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4"/>
  </p:sldMasterIdLst>
  <p:notesMasterIdLst>
    <p:notesMasterId r:id="rId50"/>
  </p:notesMasterIdLst>
  <p:sldIdLst>
    <p:sldId id="320" r:id="rId5"/>
    <p:sldId id="265" r:id="rId6"/>
    <p:sldId id="312" r:id="rId7"/>
    <p:sldId id="321" r:id="rId8"/>
    <p:sldId id="327" r:id="rId9"/>
    <p:sldId id="329" r:id="rId10"/>
    <p:sldId id="332" r:id="rId11"/>
    <p:sldId id="313" r:id="rId12"/>
    <p:sldId id="284" r:id="rId13"/>
    <p:sldId id="324" r:id="rId14"/>
    <p:sldId id="330" r:id="rId15"/>
    <p:sldId id="333" r:id="rId16"/>
    <p:sldId id="325" r:id="rId17"/>
    <p:sldId id="343" r:id="rId18"/>
    <p:sldId id="334" r:id="rId19"/>
    <p:sldId id="335" r:id="rId20"/>
    <p:sldId id="360" r:id="rId21"/>
    <p:sldId id="361" r:id="rId22"/>
    <p:sldId id="341" r:id="rId23"/>
    <p:sldId id="339" r:id="rId24"/>
    <p:sldId id="337" r:id="rId25"/>
    <p:sldId id="338" r:id="rId26"/>
    <p:sldId id="370" r:id="rId27"/>
    <p:sldId id="371" r:id="rId28"/>
    <p:sldId id="372" r:id="rId29"/>
    <p:sldId id="348" r:id="rId30"/>
    <p:sldId id="367" r:id="rId31"/>
    <p:sldId id="378" r:id="rId32"/>
    <p:sldId id="363" r:id="rId33"/>
    <p:sldId id="373" r:id="rId34"/>
    <p:sldId id="374" r:id="rId35"/>
    <p:sldId id="369" r:id="rId36"/>
    <p:sldId id="375" r:id="rId37"/>
    <p:sldId id="364" r:id="rId38"/>
    <p:sldId id="352" r:id="rId39"/>
    <p:sldId id="365" r:id="rId40"/>
    <p:sldId id="366" r:id="rId41"/>
    <p:sldId id="377" r:id="rId42"/>
    <p:sldId id="351" r:id="rId43"/>
    <p:sldId id="350" r:id="rId44"/>
    <p:sldId id="353" r:id="rId45"/>
    <p:sldId id="354" r:id="rId46"/>
    <p:sldId id="355" r:id="rId47"/>
    <p:sldId id="376" r:id="rId48"/>
    <p:sldId id="278" r:id="rId49"/>
  </p:sldIdLst>
  <p:sldSz cx="9144000" cy="5143500" type="screen16x9"/>
  <p:notesSz cx="6858000" cy="9144000"/>
  <p:embeddedFontLst>
    <p:embeddedFont>
      <p:font typeface="Cambria Math" panose="02040503050406030204" pitchFamily="18" charset="0"/>
      <p:regular r:id="rId51"/>
    </p:embeddedFont>
    <p:embeddedFont>
      <p:font typeface="Domine" panose="02040503040403060204" pitchFamily="18" charset="0"/>
      <p:regular r:id="rId52"/>
      <p:bold r:id="rId53"/>
    </p:embeddedFont>
    <p:embeddedFont>
      <p:font typeface="Domine SemiBold" panose="02040503040403060204" pitchFamily="18" charset="0"/>
      <p:regular r:id="rId54"/>
      <p:bold r:id="rId55"/>
    </p:embeddedFont>
    <p:embeddedFont>
      <p:font typeface="Karla" pitchFamily="2" charset="77"/>
      <p:regular r:id="rId56"/>
      <p:bold r:id="rId57"/>
      <p:italic r:id="rId58"/>
      <p:boldItalic r:id="rId59"/>
    </p:embeddedFont>
    <p:embeddedFont>
      <p:font typeface="Oswald" pitchFamily="2" charset="77"/>
      <p:regular r:id="rId60"/>
      <p:bold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Presentasi" id="{201B3640-86BC-4E12-B960-954A70F0953D}">
          <p14:sldIdLst>
            <p14:sldId id="320"/>
            <p14:sldId id="265"/>
            <p14:sldId id="312"/>
            <p14:sldId id="321"/>
            <p14:sldId id="327"/>
            <p14:sldId id="329"/>
            <p14:sldId id="332"/>
            <p14:sldId id="313"/>
            <p14:sldId id="284"/>
            <p14:sldId id="324"/>
            <p14:sldId id="330"/>
            <p14:sldId id="333"/>
            <p14:sldId id="325"/>
            <p14:sldId id="343"/>
            <p14:sldId id="334"/>
            <p14:sldId id="335"/>
            <p14:sldId id="360"/>
            <p14:sldId id="361"/>
            <p14:sldId id="341"/>
            <p14:sldId id="339"/>
            <p14:sldId id="337"/>
            <p14:sldId id="338"/>
            <p14:sldId id="370"/>
            <p14:sldId id="371"/>
            <p14:sldId id="372"/>
            <p14:sldId id="348"/>
            <p14:sldId id="367"/>
            <p14:sldId id="378"/>
            <p14:sldId id="363"/>
            <p14:sldId id="373"/>
            <p14:sldId id="374"/>
            <p14:sldId id="369"/>
            <p14:sldId id="375"/>
            <p14:sldId id="364"/>
            <p14:sldId id="352"/>
            <p14:sldId id="365"/>
            <p14:sldId id="366"/>
            <p14:sldId id="377"/>
            <p14:sldId id="351"/>
            <p14:sldId id="350"/>
            <p14:sldId id="353"/>
            <p14:sldId id="354"/>
            <p14:sldId id="355"/>
            <p14:sldId id="376"/>
            <p14:sldId id="278"/>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4FAFFD0-5935-F8F3-4A9D-7055F992C9F7}" name="Nuriya Umniyati Zulfa" initials="" userId="S::nuriya.umniyati@office.ui.ac.id::3c446678-1702-4db1-a88d-d1b27873fcc1" providerId="AD"/>
  <p188:author id="{1398F6E3-491C-35FD-E925-FD53BAA042C6}" name="Aldiranta -" initials="" userId="S::aldiranta@office.ui.ac.id::30a557f6-1718-4709-8577-a6be1b433f69" providerId="AD"/>
  <p188:author id="{A1E796F8-0EDF-9059-9E66-C2C24A86C219}" name="Lorenzo Yehezkiel" initials="" userId="S::lorenzo.yehezkiel@office.ui.ac.id::2db71002-4b50-4eb8-b63c-7c26194b5bc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A07F"/>
    <a:srgbClr val="F9EAE1"/>
    <a:srgbClr val="E65E4C"/>
    <a:srgbClr val="894059"/>
    <a:srgbClr val="6584A0"/>
    <a:srgbClr val="853E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42236E-4FB1-4F1B-B3FD-F9D2D6A8F318}" v="821" dt="2024-06-03T05:09:55.423"/>
    <p1510:client id="{6151F6D4-7405-4CCC-A7E0-D136CD37D3A0}" v="1200" dt="2024-06-01T18:05:36.786"/>
    <p1510:client id="{6A4E3EAA-B8BA-9840-8588-4957D251D498}" v="26" dt="2024-06-03T05:21:00.865"/>
    <p1510:client id="{B41B1532-611A-4C5F-A9C8-D8D86EF62422}" v="1878" dt="2024-06-03T05:10:50.115"/>
  </p1510:revLst>
</p1510:revInfo>
</file>

<file path=ppt/tableStyles.xml><?xml version="1.0" encoding="utf-8"?>
<a:tblStyleLst xmlns:a="http://schemas.openxmlformats.org/drawingml/2006/main" def="{35F672A6-B5C1-48CD-A833-600CFCC59E68}">
  <a:tblStyle styleId="{35F672A6-B5C1-48CD-A833-600CFCC59E6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32"/>
  </p:normalViewPr>
  <p:slideViewPr>
    <p:cSldViewPr snapToGrid="0">
      <p:cViewPr varScale="1">
        <p:scale>
          <a:sx n="136" d="100"/>
          <a:sy n="136" d="100"/>
        </p:scale>
        <p:origin x="86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font" Target="fonts/font5.fntdata"/><Relationship Id="rId63" Type="http://schemas.openxmlformats.org/officeDocument/2006/relationships/viewProps" Target="viewProps.xml"/><Relationship Id="rId68"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font" Target="fonts/font3.fntdata"/><Relationship Id="rId58" Type="http://schemas.openxmlformats.org/officeDocument/2006/relationships/font" Target="fonts/font8.fntdata"/><Relationship Id="rId66" Type="http://schemas.microsoft.com/office/2016/11/relationships/changesInfo" Target="changesInfos/changesInfo1.xml"/><Relationship Id="rId5" Type="http://schemas.openxmlformats.org/officeDocument/2006/relationships/slide" Target="slides/slide1.xml"/><Relationship Id="rId61" Type="http://schemas.openxmlformats.org/officeDocument/2006/relationships/font" Target="fonts/font11.fntdata"/><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font" Target="fonts/font6.fntdata"/><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font" Target="fonts/font1.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font" Target="fonts/font9.fntdata"/><Relationship Id="rId67"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4.fntdata"/><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font" Target="fonts/font7.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2.fntdata"/><Relationship Id="rId60" Type="http://schemas.openxmlformats.org/officeDocument/2006/relationships/font" Target="fonts/font10.fntdata"/><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uriya Umniyati Zulfa" userId="3c446678-1702-4db1-a88d-d1b27873fcc1" providerId="ADAL" clId="{48DD5368-DEF1-48B8-ADC0-A6259EE6C06C}"/>
    <pc:docChg chg="undo redo custSel addSld delSld modSld sldOrd addSection delSection modSection">
      <pc:chgData name="Nuriya Umniyati Zulfa" userId="3c446678-1702-4db1-a88d-d1b27873fcc1" providerId="ADAL" clId="{48DD5368-DEF1-48B8-ADC0-A6259EE6C06C}" dt="2024-05-08T04:26:04.505" v="2433"/>
      <pc:docMkLst>
        <pc:docMk/>
      </pc:docMkLst>
      <pc:sldChg chg="addSp delSp modSp del mod">
        <pc:chgData name="Nuriya Umniyati Zulfa" userId="3c446678-1702-4db1-a88d-d1b27873fcc1" providerId="ADAL" clId="{48DD5368-DEF1-48B8-ADC0-A6259EE6C06C}" dt="2024-05-08T00:48:35.951" v="2296" actId="47"/>
        <pc:sldMkLst>
          <pc:docMk/>
          <pc:sldMk cId="0" sldId="257"/>
        </pc:sldMkLst>
        <pc:spChg chg="add del mod">
          <ac:chgData name="Nuriya Umniyati Zulfa" userId="3c446678-1702-4db1-a88d-d1b27873fcc1" providerId="ADAL" clId="{48DD5368-DEF1-48B8-ADC0-A6259EE6C06C}" dt="2024-05-08T00:47:57.859" v="2287" actId="21"/>
          <ac:spMkLst>
            <pc:docMk/>
            <pc:sldMk cId="0" sldId="257"/>
            <ac:spMk id="4" creationId="{82ABB756-DA00-9725-C373-048AC19A37DA}"/>
          </ac:spMkLst>
        </pc:spChg>
        <pc:spChg chg="add del mod">
          <ac:chgData name="Nuriya Umniyati Zulfa" userId="3c446678-1702-4db1-a88d-d1b27873fcc1" providerId="ADAL" clId="{48DD5368-DEF1-48B8-ADC0-A6259EE6C06C}" dt="2024-05-08T00:48:16.914" v="2290" actId="21"/>
          <ac:spMkLst>
            <pc:docMk/>
            <pc:sldMk cId="0" sldId="257"/>
            <ac:spMk id="5" creationId="{518811D4-F5A4-E3D9-C388-2BE14DEEC0D9}"/>
          </ac:spMkLst>
        </pc:spChg>
        <pc:spChg chg="add del">
          <ac:chgData name="Nuriya Umniyati Zulfa" userId="3c446678-1702-4db1-a88d-d1b27873fcc1" providerId="ADAL" clId="{48DD5368-DEF1-48B8-ADC0-A6259EE6C06C}" dt="2024-05-08T00:47:57.859" v="2287" actId="21"/>
          <ac:spMkLst>
            <pc:docMk/>
            <pc:sldMk cId="0" sldId="257"/>
            <ac:spMk id="335" creationId="{00000000-0000-0000-0000-000000000000}"/>
          </ac:spMkLst>
        </pc:spChg>
      </pc:sldChg>
      <pc:sldChg chg="modSp mod">
        <pc:chgData name="Nuriya Umniyati Zulfa" userId="3c446678-1702-4db1-a88d-d1b27873fcc1" providerId="ADAL" clId="{48DD5368-DEF1-48B8-ADC0-A6259EE6C06C}" dt="2024-05-07T23:59:47.070" v="538" actId="123"/>
        <pc:sldMkLst>
          <pc:docMk/>
          <pc:sldMk cId="614612057" sldId="265"/>
        </pc:sldMkLst>
        <pc:spChg chg="mod">
          <ac:chgData name="Nuriya Umniyati Zulfa" userId="3c446678-1702-4db1-a88d-d1b27873fcc1" providerId="ADAL" clId="{48DD5368-DEF1-48B8-ADC0-A6259EE6C06C}" dt="2024-05-07T23:59:47.070" v="538" actId="123"/>
          <ac:spMkLst>
            <pc:docMk/>
            <pc:sldMk cId="614612057" sldId="265"/>
            <ac:spMk id="847" creationId="{00000000-0000-0000-0000-000000000000}"/>
          </ac:spMkLst>
        </pc:spChg>
      </pc:sldChg>
      <pc:sldChg chg="modSp mod">
        <pc:chgData name="Nuriya Umniyati Zulfa" userId="3c446678-1702-4db1-a88d-d1b27873fcc1" providerId="ADAL" clId="{48DD5368-DEF1-48B8-ADC0-A6259EE6C06C}" dt="2024-05-07T12:35:03.612" v="110" actId="20577"/>
        <pc:sldMkLst>
          <pc:docMk/>
          <pc:sldMk cId="2211543588" sldId="284"/>
        </pc:sldMkLst>
        <pc:spChg chg="mod">
          <ac:chgData name="Nuriya Umniyati Zulfa" userId="3c446678-1702-4db1-a88d-d1b27873fcc1" providerId="ADAL" clId="{48DD5368-DEF1-48B8-ADC0-A6259EE6C06C}" dt="2024-05-07T12:34:46.019" v="105" actId="20577"/>
          <ac:spMkLst>
            <pc:docMk/>
            <pc:sldMk cId="2211543588" sldId="284"/>
            <ac:spMk id="5" creationId="{00000000-0000-0000-0000-000000000000}"/>
          </ac:spMkLst>
        </pc:spChg>
        <pc:spChg chg="mod">
          <ac:chgData name="Nuriya Umniyati Zulfa" userId="3c446678-1702-4db1-a88d-d1b27873fcc1" providerId="ADAL" clId="{48DD5368-DEF1-48B8-ADC0-A6259EE6C06C}" dt="2024-05-07T12:35:03.612" v="110" actId="20577"/>
          <ac:spMkLst>
            <pc:docMk/>
            <pc:sldMk cId="2211543588" sldId="284"/>
            <ac:spMk id="8" creationId="{913CC69D-E466-7011-529E-63B6A721C4A5}"/>
          </ac:spMkLst>
        </pc:spChg>
      </pc:sldChg>
      <pc:sldChg chg="modSp mod">
        <pc:chgData name="Nuriya Umniyati Zulfa" userId="3c446678-1702-4db1-a88d-d1b27873fcc1" providerId="ADAL" clId="{48DD5368-DEF1-48B8-ADC0-A6259EE6C06C}" dt="2024-05-07T23:59:50.244" v="539" actId="123"/>
        <pc:sldMkLst>
          <pc:docMk/>
          <pc:sldMk cId="685578668" sldId="312"/>
        </pc:sldMkLst>
        <pc:spChg chg="mod">
          <ac:chgData name="Nuriya Umniyati Zulfa" userId="3c446678-1702-4db1-a88d-d1b27873fcc1" providerId="ADAL" clId="{48DD5368-DEF1-48B8-ADC0-A6259EE6C06C}" dt="2024-05-07T23:59:50.244" v="539" actId="123"/>
          <ac:spMkLst>
            <pc:docMk/>
            <pc:sldMk cId="685578668" sldId="312"/>
            <ac:spMk id="704" creationId="{00000000-0000-0000-0000-000000000000}"/>
          </ac:spMkLst>
        </pc:spChg>
      </pc:sldChg>
      <pc:sldChg chg="modSp mod delCm modCm">
        <pc:chgData name="Nuriya Umniyati Zulfa" userId="3c446678-1702-4db1-a88d-d1b27873fcc1" providerId="ADAL" clId="{48DD5368-DEF1-48B8-ADC0-A6259EE6C06C}" dt="2024-05-08T03:12:28.466" v="2349" actId="20577"/>
        <pc:sldMkLst>
          <pc:docMk/>
          <pc:sldMk cId="2017925452" sldId="320"/>
        </pc:sldMkLst>
        <pc:spChg chg="mod">
          <ac:chgData name="Nuriya Umniyati Zulfa" userId="3c446678-1702-4db1-a88d-d1b27873fcc1" providerId="ADAL" clId="{48DD5368-DEF1-48B8-ADC0-A6259EE6C06C}" dt="2024-05-08T03:12:28.466" v="2349" actId="20577"/>
          <ac:spMkLst>
            <pc:docMk/>
            <pc:sldMk cId="2017925452" sldId="320"/>
            <ac:spMk id="6" creationId="{C91A65ED-3CD3-ABAA-CA98-E320E25F27A0}"/>
          </ac:spMkLst>
        </pc:spChg>
        <pc:extLst>
          <p:ext xmlns:p="http://schemas.openxmlformats.org/presentationml/2006/main" uri="{D6D511B9-2390-475A-947B-AFAB55BFBCF1}">
            <pc226:cmChg xmlns:pc226="http://schemas.microsoft.com/office/powerpoint/2022/06/main/command" chg="del mod">
              <pc226:chgData name="Nuriya Umniyati Zulfa" userId="3c446678-1702-4db1-a88d-d1b27873fcc1" providerId="ADAL" clId="{48DD5368-DEF1-48B8-ADC0-A6259EE6C06C}" dt="2024-05-07T12:19:06.366" v="16"/>
              <pc2:cmMkLst xmlns:pc2="http://schemas.microsoft.com/office/powerpoint/2019/9/main/command">
                <pc:docMk/>
                <pc:sldMk cId="2017925452" sldId="320"/>
                <pc2:cmMk id="{B9C4E189-8B63-44CA-8F18-66FEA048B571}"/>
              </pc2:cmMkLst>
            </pc226:cmChg>
          </p:ext>
        </pc:extLst>
      </pc:sldChg>
      <pc:sldChg chg="modSp mod">
        <pc:chgData name="Nuriya Umniyati Zulfa" userId="3c446678-1702-4db1-a88d-d1b27873fcc1" providerId="ADAL" clId="{48DD5368-DEF1-48B8-ADC0-A6259EE6C06C}" dt="2024-05-07T23:59:55.427" v="540" actId="123"/>
        <pc:sldMkLst>
          <pc:docMk/>
          <pc:sldMk cId="1356635814" sldId="321"/>
        </pc:sldMkLst>
        <pc:spChg chg="mod">
          <ac:chgData name="Nuriya Umniyati Zulfa" userId="3c446678-1702-4db1-a88d-d1b27873fcc1" providerId="ADAL" clId="{48DD5368-DEF1-48B8-ADC0-A6259EE6C06C}" dt="2024-05-07T23:59:55.427" v="540" actId="123"/>
          <ac:spMkLst>
            <pc:docMk/>
            <pc:sldMk cId="1356635814" sldId="321"/>
            <ac:spMk id="704" creationId="{00000000-0000-0000-0000-000000000000}"/>
          </ac:spMkLst>
        </pc:spChg>
      </pc:sldChg>
      <pc:sldChg chg="modSp mod">
        <pc:chgData name="Nuriya Umniyati Zulfa" userId="3c446678-1702-4db1-a88d-d1b27873fcc1" providerId="ADAL" clId="{48DD5368-DEF1-48B8-ADC0-A6259EE6C06C}" dt="2024-05-07T23:43:37.323" v="126" actId="14100"/>
        <pc:sldMkLst>
          <pc:docMk/>
          <pc:sldMk cId="2120537776" sldId="325"/>
        </pc:sldMkLst>
        <pc:spChg chg="mod">
          <ac:chgData name="Nuriya Umniyati Zulfa" userId="3c446678-1702-4db1-a88d-d1b27873fcc1" providerId="ADAL" clId="{48DD5368-DEF1-48B8-ADC0-A6259EE6C06C}" dt="2024-05-07T23:43:37.323" v="126" actId="14100"/>
          <ac:spMkLst>
            <pc:docMk/>
            <pc:sldMk cId="2120537776" sldId="325"/>
            <ac:spMk id="5" creationId="{107B306A-5F43-D0F2-421C-B12D778F529C}"/>
          </ac:spMkLst>
        </pc:spChg>
        <pc:spChg chg="mod">
          <ac:chgData name="Nuriya Umniyati Zulfa" userId="3c446678-1702-4db1-a88d-d1b27873fcc1" providerId="ADAL" clId="{48DD5368-DEF1-48B8-ADC0-A6259EE6C06C}" dt="2024-05-07T23:43:33.357" v="125" actId="14100"/>
          <ac:spMkLst>
            <pc:docMk/>
            <pc:sldMk cId="2120537776" sldId="325"/>
            <ac:spMk id="8" creationId="{8F96D458-6F7E-CECA-DDF9-BC4FC8C1CAD8}"/>
          </ac:spMkLst>
        </pc:spChg>
      </pc:sldChg>
      <pc:sldChg chg="addSp delSp modSp mod">
        <pc:chgData name="Nuriya Umniyati Zulfa" userId="3c446678-1702-4db1-a88d-d1b27873fcc1" providerId="ADAL" clId="{48DD5368-DEF1-48B8-ADC0-A6259EE6C06C}" dt="2024-05-08T00:27:22.173" v="1301" actId="21"/>
        <pc:sldMkLst>
          <pc:docMk/>
          <pc:sldMk cId="3947756858" sldId="327"/>
        </pc:sldMkLst>
        <pc:spChg chg="add del mod">
          <ac:chgData name="Nuriya Umniyati Zulfa" userId="3c446678-1702-4db1-a88d-d1b27873fcc1" providerId="ADAL" clId="{48DD5368-DEF1-48B8-ADC0-A6259EE6C06C}" dt="2024-05-08T00:27:22.173" v="1301" actId="21"/>
          <ac:spMkLst>
            <pc:docMk/>
            <pc:sldMk cId="3947756858" sldId="327"/>
            <ac:spMk id="3" creationId="{989B2118-0600-BFB1-A8F9-B4F366203E93}"/>
          </ac:spMkLst>
        </pc:spChg>
        <pc:spChg chg="mod">
          <ac:chgData name="Nuriya Umniyati Zulfa" userId="3c446678-1702-4db1-a88d-d1b27873fcc1" providerId="ADAL" clId="{48DD5368-DEF1-48B8-ADC0-A6259EE6C06C}" dt="2024-05-07T23:59:58.154" v="541" actId="123"/>
          <ac:spMkLst>
            <pc:docMk/>
            <pc:sldMk cId="3947756858" sldId="327"/>
            <ac:spMk id="704" creationId="{00000000-0000-0000-0000-000000000000}"/>
          </ac:spMkLst>
        </pc:spChg>
        <pc:spChg chg="mod">
          <ac:chgData name="Nuriya Umniyati Zulfa" userId="3c446678-1702-4db1-a88d-d1b27873fcc1" providerId="ADAL" clId="{48DD5368-DEF1-48B8-ADC0-A6259EE6C06C}" dt="2024-05-07T12:21:06.766" v="45" actId="20577"/>
          <ac:spMkLst>
            <pc:docMk/>
            <pc:sldMk cId="3947756858" sldId="327"/>
            <ac:spMk id="706" creationId="{00000000-0000-0000-0000-000000000000}"/>
          </ac:spMkLst>
        </pc:spChg>
      </pc:sldChg>
      <pc:sldChg chg="addSp delSp modSp del mod">
        <pc:chgData name="Nuriya Umniyati Zulfa" userId="3c446678-1702-4db1-a88d-d1b27873fcc1" providerId="ADAL" clId="{48DD5368-DEF1-48B8-ADC0-A6259EE6C06C}" dt="2024-05-08T00:49:27.572" v="2308" actId="47"/>
        <pc:sldMkLst>
          <pc:docMk/>
          <pc:sldMk cId="3102001904" sldId="328"/>
        </pc:sldMkLst>
        <pc:spChg chg="add del mod">
          <ac:chgData name="Nuriya Umniyati Zulfa" userId="3c446678-1702-4db1-a88d-d1b27873fcc1" providerId="ADAL" clId="{48DD5368-DEF1-48B8-ADC0-A6259EE6C06C}" dt="2024-05-08T00:48:47.918" v="2300" actId="21"/>
          <ac:spMkLst>
            <pc:docMk/>
            <pc:sldMk cId="3102001904" sldId="328"/>
            <ac:spMk id="3" creationId="{AE81D598-A49E-5EE2-8917-36DB8051965A}"/>
          </ac:spMkLst>
        </pc:spChg>
      </pc:sldChg>
      <pc:sldChg chg="modSp mod addCm delCm modCm">
        <pc:chgData name="Nuriya Umniyati Zulfa" userId="3c446678-1702-4db1-a88d-d1b27873fcc1" providerId="ADAL" clId="{48DD5368-DEF1-48B8-ADC0-A6259EE6C06C}" dt="2024-05-08T00:50:26.833" v="2309"/>
        <pc:sldMkLst>
          <pc:docMk/>
          <pc:sldMk cId="193730846" sldId="330"/>
        </pc:sldMkLst>
        <pc:spChg chg="mod">
          <ac:chgData name="Nuriya Umniyati Zulfa" userId="3c446678-1702-4db1-a88d-d1b27873fcc1" providerId="ADAL" clId="{48DD5368-DEF1-48B8-ADC0-A6259EE6C06C}" dt="2024-05-08T00:31:30.671" v="1483" actId="20577"/>
          <ac:spMkLst>
            <pc:docMk/>
            <pc:sldMk cId="193730846" sldId="330"/>
            <ac:spMk id="8" creationId="{4D5AD2D7-DC14-2698-2AFF-06B3251432DA}"/>
          </ac:spMkLst>
        </pc:spChg>
        <pc:extLst>
          <p:ext xmlns:p="http://schemas.openxmlformats.org/presentationml/2006/main" uri="{D6D511B9-2390-475A-947B-AFAB55BFBCF1}">
            <pc226:cmChg xmlns:pc226="http://schemas.microsoft.com/office/powerpoint/2022/06/main/command" chg="add del mod">
              <pc226:chgData name="Nuriya Umniyati Zulfa" userId="3c446678-1702-4db1-a88d-d1b27873fcc1" providerId="ADAL" clId="{48DD5368-DEF1-48B8-ADC0-A6259EE6C06C}" dt="2024-05-08T00:50:26.833" v="2309"/>
              <pc2:cmMkLst xmlns:pc2="http://schemas.microsoft.com/office/powerpoint/2019/9/main/command">
                <pc:docMk/>
                <pc:sldMk cId="193730846" sldId="330"/>
                <pc2:cmMk id="{60C4AEEE-30C1-42C2-946C-69C3B92C0723}"/>
              </pc2:cmMkLst>
            </pc226:cmChg>
          </p:ext>
        </pc:extLst>
      </pc:sldChg>
      <pc:sldChg chg="modSp mod addCm delCm modCm">
        <pc:chgData name="Nuriya Umniyati Zulfa" userId="3c446678-1702-4db1-a88d-d1b27873fcc1" providerId="ADAL" clId="{48DD5368-DEF1-48B8-ADC0-A6259EE6C06C}" dt="2024-05-08T00:50:30.852" v="2310"/>
        <pc:sldMkLst>
          <pc:docMk/>
          <pc:sldMk cId="1351360546" sldId="333"/>
        </pc:sldMkLst>
        <pc:spChg chg="mod">
          <ac:chgData name="Nuriya Umniyati Zulfa" userId="3c446678-1702-4db1-a88d-d1b27873fcc1" providerId="ADAL" clId="{48DD5368-DEF1-48B8-ADC0-A6259EE6C06C}" dt="2024-05-07T23:54:03.367" v="475" actId="1036"/>
          <ac:spMkLst>
            <pc:docMk/>
            <pc:sldMk cId="1351360546" sldId="333"/>
            <ac:spMk id="47" creationId="{2F175CCE-ACD9-F2C8-B1D1-2B0A2F40A409}"/>
          </ac:spMkLst>
        </pc:spChg>
        <pc:spChg chg="mod">
          <ac:chgData name="Nuriya Umniyati Zulfa" userId="3c446678-1702-4db1-a88d-d1b27873fcc1" providerId="ADAL" clId="{48DD5368-DEF1-48B8-ADC0-A6259EE6C06C}" dt="2024-05-07T23:44:01.133" v="133" actId="14100"/>
          <ac:spMkLst>
            <pc:docMk/>
            <pc:sldMk cId="1351360546" sldId="333"/>
            <ac:spMk id="2371" creationId="{A02D3D11-7B5B-DF92-8431-69FE4510495E}"/>
          </ac:spMkLst>
        </pc:spChg>
        <pc:spChg chg="mod">
          <ac:chgData name="Nuriya Umniyati Zulfa" userId="3c446678-1702-4db1-a88d-d1b27873fcc1" providerId="ADAL" clId="{48DD5368-DEF1-48B8-ADC0-A6259EE6C06C}" dt="2024-05-07T23:43:58.275" v="132" actId="14100"/>
          <ac:spMkLst>
            <pc:docMk/>
            <pc:sldMk cId="1351360546" sldId="333"/>
            <ac:spMk id="2372" creationId="{EB4104A9-1EE7-DDC9-1027-6F69B2A0F376}"/>
          </ac:spMkLst>
        </pc:spChg>
        <pc:extLst>
          <p:ext xmlns:p="http://schemas.openxmlformats.org/presentationml/2006/main" uri="{D6D511B9-2390-475A-947B-AFAB55BFBCF1}">
            <pc226:cmChg xmlns:pc226="http://schemas.microsoft.com/office/powerpoint/2022/06/main/command" chg="add del mod">
              <pc226:chgData name="Nuriya Umniyati Zulfa" userId="3c446678-1702-4db1-a88d-d1b27873fcc1" providerId="ADAL" clId="{48DD5368-DEF1-48B8-ADC0-A6259EE6C06C}" dt="2024-05-08T00:50:30.852" v="2310"/>
              <pc2:cmMkLst xmlns:pc2="http://schemas.microsoft.com/office/powerpoint/2019/9/main/command">
                <pc:docMk/>
                <pc:sldMk cId="1351360546" sldId="333"/>
                <pc2:cmMk id="{43135EA5-5974-4D28-8DCE-70BEC53E04D8}"/>
              </pc2:cmMkLst>
            </pc226:cmChg>
          </p:ext>
        </pc:extLst>
      </pc:sldChg>
      <pc:sldChg chg="modSp mod">
        <pc:chgData name="Nuriya Umniyati Zulfa" userId="3c446678-1702-4db1-a88d-d1b27873fcc1" providerId="ADAL" clId="{48DD5368-DEF1-48B8-ADC0-A6259EE6C06C}" dt="2024-05-07T12:26:33.431" v="71" actId="1037"/>
        <pc:sldMkLst>
          <pc:docMk/>
          <pc:sldMk cId="558845067" sldId="334"/>
        </pc:sldMkLst>
        <pc:spChg chg="mod">
          <ac:chgData name="Nuriya Umniyati Zulfa" userId="3c446678-1702-4db1-a88d-d1b27873fcc1" providerId="ADAL" clId="{48DD5368-DEF1-48B8-ADC0-A6259EE6C06C}" dt="2024-05-07T12:24:44.026" v="50" actId="120"/>
          <ac:spMkLst>
            <pc:docMk/>
            <pc:sldMk cId="558845067" sldId="334"/>
            <ac:spMk id="704" creationId="{00000000-0000-0000-0000-000000000000}"/>
          </ac:spMkLst>
        </pc:spChg>
        <pc:picChg chg="mod modCrop">
          <ac:chgData name="Nuriya Umniyati Zulfa" userId="3c446678-1702-4db1-a88d-d1b27873fcc1" providerId="ADAL" clId="{48DD5368-DEF1-48B8-ADC0-A6259EE6C06C}" dt="2024-05-07T12:26:33.431" v="71" actId="1037"/>
          <ac:picMkLst>
            <pc:docMk/>
            <pc:sldMk cId="558845067" sldId="334"/>
            <ac:picMk id="6" creationId="{C2ACB8FF-D921-8070-D6A1-BB63ED7119E9}"/>
          </ac:picMkLst>
        </pc:picChg>
        <pc:picChg chg="mod">
          <ac:chgData name="Nuriya Umniyati Zulfa" userId="3c446678-1702-4db1-a88d-d1b27873fcc1" providerId="ADAL" clId="{48DD5368-DEF1-48B8-ADC0-A6259EE6C06C}" dt="2024-05-07T12:25:51.250" v="57" actId="1076"/>
          <ac:picMkLst>
            <pc:docMk/>
            <pc:sldMk cId="558845067" sldId="334"/>
            <ac:picMk id="7" creationId="{63F813C8-08F5-DD3C-ABC6-377DF8C17903}"/>
          </ac:picMkLst>
        </pc:picChg>
      </pc:sldChg>
      <pc:sldChg chg="addSp modSp mod">
        <pc:chgData name="Nuriya Umniyati Zulfa" userId="3c446678-1702-4db1-a88d-d1b27873fcc1" providerId="ADAL" clId="{48DD5368-DEF1-48B8-ADC0-A6259EE6C06C}" dt="2024-05-08T00:29:42.037" v="1433" actId="208"/>
        <pc:sldMkLst>
          <pc:docMk/>
          <pc:sldMk cId="1923720105" sldId="335"/>
        </pc:sldMkLst>
        <pc:spChg chg="add mod">
          <ac:chgData name="Nuriya Umniyati Zulfa" userId="3c446678-1702-4db1-a88d-d1b27873fcc1" providerId="ADAL" clId="{48DD5368-DEF1-48B8-ADC0-A6259EE6C06C}" dt="2024-05-08T00:29:18.718" v="1431" actId="20577"/>
          <ac:spMkLst>
            <pc:docMk/>
            <pc:sldMk cId="1923720105" sldId="335"/>
            <ac:spMk id="3" creationId="{989B2118-0600-BFB1-A8F9-B4F366203E93}"/>
          </ac:spMkLst>
        </pc:spChg>
        <pc:spChg chg="mod">
          <ac:chgData name="Nuriya Umniyati Zulfa" userId="3c446678-1702-4db1-a88d-d1b27873fcc1" providerId="ADAL" clId="{48DD5368-DEF1-48B8-ADC0-A6259EE6C06C}" dt="2024-05-08T00:28:54.579" v="1429" actId="20577"/>
          <ac:spMkLst>
            <pc:docMk/>
            <pc:sldMk cId="1923720105" sldId="335"/>
            <ac:spMk id="704" creationId="{00000000-0000-0000-0000-000000000000}"/>
          </ac:spMkLst>
        </pc:spChg>
        <pc:picChg chg="mod">
          <ac:chgData name="Nuriya Umniyati Zulfa" userId="3c446678-1702-4db1-a88d-d1b27873fcc1" providerId="ADAL" clId="{48DD5368-DEF1-48B8-ADC0-A6259EE6C06C}" dt="2024-05-07T12:26:26.773" v="69" actId="1076"/>
          <ac:picMkLst>
            <pc:docMk/>
            <pc:sldMk cId="1923720105" sldId="335"/>
            <ac:picMk id="4" creationId="{A0044FBA-3BF3-D8BC-6CE2-C59A7959FF78}"/>
          </ac:picMkLst>
        </pc:picChg>
        <pc:picChg chg="mod">
          <ac:chgData name="Nuriya Umniyati Zulfa" userId="3c446678-1702-4db1-a88d-d1b27873fcc1" providerId="ADAL" clId="{48DD5368-DEF1-48B8-ADC0-A6259EE6C06C}" dt="2024-05-08T00:29:42.037" v="1433" actId="208"/>
          <ac:picMkLst>
            <pc:docMk/>
            <pc:sldMk cId="1923720105" sldId="335"/>
            <ac:picMk id="5" creationId="{FAD13BCA-A754-481D-AFE7-FD3BA0EDDD71}"/>
          </ac:picMkLst>
        </pc:picChg>
        <pc:picChg chg="mod">
          <ac:chgData name="Nuriya Umniyati Zulfa" userId="3c446678-1702-4db1-a88d-d1b27873fcc1" providerId="ADAL" clId="{48DD5368-DEF1-48B8-ADC0-A6259EE6C06C}" dt="2024-05-07T12:26:24.085" v="68" actId="1076"/>
          <ac:picMkLst>
            <pc:docMk/>
            <pc:sldMk cId="1923720105" sldId="335"/>
            <ac:picMk id="8" creationId="{E949210E-56E2-1C76-8FF3-D14380471C0E}"/>
          </ac:picMkLst>
        </pc:picChg>
      </pc:sldChg>
      <pc:sldChg chg="modSp mod">
        <pc:chgData name="Nuriya Umniyati Zulfa" userId="3c446678-1702-4db1-a88d-d1b27873fcc1" providerId="ADAL" clId="{48DD5368-DEF1-48B8-ADC0-A6259EE6C06C}" dt="2024-05-08T00:30:43.033" v="1473" actId="122"/>
        <pc:sldMkLst>
          <pc:docMk/>
          <pc:sldMk cId="697701518" sldId="337"/>
        </pc:sldMkLst>
        <pc:spChg chg="mod">
          <ac:chgData name="Nuriya Umniyati Zulfa" userId="3c446678-1702-4db1-a88d-d1b27873fcc1" providerId="ADAL" clId="{48DD5368-DEF1-48B8-ADC0-A6259EE6C06C}" dt="2024-05-08T00:30:41.305" v="1472" actId="122"/>
          <ac:spMkLst>
            <pc:docMk/>
            <pc:sldMk cId="697701518" sldId="337"/>
            <ac:spMk id="4" creationId="{00E47A17-9DE4-D96A-05B2-9E31DD8058A6}"/>
          </ac:spMkLst>
        </pc:spChg>
        <pc:spChg chg="mod">
          <ac:chgData name="Nuriya Umniyati Zulfa" userId="3c446678-1702-4db1-a88d-d1b27873fcc1" providerId="ADAL" clId="{48DD5368-DEF1-48B8-ADC0-A6259EE6C06C}" dt="2024-05-08T00:30:43.033" v="1473" actId="122"/>
          <ac:spMkLst>
            <pc:docMk/>
            <pc:sldMk cId="697701518" sldId="337"/>
            <ac:spMk id="8" creationId="{8F96D458-6F7E-CECA-DDF9-BC4FC8C1CAD8}"/>
          </ac:spMkLst>
        </pc:spChg>
        <pc:grpChg chg="ord">
          <ac:chgData name="Nuriya Umniyati Zulfa" userId="3c446678-1702-4db1-a88d-d1b27873fcc1" providerId="ADAL" clId="{48DD5368-DEF1-48B8-ADC0-A6259EE6C06C}" dt="2024-05-07T12:28:34.648" v="83" actId="166"/>
          <ac:grpSpMkLst>
            <pc:docMk/>
            <pc:sldMk cId="697701518" sldId="337"/>
            <ac:grpSpMk id="330" creationId="{05F57154-F9F3-76A9-2773-E0D719381AFD}"/>
          </ac:grpSpMkLst>
        </pc:grpChg>
        <pc:picChg chg="mod">
          <ac:chgData name="Nuriya Umniyati Zulfa" userId="3c446678-1702-4db1-a88d-d1b27873fcc1" providerId="ADAL" clId="{48DD5368-DEF1-48B8-ADC0-A6259EE6C06C}" dt="2024-05-07T12:28:41.584" v="85" actId="1582"/>
          <ac:picMkLst>
            <pc:docMk/>
            <pc:sldMk cId="697701518" sldId="337"/>
            <ac:picMk id="6" creationId="{8AA843B3-A46A-0124-9BFD-2345E9E55DC5}"/>
          </ac:picMkLst>
        </pc:picChg>
      </pc:sldChg>
      <pc:sldChg chg="modSp mod">
        <pc:chgData name="Nuriya Umniyati Zulfa" userId="3c446678-1702-4db1-a88d-d1b27873fcc1" providerId="ADAL" clId="{48DD5368-DEF1-48B8-ADC0-A6259EE6C06C}" dt="2024-05-08T00:30:50.724" v="1481" actId="122"/>
        <pc:sldMkLst>
          <pc:docMk/>
          <pc:sldMk cId="2984783809" sldId="338"/>
        </pc:sldMkLst>
        <pc:spChg chg="mod">
          <ac:chgData name="Nuriya Umniyati Zulfa" userId="3c446678-1702-4db1-a88d-d1b27873fcc1" providerId="ADAL" clId="{48DD5368-DEF1-48B8-ADC0-A6259EE6C06C}" dt="2024-05-08T00:30:48.610" v="1480" actId="122"/>
          <ac:spMkLst>
            <pc:docMk/>
            <pc:sldMk cId="2984783809" sldId="338"/>
            <ac:spMk id="4" creationId="{00E47A17-9DE4-D96A-05B2-9E31DD8058A6}"/>
          </ac:spMkLst>
        </pc:spChg>
        <pc:spChg chg="mod">
          <ac:chgData name="Nuriya Umniyati Zulfa" userId="3c446678-1702-4db1-a88d-d1b27873fcc1" providerId="ADAL" clId="{48DD5368-DEF1-48B8-ADC0-A6259EE6C06C}" dt="2024-05-08T00:30:50.724" v="1481" actId="122"/>
          <ac:spMkLst>
            <pc:docMk/>
            <pc:sldMk cId="2984783809" sldId="338"/>
            <ac:spMk id="8" creationId="{8F96D458-6F7E-CECA-DDF9-BC4FC8C1CAD8}"/>
          </ac:spMkLst>
        </pc:spChg>
        <pc:grpChg chg="ord">
          <ac:chgData name="Nuriya Umniyati Zulfa" userId="3c446678-1702-4db1-a88d-d1b27873fcc1" providerId="ADAL" clId="{48DD5368-DEF1-48B8-ADC0-A6259EE6C06C}" dt="2024-05-07T12:29:16.037" v="90" actId="166"/>
          <ac:grpSpMkLst>
            <pc:docMk/>
            <pc:sldMk cId="2984783809" sldId="338"/>
            <ac:grpSpMk id="330" creationId="{05F57154-F9F3-76A9-2773-E0D719381AFD}"/>
          </ac:grpSpMkLst>
        </pc:grpChg>
        <pc:picChg chg="mod">
          <ac:chgData name="Nuriya Umniyati Zulfa" userId="3c446678-1702-4db1-a88d-d1b27873fcc1" providerId="ADAL" clId="{48DD5368-DEF1-48B8-ADC0-A6259EE6C06C}" dt="2024-05-07T12:29:21.929" v="92" actId="1582"/>
          <ac:picMkLst>
            <pc:docMk/>
            <pc:sldMk cId="2984783809" sldId="338"/>
            <ac:picMk id="22" creationId="{E0FEC7CF-EB51-73A3-6798-D447BAFF7603}"/>
          </ac:picMkLst>
        </pc:picChg>
      </pc:sldChg>
      <pc:sldChg chg="modSp mod">
        <pc:chgData name="Nuriya Umniyati Zulfa" userId="3c446678-1702-4db1-a88d-d1b27873fcc1" providerId="ADAL" clId="{48DD5368-DEF1-48B8-ADC0-A6259EE6C06C}" dt="2024-05-08T00:30:34.918" v="1463" actId="122"/>
        <pc:sldMkLst>
          <pc:docMk/>
          <pc:sldMk cId="189352670" sldId="339"/>
        </pc:sldMkLst>
        <pc:spChg chg="mod">
          <ac:chgData name="Nuriya Umniyati Zulfa" userId="3c446678-1702-4db1-a88d-d1b27873fcc1" providerId="ADAL" clId="{48DD5368-DEF1-48B8-ADC0-A6259EE6C06C}" dt="2024-05-08T00:30:32.263" v="1462" actId="122"/>
          <ac:spMkLst>
            <pc:docMk/>
            <pc:sldMk cId="189352670" sldId="339"/>
            <ac:spMk id="4" creationId="{00E47A17-9DE4-D96A-05B2-9E31DD8058A6}"/>
          </ac:spMkLst>
        </pc:spChg>
        <pc:spChg chg="mod">
          <ac:chgData name="Nuriya Umniyati Zulfa" userId="3c446678-1702-4db1-a88d-d1b27873fcc1" providerId="ADAL" clId="{48DD5368-DEF1-48B8-ADC0-A6259EE6C06C}" dt="2024-05-08T00:30:34.918" v="1463" actId="122"/>
          <ac:spMkLst>
            <pc:docMk/>
            <pc:sldMk cId="189352670" sldId="339"/>
            <ac:spMk id="8" creationId="{8F96D458-6F7E-CECA-DDF9-BC4FC8C1CAD8}"/>
          </ac:spMkLst>
        </pc:spChg>
        <pc:grpChg chg="ord">
          <ac:chgData name="Nuriya Umniyati Zulfa" userId="3c446678-1702-4db1-a88d-d1b27873fcc1" providerId="ADAL" clId="{48DD5368-DEF1-48B8-ADC0-A6259EE6C06C}" dt="2024-05-07T12:27:22.486" v="78" actId="166"/>
          <ac:grpSpMkLst>
            <pc:docMk/>
            <pc:sldMk cId="189352670" sldId="339"/>
            <ac:grpSpMk id="330" creationId="{05F57154-F9F3-76A9-2773-E0D719381AFD}"/>
          </ac:grpSpMkLst>
        </pc:grpChg>
        <pc:picChg chg="mod">
          <ac:chgData name="Nuriya Umniyati Zulfa" userId="3c446678-1702-4db1-a88d-d1b27873fcc1" providerId="ADAL" clId="{48DD5368-DEF1-48B8-ADC0-A6259EE6C06C}" dt="2024-05-07T12:27:53.508" v="80" actId="1582"/>
          <ac:picMkLst>
            <pc:docMk/>
            <pc:sldMk cId="189352670" sldId="339"/>
            <ac:picMk id="21" creationId="{CE0A266F-B868-2E61-EF00-1BF6719F5A47}"/>
          </ac:picMkLst>
        </pc:picChg>
      </pc:sldChg>
      <pc:sldChg chg="modSp mod">
        <pc:chgData name="Nuriya Umniyati Zulfa" userId="3c446678-1702-4db1-a88d-d1b27873fcc1" providerId="ADAL" clId="{48DD5368-DEF1-48B8-ADC0-A6259EE6C06C}" dt="2024-05-08T00:32:39.758" v="1505" actId="20577"/>
        <pc:sldMkLst>
          <pc:docMk/>
          <pc:sldMk cId="2477670749" sldId="340"/>
        </pc:sldMkLst>
        <pc:spChg chg="mod">
          <ac:chgData name="Nuriya Umniyati Zulfa" userId="3c446678-1702-4db1-a88d-d1b27873fcc1" providerId="ADAL" clId="{48DD5368-DEF1-48B8-ADC0-A6259EE6C06C}" dt="2024-05-08T00:32:39.758" v="1505" actId="20577"/>
          <ac:spMkLst>
            <pc:docMk/>
            <pc:sldMk cId="2477670749" sldId="340"/>
            <ac:spMk id="4" creationId="{6F89D056-31E4-48CD-9538-147CBB1E4B39}"/>
          </ac:spMkLst>
        </pc:spChg>
        <pc:spChg chg="mod">
          <ac:chgData name="Nuriya Umniyati Zulfa" userId="3c446678-1702-4db1-a88d-d1b27873fcc1" providerId="ADAL" clId="{48DD5368-DEF1-48B8-ADC0-A6259EE6C06C}" dt="2024-05-07T12:29:35.594" v="97" actId="20577"/>
          <ac:spMkLst>
            <pc:docMk/>
            <pc:sldMk cId="2477670749" sldId="340"/>
            <ac:spMk id="5" creationId="{B09318EF-1B98-32D0-4882-E4B5072F292D}"/>
          </ac:spMkLst>
        </pc:spChg>
        <pc:spChg chg="mod">
          <ac:chgData name="Nuriya Umniyati Zulfa" userId="3c446678-1702-4db1-a88d-d1b27873fcc1" providerId="ADAL" clId="{48DD5368-DEF1-48B8-ADC0-A6259EE6C06C}" dt="2024-05-08T00:32:01.419" v="1487" actId="20577"/>
          <ac:spMkLst>
            <pc:docMk/>
            <pc:sldMk cId="2477670749" sldId="340"/>
            <ac:spMk id="13" creationId="{54572519-F1E9-5C89-37B6-0602694394DC}"/>
          </ac:spMkLst>
        </pc:spChg>
        <pc:spChg chg="mod">
          <ac:chgData name="Nuriya Umniyati Zulfa" userId="3c446678-1702-4db1-a88d-d1b27873fcc1" providerId="ADAL" clId="{48DD5368-DEF1-48B8-ADC0-A6259EE6C06C}" dt="2024-05-07T12:29:30.407" v="95" actId="20577"/>
          <ac:spMkLst>
            <pc:docMk/>
            <pc:sldMk cId="2477670749" sldId="340"/>
            <ac:spMk id="757" creationId="{00000000-0000-0000-0000-000000000000}"/>
          </ac:spMkLst>
        </pc:spChg>
      </pc:sldChg>
      <pc:sldChg chg="modSp mod">
        <pc:chgData name="Nuriya Umniyati Zulfa" userId="3c446678-1702-4db1-a88d-d1b27873fcc1" providerId="ADAL" clId="{48DD5368-DEF1-48B8-ADC0-A6259EE6C06C}" dt="2024-05-08T00:30:15.525" v="1455" actId="20577"/>
        <pc:sldMkLst>
          <pc:docMk/>
          <pc:sldMk cId="3378653487" sldId="341"/>
        </pc:sldMkLst>
        <pc:spChg chg="mod">
          <ac:chgData name="Nuriya Umniyati Zulfa" userId="3c446678-1702-4db1-a88d-d1b27873fcc1" providerId="ADAL" clId="{48DD5368-DEF1-48B8-ADC0-A6259EE6C06C}" dt="2024-05-08T00:30:15.525" v="1455" actId="20577"/>
          <ac:spMkLst>
            <pc:docMk/>
            <pc:sldMk cId="3378653487" sldId="341"/>
            <ac:spMk id="704" creationId="{00000000-0000-0000-0000-000000000000}"/>
          </ac:spMkLst>
        </pc:spChg>
      </pc:sldChg>
      <pc:sldChg chg="modSp mod">
        <pc:chgData name="Nuriya Umniyati Zulfa" userId="3c446678-1702-4db1-a88d-d1b27873fcc1" providerId="ADAL" clId="{48DD5368-DEF1-48B8-ADC0-A6259EE6C06C}" dt="2024-05-08T00:43:01.981" v="2078" actId="122"/>
        <pc:sldMkLst>
          <pc:docMk/>
          <pc:sldMk cId="912955696" sldId="342"/>
        </pc:sldMkLst>
        <pc:graphicFrameChg chg="modGraphic">
          <ac:chgData name="Nuriya Umniyati Zulfa" userId="3c446678-1702-4db1-a88d-d1b27873fcc1" providerId="ADAL" clId="{48DD5368-DEF1-48B8-ADC0-A6259EE6C06C}" dt="2024-05-08T00:43:01.981" v="2078" actId="122"/>
          <ac:graphicFrameMkLst>
            <pc:docMk/>
            <pc:sldMk cId="912955696" sldId="342"/>
            <ac:graphicFrameMk id="2" creationId="{FC7EA431-C6DC-6713-7EE9-3EA37C5F5869}"/>
          </ac:graphicFrameMkLst>
        </pc:graphicFrameChg>
      </pc:sldChg>
      <pc:sldChg chg="addSp delSp modSp add mod ord addCm">
        <pc:chgData name="Nuriya Umniyati Zulfa" userId="3c446678-1702-4db1-a88d-d1b27873fcc1" providerId="ADAL" clId="{48DD5368-DEF1-48B8-ADC0-A6259EE6C06C}" dt="2024-05-08T04:26:04.505" v="2433"/>
        <pc:sldMkLst>
          <pc:docMk/>
          <pc:sldMk cId="2657245423" sldId="343"/>
        </pc:sldMkLst>
        <pc:spChg chg="mod">
          <ac:chgData name="Nuriya Umniyati Zulfa" userId="3c446678-1702-4db1-a88d-d1b27873fcc1" providerId="ADAL" clId="{48DD5368-DEF1-48B8-ADC0-A6259EE6C06C}" dt="2024-05-08T00:16:30.800" v="1102" actId="164"/>
          <ac:spMkLst>
            <pc:docMk/>
            <pc:sldMk cId="2657245423" sldId="343"/>
            <ac:spMk id="4" creationId="{00000000-0000-0000-0000-000000000000}"/>
          </ac:spMkLst>
        </pc:spChg>
        <pc:spChg chg="mod">
          <ac:chgData name="Nuriya Umniyati Zulfa" userId="3c446678-1702-4db1-a88d-d1b27873fcc1" providerId="ADAL" clId="{48DD5368-DEF1-48B8-ADC0-A6259EE6C06C}" dt="2024-05-08T00:16:30.800" v="1102" actId="164"/>
          <ac:spMkLst>
            <pc:docMk/>
            <pc:sldMk cId="2657245423" sldId="343"/>
            <ac:spMk id="5" creationId="{00000000-0000-0000-0000-000000000000}"/>
          </ac:spMkLst>
        </pc:spChg>
        <pc:spChg chg="del">
          <ac:chgData name="Nuriya Umniyati Zulfa" userId="3c446678-1702-4db1-a88d-d1b27873fcc1" providerId="ADAL" clId="{48DD5368-DEF1-48B8-ADC0-A6259EE6C06C}" dt="2024-05-08T00:00:17.358" v="542" actId="478"/>
          <ac:spMkLst>
            <pc:docMk/>
            <pc:sldMk cId="2657245423" sldId="343"/>
            <ac:spMk id="6" creationId="{8487733A-5C6D-7046-B65E-0DD51C5D90CB}"/>
          </ac:spMkLst>
        </pc:spChg>
        <pc:spChg chg="add mod">
          <ac:chgData name="Nuriya Umniyati Zulfa" userId="3c446678-1702-4db1-a88d-d1b27873fcc1" providerId="ADAL" clId="{48DD5368-DEF1-48B8-ADC0-A6259EE6C06C}" dt="2024-05-08T00:16:34.641" v="1103" actId="164"/>
          <ac:spMkLst>
            <pc:docMk/>
            <pc:sldMk cId="2657245423" sldId="343"/>
            <ac:spMk id="7" creationId="{D654D748-ACD1-6351-F697-807DB536BA3D}"/>
          </ac:spMkLst>
        </pc:spChg>
        <pc:spChg chg="del">
          <ac:chgData name="Nuriya Umniyati Zulfa" userId="3c446678-1702-4db1-a88d-d1b27873fcc1" providerId="ADAL" clId="{48DD5368-DEF1-48B8-ADC0-A6259EE6C06C}" dt="2024-05-08T00:00:17.358" v="542" actId="478"/>
          <ac:spMkLst>
            <pc:docMk/>
            <pc:sldMk cId="2657245423" sldId="343"/>
            <ac:spMk id="8" creationId="{913CC69D-E466-7011-529E-63B6A721C4A5}"/>
          </ac:spMkLst>
        </pc:spChg>
        <pc:spChg chg="add mod">
          <ac:chgData name="Nuriya Umniyati Zulfa" userId="3c446678-1702-4db1-a88d-d1b27873fcc1" providerId="ADAL" clId="{48DD5368-DEF1-48B8-ADC0-A6259EE6C06C}" dt="2024-05-08T00:16:34.641" v="1103" actId="164"/>
          <ac:spMkLst>
            <pc:docMk/>
            <pc:sldMk cId="2657245423" sldId="343"/>
            <ac:spMk id="18" creationId="{FA118D7B-7FCC-EA17-9241-E74712978CB4}"/>
          </ac:spMkLst>
        </pc:spChg>
        <pc:spChg chg="add mod">
          <ac:chgData name="Nuriya Umniyati Zulfa" userId="3c446678-1702-4db1-a88d-d1b27873fcc1" providerId="ADAL" clId="{48DD5368-DEF1-48B8-ADC0-A6259EE6C06C}" dt="2024-05-08T00:16:23.070" v="1100" actId="164"/>
          <ac:spMkLst>
            <pc:docMk/>
            <pc:sldMk cId="2657245423" sldId="343"/>
            <ac:spMk id="19" creationId="{3B6B4B28-6B45-60CC-BDFE-93E274774651}"/>
          </ac:spMkLst>
        </pc:spChg>
        <pc:spChg chg="add mod">
          <ac:chgData name="Nuriya Umniyati Zulfa" userId="3c446678-1702-4db1-a88d-d1b27873fcc1" providerId="ADAL" clId="{48DD5368-DEF1-48B8-ADC0-A6259EE6C06C}" dt="2024-05-08T00:16:23.070" v="1100" actId="164"/>
          <ac:spMkLst>
            <pc:docMk/>
            <pc:sldMk cId="2657245423" sldId="343"/>
            <ac:spMk id="20" creationId="{9721A088-3A66-3A5D-28AF-C80E1B3AC397}"/>
          </ac:spMkLst>
        </pc:spChg>
        <pc:spChg chg="add del mod">
          <ac:chgData name="Nuriya Umniyati Zulfa" userId="3c446678-1702-4db1-a88d-d1b27873fcc1" providerId="ADAL" clId="{48DD5368-DEF1-48B8-ADC0-A6259EE6C06C}" dt="2024-05-08T00:21:13.267" v="1242" actId="1037"/>
          <ac:spMkLst>
            <pc:docMk/>
            <pc:sldMk cId="2657245423" sldId="343"/>
            <ac:spMk id="21" creationId="{B2D3F832-A1D8-982D-BE42-CECEE1CA3942}"/>
          </ac:spMkLst>
        </pc:spChg>
        <pc:spChg chg="add del mod">
          <ac:chgData name="Nuriya Umniyati Zulfa" userId="3c446678-1702-4db1-a88d-d1b27873fcc1" providerId="ADAL" clId="{48DD5368-DEF1-48B8-ADC0-A6259EE6C06C}" dt="2024-05-08T00:16:38.692" v="1104" actId="164"/>
          <ac:spMkLst>
            <pc:docMk/>
            <pc:sldMk cId="2657245423" sldId="343"/>
            <ac:spMk id="22" creationId="{A83174BB-B2DC-1FC4-CE1F-08A339A04877}"/>
          </ac:spMkLst>
        </pc:spChg>
        <pc:spChg chg="add mod">
          <ac:chgData name="Nuriya Umniyati Zulfa" userId="3c446678-1702-4db1-a88d-d1b27873fcc1" providerId="ADAL" clId="{48DD5368-DEF1-48B8-ADC0-A6259EE6C06C}" dt="2024-05-08T00:16:16.124" v="1098" actId="164"/>
          <ac:spMkLst>
            <pc:docMk/>
            <pc:sldMk cId="2657245423" sldId="343"/>
            <ac:spMk id="23" creationId="{1C40747F-7752-CF98-8B98-A08C27C93A06}"/>
          </ac:spMkLst>
        </pc:spChg>
        <pc:spChg chg="add mod">
          <ac:chgData name="Nuriya Umniyati Zulfa" userId="3c446678-1702-4db1-a88d-d1b27873fcc1" providerId="ADAL" clId="{48DD5368-DEF1-48B8-ADC0-A6259EE6C06C}" dt="2024-05-08T00:16:16.124" v="1098" actId="164"/>
          <ac:spMkLst>
            <pc:docMk/>
            <pc:sldMk cId="2657245423" sldId="343"/>
            <ac:spMk id="24" creationId="{1C31A0B8-895B-3D23-7E94-81448383CAA9}"/>
          </ac:spMkLst>
        </pc:spChg>
        <pc:spChg chg="add del mod">
          <ac:chgData name="Nuriya Umniyati Zulfa" userId="3c446678-1702-4db1-a88d-d1b27873fcc1" providerId="ADAL" clId="{48DD5368-DEF1-48B8-ADC0-A6259EE6C06C}" dt="2024-05-08T00:16:27.254" v="1101" actId="164"/>
          <ac:spMkLst>
            <pc:docMk/>
            <pc:sldMk cId="2657245423" sldId="343"/>
            <ac:spMk id="25" creationId="{D402FE66-C205-9088-F8C6-8D7D3D3AE3A0}"/>
          </ac:spMkLst>
        </pc:spChg>
        <pc:spChg chg="add del mod">
          <ac:chgData name="Nuriya Umniyati Zulfa" userId="3c446678-1702-4db1-a88d-d1b27873fcc1" providerId="ADAL" clId="{48DD5368-DEF1-48B8-ADC0-A6259EE6C06C}" dt="2024-05-08T00:16:27.254" v="1101" actId="164"/>
          <ac:spMkLst>
            <pc:docMk/>
            <pc:sldMk cId="2657245423" sldId="343"/>
            <ac:spMk id="26" creationId="{34E3301C-A024-7169-A95E-F1BA0CAEE125}"/>
          </ac:spMkLst>
        </pc:spChg>
        <pc:spChg chg="add mod">
          <ac:chgData name="Nuriya Umniyati Zulfa" userId="3c446678-1702-4db1-a88d-d1b27873fcc1" providerId="ADAL" clId="{48DD5368-DEF1-48B8-ADC0-A6259EE6C06C}" dt="2024-05-08T00:08:05.668" v="801" actId="1076"/>
          <ac:spMkLst>
            <pc:docMk/>
            <pc:sldMk cId="2657245423" sldId="343"/>
            <ac:spMk id="27" creationId="{66604FA2-E59F-688A-B225-530A2A526A4A}"/>
          </ac:spMkLst>
        </pc:spChg>
        <pc:spChg chg="add mod">
          <ac:chgData name="Nuriya Umniyati Zulfa" userId="3c446678-1702-4db1-a88d-d1b27873fcc1" providerId="ADAL" clId="{48DD5368-DEF1-48B8-ADC0-A6259EE6C06C}" dt="2024-05-08T00:08:05.668" v="801" actId="1076"/>
          <ac:spMkLst>
            <pc:docMk/>
            <pc:sldMk cId="2657245423" sldId="343"/>
            <ac:spMk id="29" creationId="{8F8E0D42-4C80-28D9-743E-5AC7B6B781AD}"/>
          </ac:spMkLst>
        </pc:spChg>
        <pc:spChg chg="mod">
          <ac:chgData name="Nuriya Umniyati Zulfa" userId="3c446678-1702-4db1-a88d-d1b27873fcc1" providerId="ADAL" clId="{48DD5368-DEF1-48B8-ADC0-A6259EE6C06C}" dt="2024-05-08T00:16:59.498" v="1110" actId="1076"/>
          <ac:spMkLst>
            <pc:docMk/>
            <pc:sldMk cId="2657245423" sldId="343"/>
            <ac:spMk id="640" creationId="{6D28001B-C291-D1F6-CAFB-747308DD164D}"/>
          </ac:spMkLst>
        </pc:spChg>
        <pc:spChg chg="add mod">
          <ac:chgData name="Nuriya Umniyati Zulfa" userId="3c446678-1702-4db1-a88d-d1b27873fcc1" providerId="ADAL" clId="{48DD5368-DEF1-48B8-ADC0-A6259EE6C06C}" dt="2024-05-08T00:16:19.723" v="1099" actId="164"/>
          <ac:spMkLst>
            <pc:docMk/>
            <pc:sldMk cId="2657245423" sldId="343"/>
            <ac:spMk id="641" creationId="{76F2AB5B-88FF-FD88-51A7-FE600D5F67CD}"/>
          </ac:spMkLst>
        </pc:spChg>
        <pc:spChg chg="add mod">
          <ac:chgData name="Nuriya Umniyati Zulfa" userId="3c446678-1702-4db1-a88d-d1b27873fcc1" providerId="ADAL" clId="{48DD5368-DEF1-48B8-ADC0-A6259EE6C06C}" dt="2024-05-08T00:37:58.107" v="1619" actId="20577"/>
          <ac:spMkLst>
            <pc:docMk/>
            <pc:sldMk cId="2657245423" sldId="343"/>
            <ac:spMk id="642" creationId="{81C343CA-0460-D9D4-13CF-2608A1C3C559}"/>
          </ac:spMkLst>
        </pc:spChg>
        <pc:spChg chg="add mod">
          <ac:chgData name="Nuriya Umniyati Zulfa" userId="3c446678-1702-4db1-a88d-d1b27873fcc1" providerId="ADAL" clId="{48DD5368-DEF1-48B8-ADC0-A6259EE6C06C}" dt="2024-05-08T00:16:04.944" v="1097" actId="164"/>
          <ac:spMkLst>
            <pc:docMk/>
            <pc:sldMk cId="2657245423" sldId="343"/>
            <ac:spMk id="643" creationId="{FA413AD1-6295-0FA7-EA48-7AE4E1605B23}"/>
          </ac:spMkLst>
        </pc:spChg>
        <pc:spChg chg="add mod">
          <ac:chgData name="Nuriya Umniyati Zulfa" userId="3c446678-1702-4db1-a88d-d1b27873fcc1" providerId="ADAL" clId="{48DD5368-DEF1-48B8-ADC0-A6259EE6C06C}" dt="2024-05-08T00:16:04.944" v="1097" actId="164"/>
          <ac:spMkLst>
            <pc:docMk/>
            <pc:sldMk cId="2657245423" sldId="343"/>
            <ac:spMk id="644" creationId="{20804877-DA48-C05E-43F5-70CE2F783E17}"/>
          </ac:spMkLst>
        </pc:spChg>
        <pc:spChg chg="add mod">
          <ac:chgData name="Nuriya Umniyati Zulfa" userId="3c446678-1702-4db1-a88d-d1b27873fcc1" providerId="ADAL" clId="{48DD5368-DEF1-48B8-ADC0-A6259EE6C06C}" dt="2024-05-08T00:16:01.609" v="1096" actId="164"/>
          <ac:spMkLst>
            <pc:docMk/>
            <pc:sldMk cId="2657245423" sldId="343"/>
            <ac:spMk id="645" creationId="{4F0A2B40-2A54-B549-7B95-FCDF7C160753}"/>
          </ac:spMkLst>
        </pc:spChg>
        <pc:spChg chg="add mod">
          <ac:chgData name="Nuriya Umniyati Zulfa" userId="3c446678-1702-4db1-a88d-d1b27873fcc1" providerId="ADAL" clId="{48DD5368-DEF1-48B8-ADC0-A6259EE6C06C}" dt="2024-05-08T00:16:01.609" v="1096" actId="164"/>
          <ac:spMkLst>
            <pc:docMk/>
            <pc:sldMk cId="2657245423" sldId="343"/>
            <ac:spMk id="646" creationId="{30E74974-C1C1-7082-A3A2-8949194E61BE}"/>
          </ac:spMkLst>
        </pc:spChg>
        <pc:spChg chg="add mod">
          <ac:chgData name="Nuriya Umniyati Zulfa" userId="3c446678-1702-4db1-a88d-d1b27873fcc1" providerId="ADAL" clId="{48DD5368-DEF1-48B8-ADC0-A6259EE6C06C}" dt="2024-05-08T00:15:55.918" v="1094" actId="164"/>
          <ac:spMkLst>
            <pc:docMk/>
            <pc:sldMk cId="2657245423" sldId="343"/>
            <ac:spMk id="647" creationId="{DB8E6365-E425-B0CF-F49B-82FCC755B15C}"/>
          </ac:spMkLst>
        </pc:spChg>
        <pc:spChg chg="add mod">
          <ac:chgData name="Nuriya Umniyati Zulfa" userId="3c446678-1702-4db1-a88d-d1b27873fcc1" providerId="ADAL" clId="{48DD5368-DEF1-48B8-ADC0-A6259EE6C06C}" dt="2024-05-08T00:16:57.505" v="1108" actId="1076"/>
          <ac:spMkLst>
            <pc:docMk/>
            <pc:sldMk cId="2657245423" sldId="343"/>
            <ac:spMk id="648" creationId="{7742FE03-4224-70D5-FDF5-A69469859DAD}"/>
          </ac:spMkLst>
        </pc:spChg>
        <pc:spChg chg="mod">
          <ac:chgData name="Nuriya Umniyati Zulfa" userId="3c446678-1702-4db1-a88d-d1b27873fcc1" providerId="ADAL" clId="{48DD5368-DEF1-48B8-ADC0-A6259EE6C06C}" dt="2024-05-07T23:55:38.044" v="499" actId="20577"/>
          <ac:spMkLst>
            <pc:docMk/>
            <pc:sldMk cId="2657245423" sldId="343"/>
            <ac:spMk id="2067" creationId="{00000000-0000-0000-0000-000000000000}"/>
          </ac:spMkLst>
        </pc:spChg>
        <pc:grpChg chg="add mod">
          <ac:chgData name="Nuriya Umniyati Zulfa" userId="3c446678-1702-4db1-a88d-d1b27873fcc1" providerId="ADAL" clId="{48DD5368-DEF1-48B8-ADC0-A6259EE6C06C}" dt="2024-05-08T00:19:36.396" v="1226" actId="1038"/>
          <ac:grpSpMkLst>
            <pc:docMk/>
            <pc:sldMk cId="2657245423" sldId="343"/>
            <ac:grpSpMk id="649" creationId="{5F1C04E6-C6CD-6EB0-F6C8-6ECA008BB9BF}"/>
          </ac:grpSpMkLst>
        </pc:grpChg>
        <pc:grpChg chg="add mod">
          <ac:chgData name="Nuriya Umniyati Zulfa" userId="3c446678-1702-4db1-a88d-d1b27873fcc1" providerId="ADAL" clId="{48DD5368-DEF1-48B8-ADC0-A6259EE6C06C}" dt="2024-05-08T00:23:24.260" v="1285" actId="1035"/>
          <ac:grpSpMkLst>
            <pc:docMk/>
            <pc:sldMk cId="2657245423" sldId="343"/>
            <ac:grpSpMk id="650" creationId="{21F524E6-7D94-7B07-64F1-C49F18CD3511}"/>
          </ac:grpSpMkLst>
        </pc:grpChg>
        <pc:grpChg chg="add mod">
          <ac:chgData name="Nuriya Umniyati Zulfa" userId="3c446678-1702-4db1-a88d-d1b27873fcc1" providerId="ADAL" clId="{48DD5368-DEF1-48B8-ADC0-A6259EE6C06C}" dt="2024-05-08T00:23:24.260" v="1285" actId="1035"/>
          <ac:grpSpMkLst>
            <pc:docMk/>
            <pc:sldMk cId="2657245423" sldId="343"/>
            <ac:grpSpMk id="651" creationId="{5C6038A6-EA75-64C1-2135-2A541317B009}"/>
          </ac:grpSpMkLst>
        </pc:grpChg>
        <pc:grpChg chg="add mod">
          <ac:chgData name="Nuriya Umniyati Zulfa" userId="3c446678-1702-4db1-a88d-d1b27873fcc1" providerId="ADAL" clId="{48DD5368-DEF1-48B8-ADC0-A6259EE6C06C}" dt="2024-05-08T00:23:24.260" v="1285" actId="1035"/>
          <ac:grpSpMkLst>
            <pc:docMk/>
            <pc:sldMk cId="2657245423" sldId="343"/>
            <ac:grpSpMk id="652" creationId="{9C0832F0-8781-3E9D-4A3F-8BA5509550DD}"/>
          </ac:grpSpMkLst>
        </pc:grpChg>
        <pc:grpChg chg="add mod">
          <ac:chgData name="Nuriya Umniyati Zulfa" userId="3c446678-1702-4db1-a88d-d1b27873fcc1" providerId="ADAL" clId="{48DD5368-DEF1-48B8-ADC0-A6259EE6C06C}" dt="2024-05-08T00:23:24.260" v="1285" actId="1035"/>
          <ac:grpSpMkLst>
            <pc:docMk/>
            <pc:sldMk cId="2657245423" sldId="343"/>
            <ac:grpSpMk id="653" creationId="{71704A4B-15DD-484E-B9EE-0677F7099824}"/>
          </ac:grpSpMkLst>
        </pc:grpChg>
        <pc:grpChg chg="add mod">
          <ac:chgData name="Nuriya Umniyati Zulfa" userId="3c446678-1702-4db1-a88d-d1b27873fcc1" providerId="ADAL" clId="{48DD5368-DEF1-48B8-ADC0-A6259EE6C06C}" dt="2024-05-08T00:19:29.305" v="1210" actId="1037"/>
          <ac:grpSpMkLst>
            <pc:docMk/>
            <pc:sldMk cId="2657245423" sldId="343"/>
            <ac:grpSpMk id="654" creationId="{B3245CF0-EF8C-C53F-55D4-AAE2FEA47A48}"/>
          </ac:grpSpMkLst>
        </pc:grpChg>
        <pc:grpChg chg="add mod">
          <ac:chgData name="Nuriya Umniyati Zulfa" userId="3c446678-1702-4db1-a88d-d1b27873fcc1" providerId="ADAL" clId="{48DD5368-DEF1-48B8-ADC0-A6259EE6C06C}" dt="2024-05-08T00:23:24.260" v="1285" actId="1035"/>
          <ac:grpSpMkLst>
            <pc:docMk/>
            <pc:sldMk cId="2657245423" sldId="343"/>
            <ac:grpSpMk id="655" creationId="{70688574-3A20-4BEE-AD55-73569601D973}"/>
          </ac:grpSpMkLst>
        </pc:grpChg>
        <pc:grpChg chg="add mod">
          <ac:chgData name="Nuriya Umniyati Zulfa" userId="3c446678-1702-4db1-a88d-d1b27873fcc1" providerId="ADAL" clId="{48DD5368-DEF1-48B8-ADC0-A6259EE6C06C}" dt="2024-05-08T00:19:36.396" v="1226" actId="1038"/>
          <ac:grpSpMkLst>
            <pc:docMk/>
            <pc:sldMk cId="2657245423" sldId="343"/>
            <ac:grpSpMk id="656" creationId="{DC045B2D-6E99-7385-4BFC-81DAF68844BD}"/>
          </ac:grpSpMkLst>
        </pc:grpChg>
        <pc:grpChg chg="add mod">
          <ac:chgData name="Nuriya Umniyati Zulfa" userId="3c446678-1702-4db1-a88d-d1b27873fcc1" providerId="ADAL" clId="{48DD5368-DEF1-48B8-ADC0-A6259EE6C06C}" dt="2024-05-08T00:19:36.396" v="1226" actId="1038"/>
          <ac:grpSpMkLst>
            <pc:docMk/>
            <pc:sldMk cId="2657245423" sldId="343"/>
            <ac:grpSpMk id="657" creationId="{4A49ACD5-343D-D388-29F5-5275E1E6F4FA}"/>
          </ac:grpSpMkLst>
        </pc:grpChg>
        <pc:grpChg chg="add mod">
          <ac:chgData name="Nuriya Umniyati Zulfa" userId="3c446678-1702-4db1-a88d-d1b27873fcc1" providerId="ADAL" clId="{48DD5368-DEF1-48B8-ADC0-A6259EE6C06C}" dt="2024-05-08T00:21:18.758" v="1244" actId="1037"/>
          <ac:grpSpMkLst>
            <pc:docMk/>
            <pc:sldMk cId="2657245423" sldId="343"/>
            <ac:grpSpMk id="658" creationId="{1BB469B8-A1A6-DA69-1D91-6D98E0C1C9C4}"/>
          </ac:grpSpMkLst>
        </pc:grpChg>
        <pc:cxnChg chg="add mod">
          <ac:chgData name="Nuriya Umniyati Zulfa" userId="3c446678-1702-4db1-a88d-d1b27873fcc1" providerId="ADAL" clId="{48DD5368-DEF1-48B8-ADC0-A6259EE6C06C}" dt="2024-05-08T00:20:25.781" v="1229" actId="1582"/>
          <ac:cxnSpMkLst>
            <pc:docMk/>
            <pc:sldMk cId="2657245423" sldId="343"/>
            <ac:cxnSpMk id="660" creationId="{A9FEAFE1-6EF0-806C-EAA0-F97516F454AA}"/>
          </ac:cxnSpMkLst>
        </pc:cxnChg>
        <pc:cxnChg chg="add mod">
          <ac:chgData name="Nuriya Umniyati Zulfa" userId="3c446678-1702-4db1-a88d-d1b27873fcc1" providerId="ADAL" clId="{48DD5368-DEF1-48B8-ADC0-A6259EE6C06C}" dt="2024-05-08T00:21:18.758" v="1244" actId="1037"/>
          <ac:cxnSpMkLst>
            <pc:docMk/>
            <pc:sldMk cId="2657245423" sldId="343"/>
            <ac:cxnSpMk id="662" creationId="{7CF7767A-AC8F-E7A7-5C5E-FD2B86D40151}"/>
          </ac:cxnSpMkLst>
        </pc:cxnChg>
        <pc:cxnChg chg="add mod">
          <ac:chgData name="Nuriya Umniyati Zulfa" userId="3c446678-1702-4db1-a88d-d1b27873fcc1" providerId="ADAL" clId="{48DD5368-DEF1-48B8-ADC0-A6259EE6C06C}" dt="2024-05-08T00:20:58.811" v="1239" actId="14100"/>
          <ac:cxnSpMkLst>
            <pc:docMk/>
            <pc:sldMk cId="2657245423" sldId="343"/>
            <ac:cxnSpMk id="665" creationId="{07024120-2BA0-C83F-0CE6-7BE62E8D421F}"/>
          </ac:cxnSpMkLst>
        </pc:cxnChg>
        <pc:cxnChg chg="add mod">
          <ac:chgData name="Nuriya Umniyati Zulfa" userId="3c446678-1702-4db1-a88d-d1b27873fcc1" providerId="ADAL" clId="{48DD5368-DEF1-48B8-ADC0-A6259EE6C06C}" dt="2024-05-08T00:23:24.260" v="1285" actId="1035"/>
          <ac:cxnSpMkLst>
            <pc:docMk/>
            <pc:sldMk cId="2657245423" sldId="343"/>
            <ac:cxnSpMk id="668" creationId="{2CBD9C2A-092A-0BC5-67AB-C16C25AF5F0E}"/>
          </ac:cxnSpMkLst>
        </pc:cxnChg>
        <pc:cxnChg chg="add mod">
          <ac:chgData name="Nuriya Umniyati Zulfa" userId="3c446678-1702-4db1-a88d-d1b27873fcc1" providerId="ADAL" clId="{48DD5368-DEF1-48B8-ADC0-A6259EE6C06C}" dt="2024-05-08T00:23:24.260" v="1285" actId="1035"/>
          <ac:cxnSpMkLst>
            <pc:docMk/>
            <pc:sldMk cId="2657245423" sldId="343"/>
            <ac:cxnSpMk id="671" creationId="{F647EC4A-F356-2343-F224-E8792AF5E296}"/>
          </ac:cxnSpMkLst>
        </pc:cxnChg>
        <pc:cxnChg chg="add mod">
          <ac:chgData name="Nuriya Umniyati Zulfa" userId="3c446678-1702-4db1-a88d-d1b27873fcc1" providerId="ADAL" clId="{48DD5368-DEF1-48B8-ADC0-A6259EE6C06C}" dt="2024-05-08T00:23:24.260" v="1285" actId="1035"/>
          <ac:cxnSpMkLst>
            <pc:docMk/>
            <pc:sldMk cId="2657245423" sldId="343"/>
            <ac:cxnSpMk id="674" creationId="{3F1E3630-21BB-0A30-B645-0E52E631AEB5}"/>
          </ac:cxnSpMkLst>
        </pc:cxnChg>
        <pc:cxnChg chg="add mod">
          <ac:chgData name="Nuriya Umniyati Zulfa" userId="3c446678-1702-4db1-a88d-d1b27873fcc1" providerId="ADAL" clId="{48DD5368-DEF1-48B8-ADC0-A6259EE6C06C}" dt="2024-05-08T00:23:24.260" v="1285" actId="1035"/>
          <ac:cxnSpMkLst>
            <pc:docMk/>
            <pc:sldMk cId="2657245423" sldId="343"/>
            <ac:cxnSpMk id="678" creationId="{6C79E025-60B3-69D3-9865-B9864382E78E}"/>
          </ac:cxnSpMkLst>
        </pc:cxnChg>
        <pc:cxnChg chg="add mod">
          <ac:chgData name="Nuriya Umniyati Zulfa" userId="3c446678-1702-4db1-a88d-d1b27873fcc1" providerId="ADAL" clId="{48DD5368-DEF1-48B8-ADC0-A6259EE6C06C}" dt="2024-05-08T00:23:24.260" v="1285" actId="1035"/>
          <ac:cxnSpMkLst>
            <pc:docMk/>
            <pc:sldMk cId="2657245423" sldId="343"/>
            <ac:cxnSpMk id="680" creationId="{0D327CFB-EDD0-6217-2896-2031D77EF414}"/>
          </ac:cxnSpMkLst>
        </pc:cxnChg>
        <pc:cxnChg chg="add mod">
          <ac:chgData name="Nuriya Umniyati Zulfa" userId="3c446678-1702-4db1-a88d-d1b27873fcc1" providerId="ADAL" clId="{48DD5368-DEF1-48B8-ADC0-A6259EE6C06C}" dt="2024-05-08T00:23:41.376" v="1288" actId="14100"/>
          <ac:cxnSpMkLst>
            <pc:docMk/>
            <pc:sldMk cId="2657245423" sldId="343"/>
            <ac:cxnSpMk id="683" creationId="{1FBFA553-9EDE-76DA-9D9B-5886C95E88C6}"/>
          </ac:cxnSpMkLst>
        </pc:cxnChg>
        <pc:cxnChg chg="add del mod">
          <ac:chgData name="Nuriya Umniyati Zulfa" userId="3c446678-1702-4db1-a88d-d1b27873fcc1" providerId="ADAL" clId="{48DD5368-DEF1-48B8-ADC0-A6259EE6C06C}" dt="2024-05-08T00:23:53.475" v="1290" actId="11529"/>
          <ac:cxnSpMkLst>
            <pc:docMk/>
            <pc:sldMk cId="2657245423" sldId="343"/>
            <ac:cxnSpMk id="691" creationId="{39E799ED-DE39-FFCE-D134-1DC394CB21BD}"/>
          </ac:cxnSpMkLst>
        </pc:cxnChg>
        <pc:cxnChg chg="add mod">
          <ac:chgData name="Nuriya Umniyati Zulfa" userId="3c446678-1702-4db1-a88d-d1b27873fcc1" providerId="ADAL" clId="{48DD5368-DEF1-48B8-ADC0-A6259EE6C06C}" dt="2024-05-08T00:24:03.506" v="1292" actId="1582"/>
          <ac:cxnSpMkLst>
            <pc:docMk/>
            <pc:sldMk cId="2657245423" sldId="343"/>
            <ac:cxnSpMk id="693" creationId="{D932BD21-296C-7E09-DBAA-BE297BA38D8A}"/>
          </ac:cxnSpMkLst>
        </pc:cxnChg>
        <pc:cxnChg chg="add mod">
          <ac:chgData name="Nuriya Umniyati Zulfa" userId="3c446678-1702-4db1-a88d-d1b27873fcc1" providerId="ADAL" clId="{48DD5368-DEF1-48B8-ADC0-A6259EE6C06C}" dt="2024-05-08T00:24:16.801" v="1294" actId="1582"/>
          <ac:cxnSpMkLst>
            <pc:docMk/>
            <pc:sldMk cId="2657245423" sldId="343"/>
            <ac:cxnSpMk id="695" creationId="{CA3DC2D2-19E6-0291-B964-DB014D9F0B90}"/>
          </ac:cxnSpMkLst>
        </pc:cxnChg>
        <pc:extLst>
          <p:ext xmlns:p="http://schemas.openxmlformats.org/presentationml/2006/main" uri="{D6D511B9-2390-475A-947B-AFAB55BFBCF1}">
            <pc226:cmChg xmlns:pc226="http://schemas.microsoft.com/office/powerpoint/2022/06/main/command" chg="add">
              <pc226:chgData name="Nuriya Umniyati Zulfa" userId="3c446678-1702-4db1-a88d-d1b27873fcc1" providerId="ADAL" clId="{48DD5368-DEF1-48B8-ADC0-A6259EE6C06C}" dt="2024-05-08T04:26:04.505" v="2433"/>
              <pc2:cmMkLst xmlns:pc2="http://schemas.microsoft.com/office/powerpoint/2019/9/main/command">
                <pc:docMk/>
                <pc:sldMk cId="2657245423" sldId="343"/>
                <pc2:cmMk id="{75BBBC48-C8F5-458B-A6AB-B17737593080}"/>
              </pc2:cmMkLst>
            </pc226:cmChg>
          </p:ext>
        </pc:extLst>
      </pc:sldChg>
      <pc:sldChg chg="addSp delSp modSp add mod ord">
        <pc:chgData name="Nuriya Umniyati Zulfa" userId="3c446678-1702-4db1-a88d-d1b27873fcc1" providerId="ADAL" clId="{48DD5368-DEF1-48B8-ADC0-A6259EE6C06C}" dt="2024-05-08T00:41:52.238" v="2072" actId="20577"/>
        <pc:sldMkLst>
          <pc:docMk/>
          <pc:sldMk cId="1786598218" sldId="344"/>
        </pc:sldMkLst>
        <pc:spChg chg="add del mod">
          <ac:chgData name="Nuriya Umniyati Zulfa" userId="3c446678-1702-4db1-a88d-d1b27873fcc1" providerId="ADAL" clId="{48DD5368-DEF1-48B8-ADC0-A6259EE6C06C}" dt="2024-05-08T00:34:11.031" v="1563" actId="478"/>
          <ac:spMkLst>
            <pc:docMk/>
            <pc:sldMk cId="1786598218" sldId="344"/>
            <ac:spMk id="4" creationId="{6E86979A-CB53-9F0A-CF17-B0E407251EFB}"/>
          </ac:spMkLst>
        </pc:spChg>
        <pc:spChg chg="add mod">
          <ac:chgData name="Nuriya Umniyati Zulfa" userId="3c446678-1702-4db1-a88d-d1b27873fcc1" providerId="ADAL" clId="{48DD5368-DEF1-48B8-ADC0-A6259EE6C06C}" dt="2024-05-08T00:34:48.184" v="1573" actId="14100"/>
          <ac:spMkLst>
            <pc:docMk/>
            <pc:sldMk cId="1786598218" sldId="344"/>
            <ac:spMk id="5" creationId="{68DCD379-05D2-64DB-BA7F-1E1A0E1F06A3}"/>
          </ac:spMkLst>
        </pc:spChg>
        <pc:spChg chg="add mod">
          <ac:chgData name="Nuriya Umniyati Zulfa" userId="3c446678-1702-4db1-a88d-d1b27873fcc1" providerId="ADAL" clId="{48DD5368-DEF1-48B8-ADC0-A6259EE6C06C}" dt="2024-05-08T00:34:17.666" v="1565"/>
          <ac:spMkLst>
            <pc:docMk/>
            <pc:sldMk cId="1786598218" sldId="344"/>
            <ac:spMk id="6" creationId="{EC60015F-0D63-A779-9D9A-DB40BCFBBE90}"/>
          </ac:spMkLst>
        </pc:spChg>
        <pc:spChg chg="add mod">
          <ac:chgData name="Nuriya Umniyati Zulfa" userId="3c446678-1702-4db1-a88d-d1b27873fcc1" providerId="ADAL" clId="{48DD5368-DEF1-48B8-ADC0-A6259EE6C06C}" dt="2024-05-08T00:41:52.238" v="2072" actId="20577"/>
          <ac:spMkLst>
            <pc:docMk/>
            <pc:sldMk cId="1786598218" sldId="344"/>
            <ac:spMk id="7" creationId="{6F89D056-31E4-48CD-9538-147CBB1E4B39}"/>
          </ac:spMkLst>
        </pc:spChg>
        <pc:spChg chg="add mod">
          <ac:chgData name="Nuriya Umniyati Zulfa" userId="3c446678-1702-4db1-a88d-d1b27873fcc1" providerId="ADAL" clId="{48DD5368-DEF1-48B8-ADC0-A6259EE6C06C}" dt="2024-05-08T00:34:24.368" v="1568" actId="20577"/>
          <ac:spMkLst>
            <pc:docMk/>
            <pc:sldMk cId="1786598218" sldId="344"/>
            <ac:spMk id="8" creationId="{B09318EF-1B98-32D0-4882-E4B5072F292D}"/>
          </ac:spMkLst>
        </pc:spChg>
        <pc:spChg chg="add mod">
          <ac:chgData name="Nuriya Umniyati Zulfa" userId="3c446678-1702-4db1-a88d-d1b27873fcc1" providerId="ADAL" clId="{48DD5368-DEF1-48B8-ADC0-A6259EE6C06C}" dt="2024-05-08T00:38:43.374" v="1654" actId="14100"/>
          <ac:spMkLst>
            <pc:docMk/>
            <pc:sldMk cId="1786598218" sldId="344"/>
            <ac:spMk id="9" creationId="{9F306B3F-B74D-6E97-B5F8-19C0FFD2BE55}"/>
          </ac:spMkLst>
        </pc:spChg>
        <pc:spChg chg="add del mod">
          <ac:chgData name="Nuriya Umniyati Zulfa" userId="3c446678-1702-4db1-a88d-d1b27873fcc1" providerId="ADAL" clId="{48DD5368-DEF1-48B8-ADC0-A6259EE6C06C}" dt="2024-05-08T00:34:30.673" v="1569" actId="478"/>
          <ac:spMkLst>
            <pc:docMk/>
            <pc:sldMk cId="1786598218" sldId="344"/>
            <ac:spMk id="13" creationId="{54572519-F1E9-5C89-37B6-0602694394DC}"/>
          </ac:spMkLst>
        </pc:spChg>
        <pc:spChg chg="del">
          <ac:chgData name="Nuriya Umniyati Zulfa" userId="3c446678-1702-4db1-a88d-d1b27873fcc1" providerId="ADAL" clId="{48DD5368-DEF1-48B8-ADC0-A6259EE6C06C}" dt="2024-05-08T00:34:08.894" v="1562" actId="478"/>
          <ac:spMkLst>
            <pc:docMk/>
            <pc:sldMk cId="1786598218" sldId="344"/>
            <ac:spMk id="14" creationId="{13FBF3B6-BA1D-5868-31A9-B59791EE0B70}"/>
          </ac:spMkLst>
        </pc:spChg>
        <pc:spChg chg="mod">
          <ac:chgData name="Nuriya Umniyati Zulfa" userId="3c446678-1702-4db1-a88d-d1b27873fcc1" providerId="ADAL" clId="{48DD5368-DEF1-48B8-ADC0-A6259EE6C06C}" dt="2024-05-08T00:34:05.390" v="1561" actId="20577"/>
          <ac:spMkLst>
            <pc:docMk/>
            <pc:sldMk cId="1786598218" sldId="344"/>
            <ac:spMk id="704" creationId="{00000000-0000-0000-0000-000000000000}"/>
          </ac:spMkLst>
        </pc:spChg>
        <pc:spChg chg="del mod">
          <ac:chgData name="Nuriya Umniyati Zulfa" userId="3c446678-1702-4db1-a88d-d1b27873fcc1" providerId="ADAL" clId="{48DD5368-DEF1-48B8-ADC0-A6259EE6C06C}" dt="2024-05-08T00:34:08.894" v="1562" actId="478"/>
          <ac:spMkLst>
            <pc:docMk/>
            <pc:sldMk cId="1786598218" sldId="344"/>
            <ac:spMk id="706" creationId="{00000000-0000-0000-0000-000000000000}"/>
          </ac:spMkLst>
        </pc:spChg>
        <pc:cxnChg chg="add del mod">
          <ac:chgData name="Nuriya Umniyati Zulfa" userId="3c446678-1702-4db1-a88d-d1b27873fcc1" providerId="ADAL" clId="{48DD5368-DEF1-48B8-ADC0-A6259EE6C06C}" dt="2024-05-08T00:34:37.993" v="1571" actId="478"/>
          <ac:cxnSpMkLst>
            <pc:docMk/>
            <pc:sldMk cId="1786598218" sldId="344"/>
            <ac:cxnSpMk id="10" creationId="{5A6B0256-4192-DB6B-57E1-F4663898920A}"/>
          </ac:cxnSpMkLst>
        </pc:cxnChg>
        <pc:cxnChg chg="add mod">
          <ac:chgData name="Nuriya Umniyati Zulfa" userId="3c446678-1702-4db1-a88d-d1b27873fcc1" providerId="ADAL" clId="{48DD5368-DEF1-48B8-ADC0-A6259EE6C06C}" dt="2024-05-08T00:38:43.374" v="1654" actId="14100"/>
          <ac:cxnSpMkLst>
            <pc:docMk/>
            <pc:sldMk cId="1786598218" sldId="344"/>
            <ac:cxnSpMk id="12" creationId="{7C148703-F8DB-1AFB-20BB-F7744D8777B5}"/>
          </ac:cxnSpMkLst>
        </pc:cxnChg>
        <pc:cxnChg chg="add mod">
          <ac:chgData name="Nuriya Umniyati Zulfa" userId="3c446678-1702-4db1-a88d-d1b27873fcc1" providerId="ADAL" clId="{48DD5368-DEF1-48B8-ADC0-A6259EE6C06C}" dt="2024-05-08T00:36:42.515" v="1594" actId="14100"/>
          <ac:cxnSpMkLst>
            <pc:docMk/>
            <pc:sldMk cId="1786598218" sldId="344"/>
            <ac:cxnSpMk id="17" creationId="{D29CD127-23B1-5AC3-42A9-DE204396E0CC}"/>
          </ac:cxnSpMkLst>
        </pc:cxnChg>
        <pc:cxnChg chg="add mod">
          <ac:chgData name="Nuriya Umniyati Zulfa" userId="3c446678-1702-4db1-a88d-d1b27873fcc1" providerId="ADAL" clId="{48DD5368-DEF1-48B8-ADC0-A6259EE6C06C}" dt="2024-05-08T00:38:43.374" v="1654" actId="14100"/>
          <ac:cxnSpMkLst>
            <pc:docMk/>
            <pc:sldMk cId="1786598218" sldId="344"/>
            <ac:cxnSpMk id="20" creationId="{EEEA491B-7D30-7891-CA15-35A9FF2F0ED2}"/>
          </ac:cxnSpMkLst>
        </pc:cxnChg>
        <pc:cxnChg chg="add mod">
          <ac:chgData name="Nuriya Umniyati Zulfa" userId="3c446678-1702-4db1-a88d-d1b27873fcc1" providerId="ADAL" clId="{48DD5368-DEF1-48B8-ADC0-A6259EE6C06C}" dt="2024-05-08T00:38:43.374" v="1654" actId="14100"/>
          <ac:cxnSpMkLst>
            <pc:docMk/>
            <pc:sldMk cId="1786598218" sldId="344"/>
            <ac:cxnSpMk id="24" creationId="{5DD92797-848E-F6EC-D03C-BACE5DF0E9BE}"/>
          </ac:cxnSpMkLst>
        </pc:cxnChg>
      </pc:sldChg>
      <pc:sldChg chg="add del">
        <pc:chgData name="Nuriya Umniyati Zulfa" userId="3c446678-1702-4db1-a88d-d1b27873fcc1" providerId="ADAL" clId="{48DD5368-DEF1-48B8-ADC0-A6259EE6C06C}" dt="2024-05-07T23:58:36.541" v="501" actId="2890"/>
        <pc:sldMkLst>
          <pc:docMk/>
          <pc:sldMk cId="4292364416" sldId="344"/>
        </pc:sldMkLst>
      </pc:sldChg>
      <pc:sldChg chg="addSp delSp modSp add del mod">
        <pc:chgData name="Nuriya Umniyati Zulfa" userId="3c446678-1702-4db1-a88d-d1b27873fcc1" providerId="ADAL" clId="{48DD5368-DEF1-48B8-ADC0-A6259EE6C06C}" dt="2024-05-08T00:01:35.926" v="584" actId="47"/>
        <pc:sldMkLst>
          <pc:docMk/>
          <pc:sldMk cId="3960239760" sldId="345"/>
        </pc:sldMkLst>
        <pc:spChg chg="add mod">
          <ac:chgData name="Nuriya Umniyati Zulfa" userId="3c446678-1702-4db1-a88d-d1b27873fcc1" providerId="ADAL" clId="{48DD5368-DEF1-48B8-ADC0-A6259EE6C06C}" dt="2024-05-08T00:01:31.402" v="582" actId="21"/>
          <ac:spMkLst>
            <pc:docMk/>
            <pc:sldMk cId="3960239760" sldId="345"/>
            <ac:spMk id="4" creationId="{38FBB189-2953-AE88-CD6D-25939F2CBE37}"/>
          </ac:spMkLst>
        </pc:spChg>
        <pc:spChg chg="del">
          <ac:chgData name="Nuriya Umniyati Zulfa" userId="3c446678-1702-4db1-a88d-d1b27873fcc1" providerId="ADAL" clId="{48DD5368-DEF1-48B8-ADC0-A6259EE6C06C}" dt="2024-05-08T00:01:31.402" v="582" actId="21"/>
          <ac:spMkLst>
            <pc:docMk/>
            <pc:sldMk cId="3960239760" sldId="345"/>
            <ac:spMk id="14" creationId="{13FBF3B6-BA1D-5868-31A9-B59791EE0B70}"/>
          </ac:spMkLst>
        </pc:spChg>
        <pc:spChg chg="mod">
          <ac:chgData name="Nuriya Umniyati Zulfa" userId="3c446678-1702-4db1-a88d-d1b27873fcc1" providerId="ADAL" clId="{48DD5368-DEF1-48B8-ADC0-A6259EE6C06C}" dt="2024-05-08T00:00:44.633" v="549" actId="20577"/>
          <ac:spMkLst>
            <pc:docMk/>
            <pc:sldMk cId="3960239760" sldId="345"/>
            <ac:spMk id="704" creationId="{00000000-0000-0000-0000-000000000000}"/>
          </ac:spMkLst>
        </pc:spChg>
        <pc:spChg chg="del mod">
          <ac:chgData name="Nuriya Umniyati Zulfa" userId="3c446678-1702-4db1-a88d-d1b27873fcc1" providerId="ADAL" clId="{48DD5368-DEF1-48B8-ADC0-A6259EE6C06C}" dt="2024-05-08T00:01:31.402" v="582" actId="21"/>
          <ac:spMkLst>
            <pc:docMk/>
            <pc:sldMk cId="3960239760" sldId="345"/>
            <ac:spMk id="706" creationId="{00000000-0000-0000-0000-000000000000}"/>
          </ac:spMkLst>
        </pc:spChg>
      </pc:sldChg>
      <pc:sldChg chg="addSp delSp modSp add mod ord">
        <pc:chgData name="Nuriya Umniyati Zulfa" userId="3c446678-1702-4db1-a88d-d1b27873fcc1" providerId="ADAL" clId="{48DD5368-DEF1-48B8-ADC0-A6259EE6C06C}" dt="2024-05-08T00:45:51.603" v="2151" actId="20577"/>
        <pc:sldMkLst>
          <pc:docMk/>
          <pc:sldMk cId="2048599505" sldId="346"/>
        </pc:sldMkLst>
        <pc:spChg chg="add del mod">
          <ac:chgData name="Nuriya Umniyati Zulfa" userId="3c446678-1702-4db1-a88d-d1b27873fcc1" providerId="ADAL" clId="{48DD5368-DEF1-48B8-ADC0-A6259EE6C06C}" dt="2024-05-08T00:01:26.765" v="581" actId="478"/>
          <ac:spMkLst>
            <pc:docMk/>
            <pc:sldMk cId="2048599505" sldId="346"/>
            <ac:spMk id="16" creationId="{3937BA4B-97BE-D1F4-1E0A-D1694C061F98}"/>
          </ac:spMkLst>
        </pc:spChg>
        <pc:spChg chg="del">
          <ac:chgData name="Nuriya Umniyati Zulfa" userId="3c446678-1702-4db1-a88d-d1b27873fcc1" providerId="ADAL" clId="{48DD5368-DEF1-48B8-ADC0-A6259EE6C06C}" dt="2024-05-08T00:01:22.926" v="580" actId="478"/>
          <ac:spMkLst>
            <pc:docMk/>
            <pc:sldMk cId="2048599505" sldId="346"/>
            <ac:spMk id="18" creationId="{00000000-0000-0000-0000-000000000000}"/>
          </ac:spMkLst>
        </pc:spChg>
        <pc:spChg chg="add del mod">
          <ac:chgData name="Nuriya Umniyati Zulfa" userId="3c446678-1702-4db1-a88d-d1b27873fcc1" providerId="ADAL" clId="{48DD5368-DEF1-48B8-ADC0-A6259EE6C06C}" dt="2024-05-08T00:01:26.765" v="581" actId="478"/>
          <ac:spMkLst>
            <pc:docMk/>
            <pc:sldMk cId="2048599505" sldId="346"/>
            <ac:spMk id="19" creationId="{A2A674FC-3430-D7D2-527B-0B5D42E30193}"/>
          </ac:spMkLst>
        </pc:spChg>
        <pc:spChg chg="add del mod">
          <ac:chgData name="Nuriya Umniyati Zulfa" userId="3c446678-1702-4db1-a88d-d1b27873fcc1" providerId="ADAL" clId="{48DD5368-DEF1-48B8-ADC0-A6259EE6C06C}" dt="2024-05-08T00:01:26.765" v="581" actId="478"/>
          <ac:spMkLst>
            <pc:docMk/>
            <pc:sldMk cId="2048599505" sldId="346"/>
            <ac:spMk id="21" creationId="{07BF56C9-E26B-7BFE-DFAB-2B0E833487B2}"/>
          </ac:spMkLst>
        </pc:spChg>
        <pc:spChg chg="add del mod">
          <ac:chgData name="Nuriya Umniyati Zulfa" userId="3c446678-1702-4db1-a88d-d1b27873fcc1" providerId="ADAL" clId="{48DD5368-DEF1-48B8-ADC0-A6259EE6C06C}" dt="2024-05-08T00:01:26.765" v="581" actId="478"/>
          <ac:spMkLst>
            <pc:docMk/>
            <pc:sldMk cId="2048599505" sldId="346"/>
            <ac:spMk id="23" creationId="{84C1C2CC-5472-D947-695B-68F9B03996B8}"/>
          </ac:spMkLst>
        </pc:spChg>
        <pc:spChg chg="add del mod">
          <ac:chgData name="Nuriya Umniyati Zulfa" userId="3c446678-1702-4db1-a88d-d1b27873fcc1" providerId="ADAL" clId="{48DD5368-DEF1-48B8-ADC0-A6259EE6C06C}" dt="2024-05-08T00:45:11.629" v="2126" actId="478"/>
          <ac:spMkLst>
            <pc:docMk/>
            <pc:sldMk cId="2048599505" sldId="346"/>
            <ac:spMk id="24" creationId="{13FBF3B6-BA1D-5868-31A9-B59791EE0B70}"/>
          </ac:spMkLst>
        </pc:spChg>
        <pc:spChg chg="mod">
          <ac:chgData name="Nuriya Umniyati Zulfa" userId="3c446678-1702-4db1-a88d-d1b27873fcc1" providerId="ADAL" clId="{48DD5368-DEF1-48B8-ADC0-A6259EE6C06C}" dt="2024-05-08T00:01:49.804" v="586"/>
          <ac:spMkLst>
            <pc:docMk/>
            <pc:sldMk cId="2048599505" sldId="346"/>
            <ac:spMk id="26" creationId="{F7BD3CF2-EA5E-6A21-9FA4-9003D4385B73}"/>
          </ac:spMkLst>
        </pc:spChg>
        <pc:spChg chg="mod">
          <ac:chgData name="Nuriya Umniyati Zulfa" userId="3c446678-1702-4db1-a88d-d1b27873fcc1" providerId="ADAL" clId="{48DD5368-DEF1-48B8-ADC0-A6259EE6C06C}" dt="2024-05-08T00:01:49.804" v="586"/>
          <ac:spMkLst>
            <pc:docMk/>
            <pc:sldMk cId="2048599505" sldId="346"/>
            <ac:spMk id="27" creationId="{17C08947-C4CE-6B91-2622-1317938596B7}"/>
          </ac:spMkLst>
        </pc:spChg>
        <pc:spChg chg="mod">
          <ac:chgData name="Nuriya Umniyati Zulfa" userId="3c446678-1702-4db1-a88d-d1b27873fcc1" providerId="ADAL" clId="{48DD5368-DEF1-48B8-ADC0-A6259EE6C06C}" dt="2024-05-08T00:01:49.804" v="586"/>
          <ac:spMkLst>
            <pc:docMk/>
            <pc:sldMk cId="2048599505" sldId="346"/>
            <ac:spMk id="28" creationId="{A7036451-20F5-AD9B-1157-D146E44339CB}"/>
          </ac:spMkLst>
        </pc:spChg>
        <pc:spChg chg="mod">
          <ac:chgData name="Nuriya Umniyati Zulfa" userId="3c446678-1702-4db1-a88d-d1b27873fcc1" providerId="ADAL" clId="{48DD5368-DEF1-48B8-ADC0-A6259EE6C06C}" dt="2024-05-08T00:01:49.804" v="586"/>
          <ac:spMkLst>
            <pc:docMk/>
            <pc:sldMk cId="2048599505" sldId="346"/>
            <ac:spMk id="29" creationId="{1C59ABA5-232D-BA0E-C643-58520819B7F2}"/>
          </ac:spMkLst>
        </pc:spChg>
        <pc:spChg chg="mod">
          <ac:chgData name="Nuriya Umniyati Zulfa" userId="3c446678-1702-4db1-a88d-d1b27873fcc1" providerId="ADAL" clId="{48DD5368-DEF1-48B8-ADC0-A6259EE6C06C}" dt="2024-05-08T00:01:49.804" v="586"/>
          <ac:spMkLst>
            <pc:docMk/>
            <pc:sldMk cId="2048599505" sldId="346"/>
            <ac:spMk id="30" creationId="{55F7EF57-B5B5-963D-2853-A9B7A74A68F6}"/>
          </ac:spMkLst>
        </pc:spChg>
        <pc:spChg chg="mod">
          <ac:chgData name="Nuriya Umniyati Zulfa" userId="3c446678-1702-4db1-a88d-d1b27873fcc1" providerId="ADAL" clId="{48DD5368-DEF1-48B8-ADC0-A6259EE6C06C}" dt="2024-05-08T00:01:49.804" v="586"/>
          <ac:spMkLst>
            <pc:docMk/>
            <pc:sldMk cId="2048599505" sldId="346"/>
            <ac:spMk id="31" creationId="{4EAFBB6C-99D2-0F95-56DF-7BC740D5195A}"/>
          </ac:spMkLst>
        </pc:spChg>
        <pc:spChg chg="mod">
          <ac:chgData name="Nuriya Umniyati Zulfa" userId="3c446678-1702-4db1-a88d-d1b27873fcc1" providerId="ADAL" clId="{48DD5368-DEF1-48B8-ADC0-A6259EE6C06C}" dt="2024-05-08T00:01:49.804" v="586"/>
          <ac:spMkLst>
            <pc:docMk/>
            <pc:sldMk cId="2048599505" sldId="346"/>
            <ac:spMk id="32" creationId="{6F0E9B34-1748-5271-9393-8267F50067B5}"/>
          </ac:spMkLst>
        </pc:spChg>
        <pc:spChg chg="mod">
          <ac:chgData name="Nuriya Umniyati Zulfa" userId="3c446678-1702-4db1-a88d-d1b27873fcc1" providerId="ADAL" clId="{48DD5368-DEF1-48B8-ADC0-A6259EE6C06C}" dt="2024-05-08T00:01:49.804" v="586"/>
          <ac:spMkLst>
            <pc:docMk/>
            <pc:sldMk cId="2048599505" sldId="346"/>
            <ac:spMk id="33" creationId="{76418544-131C-0A8C-3AA7-FC5981BE5F47}"/>
          </ac:spMkLst>
        </pc:spChg>
        <pc:spChg chg="mod">
          <ac:chgData name="Nuriya Umniyati Zulfa" userId="3c446678-1702-4db1-a88d-d1b27873fcc1" providerId="ADAL" clId="{48DD5368-DEF1-48B8-ADC0-A6259EE6C06C}" dt="2024-05-08T00:01:49.804" v="586"/>
          <ac:spMkLst>
            <pc:docMk/>
            <pc:sldMk cId="2048599505" sldId="346"/>
            <ac:spMk id="34" creationId="{91C7B5AC-8230-A61C-EE8E-3B3E7BBB1CD5}"/>
          </ac:spMkLst>
        </pc:spChg>
        <pc:spChg chg="mod">
          <ac:chgData name="Nuriya Umniyati Zulfa" userId="3c446678-1702-4db1-a88d-d1b27873fcc1" providerId="ADAL" clId="{48DD5368-DEF1-48B8-ADC0-A6259EE6C06C}" dt="2024-05-08T00:01:49.804" v="586"/>
          <ac:spMkLst>
            <pc:docMk/>
            <pc:sldMk cId="2048599505" sldId="346"/>
            <ac:spMk id="35" creationId="{05C3BE29-62BE-52DE-C2B8-59CB4F900EF1}"/>
          </ac:spMkLst>
        </pc:spChg>
        <pc:spChg chg="mod">
          <ac:chgData name="Nuriya Umniyati Zulfa" userId="3c446678-1702-4db1-a88d-d1b27873fcc1" providerId="ADAL" clId="{48DD5368-DEF1-48B8-ADC0-A6259EE6C06C}" dt="2024-05-08T00:01:49.804" v="586"/>
          <ac:spMkLst>
            <pc:docMk/>
            <pc:sldMk cId="2048599505" sldId="346"/>
            <ac:spMk id="36" creationId="{C4557C49-9AE9-C23B-C7AA-3518EA92CF44}"/>
          </ac:spMkLst>
        </pc:spChg>
        <pc:spChg chg="mod">
          <ac:chgData name="Nuriya Umniyati Zulfa" userId="3c446678-1702-4db1-a88d-d1b27873fcc1" providerId="ADAL" clId="{48DD5368-DEF1-48B8-ADC0-A6259EE6C06C}" dt="2024-05-08T00:02:02.836" v="588"/>
          <ac:spMkLst>
            <pc:docMk/>
            <pc:sldMk cId="2048599505" sldId="346"/>
            <ac:spMk id="38" creationId="{C5F74BC1-E9B7-367C-F3D6-3C52AA6DC22E}"/>
          </ac:spMkLst>
        </pc:spChg>
        <pc:spChg chg="mod">
          <ac:chgData name="Nuriya Umniyati Zulfa" userId="3c446678-1702-4db1-a88d-d1b27873fcc1" providerId="ADAL" clId="{48DD5368-DEF1-48B8-ADC0-A6259EE6C06C}" dt="2024-05-08T00:02:02.836" v="588"/>
          <ac:spMkLst>
            <pc:docMk/>
            <pc:sldMk cId="2048599505" sldId="346"/>
            <ac:spMk id="39" creationId="{886F54DF-2474-30CF-30CE-AFDE1456D995}"/>
          </ac:spMkLst>
        </pc:spChg>
        <pc:spChg chg="mod">
          <ac:chgData name="Nuriya Umniyati Zulfa" userId="3c446678-1702-4db1-a88d-d1b27873fcc1" providerId="ADAL" clId="{48DD5368-DEF1-48B8-ADC0-A6259EE6C06C}" dt="2024-05-08T00:02:02.836" v="588"/>
          <ac:spMkLst>
            <pc:docMk/>
            <pc:sldMk cId="2048599505" sldId="346"/>
            <ac:spMk id="40" creationId="{DCAABEA0-5AE8-573D-46D8-0C9A92157CC9}"/>
          </ac:spMkLst>
        </pc:spChg>
        <pc:spChg chg="mod">
          <ac:chgData name="Nuriya Umniyati Zulfa" userId="3c446678-1702-4db1-a88d-d1b27873fcc1" providerId="ADAL" clId="{48DD5368-DEF1-48B8-ADC0-A6259EE6C06C}" dt="2024-05-08T00:02:02.836" v="588"/>
          <ac:spMkLst>
            <pc:docMk/>
            <pc:sldMk cId="2048599505" sldId="346"/>
            <ac:spMk id="41" creationId="{CBA125FF-B7A4-928A-215A-C0C44C95E0E7}"/>
          </ac:spMkLst>
        </pc:spChg>
        <pc:spChg chg="mod">
          <ac:chgData name="Nuriya Umniyati Zulfa" userId="3c446678-1702-4db1-a88d-d1b27873fcc1" providerId="ADAL" clId="{48DD5368-DEF1-48B8-ADC0-A6259EE6C06C}" dt="2024-05-08T00:02:02.836" v="588"/>
          <ac:spMkLst>
            <pc:docMk/>
            <pc:sldMk cId="2048599505" sldId="346"/>
            <ac:spMk id="42" creationId="{BEBD584A-F7F0-1581-5007-0ACC931338C1}"/>
          </ac:spMkLst>
        </pc:spChg>
        <pc:spChg chg="mod">
          <ac:chgData name="Nuriya Umniyati Zulfa" userId="3c446678-1702-4db1-a88d-d1b27873fcc1" providerId="ADAL" clId="{48DD5368-DEF1-48B8-ADC0-A6259EE6C06C}" dt="2024-05-08T00:02:02.836" v="588"/>
          <ac:spMkLst>
            <pc:docMk/>
            <pc:sldMk cId="2048599505" sldId="346"/>
            <ac:spMk id="43" creationId="{FD432718-7F4D-120B-0022-CA52B44EA748}"/>
          </ac:spMkLst>
        </pc:spChg>
        <pc:spChg chg="mod">
          <ac:chgData name="Nuriya Umniyati Zulfa" userId="3c446678-1702-4db1-a88d-d1b27873fcc1" providerId="ADAL" clId="{48DD5368-DEF1-48B8-ADC0-A6259EE6C06C}" dt="2024-05-08T00:02:02.836" v="588"/>
          <ac:spMkLst>
            <pc:docMk/>
            <pc:sldMk cId="2048599505" sldId="346"/>
            <ac:spMk id="44" creationId="{390E1832-F031-CD3C-FD66-46D5C0D95CBC}"/>
          </ac:spMkLst>
        </pc:spChg>
        <pc:spChg chg="mod">
          <ac:chgData name="Nuriya Umniyati Zulfa" userId="3c446678-1702-4db1-a88d-d1b27873fcc1" providerId="ADAL" clId="{48DD5368-DEF1-48B8-ADC0-A6259EE6C06C}" dt="2024-05-08T00:02:02.836" v="588"/>
          <ac:spMkLst>
            <pc:docMk/>
            <pc:sldMk cId="2048599505" sldId="346"/>
            <ac:spMk id="45" creationId="{ABB2DE99-C562-0DA4-4C33-12C36502F54E}"/>
          </ac:spMkLst>
        </pc:spChg>
        <pc:spChg chg="mod">
          <ac:chgData name="Nuriya Umniyati Zulfa" userId="3c446678-1702-4db1-a88d-d1b27873fcc1" providerId="ADAL" clId="{48DD5368-DEF1-48B8-ADC0-A6259EE6C06C}" dt="2024-05-08T00:02:02.836" v="588"/>
          <ac:spMkLst>
            <pc:docMk/>
            <pc:sldMk cId="2048599505" sldId="346"/>
            <ac:spMk id="46" creationId="{263ADA2C-3382-C33E-C5E9-1417C718A955}"/>
          </ac:spMkLst>
        </pc:spChg>
        <pc:spChg chg="mod">
          <ac:chgData name="Nuriya Umniyati Zulfa" userId="3c446678-1702-4db1-a88d-d1b27873fcc1" providerId="ADAL" clId="{48DD5368-DEF1-48B8-ADC0-A6259EE6C06C}" dt="2024-05-08T00:02:02.836" v="588"/>
          <ac:spMkLst>
            <pc:docMk/>
            <pc:sldMk cId="2048599505" sldId="346"/>
            <ac:spMk id="47" creationId="{BA21EDC9-F6A0-818B-948E-089EB5A8BEF4}"/>
          </ac:spMkLst>
        </pc:spChg>
        <pc:spChg chg="mod">
          <ac:chgData name="Nuriya Umniyati Zulfa" userId="3c446678-1702-4db1-a88d-d1b27873fcc1" providerId="ADAL" clId="{48DD5368-DEF1-48B8-ADC0-A6259EE6C06C}" dt="2024-05-08T00:02:02.836" v="588"/>
          <ac:spMkLst>
            <pc:docMk/>
            <pc:sldMk cId="2048599505" sldId="346"/>
            <ac:spMk id="48" creationId="{6F37BBDD-60B0-D26C-58B4-15F61064233D}"/>
          </ac:spMkLst>
        </pc:spChg>
        <pc:spChg chg="add del mod">
          <ac:chgData name="Nuriya Umniyati Zulfa" userId="3c446678-1702-4db1-a88d-d1b27873fcc1" providerId="ADAL" clId="{48DD5368-DEF1-48B8-ADC0-A6259EE6C06C}" dt="2024-05-08T00:45:11.629" v="2126" actId="478"/>
          <ac:spMkLst>
            <pc:docMk/>
            <pc:sldMk cId="2048599505" sldId="346"/>
            <ac:spMk id="706" creationId="{00000000-0000-0000-0000-000000000000}"/>
          </ac:spMkLst>
        </pc:spChg>
        <pc:spChg chg="del">
          <ac:chgData name="Nuriya Umniyati Zulfa" userId="3c446678-1702-4db1-a88d-d1b27873fcc1" providerId="ADAL" clId="{48DD5368-DEF1-48B8-ADC0-A6259EE6C06C}" dt="2024-05-08T00:01:22.926" v="580" actId="478"/>
          <ac:spMkLst>
            <pc:docMk/>
            <pc:sldMk cId="2048599505" sldId="346"/>
            <ac:spMk id="830" creationId="{00000000-0000-0000-0000-000000000000}"/>
          </ac:spMkLst>
        </pc:spChg>
        <pc:spChg chg="del">
          <ac:chgData name="Nuriya Umniyati Zulfa" userId="3c446678-1702-4db1-a88d-d1b27873fcc1" providerId="ADAL" clId="{48DD5368-DEF1-48B8-ADC0-A6259EE6C06C}" dt="2024-05-08T00:01:22.926" v="580" actId="478"/>
          <ac:spMkLst>
            <pc:docMk/>
            <pc:sldMk cId="2048599505" sldId="346"/>
            <ac:spMk id="831" creationId="{00000000-0000-0000-0000-000000000000}"/>
          </ac:spMkLst>
        </pc:spChg>
        <pc:spChg chg="del">
          <ac:chgData name="Nuriya Umniyati Zulfa" userId="3c446678-1702-4db1-a88d-d1b27873fcc1" providerId="ADAL" clId="{48DD5368-DEF1-48B8-ADC0-A6259EE6C06C}" dt="2024-05-08T00:01:22.926" v="580" actId="478"/>
          <ac:spMkLst>
            <pc:docMk/>
            <pc:sldMk cId="2048599505" sldId="346"/>
            <ac:spMk id="832" creationId="{00000000-0000-0000-0000-000000000000}"/>
          </ac:spMkLst>
        </pc:spChg>
        <pc:spChg chg="del">
          <ac:chgData name="Nuriya Umniyati Zulfa" userId="3c446678-1702-4db1-a88d-d1b27873fcc1" providerId="ADAL" clId="{48DD5368-DEF1-48B8-ADC0-A6259EE6C06C}" dt="2024-05-08T00:01:22.926" v="580" actId="478"/>
          <ac:spMkLst>
            <pc:docMk/>
            <pc:sldMk cId="2048599505" sldId="346"/>
            <ac:spMk id="833" creationId="{00000000-0000-0000-0000-000000000000}"/>
          </ac:spMkLst>
        </pc:spChg>
        <pc:spChg chg="del">
          <ac:chgData name="Nuriya Umniyati Zulfa" userId="3c446678-1702-4db1-a88d-d1b27873fcc1" providerId="ADAL" clId="{48DD5368-DEF1-48B8-ADC0-A6259EE6C06C}" dt="2024-05-08T00:01:22.926" v="580" actId="478"/>
          <ac:spMkLst>
            <pc:docMk/>
            <pc:sldMk cId="2048599505" sldId="346"/>
            <ac:spMk id="834" creationId="{00000000-0000-0000-0000-000000000000}"/>
          </ac:spMkLst>
        </pc:spChg>
        <pc:spChg chg="mod">
          <ac:chgData name="Nuriya Umniyati Zulfa" userId="3c446678-1702-4db1-a88d-d1b27873fcc1" providerId="ADAL" clId="{48DD5368-DEF1-48B8-ADC0-A6259EE6C06C}" dt="2024-05-08T00:45:51.603" v="2151" actId="20577"/>
          <ac:spMkLst>
            <pc:docMk/>
            <pc:sldMk cId="2048599505" sldId="346"/>
            <ac:spMk id="847" creationId="{00000000-0000-0000-0000-000000000000}"/>
          </ac:spMkLst>
        </pc:spChg>
        <pc:spChg chg="del">
          <ac:chgData name="Nuriya Umniyati Zulfa" userId="3c446678-1702-4db1-a88d-d1b27873fcc1" providerId="ADAL" clId="{48DD5368-DEF1-48B8-ADC0-A6259EE6C06C}" dt="2024-05-08T00:01:22.926" v="580" actId="478"/>
          <ac:spMkLst>
            <pc:docMk/>
            <pc:sldMk cId="2048599505" sldId="346"/>
            <ac:spMk id="848" creationId="{00000000-0000-0000-0000-000000000000}"/>
          </ac:spMkLst>
        </pc:spChg>
        <pc:spChg chg="del">
          <ac:chgData name="Nuriya Umniyati Zulfa" userId="3c446678-1702-4db1-a88d-d1b27873fcc1" providerId="ADAL" clId="{48DD5368-DEF1-48B8-ADC0-A6259EE6C06C}" dt="2024-05-08T00:01:22.926" v="580" actId="478"/>
          <ac:spMkLst>
            <pc:docMk/>
            <pc:sldMk cId="2048599505" sldId="346"/>
            <ac:spMk id="850" creationId="{00000000-0000-0000-0000-000000000000}"/>
          </ac:spMkLst>
        </pc:spChg>
        <pc:spChg chg="del">
          <ac:chgData name="Nuriya Umniyati Zulfa" userId="3c446678-1702-4db1-a88d-d1b27873fcc1" providerId="ADAL" clId="{48DD5368-DEF1-48B8-ADC0-A6259EE6C06C}" dt="2024-05-08T00:01:22.926" v="580" actId="478"/>
          <ac:spMkLst>
            <pc:docMk/>
            <pc:sldMk cId="2048599505" sldId="346"/>
            <ac:spMk id="854" creationId="{00000000-0000-0000-0000-000000000000}"/>
          </ac:spMkLst>
        </pc:spChg>
        <pc:spChg chg="del">
          <ac:chgData name="Nuriya Umniyati Zulfa" userId="3c446678-1702-4db1-a88d-d1b27873fcc1" providerId="ADAL" clId="{48DD5368-DEF1-48B8-ADC0-A6259EE6C06C}" dt="2024-05-08T00:01:22.926" v="580" actId="478"/>
          <ac:spMkLst>
            <pc:docMk/>
            <pc:sldMk cId="2048599505" sldId="346"/>
            <ac:spMk id="856" creationId="{00000000-0000-0000-0000-000000000000}"/>
          </ac:spMkLst>
        </pc:spChg>
        <pc:spChg chg="del">
          <ac:chgData name="Nuriya Umniyati Zulfa" userId="3c446678-1702-4db1-a88d-d1b27873fcc1" providerId="ADAL" clId="{48DD5368-DEF1-48B8-ADC0-A6259EE6C06C}" dt="2024-05-08T00:01:22.926" v="580" actId="478"/>
          <ac:spMkLst>
            <pc:docMk/>
            <pc:sldMk cId="2048599505" sldId="346"/>
            <ac:spMk id="858" creationId="{00000000-0000-0000-0000-000000000000}"/>
          </ac:spMkLst>
        </pc:spChg>
        <pc:spChg chg="del">
          <ac:chgData name="Nuriya Umniyati Zulfa" userId="3c446678-1702-4db1-a88d-d1b27873fcc1" providerId="ADAL" clId="{48DD5368-DEF1-48B8-ADC0-A6259EE6C06C}" dt="2024-05-08T00:01:22.926" v="580" actId="478"/>
          <ac:spMkLst>
            <pc:docMk/>
            <pc:sldMk cId="2048599505" sldId="346"/>
            <ac:spMk id="859" creationId="{00000000-0000-0000-0000-000000000000}"/>
          </ac:spMkLst>
        </pc:spChg>
        <pc:spChg chg="del">
          <ac:chgData name="Nuriya Umniyati Zulfa" userId="3c446678-1702-4db1-a88d-d1b27873fcc1" providerId="ADAL" clId="{48DD5368-DEF1-48B8-ADC0-A6259EE6C06C}" dt="2024-05-08T00:01:22.926" v="580" actId="478"/>
          <ac:spMkLst>
            <pc:docMk/>
            <pc:sldMk cId="2048599505" sldId="346"/>
            <ac:spMk id="860" creationId="{00000000-0000-0000-0000-000000000000}"/>
          </ac:spMkLst>
        </pc:spChg>
        <pc:spChg chg="del">
          <ac:chgData name="Nuriya Umniyati Zulfa" userId="3c446678-1702-4db1-a88d-d1b27873fcc1" providerId="ADAL" clId="{48DD5368-DEF1-48B8-ADC0-A6259EE6C06C}" dt="2024-05-08T00:01:22.926" v="580" actId="478"/>
          <ac:spMkLst>
            <pc:docMk/>
            <pc:sldMk cId="2048599505" sldId="346"/>
            <ac:spMk id="861" creationId="{00000000-0000-0000-0000-000000000000}"/>
          </ac:spMkLst>
        </pc:spChg>
        <pc:spChg chg="del">
          <ac:chgData name="Nuriya Umniyati Zulfa" userId="3c446678-1702-4db1-a88d-d1b27873fcc1" providerId="ADAL" clId="{48DD5368-DEF1-48B8-ADC0-A6259EE6C06C}" dt="2024-05-08T00:01:22.926" v="580" actId="478"/>
          <ac:spMkLst>
            <pc:docMk/>
            <pc:sldMk cId="2048599505" sldId="346"/>
            <ac:spMk id="862" creationId="{00000000-0000-0000-0000-000000000000}"/>
          </ac:spMkLst>
        </pc:spChg>
        <pc:grpChg chg="del">
          <ac:chgData name="Nuriya Umniyati Zulfa" userId="3c446678-1702-4db1-a88d-d1b27873fcc1" providerId="ADAL" clId="{48DD5368-DEF1-48B8-ADC0-A6259EE6C06C}" dt="2024-05-08T00:01:13.347" v="573" actId="478"/>
          <ac:grpSpMkLst>
            <pc:docMk/>
            <pc:sldMk cId="2048599505" sldId="346"/>
            <ac:grpSpMk id="2" creationId="{39CCC6C2-E512-241E-30D7-E53DD2DF3414}"/>
          </ac:grpSpMkLst>
        </pc:grpChg>
        <pc:grpChg chg="add del mod">
          <ac:chgData name="Nuriya Umniyati Zulfa" userId="3c446678-1702-4db1-a88d-d1b27873fcc1" providerId="ADAL" clId="{48DD5368-DEF1-48B8-ADC0-A6259EE6C06C}" dt="2024-05-08T00:02:02.422" v="587" actId="478"/>
          <ac:grpSpMkLst>
            <pc:docMk/>
            <pc:sldMk cId="2048599505" sldId="346"/>
            <ac:grpSpMk id="25" creationId="{0F7C1950-8366-3CAD-9000-4286E427F377}"/>
          </ac:grpSpMkLst>
        </pc:grpChg>
        <pc:grpChg chg="add mod">
          <ac:chgData name="Nuriya Umniyati Zulfa" userId="3c446678-1702-4db1-a88d-d1b27873fcc1" providerId="ADAL" clId="{48DD5368-DEF1-48B8-ADC0-A6259EE6C06C}" dt="2024-05-08T00:02:02.836" v="588"/>
          <ac:grpSpMkLst>
            <pc:docMk/>
            <pc:sldMk cId="2048599505" sldId="346"/>
            <ac:grpSpMk id="37" creationId="{35D15AAC-2A9E-13F5-F1B1-EC7C109A4B5A}"/>
          </ac:grpSpMkLst>
        </pc:grpChg>
        <pc:grpChg chg="del">
          <ac:chgData name="Nuriya Umniyati Zulfa" userId="3c446678-1702-4db1-a88d-d1b27873fcc1" providerId="ADAL" clId="{48DD5368-DEF1-48B8-ADC0-A6259EE6C06C}" dt="2024-05-08T00:01:44.573" v="585" actId="478"/>
          <ac:grpSpMkLst>
            <pc:docMk/>
            <pc:sldMk cId="2048599505" sldId="346"/>
            <ac:grpSpMk id="835" creationId="{00000000-0000-0000-0000-000000000000}"/>
          </ac:grpSpMkLst>
        </pc:grpChg>
        <pc:grpChg chg="del">
          <ac:chgData name="Nuriya Umniyati Zulfa" userId="3c446678-1702-4db1-a88d-d1b27873fcc1" providerId="ADAL" clId="{48DD5368-DEF1-48B8-ADC0-A6259EE6C06C}" dt="2024-05-08T00:01:22.926" v="580" actId="478"/>
          <ac:grpSpMkLst>
            <pc:docMk/>
            <pc:sldMk cId="2048599505" sldId="346"/>
            <ac:grpSpMk id="863" creationId="{00000000-0000-0000-0000-000000000000}"/>
          </ac:grpSpMkLst>
        </pc:grpChg>
        <pc:grpChg chg="del">
          <ac:chgData name="Nuriya Umniyati Zulfa" userId="3c446678-1702-4db1-a88d-d1b27873fcc1" providerId="ADAL" clId="{48DD5368-DEF1-48B8-ADC0-A6259EE6C06C}" dt="2024-05-08T00:01:22.926" v="580" actId="478"/>
          <ac:grpSpMkLst>
            <pc:docMk/>
            <pc:sldMk cId="2048599505" sldId="346"/>
            <ac:grpSpMk id="866" creationId="{00000000-0000-0000-0000-000000000000}"/>
          </ac:grpSpMkLst>
        </pc:grpChg>
        <pc:grpChg chg="del">
          <ac:chgData name="Nuriya Umniyati Zulfa" userId="3c446678-1702-4db1-a88d-d1b27873fcc1" providerId="ADAL" clId="{48DD5368-DEF1-48B8-ADC0-A6259EE6C06C}" dt="2024-05-08T00:01:22.926" v="580" actId="478"/>
          <ac:grpSpMkLst>
            <pc:docMk/>
            <pc:sldMk cId="2048599505" sldId="346"/>
            <ac:grpSpMk id="873" creationId="{00000000-0000-0000-0000-000000000000}"/>
          </ac:grpSpMkLst>
        </pc:grpChg>
        <pc:grpChg chg="del">
          <ac:chgData name="Nuriya Umniyati Zulfa" userId="3c446678-1702-4db1-a88d-d1b27873fcc1" providerId="ADAL" clId="{48DD5368-DEF1-48B8-ADC0-A6259EE6C06C}" dt="2024-05-08T00:01:22.926" v="580" actId="478"/>
          <ac:grpSpMkLst>
            <pc:docMk/>
            <pc:sldMk cId="2048599505" sldId="346"/>
            <ac:grpSpMk id="876" creationId="{00000000-0000-0000-0000-000000000000}"/>
          </ac:grpSpMkLst>
        </pc:grpChg>
        <pc:grpChg chg="del">
          <ac:chgData name="Nuriya Umniyati Zulfa" userId="3c446678-1702-4db1-a88d-d1b27873fcc1" providerId="ADAL" clId="{48DD5368-DEF1-48B8-ADC0-A6259EE6C06C}" dt="2024-05-08T00:01:22.926" v="580" actId="478"/>
          <ac:grpSpMkLst>
            <pc:docMk/>
            <pc:sldMk cId="2048599505" sldId="346"/>
            <ac:grpSpMk id="880" creationId="{00000000-0000-0000-0000-000000000000}"/>
          </ac:grpSpMkLst>
        </pc:grpChg>
      </pc:sldChg>
      <pc:sldChg chg="delSp modSp add del mod ord">
        <pc:chgData name="Nuriya Umniyati Zulfa" userId="3c446678-1702-4db1-a88d-d1b27873fcc1" providerId="ADAL" clId="{48DD5368-DEF1-48B8-ADC0-A6259EE6C06C}" dt="2024-05-08T00:34:19.589" v="1566" actId="47"/>
        <pc:sldMkLst>
          <pc:docMk/>
          <pc:sldMk cId="2073994402" sldId="347"/>
        </pc:sldMkLst>
        <pc:spChg chg="del">
          <ac:chgData name="Nuriya Umniyati Zulfa" userId="3c446678-1702-4db1-a88d-d1b27873fcc1" providerId="ADAL" clId="{48DD5368-DEF1-48B8-ADC0-A6259EE6C06C}" dt="2024-05-08T00:34:15.888" v="1564" actId="21"/>
          <ac:spMkLst>
            <pc:docMk/>
            <pc:sldMk cId="2073994402" sldId="347"/>
            <ac:spMk id="3" creationId="{EC60015F-0D63-A779-9D9A-DB40BCFBBE90}"/>
          </ac:spMkLst>
        </pc:spChg>
        <pc:spChg chg="del">
          <ac:chgData name="Nuriya Umniyati Zulfa" userId="3c446678-1702-4db1-a88d-d1b27873fcc1" providerId="ADAL" clId="{48DD5368-DEF1-48B8-ADC0-A6259EE6C06C}" dt="2024-05-08T00:34:15.888" v="1564" actId="21"/>
          <ac:spMkLst>
            <pc:docMk/>
            <pc:sldMk cId="2073994402" sldId="347"/>
            <ac:spMk id="4" creationId="{6F89D056-31E4-48CD-9538-147CBB1E4B39}"/>
          </ac:spMkLst>
        </pc:spChg>
        <pc:spChg chg="del">
          <ac:chgData name="Nuriya Umniyati Zulfa" userId="3c446678-1702-4db1-a88d-d1b27873fcc1" providerId="ADAL" clId="{48DD5368-DEF1-48B8-ADC0-A6259EE6C06C}" dt="2024-05-08T00:34:15.888" v="1564" actId="21"/>
          <ac:spMkLst>
            <pc:docMk/>
            <pc:sldMk cId="2073994402" sldId="347"/>
            <ac:spMk id="5" creationId="{B09318EF-1B98-32D0-4882-E4B5072F292D}"/>
          </ac:spMkLst>
        </pc:spChg>
        <pc:spChg chg="del">
          <ac:chgData name="Nuriya Umniyati Zulfa" userId="3c446678-1702-4db1-a88d-d1b27873fcc1" providerId="ADAL" clId="{48DD5368-DEF1-48B8-ADC0-A6259EE6C06C}" dt="2024-05-08T00:34:15.888" v="1564" actId="21"/>
          <ac:spMkLst>
            <pc:docMk/>
            <pc:sldMk cId="2073994402" sldId="347"/>
            <ac:spMk id="6" creationId="{9F306B3F-B74D-6E97-B5F8-19C0FFD2BE55}"/>
          </ac:spMkLst>
        </pc:spChg>
        <pc:spChg chg="del">
          <ac:chgData name="Nuriya Umniyati Zulfa" userId="3c446678-1702-4db1-a88d-d1b27873fcc1" providerId="ADAL" clId="{48DD5368-DEF1-48B8-ADC0-A6259EE6C06C}" dt="2024-05-08T00:34:15.888" v="1564" actId="21"/>
          <ac:spMkLst>
            <pc:docMk/>
            <pc:sldMk cId="2073994402" sldId="347"/>
            <ac:spMk id="13" creationId="{54572519-F1E9-5C89-37B6-0602694394DC}"/>
          </ac:spMkLst>
        </pc:spChg>
        <pc:spChg chg="del">
          <ac:chgData name="Nuriya Umniyati Zulfa" userId="3c446678-1702-4db1-a88d-d1b27873fcc1" providerId="ADAL" clId="{48DD5368-DEF1-48B8-ADC0-A6259EE6C06C}" dt="2024-05-08T00:34:15.888" v="1564" actId="21"/>
          <ac:spMkLst>
            <pc:docMk/>
            <pc:sldMk cId="2073994402" sldId="347"/>
            <ac:spMk id="14" creationId="{68DCD379-05D2-64DB-BA7F-1E1A0E1F06A3}"/>
          </ac:spMkLst>
        </pc:spChg>
        <pc:cxnChg chg="del mod">
          <ac:chgData name="Nuriya Umniyati Zulfa" userId="3c446678-1702-4db1-a88d-d1b27873fcc1" providerId="ADAL" clId="{48DD5368-DEF1-48B8-ADC0-A6259EE6C06C}" dt="2024-05-08T00:34:15.888" v="1564" actId="21"/>
          <ac:cxnSpMkLst>
            <pc:docMk/>
            <pc:sldMk cId="2073994402" sldId="347"/>
            <ac:cxnSpMk id="8" creationId="{5A6B0256-4192-DB6B-57E1-F4663898920A}"/>
          </ac:cxnSpMkLst>
        </pc:cxnChg>
      </pc:sldChg>
      <pc:sldChg chg="addSp delSp modSp add mod">
        <pc:chgData name="Nuriya Umniyati Zulfa" userId="3c446678-1702-4db1-a88d-d1b27873fcc1" providerId="ADAL" clId="{48DD5368-DEF1-48B8-ADC0-A6259EE6C06C}" dt="2024-05-08T00:45:58.412" v="2170" actId="20577"/>
        <pc:sldMkLst>
          <pc:docMk/>
          <pc:sldMk cId="2710130111" sldId="348"/>
        </pc:sldMkLst>
        <pc:spChg chg="add del mod">
          <ac:chgData name="Nuriya Umniyati Zulfa" userId="3c446678-1702-4db1-a88d-d1b27873fcc1" providerId="ADAL" clId="{48DD5368-DEF1-48B8-ADC0-A6259EE6C06C}" dt="2024-05-08T00:45:21.134" v="2129" actId="478"/>
          <ac:spMkLst>
            <pc:docMk/>
            <pc:sldMk cId="2710130111" sldId="348"/>
            <ac:spMk id="4" creationId="{B57B0066-DA1D-574A-1563-1D031FCD8FAB}"/>
          </ac:spMkLst>
        </pc:spChg>
        <pc:spChg chg="del">
          <ac:chgData name="Nuriya Umniyati Zulfa" userId="3c446678-1702-4db1-a88d-d1b27873fcc1" providerId="ADAL" clId="{48DD5368-DEF1-48B8-ADC0-A6259EE6C06C}" dt="2024-05-08T00:45:19.937" v="2128" actId="478"/>
          <ac:spMkLst>
            <pc:docMk/>
            <pc:sldMk cId="2710130111" sldId="348"/>
            <ac:spMk id="14" creationId="{13FBF3B6-BA1D-5868-31A9-B59791EE0B70}"/>
          </ac:spMkLst>
        </pc:spChg>
        <pc:spChg chg="mod">
          <ac:chgData name="Nuriya Umniyati Zulfa" userId="3c446678-1702-4db1-a88d-d1b27873fcc1" providerId="ADAL" clId="{48DD5368-DEF1-48B8-ADC0-A6259EE6C06C}" dt="2024-05-08T00:45:58.412" v="2170" actId="20577"/>
          <ac:spMkLst>
            <pc:docMk/>
            <pc:sldMk cId="2710130111" sldId="348"/>
            <ac:spMk id="704" creationId="{00000000-0000-0000-0000-000000000000}"/>
          </ac:spMkLst>
        </pc:spChg>
        <pc:spChg chg="del">
          <ac:chgData name="Nuriya Umniyati Zulfa" userId="3c446678-1702-4db1-a88d-d1b27873fcc1" providerId="ADAL" clId="{48DD5368-DEF1-48B8-ADC0-A6259EE6C06C}" dt="2024-05-08T00:45:19.937" v="2128" actId="478"/>
          <ac:spMkLst>
            <pc:docMk/>
            <pc:sldMk cId="2710130111" sldId="348"/>
            <ac:spMk id="706" creationId="{00000000-0000-0000-0000-000000000000}"/>
          </ac:spMkLst>
        </pc:spChg>
      </pc:sldChg>
      <pc:sldChg chg="addSp delSp modSp add mod">
        <pc:chgData name="Nuriya Umniyati Zulfa" userId="3c446678-1702-4db1-a88d-d1b27873fcc1" providerId="ADAL" clId="{48DD5368-DEF1-48B8-ADC0-A6259EE6C06C}" dt="2024-05-08T00:43:40.770" v="2091" actId="20577"/>
        <pc:sldMkLst>
          <pc:docMk/>
          <pc:sldMk cId="2958248957" sldId="349"/>
        </pc:sldMkLst>
        <pc:spChg chg="del">
          <ac:chgData name="Nuriya Umniyati Zulfa" userId="3c446678-1702-4db1-a88d-d1b27873fcc1" providerId="ADAL" clId="{48DD5368-DEF1-48B8-ADC0-A6259EE6C06C}" dt="2024-05-08T00:42:11.414" v="2074" actId="478"/>
          <ac:spMkLst>
            <pc:docMk/>
            <pc:sldMk cId="2958248957" sldId="349"/>
            <ac:spMk id="5" creationId="{68DCD379-05D2-64DB-BA7F-1E1A0E1F06A3}"/>
          </ac:spMkLst>
        </pc:spChg>
        <pc:spChg chg="del">
          <ac:chgData name="Nuriya Umniyati Zulfa" userId="3c446678-1702-4db1-a88d-d1b27873fcc1" providerId="ADAL" clId="{48DD5368-DEF1-48B8-ADC0-A6259EE6C06C}" dt="2024-05-08T00:42:11.414" v="2074" actId="478"/>
          <ac:spMkLst>
            <pc:docMk/>
            <pc:sldMk cId="2958248957" sldId="349"/>
            <ac:spMk id="6" creationId="{EC60015F-0D63-A779-9D9A-DB40BCFBBE90}"/>
          </ac:spMkLst>
        </pc:spChg>
        <pc:spChg chg="del">
          <ac:chgData name="Nuriya Umniyati Zulfa" userId="3c446678-1702-4db1-a88d-d1b27873fcc1" providerId="ADAL" clId="{48DD5368-DEF1-48B8-ADC0-A6259EE6C06C}" dt="2024-05-08T00:42:11.414" v="2074" actId="478"/>
          <ac:spMkLst>
            <pc:docMk/>
            <pc:sldMk cId="2958248957" sldId="349"/>
            <ac:spMk id="7" creationId="{6F89D056-31E4-48CD-9538-147CBB1E4B39}"/>
          </ac:spMkLst>
        </pc:spChg>
        <pc:spChg chg="del">
          <ac:chgData name="Nuriya Umniyati Zulfa" userId="3c446678-1702-4db1-a88d-d1b27873fcc1" providerId="ADAL" clId="{48DD5368-DEF1-48B8-ADC0-A6259EE6C06C}" dt="2024-05-08T00:42:11.414" v="2074" actId="478"/>
          <ac:spMkLst>
            <pc:docMk/>
            <pc:sldMk cId="2958248957" sldId="349"/>
            <ac:spMk id="8" creationId="{B09318EF-1B98-32D0-4882-E4B5072F292D}"/>
          </ac:spMkLst>
        </pc:spChg>
        <pc:spChg chg="del">
          <ac:chgData name="Nuriya Umniyati Zulfa" userId="3c446678-1702-4db1-a88d-d1b27873fcc1" providerId="ADAL" clId="{48DD5368-DEF1-48B8-ADC0-A6259EE6C06C}" dt="2024-05-08T00:42:11.414" v="2074" actId="478"/>
          <ac:spMkLst>
            <pc:docMk/>
            <pc:sldMk cId="2958248957" sldId="349"/>
            <ac:spMk id="9" creationId="{9F306B3F-B74D-6E97-B5F8-19C0FFD2BE55}"/>
          </ac:spMkLst>
        </pc:spChg>
        <pc:graphicFrameChg chg="add mod modGraphic">
          <ac:chgData name="Nuriya Umniyati Zulfa" userId="3c446678-1702-4db1-a88d-d1b27873fcc1" providerId="ADAL" clId="{48DD5368-DEF1-48B8-ADC0-A6259EE6C06C}" dt="2024-05-08T00:43:40.770" v="2091" actId="20577"/>
          <ac:graphicFrameMkLst>
            <pc:docMk/>
            <pc:sldMk cId="2958248957" sldId="349"/>
            <ac:graphicFrameMk id="3" creationId="{36209EAB-B761-EE15-9F82-51034573A99B}"/>
          </ac:graphicFrameMkLst>
        </pc:graphicFrameChg>
        <pc:cxnChg chg="del mod">
          <ac:chgData name="Nuriya Umniyati Zulfa" userId="3c446678-1702-4db1-a88d-d1b27873fcc1" providerId="ADAL" clId="{48DD5368-DEF1-48B8-ADC0-A6259EE6C06C}" dt="2024-05-08T00:42:11.414" v="2074" actId="478"/>
          <ac:cxnSpMkLst>
            <pc:docMk/>
            <pc:sldMk cId="2958248957" sldId="349"/>
            <ac:cxnSpMk id="12" creationId="{7C148703-F8DB-1AFB-20BB-F7744D8777B5}"/>
          </ac:cxnSpMkLst>
        </pc:cxnChg>
        <pc:cxnChg chg="del mod">
          <ac:chgData name="Nuriya Umniyati Zulfa" userId="3c446678-1702-4db1-a88d-d1b27873fcc1" providerId="ADAL" clId="{48DD5368-DEF1-48B8-ADC0-A6259EE6C06C}" dt="2024-05-08T00:42:11.414" v="2074" actId="478"/>
          <ac:cxnSpMkLst>
            <pc:docMk/>
            <pc:sldMk cId="2958248957" sldId="349"/>
            <ac:cxnSpMk id="17" creationId="{D29CD127-23B1-5AC3-42A9-DE204396E0CC}"/>
          </ac:cxnSpMkLst>
        </pc:cxnChg>
        <pc:cxnChg chg="del mod">
          <ac:chgData name="Nuriya Umniyati Zulfa" userId="3c446678-1702-4db1-a88d-d1b27873fcc1" providerId="ADAL" clId="{48DD5368-DEF1-48B8-ADC0-A6259EE6C06C}" dt="2024-05-08T00:42:11.414" v="2074" actId="478"/>
          <ac:cxnSpMkLst>
            <pc:docMk/>
            <pc:sldMk cId="2958248957" sldId="349"/>
            <ac:cxnSpMk id="20" creationId="{EEEA491B-7D30-7891-CA15-35A9FF2F0ED2}"/>
          </ac:cxnSpMkLst>
        </pc:cxnChg>
        <pc:cxnChg chg="del mod">
          <ac:chgData name="Nuriya Umniyati Zulfa" userId="3c446678-1702-4db1-a88d-d1b27873fcc1" providerId="ADAL" clId="{48DD5368-DEF1-48B8-ADC0-A6259EE6C06C}" dt="2024-05-08T00:42:11.414" v="2074" actId="478"/>
          <ac:cxnSpMkLst>
            <pc:docMk/>
            <pc:sldMk cId="2958248957" sldId="349"/>
            <ac:cxnSpMk id="24" creationId="{5DD92797-848E-F6EC-D03C-BACE5DF0E9BE}"/>
          </ac:cxnSpMkLst>
        </pc:cxnChg>
      </pc:sldChg>
      <pc:sldChg chg="modSp add mod">
        <pc:chgData name="Nuriya Umniyati Zulfa" userId="3c446678-1702-4db1-a88d-d1b27873fcc1" providerId="ADAL" clId="{48DD5368-DEF1-48B8-ADC0-A6259EE6C06C}" dt="2024-05-08T00:47:25.109" v="2252" actId="20577"/>
        <pc:sldMkLst>
          <pc:docMk/>
          <pc:sldMk cId="3484730154" sldId="350"/>
        </pc:sldMkLst>
        <pc:spChg chg="mod">
          <ac:chgData name="Nuriya Umniyati Zulfa" userId="3c446678-1702-4db1-a88d-d1b27873fcc1" providerId="ADAL" clId="{48DD5368-DEF1-48B8-ADC0-A6259EE6C06C}" dt="2024-05-08T00:47:25.109" v="2252" actId="20577"/>
          <ac:spMkLst>
            <pc:docMk/>
            <pc:sldMk cId="3484730154" sldId="350"/>
            <ac:spMk id="706" creationId="{00000000-0000-0000-0000-000000000000}"/>
          </ac:spMkLst>
        </pc:spChg>
        <pc:spChg chg="mod">
          <ac:chgData name="Nuriya Umniyati Zulfa" userId="3c446678-1702-4db1-a88d-d1b27873fcc1" providerId="ADAL" clId="{48DD5368-DEF1-48B8-ADC0-A6259EE6C06C}" dt="2024-05-08T00:47:21.872" v="2247" actId="20577"/>
          <ac:spMkLst>
            <pc:docMk/>
            <pc:sldMk cId="3484730154" sldId="350"/>
            <ac:spMk id="847" creationId="{00000000-0000-0000-0000-000000000000}"/>
          </ac:spMkLst>
        </pc:spChg>
      </pc:sldChg>
      <pc:sldChg chg="addSp delSp modSp add mod">
        <pc:chgData name="Nuriya Umniyati Zulfa" userId="3c446678-1702-4db1-a88d-d1b27873fcc1" providerId="ADAL" clId="{48DD5368-DEF1-48B8-ADC0-A6259EE6C06C}" dt="2024-05-08T00:47:15.965" v="2237" actId="20577"/>
        <pc:sldMkLst>
          <pc:docMk/>
          <pc:sldMk cId="279940666" sldId="351"/>
        </pc:sldMkLst>
        <pc:spChg chg="add del mod">
          <ac:chgData name="Nuriya Umniyati Zulfa" userId="3c446678-1702-4db1-a88d-d1b27873fcc1" providerId="ADAL" clId="{48DD5368-DEF1-48B8-ADC0-A6259EE6C06C}" dt="2024-05-08T00:46:55.540" v="2209" actId="478"/>
          <ac:spMkLst>
            <pc:docMk/>
            <pc:sldMk cId="279940666" sldId="351"/>
            <ac:spMk id="4" creationId="{729BD545-2BD8-C90F-E02D-A968106A4CEA}"/>
          </ac:spMkLst>
        </pc:spChg>
        <pc:spChg chg="del mod">
          <ac:chgData name="Nuriya Umniyati Zulfa" userId="3c446678-1702-4db1-a88d-d1b27873fcc1" providerId="ADAL" clId="{48DD5368-DEF1-48B8-ADC0-A6259EE6C06C}" dt="2024-05-08T00:46:53.945" v="2208" actId="478"/>
          <ac:spMkLst>
            <pc:docMk/>
            <pc:sldMk cId="279940666" sldId="351"/>
            <ac:spMk id="14" creationId="{13FBF3B6-BA1D-5868-31A9-B59791EE0B70}"/>
          </ac:spMkLst>
        </pc:spChg>
        <pc:spChg chg="mod">
          <ac:chgData name="Nuriya Umniyati Zulfa" userId="3c446678-1702-4db1-a88d-d1b27873fcc1" providerId="ADAL" clId="{48DD5368-DEF1-48B8-ADC0-A6259EE6C06C}" dt="2024-05-08T00:47:15.965" v="2237" actId="20577"/>
          <ac:spMkLst>
            <pc:docMk/>
            <pc:sldMk cId="279940666" sldId="351"/>
            <ac:spMk id="704" creationId="{00000000-0000-0000-0000-000000000000}"/>
          </ac:spMkLst>
        </pc:spChg>
        <pc:spChg chg="del">
          <ac:chgData name="Nuriya Umniyati Zulfa" userId="3c446678-1702-4db1-a88d-d1b27873fcc1" providerId="ADAL" clId="{48DD5368-DEF1-48B8-ADC0-A6259EE6C06C}" dt="2024-05-08T00:46:53.945" v="2208" actId="478"/>
          <ac:spMkLst>
            <pc:docMk/>
            <pc:sldMk cId="279940666" sldId="351"/>
            <ac:spMk id="706" creationId="{00000000-0000-0000-0000-000000000000}"/>
          </ac:spMkLst>
        </pc:spChg>
      </pc:sldChg>
      <pc:sldChg chg="modSp add mod ord">
        <pc:chgData name="Nuriya Umniyati Zulfa" userId="3c446678-1702-4db1-a88d-d1b27873fcc1" providerId="ADAL" clId="{48DD5368-DEF1-48B8-ADC0-A6259EE6C06C}" dt="2024-05-08T00:46:12.377" v="2195" actId="20577"/>
        <pc:sldMkLst>
          <pc:docMk/>
          <pc:sldMk cId="4097161826" sldId="352"/>
        </pc:sldMkLst>
        <pc:spChg chg="mod">
          <ac:chgData name="Nuriya Umniyati Zulfa" userId="3c446678-1702-4db1-a88d-d1b27873fcc1" providerId="ADAL" clId="{48DD5368-DEF1-48B8-ADC0-A6259EE6C06C}" dt="2024-05-08T00:46:12.377" v="2195" actId="20577"/>
          <ac:spMkLst>
            <pc:docMk/>
            <pc:sldMk cId="4097161826" sldId="352"/>
            <ac:spMk id="847" creationId="{00000000-0000-0000-0000-000000000000}"/>
          </ac:spMkLst>
        </pc:spChg>
      </pc:sldChg>
      <pc:sldChg chg="modSp add mod ord">
        <pc:chgData name="Nuriya Umniyati Zulfa" userId="3c446678-1702-4db1-a88d-d1b27873fcc1" providerId="ADAL" clId="{48DD5368-DEF1-48B8-ADC0-A6259EE6C06C}" dt="2024-05-08T00:47:36.082" v="2266" actId="20577"/>
        <pc:sldMkLst>
          <pc:docMk/>
          <pc:sldMk cId="689372747" sldId="353"/>
        </pc:sldMkLst>
        <pc:spChg chg="mod">
          <ac:chgData name="Nuriya Umniyati Zulfa" userId="3c446678-1702-4db1-a88d-d1b27873fcc1" providerId="ADAL" clId="{48DD5368-DEF1-48B8-ADC0-A6259EE6C06C}" dt="2024-05-08T00:47:33.162" v="2258" actId="20577"/>
          <ac:spMkLst>
            <pc:docMk/>
            <pc:sldMk cId="689372747" sldId="353"/>
            <ac:spMk id="704" creationId="{00000000-0000-0000-0000-000000000000}"/>
          </ac:spMkLst>
        </pc:spChg>
        <pc:spChg chg="mod">
          <ac:chgData name="Nuriya Umniyati Zulfa" userId="3c446678-1702-4db1-a88d-d1b27873fcc1" providerId="ADAL" clId="{48DD5368-DEF1-48B8-ADC0-A6259EE6C06C}" dt="2024-05-08T00:47:36.082" v="2266" actId="20577"/>
          <ac:spMkLst>
            <pc:docMk/>
            <pc:sldMk cId="689372747" sldId="353"/>
            <ac:spMk id="706" creationId="{00000000-0000-0000-0000-000000000000}"/>
          </ac:spMkLst>
        </pc:spChg>
      </pc:sldChg>
      <pc:sldChg chg="addSp delSp modSp add mod ord">
        <pc:chgData name="Nuriya Umniyati Zulfa" userId="3c446678-1702-4db1-a88d-d1b27873fcc1" providerId="ADAL" clId="{48DD5368-DEF1-48B8-ADC0-A6259EE6C06C}" dt="2024-05-08T00:49:14.817" v="2305" actId="1076"/>
        <pc:sldMkLst>
          <pc:docMk/>
          <pc:sldMk cId="2370511617" sldId="354"/>
        </pc:sldMkLst>
        <pc:spChg chg="add mod">
          <ac:chgData name="Nuriya Umniyati Zulfa" userId="3c446678-1702-4db1-a88d-d1b27873fcc1" providerId="ADAL" clId="{48DD5368-DEF1-48B8-ADC0-A6259EE6C06C}" dt="2024-05-08T00:49:14.817" v="2305" actId="1076"/>
          <ac:spMkLst>
            <pc:docMk/>
            <pc:sldMk cId="2370511617" sldId="354"/>
            <ac:spMk id="5" creationId="{518811D4-F5A4-E3D9-C388-2BE14DEEC0D9}"/>
          </ac:spMkLst>
        </pc:spChg>
        <pc:spChg chg="add del">
          <ac:chgData name="Nuriya Umniyati Zulfa" userId="3c446678-1702-4db1-a88d-d1b27873fcc1" providerId="ADAL" clId="{48DD5368-DEF1-48B8-ADC0-A6259EE6C06C}" dt="2024-05-08T00:48:02.056" v="2288" actId="478"/>
          <ac:spMkLst>
            <pc:docMk/>
            <pc:sldMk cId="2370511617" sldId="354"/>
            <ac:spMk id="24" creationId="{13FBF3B6-BA1D-5868-31A9-B59791EE0B70}"/>
          </ac:spMkLst>
        </pc:spChg>
        <pc:spChg chg="add mod">
          <ac:chgData name="Nuriya Umniyati Zulfa" userId="3c446678-1702-4db1-a88d-d1b27873fcc1" providerId="ADAL" clId="{48DD5368-DEF1-48B8-ADC0-A6259EE6C06C}" dt="2024-05-08T00:47:54.871" v="2285"/>
          <ac:spMkLst>
            <pc:docMk/>
            <pc:sldMk cId="2370511617" sldId="354"/>
            <ac:spMk id="335" creationId="{00000000-0000-0000-0000-000000000000}"/>
          </ac:spMkLst>
        </pc:spChg>
        <pc:spChg chg="add del">
          <ac:chgData name="Nuriya Umniyati Zulfa" userId="3c446678-1702-4db1-a88d-d1b27873fcc1" providerId="ADAL" clId="{48DD5368-DEF1-48B8-ADC0-A6259EE6C06C}" dt="2024-05-08T00:48:02.056" v="2288" actId="478"/>
          <ac:spMkLst>
            <pc:docMk/>
            <pc:sldMk cId="2370511617" sldId="354"/>
            <ac:spMk id="706" creationId="{00000000-0000-0000-0000-000000000000}"/>
          </ac:spMkLst>
        </pc:spChg>
        <pc:spChg chg="mod">
          <ac:chgData name="Nuriya Umniyati Zulfa" userId="3c446678-1702-4db1-a88d-d1b27873fcc1" providerId="ADAL" clId="{48DD5368-DEF1-48B8-ADC0-A6259EE6C06C}" dt="2024-05-08T00:47:42.994" v="2281" actId="20577"/>
          <ac:spMkLst>
            <pc:docMk/>
            <pc:sldMk cId="2370511617" sldId="354"/>
            <ac:spMk id="847" creationId="{00000000-0000-0000-0000-000000000000}"/>
          </ac:spMkLst>
        </pc:spChg>
      </pc:sldChg>
      <pc:sldChg chg="addSp delSp modSp add mod">
        <pc:chgData name="Nuriya Umniyati Zulfa" userId="3c446678-1702-4db1-a88d-d1b27873fcc1" providerId="ADAL" clId="{48DD5368-DEF1-48B8-ADC0-A6259EE6C06C}" dt="2024-05-08T00:49:22.802" v="2307" actId="1076"/>
        <pc:sldMkLst>
          <pc:docMk/>
          <pc:sldMk cId="3083561423" sldId="355"/>
        </pc:sldMkLst>
        <pc:spChg chg="add mod">
          <ac:chgData name="Nuriya Umniyati Zulfa" userId="3c446678-1702-4db1-a88d-d1b27873fcc1" providerId="ADAL" clId="{48DD5368-DEF1-48B8-ADC0-A6259EE6C06C}" dt="2024-05-08T00:49:22.802" v="2307" actId="1076"/>
          <ac:spMkLst>
            <pc:docMk/>
            <pc:sldMk cId="3083561423" sldId="355"/>
            <ac:spMk id="3" creationId="{AE81D598-A49E-5EE2-8917-36DB8051965A}"/>
          </ac:spMkLst>
        </pc:spChg>
        <pc:spChg chg="del">
          <ac:chgData name="Nuriya Umniyati Zulfa" userId="3c446678-1702-4db1-a88d-d1b27873fcc1" providerId="ADAL" clId="{48DD5368-DEF1-48B8-ADC0-A6259EE6C06C}" dt="2024-05-08T00:48:41.727" v="2298" actId="478"/>
          <ac:spMkLst>
            <pc:docMk/>
            <pc:sldMk cId="3083561423" sldId="355"/>
            <ac:spMk id="5" creationId="{518811D4-F5A4-E3D9-C388-2BE14DEEC0D9}"/>
          </ac:spMkLst>
        </pc:spChg>
      </pc:sldChg>
      <pc:sldChg chg="modSp mod">
        <pc:chgData name="Nuriya Umniyati Zulfa" userId="3c446678-1702-4db1-a88d-d1b27873fcc1" providerId="ADAL" clId="{48DD5368-DEF1-48B8-ADC0-A6259EE6C06C}" dt="2024-05-08T04:00:42.658" v="2430" actId="948"/>
        <pc:sldMkLst>
          <pc:docMk/>
          <pc:sldMk cId="2876889859" sldId="361"/>
        </pc:sldMkLst>
        <pc:spChg chg="mod">
          <ac:chgData name="Nuriya Umniyati Zulfa" userId="3c446678-1702-4db1-a88d-d1b27873fcc1" providerId="ADAL" clId="{48DD5368-DEF1-48B8-ADC0-A6259EE6C06C}" dt="2024-05-08T03:56:20.287" v="2388" actId="14100"/>
          <ac:spMkLst>
            <pc:docMk/>
            <pc:sldMk cId="2876889859" sldId="361"/>
            <ac:spMk id="7" creationId="{C1825C71-0920-E451-3394-05698D4DD538}"/>
          </ac:spMkLst>
        </pc:spChg>
        <pc:graphicFrameChg chg="mod modGraphic">
          <ac:chgData name="Nuriya Umniyati Zulfa" userId="3c446678-1702-4db1-a88d-d1b27873fcc1" providerId="ADAL" clId="{48DD5368-DEF1-48B8-ADC0-A6259EE6C06C}" dt="2024-05-08T04:00:42.658" v="2430" actId="948"/>
          <ac:graphicFrameMkLst>
            <pc:docMk/>
            <pc:sldMk cId="2876889859" sldId="361"/>
            <ac:graphicFrameMk id="4" creationId="{D2DAF80A-C285-808A-8872-BAEF51CE0961}"/>
          </ac:graphicFrameMkLst>
        </pc:graphicFrameChg>
      </pc:sldChg>
      <pc:sldChg chg="new del">
        <pc:chgData name="Nuriya Umniyati Zulfa" userId="3c446678-1702-4db1-a88d-d1b27873fcc1" providerId="ADAL" clId="{48DD5368-DEF1-48B8-ADC0-A6259EE6C06C}" dt="2024-05-08T04:02:32.572" v="2432" actId="2696"/>
        <pc:sldMkLst>
          <pc:docMk/>
          <pc:sldMk cId="2068766424" sldId="362"/>
        </pc:sldMkLst>
      </pc:sldChg>
    </pc:docChg>
  </pc:docChgLst>
  <pc:docChgLst>
    <pc:chgData name="Aldiranta -" userId="30a557f6-1718-4709-8577-a6be1b433f69" providerId="ADAL" clId="{5AD2F1B2-870E-4243-AE2B-D8822766646D}"/>
    <pc:docChg chg="undo redo custSel addSld modSld">
      <pc:chgData name="Aldiranta -" userId="30a557f6-1718-4709-8577-a6be1b433f69" providerId="ADAL" clId="{5AD2F1B2-870E-4243-AE2B-D8822766646D}" dt="2024-04-16T15:59:06.559" v="1796" actId="167"/>
      <pc:docMkLst>
        <pc:docMk/>
      </pc:docMkLst>
      <pc:sldChg chg="addSp delSp modSp mod">
        <pc:chgData name="Aldiranta -" userId="30a557f6-1718-4709-8577-a6be1b433f69" providerId="ADAL" clId="{5AD2F1B2-870E-4243-AE2B-D8822766646D}" dt="2024-04-16T07:33:12.531" v="1381" actId="165"/>
        <pc:sldMkLst>
          <pc:docMk/>
          <pc:sldMk cId="0" sldId="256"/>
        </pc:sldMkLst>
        <pc:spChg chg="mod">
          <ac:chgData name="Aldiranta -" userId="30a557f6-1718-4709-8577-a6be1b433f69" providerId="ADAL" clId="{5AD2F1B2-870E-4243-AE2B-D8822766646D}" dt="2024-04-16T06:42:42.926" v="429"/>
          <ac:spMkLst>
            <pc:docMk/>
            <pc:sldMk cId="0" sldId="256"/>
            <ac:spMk id="3" creationId="{BB8FCA65-FC0F-9453-0B53-72A649FD5CFC}"/>
          </ac:spMkLst>
        </pc:spChg>
        <pc:spChg chg="mod">
          <ac:chgData name="Aldiranta -" userId="30a557f6-1718-4709-8577-a6be1b433f69" providerId="ADAL" clId="{5AD2F1B2-870E-4243-AE2B-D8822766646D}" dt="2024-04-16T06:42:42.926" v="429"/>
          <ac:spMkLst>
            <pc:docMk/>
            <pc:sldMk cId="0" sldId="256"/>
            <ac:spMk id="4" creationId="{F5529EF2-DBA2-879A-6FE1-576E155435E1}"/>
          </ac:spMkLst>
        </pc:spChg>
        <pc:spChg chg="mod">
          <ac:chgData name="Aldiranta -" userId="30a557f6-1718-4709-8577-a6be1b433f69" providerId="ADAL" clId="{5AD2F1B2-870E-4243-AE2B-D8822766646D}" dt="2024-04-16T06:42:42.926" v="429"/>
          <ac:spMkLst>
            <pc:docMk/>
            <pc:sldMk cId="0" sldId="256"/>
            <ac:spMk id="5" creationId="{C02A5D9B-9685-28D0-DDB3-F12E8116C555}"/>
          </ac:spMkLst>
        </pc:spChg>
        <pc:spChg chg="mod">
          <ac:chgData name="Aldiranta -" userId="30a557f6-1718-4709-8577-a6be1b433f69" providerId="ADAL" clId="{5AD2F1B2-870E-4243-AE2B-D8822766646D}" dt="2024-04-16T06:42:42.926" v="429"/>
          <ac:spMkLst>
            <pc:docMk/>
            <pc:sldMk cId="0" sldId="256"/>
            <ac:spMk id="6" creationId="{E1DD78A8-3C26-D25E-C0E7-22C6A3671FC6}"/>
          </ac:spMkLst>
        </pc:spChg>
        <pc:spChg chg="mod">
          <ac:chgData name="Aldiranta -" userId="30a557f6-1718-4709-8577-a6be1b433f69" providerId="ADAL" clId="{5AD2F1B2-870E-4243-AE2B-D8822766646D}" dt="2024-04-16T06:42:42.926" v="429"/>
          <ac:spMkLst>
            <pc:docMk/>
            <pc:sldMk cId="0" sldId="256"/>
            <ac:spMk id="7" creationId="{A839B3AC-573D-437D-3DE4-B2E7F6E15F5A}"/>
          </ac:spMkLst>
        </pc:spChg>
        <pc:spChg chg="mod">
          <ac:chgData name="Aldiranta -" userId="30a557f6-1718-4709-8577-a6be1b433f69" providerId="ADAL" clId="{5AD2F1B2-870E-4243-AE2B-D8822766646D}" dt="2024-04-16T06:42:42.926" v="429"/>
          <ac:spMkLst>
            <pc:docMk/>
            <pc:sldMk cId="0" sldId="256"/>
            <ac:spMk id="8" creationId="{D5389C29-CBD8-14B0-EA8F-E9971D67EA0F}"/>
          </ac:spMkLst>
        </pc:spChg>
        <pc:spChg chg="mod">
          <ac:chgData name="Aldiranta -" userId="30a557f6-1718-4709-8577-a6be1b433f69" providerId="ADAL" clId="{5AD2F1B2-870E-4243-AE2B-D8822766646D}" dt="2024-04-16T06:42:42.926" v="429"/>
          <ac:spMkLst>
            <pc:docMk/>
            <pc:sldMk cId="0" sldId="256"/>
            <ac:spMk id="9" creationId="{F043B806-324E-4C95-381A-AD1613E03E47}"/>
          </ac:spMkLst>
        </pc:spChg>
        <pc:spChg chg="mod">
          <ac:chgData name="Aldiranta -" userId="30a557f6-1718-4709-8577-a6be1b433f69" providerId="ADAL" clId="{5AD2F1B2-870E-4243-AE2B-D8822766646D}" dt="2024-04-16T06:42:42.926" v="429"/>
          <ac:spMkLst>
            <pc:docMk/>
            <pc:sldMk cId="0" sldId="256"/>
            <ac:spMk id="10" creationId="{108C27B8-2A7C-F32F-D23A-4B35FDC28530}"/>
          </ac:spMkLst>
        </pc:spChg>
        <pc:spChg chg="mod">
          <ac:chgData name="Aldiranta -" userId="30a557f6-1718-4709-8577-a6be1b433f69" providerId="ADAL" clId="{5AD2F1B2-870E-4243-AE2B-D8822766646D}" dt="2024-04-16T06:42:42.926" v="429"/>
          <ac:spMkLst>
            <pc:docMk/>
            <pc:sldMk cId="0" sldId="256"/>
            <ac:spMk id="11" creationId="{BB1B74B9-7BF2-9040-02EA-6EE091582A4C}"/>
          </ac:spMkLst>
        </pc:spChg>
        <pc:spChg chg="mod">
          <ac:chgData name="Aldiranta -" userId="30a557f6-1718-4709-8577-a6be1b433f69" providerId="ADAL" clId="{5AD2F1B2-870E-4243-AE2B-D8822766646D}" dt="2024-04-16T06:42:42.926" v="429"/>
          <ac:spMkLst>
            <pc:docMk/>
            <pc:sldMk cId="0" sldId="256"/>
            <ac:spMk id="12" creationId="{B8245C9B-2064-CE72-57F7-BDA144D41964}"/>
          </ac:spMkLst>
        </pc:spChg>
        <pc:spChg chg="mod">
          <ac:chgData name="Aldiranta -" userId="30a557f6-1718-4709-8577-a6be1b433f69" providerId="ADAL" clId="{5AD2F1B2-870E-4243-AE2B-D8822766646D}" dt="2024-04-16T06:42:42.926" v="429"/>
          <ac:spMkLst>
            <pc:docMk/>
            <pc:sldMk cId="0" sldId="256"/>
            <ac:spMk id="13" creationId="{94B0D200-3223-7C0A-6062-4E18D7D432B7}"/>
          </ac:spMkLst>
        </pc:spChg>
        <pc:spChg chg="add mod">
          <ac:chgData name="Aldiranta -" userId="30a557f6-1718-4709-8577-a6be1b433f69" providerId="ADAL" clId="{5AD2F1B2-870E-4243-AE2B-D8822766646D}" dt="2024-04-16T07:20:13.809" v="1283" actId="14100"/>
          <ac:spMkLst>
            <pc:docMk/>
            <pc:sldMk cId="0" sldId="256"/>
            <ac:spMk id="14" creationId="{221890BA-8832-35B9-BFC8-F9E6D4CC1B97}"/>
          </ac:spMkLst>
        </pc:spChg>
        <pc:spChg chg="add">
          <ac:chgData name="Aldiranta -" userId="30a557f6-1718-4709-8577-a6be1b433f69" providerId="ADAL" clId="{5AD2F1B2-870E-4243-AE2B-D8822766646D}" dt="2024-04-16T07:20:15.393" v="1284"/>
          <ac:spMkLst>
            <pc:docMk/>
            <pc:sldMk cId="0" sldId="256"/>
            <ac:spMk id="15" creationId="{22ADC51C-2101-DD5D-CEBA-A9D190086171}"/>
          </ac:spMkLst>
        </pc:spChg>
        <pc:spChg chg="add mod ord topLvl">
          <ac:chgData name="Aldiranta -" userId="30a557f6-1718-4709-8577-a6be1b433f69" providerId="ADAL" clId="{5AD2F1B2-870E-4243-AE2B-D8822766646D}" dt="2024-04-16T07:33:12.531" v="1381" actId="165"/>
          <ac:spMkLst>
            <pc:docMk/>
            <pc:sldMk cId="0" sldId="256"/>
            <ac:spMk id="17" creationId="{B1241A8B-6188-72C5-CC78-B9E1F48CC046}"/>
          </ac:spMkLst>
        </pc:spChg>
        <pc:spChg chg="mod">
          <ac:chgData name="Aldiranta -" userId="30a557f6-1718-4709-8577-a6be1b433f69" providerId="ADAL" clId="{5AD2F1B2-870E-4243-AE2B-D8822766646D}" dt="2024-04-16T03:55:52.694" v="351" actId="20577"/>
          <ac:spMkLst>
            <pc:docMk/>
            <pc:sldMk cId="0" sldId="256"/>
            <ac:spMk id="185" creationId="{00000000-0000-0000-0000-000000000000}"/>
          </ac:spMkLst>
        </pc:spChg>
        <pc:grpChg chg="add del mod">
          <ac:chgData name="Aldiranta -" userId="30a557f6-1718-4709-8577-a6be1b433f69" providerId="ADAL" clId="{5AD2F1B2-870E-4243-AE2B-D8822766646D}" dt="2024-04-16T07:20:07.721" v="1280" actId="478"/>
          <ac:grpSpMkLst>
            <pc:docMk/>
            <pc:sldMk cId="0" sldId="256"/>
            <ac:grpSpMk id="2" creationId="{567E0BEB-A146-2792-9C52-E5DBE1A23CCE}"/>
          </ac:grpSpMkLst>
        </pc:grpChg>
        <pc:grpChg chg="add del mod">
          <ac:chgData name="Aldiranta -" userId="30a557f6-1718-4709-8577-a6be1b433f69" providerId="ADAL" clId="{5AD2F1B2-870E-4243-AE2B-D8822766646D}" dt="2024-04-16T07:28:52.071" v="1362" actId="165"/>
          <ac:grpSpMkLst>
            <pc:docMk/>
            <pc:sldMk cId="0" sldId="256"/>
            <ac:grpSpMk id="18" creationId="{CC2B7B4E-04F4-076E-E37A-4211DC86F1BF}"/>
          </ac:grpSpMkLst>
        </pc:grpChg>
        <pc:grpChg chg="add del mod">
          <ac:chgData name="Aldiranta -" userId="30a557f6-1718-4709-8577-a6be1b433f69" providerId="ADAL" clId="{5AD2F1B2-870E-4243-AE2B-D8822766646D}" dt="2024-04-16T07:33:12.531" v="1381" actId="165"/>
          <ac:grpSpMkLst>
            <pc:docMk/>
            <pc:sldMk cId="0" sldId="256"/>
            <ac:grpSpMk id="19" creationId="{8445518E-FF40-283D-992A-302B82EA0A9C}"/>
          </ac:grpSpMkLst>
        </pc:grpChg>
        <pc:grpChg chg="add del">
          <ac:chgData name="Aldiranta -" userId="30a557f6-1718-4709-8577-a6be1b433f69" providerId="ADAL" clId="{5AD2F1B2-870E-4243-AE2B-D8822766646D}" dt="2024-04-16T06:42:45.869" v="431" actId="478"/>
          <ac:grpSpMkLst>
            <pc:docMk/>
            <pc:sldMk cId="0" sldId="256"/>
            <ac:grpSpMk id="223" creationId="{00000000-0000-0000-0000-000000000000}"/>
          </ac:grpSpMkLst>
        </pc:grpChg>
        <pc:picChg chg="add mod ord topLvl">
          <ac:chgData name="Aldiranta -" userId="30a557f6-1718-4709-8577-a6be1b433f69" providerId="ADAL" clId="{5AD2F1B2-870E-4243-AE2B-D8822766646D}" dt="2024-04-16T07:33:12.531" v="1381" actId="165"/>
          <ac:picMkLst>
            <pc:docMk/>
            <pc:sldMk cId="0" sldId="256"/>
            <ac:picMk id="16" creationId="{15BCF351-7E52-AEFB-8BCD-37955EDCCB29}"/>
          </ac:picMkLst>
        </pc:picChg>
      </pc:sldChg>
      <pc:sldChg chg="modSp mod">
        <pc:chgData name="Aldiranta -" userId="30a557f6-1718-4709-8577-a6be1b433f69" providerId="ADAL" clId="{5AD2F1B2-870E-4243-AE2B-D8822766646D}" dt="2024-04-16T15:56:28.226" v="1757" actId="114"/>
        <pc:sldMkLst>
          <pc:docMk/>
          <pc:sldMk cId="0" sldId="257"/>
        </pc:sldMkLst>
        <pc:spChg chg="mod">
          <ac:chgData name="Aldiranta -" userId="30a557f6-1718-4709-8577-a6be1b433f69" providerId="ADAL" clId="{5AD2F1B2-870E-4243-AE2B-D8822766646D}" dt="2024-04-16T15:56:28.226" v="1757" actId="114"/>
          <ac:spMkLst>
            <pc:docMk/>
            <pc:sldMk cId="0" sldId="257"/>
            <ac:spMk id="335" creationId="{00000000-0000-0000-0000-000000000000}"/>
          </ac:spMkLst>
        </pc:spChg>
      </pc:sldChg>
      <pc:sldChg chg="addSp delSp modSp mod">
        <pc:chgData name="Aldiranta -" userId="30a557f6-1718-4709-8577-a6be1b433f69" providerId="ADAL" clId="{5AD2F1B2-870E-4243-AE2B-D8822766646D}" dt="2024-04-16T03:55:19.292" v="325" actId="12789"/>
        <pc:sldMkLst>
          <pc:docMk/>
          <pc:sldMk cId="614612057" sldId="265"/>
        </pc:sldMkLst>
        <pc:spChg chg="mod">
          <ac:chgData name="Aldiranta -" userId="30a557f6-1718-4709-8577-a6be1b433f69" providerId="ADAL" clId="{5AD2F1B2-870E-4243-AE2B-D8822766646D}" dt="2024-04-16T03:55:06.292" v="324" actId="12789"/>
          <ac:spMkLst>
            <pc:docMk/>
            <pc:sldMk cId="614612057" sldId="265"/>
            <ac:spMk id="830" creationId="{00000000-0000-0000-0000-000000000000}"/>
          </ac:spMkLst>
        </pc:spChg>
        <pc:spChg chg="mod">
          <ac:chgData name="Aldiranta -" userId="30a557f6-1718-4709-8577-a6be1b433f69" providerId="ADAL" clId="{5AD2F1B2-870E-4243-AE2B-D8822766646D}" dt="2024-04-16T03:54:59.818" v="323" actId="12789"/>
          <ac:spMkLst>
            <pc:docMk/>
            <pc:sldMk cId="614612057" sldId="265"/>
            <ac:spMk id="831" creationId="{00000000-0000-0000-0000-000000000000}"/>
          </ac:spMkLst>
        </pc:spChg>
        <pc:spChg chg="mod">
          <ac:chgData name="Aldiranta -" userId="30a557f6-1718-4709-8577-a6be1b433f69" providerId="ADAL" clId="{5AD2F1B2-870E-4243-AE2B-D8822766646D}" dt="2024-04-16T03:54:51.059" v="322" actId="12789"/>
          <ac:spMkLst>
            <pc:docMk/>
            <pc:sldMk cId="614612057" sldId="265"/>
            <ac:spMk id="832" creationId="{00000000-0000-0000-0000-000000000000}"/>
          </ac:spMkLst>
        </pc:spChg>
        <pc:spChg chg="mod">
          <ac:chgData name="Aldiranta -" userId="30a557f6-1718-4709-8577-a6be1b433f69" providerId="ADAL" clId="{5AD2F1B2-870E-4243-AE2B-D8822766646D}" dt="2024-04-16T03:54:33.421" v="321" actId="12789"/>
          <ac:spMkLst>
            <pc:docMk/>
            <pc:sldMk cId="614612057" sldId="265"/>
            <ac:spMk id="833" creationId="{00000000-0000-0000-0000-000000000000}"/>
          </ac:spMkLst>
        </pc:spChg>
        <pc:spChg chg="mod">
          <ac:chgData name="Aldiranta -" userId="30a557f6-1718-4709-8577-a6be1b433f69" providerId="ADAL" clId="{5AD2F1B2-870E-4243-AE2B-D8822766646D}" dt="2024-04-16T03:55:19.292" v="325" actId="12789"/>
          <ac:spMkLst>
            <pc:docMk/>
            <pc:sldMk cId="614612057" sldId="265"/>
            <ac:spMk id="834" creationId="{00000000-0000-0000-0000-000000000000}"/>
          </ac:spMkLst>
        </pc:spChg>
        <pc:spChg chg="mod">
          <ac:chgData name="Aldiranta -" userId="30a557f6-1718-4709-8577-a6be1b433f69" providerId="ADAL" clId="{5AD2F1B2-870E-4243-AE2B-D8822766646D}" dt="2024-04-16T03:54:51.059" v="322" actId="12789"/>
          <ac:spMkLst>
            <pc:docMk/>
            <pc:sldMk cId="614612057" sldId="265"/>
            <ac:spMk id="848" creationId="{00000000-0000-0000-0000-000000000000}"/>
          </ac:spMkLst>
        </pc:spChg>
        <pc:spChg chg="mod">
          <ac:chgData name="Aldiranta -" userId="30a557f6-1718-4709-8577-a6be1b433f69" providerId="ADAL" clId="{5AD2F1B2-870E-4243-AE2B-D8822766646D}" dt="2024-04-16T03:51:32.755" v="180" actId="20577"/>
          <ac:spMkLst>
            <pc:docMk/>
            <pc:sldMk cId="614612057" sldId="265"/>
            <ac:spMk id="849" creationId="{00000000-0000-0000-0000-000000000000}"/>
          </ac:spMkLst>
        </pc:spChg>
        <pc:spChg chg="mod">
          <ac:chgData name="Aldiranta -" userId="30a557f6-1718-4709-8577-a6be1b433f69" providerId="ADAL" clId="{5AD2F1B2-870E-4243-AE2B-D8822766646D}" dt="2024-04-16T03:55:19.292" v="325" actId="12789"/>
          <ac:spMkLst>
            <pc:docMk/>
            <pc:sldMk cId="614612057" sldId="265"/>
            <ac:spMk id="850" creationId="{00000000-0000-0000-0000-000000000000}"/>
          </ac:spMkLst>
        </pc:spChg>
        <pc:spChg chg="mod">
          <ac:chgData name="Aldiranta -" userId="30a557f6-1718-4709-8577-a6be1b433f69" providerId="ADAL" clId="{5AD2F1B2-870E-4243-AE2B-D8822766646D}" dt="2024-04-16T03:51:26.415" v="175" actId="20577"/>
          <ac:spMkLst>
            <pc:docMk/>
            <pc:sldMk cId="614612057" sldId="265"/>
            <ac:spMk id="851" creationId="{00000000-0000-0000-0000-000000000000}"/>
          </ac:spMkLst>
        </pc:spChg>
        <pc:spChg chg="mod">
          <ac:chgData name="Aldiranta -" userId="30a557f6-1718-4709-8577-a6be1b433f69" providerId="ADAL" clId="{5AD2F1B2-870E-4243-AE2B-D8822766646D}" dt="2024-04-16T03:54:33.421" v="321" actId="12789"/>
          <ac:spMkLst>
            <pc:docMk/>
            <pc:sldMk cId="614612057" sldId="265"/>
            <ac:spMk id="852" creationId="{00000000-0000-0000-0000-000000000000}"/>
          </ac:spMkLst>
        </pc:spChg>
        <pc:spChg chg="mod">
          <ac:chgData name="Aldiranta -" userId="30a557f6-1718-4709-8577-a6be1b433f69" providerId="ADAL" clId="{5AD2F1B2-870E-4243-AE2B-D8822766646D}" dt="2024-04-16T03:51:36.723" v="184" actId="20577"/>
          <ac:spMkLst>
            <pc:docMk/>
            <pc:sldMk cId="614612057" sldId="265"/>
            <ac:spMk id="853" creationId="{00000000-0000-0000-0000-000000000000}"/>
          </ac:spMkLst>
        </pc:spChg>
        <pc:spChg chg="mod">
          <ac:chgData name="Aldiranta -" userId="30a557f6-1718-4709-8577-a6be1b433f69" providerId="ADAL" clId="{5AD2F1B2-870E-4243-AE2B-D8822766646D}" dt="2024-04-16T03:55:06.292" v="324" actId="12789"/>
          <ac:spMkLst>
            <pc:docMk/>
            <pc:sldMk cId="614612057" sldId="265"/>
            <ac:spMk id="854" creationId="{00000000-0000-0000-0000-000000000000}"/>
          </ac:spMkLst>
        </pc:spChg>
        <pc:spChg chg="mod">
          <ac:chgData name="Aldiranta -" userId="30a557f6-1718-4709-8577-a6be1b433f69" providerId="ADAL" clId="{5AD2F1B2-870E-4243-AE2B-D8822766646D}" dt="2024-04-16T03:50:24.401" v="168" actId="20577"/>
          <ac:spMkLst>
            <pc:docMk/>
            <pc:sldMk cId="614612057" sldId="265"/>
            <ac:spMk id="855" creationId="{00000000-0000-0000-0000-000000000000}"/>
          </ac:spMkLst>
        </pc:spChg>
        <pc:spChg chg="mod">
          <ac:chgData name="Aldiranta -" userId="30a557f6-1718-4709-8577-a6be1b433f69" providerId="ADAL" clId="{5AD2F1B2-870E-4243-AE2B-D8822766646D}" dt="2024-04-16T03:54:59.818" v="323" actId="12789"/>
          <ac:spMkLst>
            <pc:docMk/>
            <pc:sldMk cId="614612057" sldId="265"/>
            <ac:spMk id="856" creationId="{00000000-0000-0000-0000-000000000000}"/>
          </ac:spMkLst>
        </pc:spChg>
        <pc:spChg chg="mod">
          <ac:chgData name="Aldiranta -" userId="30a557f6-1718-4709-8577-a6be1b433f69" providerId="ADAL" clId="{5AD2F1B2-870E-4243-AE2B-D8822766646D}" dt="2024-04-16T03:51:29.514" v="176" actId="20577"/>
          <ac:spMkLst>
            <pc:docMk/>
            <pc:sldMk cId="614612057" sldId="265"/>
            <ac:spMk id="857" creationId="{00000000-0000-0000-0000-000000000000}"/>
          </ac:spMkLst>
        </pc:spChg>
        <pc:spChg chg="add del">
          <ac:chgData name="Aldiranta -" userId="30a557f6-1718-4709-8577-a6be1b433f69" providerId="ADAL" clId="{5AD2F1B2-870E-4243-AE2B-D8822766646D}" dt="2024-04-16T03:43:02.201" v="147" actId="478"/>
          <ac:spMkLst>
            <pc:docMk/>
            <pc:sldMk cId="614612057" sldId="265"/>
            <ac:spMk id="859" creationId="{00000000-0000-0000-0000-000000000000}"/>
          </ac:spMkLst>
        </pc:spChg>
      </pc:sldChg>
      <pc:sldChg chg="modSp mod">
        <pc:chgData name="Aldiranta -" userId="30a557f6-1718-4709-8577-a6be1b433f69" providerId="ADAL" clId="{5AD2F1B2-870E-4243-AE2B-D8822766646D}" dt="2024-04-16T13:42:20.306" v="1537" actId="12789"/>
        <pc:sldMkLst>
          <pc:docMk/>
          <pc:sldMk cId="2211543588" sldId="284"/>
        </pc:sldMkLst>
        <pc:spChg chg="mod">
          <ac:chgData name="Aldiranta -" userId="30a557f6-1718-4709-8577-a6be1b433f69" providerId="ADAL" clId="{5AD2F1B2-870E-4243-AE2B-D8822766646D}" dt="2024-04-16T13:42:20.306" v="1537" actId="12789"/>
          <ac:spMkLst>
            <pc:docMk/>
            <pc:sldMk cId="2211543588" sldId="284"/>
            <ac:spMk id="4" creationId="{00000000-0000-0000-0000-000000000000}"/>
          </ac:spMkLst>
        </pc:spChg>
        <pc:spChg chg="mod">
          <ac:chgData name="Aldiranta -" userId="30a557f6-1718-4709-8577-a6be1b433f69" providerId="ADAL" clId="{5AD2F1B2-870E-4243-AE2B-D8822766646D}" dt="2024-04-16T13:42:20.306" v="1537" actId="12789"/>
          <ac:spMkLst>
            <pc:docMk/>
            <pc:sldMk cId="2211543588" sldId="284"/>
            <ac:spMk id="5" creationId="{00000000-0000-0000-0000-000000000000}"/>
          </ac:spMkLst>
        </pc:spChg>
        <pc:spChg chg="mod">
          <ac:chgData name="Aldiranta -" userId="30a557f6-1718-4709-8577-a6be1b433f69" providerId="ADAL" clId="{5AD2F1B2-870E-4243-AE2B-D8822766646D}" dt="2024-04-16T13:40:41.321" v="1533" actId="12789"/>
          <ac:spMkLst>
            <pc:docMk/>
            <pc:sldMk cId="2211543588" sldId="284"/>
            <ac:spMk id="6" creationId="{8487733A-5C6D-7046-B65E-0DD51C5D90CB}"/>
          </ac:spMkLst>
        </pc:spChg>
        <pc:spChg chg="mod">
          <ac:chgData name="Aldiranta -" userId="30a557f6-1718-4709-8577-a6be1b433f69" providerId="ADAL" clId="{5AD2F1B2-870E-4243-AE2B-D8822766646D}" dt="2024-04-16T13:40:41.321" v="1533" actId="12789"/>
          <ac:spMkLst>
            <pc:docMk/>
            <pc:sldMk cId="2211543588" sldId="284"/>
            <ac:spMk id="8" creationId="{913CC69D-E466-7011-529E-63B6A721C4A5}"/>
          </ac:spMkLst>
        </pc:spChg>
      </pc:sldChg>
      <pc:sldChg chg="modSp mod">
        <pc:chgData name="Aldiranta -" userId="30a557f6-1718-4709-8577-a6be1b433f69" providerId="ADAL" clId="{5AD2F1B2-870E-4243-AE2B-D8822766646D}" dt="2024-04-16T15:57:39.675" v="1764" actId="20577"/>
        <pc:sldMkLst>
          <pc:docMk/>
          <pc:sldMk cId="685578668" sldId="312"/>
        </pc:sldMkLst>
        <pc:spChg chg="mod">
          <ac:chgData name="Aldiranta -" userId="30a557f6-1718-4709-8577-a6be1b433f69" providerId="ADAL" clId="{5AD2F1B2-870E-4243-AE2B-D8822766646D}" dt="2024-04-16T15:57:39.675" v="1764" actId="20577"/>
          <ac:spMkLst>
            <pc:docMk/>
            <pc:sldMk cId="685578668" sldId="312"/>
            <ac:spMk id="706" creationId="{00000000-0000-0000-0000-000000000000}"/>
          </ac:spMkLst>
        </pc:spChg>
      </pc:sldChg>
      <pc:sldChg chg="modSp mod">
        <pc:chgData name="Aldiranta -" userId="30a557f6-1718-4709-8577-a6be1b433f69" providerId="ADAL" clId="{5AD2F1B2-870E-4243-AE2B-D8822766646D}" dt="2024-04-16T13:43:16.621" v="1541" actId="242"/>
        <pc:sldMkLst>
          <pc:docMk/>
          <pc:sldMk cId="4156363010" sldId="313"/>
        </pc:sldMkLst>
        <pc:spChg chg="mod">
          <ac:chgData name="Aldiranta -" userId="30a557f6-1718-4709-8577-a6be1b433f69" providerId="ADAL" clId="{5AD2F1B2-870E-4243-AE2B-D8822766646D}" dt="2024-04-16T13:42:53.748" v="1539" actId="12789"/>
          <ac:spMkLst>
            <pc:docMk/>
            <pc:sldMk cId="4156363010" sldId="313"/>
            <ac:spMk id="4" creationId="{3345F2F8-3343-8A6D-46B7-43C29F83226A}"/>
          </ac:spMkLst>
        </pc:spChg>
        <pc:spChg chg="mod">
          <ac:chgData name="Aldiranta -" userId="30a557f6-1718-4709-8577-a6be1b433f69" providerId="ADAL" clId="{5AD2F1B2-870E-4243-AE2B-D8822766646D}" dt="2024-04-16T13:43:11.036" v="1540" actId="242"/>
          <ac:spMkLst>
            <pc:docMk/>
            <pc:sldMk cId="4156363010" sldId="313"/>
            <ac:spMk id="5" creationId="{80E1C8BC-AFF7-6FEA-C598-9DAE43B3FCFD}"/>
          </ac:spMkLst>
        </pc:spChg>
        <pc:spChg chg="mod">
          <ac:chgData name="Aldiranta -" userId="30a557f6-1718-4709-8577-a6be1b433f69" providerId="ADAL" clId="{5AD2F1B2-870E-4243-AE2B-D8822766646D}" dt="2024-04-16T13:42:47.807" v="1538" actId="12789"/>
          <ac:spMkLst>
            <pc:docMk/>
            <pc:sldMk cId="4156363010" sldId="313"/>
            <ac:spMk id="702" creationId="{00000000-0000-0000-0000-000000000000}"/>
          </ac:spMkLst>
        </pc:spChg>
        <pc:spChg chg="mod">
          <ac:chgData name="Aldiranta -" userId="30a557f6-1718-4709-8577-a6be1b433f69" providerId="ADAL" clId="{5AD2F1B2-870E-4243-AE2B-D8822766646D}" dt="2024-04-16T13:43:16.621" v="1541" actId="242"/>
          <ac:spMkLst>
            <pc:docMk/>
            <pc:sldMk cId="4156363010" sldId="313"/>
            <ac:spMk id="705" creationId="{00000000-0000-0000-0000-000000000000}"/>
          </ac:spMkLst>
        </pc:spChg>
      </pc:sldChg>
      <pc:sldChg chg="modSp mod modCm">
        <pc:chgData name="Aldiranta -" userId="30a557f6-1718-4709-8577-a6be1b433f69" providerId="ADAL" clId="{5AD2F1B2-870E-4243-AE2B-D8822766646D}" dt="2024-04-16T15:15:45.449" v="1545" actId="115"/>
        <pc:sldMkLst>
          <pc:docMk/>
          <pc:sldMk cId="2044449259" sldId="318"/>
        </pc:sldMkLst>
        <pc:spChg chg="mod">
          <ac:chgData name="Aldiranta -" userId="30a557f6-1718-4709-8577-a6be1b433f69" providerId="ADAL" clId="{5AD2F1B2-870E-4243-AE2B-D8822766646D}" dt="2024-04-16T15:15:45.449" v="1545" actId="115"/>
          <ac:spMkLst>
            <pc:docMk/>
            <pc:sldMk cId="2044449259" sldId="318"/>
            <ac:spMk id="8" creationId="{1FA2C531-84AB-030D-1E9F-EF74038F603F}"/>
          </ac:spMkLst>
        </pc:spChg>
        <pc:extLst>
          <p:ext xmlns:p="http://schemas.openxmlformats.org/presentationml/2006/main" uri="{D6D511B9-2390-475A-947B-AFAB55BFBCF1}">
            <pc226:cmChg xmlns:pc226="http://schemas.microsoft.com/office/powerpoint/2022/06/main/command" chg="mod">
              <pc226:chgData name="Aldiranta -" userId="30a557f6-1718-4709-8577-a6be1b433f69" providerId="ADAL" clId="{5AD2F1B2-870E-4243-AE2B-D8822766646D}" dt="2024-04-16T14:39:40.894" v="1542" actId="2056"/>
              <pc2:cmMkLst xmlns:pc2="http://schemas.microsoft.com/office/powerpoint/2019/9/main/command">
                <pc:docMk/>
                <pc:sldMk cId="2044449259" sldId="318"/>
                <pc2:cmMk id="{5BE16779-FD6C-4E2D-9BC4-9C6358A597EA}"/>
              </pc2:cmMkLst>
              <pc226:cmRplyChg chg="add">
                <pc226:chgData name="Aldiranta -" userId="30a557f6-1718-4709-8577-a6be1b433f69" providerId="ADAL" clId="{5AD2F1B2-870E-4243-AE2B-D8822766646D}" dt="2024-04-16T13:08:12.013" v="1382"/>
                <pc2:cmRplyMkLst xmlns:pc2="http://schemas.microsoft.com/office/powerpoint/2019/9/main/command">
                  <pc:docMk/>
                  <pc:sldMk cId="2044449259" sldId="318"/>
                  <pc2:cmMk id="{5BE16779-FD6C-4E2D-9BC4-9C6358A597EA}"/>
                  <pc2:cmRplyMk id="{312FC829-7DD2-42AC-8A7E-E83D94BDC05B}"/>
                </pc2:cmRplyMkLst>
              </pc226:cmRplyChg>
            </pc226:cmChg>
          </p:ext>
        </pc:extLst>
      </pc:sldChg>
      <pc:sldChg chg="modSp mod">
        <pc:chgData name="Aldiranta -" userId="30a557f6-1718-4709-8577-a6be1b433f69" providerId="ADAL" clId="{5AD2F1B2-870E-4243-AE2B-D8822766646D}" dt="2024-04-16T15:52:15.373" v="1746" actId="1036"/>
        <pc:sldMkLst>
          <pc:docMk/>
          <pc:sldMk cId="2017925452" sldId="320"/>
        </pc:sldMkLst>
        <pc:spChg chg="mod">
          <ac:chgData name="Aldiranta -" userId="30a557f6-1718-4709-8577-a6be1b433f69" providerId="ADAL" clId="{5AD2F1B2-870E-4243-AE2B-D8822766646D}" dt="2024-04-16T13:34:31.761" v="1530" actId="14100"/>
          <ac:spMkLst>
            <pc:docMk/>
            <pc:sldMk cId="2017925452" sldId="320"/>
            <ac:spMk id="5" creationId="{5397FD7D-9E39-565B-EA0B-37C9163E64D1}"/>
          </ac:spMkLst>
        </pc:spChg>
        <pc:spChg chg="mod">
          <ac:chgData name="Aldiranta -" userId="30a557f6-1718-4709-8577-a6be1b433f69" providerId="ADAL" clId="{5AD2F1B2-870E-4243-AE2B-D8822766646D}" dt="2024-04-16T13:34:25.653" v="1528" actId="242"/>
          <ac:spMkLst>
            <pc:docMk/>
            <pc:sldMk cId="2017925452" sldId="320"/>
            <ac:spMk id="6" creationId="{C91A65ED-3CD3-ABAA-CA98-E320E25F27A0}"/>
          </ac:spMkLst>
        </pc:spChg>
        <pc:grpChg chg="mod">
          <ac:chgData name="Aldiranta -" userId="30a557f6-1718-4709-8577-a6be1b433f69" providerId="ADAL" clId="{5AD2F1B2-870E-4243-AE2B-D8822766646D}" dt="2024-04-16T15:27:52.621" v="1575" actId="1076"/>
          <ac:grpSpMkLst>
            <pc:docMk/>
            <pc:sldMk cId="2017925452" sldId="320"/>
            <ac:grpSpMk id="8" creationId="{D39EF199-8A41-EECA-138F-590808EB539C}"/>
          </ac:grpSpMkLst>
        </pc:grpChg>
        <pc:grpChg chg="mod">
          <ac:chgData name="Aldiranta -" userId="30a557f6-1718-4709-8577-a6be1b433f69" providerId="ADAL" clId="{5AD2F1B2-870E-4243-AE2B-D8822766646D}" dt="2024-04-16T15:52:15.373" v="1746" actId="1036"/>
          <ac:grpSpMkLst>
            <pc:docMk/>
            <pc:sldMk cId="2017925452" sldId="320"/>
            <ac:grpSpMk id="48" creationId="{75E404C9-9495-3138-5268-5289D394207D}"/>
          </ac:grpSpMkLst>
        </pc:grpChg>
      </pc:sldChg>
      <pc:sldChg chg="modSp mod">
        <pc:chgData name="Aldiranta -" userId="30a557f6-1718-4709-8577-a6be1b433f69" providerId="ADAL" clId="{5AD2F1B2-870E-4243-AE2B-D8822766646D}" dt="2024-04-16T15:58:20.832" v="1791" actId="20577"/>
        <pc:sldMkLst>
          <pc:docMk/>
          <pc:sldMk cId="1356635814" sldId="321"/>
        </pc:sldMkLst>
        <pc:spChg chg="mod">
          <ac:chgData name="Aldiranta -" userId="30a557f6-1718-4709-8577-a6be1b433f69" providerId="ADAL" clId="{5AD2F1B2-870E-4243-AE2B-D8822766646D}" dt="2024-04-16T15:58:20.832" v="1791" actId="20577"/>
          <ac:spMkLst>
            <pc:docMk/>
            <pc:sldMk cId="1356635814" sldId="321"/>
            <ac:spMk id="706" creationId="{00000000-0000-0000-0000-000000000000}"/>
          </ac:spMkLst>
        </pc:spChg>
      </pc:sldChg>
      <pc:sldChg chg="delSp modSp mod addCm modCm">
        <pc:chgData name="Aldiranta -" userId="30a557f6-1718-4709-8577-a6be1b433f69" providerId="ADAL" clId="{5AD2F1B2-870E-4243-AE2B-D8822766646D}" dt="2024-04-16T15:59:06.559" v="1796" actId="167"/>
        <pc:sldMkLst>
          <pc:docMk/>
          <pc:sldMk cId="3333656799" sldId="324"/>
        </pc:sldMkLst>
        <pc:spChg chg="mod">
          <ac:chgData name="Aldiranta -" userId="30a557f6-1718-4709-8577-a6be1b433f69" providerId="ADAL" clId="{5AD2F1B2-870E-4243-AE2B-D8822766646D}" dt="2024-04-16T15:58:50.448" v="1792" actId="165"/>
          <ac:spMkLst>
            <pc:docMk/>
            <pc:sldMk cId="3333656799" sldId="324"/>
            <ac:spMk id="2059" creationId="{00000000-0000-0000-0000-000000000000}"/>
          </ac:spMkLst>
        </pc:spChg>
        <pc:spChg chg="mod topLvl">
          <ac:chgData name="Aldiranta -" userId="30a557f6-1718-4709-8577-a6be1b433f69" providerId="ADAL" clId="{5AD2F1B2-870E-4243-AE2B-D8822766646D}" dt="2024-04-16T15:58:50.448" v="1792" actId="165"/>
          <ac:spMkLst>
            <pc:docMk/>
            <pc:sldMk cId="3333656799" sldId="324"/>
            <ac:spMk id="2061" creationId="{00000000-0000-0000-0000-000000000000}"/>
          </ac:spMkLst>
        </pc:spChg>
        <pc:spChg chg="mod topLvl">
          <ac:chgData name="Aldiranta -" userId="30a557f6-1718-4709-8577-a6be1b433f69" providerId="ADAL" clId="{5AD2F1B2-870E-4243-AE2B-D8822766646D}" dt="2024-04-16T15:58:50.448" v="1792" actId="165"/>
          <ac:spMkLst>
            <pc:docMk/>
            <pc:sldMk cId="3333656799" sldId="324"/>
            <ac:spMk id="2063" creationId="{00000000-0000-0000-0000-000000000000}"/>
          </ac:spMkLst>
        </pc:spChg>
        <pc:spChg chg="mod topLvl">
          <ac:chgData name="Aldiranta -" userId="30a557f6-1718-4709-8577-a6be1b433f69" providerId="ADAL" clId="{5AD2F1B2-870E-4243-AE2B-D8822766646D}" dt="2024-04-16T15:58:50.448" v="1792" actId="165"/>
          <ac:spMkLst>
            <pc:docMk/>
            <pc:sldMk cId="3333656799" sldId="324"/>
            <ac:spMk id="2065" creationId="{00000000-0000-0000-0000-000000000000}"/>
          </ac:spMkLst>
        </pc:spChg>
        <pc:spChg chg="mod">
          <ac:chgData name="Aldiranta -" userId="30a557f6-1718-4709-8577-a6be1b433f69" providerId="ADAL" clId="{5AD2F1B2-870E-4243-AE2B-D8822766646D}" dt="2024-04-16T15:58:50.448" v="1792" actId="165"/>
          <ac:spMkLst>
            <pc:docMk/>
            <pc:sldMk cId="3333656799" sldId="324"/>
            <ac:spMk id="2095" creationId="{00000000-0000-0000-0000-000000000000}"/>
          </ac:spMkLst>
        </pc:spChg>
        <pc:spChg chg="mod">
          <ac:chgData name="Aldiranta -" userId="30a557f6-1718-4709-8577-a6be1b433f69" providerId="ADAL" clId="{5AD2F1B2-870E-4243-AE2B-D8822766646D}" dt="2024-04-16T15:58:50.448" v="1792" actId="165"/>
          <ac:spMkLst>
            <pc:docMk/>
            <pc:sldMk cId="3333656799" sldId="324"/>
            <ac:spMk id="2096" creationId="{00000000-0000-0000-0000-000000000000}"/>
          </ac:spMkLst>
        </pc:spChg>
        <pc:spChg chg="mod">
          <ac:chgData name="Aldiranta -" userId="30a557f6-1718-4709-8577-a6be1b433f69" providerId="ADAL" clId="{5AD2F1B2-870E-4243-AE2B-D8822766646D}" dt="2024-04-16T15:58:50.448" v="1792" actId="165"/>
          <ac:spMkLst>
            <pc:docMk/>
            <pc:sldMk cId="3333656799" sldId="324"/>
            <ac:spMk id="2097" creationId="{00000000-0000-0000-0000-000000000000}"/>
          </ac:spMkLst>
        </pc:spChg>
        <pc:spChg chg="mod">
          <ac:chgData name="Aldiranta -" userId="30a557f6-1718-4709-8577-a6be1b433f69" providerId="ADAL" clId="{5AD2F1B2-870E-4243-AE2B-D8822766646D}" dt="2024-04-16T15:58:50.448" v="1792" actId="165"/>
          <ac:spMkLst>
            <pc:docMk/>
            <pc:sldMk cId="3333656799" sldId="324"/>
            <ac:spMk id="2099" creationId="{00000000-0000-0000-0000-000000000000}"/>
          </ac:spMkLst>
        </pc:spChg>
        <pc:spChg chg="mod topLvl">
          <ac:chgData name="Aldiranta -" userId="30a557f6-1718-4709-8577-a6be1b433f69" providerId="ADAL" clId="{5AD2F1B2-870E-4243-AE2B-D8822766646D}" dt="2024-04-16T15:58:50.448" v="1792" actId="165"/>
          <ac:spMkLst>
            <pc:docMk/>
            <pc:sldMk cId="3333656799" sldId="324"/>
            <ac:spMk id="2103" creationId="{00000000-0000-0000-0000-000000000000}"/>
          </ac:spMkLst>
        </pc:spChg>
        <pc:spChg chg="mod topLvl">
          <ac:chgData name="Aldiranta -" userId="30a557f6-1718-4709-8577-a6be1b433f69" providerId="ADAL" clId="{5AD2F1B2-870E-4243-AE2B-D8822766646D}" dt="2024-04-16T15:58:50.448" v="1792" actId="165"/>
          <ac:spMkLst>
            <pc:docMk/>
            <pc:sldMk cId="3333656799" sldId="324"/>
            <ac:spMk id="2106" creationId="{00000000-0000-0000-0000-000000000000}"/>
          </ac:spMkLst>
        </pc:spChg>
        <pc:grpChg chg="mod ord topLvl">
          <ac:chgData name="Aldiranta -" userId="30a557f6-1718-4709-8577-a6be1b433f69" providerId="ADAL" clId="{5AD2F1B2-870E-4243-AE2B-D8822766646D}" dt="2024-04-16T15:59:00.244" v="1794" actId="170"/>
          <ac:grpSpMkLst>
            <pc:docMk/>
            <pc:sldMk cId="3333656799" sldId="324"/>
            <ac:grpSpMk id="7" creationId="{B100B42A-4206-7249-ACB6-88D849E1AD93}"/>
          </ac:grpSpMkLst>
        </pc:grpChg>
        <pc:grpChg chg="del">
          <ac:chgData name="Aldiranta -" userId="30a557f6-1718-4709-8577-a6be1b433f69" providerId="ADAL" clId="{5AD2F1B2-870E-4243-AE2B-D8822766646D}" dt="2024-04-16T15:58:50.448" v="1792" actId="165"/>
          <ac:grpSpMkLst>
            <pc:docMk/>
            <pc:sldMk cId="3333656799" sldId="324"/>
            <ac:grpSpMk id="29" creationId="{E36564FF-BA69-65B0-8151-D6CED2E20EC2}"/>
          </ac:grpSpMkLst>
        </pc:grpChg>
        <pc:grpChg chg="mod topLvl">
          <ac:chgData name="Aldiranta -" userId="30a557f6-1718-4709-8577-a6be1b433f69" providerId="ADAL" clId="{5AD2F1B2-870E-4243-AE2B-D8822766646D}" dt="2024-04-16T15:58:50.448" v="1792" actId="165"/>
          <ac:grpSpMkLst>
            <pc:docMk/>
            <pc:sldMk cId="3333656799" sldId="324"/>
            <ac:grpSpMk id="2092" creationId="{00000000-0000-0000-0000-000000000000}"/>
          </ac:grpSpMkLst>
        </pc:grpChg>
        <pc:cxnChg chg="mod ord topLvl">
          <ac:chgData name="Aldiranta -" userId="30a557f6-1718-4709-8577-a6be1b433f69" providerId="ADAL" clId="{5AD2F1B2-870E-4243-AE2B-D8822766646D}" dt="2024-04-16T15:59:06.559" v="1796" actId="167"/>
          <ac:cxnSpMkLst>
            <pc:docMk/>
            <pc:sldMk cId="3333656799" sldId="324"/>
            <ac:cxnSpMk id="2058" creationId="{00000000-0000-0000-0000-000000000000}"/>
          </ac:cxnSpMkLst>
        </pc:cxnChg>
        <pc:cxnChg chg="mod topLvl">
          <ac:chgData name="Aldiranta -" userId="30a557f6-1718-4709-8577-a6be1b433f69" providerId="ADAL" clId="{5AD2F1B2-870E-4243-AE2B-D8822766646D}" dt="2024-04-16T15:58:50.448" v="1792" actId="165"/>
          <ac:cxnSpMkLst>
            <pc:docMk/>
            <pc:sldMk cId="3333656799" sldId="324"/>
            <ac:cxnSpMk id="2060" creationId="{00000000-0000-0000-0000-000000000000}"/>
          </ac:cxnSpMkLst>
        </pc:cxnChg>
        <pc:cxnChg chg="mod ord topLvl">
          <ac:chgData name="Aldiranta -" userId="30a557f6-1718-4709-8577-a6be1b433f69" providerId="ADAL" clId="{5AD2F1B2-870E-4243-AE2B-D8822766646D}" dt="2024-04-16T15:59:04.069" v="1795" actId="167"/>
          <ac:cxnSpMkLst>
            <pc:docMk/>
            <pc:sldMk cId="3333656799" sldId="324"/>
            <ac:cxnSpMk id="2062" creationId="{00000000-0000-0000-0000-000000000000}"/>
          </ac:cxnSpMkLst>
        </pc:cxnChg>
        <pc:cxnChg chg="mod topLvl">
          <ac:chgData name="Aldiranta -" userId="30a557f6-1718-4709-8577-a6be1b433f69" providerId="ADAL" clId="{5AD2F1B2-870E-4243-AE2B-D8822766646D}" dt="2024-04-16T15:58:50.448" v="1792" actId="165"/>
          <ac:cxnSpMkLst>
            <pc:docMk/>
            <pc:sldMk cId="3333656799" sldId="324"/>
            <ac:cxnSpMk id="2064" creationId="{00000000-0000-0000-0000-000000000000}"/>
          </ac:cxnSpMkLst>
        </pc:cxnChg>
        <pc:cxnChg chg="mod topLvl">
          <ac:chgData name="Aldiranta -" userId="30a557f6-1718-4709-8577-a6be1b433f69" providerId="ADAL" clId="{5AD2F1B2-870E-4243-AE2B-D8822766646D}" dt="2024-04-16T15:58:50.448" v="1792" actId="165"/>
          <ac:cxnSpMkLst>
            <pc:docMk/>
            <pc:sldMk cId="3333656799" sldId="324"/>
            <ac:cxnSpMk id="2066" creationId="{00000000-0000-0000-0000-000000000000}"/>
          </ac:cxnSpMkLst>
        </pc:cxnChg>
        <pc:extLst>
          <p:ext xmlns:p="http://schemas.openxmlformats.org/presentationml/2006/main" uri="{D6D511B9-2390-475A-947B-AFAB55BFBCF1}">
            <pc226:cmChg xmlns:pc226="http://schemas.microsoft.com/office/powerpoint/2022/06/main/command" chg="add">
              <pc226:chgData name="Aldiranta -" userId="30a557f6-1718-4709-8577-a6be1b433f69" providerId="ADAL" clId="{5AD2F1B2-870E-4243-AE2B-D8822766646D}" dt="2024-04-16T13:39:55.254" v="1531"/>
              <pc2:cmMkLst xmlns:pc2="http://schemas.microsoft.com/office/powerpoint/2019/9/main/command">
                <pc:docMk/>
                <pc:sldMk cId="3333656799" sldId="324"/>
                <pc2:cmMk id="{47D1DFE2-BA85-4D51-AD1B-5D55187CBC0E}"/>
              </pc2:cmMkLst>
              <pc226:cmRplyChg chg="add">
                <pc226:chgData name="Aldiranta -" userId="30a557f6-1718-4709-8577-a6be1b433f69" providerId="ADAL" clId="{5AD2F1B2-870E-4243-AE2B-D8822766646D}" dt="2024-04-16T13:39:55.254" v="1531"/>
                <pc2:cmRplyMkLst xmlns:pc2="http://schemas.microsoft.com/office/powerpoint/2019/9/main/command">
                  <pc:docMk/>
                  <pc:sldMk cId="3333656799" sldId="324"/>
                  <pc2:cmMk id="{47D1DFE2-BA85-4D51-AD1B-5D55187CBC0E}"/>
                  <pc2:cmRplyMk id="{B6A4DE24-E155-458C-9C7A-45A4EF7B139B}"/>
                </pc2:cmRplyMkLst>
              </pc226:cmRplyChg>
            </pc226:cmChg>
          </p:ext>
        </pc:extLst>
      </pc:sldChg>
      <pc:sldChg chg="modSp mod">
        <pc:chgData name="Aldiranta -" userId="30a557f6-1718-4709-8577-a6be1b433f69" providerId="ADAL" clId="{5AD2F1B2-870E-4243-AE2B-D8822766646D}" dt="2024-04-16T13:23:41.653" v="1447" actId="20577"/>
        <pc:sldMkLst>
          <pc:docMk/>
          <pc:sldMk cId="2120537776" sldId="325"/>
        </pc:sldMkLst>
        <pc:spChg chg="mod">
          <ac:chgData name="Aldiranta -" userId="30a557f6-1718-4709-8577-a6be1b433f69" providerId="ADAL" clId="{5AD2F1B2-870E-4243-AE2B-D8822766646D}" dt="2024-04-16T13:23:41.653" v="1447" actId="20577"/>
          <ac:spMkLst>
            <pc:docMk/>
            <pc:sldMk cId="2120537776" sldId="325"/>
            <ac:spMk id="8" creationId="{8F96D458-6F7E-CECA-DDF9-BC4FC8C1CAD8}"/>
          </ac:spMkLst>
        </pc:spChg>
      </pc:sldChg>
      <pc:sldChg chg="addSp delSp modSp add mod delCm modCm modNotesTx">
        <pc:chgData name="Aldiranta -" userId="30a557f6-1718-4709-8577-a6be1b433f69" providerId="ADAL" clId="{5AD2F1B2-870E-4243-AE2B-D8822766646D}" dt="2024-04-16T13:28:25.426" v="1524" actId="20577"/>
        <pc:sldMkLst>
          <pc:docMk/>
          <pc:sldMk cId="2437579169" sldId="326"/>
        </pc:sldMkLst>
        <pc:spChg chg="mod">
          <ac:chgData name="Aldiranta -" userId="30a557f6-1718-4709-8577-a6be1b433f69" providerId="ADAL" clId="{5AD2F1B2-870E-4243-AE2B-D8822766646D}" dt="2024-04-16T13:22:45.250" v="1442" actId="164"/>
          <ac:spMkLst>
            <pc:docMk/>
            <pc:sldMk cId="2437579169" sldId="326"/>
            <ac:spMk id="18" creationId="{B88D45AC-7C72-736D-D96D-EB3C15F55F1D}"/>
          </ac:spMkLst>
        </pc:spChg>
        <pc:spChg chg="mod">
          <ac:chgData name="Aldiranta -" userId="30a557f6-1718-4709-8577-a6be1b433f69" providerId="ADAL" clId="{5AD2F1B2-870E-4243-AE2B-D8822766646D}" dt="2024-04-16T13:22:45.250" v="1442" actId="164"/>
          <ac:spMkLst>
            <pc:docMk/>
            <pc:sldMk cId="2437579169" sldId="326"/>
            <ac:spMk id="19" creationId="{31F1F7D9-097A-9E37-7B71-2BDCAE6FF805}"/>
          </ac:spMkLst>
        </pc:spChg>
        <pc:spChg chg="del">
          <ac:chgData name="Aldiranta -" userId="30a557f6-1718-4709-8577-a6be1b433f69" providerId="ADAL" clId="{5AD2F1B2-870E-4243-AE2B-D8822766646D}" dt="2024-04-16T13:21:01.367" v="1426" actId="478"/>
          <ac:spMkLst>
            <pc:docMk/>
            <pc:sldMk cId="2437579169" sldId="326"/>
            <ac:spMk id="20" creationId="{11EE37CB-C428-0B6C-6830-BB99E46422E4}"/>
          </ac:spMkLst>
        </pc:spChg>
        <pc:spChg chg="del">
          <ac:chgData name="Aldiranta -" userId="30a557f6-1718-4709-8577-a6be1b433f69" providerId="ADAL" clId="{5AD2F1B2-870E-4243-AE2B-D8822766646D}" dt="2024-04-16T13:21:15.943" v="1434" actId="478"/>
          <ac:spMkLst>
            <pc:docMk/>
            <pc:sldMk cId="2437579169" sldId="326"/>
            <ac:spMk id="21" creationId="{09CF84CE-7406-13EB-80C2-4908E140F259}"/>
          </ac:spMkLst>
        </pc:spChg>
        <pc:spChg chg="del">
          <ac:chgData name="Aldiranta -" userId="30a557f6-1718-4709-8577-a6be1b433f69" providerId="ADAL" clId="{5AD2F1B2-870E-4243-AE2B-D8822766646D}" dt="2024-04-16T13:21:02.968" v="1428" actId="478"/>
          <ac:spMkLst>
            <pc:docMk/>
            <pc:sldMk cId="2437579169" sldId="326"/>
            <ac:spMk id="22" creationId="{AE09651F-2D3E-F6BC-2D7B-448B71DDD711}"/>
          </ac:spMkLst>
        </pc:spChg>
        <pc:spChg chg="mod">
          <ac:chgData name="Aldiranta -" userId="30a557f6-1718-4709-8577-a6be1b433f69" providerId="ADAL" clId="{5AD2F1B2-870E-4243-AE2B-D8822766646D}" dt="2024-04-16T13:22:45.250" v="1442" actId="164"/>
          <ac:spMkLst>
            <pc:docMk/>
            <pc:sldMk cId="2437579169" sldId="326"/>
            <ac:spMk id="24" creationId="{C9BC40C7-9D9A-E3F7-BECB-A0191D26B1ED}"/>
          </ac:spMkLst>
        </pc:spChg>
        <pc:spChg chg="mod">
          <ac:chgData name="Aldiranta -" userId="30a557f6-1718-4709-8577-a6be1b433f69" providerId="ADAL" clId="{5AD2F1B2-870E-4243-AE2B-D8822766646D}" dt="2024-04-16T13:22:45.250" v="1442" actId="164"/>
          <ac:spMkLst>
            <pc:docMk/>
            <pc:sldMk cId="2437579169" sldId="326"/>
            <ac:spMk id="25" creationId="{AF4F1FDA-65C2-8D10-50C4-E3304045690C}"/>
          </ac:spMkLst>
        </pc:spChg>
        <pc:spChg chg="mod">
          <ac:chgData name="Aldiranta -" userId="30a557f6-1718-4709-8577-a6be1b433f69" providerId="ADAL" clId="{5AD2F1B2-870E-4243-AE2B-D8822766646D}" dt="2024-04-16T13:28:25.426" v="1524" actId="20577"/>
          <ac:spMkLst>
            <pc:docMk/>
            <pc:sldMk cId="2437579169" sldId="326"/>
            <ac:spMk id="704" creationId="{00000000-0000-0000-0000-000000000000}"/>
          </ac:spMkLst>
        </pc:spChg>
        <pc:spChg chg="mod">
          <ac:chgData name="Aldiranta -" userId="30a557f6-1718-4709-8577-a6be1b433f69" providerId="ADAL" clId="{5AD2F1B2-870E-4243-AE2B-D8822766646D}" dt="2024-04-16T13:20:59.428" v="1425" actId="165"/>
          <ac:spMkLst>
            <pc:docMk/>
            <pc:sldMk cId="2437579169" sldId="326"/>
            <ac:spMk id="2059" creationId="{00000000-0000-0000-0000-000000000000}"/>
          </ac:spMkLst>
        </pc:spChg>
        <pc:spChg chg="del mod topLvl">
          <ac:chgData name="Aldiranta -" userId="30a557f6-1718-4709-8577-a6be1b433f69" providerId="ADAL" clId="{5AD2F1B2-870E-4243-AE2B-D8822766646D}" dt="2024-04-16T13:21:03.653" v="1429" actId="478"/>
          <ac:spMkLst>
            <pc:docMk/>
            <pc:sldMk cId="2437579169" sldId="326"/>
            <ac:spMk id="2061" creationId="{00000000-0000-0000-0000-000000000000}"/>
          </ac:spMkLst>
        </pc:spChg>
        <pc:spChg chg="mod topLvl">
          <ac:chgData name="Aldiranta -" userId="30a557f6-1718-4709-8577-a6be1b433f69" providerId="ADAL" clId="{5AD2F1B2-870E-4243-AE2B-D8822766646D}" dt="2024-04-16T13:22:45.250" v="1442" actId="164"/>
          <ac:spMkLst>
            <pc:docMk/>
            <pc:sldMk cId="2437579169" sldId="326"/>
            <ac:spMk id="2063" creationId="{00000000-0000-0000-0000-000000000000}"/>
          </ac:spMkLst>
        </pc:spChg>
        <pc:spChg chg="del mod topLvl">
          <ac:chgData name="Aldiranta -" userId="30a557f6-1718-4709-8577-a6be1b433f69" providerId="ADAL" clId="{5AD2F1B2-870E-4243-AE2B-D8822766646D}" dt="2024-04-16T13:21:04.512" v="1430" actId="478"/>
          <ac:spMkLst>
            <pc:docMk/>
            <pc:sldMk cId="2437579169" sldId="326"/>
            <ac:spMk id="2065" creationId="{00000000-0000-0000-0000-000000000000}"/>
          </ac:spMkLst>
        </pc:spChg>
        <pc:spChg chg="mod">
          <ac:chgData name="Aldiranta -" userId="30a557f6-1718-4709-8577-a6be1b433f69" providerId="ADAL" clId="{5AD2F1B2-870E-4243-AE2B-D8822766646D}" dt="2024-04-16T13:22:45.250" v="1442" actId="164"/>
          <ac:spMkLst>
            <pc:docMk/>
            <pc:sldMk cId="2437579169" sldId="326"/>
            <ac:spMk id="2082" creationId="{00000000-0000-0000-0000-000000000000}"/>
          </ac:spMkLst>
        </pc:spChg>
        <pc:spChg chg="mod">
          <ac:chgData name="Aldiranta -" userId="30a557f6-1718-4709-8577-a6be1b433f69" providerId="ADAL" clId="{5AD2F1B2-870E-4243-AE2B-D8822766646D}" dt="2024-04-16T13:22:45.250" v="1442" actId="164"/>
          <ac:spMkLst>
            <pc:docMk/>
            <pc:sldMk cId="2437579169" sldId="326"/>
            <ac:spMk id="2083" creationId="{00000000-0000-0000-0000-000000000000}"/>
          </ac:spMkLst>
        </pc:spChg>
        <pc:spChg chg="mod">
          <ac:chgData name="Aldiranta -" userId="30a557f6-1718-4709-8577-a6be1b433f69" providerId="ADAL" clId="{5AD2F1B2-870E-4243-AE2B-D8822766646D}" dt="2024-04-16T13:20:59.428" v="1425" actId="165"/>
          <ac:spMkLst>
            <pc:docMk/>
            <pc:sldMk cId="2437579169" sldId="326"/>
            <ac:spMk id="2095" creationId="{00000000-0000-0000-0000-000000000000}"/>
          </ac:spMkLst>
        </pc:spChg>
        <pc:spChg chg="mod">
          <ac:chgData name="Aldiranta -" userId="30a557f6-1718-4709-8577-a6be1b433f69" providerId="ADAL" clId="{5AD2F1B2-870E-4243-AE2B-D8822766646D}" dt="2024-04-16T13:20:59.428" v="1425" actId="165"/>
          <ac:spMkLst>
            <pc:docMk/>
            <pc:sldMk cId="2437579169" sldId="326"/>
            <ac:spMk id="2096" creationId="{00000000-0000-0000-0000-000000000000}"/>
          </ac:spMkLst>
        </pc:spChg>
        <pc:spChg chg="mod">
          <ac:chgData name="Aldiranta -" userId="30a557f6-1718-4709-8577-a6be1b433f69" providerId="ADAL" clId="{5AD2F1B2-870E-4243-AE2B-D8822766646D}" dt="2024-04-16T13:20:59.428" v="1425" actId="165"/>
          <ac:spMkLst>
            <pc:docMk/>
            <pc:sldMk cId="2437579169" sldId="326"/>
            <ac:spMk id="2097" creationId="{00000000-0000-0000-0000-000000000000}"/>
          </ac:spMkLst>
        </pc:spChg>
        <pc:spChg chg="mod">
          <ac:chgData name="Aldiranta -" userId="30a557f6-1718-4709-8577-a6be1b433f69" providerId="ADAL" clId="{5AD2F1B2-870E-4243-AE2B-D8822766646D}" dt="2024-04-16T13:20:59.428" v="1425" actId="165"/>
          <ac:spMkLst>
            <pc:docMk/>
            <pc:sldMk cId="2437579169" sldId="326"/>
            <ac:spMk id="2099" creationId="{00000000-0000-0000-0000-000000000000}"/>
          </ac:spMkLst>
        </pc:spChg>
        <pc:spChg chg="mod topLvl">
          <ac:chgData name="Aldiranta -" userId="30a557f6-1718-4709-8577-a6be1b433f69" providerId="ADAL" clId="{5AD2F1B2-870E-4243-AE2B-D8822766646D}" dt="2024-04-16T13:20:59.428" v="1425" actId="165"/>
          <ac:spMkLst>
            <pc:docMk/>
            <pc:sldMk cId="2437579169" sldId="326"/>
            <ac:spMk id="2103" creationId="{00000000-0000-0000-0000-000000000000}"/>
          </ac:spMkLst>
        </pc:spChg>
        <pc:spChg chg="mod topLvl">
          <ac:chgData name="Aldiranta -" userId="30a557f6-1718-4709-8577-a6be1b433f69" providerId="ADAL" clId="{5AD2F1B2-870E-4243-AE2B-D8822766646D}" dt="2024-04-16T13:20:59.428" v="1425" actId="165"/>
          <ac:spMkLst>
            <pc:docMk/>
            <pc:sldMk cId="2437579169" sldId="326"/>
            <ac:spMk id="2106" creationId="{00000000-0000-0000-0000-000000000000}"/>
          </ac:spMkLst>
        </pc:spChg>
        <pc:grpChg chg="add mod">
          <ac:chgData name="Aldiranta -" userId="30a557f6-1718-4709-8577-a6be1b433f69" providerId="ADAL" clId="{5AD2F1B2-870E-4243-AE2B-D8822766646D}" dt="2024-04-16T13:22:46.516" v="1443" actId="12788"/>
          <ac:grpSpMkLst>
            <pc:docMk/>
            <pc:sldMk cId="2437579169" sldId="326"/>
            <ac:grpSpMk id="4" creationId="{3F385B49-AED0-E362-7882-F8268279DEC7}"/>
          </ac:grpSpMkLst>
        </pc:grpChg>
        <pc:grpChg chg="mod topLvl">
          <ac:chgData name="Aldiranta -" userId="30a557f6-1718-4709-8577-a6be1b433f69" providerId="ADAL" clId="{5AD2F1B2-870E-4243-AE2B-D8822766646D}" dt="2024-04-16T13:22:45.250" v="1442" actId="164"/>
          <ac:grpSpMkLst>
            <pc:docMk/>
            <pc:sldMk cId="2437579169" sldId="326"/>
            <ac:grpSpMk id="7" creationId="{B100B42A-4206-7249-ACB6-88D849E1AD93}"/>
          </ac:grpSpMkLst>
        </pc:grpChg>
        <pc:grpChg chg="del">
          <ac:chgData name="Aldiranta -" userId="30a557f6-1718-4709-8577-a6be1b433f69" providerId="ADAL" clId="{5AD2F1B2-870E-4243-AE2B-D8822766646D}" dt="2024-04-16T13:20:59.428" v="1425" actId="165"/>
          <ac:grpSpMkLst>
            <pc:docMk/>
            <pc:sldMk cId="2437579169" sldId="326"/>
            <ac:grpSpMk id="29" creationId="{E36564FF-BA69-65B0-8151-D6CED2E20EC2}"/>
          </ac:grpSpMkLst>
        </pc:grpChg>
        <pc:grpChg chg="mod topLvl">
          <ac:chgData name="Aldiranta -" userId="30a557f6-1718-4709-8577-a6be1b433f69" providerId="ADAL" clId="{5AD2F1B2-870E-4243-AE2B-D8822766646D}" dt="2024-04-16T13:22:45.250" v="1442" actId="164"/>
          <ac:grpSpMkLst>
            <pc:docMk/>
            <pc:sldMk cId="2437579169" sldId="326"/>
            <ac:grpSpMk id="2092" creationId="{00000000-0000-0000-0000-000000000000}"/>
          </ac:grpSpMkLst>
        </pc:grpChg>
        <pc:cxnChg chg="mod topLvl">
          <ac:chgData name="Aldiranta -" userId="30a557f6-1718-4709-8577-a6be1b433f69" providerId="ADAL" clId="{5AD2F1B2-870E-4243-AE2B-D8822766646D}" dt="2024-04-16T13:22:45.250" v="1442" actId="164"/>
          <ac:cxnSpMkLst>
            <pc:docMk/>
            <pc:sldMk cId="2437579169" sldId="326"/>
            <ac:cxnSpMk id="2058" creationId="{00000000-0000-0000-0000-000000000000}"/>
          </ac:cxnSpMkLst>
        </pc:cxnChg>
        <pc:cxnChg chg="mod topLvl">
          <ac:chgData name="Aldiranta -" userId="30a557f6-1718-4709-8577-a6be1b433f69" providerId="ADAL" clId="{5AD2F1B2-870E-4243-AE2B-D8822766646D}" dt="2024-04-16T13:22:45.250" v="1442" actId="164"/>
          <ac:cxnSpMkLst>
            <pc:docMk/>
            <pc:sldMk cId="2437579169" sldId="326"/>
            <ac:cxnSpMk id="2060" creationId="{00000000-0000-0000-0000-000000000000}"/>
          </ac:cxnSpMkLst>
        </pc:cxnChg>
        <pc:cxnChg chg="mod topLvl">
          <ac:chgData name="Aldiranta -" userId="30a557f6-1718-4709-8577-a6be1b433f69" providerId="ADAL" clId="{5AD2F1B2-870E-4243-AE2B-D8822766646D}" dt="2024-04-16T13:22:45.250" v="1442" actId="164"/>
          <ac:cxnSpMkLst>
            <pc:docMk/>
            <pc:sldMk cId="2437579169" sldId="326"/>
            <ac:cxnSpMk id="2062" creationId="{00000000-0000-0000-0000-000000000000}"/>
          </ac:cxnSpMkLst>
        </pc:cxnChg>
        <pc:cxnChg chg="del mod topLvl">
          <ac:chgData name="Aldiranta -" userId="30a557f6-1718-4709-8577-a6be1b433f69" providerId="ADAL" clId="{5AD2F1B2-870E-4243-AE2B-D8822766646D}" dt="2024-04-16T13:22:32.354" v="1439" actId="478"/>
          <ac:cxnSpMkLst>
            <pc:docMk/>
            <pc:sldMk cId="2437579169" sldId="326"/>
            <ac:cxnSpMk id="2064" creationId="{00000000-0000-0000-0000-000000000000}"/>
          </ac:cxnSpMkLst>
        </pc:cxnChg>
        <pc:cxnChg chg="del mod topLvl">
          <ac:chgData name="Aldiranta -" userId="30a557f6-1718-4709-8577-a6be1b433f69" providerId="ADAL" clId="{5AD2F1B2-870E-4243-AE2B-D8822766646D}" dt="2024-04-16T13:22:37.219" v="1441" actId="478"/>
          <ac:cxnSpMkLst>
            <pc:docMk/>
            <pc:sldMk cId="2437579169" sldId="326"/>
            <ac:cxnSpMk id="2066" creationId="{00000000-0000-0000-0000-000000000000}"/>
          </ac:cxnSpMkLst>
        </pc:cxnChg>
        <pc:extLst>
          <p:ext xmlns:p="http://schemas.openxmlformats.org/presentationml/2006/main" uri="{D6D511B9-2390-475A-947B-AFAB55BFBCF1}">
            <pc226:cmChg xmlns:pc226="http://schemas.microsoft.com/office/powerpoint/2022/06/main/command" chg="del mod modRxn">
              <pc226:chgData name="Aldiranta -" userId="30a557f6-1718-4709-8577-a6be1b433f69" providerId="ADAL" clId="{5AD2F1B2-870E-4243-AE2B-D8822766646D}" dt="2024-04-16T13:21:11.451" v="1433"/>
              <pc2:cmMkLst xmlns:pc2="http://schemas.microsoft.com/office/powerpoint/2019/9/main/command">
                <pc:docMk/>
                <pc:sldMk cId="2437579169" sldId="326"/>
                <pc2:cmMk id="{73C7A812-8A41-4B77-BDFA-43F5FE5AD14B}"/>
              </pc2:cmMkLst>
            </pc226:cmChg>
          </p:ext>
        </pc:extLst>
      </pc:sldChg>
      <pc:sldChg chg="modSp mod">
        <pc:chgData name="Aldiranta -" userId="30a557f6-1718-4709-8577-a6be1b433f69" providerId="ADAL" clId="{5AD2F1B2-870E-4243-AE2B-D8822766646D}" dt="2024-04-16T15:56:55.320" v="1762" actId="114"/>
        <pc:sldMkLst>
          <pc:docMk/>
          <pc:sldMk cId="3102001904" sldId="328"/>
        </pc:sldMkLst>
        <pc:spChg chg="mod">
          <ac:chgData name="Aldiranta -" userId="30a557f6-1718-4709-8577-a6be1b433f69" providerId="ADAL" clId="{5AD2F1B2-870E-4243-AE2B-D8822766646D}" dt="2024-04-16T15:56:55.320" v="1762" actId="114"/>
          <ac:spMkLst>
            <pc:docMk/>
            <pc:sldMk cId="3102001904" sldId="328"/>
            <ac:spMk id="335" creationId="{00000000-0000-0000-0000-000000000000}"/>
          </ac:spMkLst>
        </pc:spChg>
      </pc:sldChg>
      <pc:sldChg chg="modSp mod">
        <pc:chgData name="Aldiranta -" userId="30a557f6-1718-4709-8577-a6be1b433f69" providerId="ADAL" clId="{5AD2F1B2-870E-4243-AE2B-D8822766646D}" dt="2024-04-16T15:49:03.971" v="1731" actId="20577"/>
        <pc:sldMkLst>
          <pc:docMk/>
          <pc:sldMk cId="1572688667" sldId="329"/>
        </pc:sldMkLst>
        <pc:graphicFrameChg chg="modGraphic">
          <ac:chgData name="Aldiranta -" userId="30a557f6-1718-4709-8577-a6be1b433f69" providerId="ADAL" clId="{5AD2F1B2-870E-4243-AE2B-D8822766646D}" dt="2024-04-16T15:49:03.971" v="1731" actId="20577"/>
          <ac:graphicFrameMkLst>
            <pc:docMk/>
            <pc:sldMk cId="1572688667" sldId="329"/>
            <ac:graphicFrameMk id="2" creationId="{9BD0F0DE-C0B1-730F-6EEE-BFD03DDAF816}"/>
          </ac:graphicFrameMkLst>
        </pc:graphicFrameChg>
      </pc:sldChg>
      <pc:sldChg chg="addSp delSp modSp mod">
        <pc:chgData name="Aldiranta -" userId="30a557f6-1718-4709-8577-a6be1b433f69" providerId="ADAL" clId="{5AD2F1B2-870E-4243-AE2B-D8822766646D}" dt="2024-04-16T15:42:54.567" v="1724" actId="1076"/>
        <pc:sldMkLst>
          <pc:docMk/>
          <pc:sldMk cId="193730846" sldId="330"/>
        </pc:sldMkLst>
        <pc:spChg chg="add mod">
          <ac:chgData name="Aldiranta -" userId="30a557f6-1718-4709-8577-a6be1b433f69" providerId="ADAL" clId="{5AD2F1B2-870E-4243-AE2B-D8822766646D}" dt="2024-04-16T15:42:42.081" v="1722" actId="122"/>
          <ac:spMkLst>
            <pc:docMk/>
            <pc:sldMk cId="193730846" sldId="330"/>
            <ac:spMk id="2" creationId="{8EE7745C-7F74-D0C9-68C3-9D6F8F8D9C5C}"/>
          </ac:spMkLst>
        </pc:spChg>
        <pc:spChg chg="add mod">
          <ac:chgData name="Aldiranta -" userId="30a557f6-1718-4709-8577-a6be1b433f69" providerId="ADAL" clId="{5AD2F1B2-870E-4243-AE2B-D8822766646D}" dt="2024-04-16T15:42:42.081" v="1722" actId="122"/>
          <ac:spMkLst>
            <pc:docMk/>
            <pc:sldMk cId="193730846" sldId="330"/>
            <ac:spMk id="3" creationId="{D90B89A8-C871-F734-F057-00C66E7D0ECA}"/>
          </ac:spMkLst>
        </pc:spChg>
        <pc:spChg chg="mod">
          <ac:chgData name="Aldiranta -" userId="30a557f6-1718-4709-8577-a6be1b433f69" providerId="ADAL" clId="{5AD2F1B2-870E-4243-AE2B-D8822766646D}" dt="2024-04-16T15:42:42.081" v="1722" actId="122"/>
          <ac:spMkLst>
            <pc:docMk/>
            <pc:sldMk cId="193730846" sldId="330"/>
            <ac:spMk id="6" creationId="{CC83DCB7-62CD-CB3E-BCC6-A266CD9525A2}"/>
          </ac:spMkLst>
        </pc:spChg>
        <pc:spChg chg="del">
          <ac:chgData name="Aldiranta -" userId="30a557f6-1718-4709-8577-a6be1b433f69" providerId="ADAL" clId="{5AD2F1B2-870E-4243-AE2B-D8822766646D}" dt="2024-04-16T15:37:29.204" v="1661" actId="478"/>
          <ac:spMkLst>
            <pc:docMk/>
            <pc:sldMk cId="193730846" sldId="330"/>
            <ac:spMk id="7" creationId="{00C3AD76-864B-54AA-69DF-033B0558346E}"/>
          </ac:spMkLst>
        </pc:spChg>
        <pc:spChg chg="mod">
          <ac:chgData name="Aldiranta -" userId="30a557f6-1718-4709-8577-a6be1b433f69" providerId="ADAL" clId="{5AD2F1B2-870E-4243-AE2B-D8822766646D}" dt="2024-04-16T15:42:42.081" v="1722" actId="122"/>
          <ac:spMkLst>
            <pc:docMk/>
            <pc:sldMk cId="193730846" sldId="330"/>
            <ac:spMk id="8" creationId="{4D5AD2D7-DC14-2698-2AFF-06B3251432DA}"/>
          </ac:spMkLst>
        </pc:spChg>
        <pc:spChg chg="mod">
          <ac:chgData name="Aldiranta -" userId="30a557f6-1718-4709-8577-a6be1b433f69" providerId="ADAL" clId="{5AD2F1B2-870E-4243-AE2B-D8822766646D}" dt="2024-04-16T15:42:42.081" v="1722" actId="122"/>
          <ac:spMkLst>
            <pc:docMk/>
            <pc:sldMk cId="193730846" sldId="330"/>
            <ac:spMk id="10" creationId="{77160508-B91C-334F-6063-4925B0DF5E4F}"/>
          </ac:spMkLst>
        </pc:spChg>
        <pc:spChg chg="mod">
          <ac:chgData name="Aldiranta -" userId="30a557f6-1718-4709-8577-a6be1b433f69" providerId="ADAL" clId="{5AD2F1B2-870E-4243-AE2B-D8822766646D}" dt="2024-04-16T15:42:42.081" v="1722" actId="122"/>
          <ac:spMkLst>
            <pc:docMk/>
            <pc:sldMk cId="193730846" sldId="330"/>
            <ac:spMk id="11" creationId="{B14955DF-4D55-52DA-0655-4D688AB8E1D5}"/>
          </ac:spMkLst>
        </pc:spChg>
        <pc:spChg chg="mod">
          <ac:chgData name="Aldiranta -" userId="30a557f6-1718-4709-8577-a6be1b433f69" providerId="ADAL" clId="{5AD2F1B2-870E-4243-AE2B-D8822766646D}" dt="2024-04-16T15:42:42.081" v="1722" actId="122"/>
          <ac:spMkLst>
            <pc:docMk/>
            <pc:sldMk cId="193730846" sldId="330"/>
            <ac:spMk id="13" creationId="{52F364E8-7B51-2C93-F800-B9C87B6AB78C}"/>
          </ac:spMkLst>
        </pc:spChg>
        <pc:spChg chg="mod">
          <ac:chgData name="Aldiranta -" userId="30a557f6-1718-4709-8577-a6be1b433f69" providerId="ADAL" clId="{5AD2F1B2-870E-4243-AE2B-D8822766646D}" dt="2024-04-16T15:42:42.081" v="1722" actId="122"/>
          <ac:spMkLst>
            <pc:docMk/>
            <pc:sldMk cId="193730846" sldId="330"/>
            <ac:spMk id="14" creationId="{C5B8B84C-CE02-55F1-A2D3-122730A61488}"/>
          </ac:spMkLst>
        </pc:spChg>
        <pc:spChg chg="del mod">
          <ac:chgData name="Aldiranta -" userId="30a557f6-1718-4709-8577-a6be1b433f69" providerId="ADAL" clId="{5AD2F1B2-870E-4243-AE2B-D8822766646D}" dt="2024-04-16T15:37:31.673" v="1662" actId="478"/>
          <ac:spMkLst>
            <pc:docMk/>
            <pc:sldMk cId="193730846" sldId="330"/>
            <ac:spMk id="18" creationId="{EF763209-A7D6-D1F0-2ECB-4F5E3915A718}"/>
          </ac:spMkLst>
        </pc:spChg>
        <pc:grpChg chg="add mod">
          <ac:chgData name="Aldiranta -" userId="30a557f6-1718-4709-8577-a6be1b433f69" providerId="ADAL" clId="{5AD2F1B2-870E-4243-AE2B-D8822766646D}" dt="2024-04-16T15:42:54.567" v="1724" actId="1076"/>
          <ac:grpSpMkLst>
            <pc:docMk/>
            <pc:sldMk cId="193730846" sldId="330"/>
            <ac:grpSpMk id="4" creationId="{A286A71E-5925-40F5-00BF-EE66E8C1DA7E}"/>
          </ac:grpSpMkLst>
        </pc:grpChg>
        <pc:grpChg chg="add mod">
          <ac:chgData name="Aldiranta -" userId="30a557f6-1718-4709-8577-a6be1b433f69" providerId="ADAL" clId="{5AD2F1B2-870E-4243-AE2B-D8822766646D}" dt="2024-04-16T15:42:54.567" v="1724" actId="1076"/>
          <ac:grpSpMkLst>
            <pc:docMk/>
            <pc:sldMk cId="193730846" sldId="330"/>
            <ac:grpSpMk id="5" creationId="{7E88BB4E-44F8-D9AB-8F27-B65B5117525F}"/>
          </ac:grpSpMkLst>
        </pc:grpChg>
        <pc:grpChg chg="add mod">
          <ac:chgData name="Aldiranta -" userId="30a557f6-1718-4709-8577-a6be1b433f69" providerId="ADAL" clId="{5AD2F1B2-870E-4243-AE2B-D8822766646D}" dt="2024-04-16T15:42:54.567" v="1724" actId="1076"/>
          <ac:grpSpMkLst>
            <pc:docMk/>
            <pc:sldMk cId="193730846" sldId="330"/>
            <ac:grpSpMk id="9" creationId="{D94BFB1F-1383-8EF6-52DA-D325AE433F3F}"/>
          </ac:grpSpMkLst>
        </pc:grpChg>
        <pc:grpChg chg="add mod">
          <ac:chgData name="Aldiranta -" userId="30a557f6-1718-4709-8577-a6be1b433f69" providerId="ADAL" clId="{5AD2F1B2-870E-4243-AE2B-D8822766646D}" dt="2024-04-16T15:42:54.567" v="1724" actId="1076"/>
          <ac:grpSpMkLst>
            <pc:docMk/>
            <pc:sldMk cId="193730846" sldId="330"/>
            <ac:grpSpMk id="12" creationId="{D6C90BDC-20EE-AE68-520B-FDCFF3B209AA}"/>
          </ac:grpSpMkLst>
        </pc:grpChg>
      </pc:sldChg>
      <pc:sldChg chg="modSp mod">
        <pc:chgData name="Aldiranta -" userId="30a557f6-1718-4709-8577-a6be1b433f69" providerId="ADAL" clId="{5AD2F1B2-870E-4243-AE2B-D8822766646D}" dt="2024-04-16T15:26:28.606" v="1574" actId="113"/>
        <pc:sldMkLst>
          <pc:docMk/>
          <pc:sldMk cId="1351360546" sldId="333"/>
        </pc:sldMkLst>
        <pc:spChg chg="mod">
          <ac:chgData name="Aldiranta -" userId="30a557f6-1718-4709-8577-a6be1b433f69" providerId="ADAL" clId="{5AD2F1B2-870E-4243-AE2B-D8822766646D}" dt="2024-04-16T15:26:28.606" v="1574" actId="113"/>
          <ac:spMkLst>
            <pc:docMk/>
            <pc:sldMk cId="1351360546" sldId="333"/>
            <ac:spMk id="47" creationId="{2F175CCE-ACD9-F2C8-B1D1-2B0A2F40A409}"/>
          </ac:spMkLst>
        </pc:spChg>
      </pc:sldChg>
    </pc:docChg>
  </pc:docChgLst>
  <pc:docChgLst>
    <pc:chgData name="Lorenzo Yehezkiel" userId="2db71002-4b50-4eb8-b63c-7c26194b5bce" providerId="ADAL" clId="{4642236E-4FB1-4F1B-B3FD-F9D2D6A8F318}"/>
    <pc:docChg chg="undo redo custSel modSld">
      <pc:chgData name="Lorenzo Yehezkiel" userId="2db71002-4b50-4eb8-b63c-7c26194b5bce" providerId="ADAL" clId="{4642236E-4FB1-4F1B-B3FD-F9D2D6A8F318}" dt="2024-06-03T05:09:55.423" v="817" actId="207"/>
      <pc:docMkLst>
        <pc:docMk/>
      </pc:docMkLst>
      <pc:sldChg chg="modSp mod">
        <pc:chgData name="Lorenzo Yehezkiel" userId="2db71002-4b50-4eb8-b63c-7c26194b5bce" providerId="ADAL" clId="{4642236E-4FB1-4F1B-B3FD-F9D2D6A8F318}" dt="2024-06-01T16:59:54.019" v="215" actId="14100"/>
        <pc:sldMkLst>
          <pc:docMk/>
          <pc:sldMk cId="3947756858" sldId="327"/>
        </pc:sldMkLst>
        <pc:spChg chg="mod">
          <ac:chgData name="Lorenzo Yehezkiel" userId="2db71002-4b50-4eb8-b63c-7c26194b5bce" providerId="ADAL" clId="{4642236E-4FB1-4F1B-B3FD-F9D2D6A8F318}" dt="2024-06-01T16:59:54.019" v="215" actId="14100"/>
          <ac:spMkLst>
            <pc:docMk/>
            <pc:sldMk cId="3947756858" sldId="327"/>
            <ac:spMk id="14" creationId="{13FBF3B6-BA1D-5868-31A9-B59791EE0B70}"/>
          </ac:spMkLst>
        </pc:spChg>
      </pc:sldChg>
      <pc:sldChg chg="addSp delSp modSp mod">
        <pc:chgData name="Lorenzo Yehezkiel" userId="2db71002-4b50-4eb8-b63c-7c26194b5bce" providerId="ADAL" clId="{4642236E-4FB1-4F1B-B3FD-F9D2D6A8F318}" dt="2024-06-01T17:10:33.714" v="382" actId="1038"/>
        <pc:sldMkLst>
          <pc:docMk/>
          <pc:sldMk cId="558845067" sldId="334"/>
        </pc:sldMkLst>
        <pc:spChg chg="mod topLvl">
          <ac:chgData name="Lorenzo Yehezkiel" userId="2db71002-4b50-4eb8-b63c-7c26194b5bce" providerId="ADAL" clId="{4642236E-4FB1-4F1B-B3FD-F9D2D6A8F318}" dt="2024-06-01T17:08:48.548" v="336" actId="164"/>
          <ac:spMkLst>
            <pc:docMk/>
            <pc:sldMk cId="558845067" sldId="334"/>
            <ac:spMk id="5" creationId="{6A7AF66E-EB46-6D67-3639-7149864C191B}"/>
          </ac:spMkLst>
        </pc:spChg>
        <pc:spChg chg="mod ord topLvl">
          <ac:chgData name="Lorenzo Yehezkiel" userId="2db71002-4b50-4eb8-b63c-7c26194b5bce" providerId="ADAL" clId="{4642236E-4FB1-4F1B-B3FD-F9D2D6A8F318}" dt="2024-06-01T17:10:12.889" v="363" actId="14100"/>
          <ac:spMkLst>
            <pc:docMk/>
            <pc:sldMk cId="558845067" sldId="334"/>
            <ac:spMk id="12" creationId="{182E63C9-C9E6-9C75-1217-66E8130F9A35}"/>
          </ac:spMkLst>
        </pc:spChg>
        <pc:spChg chg="del">
          <ac:chgData name="Lorenzo Yehezkiel" userId="2db71002-4b50-4eb8-b63c-7c26194b5bce" providerId="ADAL" clId="{4642236E-4FB1-4F1B-B3FD-F9D2D6A8F318}" dt="2024-06-01T17:08:50.732" v="337" actId="478"/>
          <ac:spMkLst>
            <pc:docMk/>
            <pc:sldMk cId="558845067" sldId="334"/>
            <ac:spMk id="14" creationId="{13FBF3B6-BA1D-5868-31A9-B59791EE0B70}"/>
          </ac:spMkLst>
        </pc:spChg>
        <pc:grpChg chg="add del mod">
          <ac:chgData name="Lorenzo Yehezkiel" userId="2db71002-4b50-4eb8-b63c-7c26194b5bce" providerId="ADAL" clId="{4642236E-4FB1-4F1B-B3FD-F9D2D6A8F318}" dt="2024-06-01T17:07:58.867" v="305" actId="478"/>
          <ac:grpSpMkLst>
            <pc:docMk/>
            <pc:sldMk cId="558845067" sldId="334"/>
            <ac:grpSpMk id="3" creationId="{4CD1AFF8-C9A3-136E-4FB7-1D30D69CADDC}"/>
          </ac:grpSpMkLst>
        </pc:grpChg>
        <pc:grpChg chg="add mod">
          <ac:chgData name="Lorenzo Yehezkiel" userId="2db71002-4b50-4eb8-b63c-7c26194b5bce" providerId="ADAL" clId="{4642236E-4FB1-4F1B-B3FD-F9D2D6A8F318}" dt="2024-06-01T17:10:32.016" v="379" actId="1038"/>
          <ac:grpSpMkLst>
            <pc:docMk/>
            <pc:sldMk cId="558845067" sldId="334"/>
            <ac:grpSpMk id="9" creationId="{80343041-97E8-0EDE-053D-5B1147276F98}"/>
          </ac:grpSpMkLst>
        </pc:grpChg>
        <pc:grpChg chg="add del mod">
          <ac:chgData name="Lorenzo Yehezkiel" userId="2db71002-4b50-4eb8-b63c-7c26194b5bce" providerId="ADAL" clId="{4642236E-4FB1-4F1B-B3FD-F9D2D6A8F318}" dt="2024-06-01T17:08:53.934" v="339" actId="478"/>
          <ac:grpSpMkLst>
            <pc:docMk/>
            <pc:sldMk cId="558845067" sldId="334"/>
            <ac:grpSpMk id="11" creationId="{1D04FE6C-BF1C-3A1C-493D-C2DD9917E5BE}"/>
          </ac:grpSpMkLst>
        </pc:grpChg>
        <pc:grpChg chg="add mod">
          <ac:chgData name="Lorenzo Yehezkiel" userId="2db71002-4b50-4eb8-b63c-7c26194b5bce" providerId="ADAL" clId="{4642236E-4FB1-4F1B-B3FD-F9D2D6A8F318}" dt="2024-06-01T17:10:33.714" v="382" actId="1038"/>
          <ac:grpSpMkLst>
            <pc:docMk/>
            <pc:sldMk cId="558845067" sldId="334"/>
            <ac:grpSpMk id="15" creationId="{1634076C-6E3F-CD2E-196C-C72154DDC330}"/>
          </ac:grpSpMkLst>
        </pc:grpChg>
        <pc:picChg chg="mod ord">
          <ac:chgData name="Lorenzo Yehezkiel" userId="2db71002-4b50-4eb8-b63c-7c26194b5bce" providerId="ADAL" clId="{4642236E-4FB1-4F1B-B3FD-F9D2D6A8F318}" dt="2024-06-01T17:08:48.548" v="336" actId="164"/>
          <ac:picMkLst>
            <pc:docMk/>
            <pc:sldMk cId="558845067" sldId="334"/>
            <ac:picMk id="4" creationId="{29EEA551-0770-0A9C-2CDF-93485B33A634}"/>
          </ac:picMkLst>
        </pc:picChg>
        <pc:picChg chg="del mod topLvl">
          <ac:chgData name="Lorenzo Yehezkiel" userId="2db71002-4b50-4eb8-b63c-7c26194b5bce" providerId="ADAL" clId="{4642236E-4FB1-4F1B-B3FD-F9D2D6A8F318}" dt="2024-06-01T17:07:58.867" v="305" actId="478"/>
          <ac:picMkLst>
            <pc:docMk/>
            <pc:sldMk cId="558845067" sldId="334"/>
            <ac:picMk id="8" creationId="{44F0B32D-E06B-0F2A-E772-2B48D3264548}"/>
          </ac:picMkLst>
        </pc:picChg>
        <pc:picChg chg="mod">
          <ac:chgData name="Lorenzo Yehezkiel" userId="2db71002-4b50-4eb8-b63c-7c26194b5bce" providerId="ADAL" clId="{4642236E-4FB1-4F1B-B3FD-F9D2D6A8F318}" dt="2024-06-01T17:10:14.013" v="364" actId="1038"/>
          <ac:picMkLst>
            <pc:docMk/>
            <pc:sldMk cId="558845067" sldId="334"/>
            <ac:picMk id="10" creationId="{F0F78437-4DBB-A00D-E388-554C327E9FCD}"/>
          </ac:picMkLst>
        </pc:picChg>
        <pc:picChg chg="del mod topLvl">
          <ac:chgData name="Lorenzo Yehezkiel" userId="2db71002-4b50-4eb8-b63c-7c26194b5bce" providerId="ADAL" clId="{4642236E-4FB1-4F1B-B3FD-F9D2D6A8F318}" dt="2024-06-01T17:08:53.934" v="339" actId="478"/>
          <ac:picMkLst>
            <pc:docMk/>
            <pc:sldMk cId="558845067" sldId="334"/>
            <ac:picMk id="13" creationId="{2B3677F3-0611-CE5F-CF60-84C70E3C94B1}"/>
          </ac:picMkLst>
        </pc:picChg>
      </pc:sldChg>
      <pc:sldChg chg="modSp mod">
        <pc:chgData name="Lorenzo Yehezkiel" userId="2db71002-4b50-4eb8-b63c-7c26194b5bce" providerId="ADAL" clId="{4642236E-4FB1-4F1B-B3FD-F9D2D6A8F318}" dt="2024-06-01T17:20:41.363" v="538" actId="20577"/>
        <pc:sldMkLst>
          <pc:docMk/>
          <pc:sldMk cId="1923720105" sldId="335"/>
        </pc:sldMkLst>
        <pc:spChg chg="mod">
          <ac:chgData name="Lorenzo Yehezkiel" userId="2db71002-4b50-4eb8-b63c-7c26194b5bce" providerId="ADAL" clId="{4642236E-4FB1-4F1B-B3FD-F9D2D6A8F318}" dt="2024-06-01T17:20:41.363" v="538" actId="20577"/>
          <ac:spMkLst>
            <pc:docMk/>
            <pc:sldMk cId="1923720105" sldId="335"/>
            <ac:spMk id="3" creationId="{989B2118-0600-BFB1-A8F9-B4F366203E93}"/>
          </ac:spMkLst>
        </pc:spChg>
        <pc:picChg chg="mod">
          <ac:chgData name="Lorenzo Yehezkiel" userId="2db71002-4b50-4eb8-b63c-7c26194b5bce" providerId="ADAL" clId="{4642236E-4FB1-4F1B-B3FD-F9D2D6A8F318}" dt="2024-06-01T17:07:13.249" v="303" actId="1035"/>
          <ac:picMkLst>
            <pc:docMk/>
            <pc:sldMk cId="1923720105" sldId="335"/>
            <ac:picMk id="5" creationId="{FAD13BCA-A754-481D-AFE7-FD3BA0EDDD71}"/>
          </ac:picMkLst>
        </pc:picChg>
      </pc:sldChg>
      <pc:sldChg chg="modSp mod">
        <pc:chgData name="Lorenzo Yehezkiel" userId="2db71002-4b50-4eb8-b63c-7c26194b5bce" providerId="ADAL" clId="{4642236E-4FB1-4F1B-B3FD-F9D2D6A8F318}" dt="2024-06-01T17:28:32.353" v="779" actId="1035"/>
        <pc:sldMkLst>
          <pc:docMk/>
          <pc:sldMk cId="697701518" sldId="337"/>
        </pc:sldMkLst>
        <pc:spChg chg="mod">
          <ac:chgData name="Lorenzo Yehezkiel" userId="2db71002-4b50-4eb8-b63c-7c26194b5bce" providerId="ADAL" clId="{4642236E-4FB1-4F1B-B3FD-F9D2D6A8F318}" dt="2024-06-01T17:28:32.353" v="779" actId="1035"/>
          <ac:spMkLst>
            <pc:docMk/>
            <pc:sldMk cId="697701518" sldId="337"/>
            <ac:spMk id="359" creationId="{BCC7D9FD-8007-FABA-113A-73301E89A1B6}"/>
          </ac:spMkLst>
        </pc:spChg>
      </pc:sldChg>
      <pc:sldChg chg="modSp mod">
        <pc:chgData name="Lorenzo Yehezkiel" userId="2db71002-4b50-4eb8-b63c-7c26194b5bce" providerId="ADAL" clId="{4642236E-4FB1-4F1B-B3FD-F9D2D6A8F318}" dt="2024-06-01T16:55:04.057" v="213" actId="14100"/>
        <pc:sldMkLst>
          <pc:docMk/>
          <pc:sldMk cId="2477670749" sldId="340"/>
        </pc:sldMkLst>
        <pc:spChg chg="mod">
          <ac:chgData name="Lorenzo Yehezkiel" userId="2db71002-4b50-4eb8-b63c-7c26194b5bce" providerId="ADAL" clId="{4642236E-4FB1-4F1B-B3FD-F9D2D6A8F318}" dt="2024-06-01T16:55:04.057" v="213" actId="14100"/>
          <ac:spMkLst>
            <pc:docMk/>
            <pc:sldMk cId="2477670749" sldId="340"/>
            <ac:spMk id="3" creationId="{EC60015F-0D63-A779-9D9A-DB40BCFBBE90}"/>
          </ac:spMkLst>
        </pc:spChg>
        <pc:spChg chg="mod">
          <ac:chgData name="Lorenzo Yehezkiel" userId="2db71002-4b50-4eb8-b63c-7c26194b5bce" providerId="ADAL" clId="{4642236E-4FB1-4F1B-B3FD-F9D2D6A8F318}" dt="2024-06-01T16:54:17.616" v="206" actId="14100"/>
          <ac:spMkLst>
            <pc:docMk/>
            <pc:sldMk cId="2477670749" sldId="340"/>
            <ac:spMk id="4" creationId="{6F89D056-31E4-48CD-9538-147CBB1E4B39}"/>
          </ac:spMkLst>
        </pc:spChg>
      </pc:sldChg>
      <pc:sldChg chg="addSp delSp modSp mod addCm">
        <pc:chgData name="Lorenzo Yehezkiel" userId="2db71002-4b50-4eb8-b63c-7c26194b5bce" providerId="ADAL" clId="{4642236E-4FB1-4F1B-B3FD-F9D2D6A8F318}" dt="2024-06-01T17:23:05.052" v="755"/>
        <pc:sldMkLst>
          <pc:docMk/>
          <pc:sldMk cId="3378653487" sldId="341"/>
        </pc:sldMkLst>
        <pc:spChg chg="add del mod">
          <ac:chgData name="Lorenzo Yehezkiel" userId="2db71002-4b50-4eb8-b63c-7c26194b5bce" providerId="ADAL" clId="{4642236E-4FB1-4F1B-B3FD-F9D2D6A8F318}" dt="2024-06-01T17:13:58.946" v="385" actId="21"/>
          <ac:spMkLst>
            <pc:docMk/>
            <pc:sldMk cId="3378653487" sldId="341"/>
            <ac:spMk id="3" creationId="{B3FAAAC6-CD8A-D1DC-5B27-FB1749CFBECC}"/>
          </ac:spMkLst>
        </pc:spChg>
        <pc:spChg chg="add mod ord">
          <ac:chgData name="Lorenzo Yehezkiel" userId="2db71002-4b50-4eb8-b63c-7c26194b5bce" providerId="ADAL" clId="{4642236E-4FB1-4F1B-B3FD-F9D2D6A8F318}" dt="2024-06-01T17:16:06.853" v="416" actId="164"/>
          <ac:spMkLst>
            <pc:docMk/>
            <pc:sldMk cId="3378653487" sldId="341"/>
            <ac:spMk id="6" creationId="{B3FAAAC6-CD8A-D1DC-5B27-FB1749CFBECC}"/>
          </ac:spMkLst>
        </pc:spChg>
        <pc:spChg chg="add mod">
          <ac:chgData name="Lorenzo Yehezkiel" userId="2db71002-4b50-4eb8-b63c-7c26194b5bce" providerId="ADAL" clId="{4642236E-4FB1-4F1B-B3FD-F9D2D6A8F318}" dt="2024-06-01T17:22:45.644" v="754" actId="114"/>
          <ac:spMkLst>
            <pc:docMk/>
            <pc:sldMk cId="3378653487" sldId="341"/>
            <ac:spMk id="9" creationId="{32D90484-7B88-03E4-09D7-5B0BAAB6513A}"/>
          </ac:spMkLst>
        </pc:spChg>
        <pc:spChg chg="mod">
          <ac:chgData name="Lorenzo Yehezkiel" userId="2db71002-4b50-4eb8-b63c-7c26194b5bce" providerId="ADAL" clId="{4642236E-4FB1-4F1B-B3FD-F9D2D6A8F318}" dt="2024-06-01T17:22:31.682" v="743" actId="1076"/>
          <ac:spMkLst>
            <pc:docMk/>
            <pc:sldMk cId="3378653487" sldId="341"/>
            <ac:spMk id="14" creationId="{13FBF3B6-BA1D-5868-31A9-B59791EE0B70}"/>
          </ac:spMkLst>
        </pc:spChg>
        <pc:grpChg chg="add mod">
          <ac:chgData name="Lorenzo Yehezkiel" userId="2db71002-4b50-4eb8-b63c-7c26194b5bce" providerId="ADAL" clId="{4642236E-4FB1-4F1B-B3FD-F9D2D6A8F318}" dt="2024-06-01T17:22:31.682" v="743" actId="1076"/>
          <ac:grpSpMkLst>
            <pc:docMk/>
            <pc:sldMk cId="3378653487" sldId="341"/>
            <ac:grpSpMk id="7" creationId="{0166023B-67A5-E73D-4E9B-EC6A2DCAB37A}"/>
          </ac:grpSpMkLst>
        </pc:grpChg>
        <pc:picChg chg="mod modCrop">
          <ac:chgData name="Lorenzo Yehezkiel" userId="2db71002-4b50-4eb8-b63c-7c26194b5bce" providerId="ADAL" clId="{4642236E-4FB1-4F1B-B3FD-F9D2D6A8F318}" dt="2024-06-01T17:22:31.682" v="743" actId="1076"/>
          <ac:picMkLst>
            <pc:docMk/>
            <pc:sldMk cId="3378653487" sldId="341"/>
            <ac:picMk id="4" creationId="{A0044FBA-3BF3-D8BC-6CE2-C59A7959FF78}"/>
          </ac:picMkLst>
        </pc:picChg>
        <pc:picChg chg="mod">
          <ac:chgData name="Lorenzo Yehezkiel" userId="2db71002-4b50-4eb8-b63c-7c26194b5bce" providerId="ADAL" clId="{4642236E-4FB1-4F1B-B3FD-F9D2D6A8F318}" dt="2024-06-01T17:16:06.853" v="416" actId="164"/>
          <ac:picMkLst>
            <pc:docMk/>
            <pc:sldMk cId="3378653487" sldId="341"/>
            <ac:picMk id="5" creationId="{26E96530-0C59-3549-7911-883C5C7993F1}"/>
          </ac:picMkLst>
        </pc:picChg>
        <pc:extLst>
          <p:ext xmlns:p="http://schemas.openxmlformats.org/presentationml/2006/main" uri="{D6D511B9-2390-475A-947B-AFAB55BFBCF1}">
            <pc226:cmChg xmlns:pc226="http://schemas.microsoft.com/office/powerpoint/2022/06/main/command" chg="add">
              <pc226:chgData name="Lorenzo Yehezkiel" userId="2db71002-4b50-4eb8-b63c-7c26194b5bce" providerId="ADAL" clId="{4642236E-4FB1-4F1B-B3FD-F9D2D6A8F318}" dt="2024-06-01T17:23:05.052" v="755"/>
              <pc2:cmMkLst xmlns:pc2="http://schemas.microsoft.com/office/powerpoint/2019/9/main/command">
                <pc:docMk/>
                <pc:sldMk cId="3378653487" sldId="341"/>
                <pc2:cmMk id="{459E21C6-8E6D-42C2-A073-7F92DE667B5E}"/>
              </pc2:cmMkLst>
            </pc226:cmChg>
          </p:ext>
        </pc:extLst>
      </pc:sldChg>
      <pc:sldChg chg="addSp delSp modSp mod">
        <pc:chgData name="Lorenzo Yehezkiel" userId="2db71002-4b50-4eb8-b63c-7c26194b5bce" providerId="ADAL" clId="{4642236E-4FB1-4F1B-B3FD-F9D2D6A8F318}" dt="2024-06-01T17:25:48.744" v="768" actId="14100"/>
        <pc:sldMkLst>
          <pc:docMk/>
          <pc:sldMk cId="2657245423" sldId="343"/>
        </pc:sldMkLst>
        <pc:spChg chg="del mod topLvl">
          <ac:chgData name="Lorenzo Yehezkiel" userId="2db71002-4b50-4eb8-b63c-7c26194b5bce" providerId="ADAL" clId="{4642236E-4FB1-4F1B-B3FD-F9D2D6A8F318}" dt="2024-06-01T16:35:13.806" v="42" actId="478"/>
          <ac:spMkLst>
            <pc:docMk/>
            <pc:sldMk cId="2657245423" sldId="343"/>
            <ac:spMk id="25" creationId="{D402FE66-C205-9088-F8C6-8D7D3D3AE3A0}"/>
          </ac:spMkLst>
        </pc:spChg>
        <pc:spChg chg="mod topLvl">
          <ac:chgData name="Lorenzo Yehezkiel" userId="2db71002-4b50-4eb8-b63c-7c26194b5bce" providerId="ADAL" clId="{4642236E-4FB1-4F1B-B3FD-F9D2D6A8F318}" dt="2024-06-01T17:00:35.118" v="217" actId="1076"/>
          <ac:spMkLst>
            <pc:docMk/>
            <pc:sldMk cId="2657245423" sldId="343"/>
            <ac:spMk id="26" creationId="{34E3301C-A024-7169-A95E-F1BA0CAEE125}"/>
          </ac:spMkLst>
        </pc:spChg>
        <pc:spChg chg="add del mod ord topLvl">
          <ac:chgData name="Lorenzo Yehezkiel" userId="2db71002-4b50-4eb8-b63c-7c26194b5bce" providerId="ADAL" clId="{4642236E-4FB1-4F1B-B3FD-F9D2D6A8F318}" dt="2024-06-01T17:00:31.423" v="216" actId="1076"/>
          <ac:spMkLst>
            <pc:docMk/>
            <pc:sldMk cId="2657245423" sldId="343"/>
            <ac:spMk id="27" creationId="{6B090BC1-DC98-861B-9CB4-E2A3D800F41A}"/>
          </ac:spMkLst>
        </pc:spChg>
        <pc:spChg chg="del mod topLvl">
          <ac:chgData name="Lorenzo Yehezkiel" userId="2db71002-4b50-4eb8-b63c-7c26194b5bce" providerId="ADAL" clId="{4642236E-4FB1-4F1B-B3FD-F9D2D6A8F318}" dt="2024-06-01T16:34:58.137" v="22" actId="478"/>
          <ac:spMkLst>
            <pc:docMk/>
            <pc:sldMk cId="2657245423" sldId="343"/>
            <ac:spMk id="29" creationId="{31E9D7DF-69F8-75B9-1F6A-3C65843E2163}"/>
          </ac:spMkLst>
        </pc:spChg>
        <pc:grpChg chg="add del mod">
          <ac:chgData name="Lorenzo Yehezkiel" userId="2db71002-4b50-4eb8-b63c-7c26194b5bce" providerId="ADAL" clId="{4642236E-4FB1-4F1B-B3FD-F9D2D6A8F318}" dt="2024-06-01T16:34:58.137" v="22" actId="478"/>
          <ac:grpSpMkLst>
            <pc:docMk/>
            <pc:sldMk cId="2657245423" sldId="343"/>
            <ac:grpSpMk id="8" creationId="{6E64C1E1-4F3B-AA81-ECDA-39125E031BF4}"/>
          </ac:grpSpMkLst>
        </pc:grpChg>
        <pc:grpChg chg="del">
          <ac:chgData name="Lorenzo Yehezkiel" userId="2db71002-4b50-4eb8-b63c-7c26194b5bce" providerId="ADAL" clId="{4642236E-4FB1-4F1B-B3FD-F9D2D6A8F318}" dt="2024-06-01T16:35:13.806" v="42" actId="478"/>
          <ac:grpSpMkLst>
            <pc:docMk/>
            <pc:sldMk cId="2657245423" sldId="343"/>
            <ac:grpSpMk id="655" creationId="{70688574-3A20-4BEE-AD55-73569601D973}"/>
          </ac:grpSpMkLst>
        </pc:grpChg>
        <pc:cxnChg chg="mod">
          <ac:chgData name="Lorenzo Yehezkiel" userId="2db71002-4b50-4eb8-b63c-7c26194b5bce" providerId="ADAL" clId="{4642236E-4FB1-4F1B-B3FD-F9D2D6A8F318}" dt="2024-06-01T17:00:31.423" v="216" actId="1076"/>
          <ac:cxnSpMkLst>
            <pc:docMk/>
            <pc:sldMk cId="2657245423" sldId="343"/>
            <ac:cxnSpMk id="671" creationId="{F647EC4A-F356-2343-F224-E8792AF5E296}"/>
          </ac:cxnSpMkLst>
        </pc:cxnChg>
        <pc:cxnChg chg="mod">
          <ac:chgData name="Lorenzo Yehezkiel" userId="2db71002-4b50-4eb8-b63c-7c26194b5bce" providerId="ADAL" clId="{4642236E-4FB1-4F1B-B3FD-F9D2D6A8F318}" dt="2024-06-01T17:01:04.928" v="221" actId="14100"/>
          <ac:cxnSpMkLst>
            <pc:docMk/>
            <pc:sldMk cId="2657245423" sldId="343"/>
            <ac:cxnSpMk id="683" creationId="{1FBFA553-9EDE-76DA-9D9B-5886C95E88C6}"/>
          </ac:cxnSpMkLst>
        </pc:cxnChg>
        <pc:cxnChg chg="mod">
          <ac:chgData name="Lorenzo Yehezkiel" userId="2db71002-4b50-4eb8-b63c-7c26194b5bce" providerId="ADAL" clId="{4642236E-4FB1-4F1B-B3FD-F9D2D6A8F318}" dt="2024-06-01T17:25:48.744" v="768" actId="14100"/>
          <ac:cxnSpMkLst>
            <pc:docMk/>
            <pc:sldMk cId="2657245423" sldId="343"/>
            <ac:cxnSpMk id="695" creationId="{CA3DC2D2-19E6-0291-B964-DB014D9F0B90}"/>
          </ac:cxnSpMkLst>
        </pc:cxnChg>
      </pc:sldChg>
      <pc:sldChg chg="modSp mod">
        <pc:chgData name="Lorenzo Yehezkiel" userId="2db71002-4b50-4eb8-b63c-7c26194b5bce" providerId="ADAL" clId="{4642236E-4FB1-4F1B-B3FD-F9D2D6A8F318}" dt="2024-06-01T16:52:37.692" v="198" actId="948"/>
        <pc:sldMkLst>
          <pc:docMk/>
          <pc:sldMk cId="1786598218" sldId="344"/>
        </pc:sldMkLst>
        <pc:spChg chg="mod">
          <ac:chgData name="Lorenzo Yehezkiel" userId="2db71002-4b50-4eb8-b63c-7c26194b5bce" providerId="ADAL" clId="{4642236E-4FB1-4F1B-B3FD-F9D2D6A8F318}" dt="2024-06-01T16:51:35.863" v="194" actId="1076"/>
          <ac:spMkLst>
            <pc:docMk/>
            <pc:sldMk cId="1786598218" sldId="344"/>
            <ac:spMk id="5" creationId="{68DCD379-05D2-64DB-BA7F-1E1A0E1F06A3}"/>
          </ac:spMkLst>
        </pc:spChg>
        <pc:spChg chg="mod">
          <ac:chgData name="Lorenzo Yehezkiel" userId="2db71002-4b50-4eb8-b63c-7c26194b5bce" providerId="ADAL" clId="{4642236E-4FB1-4F1B-B3FD-F9D2D6A8F318}" dt="2024-06-01T16:52:37.692" v="198" actId="948"/>
          <ac:spMkLst>
            <pc:docMk/>
            <pc:sldMk cId="1786598218" sldId="344"/>
            <ac:spMk id="7" creationId="{6F89D056-31E4-48CD-9538-147CBB1E4B39}"/>
          </ac:spMkLst>
        </pc:spChg>
        <pc:grpChg chg="mod">
          <ac:chgData name="Lorenzo Yehezkiel" userId="2db71002-4b50-4eb8-b63c-7c26194b5bce" providerId="ADAL" clId="{4642236E-4FB1-4F1B-B3FD-F9D2D6A8F318}" dt="2024-06-01T16:51:20.425" v="193" actId="1076"/>
          <ac:grpSpMkLst>
            <pc:docMk/>
            <pc:sldMk cId="1786598218" sldId="344"/>
            <ac:grpSpMk id="3" creationId="{072066B6-3128-AFAA-C8C1-74864655FAAA}"/>
          </ac:grpSpMkLst>
        </pc:grpChg>
        <pc:cxnChg chg="mod">
          <ac:chgData name="Lorenzo Yehezkiel" userId="2db71002-4b50-4eb8-b63c-7c26194b5bce" providerId="ADAL" clId="{4642236E-4FB1-4F1B-B3FD-F9D2D6A8F318}" dt="2024-06-01T16:51:35.863" v="194" actId="1076"/>
          <ac:cxnSpMkLst>
            <pc:docMk/>
            <pc:sldMk cId="1786598218" sldId="344"/>
            <ac:cxnSpMk id="24" creationId="{5DD92797-848E-F6EC-D03C-BACE5DF0E9BE}"/>
          </ac:cxnSpMkLst>
        </pc:cxnChg>
      </pc:sldChg>
      <pc:sldChg chg="addSp delSp modSp mod">
        <pc:chgData name="Lorenzo Yehezkiel" userId="2db71002-4b50-4eb8-b63c-7c26194b5bce" providerId="ADAL" clId="{4642236E-4FB1-4F1B-B3FD-F9D2D6A8F318}" dt="2024-06-01T17:06:33.815" v="273" actId="1035"/>
        <pc:sldMkLst>
          <pc:docMk/>
          <pc:sldMk cId="2710130111" sldId="348"/>
        </pc:sldMkLst>
        <pc:spChg chg="add mod ord">
          <ac:chgData name="Lorenzo Yehezkiel" userId="2db71002-4b50-4eb8-b63c-7c26194b5bce" providerId="ADAL" clId="{4642236E-4FB1-4F1B-B3FD-F9D2D6A8F318}" dt="2024-06-01T17:05:39.868" v="256" actId="164"/>
          <ac:spMkLst>
            <pc:docMk/>
            <pc:sldMk cId="2710130111" sldId="348"/>
            <ac:spMk id="4" creationId="{C4265B82-C7A4-91AA-CAEF-F6A865DD9AEB}"/>
          </ac:spMkLst>
        </pc:spChg>
        <pc:spChg chg="mod topLvl">
          <ac:chgData name="Lorenzo Yehezkiel" userId="2db71002-4b50-4eb8-b63c-7c26194b5bce" providerId="ADAL" clId="{4642236E-4FB1-4F1B-B3FD-F9D2D6A8F318}" dt="2024-06-01T17:06:00.234" v="259" actId="164"/>
          <ac:spMkLst>
            <pc:docMk/>
            <pc:sldMk cId="2710130111" sldId="348"/>
            <ac:spMk id="20" creationId="{A5CFC2DD-CB67-DA34-47A3-C7EC7B6E2360}"/>
          </ac:spMkLst>
        </pc:spChg>
        <pc:grpChg chg="del mod">
          <ac:chgData name="Lorenzo Yehezkiel" userId="2db71002-4b50-4eb8-b63c-7c26194b5bce" providerId="ADAL" clId="{4642236E-4FB1-4F1B-B3FD-F9D2D6A8F318}" dt="2024-06-01T17:04:31.919" v="239" actId="165"/>
          <ac:grpSpMkLst>
            <pc:docMk/>
            <pc:sldMk cId="2710130111" sldId="348"/>
            <ac:grpSpMk id="16" creationId="{A670ACE8-3254-6C20-676A-D2E25C8AA8F2}"/>
          </ac:grpSpMkLst>
        </pc:grpChg>
        <pc:grpChg chg="add mod">
          <ac:chgData name="Lorenzo Yehezkiel" userId="2db71002-4b50-4eb8-b63c-7c26194b5bce" providerId="ADAL" clId="{4642236E-4FB1-4F1B-B3FD-F9D2D6A8F318}" dt="2024-06-01T17:06:33.815" v="273" actId="1035"/>
          <ac:grpSpMkLst>
            <pc:docMk/>
            <pc:sldMk cId="2710130111" sldId="348"/>
            <ac:grpSpMk id="25" creationId="{F8C49558-70A0-5DF4-DEA8-A137D4F9B5DF}"/>
          </ac:grpSpMkLst>
        </pc:grpChg>
        <pc:grpChg chg="add mod">
          <ac:chgData name="Lorenzo Yehezkiel" userId="2db71002-4b50-4eb8-b63c-7c26194b5bce" providerId="ADAL" clId="{4642236E-4FB1-4F1B-B3FD-F9D2D6A8F318}" dt="2024-06-01T17:05:37.930" v="254" actId="164"/>
          <ac:grpSpMkLst>
            <pc:docMk/>
            <pc:sldMk cId="2710130111" sldId="348"/>
            <ac:grpSpMk id="26" creationId="{D371B439-0B88-E596-7949-6FDC0B2E67B0}"/>
          </ac:grpSpMkLst>
        </pc:grpChg>
        <pc:grpChg chg="add mod">
          <ac:chgData name="Lorenzo Yehezkiel" userId="2db71002-4b50-4eb8-b63c-7c26194b5bce" providerId="ADAL" clId="{4642236E-4FB1-4F1B-B3FD-F9D2D6A8F318}" dt="2024-06-01T17:06:00.234" v="259" actId="164"/>
          <ac:grpSpMkLst>
            <pc:docMk/>
            <pc:sldMk cId="2710130111" sldId="348"/>
            <ac:grpSpMk id="27" creationId="{19107BBC-D781-2DBE-9F4E-6D9FC07D1E22}"/>
          </ac:grpSpMkLst>
        </pc:grpChg>
        <pc:picChg chg="mod topLvl">
          <ac:chgData name="Lorenzo Yehezkiel" userId="2db71002-4b50-4eb8-b63c-7c26194b5bce" providerId="ADAL" clId="{4642236E-4FB1-4F1B-B3FD-F9D2D6A8F318}" dt="2024-06-01T17:06:05.215" v="260" actId="1037"/>
          <ac:picMkLst>
            <pc:docMk/>
            <pc:sldMk cId="2710130111" sldId="348"/>
            <ac:picMk id="23" creationId="{F57B9C79-46E6-41CA-F0D1-4F624AC4A9CA}"/>
          </ac:picMkLst>
        </pc:picChg>
        <pc:picChg chg="mod topLvl">
          <ac:chgData name="Lorenzo Yehezkiel" userId="2db71002-4b50-4eb8-b63c-7c26194b5bce" providerId="ADAL" clId="{4642236E-4FB1-4F1B-B3FD-F9D2D6A8F318}" dt="2024-06-01T17:05:39.868" v="256" actId="164"/>
          <ac:picMkLst>
            <pc:docMk/>
            <pc:sldMk cId="2710130111" sldId="348"/>
            <ac:picMk id="24" creationId="{8EB5BEFB-6FF0-7EF3-7B4C-8767F477A61F}"/>
          </ac:picMkLst>
        </pc:picChg>
      </pc:sldChg>
      <pc:sldChg chg="modSp mod">
        <pc:chgData name="Lorenzo Yehezkiel" userId="2db71002-4b50-4eb8-b63c-7c26194b5bce" providerId="ADAL" clId="{4642236E-4FB1-4F1B-B3FD-F9D2D6A8F318}" dt="2024-06-01T16:49:46.767" v="184" actId="2062"/>
        <pc:sldMkLst>
          <pc:docMk/>
          <pc:sldMk cId="2958248957" sldId="349"/>
        </pc:sldMkLst>
        <pc:graphicFrameChg chg="modGraphic">
          <ac:chgData name="Lorenzo Yehezkiel" userId="2db71002-4b50-4eb8-b63c-7c26194b5bce" providerId="ADAL" clId="{4642236E-4FB1-4F1B-B3FD-F9D2D6A8F318}" dt="2024-06-01T16:49:46.767" v="184" actId="2062"/>
          <ac:graphicFrameMkLst>
            <pc:docMk/>
            <pc:sldMk cId="2958248957" sldId="349"/>
            <ac:graphicFrameMk id="3" creationId="{36209EAB-B761-EE15-9F82-51034573A99B}"/>
          </ac:graphicFrameMkLst>
        </pc:graphicFrameChg>
      </pc:sldChg>
      <pc:sldChg chg="modSp mod">
        <pc:chgData name="Lorenzo Yehezkiel" userId="2db71002-4b50-4eb8-b63c-7c26194b5bce" providerId="ADAL" clId="{4642236E-4FB1-4F1B-B3FD-F9D2D6A8F318}" dt="2024-06-01T16:49:10.017" v="180" actId="20577"/>
        <pc:sldMkLst>
          <pc:docMk/>
          <pc:sldMk cId="3484730154" sldId="350"/>
        </pc:sldMkLst>
        <pc:spChg chg="mod">
          <ac:chgData name="Lorenzo Yehezkiel" userId="2db71002-4b50-4eb8-b63c-7c26194b5bce" providerId="ADAL" clId="{4642236E-4FB1-4F1B-B3FD-F9D2D6A8F318}" dt="2024-06-01T16:48:34.815" v="133" actId="14100"/>
          <ac:spMkLst>
            <pc:docMk/>
            <pc:sldMk cId="3484730154" sldId="350"/>
            <ac:spMk id="24" creationId="{13FBF3B6-BA1D-5868-31A9-B59791EE0B70}"/>
          </ac:spMkLst>
        </pc:spChg>
        <pc:spChg chg="mod">
          <ac:chgData name="Lorenzo Yehezkiel" userId="2db71002-4b50-4eb8-b63c-7c26194b5bce" providerId="ADAL" clId="{4642236E-4FB1-4F1B-B3FD-F9D2D6A8F318}" dt="2024-06-01T16:49:10.017" v="180" actId="20577"/>
          <ac:spMkLst>
            <pc:docMk/>
            <pc:sldMk cId="3484730154" sldId="350"/>
            <ac:spMk id="706" creationId="{00000000-0000-0000-0000-000000000000}"/>
          </ac:spMkLst>
        </pc:spChg>
      </pc:sldChg>
      <pc:sldChg chg="modSp mod">
        <pc:chgData name="Lorenzo Yehezkiel" userId="2db71002-4b50-4eb8-b63c-7c26194b5bce" providerId="ADAL" clId="{4642236E-4FB1-4F1B-B3FD-F9D2D6A8F318}" dt="2024-06-01T16:22:35.762" v="3" actId="14100"/>
        <pc:sldMkLst>
          <pc:docMk/>
          <pc:sldMk cId="279940666" sldId="351"/>
        </pc:sldMkLst>
        <pc:spChg chg="mod">
          <ac:chgData name="Lorenzo Yehezkiel" userId="2db71002-4b50-4eb8-b63c-7c26194b5bce" providerId="ADAL" clId="{4642236E-4FB1-4F1B-B3FD-F9D2D6A8F318}" dt="2024-06-01T16:22:30.544" v="2" actId="14100"/>
          <ac:spMkLst>
            <pc:docMk/>
            <pc:sldMk cId="279940666" sldId="351"/>
            <ac:spMk id="5" creationId="{B3836AC7-A3B2-39E0-120F-1EB3B5813230}"/>
          </ac:spMkLst>
        </pc:spChg>
        <pc:spChg chg="mod">
          <ac:chgData name="Lorenzo Yehezkiel" userId="2db71002-4b50-4eb8-b63c-7c26194b5bce" providerId="ADAL" clId="{4642236E-4FB1-4F1B-B3FD-F9D2D6A8F318}" dt="2024-06-01T16:22:35.762" v="3" actId="14100"/>
          <ac:spMkLst>
            <pc:docMk/>
            <pc:sldMk cId="279940666" sldId="351"/>
            <ac:spMk id="6" creationId="{7E48F287-8C4D-AC6E-19F8-73DAF5E436A7}"/>
          </ac:spMkLst>
        </pc:spChg>
      </pc:sldChg>
      <pc:sldChg chg="modSp mod">
        <pc:chgData name="Lorenzo Yehezkiel" userId="2db71002-4b50-4eb8-b63c-7c26194b5bce" providerId="ADAL" clId="{4642236E-4FB1-4F1B-B3FD-F9D2D6A8F318}" dt="2024-06-03T05:09:20.964" v="815" actId="207"/>
        <pc:sldMkLst>
          <pc:docMk/>
          <pc:sldMk cId="4097161826" sldId="352"/>
        </pc:sldMkLst>
        <pc:graphicFrameChg chg="mod modGraphic">
          <ac:chgData name="Lorenzo Yehezkiel" userId="2db71002-4b50-4eb8-b63c-7c26194b5bce" providerId="ADAL" clId="{4642236E-4FB1-4F1B-B3FD-F9D2D6A8F318}" dt="2024-06-03T05:09:20.964" v="815" actId="207"/>
          <ac:graphicFrameMkLst>
            <pc:docMk/>
            <pc:sldMk cId="4097161826" sldId="352"/>
            <ac:graphicFrameMk id="2" creationId="{3A4E96B6-3E29-CDDD-489A-43D25A51E3BA}"/>
          </ac:graphicFrameMkLst>
        </pc:graphicFrameChg>
      </pc:sldChg>
      <pc:sldChg chg="modSp mod">
        <pc:chgData name="Lorenzo Yehezkiel" userId="2db71002-4b50-4eb8-b63c-7c26194b5bce" providerId="ADAL" clId="{4642236E-4FB1-4F1B-B3FD-F9D2D6A8F318}" dt="2024-06-02T15:53:08.277" v="794" actId="20577"/>
        <pc:sldMkLst>
          <pc:docMk/>
          <pc:sldMk cId="689372747" sldId="353"/>
        </pc:sldMkLst>
        <pc:spChg chg="mod">
          <ac:chgData name="Lorenzo Yehezkiel" userId="2db71002-4b50-4eb8-b63c-7c26194b5bce" providerId="ADAL" clId="{4642236E-4FB1-4F1B-B3FD-F9D2D6A8F318}" dt="2024-06-01T17:23:54.258" v="757" actId="14100"/>
          <ac:spMkLst>
            <pc:docMk/>
            <pc:sldMk cId="689372747" sldId="353"/>
            <ac:spMk id="14" creationId="{13FBF3B6-BA1D-5868-31A9-B59791EE0B70}"/>
          </ac:spMkLst>
        </pc:spChg>
        <pc:spChg chg="mod">
          <ac:chgData name="Lorenzo Yehezkiel" userId="2db71002-4b50-4eb8-b63c-7c26194b5bce" providerId="ADAL" clId="{4642236E-4FB1-4F1B-B3FD-F9D2D6A8F318}" dt="2024-06-02T15:53:08.277" v="794" actId="20577"/>
          <ac:spMkLst>
            <pc:docMk/>
            <pc:sldMk cId="689372747" sldId="353"/>
            <ac:spMk id="706" creationId="{00000000-0000-0000-0000-000000000000}"/>
          </ac:spMkLst>
        </pc:spChg>
        <pc:grpChg chg="mod">
          <ac:chgData name="Lorenzo Yehezkiel" userId="2db71002-4b50-4eb8-b63c-7c26194b5bce" providerId="ADAL" clId="{4642236E-4FB1-4F1B-B3FD-F9D2D6A8F318}" dt="2024-06-01T16:47:52.639" v="128" actId="14100"/>
          <ac:grpSpMkLst>
            <pc:docMk/>
            <pc:sldMk cId="689372747" sldId="353"/>
            <ac:grpSpMk id="724" creationId="{00000000-0000-0000-0000-000000000000}"/>
          </ac:grpSpMkLst>
        </pc:grpChg>
      </pc:sldChg>
      <pc:sldChg chg="modSp mod">
        <pc:chgData name="Lorenzo Yehezkiel" userId="2db71002-4b50-4eb8-b63c-7c26194b5bce" providerId="ADAL" clId="{4642236E-4FB1-4F1B-B3FD-F9D2D6A8F318}" dt="2024-06-01T17:27:37.444" v="774" actId="179"/>
        <pc:sldMkLst>
          <pc:docMk/>
          <pc:sldMk cId="2876889859" sldId="361"/>
        </pc:sldMkLst>
        <pc:graphicFrameChg chg="modGraphic">
          <ac:chgData name="Lorenzo Yehezkiel" userId="2db71002-4b50-4eb8-b63c-7c26194b5bce" providerId="ADAL" clId="{4642236E-4FB1-4F1B-B3FD-F9D2D6A8F318}" dt="2024-06-01T17:27:37.444" v="774" actId="179"/>
          <ac:graphicFrameMkLst>
            <pc:docMk/>
            <pc:sldMk cId="2876889859" sldId="361"/>
            <ac:graphicFrameMk id="4" creationId="{D2DAF80A-C285-808A-8872-BAEF51CE0961}"/>
          </ac:graphicFrameMkLst>
        </pc:graphicFrameChg>
      </pc:sldChg>
      <pc:sldChg chg="modSp mod">
        <pc:chgData name="Lorenzo Yehezkiel" userId="2db71002-4b50-4eb8-b63c-7c26194b5bce" providerId="ADAL" clId="{4642236E-4FB1-4F1B-B3FD-F9D2D6A8F318}" dt="2024-06-01T16:47:33.780" v="127" actId="20577"/>
        <pc:sldMkLst>
          <pc:docMk/>
          <pc:sldMk cId="1486966214" sldId="362"/>
        </pc:sldMkLst>
        <pc:spChg chg="mod">
          <ac:chgData name="Lorenzo Yehezkiel" userId="2db71002-4b50-4eb8-b63c-7c26194b5bce" providerId="ADAL" clId="{4642236E-4FB1-4F1B-B3FD-F9D2D6A8F318}" dt="2024-06-01T16:47:33.780" v="127" actId="20577"/>
          <ac:spMkLst>
            <pc:docMk/>
            <pc:sldMk cId="1486966214" sldId="362"/>
            <ac:spMk id="3" creationId="{AE81D598-A49E-5EE2-8917-36DB8051965A}"/>
          </ac:spMkLst>
        </pc:spChg>
      </pc:sldChg>
      <pc:sldChg chg="modSp mod">
        <pc:chgData name="Lorenzo Yehezkiel" userId="2db71002-4b50-4eb8-b63c-7c26194b5bce" providerId="ADAL" clId="{4642236E-4FB1-4F1B-B3FD-F9D2D6A8F318}" dt="2024-06-01T16:55:04.528" v="214" actId="948"/>
        <pc:sldMkLst>
          <pc:docMk/>
          <pc:sldMk cId="1671611781" sldId="363"/>
        </pc:sldMkLst>
        <pc:spChg chg="mod">
          <ac:chgData name="Lorenzo Yehezkiel" userId="2db71002-4b50-4eb8-b63c-7c26194b5bce" providerId="ADAL" clId="{4642236E-4FB1-4F1B-B3FD-F9D2D6A8F318}" dt="2024-06-01T16:55:04.528" v="214" actId="948"/>
          <ac:spMkLst>
            <pc:docMk/>
            <pc:sldMk cId="1671611781" sldId="363"/>
            <ac:spMk id="7" creationId="{0F61C804-776A-EA37-1008-432CFC7EE2BF}"/>
          </ac:spMkLst>
        </pc:spChg>
        <pc:grpChg chg="mod">
          <ac:chgData name="Lorenzo Yehezkiel" userId="2db71002-4b50-4eb8-b63c-7c26194b5bce" providerId="ADAL" clId="{4642236E-4FB1-4F1B-B3FD-F9D2D6A8F318}" dt="2024-06-01T16:55:01.202" v="210" actId="14100"/>
          <ac:grpSpMkLst>
            <pc:docMk/>
            <pc:sldMk cId="1671611781" sldId="363"/>
            <ac:grpSpMk id="8" creationId="{893A9720-8092-A576-CD96-5223477795AC}"/>
          </ac:grpSpMkLst>
        </pc:grpChg>
      </pc:sldChg>
      <pc:sldChg chg="modSp mod">
        <pc:chgData name="Lorenzo Yehezkiel" userId="2db71002-4b50-4eb8-b63c-7c26194b5bce" providerId="ADAL" clId="{4642236E-4FB1-4F1B-B3FD-F9D2D6A8F318}" dt="2024-06-01T16:45:34.419" v="68" actId="948"/>
        <pc:sldMkLst>
          <pc:docMk/>
          <pc:sldMk cId="141964296" sldId="364"/>
        </pc:sldMkLst>
        <pc:graphicFrameChg chg="mod modGraphic">
          <ac:chgData name="Lorenzo Yehezkiel" userId="2db71002-4b50-4eb8-b63c-7c26194b5bce" providerId="ADAL" clId="{4642236E-4FB1-4F1B-B3FD-F9D2D6A8F318}" dt="2024-06-01T16:45:34.419" v="68" actId="948"/>
          <ac:graphicFrameMkLst>
            <pc:docMk/>
            <pc:sldMk cId="141964296" sldId="364"/>
            <ac:graphicFrameMk id="2" creationId="{3A4E96B6-3E29-CDDD-489A-43D25A51E3BA}"/>
          </ac:graphicFrameMkLst>
        </pc:graphicFrameChg>
      </pc:sldChg>
      <pc:sldChg chg="modSp mod">
        <pc:chgData name="Lorenzo Yehezkiel" userId="2db71002-4b50-4eb8-b63c-7c26194b5bce" providerId="ADAL" clId="{4642236E-4FB1-4F1B-B3FD-F9D2D6A8F318}" dt="2024-06-01T16:44:55.053" v="63" actId="2062"/>
        <pc:sldMkLst>
          <pc:docMk/>
          <pc:sldMk cId="3239253498" sldId="365"/>
        </pc:sldMkLst>
        <pc:graphicFrameChg chg="mod modGraphic">
          <ac:chgData name="Lorenzo Yehezkiel" userId="2db71002-4b50-4eb8-b63c-7c26194b5bce" providerId="ADAL" clId="{4642236E-4FB1-4F1B-B3FD-F9D2D6A8F318}" dt="2024-06-01T16:44:55.053" v="63" actId="2062"/>
          <ac:graphicFrameMkLst>
            <pc:docMk/>
            <pc:sldMk cId="3239253498" sldId="365"/>
            <ac:graphicFrameMk id="2" creationId="{3A4E96B6-3E29-CDDD-489A-43D25A51E3BA}"/>
          </ac:graphicFrameMkLst>
        </pc:graphicFrameChg>
      </pc:sldChg>
      <pc:sldChg chg="modSp mod">
        <pc:chgData name="Lorenzo Yehezkiel" userId="2db71002-4b50-4eb8-b63c-7c26194b5bce" providerId="ADAL" clId="{4642236E-4FB1-4F1B-B3FD-F9D2D6A8F318}" dt="2024-06-01T16:45:12.762" v="65" actId="2062"/>
        <pc:sldMkLst>
          <pc:docMk/>
          <pc:sldMk cId="1961988410" sldId="366"/>
        </pc:sldMkLst>
        <pc:graphicFrameChg chg="mod modGraphic">
          <ac:chgData name="Lorenzo Yehezkiel" userId="2db71002-4b50-4eb8-b63c-7c26194b5bce" providerId="ADAL" clId="{4642236E-4FB1-4F1B-B3FD-F9D2D6A8F318}" dt="2024-06-01T16:45:12.762" v="65" actId="2062"/>
          <ac:graphicFrameMkLst>
            <pc:docMk/>
            <pc:sldMk cId="1961988410" sldId="366"/>
            <ac:graphicFrameMk id="2" creationId="{3A4E96B6-3E29-CDDD-489A-43D25A51E3BA}"/>
          </ac:graphicFrameMkLst>
        </pc:graphicFrameChg>
      </pc:sldChg>
      <pc:sldChg chg="modSp mod">
        <pc:chgData name="Lorenzo Yehezkiel" userId="2db71002-4b50-4eb8-b63c-7c26194b5bce" providerId="ADAL" clId="{4642236E-4FB1-4F1B-B3FD-F9D2D6A8F318}" dt="2024-06-03T05:09:55.423" v="817" actId="207"/>
        <pc:sldMkLst>
          <pc:docMk/>
          <pc:sldMk cId="3284599202" sldId="369"/>
        </pc:sldMkLst>
        <pc:spChg chg="mod">
          <ac:chgData name="Lorenzo Yehezkiel" userId="2db71002-4b50-4eb8-b63c-7c26194b5bce" providerId="ADAL" clId="{4642236E-4FB1-4F1B-B3FD-F9D2D6A8F318}" dt="2024-06-01T17:03:23.767" v="236" actId="20577"/>
          <ac:spMkLst>
            <pc:docMk/>
            <pc:sldMk cId="3284599202" sldId="369"/>
            <ac:spMk id="757" creationId="{00000000-0000-0000-0000-000000000000}"/>
          </ac:spMkLst>
        </pc:spChg>
        <pc:graphicFrameChg chg="mod modGraphic">
          <ac:chgData name="Lorenzo Yehezkiel" userId="2db71002-4b50-4eb8-b63c-7c26194b5bce" providerId="ADAL" clId="{4642236E-4FB1-4F1B-B3FD-F9D2D6A8F318}" dt="2024-06-03T05:09:55.423" v="817" actId="207"/>
          <ac:graphicFrameMkLst>
            <pc:docMk/>
            <pc:sldMk cId="3284599202" sldId="369"/>
            <ac:graphicFrameMk id="2" creationId="{8FF5A6DC-467A-4F11-E5BA-9C30E3370F28}"/>
          </ac:graphicFrameMkLst>
        </pc:graphicFrameChg>
      </pc:sldChg>
      <pc:sldChg chg="modSp mod">
        <pc:chgData name="Lorenzo Yehezkiel" userId="2db71002-4b50-4eb8-b63c-7c26194b5bce" providerId="ADAL" clId="{4642236E-4FB1-4F1B-B3FD-F9D2D6A8F318}" dt="2024-06-01T17:19:01.913" v="488" actId="1036"/>
        <pc:sldMkLst>
          <pc:docMk/>
          <pc:sldMk cId="672287100" sldId="372"/>
        </pc:sldMkLst>
        <pc:picChg chg="mod">
          <ac:chgData name="Lorenzo Yehezkiel" userId="2db71002-4b50-4eb8-b63c-7c26194b5bce" providerId="ADAL" clId="{4642236E-4FB1-4F1B-B3FD-F9D2D6A8F318}" dt="2024-06-01T17:18:17.906" v="429" actId="1076"/>
          <ac:picMkLst>
            <pc:docMk/>
            <pc:sldMk cId="672287100" sldId="372"/>
            <ac:picMk id="5" creationId="{8099118A-943E-6B13-B349-3657CAA68F4C}"/>
          </ac:picMkLst>
        </pc:picChg>
        <pc:picChg chg="mod">
          <ac:chgData name="Lorenzo Yehezkiel" userId="2db71002-4b50-4eb8-b63c-7c26194b5bce" providerId="ADAL" clId="{4642236E-4FB1-4F1B-B3FD-F9D2D6A8F318}" dt="2024-06-01T17:18:41.557" v="446" actId="14100"/>
          <ac:picMkLst>
            <pc:docMk/>
            <pc:sldMk cId="672287100" sldId="372"/>
            <ac:picMk id="9" creationId="{99F894F0-07B0-B2FE-14D6-8C2960AD1AD3}"/>
          </ac:picMkLst>
        </pc:picChg>
        <pc:picChg chg="mod">
          <ac:chgData name="Lorenzo Yehezkiel" userId="2db71002-4b50-4eb8-b63c-7c26194b5bce" providerId="ADAL" clId="{4642236E-4FB1-4F1B-B3FD-F9D2D6A8F318}" dt="2024-06-01T17:19:01.913" v="488" actId="1036"/>
          <ac:picMkLst>
            <pc:docMk/>
            <pc:sldMk cId="672287100" sldId="372"/>
            <ac:picMk id="13" creationId="{F928A910-4F91-59C8-1C22-CDBAB377F6AF}"/>
          </ac:picMkLst>
        </pc:picChg>
      </pc:sldChg>
      <pc:sldChg chg="modSp mod">
        <pc:chgData name="Lorenzo Yehezkiel" userId="2db71002-4b50-4eb8-b63c-7c26194b5bce" providerId="ADAL" clId="{4642236E-4FB1-4F1B-B3FD-F9D2D6A8F318}" dt="2024-06-01T17:30:17.756" v="792" actId="1036"/>
        <pc:sldMkLst>
          <pc:docMk/>
          <pc:sldMk cId="400235841" sldId="375"/>
        </pc:sldMkLst>
        <pc:spChg chg="mod">
          <ac:chgData name="Lorenzo Yehezkiel" userId="2db71002-4b50-4eb8-b63c-7c26194b5bce" providerId="ADAL" clId="{4642236E-4FB1-4F1B-B3FD-F9D2D6A8F318}" dt="2024-06-01T17:30:14.299" v="790" actId="14100"/>
          <ac:spMkLst>
            <pc:docMk/>
            <pc:sldMk cId="400235841" sldId="375"/>
            <ac:spMk id="8" creationId="{73811DDB-E02F-A084-E36C-89B0A11B8777}"/>
          </ac:spMkLst>
        </pc:spChg>
        <pc:spChg chg="mod">
          <ac:chgData name="Lorenzo Yehezkiel" userId="2db71002-4b50-4eb8-b63c-7c26194b5bce" providerId="ADAL" clId="{4642236E-4FB1-4F1B-B3FD-F9D2D6A8F318}" dt="2024-06-01T17:30:17.756" v="792" actId="1036"/>
          <ac:spMkLst>
            <pc:docMk/>
            <pc:sldMk cId="400235841" sldId="375"/>
            <ac:spMk id="9" creationId="{7CAA08A4-4499-49B4-4C8A-E85855136BDC}"/>
          </ac:spMkLst>
        </pc:spChg>
        <pc:grpChg chg="mod">
          <ac:chgData name="Lorenzo Yehezkiel" userId="2db71002-4b50-4eb8-b63c-7c26194b5bce" providerId="ADAL" clId="{4642236E-4FB1-4F1B-B3FD-F9D2D6A8F318}" dt="2024-06-01T17:29:56.605" v="787" actId="14100"/>
          <ac:grpSpMkLst>
            <pc:docMk/>
            <pc:sldMk cId="400235841" sldId="375"/>
            <ac:grpSpMk id="7" creationId="{832F152C-D4A7-7ADD-8D0A-A5B6B832B6AE}"/>
          </ac:grpSpMkLst>
        </pc:grpChg>
      </pc:sldChg>
    </pc:docChg>
  </pc:docChgLst>
  <pc:docChgLst>
    <pc:chgData name="Muhammad Alvero Johansyah" userId="6ec34ff4-a529-49c9-9a67-1c5afad913a0" providerId="ADAL" clId="{6A4E3EAA-B8BA-9840-8588-4957D251D498}"/>
    <pc:docChg chg="undo custSel addSld modSld">
      <pc:chgData name="Muhammad Alvero Johansyah" userId="6ec34ff4-a529-49c9-9a67-1c5afad913a0" providerId="ADAL" clId="{6A4E3EAA-B8BA-9840-8588-4957D251D498}" dt="2024-06-03T05:21:00.866" v="309" actId="1038"/>
      <pc:docMkLst>
        <pc:docMk/>
      </pc:docMkLst>
      <pc:sldChg chg="addSp delSp modSp mod">
        <pc:chgData name="Muhammad Alvero Johansyah" userId="6ec34ff4-a529-49c9-9a67-1c5afad913a0" providerId="ADAL" clId="{6A4E3EAA-B8BA-9840-8588-4957D251D498}" dt="2024-06-03T05:21:00.866" v="309" actId="1038"/>
        <pc:sldMkLst>
          <pc:docMk/>
          <pc:sldMk cId="1671611781" sldId="363"/>
        </pc:sldMkLst>
        <pc:spChg chg="mod">
          <ac:chgData name="Muhammad Alvero Johansyah" userId="6ec34ff4-a529-49c9-9a67-1c5afad913a0" providerId="ADAL" clId="{6A4E3EAA-B8BA-9840-8588-4957D251D498}" dt="2024-06-02T08:38:57.026" v="3" actId="478"/>
          <ac:spMkLst>
            <pc:docMk/>
            <pc:sldMk cId="1671611781" sldId="363"/>
            <ac:spMk id="3" creationId="{378EEB6A-353D-560A-233E-E2802ADD9323}"/>
          </ac:spMkLst>
        </pc:spChg>
        <pc:spChg chg="mod">
          <ac:chgData name="Muhammad Alvero Johansyah" userId="6ec34ff4-a529-49c9-9a67-1c5afad913a0" providerId="ADAL" clId="{6A4E3EAA-B8BA-9840-8588-4957D251D498}" dt="2024-06-02T08:48:24.486" v="174" actId="1076"/>
          <ac:spMkLst>
            <pc:docMk/>
            <pc:sldMk cId="1671611781" sldId="363"/>
            <ac:spMk id="6" creationId="{C3DE1799-7CD5-0DA1-97A9-A909EF9DC8C5}"/>
          </ac:spMkLst>
        </pc:spChg>
        <pc:spChg chg="mod">
          <ac:chgData name="Muhammad Alvero Johansyah" userId="6ec34ff4-a529-49c9-9a67-1c5afad913a0" providerId="ADAL" clId="{6A4E3EAA-B8BA-9840-8588-4957D251D498}" dt="2024-06-02T08:48:24.486" v="174" actId="1076"/>
          <ac:spMkLst>
            <pc:docMk/>
            <pc:sldMk cId="1671611781" sldId="363"/>
            <ac:spMk id="7" creationId="{0F61C804-776A-EA37-1008-432CFC7EE2BF}"/>
          </ac:spMkLst>
        </pc:spChg>
        <pc:spChg chg="add mod">
          <ac:chgData name="Muhammad Alvero Johansyah" userId="6ec34ff4-a529-49c9-9a67-1c5afad913a0" providerId="ADAL" clId="{6A4E3EAA-B8BA-9840-8588-4957D251D498}" dt="2024-06-03T05:20:54.858" v="306" actId="1038"/>
          <ac:spMkLst>
            <pc:docMk/>
            <pc:sldMk cId="1671611781" sldId="363"/>
            <ac:spMk id="13" creationId="{B6489600-5632-12E0-0415-0E954FBAB749}"/>
          </ac:spMkLst>
        </pc:spChg>
        <pc:spChg chg="add mod">
          <ac:chgData name="Muhammad Alvero Johansyah" userId="6ec34ff4-a529-49c9-9a67-1c5afad913a0" providerId="ADAL" clId="{6A4E3EAA-B8BA-9840-8588-4957D251D498}" dt="2024-06-02T08:51:09.669" v="221" actId="1035"/>
          <ac:spMkLst>
            <pc:docMk/>
            <pc:sldMk cId="1671611781" sldId="363"/>
            <ac:spMk id="14" creationId="{935DAB0B-F86C-CE7E-BAAB-79CB7CEC4D0B}"/>
          </ac:spMkLst>
        </pc:spChg>
        <pc:spChg chg="add mod">
          <ac:chgData name="Muhammad Alvero Johansyah" userId="6ec34ff4-a529-49c9-9a67-1c5afad913a0" providerId="ADAL" clId="{6A4E3EAA-B8BA-9840-8588-4957D251D498}" dt="2024-06-03T05:21:00.866" v="309" actId="1038"/>
          <ac:spMkLst>
            <pc:docMk/>
            <pc:sldMk cId="1671611781" sldId="363"/>
            <ac:spMk id="15" creationId="{36D65872-1BDC-2080-FD14-C07802144415}"/>
          </ac:spMkLst>
        </pc:spChg>
        <pc:spChg chg="add mod">
          <ac:chgData name="Muhammad Alvero Johansyah" userId="6ec34ff4-a529-49c9-9a67-1c5afad913a0" providerId="ADAL" clId="{6A4E3EAA-B8BA-9840-8588-4957D251D498}" dt="2024-06-02T08:52:05.222" v="242" actId="1037"/>
          <ac:spMkLst>
            <pc:docMk/>
            <pc:sldMk cId="1671611781" sldId="363"/>
            <ac:spMk id="16" creationId="{B2552315-3368-2C0D-AD0D-209528DF579E}"/>
          </ac:spMkLst>
        </pc:spChg>
        <pc:spChg chg="add mod">
          <ac:chgData name="Muhammad Alvero Johansyah" userId="6ec34ff4-a529-49c9-9a67-1c5afad913a0" providerId="ADAL" clId="{6A4E3EAA-B8BA-9840-8588-4957D251D498}" dt="2024-06-02T08:53:31.903" v="274" actId="1037"/>
          <ac:spMkLst>
            <pc:docMk/>
            <pc:sldMk cId="1671611781" sldId="363"/>
            <ac:spMk id="17" creationId="{A4FF8D81-97D4-94D9-E839-096EB65FB73A}"/>
          </ac:spMkLst>
        </pc:spChg>
        <pc:spChg chg="add mod">
          <ac:chgData name="Muhammad Alvero Johansyah" userId="6ec34ff4-a529-49c9-9a67-1c5afad913a0" providerId="ADAL" clId="{6A4E3EAA-B8BA-9840-8588-4957D251D498}" dt="2024-06-02T08:53:18.620" v="268" actId="1037"/>
          <ac:spMkLst>
            <pc:docMk/>
            <pc:sldMk cId="1671611781" sldId="363"/>
            <ac:spMk id="18" creationId="{F5C2B6B0-D709-182E-1D69-6145CCC3F183}"/>
          </ac:spMkLst>
        </pc:spChg>
        <pc:spChg chg="add mod">
          <ac:chgData name="Muhammad Alvero Johansyah" userId="6ec34ff4-a529-49c9-9a67-1c5afad913a0" providerId="ADAL" clId="{6A4E3EAA-B8BA-9840-8588-4957D251D498}" dt="2024-06-02T08:53:59.256" v="278" actId="20577"/>
          <ac:spMkLst>
            <pc:docMk/>
            <pc:sldMk cId="1671611781" sldId="363"/>
            <ac:spMk id="19" creationId="{DC8FD5A0-81BA-58CE-D234-539CAFF8B7A8}"/>
          </ac:spMkLst>
        </pc:spChg>
        <pc:spChg chg="add mod">
          <ac:chgData name="Muhammad Alvero Johansyah" userId="6ec34ff4-a529-49c9-9a67-1c5afad913a0" providerId="ADAL" clId="{6A4E3EAA-B8BA-9840-8588-4957D251D498}" dt="2024-06-02T08:54:15.027" v="288" actId="1037"/>
          <ac:spMkLst>
            <pc:docMk/>
            <pc:sldMk cId="1671611781" sldId="363"/>
            <ac:spMk id="20" creationId="{8B15FC8E-5ACC-AD3E-2915-67F83613BDAA}"/>
          </ac:spMkLst>
        </pc:spChg>
        <pc:spChg chg="add mod">
          <ac:chgData name="Muhammad Alvero Johansyah" userId="6ec34ff4-a529-49c9-9a67-1c5afad913a0" providerId="ADAL" clId="{6A4E3EAA-B8BA-9840-8588-4957D251D498}" dt="2024-06-02T08:55:04.793" v="296" actId="1038"/>
          <ac:spMkLst>
            <pc:docMk/>
            <pc:sldMk cId="1671611781" sldId="363"/>
            <ac:spMk id="21" creationId="{6E5438F7-810D-863C-A7AE-11C1CEC41E5A}"/>
          </ac:spMkLst>
        </pc:spChg>
        <pc:spChg chg="add mod">
          <ac:chgData name="Muhammad Alvero Johansyah" userId="6ec34ff4-a529-49c9-9a67-1c5afad913a0" providerId="ADAL" clId="{6A4E3EAA-B8BA-9840-8588-4957D251D498}" dt="2024-06-02T08:55:16.568" v="302" actId="20577"/>
          <ac:spMkLst>
            <pc:docMk/>
            <pc:sldMk cId="1671611781" sldId="363"/>
            <ac:spMk id="22" creationId="{2A305BE5-B174-026A-8CED-E5092E0B3580}"/>
          </ac:spMkLst>
        </pc:spChg>
        <pc:grpChg chg="add del mod">
          <ac:chgData name="Muhammad Alvero Johansyah" userId="6ec34ff4-a529-49c9-9a67-1c5afad913a0" providerId="ADAL" clId="{6A4E3EAA-B8BA-9840-8588-4957D251D498}" dt="2024-06-02T08:38:57.026" v="3" actId="478"/>
          <ac:grpSpMkLst>
            <pc:docMk/>
            <pc:sldMk cId="1671611781" sldId="363"/>
            <ac:grpSpMk id="4" creationId="{393BCA59-22E4-3425-D016-15779E1D79A7}"/>
          </ac:grpSpMkLst>
        </pc:grpChg>
        <pc:grpChg chg="mod">
          <ac:chgData name="Muhammad Alvero Johansyah" userId="6ec34ff4-a529-49c9-9a67-1c5afad913a0" providerId="ADAL" clId="{6A4E3EAA-B8BA-9840-8588-4957D251D498}" dt="2024-06-02T08:44:57.603" v="115" actId="14100"/>
          <ac:grpSpMkLst>
            <pc:docMk/>
            <pc:sldMk cId="1671611781" sldId="363"/>
            <ac:grpSpMk id="8" creationId="{893A9720-8092-A576-CD96-5223477795AC}"/>
          </ac:grpSpMkLst>
        </pc:grpChg>
        <pc:picChg chg="add mod">
          <ac:chgData name="Muhammad Alvero Johansyah" userId="6ec34ff4-a529-49c9-9a67-1c5afad913a0" providerId="ADAL" clId="{6A4E3EAA-B8BA-9840-8588-4957D251D498}" dt="2024-06-02T08:39:48.944" v="19" actId="1035"/>
          <ac:picMkLst>
            <pc:docMk/>
            <pc:sldMk cId="1671611781" sldId="363"/>
            <ac:picMk id="12" creationId="{68107114-00DD-DA06-EACF-79890DC89068}"/>
          </ac:picMkLst>
        </pc:picChg>
        <pc:picChg chg="del">
          <ac:chgData name="Muhammad Alvero Johansyah" userId="6ec34ff4-a529-49c9-9a67-1c5afad913a0" providerId="ADAL" clId="{6A4E3EAA-B8BA-9840-8588-4957D251D498}" dt="2024-06-02T08:38:57.026" v="3" actId="478"/>
          <ac:picMkLst>
            <pc:docMk/>
            <pc:sldMk cId="1671611781" sldId="363"/>
            <ac:picMk id="1026" creationId="{3FDC7F15-FE9F-05A6-7B7F-0468B25F4F47}"/>
          </ac:picMkLst>
        </pc:picChg>
      </pc:sldChg>
      <pc:sldChg chg="add">
        <pc:chgData name="Muhammad Alvero Johansyah" userId="6ec34ff4-a529-49c9-9a67-1c5afad913a0" providerId="ADAL" clId="{6A4E3EAA-B8BA-9840-8588-4957D251D498}" dt="2024-06-02T07:03:43.979" v="0"/>
        <pc:sldMkLst>
          <pc:docMk/>
          <pc:sldMk cId="2536573437" sldId="378"/>
        </pc:sldMkLst>
      </pc:sldChg>
    </pc:docChg>
  </pc:docChgLst>
  <pc:docChgLst>
    <pc:chgData name="Shafa' Shafiyah" userId="03b30c6a-ea64-4d0b-b4f1-86ee8c299a8d" providerId="ADAL" clId="{BCE27598-C4C1-45E6-A644-F627D2EF780C}"/>
    <pc:docChg chg="undo redo custSel addSld delSld modSld sldOrd delMainMaster modSection">
      <pc:chgData name="Shafa' Shafiyah" userId="03b30c6a-ea64-4d0b-b4f1-86ee8c299a8d" providerId="ADAL" clId="{BCE27598-C4C1-45E6-A644-F627D2EF780C}" dt="2024-04-16T15:08:32.889" v="1141" actId="115"/>
      <pc:docMkLst>
        <pc:docMk/>
      </pc:docMkLst>
      <pc:sldChg chg="modSp mod">
        <pc:chgData name="Shafa' Shafiyah" userId="03b30c6a-ea64-4d0b-b4f1-86ee8c299a8d" providerId="ADAL" clId="{BCE27598-C4C1-45E6-A644-F627D2EF780C}" dt="2024-04-16T08:08:35.219" v="5" actId="20577"/>
        <pc:sldMkLst>
          <pc:docMk/>
          <pc:sldMk cId="614612057" sldId="265"/>
        </pc:sldMkLst>
        <pc:spChg chg="mod">
          <ac:chgData name="Shafa' Shafiyah" userId="03b30c6a-ea64-4d0b-b4f1-86ee8c299a8d" providerId="ADAL" clId="{BCE27598-C4C1-45E6-A644-F627D2EF780C}" dt="2024-04-16T08:08:35.219" v="5" actId="20577"/>
          <ac:spMkLst>
            <pc:docMk/>
            <pc:sldMk cId="614612057" sldId="265"/>
            <ac:spMk id="851" creationId="{00000000-0000-0000-0000-000000000000}"/>
          </ac:spMkLst>
        </pc:spChg>
      </pc:sldChg>
      <pc:sldChg chg="del">
        <pc:chgData name="Shafa' Shafiyah" userId="03b30c6a-ea64-4d0b-b4f1-86ee8c299a8d" providerId="ADAL" clId="{BCE27598-C4C1-45E6-A644-F627D2EF780C}" dt="2024-04-16T14:48:49.626" v="1078" actId="47"/>
        <pc:sldMkLst>
          <pc:docMk/>
          <pc:sldMk cId="0" sldId="294"/>
        </pc:sldMkLst>
      </pc:sldChg>
      <pc:sldChg chg="del">
        <pc:chgData name="Shafa' Shafiyah" userId="03b30c6a-ea64-4d0b-b4f1-86ee8c299a8d" providerId="ADAL" clId="{BCE27598-C4C1-45E6-A644-F627D2EF780C}" dt="2024-04-16T14:48:49.626" v="1078" actId="47"/>
        <pc:sldMkLst>
          <pc:docMk/>
          <pc:sldMk cId="0" sldId="295"/>
        </pc:sldMkLst>
      </pc:sldChg>
      <pc:sldChg chg="del">
        <pc:chgData name="Shafa' Shafiyah" userId="03b30c6a-ea64-4d0b-b4f1-86ee8c299a8d" providerId="ADAL" clId="{BCE27598-C4C1-45E6-A644-F627D2EF780C}" dt="2024-04-16T14:48:49.626" v="1078" actId="47"/>
        <pc:sldMkLst>
          <pc:docMk/>
          <pc:sldMk cId="0" sldId="296"/>
        </pc:sldMkLst>
      </pc:sldChg>
      <pc:sldChg chg="del">
        <pc:chgData name="Shafa' Shafiyah" userId="03b30c6a-ea64-4d0b-b4f1-86ee8c299a8d" providerId="ADAL" clId="{BCE27598-C4C1-45E6-A644-F627D2EF780C}" dt="2024-04-16T14:48:49.626" v="1078" actId="47"/>
        <pc:sldMkLst>
          <pc:docMk/>
          <pc:sldMk cId="0" sldId="297"/>
        </pc:sldMkLst>
      </pc:sldChg>
      <pc:sldChg chg="del">
        <pc:chgData name="Shafa' Shafiyah" userId="03b30c6a-ea64-4d0b-b4f1-86ee8c299a8d" providerId="ADAL" clId="{BCE27598-C4C1-45E6-A644-F627D2EF780C}" dt="2024-04-16T14:48:49.626" v="1078" actId="47"/>
        <pc:sldMkLst>
          <pc:docMk/>
          <pc:sldMk cId="0" sldId="298"/>
        </pc:sldMkLst>
      </pc:sldChg>
      <pc:sldChg chg="del">
        <pc:chgData name="Shafa' Shafiyah" userId="03b30c6a-ea64-4d0b-b4f1-86ee8c299a8d" providerId="ADAL" clId="{BCE27598-C4C1-45E6-A644-F627D2EF780C}" dt="2024-04-16T14:48:49.626" v="1078" actId="47"/>
        <pc:sldMkLst>
          <pc:docMk/>
          <pc:sldMk cId="0" sldId="299"/>
        </pc:sldMkLst>
      </pc:sldChg>
      <pc:sldChg chg="del">
        <pc:chgData name="Shafa' Shafiyah" userId="03b30c6a-ea64-4d0b-b4f1-86ee8c299a8d" providerId="ADAL" clId="{BCE27598-C4C1-45E6-A644-F627D2EF780C}" dt="2024-04-16T14:48:49.626" v="1078" actId="47"/>
        <pc:sldMkLst>
          <pc:docMk/>
          <pc:sldMk cId="0" sldId="300"/>
        </pc:sldMkLst>
      </pc:sldChg>
      <pc:sldChg chg="del">
        <pc:chgData name="Shafa' Shafiyah" userId="03b30c6a-ea64-4d0b-b4f1-86ee8c299a8d" providerId="ADAL" clId="{BCE27598-C4C1-45E6-A644-F627D2EF780C}" dt="2024-04-16T14:48:49.626" v="1078" actId="47"/>
        <pc:sldMkLst>
          <pc:docMk/>
          <pc:sldMk cId="0" sldId="301"/>
        </pc:sldMkLst>
      </pc:sldChg>
      <pc:sldChg chg="del">
        <pc:chgData name="Shafa' Shafiyah" userId="03b30c6a-ea64-4d0b-b4f1-86ee8c299a8d" providerId="ADAL" clId="{BCE27598-C4C1-45E6-A644-F627D2EF780C}" dt="2024-04-16T14:48:49.626" v="1078" actId="47"/>
        <pc:sldMkLst>
          <pc:docMk/>
          <pc:sldMk cId="0" sldId="302"/>
        </pc:sldMkLst>
      </pc:sldChg>
      <pc:sldChg chg="del">
        <pc:chgData name="Shafa' Shafiyah" userId="03b30c6a-ea64-4d0b-b4f1-86ee8c299a8d" providerId="ADAL" clId="{BCE27598-C4C1-45E6-A644-F627D2EF780C}" dt="2024-04-16T14:48:49.626" v="1078" actId="47"/>
        <pc:sldMkLst>
          <pc:docMk/>
          <pc:sldMk cId="0" sldId="303"/>
        </pc:sldMkLst>
      </pc:sldChg>
      <pc:sldChg chg="del">
        <pc:chgData name="Shafa' Shafiyah" userId="03b30c6a-ea64-4d0b-b4f1-86ee8c299a8d" providerId="ADAL" clId="{BCE27598-C4C1-45E6-A644-F627D2EF780C}" dt="2024-04-16T14:48:49.626" v="1078" actId="47"/>
        <pc:sldMkLst>
          <pc:docMk/>
          <pc:sldMk cId="0" sldId="304"/>
        </pc:sldMkLst>
      </pc:sldChg>
      <pc:sldChg chg="del">
        <pc:chgData name="Shafa' Shafiyah" userId="03b30c6a-ea64-4d0b-b4f1-86ee8c299a8d" providerId="ADAL" clId="{BCE27598-C4C1-45E6-A644-F627D2EF780C}" dt="2024-04-16T14:48:49.626" v="1078" actId="47"/>
        <pc:sldMkLst>
          <pc:docMk/>
          <pc:sldMk cId="0" sldId="305"/>
        </pc:sldMkLst>
      </pc:sldChg>
      <pc:sldChg chg="del">
        <pc:chgData name="Shafa' Shafiyah" userId="03b30c6a-ea64-4d0b-b4f1-86ee8c299a8d" providerId="ADAL" clId="{BCE27598-C4C1-45E6-A644-F627D2EF780C}" dt="2024-04-16T14:48:49.626" v="1078" actId="47"/>
        <pc:sldMkLst>
          <pc:docMk/>
          <pc:sldMk cId="0" sldId="306"/>
        </pc:sldMkLst>
      </pc:sldChg>
      <pc:sldChg chg="del">
        <pc:chgData name="Shafa' Shafiyah" userId="03b30c6a-ea64-4d0b-b4f1-86ee8c299a8d" providerId="ADAL" clId="{BCE27598-C4C1-45E6-A644-F627D2EF780C}" dt="2024-04-16T14:48:49.626" v="1078" actId="47"/>
        <pc:sldMkLst>
          <pc:docMk/>
          <pc:sldMk cId="0" sldId="307"/>
        </pc:sldMkLst>
      </pc:sldChg>
      <pc:sldChg chg="del">
        <pc:chgData name="Shafa' Shafiyah" userId="03b30c6a-ea64-4d0b-b4f1-86ee8c299a8d" providerId="ADAL" clId="{BCE27598-C4C1-45E6-A644-F627D2EF780C}" dt="2024-04-16T14:48:49.626" v="1078" actId="47"/>
        <pc:sldMkLst>
          <pc:docMk/>
          <pc:sldMk cId="0" sldId="308"/>
        </pc:sldMkLst>
      </pc:sldChg>
      <pc:sldChg chg="del">
        <pc:chgData name="Shafa' Shafiyah" userId="03b30c6a-ea64-4d0b-b4f1-86ee8c299a8d" providerId="ADAL" clId="{BCE27598-C4C1-45E6-A644-F627D2EF780C}" dt="2024-04-16T14:48:49.626" v="1078" actId="47"/>
        <pc:sldMkLst>
          <pc:docMk/>
          <pc:sldMk cId="0" sldId="309"/>
        </pc:sldMkLst>
      </pc:sldChg>
      <pc:sldChg chg="del">
        <pc:chgData name="Shafa' Shafiyah" userId="03b30c6a-ea64-4d0b-b4f1-86ee8c299a8d" providerId="ADAL" clId="{BCE27598-C4C1-45E6-A644-F627D2EF780C}" dt="2024-04-16T14:48:49.626" v="1078" actId="47"/>
        <pc:sldMkLst>
          <pc:docMk/>
          <pc:sldMk cId="0" sldId="310"/>
        </pc:sldMkLst>
      </pc:sldChg>
      <pc:sldChg chg="del">
        <pc:chgData name="Shafa' Shafiyah" userId="03b30c6a-ea64-4d0b-b4f1-86ee8c299a8d" providerId="ADAL" clId="{BCE27598-C4C1-45E6-A644-F627D2EF780C}" dt="2024-04-16T14:48:49.626" v="1078" actId="47"/>
        <pc:sldMkLst>
          <pc:docMk/>
          <pc:sldMk cId="0" sldId="311"/>
        </pc:sldMkLst>
      </pc:sldChg>
      <pc:sldChg chg="addSp delSp modSp add mod ord">
        <pc:chgData name="Shafa' Shafiyah" userId="03b30c6a-ea64-4d0b-b4f1-86ee8c299a8d" providerId="ADAL" clId="{BCE27598-C4C1-45E6-A644-F627D2EF780C}" dt="2024-04-16T08:35:34.607" v="1077" actId="1035"/>
        <pc:sldMkLst>
          <pc:docMk/>
          <pc:sldMk cId="4156363010" sldId="313"/>
        </pc:sldMkLst>
        <pc:spChg chg="add del mod">
          <ac:chgData name="Shafa' Shafiyah" userId="03b30c6a-ea64-4d0b-b4f1-86ee8c299a8d" providerId="ADAL" clId="{BCE27598-C4C1-45E6-A644-F627D2EF780C}" dt="2024-04-16T08:32:44.715" v="865" actId="478"/>
          <ac:spMkLst>
            <pc:docMk/>
            <pc:sldMk cId="4156363010" sldId="313"/>
            <ac:spMk id="2" creationId="{8487733A-5C6D-7046-B65E-0DD51C5D90CB}"/>
          </ac:spMkLst>
        </pc:spChg>
        <pc:spChg chg="add del mod">
          <ac:chgData name="Shafa' Shafiyah" userId="03b30c6a-ea64-4d0b-b4f1-86ee8c299a8d" providerId="ADAL" clId="{BCE27598-C4C1-45E6-A644-F627D2EF780C}" dt="2024-04-16T08:11:43.608" v="27" actId="478"/>
          <ac:spMkLst>
            <pc:docMk/>
            <pc:sldMk cId="4156363010" sldId="313"/>
            <ac:spMk id="3" creationId="{712C4C6B-E846-8AA1-BB9B-43A022C584E5}"/>
          </ac:spMkLst>
        </pc:spChg>
        <pc:spChg chg="add del mod">
          <ac:chgData name="Shafa' Shafiyah" userId="03b30c6a-ea64-4d0b-b4f1-86ee8c299a8d" providerId="ADAL" clId="{BCE27598-C4C1-45E6-A644-F627D2EF780C}" dt="2024-04-16T08:32:44.715" v="865" actId="478"/>
          <ac:spMkLst>
            <pc:docMk/>
            <pc:sldMk cId="4156363010" sldId="313"/>
            <ac:spMk id="3" creationId="{913CC69D-E466-7011-529E-63B6A721C4A5}"/>
          </ac:spMkLst>
        </pc:spChg>
        <pc:spChg chg="add mod">
          <ac:chgData name="Shafa' Shafiyah" userId="03b30c6a-ea64-4d0b-b4f1-86ee8c299a8d" providerId="ADAL" clId="{BCE27598-C4C1-45E6-A644-F627D2EF780C}" dt="2024-04-16T08:35:34.607" v="1077" actId="1035"/>
          <ac:spMkLst>
            <pc:docMk/>
            <pc:sldMk cId="4156363010" sldId="313"/>
            <ac:spMk id="4" creationId="{3345F2F8-3343-8A6D-46B7-43C29F83226A}"/>
          </ac:spMkLst>
        </pc:spChg>
        <pc:spChg chg="add del mod">
          <ac:chgData name="Shafa' Shafiyah" userId="03b30c6a-ea64-4d0b-b4f1-86ee8c299a8d" providerId="ADAL" clId="{BCE27598-C4C1-45E6-A644-F627D2EF780C}" dt="2024-04-16T08:11:49.643" v="29" actId="478"/>
          <ac:spMkLst>
            <pc:docMk/>
            <pc:sldMk cId="4156363010" sldId="313"/>
            <ac:spMk id="5" creationId="{10BF9AC9-0BCB-DFAF-6547-B4DD09C94997}"/>
          </ac:spMkLst>
        </pc:spChg>
        <pc:spChg chg="add mod">
          <ac:chgData name="Shafa' Shafiyah" userId="03b30c6a-ea64-4d0b-b4f1-86ee8c299a8d" providerId="ADAL" clId="{BCE27598-C4C1-45E6-A644-F627D2EF780C}" dt="2024-04-16T08:35:34.607" v="1077" actId="1035"/>
          <ac:spMkLst>
            <pc:docMk/>
            <pc:sldMk cId="4156363010" sldId="313"/>
            <ac:spMk id="5" creationId="{80E1C8BC-AFF7-6FEA-C598-9DAE43B3FCFD}"/>
          </ac:spMkLst>
        </pc:spChg>
        <pc:spChg chg="add del mod">
          <ac:chgData name="Shafa' Shafiyah" userId="03b30c6a-ea64-4d0b-b4f1-86ee8c299a8d" providerId="ADAL" clId="{BCE27598-C4C1-45E6-A644-F627D2EF780C}" dt="2024-04-16T08:35:11.515" v="1056" actId="14100"/>
          <ac:spMkLst>
            <pc:docMk/>
            <pc:sldMk cId="4156363010" sldId="313"/>
            <ac:spMk id="702" creationId="{00000000-0000-0000-0000-000000000000}"/>
          </ac:spMkLst>
        </pc:spChg>
        <pc:spChg chg="del">
          <ac:chgData name="Shafa' Shafiyah" userId="03b30c6a-ea64-4d0b-b4f1-86ee8c299a8d" providerId="ADAL" clId="{BCE27598-C4C1-45E6-A644-F627D2EF780C}" dt="2024-04-16T08:11:41.589" v="26" actId="478"/>
          <ac:spMkLst>
            <pc:docMk/>
            <pc:sldMk cId="4156363010" sldId="313"/>
            <ac:spMk id="703" creationId="{00000000-0000-0000-0000-000000000000}"/>
          </ac:spMkLst>
        </pc:spChg>
        <pc:spChg chg="mod">
          <ac:chgData name="Shafa' Shafiyah" userId="03b30c6a-ea64-4d0b-b4f1-86ee8c299a8d" providerId="ADAL" clId="{BCE27598-C4C1-45E6-A644-F627D2EF780C}" dt="2024-04-16T08:31:39.608" v="753" actId="20577"/>
          <ac:spMkLst>
            <pc:docMk/>
            <pc:sldMk cId="4156363010" sldId="313"/>
            <ac:spMk id="704" creationId="{00000000-0000-0000-0000-000000000000}"/>
          </ac:spMkLst>
        </pc:spChg>
        <pc:spChg chg="mod">
          <ac:chgData name="Shafa' Shafiyah" userId="03b30c6a-ea64-4d0b-b4f1-86ee8c299a8d" providerId="ADAL" clId="{BCE27598-C4C1-45E6-A644-F627D2EF780C}" dt="2024-04-16T08:35:25.445" v="1065" actId="1036"/>
          <ac:spMkLst>
            <pc:docMk/>
            <pc:sldMk cId="4156363010" sldId="313"/>
            <ac:spMk id="705" creationId="{00000000-0000-0000-0000-000000000000}"/>
          </ac:spMkLst>
        </pc:spChg>
        <pc:spChg chg="del mod">
          <ac:chgData name="Shafa' Shafiyah" userId="03b30c6a-ea64-4d0b-b4f1-86ee8c299a8d" providerId="ADAL" clId="{BCE27598-C4C1-45E6-A644-F627D2EF780C}" dt="2024-04-16T08:29:13.388" v="590" actId="478"/>
          <ac:spMkLst>
            <pc:docMk/>
            <pc:sldMk cId="4156363010" sldId="313"/>
            <ac:spMk id="706" creationId="{00000000-0000-0000-0000-000000000000}"/>
          </ac:spMkLst>
        </pc:spChg>
        <pc:spChg chg="del">
          <ac:chgData name="Shafa' Shafiyah" userId="03b30c6a-ea64-4d0b-b4f1-86ee8c299a8d" providerId="ADAL" clId="{BCE27598-C4C1-45E6-A644-F627D2EF780C}" dt="2024-04-16T08:11:41.589" v="26" actId="478"/>
          <ac:spMkLst>
            <pc:docMk/>
            <pc:sldMk cId="4156363010" sldId="313"/>
            <ac:spMk id="707" creationId="{00000000-0000-0000-0000-000000000000}"/>
          </ac:spMkLst>
        </pc:spChg>
        <pc:spChg chg="del">
          <ac:chgData name="Shafa' Shafiyah" userId="03b30c6a-ea64-4d0b-b4f1-86ee8c299a8d" providerId="ADAL" clId="{BCE27598-C4C1-45E6-A644-F627D2EF780C}" dt="2024-04-16T08:11:45.465" v="28" actId="478"/>
          <ac:spMkLst>
            <pc:docMk/>
            <pc:sldMk cId="4156363010" sldId="313"/>
            <ac:spMk id="708" creationId="{00000000-0000-0000-0000-000000000000}"/>
          </ac:spMkLst>
        </pc:spChg>
        <pc:spChg chg="del">
          <ac:chgData name="Shafa' Shafiyah" userId="03b30c6a-ea64-4d0b-b4f1-86ee8c299a8d" providerId="ADAL" clId="{BCE27598-C4C1-45E6-A644-F627D2EF780C}" dt="2024-04-16T08:10:52.052" v="16" actId="478"/>
          <ac:spMkLst>
            <pc:docMk/>
            <pc:sldMk cId="4156363010" sldId="313"/>
            <ac:spMk id="709" creationId="{00000000-0000-0000-0000-000000000000}"/>
          </ac:spMkLst>
        </pc:spChg>
        <pc:spChg chg="del">
          <ac:chgData name="Shafa' Shafiyah" userId="03b30c6a-ea64-4d0b-b4f1-86ee8c299a8d" providerId="ADAL" clId="{BCE27598-C4C1-45E6-A644-F627D2EF780C}" dt="2024-04-16T08:10:53.888" v="17" actId="478"/>
          <ac:spMkLst>
            <pc:docMk/>
            <pc:sldMk cId="4156363010" sldId="313"/>
            <ac:spMk id="710" creationId="{00000000-0000-0000-0000-000000000000}"/>
          </ac:spMkLst>
        </pc:spChg>
        <pc:spChg chg="del">
          <ac:chgData name="Shafa' Shafiyah" userId="03b30c6a-ea64-4d0b-b4f1-86ee8c299a8d" providerId="ADAL" clId="{BCE27598-C4C1-45E6-A644-F627D2EF780C}" dt="2024-04-16T08:11:30.695" v="24" actId="478"/>
          <ac:spMkLst>
            <pc:docMk/>
            <pc:sldMk cId="4156363010" sldId="313"/>
            <ac:spMk id="711" creationId="{00000000-0000-0000-0000-000000000000}"/>
          </ac:spMkLst>
        </pc:spChg>
        <pc:grpChg chg="del">
          <ac:chgData name="Shafa' Shafiyah" userId="03b30c6a-ea64-4d0b-b4f1-86ee8c299a8d" providerId="ADAL" clId="{BCE27598-C4C1-45E6-A644-F627D2EF780C}" dt="2024-04-16T08:11:17.242" v="19" actId="478"/>
          <ac:grpSpMkLst>
            <pc:docMk/>
            <pc:sldMk cId="4156363010" sldId="313"/>
            <ac:grpSpMk id="712" creationId="{00000000-0000-0000-0000-000000000000}"/>
          </ac:grpSpMkLst>
        </pc:grpChg>
      </pc:sldChg>
      <pc:sldChg chg="add">
        <pc:chgData name="Shafa' Shafiyah" userId="03b30c6a-ea64-4d0b-b4f1-86ee8c299a8d" providerId="ADAL" clId="{BCE27598-C4C1-45E6-A644-F627D2EF780C}" dt="2024-04-16T08:31:24.455" v="728" actId="2890"/>
        <pc:sldMkLst>
          <pc:docMk/>
          <pc:sldMk cId="4137639243" sldId="314"/>
        </pc:sldMkLst>
      </pc:sldChg>
      <pc:sldChg chg="addSp delSp modSp mod">
        <pc:chgData name="Shafa' Shafiyah" userId="03b30c6a-ea64-4d0b-b4f1-86ee8c299a8d" providerId="ADAL" clId="{BCE27598-C4C1-45E6-A644-F627D2EF780C}" dt="2024-04-16T15:08:32.889" v="1141" actId="115"/>
        <pc:sldMkLst>
          <pc:docMk/>
          <pc:sldMk cId="2044449259" sldId="318"/>
        </pc:sldMkLst>
        <pc:spChg chg="mod">
          <ac:chgData name="Shafa' Shafiyah" userId="03b30c6a-ea64-4d0b-b4f1-86ee8c299a8d" providerId="ADAL" clId="{BCE27598-C4C1-45E6-A644-F627D2EF780C}" dt="2024-04-16T15:00:08.215" v="1120" actId="14100"/>
          <ac:spMkLst>
            <pc:docMk/>
            <pc:sldMk cId="2044449259" sldId="318"/>
            <ac:spMk id="7" creationId="{8B4B2105-799B-55C2-4656-344B88A40393}"/>
          </ac:spMkLst>
        </pc:spChg>
        <pc:spChg chg="add mod">
          <ac:chgData name="Shafa' Shafiyah" userId="03b30c6a-ea64-4d0b-b4f1-86ee8c299a8d" providerId="ADAL" clId="{BCE27598-C4C1-45E6-A644-F627D2EF780C}" dt="2024-04-16T15:08:32.889" v="1141" actId="115"/>
          <ac:spMkLst>
            <pc:docMk/>
            <pc:sldMk cId="2044449259" sldId="318"/>
            <ac:spMk id="8" creationId="{1FA2C531-84AB-030D-1E9F-EF74038F603F}"/>
          </ac:spMkLst>
        </pc:spChg>
        <pc:spChg chg="add del">
          <ac:chgData name="Shafa' Shafiyah" userId="03b30c6a-ea64-4d0b-b4f1-86ee8c299a8d" providerId="ADAL" clId="{BCE27598-C4C1-45E6-A644-F627D2EF780C}" dt="2024-04-16T14:56:20.270" v="1103" actId="478"/>
          <ac:spMkLst>
            <pc:docMk/>
            <pc:sldMk cId="2044449259" sldId="318"/>
            <ac:spMk id="22" creationId="{3D234AB9-312F-C218-4662-910CECC39B7F}"/>
          </ac:spMkLst>
        </pc:spChg>
      </pc:sldChg>
      <pc:sldChg chg="modSp mod">
        <pc:chgData name="Shafa' Shafiyah" userId="03b30c6a-ea64-4d0b-b4f1-86ee8c299a8d" providerId="ADAL" clId="{BCE27598-C4C1-45E6-A644-F627D2EF780C}" dt="2024-04-16T15:04:38.596" v="1137" actId="20577"/>
        <pc:sldMkLst>
          <pc:docMk/>
          <pc:sldMk cId="3102001904" sldId="328"/>
        </pc:sldMkLst>
        <pc:spChg chg="mod">
          <ac:chgData name="Shafa' Shafiyah" userId="03b30c6a-ea64-4d0b-b4f1-86ee8c299a8d" providerId="ADAL" clId="{BCE27598-C4C1-45E6-A644-F627D2EF780C}" dt="2024-04-16T15:04:38.596" v="1137" actId="20577"/>
          <ac:spMkLst>
            <pc:docMk/>
            <pc:sldMk cId="3102001904" sldId="328"/>
            <ac:spMk id="335" creationId="{00000000-0000-0000-0000-000000000000}"/>
          </ac:spMkLst>
        </pc:spChg>
      </pc:sldChg>
      <pc:sldMasterChg chg="del delSldLayout">
        <pc:chgData name="Shafa' Shafiyah" userId="03b30c6a-ea64-4d0b-b4f1-86ee8c299a8d" providerId="ADAL" clId="{BCE27598-C4C1-45E6-A644-F627D2EF780C}" dt="2024-04-16T14:48:49.626" v="1078" actId="47"/>
        <pc:sldMasterMkLst>
          <pc:docMk/>
          <pc:sldMasterMk cId="0" sldId="2147483678"/>
        </pc:sldMasterMkLst>
        <pc:sldLayoutChg chg="del">
          <pc:chgData name="Shafa' Shafiyah" userId="03b30c6a-ea64-4d0b-b4f1-86ee8c299a8d" providerId="ADAL" clId="{BCE27598-C4C1-45E6-A644-F627D2EF780C}" dt="2024-04-16T14:48:49.626" v="1078" actId="47"/>
          <pc:sldLayoutMkLst>
            <pc:docMk/>
            <pc:sldMasterMk cId="0" sldId="2147483678"/>
            <pc:sldLayoutMk cId="0" sldId="2147483675"/>
          </pc:sldLayoutMkLst>
        </pc:sldLayoutChg>
        <pc:sldLayoutChg chg="del">
          <pc:chgData name="Shafa' Shafiyah" userId="03b30c6a-ea64-4d0b-b4f1-86ee8c299a8d" providerId="ADAL" clId="{BCE27598-C4C1-45E6-A644-F627D2EF780C}" dt="2024-04-16T14:48:49.626" v="1078" actId="47"/>
          <pc:sldLayoutMkLst>
            <pc:docMk/>
            <pc:sldMasterMk cId="0" sldId="2147483678"/>
            <pc:sldLayoutMk cId="0" sldId="2147483676"/>
          </pc:sldLayoutMkLst>
        </pc:sldLayoutChg>
      </pc:sldMasterChg>
    </pc:docChg>
  </pc:docChgLst>
  <pc:docChgLst>
    <pc:chgData name="Muhammad Alvero Johansyah" userId="S::muhammad.alvero@office.ui.ac.id::6ec34ff4-a529-49c9-9a67-1c5afad913a0" providerId="AD" clId="Web-{8624C11A-800F-291C-360C-3BE33973C76A}"/>
    <pc:docChg chg="modSld">
      <pc:chgData name="Muhammad Alvero Johansyah" userId="S::muhammad.alvero@office.ui.ac.id::6ec34ff4-a529-49c9-9a67-1c5afad913a0" providerId="AD" clId="Web-{8624C11A-800F-291C-360C-3BE33973C76A}" dt="2024-04-16T14:20:18.392" v="54" actId="20577"/>
      <pc:docMkLst>
        <pc:docMk/>
      </pc:docMkLst>
      <pc:sldChg chg="modSp">
        <pc:chgData name="Muhammad Alvero Johansyah" userId="S::muhammad.alvero@office.ui.ac.id::6ec34ff4-a529-49c9-9a67-1c5afad913a0" providerId="AD" clId="Web-{8624C11A-800F-291C-360C-3BE33973C76A}" dt="2024-04-16T14:20:18.392" v="54" actId="20577"/>
        <pc:sldMkLst>
          <pc:docMk/>
          <pc:sldMk cId="0" sldId="263"/>
        </pc:sldMkLst>
        <pc:spChg chg="mod">
          <ac:chgData name="Muhammad Alvero Johansyah" userId="S::muhammad.alvero@office.ui.ac.id::6ec34ff4-a529-49c9-9a67-1c5afad913a0" providerId="AD" clId="Web-{8624C11A-800F-291C-360C-3BE33973C76A}" dt="2024-04-16T14:20:18.392" v="54" actId="20577"/>
          <ac:spMkLst>
            <pc:docMk/>
            <pc:sldMk cId="0" sldId="263"/>
            <ac:spMk id="706" creationId="{00000000-0000-0000-0000-000000000000}"/>
          </ac:spMkLst>
        </pc:spChg>
      </pc:sldChg>
    </pc:docChg>
  </pc:docChgLst>
  <pc:docChgLst>
    <pc:chgData name="Muhammad Alvero Johansyah" userId="S::muhammad.alvero@office.ui.ac.id::6ec34ff4-a529-49c9-9a67-1c5afad913a0" providerId="AD" clId="Web-{00F20D60-2889-C62A-0A75-8A60A6AE12BF}"/>
    <pc:docChg chg="modSld">
      <pc:chgData name="Muhammad Alvero Johansyah" userId="S::muhammad.alvero@office.ui.ac.id::6ec34ff4-a529-49c9-9a67-1c5afad913a0" providerId="AD" clId="Web-{00F20D60-2889-C62A-0A75-8A60A6AE12BF}" dt="2024-04-16T08:55:06.505" v="2" actId="20577"/>
      <pc:docMkLst>
        <pc:docMk/>
      </pc:docMkLst>
      <pc:sldChg chg="modSp">
        <pc:chgData name="Muhammad Alvero Johansyah" userId="S::muhammad.alvero@office.ui.ac.id::6ec34ff4-a529-49c9-9a67-1c5afad913a0" providerId="AD" clId="Web-{00F20D60-2889-C62A-0A75-8A60A6AE12BF}" dt="2024-04-16T08:55:06.505" v="2" actId="20577"/>
        <pc:sldMkLst>
          <pc:docMk/>
          <pc:sldMk cId="614612057" sldId="265"/>
        </pc:sldMkLst>
        <pc:spChg chg="mod">
          <ac:chgData name="Muhammad Alvero Johansyah" userId="S::muhammad.alvero@office.ui.ac.id::6ec34ff4-a529-49c9-9a67-1c5afad913a0" providerId="AD" clId="Web-{00F20D60-2889-C62A-0A75-8A60A6AE12BF}" dt="2024-04-16T08:55:06.505" v="2" actId="20577"/>
          <ac:spMkLst>
            <pc:docMk/>
            <pc:sldMk cId="614612057" sldId="265"/>
            <ac:spMk id="849" creationId="{00000000-0000-0000-0000-000000000000}"/>
          </ac:spMkLst>
        </pc:spChg>
      </pc:sldChg>
    </pc:docChg>
  </pc:docChgLst>
  <pc:docChgLst>
    <pc:chgData name="Lorenzo Yehezkiel" userId="2db71002-4b50-4eb8-b63c-7c26194b5bce" providerId="ADAL" clId="{33CA439B-529E-4EAE-AD65-9004B8F5CF85}"/>
    <pc:docChg chg="undo redo custSel addSld delSld modSld sldOrd modSection">
      <pc:chgData name="Lorenzo Yehezkiel" userId="2db71002-4b50-4eb8-b63c-7c26194b5bce" providerId="ADAL" clId="{33CA439B-529E-4EAE-AD65-9004B8F5CF85}" dt="2024-05-07T17:05:24.111" v="4690" actId="1036"/>
      <pc:docMkLst>
        <pc:docMk/>
      </pc:docMkLst>
      <pc:sldChg chg="modSp del mod">
        <pc:chgData name="Lorenzo Yehezkiel" userId="2db71002-4b50-4eb8-b63c-7c26194b5bce" providerId="ADAL" clId="{33CA439B-529E-4EAE-AD65-9004B8F5CF85}" dt="2024-04-16T09:58:25.057" v="1277" actId="47"/>
        <pc:sldMkLst>
          <pc:docMk/>
          <pc:sldMk cId="0" sldId="256"/>
        </pc:sldMkLst>
        <pc:spChg chg="mod">
          <ac:chgData name="Lorenzo Yehezkiel" userId="2db71002-4b50-4eb8-b63c-7c26194b5bce" providerId="ADAL" clId="{33CA439B-529E-4EAE-AD65-9004B8F5CF85}" dt="2024-04-16T09:49:37.514" v="990" actId="14100"/>
          <ac:spMkLst>
            <pc:docMk/>
            <pc:sldMk cId="0" sldId="256"/>
            <ac:spMk id="185" creationId="{00000000-0000-0000-0000-000000000000}"/>
          </ac:spMkLst>
        </pc:spChg>
        <pc:spChg chg="mod">
          <ac:chgData name="Lorenzo Yehezkiel" userId="2db71002-4b50-4eb8-b63c-7c26194b5bce" providerId="ADAL" clId="{33CA439B-529E-4EAE-AD65-9004B8F5CF85}" dt="2024-04-15T11:25:19.410" v="25" actId="20577"/>
          <ac:spMkLst>
            <pc:docMk/>
            <pc:sldMk cId="0" sldId="256"/>
            <ac:spMk id="186" creationId="{00000000-0000-0000-0000-000000000000}"/>
          </ac:spMkLst>
        </pc:spChg>
      </pc:sldChg>
      <pc:sldChg chg="modSp mod ord modTransition">
        <pc:chgData name="Lorenzo Yehezkiel" userId="2db71002-4b50-4eb8-b63c-7c26194b5bce" providerId="ADAL" clId="{33CA439B-529E-4EAE-AD65-9004B8F5CF85}" dt="2024-04-16T15:28:23.424" v="4602"/>
        <pc:sldMkLst>
          <pc:docMk/>
          <pc:sldMk cId="0" sldId="257"/>
        </pc:sldMkLst>
        <pc:spChg chg="mod">
          <ac:chgData name="Lorenzo Yehezkiel" userId="2db71002-4b50-4eb8-b63c-7c26194b5bce" providerId="ADAL" clId="{33CA439B-529E-4EAE-AD65-9004B8F5CF85}" dt="2024-04-16T09:33:32.418" v="673" actId="20577"/>
          <ac:spMkLst>
            <pc:docMk/>
            <pc:sldMk cId="0" sldId="257"/>
            <ac:spMk id="334" creationId="{00000000-0000-0000-0000-000000000000}"/>
          </ac:spMkLst>
        </pc:spChg>
        <pc:spChg chg="mod">
          <ac:chgData name="Lorenzo Yehezkiel" userId="2db71002-4b50-4eb8-b63c-7c26194b5bce" providerId="ADAL" clId="{33CA439B-529E-4EAE-AD65-9004B8F5CF85}" dt="2024-04-16T13:49:33.576" v="3387" actId="948"/>
          <ac:spMkLst>
            <pc:docMk/>
            <pc:sldMk cId="0" sldId="257"/>
            <ac:spMk id="335" creationId="{00000000-0000-0000-0000-000000000000}"/>
          </ac:spMkLst>
        </pc:spChg>
      </pc:sldChg>
      <pc:sldChg chg="addSp delSp modSp mod">
        <pc:chgData name="Lorenzo Yehezkiel" userId="2db71002-4b50-4eb8-b63c-7c26194b5bce" providerId="ADAL" clId="{33CA439B-529E-4EAE-AD65-9004B8F5CF85}" dt="2024-04-16T15:38:31.166" v="4642" actId="1076"/>
        <pc:sldMkLst>
          <pc:docMk/>
          <pc:sldMk cId="0" sldId="258"/>
        </pc:sldMkLst>
        <pc:spChg chg="add mod">
          <ac:chgData name="Lorenzo Yehezkiel" userId="2db71002-4b50-4eb8-b63c-7c26194b5bce" providerId="ADAL" clId="{33CA439B-529E-4EAE-AD65-9004B8F5CF85}" dt="2024-04-16T15:38:31.166" v="4642" actId="1076"/>
          <ac:spMkLst>
            <pc:docMk/>
            <pc:sldMk cId="0" sldId="258"/>
            <ac:spMk id="3" creationId="{5ABA6699-A639-F407-8790-5ACB0EC00FDD}"/>
          </ac:spMkLst>
        </pc:spChg>
        <pc:spChg chg="add del">
          <ac:chgData name="Lorenzo Yehezkiel" userId="2db71002-4b50-4eb8-b63c-7c26194b5bce" providerId="ADAL" clId="{33CA439B-529E-4EAE-AD65-9004B8F5CF85}" dt="2024-04-16T09:34:52.010" v="693" actId="21"/>
          <ac:spMkLst>
            <pc:docMk/>
            <pc:sldMk cId="0" sldId="258"/>
            <ac:spMk id="352" creationId="{00000000-0000-0000-0000-000000000000}"/>
          </ac:spMkLst>
        </pc:spChg>
      </pc:sldChg>
      <pc:sldChg chg="del">
        <pc:chgData name="Lorenzo Yehezkiel" userId="2db71002-4b50-4eb8-b63c-7c26194b5bce" providerId="ADAL" clId="{33CA439B-529E-4EAE-AD65-9004B8F5CF85}" dt="2024-04-15T15:19:54.652" v="79" actId="2696"/>
        <pc:sldMkLst>
          <pc:docMk/>
          <pc:sldMk cId="0" sldId="261"/>
        </pc:sldMkLst>
      </pc:sldChg>
      <pc:sldChg chg="addSp delSp modSp del mod ord modTransition">
        <pc:chgData name="Lorenzo Yehezkiel" userId="2db71002-4b50-4eb8-b63c-7c26194b5bce" providerId="ADAL" clId="{33CA439B-529E-4EAE-AD65-9004B8F5CF85}" dt="2024-04-16T15:10:43.322" v="4303" actId="47"/>
        <pc:sldMkLst>
          <pc:docMk/>
          <pc:sldMk cId="0" sldId="263"/>
        </pc:sldMkLst>
        <pc:spChg chg="mod">
          <ac:chgData name="Lorenzo Yehezkiel" userId="2db71002-4b50-4eb8-b63c-7c26194b5bce" providerId="ADAL" clId="{33CA439B-529E-4EAE-AD65-9004B8F5CF85}" dt="2024-04-16T14:40:07.432" v="3890" actId="6549"/>
          <ac:spMkLst>
            <pc:docMk/>
            <pc:sldMk cId="0" sldId="263"/>
            <ac:spMk id="706" creationId="{00000000-0000-0000-0000-000000000000}"/>
          </ac:spMkLst>
        </pc:spChg>
        <pc:spChg chg="ord">
          <ac:chgData name="Lorenzo Yehezkiel" userId="2db71002-4b50-4eb8-b63c-7c26194b5bce" providerId="ADAL" clId="{33CA439B-529E-4EAE-AD65-9004B8F5CF85}" dt="2024-04-16T14:49:26.092" v="3960" actId="166"/>
          <ac:spMkLst>
            <pc:docMk/>
            <pc:sldMk cId="0" sldId="263"/>
            <ac:spMk id="747" creationId="{00000000-0000-0000-0000-000000000000}"/>
          </ac:spMkLst>
        </pc:spChg>
        <pc:grpChg chg="mod">
          <ac:chgData name="Lorenzo Yehezkiel" userId="2db71002-4b50-4eb8-b63c-7c26194b5bce" providerId="ADAL" clId="{33CA439B-529E-4EAE-AD65-9004B8F5CF85}" dt="2024-04-16T14:49:31.584" v="3961" actId="1076"/>
          <ac:grpSpMkLst>
            <pc:docMk/>
            <pc:sldMk cId="0" sldId="263"/>
            <ac:grpSpMk id="741" creationId="{00000000-0000-0000-0000-000000000000}"/>
          </ac:grpSpMkLst>
        </pc:grpChg>
        <pc:graphicFrameChg chg="add del mod">
          <ac:chgData name="Lorenzo Yehezkiel" userId="2db71002-4b50-4eb8-b63c-7c26194b5bce" providerId="ADAL" clId="{33CA439B-529E-4EAE-AD65-9004B8F5CF85}" dt="2024-04-16T14:53:52.281" v="4120" actId="478"/>
          <ac:graphicFrameMkLst>
            <pc:docMk/>
            <pc:sldMk cId="0" sldId="263"/>
            <ac:graphicFrameMk id="2" creationId="{9BD0F0DE-C0B1-730F-6EEE-BFD03DDAF816}"/>
          </ac:graphicFrameMkLst>
        </pc:graphicFrameChg>
      </pc:sldChg>
      <pc:sldChg chg="modSp mod">
        <pc:chgData name="Lorenzo Yehezkiel" userId="2db71002-4b50-4eb8-b63c-7c26194b5bce" providerId="ADAL" clId="{33CA439B-529E-4EAE-AD65-9004B8F5CF85}" dt="2024-04-16T14:34:37.615" v="3741" actId="20577"/>
        <pc:sldMkLst>
          <pc:docMk/>
          <pc:sldMk cId="0" sldId="264"/>
        </pc:sldMkLst>
        <pc:spChg chg="mod">
          <ac:chgData name="Lorenzo Yehezkiel" userId="2db71002-4b50-4eb8-b63c-7c26194b5bce" providerId="ADAL" clId="{33CA439B-529E-4EAE-AD65-9004B8F5CF85}" dt="2024-04-16T14:34:37.615" v="3741" actId="20577"/>
          <ac:spMkLst>
            <pc:docMk/>
            <pc:sldMk cId="0" sldId="264"/>
            <ac:spMk id="781" creationId="{00000000-0000-0000-0000-000000000000}"/>
          </ac:spMkLst>
        </pc:spChg>
      </pc:sldChg>
      <pc:sldChg chg="addSp delSp modSp add mod ord modTransition">
        <pc:chgData name="Lorenzo Yehezkiel" userId="2db71002-4b50-4eb8-b63c-7c26194b5bce" providerId="ADAL" clId="{33CA439B-529E-4EAE-AD65-9004B8F5CF85}" dt="2024-04-16T14:41:59.160" v="3900"/>
        <pc:sldMkLst>
          <pc:docMk/>
          <pc:sldMk cId="614612057" sldId="265"/>
        </pc:sldMkLst>
        <pc:spChg chg="mod">
          <ac:chgData name="Lorenzo Yehezkiel" userId="2db71002-4b50-4eb8-b63c-7c26194b5bce" providerId="ADAL" clId="{33CA439B-529E-4EAE-AD65-9004B8F5CF85}" dt="2024-04-15T15:19:07.690" v="77"/>
          <ac:spMkLst>
            <pc:docMk/>
            <pc:sldMk cId="614612057" sldId="265"/>
            <ac:spMk id="3" creationId="{1CC78EFA-3C77-0022-B90C-68B0BD64C2E9}"/>
          </ac:spMkLst>
        </pc:spChg>
        <pc:spChg chg="mod">
          <ac:chgData name="Lorenzo Yehezkiel" userId="2db71002-4b50-4eb8-b63c-7c26194b5bce" providerId="ADAL" clId="{33CA439B-529E-4EAE-AD65-9004B8F5CF85}" dt="2024-04-15T15:19:07.690" v="77"/>
          <ac:spMkLst>
            <pc:docMk/>
            <pc:sldMk cId="614612057" sldId="265"/>
            <ac:spMk id="4" creationId="{2A00E4AA-B90D-EFED-67DF-8D8F769A19BC}"/>
          </ac:spMkLst>
        </pc:spChg>
        <pc:spChg chg="mod">
          <ac:chgData name="Lorenzo Yehezkiel" userId="2db71002-4b50-4eb8-b63c-7c26194b5bce" providerId="ADAL" clId="{33CA439B-529E-4EAE-AD65-9004B8F5CF85}" dt="2024-04-15T15:19:07.690" v="77"/>
          <ac:spMkLst>
            <pc:docMk/>
            <pc:sldMk cId="614612057" sldId="265"/>
            <ac:spMk id="5" creationId="{AD0A7DF4-4B9E-7FD2-0DAE-AD2AC00EF20C}"/>
          </ac:spMkLst>
        </pc:spChg>
        <pc:spChg chg="mod">
          <ac:chgData name="Lorenzo Yehezkiel" userId="2db71002-4b50-4eb8-b63c-7c26194b5bce" providerId="ADAL" clId="{33CA439B-529E-4EAE-AD65-9004B8F5CF85}" dt="2024-04-15T15:19:07.690" v="77"/>
          <ac:spMkLst>
            <pc:docMk/>
            <pc:sldMk cId="614612057" sldId="265"/>
            <ac:spMk id="6" creationId="{B3914A55-4E08-A8D5-FB2C-0E2A954C4EC9}"/>
          </ac:spMkLst>
        </pc:spChg>
        <pc:spChg chg="mod">
          <ac:chgData name="Lorenzo Yehezkiel" userId="2db71002-4b50-4eb8-b63c-7c26194b5bce" providerId="ADAL" clId="{33CA439B-529E-4EAE-AD65-9004B8F5CF85}" dt="2024-04-15T15:19:07.690" v="77"/>
          <ac:spMkLst>
            <pc:docMk/>
            <pc:sldMk cId="614612057" sldId="265"/>
            <ac:spMk id="7" creationId="{FA209248-539F-89AA-6CDA-B49DC7541DE9}"/>
          </ac:spMkLst>
        </pc:spChg>
        <pc:spChg chg="mod">
          <ac:chgData name="Lorenzo Yehezkiel" userId="2db71002-4b50-4eb8-b63c-7c26194b5bce" providerId="ADAL" clId="{33CA439B-529E-4EAE-AD65-9004B8F5CF85}" dt="2024-04-15T15:19:07.690" v="77"/>
          <ac:spMkLst>
            <pc:docMk/>
            <pc:sldMk cId="614612057" sldId="265"/>
            <ac:spMk id="8" creationId="{64A505C1-09DC-7CBD-8189-842A48127BC7}"/>
          </ac:spMkLst>
        </pc:spChg>
        <pc:spChg chg="mod">
          <ac:chgData name="Lorenzo Yehezkiel" userId="2db71002-4b50-4eb8-b63c-7c26194b5bce" providerId="ADAL" clId="{33CA439B-529E-4EAE-AD65-9004B8F5CF85}" dt="2024-04-15T15:19:07.690" v="77"/>
          <ac:spMkLst>
            <pc:docMk/>
            <pc:sldMk cId="614612057" sldId="265"/>
            <ac:spMk id="9" creationId="{0EA4097F-ADB7-74BD-EDC5-D9B2E26DF298}"/>
          </ac:spMkLst>
        </pc:spChg>
        <pc:spChg chg="mod">
          <ac:chgData name="Lorenzo Yehezkiel" userId="2db71002-4b50-4eb8-b63c-7c26194b5bce" providerId="ADAL" clId="{33CA439B-529E-4EAE-AD65-9004B8F5CF85}" dt="2024-04-15T15:19:07.690" v="77"/>
          <ac:spMkLst>
            <pc:docMk/>
            <pc:sldMk cId="614612057" sldId="265"/>
            <ac:spMk id="10" creationId="{121609F8-4B4C-6D11-18EC-5070A7187AE1}"/>
          </ac:spMkLst>
        </pc:spChg>
        <pc:spChg chg="mod">
          <ac:chgData name="Lorenzo Yehezkiel" userId="2db71002-4b50-4eb8-b63c-7c26194b5bce" providerId="ADAL" clId="{33CA439B-529E-4EAE-AD65-9004B8F5CF85}" dt="2024-04-15T15:19:07.690" v="77"/>
          <ac:spMkLst>
            <pc:docMk/>
            <pc:sldMk cId="614612057" sldId="265"/>
            <ac:spMk id="11" creationId="{3C91B49B-7722-D5FF-41C3-5E932F2BBEDF}"/>
          </ac:spMkLst>
        </pc:spChg>
        <pc:spChg chg="mod">
          <ac:chgData name="Lorenzo Yehezkiel" userId="2db71002-4b50-4eb8-b63c-7c26194b5bce" providerId="ADAL" clId="{33CA439B-529E-4EAE-AD65-9004B8F5CF85}" dt="2024-04-15T15:19:07.690" v="77"/>
          <ac:spMkLst>
            <pc:docMk/>
            <pc:sldMk cId="614612057" sldId="265"/>
            <ac:spMk id="12" creationId="{F4FD340E-5654-B0F6-FEDE-717C0B7AF6C4}"/>
          </ac:spMkLst>
        </pc:spChg>
        <pc:spChg chg="mod">
          <ac:chgData name="Lorenzo Yehezkiel" userId="2db71002-4b50-4eb8-b63c-7c26194b5bce" providerId="ADAL" clId="{33CA439B-529E-4EAE-AD65-9004B8F5CF85}" dt="2024-04-15T15:19:07.690" v="77"/>
          <ac:spMkLst>
            <pc:docMk/>
            <pc:sldMk cId="614612057" sldId="265"/>
            <ac:spMk id="13" creationId="{5F12FB41-BF13-6D4F-8FF4-30FE176A12F8}"/>
          </ac:spMkLst>
        </pc:spChg>
        <pc:spChg chg="add del mod">
          <ac:chgData name="Lorenzo Yehezkiel" userId="2db71002-4b50-4eb8-b63c-7c26194b5bce" providerId="ADAL" clId="{33CA439B-529E-4EAE-AD65-9004B8F5CF85}" dt="2024-04-16T14:17:00.438" v="3489" actId="478"/>
          <ac:spMkLst>
            <pc:docMk/>
            <pc:sldMk cId="614612057" sldId="265"/>
            <ac:spMk id="15" creationId="{04141BAA-ABC7-3BEB-1ADD-9197EEF65375}"/>
          </ac:spMkLst>
        </pc:spChg>
        <pc:spChg chg="add del mod">
          <ac:chgData name="Lorenzo Yehezkiel" userId="2db71002-4b50-4eb8-b63c-7c26194b5bce" providerId="ADAL" clId="{33CA439B-529E-4EAE-AD65-9004B8F5CF85}" dt="2024-04-16T14:21:54.682" v="3608" actId="478"/>
          <ac:spMkLst>
            <pc:docMk/>
            <pc:sldMk cId="614612057" sldId="265"/>
            <ac:spMk id="17" creationId="{43974DF3-9729-3938-627D-74B5303666B9}"/>
          </ac:spMkLst>
        </pc:spChg>
        <pc:spChg chg="add mod">
          <ac:chgData name="Lorenzo Yehezkiel" userId="2db71002-4b50-4eb8-b63c-7c26194b5bce" providerId="ADAL" clId="{33CA439B-529E-4EAE-AD65-9004B8F5CF85}" dt="2024-04-16T14:22:40.293" v="3618" actId="1035"/>
          <ac:spMkLst>
            <pc:docMk/>
            <pc:sldMk cId="614612057" sldId="265"/>
            <ac:spMk id="18" creationId="{00000000-0000-0000-0000-000000000000}"/>
          </ac:spMkLst>
        </pc:spChg>
        <pc:spChg chg="mod">
          <ac:chgData name="Lorenzo Yehezkiel" userId="2db71002-4b50-4eb8-b63c-7c26194b5bce" providerId="ADAL" clId="{33CA439B-529E-4EAE-AD65-9004B8F5CF85}" dt="2024-04-16T14:19:17.102" v="3573" actId="14100"/>
          <ac:spMkLst>
            <pc:docMk/>
            <pc:sldMk cId="614612057" sldId="265"/>
            <ac:spMk id="830" creationId="{00000000-0000-0000-0000-000000000000}"/>
          </ac:spMkLst>
        </pc:spChg>
        <pc:spChg chg="mod">
          <ac:chgData name="Lorenzo Yehezkiel" userId="2db71002-4b50-4eb8-b63c-7c26194b5bce" providerId="ADAL" clId="{33CA439B-529E-4EAE-AD65-9004B8F5CF85}" dt="2024-04-16T14:19:22.751" v="3575" actId="14100"/>
          <ac:spMkLst>
            <pc:docMk/>
            <pc:sldMk cId="614612057" sldId="265"/>
            <ac:spMk id="831" creationId="{00000000-0000-0000-0000-000000000000}"/>
          </ac:spMkLst>
        </pc:spChg>
        <pc:spChg chg="mod">
          <ac:chgData name="Lorenzo Yehezkiel" userId="2db71002-4b50-4eb8-b63c-7c26194b5bce" providerId="ADAL" clId="{33CA439B-529E-4EAE-AD65-9004B8F5CF85}" dt="2024-04-16T14:20:37.758" v="3587" actId="14100"/>
          <ac:spMkLst>
            <pc:docMk/>
            <pc:sldMk cId="614612057" sldId="265"/>
            <ac:spMk id="832" creationId="{00000000-0000-0000-0000-000000000000}"/>
          </ac:spMkLst>
        </pc:spChg>
        <pc:spChg chg="mod">
          <ac:chgData name="Lorenzo Yehezkiel" userId="2db71002-4b50-4eb8-b63c-7c26194b5bce" providerId="ADAL" clId="{33CA439B-529E-4EAE-AD65-9004B8F5CF85}" dt="2024-04-16T14:21:58.995" v="3611" actId="14100"/>
          <ac:spMkLst>
            <pc:docMk/>
            <pc:sldMk cId="614612057" sldId="265"/>
            <ac:spMk id="833" creationId="{00000000-0000-0000-0000-000000000000}"/>
          </ac:spMkLst>
        </pc:spChg>
        <pc:spChg chg="mod">
          <ac:chgData name="Lorenzo Yehezkiel" userId="2db71002-4b50-4eb8-b63c-7c26194b5bce" providerId="ADAL" clId="{33CA439B-529E-4EAE-AD65-9004B8F5CF85}" dt="2024-04-16T14:19:10.995" v="3570" actId="14100"/>
          <ac:spMkLst>
            <pc:docMk/>
            <pc:sldMk cId="614612057" sldId="265"/>
            <ac:spMk id="834" creationId="{00000000-0000-0000-0000-000000000000}"/>
          </ac:spMkLst>
        </pc:spChg>
        <pc:spChg chg="mod">
          <ac:chgData name="Lorenzo Yehezkiel" userId="2db71002-4b50-4eb8-b63c-7c26194b5bce" providerId="ADAL" clId="{33CA439B-529E-4EAE-AD65-9004B8F5CF85}" dt="2024-04-15T15:18:57.194" v="73" actId="122"/>
          <ac:spMkLst>
            <pc:docMk/>
            <pc:sldMk cId="614612057" sldId="265"/>
            <ac:spMk id="847" creationId="{00000000-0000-0000-0000-000000000000}"/>
          </ac:spMkLst>
        </pc:spChg>
        <pc:spChg chg="mod">
          <ac:chgData name="Lorenzo Yehezkiel" userId="2db71002-4b50-4eb8-b63c-7c26194b5bce" providerId="ADAL" clId="{33CA439B-529E-4EAE-AD65-9004B8F5CF85}" dt="2024-04-16T14:22:43.569" v="3620" actId="1035"/>
          <ac:spMkLst>
            <pc:docMk/>
            <pc:sldMk cId="614612057" sldId="265"/>
            <ac:spMk id="848" creationId="{00000000-0000-0000-0000-000000000000}"/>
          </ac:spMkLst>
        </pc:spChg>
        <pc:spChg chg="del mod">
          <ac:chgData name="Lorenzo Yehezkiel" userId="2db71002-4b50-4eb8-b63c-7c26194b5bce" providerId="ADAL" clId="{33CA439B-529E-4EAE-AD65-9004B8F5CF85}" dt="2024-04-16T14:21:02.205" v="3594" actId="478"/>
          <ac:spMkLst>
            <pc:docMk/>
            <pc:sldMk cId="614612057" sldId="265"/>
            <ac:spMk id="849" creationId="{00000000-0000-0000-0000-000000000000}"/>
          </ac:spMkLst>
        </pc:spChg>
        <pc:spChg chg="mod">
          <ac:chgData name="Lorenzo Yehezkiel" userId="2db71002-4b50-4eb8-b63c-7c26194b5bce" providerId="ADAL" clId="{33CA439B-529E-4EAE-AD65-9004B8F5CF85}" dt="2024-04-16T14:23:17.464" v="3623" actId="1035"/>
          <ac:spMkLst>
            <pc:docMk/>
            <pc:sldMk cId="614612057" sldId="265"/>
            <ac:spMk id="850" creationId="{00000000-0000-0000-0000-000000000000}"/>
          </ac:spMkLst>
        </pc:spChg>
        <pc:spChg chg="del mod">
          <ac:chgData name="Lorenzo Yehezkiel" userId="2db71002-4b50-4eb8-b63c-7c26194b5bce" providerId="ADAL" clId="{33CA439B-529E-4EAE-AD65-9004B8F5CF85}" dt="2024-04-16T14:19:35.886" v="3579" actId="478"/>
          <ac:spMkLst>
            <pc:docMk/>
            <pc:sldMk cId="614612057" sldId="265"/>
            <ac:spMk id="851" creationId="{00000000-0000-0000-0000-000000000000}"/>
          </ac:spMkLst>
        </pc:spChg>
        <pc:spChg chg="del mod">
          <ac:chgData name="Lorenzo Yehezkiel" userId="2db71002-4b50-4eb8-b63c-7c26194b5bce" providerId="ADAL" clId="{33CA439B-529E-4EAE-AD65-9004B8F5CF85}" dt="2024-04-16T14:21:51.043" v="3607" actId="21"/>
          <ac:spMkLst>
            <pc:docMk/>
            <pc:sldMk cId="614612057" sldId="265"/>
            <ac:spMk id="852" creationId="{00000000-0000-0000-0000-000000000000}"/>
          </ac:spMkLst>
        </pc:spChg>
        <pc:spChg chg="del mod">
          <ac:chgData name="Lorenzo Yehezkiel" userId="2db71002-4b50-4eb8-b63c-7c26194b5bce" providerId="ADAL" clId="{33CA439B-529E-4EAE-AD65-9004B8F5CF85}" dt="2024-04-16T14:21:46.578" v="3606" actId="478"/>
          <ac:spMkLst>
            <pc:docMk/>
            <pc:sldMk cId="614612057" sldId="265"/>
            <ac:spMk id="853" creationId="{00000000-0000-0000-0000-000000000000}"/>
          </ac:spMkLst>
        </pc:spChg>
        <pc:spChg chg="mod">
          <ac:chgData name="Lorenzo Yehezkiel" userId="2db71002-4b50-4eb8-b63c-7c26194b5bce" providerId="ADAL" clId="{33CA439B-529E-4EAE-AD65-9004B8F5CF85}" dt="2024-04-16T14:22:31.966" v="3615" actId="1035"/>
          <ac:spMkLst>
            <pc:docMk/>
            <pc:sldMk cId="614612057" sldId="265"/>
            <ac:spMk id="854" creationId="{00000000-0000-0000-0000-000000000000}"/>
          </ac:spMkLst>
        </pc:spChg>
        <pc:spChg chg="del mod">
          <ac:chgData name="Lorenzo Yehezkiel" userId="2db71002-4b50-4eb8-b63c-7c26194b5bce" providerId="ADAL" clId="{33CA439B-529E-4EAE-AD65-9004B8F5CF85}" dt="2024-04-16T14:15:58.199" v="3477" actId="478"/>
          <ac:spMkLst>
            <pc:docMk/>
            <pc:sldMk cId="614612057" sldId="265"/>
            <ac:spMk id="855" creationId="{00000000-0000-0000-0000-000000000000}"/>
          </ac:spMkLst>
        </pc:spChg>
        <pc:spChg chg="mod">
          <ac:chgData name="Lorenzo Yehezkiel" userId="2db71002-4b50-4eb8-b63c-7c26194b5bce" providerId="ADAL" clId="{33CA439B-529E-4EAE-AD65-9004B8F5CF85}" dt="2024-04-16T14:22:35.774" v="3616" actId="1035"/>
          <ac:spMkLst>
            <pc:docMk/>
            <pc:sldMk cId="614612057" sldId="265"/>
            <ac:spMk id="856" creationId="{00000000-0000-0000-0000-000000000000}"/>
          </ac:spMkLst>
        </pc:spChg>
        <pc:spChg chg="del mod">
          <ac:chgData name="Lorenzo Yehezkiel" userId="2db71002-4b50-4eb8-b63c-7c26194b5bce" providerId="ADAL" clId="{33CA439B-529E-4EAE-AD65-9004B8F5CF85}" dt="2024-04-16T14:16:59.352" v="3488" actId="478"/>
          <ac:spMkLst>
            <pc:docMk/>
            <pc:sldMk cId="614612057" sldId="265"/>
            <ac:spMk id="857" creationId="{00000000-0000-0000-0000-000000000000}"/>
          </ac:spMkLst>
        </pc:spChg>
        <pc:grpChg chg="add mod">
          <ac:chgData name="Lorenzo Yehezkiel" userId="2db71002-4b50-4eb8-b63c-7c26194b5bce" providerId="ADAL" clId="{33CA439B-529E-4EAE-AD65-9004B8F5CF85}" dt="2024-04-15T15:19:10.102" v="78" actId="1076"/>
          <ac:grpSpMkLst>
            <pc:docMk/>
            <pc:sldMk cId="614612057" sldId="265"/>
            <ac:grpSpMk id="2" creationId="{39CCC6C2-E512-241E-30D7-E53DD2DF3414}"/>
          </ac:grpSpMkLst>
        </pc:grpChg>
        <pc:grpChg chg="mod">
          <ac:chgData name="Lorenzo Yehezkiel" userId="2db71002-4b50-4eb8-b63c-7c26194b5bce" providerId="ADAL" clId="{33CA439B-529E-4EAE-AD65-9004B8F5CF85}" dt="2024-04-15T15:19:05.421" v="76" actId="1076"/>
          <ac:grpSpMkLst>
            <pc:docMk/>
            <pc:sldMk cId="614612057" sldId="265"/>
            <ac:grpSpMk id="835" creationId="{00000000-0000-0000-0000-000000000000}"/>
          </ac:grpSpMkLst>
        </pc:grpChg>
      </pc:sldChg>
      <pc:sldChg chg="addSp delSp modSp add mod modTransition">
        <pc:chgData name="Lorenzo Yehezkiel" userId="2db71002-4b50-4eb8-b63c-7c26194b5bce" providerId="ADAL" clId="{33CA439B-529E-4EAE-AD65-9004B8F5CF85}" dt="2024-04-16T14:41:49.828" v="3899"/>
        <pc:sldMkLst>
          <pc:docMk/>
          <pc:sldMk cId="3003539723" sldId="278"/>
        </pc:sldMkLst>
        <pc:spChg chg="add del mod">
          <ac:chgData name="Lorenzo Yehezkiel" userId="2db71002-4b50-4eb8-b63c-7c26194b5bce" providerId="ADAL" clId="{33CA439B-529E-4EAE-AD65-9004B8F5CF85}" dt="2024-04-16T09:31:09.851" v="586" actId="478"/>
          <ac:spMkLst>
            <pc:docMk/>
            <pc:sldMk cId="3003539723" sldId="278"/>
            <ac:spMk id="3" creationId="{FDFB5042-F203-D782-A329-F3276DF5D530}"/>
          </ac:spMkLst>
        </pc:spChg>
        <pc:spChg chg="add del mod">
          <ac:chgData name="Lorenzo Yehezkiel" userId="2db71002-4b50-4eb8-b63c-7c26194b5bce" providerId="ADAL" clId="{33CA439B-529E-4EAE-AD65-9004B8F5CF85}" dt="2024-04-16T09:31:40.485" v="595"/>
          <ac:spMkLst>
            <pc:docMk/>
            <pc:sldMk cId="3003539723" sldId="278"/>
            <ac:spMk id="6" creationId="{2BC1B7E2-0BE8-B03B-4B15-BFA3688F60AF}"/>
          </ac:spMkLst>
        </pc:spChg>
        <pc:spChg chg="add del mod">
          <ac:chgData name="Lorenzo Yehezkiel" userId="2db71002-4b50-4eb8-b63c-7c26194b5bce" providerId="ADAL" clId="{33CA439B-529E-4EAE-AD65-9004B8F5CF85}" dt="2024-04-16T09:31:46.703" v="597" actId="478"/>
          <ac:spMkLst>
            <pc:docMk/>
            <pc:sldMk cId="3003539723" sldId="278"/>
            <ac:spMk id="8" creationId="{AB2C1449-0BB0-98D3-95F0-B382CB769839}"/>
          </ac:spMkLst>
        </pc:spChg>
        <pc:spChg chg="mod">
          <ac:chgData name="Lorenzo Yehezkiel" userId="2db71002-4b50-4eb8-b63c-7c26194b5bce" providerId="ADAL" clId="{33CA439B-529E-4EAE-AD65-9004B8F5CF85}" dt="2024-04-16T09:32:42.020" v="628"/>
          <ac:spMkLst>
            <pc:docMk/>
            <pc:sldMk cId="3003539723" sldId="278"/>
            <ac:spMk id="10" creationId="{69151D15-D43E-D374-419D-7E65C332C9FF}"/>
          </ac:spMkLst>
        </pc:spChg>
        <pc:spChg chg="mod">
          <ac:chgData name="Lorenzo Yehezkiel" userId="2db71002-4b50-4eb8-b63c-7c26194b5bce" providerId="ADAL" clId="{33CA439B-529E-4EAE-AD65-9004B8F5CF85}" dt="2024-04-16T09:32:42.020" v="628"/>
          <ac:spMkLst>
            <pc:docMk/>
            <pc:sldMk cId="3003539723" sldId="278"/>
            <ac:spMk id="11" creationId="{DFD44458-F2F7-518C-20B9-65DAB917C734}"/>
          </ac:spMkLst>
        </pc:spChg>
        <pc:spChg chg="mod">
          <ac:chgData name="Lorenzo Yehezkiel" userId="2db71002-4b50-4eb8-b63c-7c26194b5bce" providerId="ADAL" clId="{33CA439B-529E-4EAE-AD65-9004B8F5CF85}" dt="2024-04-16T09:32:42.020" v="628"/>
          <ac:spMkLst>
            <pc:docMk/>
            <pc:sldMk cId="3003539723" sldId="278"/>
            <ac:spMk id="12" creationId="{4EC4FD56-2846-F9B8-DC88-D9BD7E8D1425}"/>
          </ac:spMkLst>
        </pc:spChg>
        <pc:spChg chg="mod">
          <ac:chgData name="Lorenzo Yehezkiel" userId="2db71002-4b50-4eb8-b63c-7c26194b5bce" providerId="ADAL" clId="{33CA439B-529E-4EAE-AD65-9004B8F5CF85}" dt="2024-04-16T09:32:42.020" v="628"/>
          <ac:spMkLst>
            <pc:docMk/>
            <pc:sldMk cId="3003539723" sldId="278"/>
            <ac:spMk id="13" creationId="{CDA4B838-7D08-9B63-F6C9-109BECA4B753}"/>
          </ac:spMkLst>
        </pc:spChg>
        <pc:spChg chg="mod">
          <ac:chgData name="Lorenzo Yehezkiel" userId="2db71002-4b50-4eb8-b63c-7c26194b5bce" providerId="ADAL" clId="{33CA439B-529E-4EAE-AD65-9004B8F5CF85}" dt="2024-04-16T09:32:42.020" v="628"/>
          <ac:spMkLst>
            <pc:docMk/>
            <pc:sldMk cId="3003539723" sldId="278"/>
            <ac:spMk id="14" creationId="{35636164-280B-5E98-27A9-E975B8062D9E}"/>
          </ac:spMkLst>
        </pc:spChg>
        <pc:spChg chg="mod">
          <ac:chgData name="Lorenzo Yehezkiel" userId="2db71002-4b50-4eb8-b63c-7c26194b5bce" providerId="ADAL" clId="{33CA439B-529E-4EAE-AD65-9004B8F5CF85}" dt="2024-04-16T09:32:42.020" v="628"/>
          <ac:spMkLst>
            <pc:docMk/>
            <pc:sldMk cId="3003539723" sldId="278"/>
            <ac:spMk id="15" creationId="{6835D1EC-FA16-C7EB-3E49-F11D41E847C2}"/>
          </ac:spMkLst>
        </pc:spChg>
        <pc:spChg chg="del mod">
          <ac:chgData name="Lorenzo Yehezkiel" userId="2db71002-4b50-4eb8-b63c-7c26194b5bce" providerId="ADAL" clId="{33CA439B-529E-4EAE-AD65-9004B8F5CF85}" dt="2024-04-16T09:46:46.141" v="927" actId="478"/>
          <ac:spMkLst>
            <pc:docMk/>
            <pc:sldMk cId="3003539723" sldId="278"/>
            <ac:spMk id="16" creationId="{474EE615-092D-638C-A573-810B8A51CCD9}"/>
          </ac:spMkLst>
        </pc:spChg>
        <pc:spChg chg="mod">
          <ac:chgData name="Lorenzo Yehezkiel" userId="2db71002-4b50-4eb8-b63c-7c26194b5bce" providerId="ADAL" clId="{33CA439B-529E-4EAE-AD65-9004B8F5CF85}" dt="2024-04-16T09:32:42.020" v="628"/>
          <ac:spMkLst>
            <pc:docMk/>
            <pc:sldMk cId="3003539723" sldId="278"/>
            <ac:spMk id="17" creationId="{C0CD3763-515C-B088-7123-437E31B42621}"/>
          </ac:spMkLst>
        </pc:spChg>
        <pc:spChg chg="mod">
          <ac:chgData name="Lorenzo Yehezkiel" userId="2db71002-4b50-4eb8-b63c-7c26194b5bce" providerId="ADAL" clId="{33CA439B-529E-4EAE-AD65-9004B8F5CF85}" dt="2024-04-16T09:32:42.020" v="628"/>
          <ac:spMkLst>
            <pc:docMk/>
            <pc:sldMk cId="3003539723" sldId="278"/>
            <ac:spMk id="18" creationId="{B3742291-08A3-5C6D-70A9-3CF9378547A4}"/>
          </ac:spMkLst>
        </pc:spChg>
        <pc:spChg chg="mod">
          <ac:chgData name="Lorenzo Yehezkiel" userId="2db71002-4b50-4eb8-b63c-7c26194b5bce" providerId="ADAL" clId="{33CA439B-529E-4EAE-AD65-9004B8F5CF85}" dt="2024-04-16T09:32:42.020" v="628"/>
          <ac:spMkLst>
            <pc:docMk/>
            <pc:sldMk cId="3003539723" sldId="278"/>
            <ac:spMk id="19" creationId="{16EF8615-F274-14B7-9D4E-A4525D59635E}"/>
          </ac:spMkLst>
        </pc:spChg>
        <pc:spChg chg="mod">
          <ac:chgData name="Lorenzo Yehezkiel" userId="2db71002-4b50-4eb8-b63c-7c26194b5bce" providerId="ADAL" clId="{33CA439B-529E-4EAE-AD65-9004B8F5CF85}" dt="2024-04-16T09:32:42.020" v="628"/>
          <ac:spMkLst>
            <pc:docMk/>
            <pc:sldMk cId="3003539723" sldId="278"/>
            <ac:spMk id="20" creationId="{13732687-FCF5-2315-D457-63AE36420D18}"/>
          </ac:spMkLst>
        </pc:spChg>
        <pc:spChg chg="mod">
          <ac:chgData name="Lorenzo Yehezkiel" userId="2db71002-4b50-4eb8-b63c-7c26194b5bce" providerId="ADAL" clId="{33CA439B-529E-4EAE-AD65-9004B8F5CF85}" dt="2024-04-16T14:04:23.683" v="3445" actId="1076"/>
          <ac:spMkLst>
            <pc:docMk/>
            <pc:sldMk cId="3003539723" sldId="278"/>
            <ac:spMk id="1352" creationId="{00000000-0000-0000-0000-000000000000}"/>
          </ac:spMkLst>
        </pc:spChg>
        <pc:spChg chg="del">
          <ac:chgData name="Lorenzo Yehezkiel" userId="2db71002-4b50-4eb8-b63c-7c26194b5bce" providerId="ADAL" clId="{33CA439B-529E-4EAE-AD65-9004B8F5CF85}" dt="2024-04-16T09:31:35.880" v="594" actId="478"/>
          <ac:spMkLst>
            <pc:docMk/>
            <pc:sldMk cId="3003539723" sldId="278"/>
            <ac:spMk id="1353" creationId="{00000000-0000-0000-0000-000000000000}"/>
          </ac:spMkLst>
        </pc:spChg>
        <pc:spChg chg="del">
          <ac:chgData name="Lorenzo Yehezkiel" userId="2db71002-4b50-4eb8-b63c-7c26194b5bce" providerId="ADAL" clId="{33CA439B-529E-4EAE-AD65-9004B8F5CF85}" dt="2024-04-16T09:31:44.345" v="596" actId="478"/>
          <ac:spMkLst>
            <pc:docMk/>
            <pc:sldMk cId="3003539723" sldId="278"/>
            <ac:spMk id="1354" creationId="{00000000-0000-0000-0000-000000000000}"/>
          </ac:spMkLst>
        </pc:spChg>
        <pc:spChg chg="del">
          <ac:chgData name="Lorenzo Yehezkiel" userId="2db71002-4b50-4eb8-b63c-7c26194b5bce" providerId="ADAL" clId="{33CA439B-529E-4EAE-AD65-9004B8F5CF85}" dt="2024-04-16T09:31:06.749" v="585" actId="478"/>
          <ac:spMkLst>
            <pc:docMk/>
            <pc:sldMk cId="3003539723" sldId="278"/>
            <ac:spMk id="1355" creationId="{00000000-0000-0000-0000-000000000000}"/>
          </ac:spMkLst>
        </pc:spChg>
        <pc:spChg chg="mod">
          <ac:chgData name="Lorenzo Yehezkiel" userId="2db71002-4b50-4eb8-b63c-7c26194b5bce" providerId="ADAL" clId="{33CA439B-529E-4EAE-AD65-9004B8F5CF85}" dt="2024-04-16T09:32:29.262" v="626" actId="1076"/>
          <ac:spMkLst>
            <pc:docMk/>
            <pc:sldMk cId="3003539723" sldId="278"/>
            <ac:spMk id="1483" creationId="{00000000-0000-0000-0000-000000000000}"/>
          </ac:spMkLst>
        </pc:spChg>
        <pc:spChg chg="mod topLvl">
          <ac:chgData name="Lorenzo Yehezkiel" userId="2db71002-4b50-4eb8-b63c-7c26194b5bce" providerId="ADAL" clId="{33CA439B-529E-4EAE-AD65-9004B8F5CF85}" dt="2024-04-16T09:31:22.385" v="590" actId="164"/>
          <ac:spMkLst>
            <pc:docMk/>
            <pc:sldMk cId="3003539723" sldId="278"/>
            <ac:spMk id="1497" creationId="{00000000-0000-0000-0000-000000000000}"/>
          </ac:spMkLst>
        </pc:spChg>
        <pc:spChg chg="mod topLvl">
          <ac:chgData name="Lorenzo Yehezkiel" userId="2db71002-4b50-4eb8-b63c-7c26194b5bce" providerId="ADAL" clId="{33CA439B-529E-4EAE-AD65-9004B8F5CF85}" dt="2024-04-16T09:31:22.385" v="590" actId="164"/>
          <ac:spMkLst>
            <pc:docMk/>
            <pc:sldMk cId="3003539723" sldId="278"/>
            <ac:spMk id="1498" creationId="{00000000-0000-0000-0000-000000000000}"/>
          </ac:spMkLst>
        </pc:spChg>
        <pc:spChg chg="mod topLvl">
          <ac:chgData name="Lorenzo Yehezkiel" userId="2db71002-4b50-4eb8-b63c-7c26194b5bce" providerId="ADAL" clId="{33CA439B-529E-4EAE-AD65-9004B8F5CF85}" dt="2024-04-16T09:31:22.385" v="590" actId="164"/>
          <ac:spMkLst>
            <pc:docMk/>
            <pc:sldMk cId="3003539723" sldId="278"/>
            <ac:spMk id="1499" creationId="{00000000-0000-0000-0000-000000000000}"/>
          </ac:spMkLst>
        </pc:spChg>
        <pc:spChg chg="mod topLvl">
          <ac:chgData name="Lorenzo Yehezkiel" userId="2db71002-4b50-4eb8-b63c-7c26194b5bce" providerId="ADAL" clId="{33CA439B-529E-4EAE-AD65-9004B8F5CF85}" dt="2024-04-16T09:31:22.385" v="590" actId="164"/>
          <ac:spMkLst>
            <pc:docMk/>
            <pc:sldMk cId="3003539723" sldId="278"/>
            <ac:spMk id="1500" creationId="{00000000-0000-0000-0000-000000000000}"/>
          </ac:spMkLst>
        </pc:spChg>
        <pc:spChg chg="mod topLvl">
          <ac:chgData name="Lorenzo Yehezkiel" userId="2db71002-4b50-4eb8-b63c-7c26194b5bce" providerId="ADAL" clId="{33CA439B-529E-4EAE-AD65-9004B8F5CF85}" dt="2024-04-16T09:31:22.385" v="590" actId="164"/>
          <ac:spMkLst>
            <pc:docMk/>
            <pc:sldMk cId="3003539723" sldId="278"/>
            <ac:spMk id="1501" creationId="{00000000-0000-0000-0000-000000000000}"/>
          </ac:spMkLst>
        </pc:spChg>
        <pc:spChg chg="mod topLvl">
          <ac:chgData name="Lorenzo Yehezkiel" userId="2db71002-4b50-4eb8-b63c-7c26194b5bce" providerId="ADAL" clId="{33CA439B-529E-4EAE-AD65-9004B8F5CF85}" dt="2024-04-16T09:31:22.385" v="590" actId="164"/>
          <ac:spMkLst>
            <pc:docMk/>
            <pc:sldMk cId="3003539723" sldId="278"/>
            <ac:spMk id="1502" creationId="{00000000-0000-0000-0000-000000000000}"/>
          </ac:spMkLst>
        </pc:spChg>
        <pc:spChg chg="mod topLvl">
          <ac:chgData name="Lorenzo Yehezkiel" userId="2db71002-4b50-4eb8-b63c-7c26194b5bce" providerId="ADAL" clId="{33CA439B-529E-4EAE-AD65-9004B8F5CF85}" dt="2024-04-16T09:31:22.385" v="590" actId="164"/>
          <ac:spMkLst>
            <pc:docMk/>
            <pc:sldMk cId="3003539723" sldId="278"/>
            <ac:spMk id="1503" creationId="{00000000-0000-0000-0000-000000000000}"/>
          </ac:spMkLst>
        </pc:spChg>
        <pc:spChg chg="mod topLvl">
          <ac:chgData name="Lorenzo Yehezkiel" userId="2db71002-4b50-4eb8-b63c-7c26194b5bce" providerId="ADAL" clId="{33CA439B-529E-4EAE-AD65-9004B8F5CF85}" dt="2024-04-16T09:31:22.385" v="590" actId="164"/>
          <ac:spMkLst>
            <pc:docMk/>
            <pc:sldMk cId="3003539723" sldId="278"/>
            <ac:spMk id="1504" creationId="{00000000-0000-0000-0000-000000000000}"/>
          </ac:spMkLst>
        </pc:spChg>
        <pc:spChg chg="mod topLvl">
          <ac:chgData name="Lorenzo Yehezkiel" userId="2db71002-4b50-4eb8-b63c-7c26194b5bce" providerId="ADAL" clId="{33CA439B-529E-4EAE-AD65-9004B8F5CF85}" dt="2024-04-16T09:31:22.385" v="590" actId="164"/>
          <ac:spMkLst>
            <pc:docMk/>
            <pc:sldMk cId="3003539723" sldId="278"/>
            <ac:spMk id="1505" creationId="{00000000-0000-0000-0000-000000000000}"/>
          </ac:spMkLst>
        </pc:spChg>
        <pc:spChg chg="mod topLvl">
          <ac:chgData name="Lorenzo Yehezkiel" userId="2db71002-4b50-4eb8-b63c-7c26194b5bce" providerId="ADAL" clId="{33CA439B-529E-4EAE-AD65-9004B8F5CF85}" dt="2024-04-16T09:31:22.385" v="590" actId="164"/>
          <ac:spMkLst>
            <pc:docMk/>
            <pc:sldMk cId="3003539723" sldId="278"/>
            <ac:spMk id="1506" creationId="{00000000-0000-0000-0000-000000000000}"/>
          </ac:spMkLst>
        </pc:spChg>
        <pc:spChg chg="mod topLvl">
          <ac:chgData name="Lorenzo Yehezkiel" userId="2db71002-4b50-4eb8-b63c-7c26194b5bce" providerId="ADAL" clId="{33CA439B-529E-4EAE-AD65-9004B8F5CF85}" dt="2024-04-16T09:31:22.385" v="590" actId="164"/>
          <ac:spMkLst>
            <pc:docMk/>
            <pc:sldMk cId="3003539723" sldId="278"/>
            <ac:spMk id="1507" creationId="{00000000-0000-0000-0000-000000000000}"/>
          </ac:spMkLst>
        </pc:spChg>
        <pc:spChg chg="add mod">
          <ac:chgData name="Lorenzo Yehezkiel" userId="2db71002-4b50-4eb8-b63c-7c26194b5bce" providerId="ADAL" clId="{33CA439B-529E-4EAE-AD65-9004B8F5CF85}" dt="2024-04-16T14:04:28.142" v="3446" actId="1076"/>
          <ac:spMkLst>
            <pc:docMk/>
            <pc:sldMk cId="3003539723" sldId="278"/>
            <ac:spMk id="2345" creationId="{00000000-0000-0000-0000-000000000000}"/>
          </ac:spMkLst>
        </pc:spChg>
        <pc:grpChg chg="add mod">
          <ac:chgData name="Lorenzo Yehezkiel" userId="2db71002-4b50-4eb8-b63c-7c26194b5bce" providerId="ADAL" clId="{33CA439B-529E-4EAE-AD65-9004B8F5CF85}" dt="2024-04-16T09:32:29.262" v="626" actId="1076"/>
          <ac:grpSpMkLst>
            <pc:docMk/>
            <pc:sldMk cId="3003539723" sldId="278"/>
            <ac:grpSpMk id="4" creationId="{208CB157-7C52-F7FC-D784-C1EC6D739F1E}"/>
          </ac:grpSpMkLst>
        </pc:grpChg>
        <pc:grpChg chg="add del mod">
          <ac:chgData name="Lorenzo Yehezkiel" userId="2db71002-4b50-4eb8-b63c-7c26194b5bce" providerId="ADAL" clId="{33CA439B-529E-4EAE-AD65-9004B8F5CF85}" dt="2024-04-16T09:46:50.712" v="928" actId="478"/>
          <ac:grpSpMkLst>
            <pc:docMk/>
            <pc:sldMk cId="3003539723" sldId="278"/>
            <ac:grpSpMk id="9" creationId="{B3A1EEC5-A8D4-1F03-9704-BB35332E2CDE}"/>
          </ac:grpSpMkLst>
        </pc:grpChg>
        <pc:grpChg chg="mod">
          <ac:chgData name="Lorenzo Yehezkiel" userId="2db71002-4b50-4eb8-b63c-7c26194b5bce" providerId="ADAL" clId="{33CA439B-529E-4EAE-AD65-9004B8F5CF85}" dt="2024-04-16T09:32:29.262" v="626" actId="1076"/>
          <ac:grpSpMkLst>
            <pc:docMk/>
            <pc:sldMk cId="3003539723" sldId="278"/>
            <ac:grpSpMk id="1356" creationId="{00000000-0000-0000-0000-000000000000}"/>
          </ac:grpSpMkLst>
        </pc:grpChg>
        <pc:grpChg chg="mod">
          <ac:chgData name="Lorenzo Yehezkiel" userId="2db71002-4b50-4eb8-b63c-7c26194b5bce" providerId="ADAL" clId="{33CA439B-529E-4EAE-AD65-9004B8F5CF85}" dt="2024-04-16T09:32:34.064" v="627" actId="1076"/>
          <ac:grpSpMkLst>
            <pc:docMk/>
            <pc:sldMk cId="3003539723" sldId="278"/>
            <ac:grpSpMk id="1484" creationId="{00000000-0000-0000-0000-000000000000}"/>
          </ac:grpSpMkLst>
        </pc:grpChg>
        <pc:grpChg chg="del">
          <ac:chgData name="Lorenzo Yehezkiel" userId="2db71002-4b50-4eb8-b63c-7c26194b5bce" providerId="ADAL" clId="{33CA439B-529E-4EAE-AD65-9004B8F5CF85}" dt="2024-04-16T09:31:20.137" v="589" actId="165"/>
          <ac:grpSpMkLst>
            <pc:docMk/>
            <pc:sldMk cId="3003539723" sldId="278"/>
            <ac:grpSpMk id="1496" creationId="{00000000-0000-0000-0000-000000000000}"/>
          </ac:grpSpMkLst>
        </pc:grpChg>
      </pc:sldChg>
      <pc:sldChg chg="addSp delSp modSp add mod modTransition addCm modNotesTx">
        <pc:chgData name="Lorenzo Yehezkiel" userId="2db71002-4b50-4eb8-b63c-7c26194b5bce" providerId="ADAL" clId="{33CA439B-529E-4EAE-AD65-9004B8F5CF85}" dt="2024-04-16T15:30:14.531" v="4634"/>
        <pc:sldMkLst>
          <pc:docMk/>
          <pc:sldMk cId="2211543588" sldId="284"/>
        </pc:sldMkLst>
        <pc:spChg chg="mod">
          <ac:chgData name="Lorenzo Yehezkiel" userId="2db71002-4b50-4eb8-b63c-7c26194b5bce" providerId="ADAL" clId="{33CA439B-529E-4EAE-AD65-9004B8F5CF85}" dt="2024-04-16T14:02:26.476" v="3439"/>
          <ac:spMkLst>
            <pc:docMk/>
            <pc:sldMk cId="2211543588" sldId="284"/>
            <ac:spMk id="3" creationId="{B7F57E23-02CB-3565-21DB-5FEF9CF2128A}"/>
          </ac:spMkLst>
        </pc:spChg>
        <pc:spChg chg="mod">
          <ac:chgData name="Lorenzo Yehezkiel" userId="2db71002-4b50-4eb8-b63c-7c26194b5bce" providerId="ADAL" clId="{33CA439B-529E-4EAE-AD65-9004B8F5CF85}" dt="2024-04-16T13:20:38.414" v="1460" actId="1035"/>
          <ac:spMkLst>
            <pc:docMk/>
            <pc:sldMk cId="2211543588" sldId="284"/>
            <ac:spMk id="5" creationId="{00000000-0000-0000-0000-000000000000}"/>
          </ac:spMkLst>
        </pc:spChg>
        <pc:spChg chg="mod">
          <ac:chgData name="Lorenzo Yehezkiel" userId="2db71002-4b50-4eb8-b63c-7c26194b5bce" providerId="ADAL" clId="{33CA439B-529E-4EAE-AD65-9004B8F5CF85}" dt="2024-04-16T13:20:47.277" v="1461" actId="14100"/>
          <ac:spMkLst>
            <pc:docMk/>
            <pc:sldMk cId="2211543588" sldId="284"/>
            <ac:spMk id="6" creationId="{8487733A-5C6D-7046-B65E-0DD51C5D90CB}"/>
          </ac:spMkLst>
        </pc:spChg>
        <pc:spChg chg="mod">
          <ac:chgData name="Lorenzo Yehezkiel" userId="2db71002-4b50-4eb8-b63c-7c26194b5bce" providerId="ADAL" clId="{33CA439B-529E-4EAE-AD65-9004B8F5CF85}" dt="2024-04-16T13:20:54.757" v="1473" actId="20577"/>
          <ac:spMkLst>
            <pc:docMk/>
            <pc:sldMk cId="2211543588" sldId="284"/>
            <ac:spMk id="8" creationId="{913CC69D-E466-7011-529E-63B6A721C4A5}"/>
          </ac:spMkLst>
        </pc:spChg>
        <pc:spChg chg="mod">
          <ac:chgData name="Lorenzo Yehezkiel" userId="2db71002-4b50-4eb8-b63c-7c26194b5bce" providerId="ADAL" clId="{33CA439B-529E-4EAE-AD65-9004B8F5CF85}" dt="2024-04-16T14:02:26.476" v="3439"/>
          <ac:spMkLst>
            <pc:docMk/>
            <pc:sldMk cId="2211543588" sldId="284"/>
            <ac:spMk id="9" creationId="{8DDFBFF7-0988-1716-E5AB-9EE911D4AB50}"/>
          </ac:spMkLst>
        </pc:spChg>
        <pc:spChg chg="mod">
          <ac:chgData name="Lorenzo Yehezkiel" userId="2db71002-4b50-4eb8-b63c-7c26194b5bce" providerId="ADAL" clId="{33CA439B-529E-4EAE-AD65-9004B8F5CF85}" dt="2024-04-16T14:02:26.476" v="3439"/>
          <ac:spMkLst>
            <pc:docMk/>
            <pc:sldMk cId="2211543588" sldId="284"/>
            <ac:spMk id="10" creationId="{2FDBE882-C568-6F7D-A558-DEF0A0086B93}"/>
          </ac:spMkLst>
        </pc:spChg>
        <pc:spChg chg="mod">
          <ac:chgData name="Lorenzo Yehezkiel" userId="2db71002-4b50-4eb8-b63c-7c26194b5bce" providerId="ADAL" clId="{33CA439B-529E-4EAE-AD65-9004B8F5CF85}" dt="2024-04-16T14:02:26.476" v="3439"/>
          <ac:spMkLst>
            <pc:docMk/>
            <pc:sldMk cId="2211543588" sldId="284"/>
            <ac:spMk id="11" creationId="{0C9741EE-347F-17DA-23CB-3BC66716BCCE}"/>
          </ac:spMkLst>
        </pc:spChg>
        <pc:spChg chg="mod">
          <ac:chgData name="Lorenzo Yehezkiel" userId="2db71002-4b50-4eb8-b63c-7c26194b5bce" providerId="ADAL" clId="{33CA439B-529E-4EAE-AD65-9004B8F5CF85}" dt="2024-04-16T14:02:26.476" v="3439"/>
          <ac:spMkLst>
            <pc:docMk/>
            <pc:sldMk cId="2211543588" sldId="284"/>
            <ac:spMk id="12" creationId="{917B6965-E241-20DD-5122-B8D5B93B99E6}"/>
          </ac:spMkLst>
        </pc:spChg>
        <pc:spChg chg="mod">
          <ac:chgData name="Lorenzo Yehezkiel" userId="2db71002-4b50-4eb8-b63c-7c26194b5bce" providerId="ADAL" clId="{33CA439B-529E-4EAE-AD65-9004B8F5CF85}" dt="2024-04-16T14:02:26.476" v="3439"/>
          <ac:spMkLst>
            <pc:docMk/>
            <pc:sldMk cId="2211543588" sldId="284"/>
            <ac:spMk id="13" creationId="{AA86E382-8473-52B4-4851-0DC6533C6ABB}"/>
          </ac:spMkLst>
        </pc:spChg>
        <pc:spChg chg="mod">
          <ac:chgData name="Lorenzo Yehezkiel" userId="2db71002-4b50-4eb8-b63c-7c26194b5bce" providerId="ADAL" clId="{33CA439B-529E-4EAE-AD65-9004B8F5CF85}" dt="2024-04-16T14:02:26.476" v="3439"/>
          <ac:spMkLst>
            <pc:docMk/>
            <pc:sldMk cId="2211543588" sldId="284"/>
            <ac:spMk id="14" creationId="{12A18433-54E5-863D-B8E2-E1E16140755B}"/>
          </ac:spMkLst>
        </pc:spChg>
        <pc:spChg chg="mod">
          <ac:chgData name="Lorenzo Yehezkiel" userId="2db71002-4b50-4eb8-b63c-7c26194b5bce" providerId="ADAL" clId="{33CA439B-529E-4EAE-AD65-9004B8F5CF85}" dt="2024-04-16T14:02:26.476" v="3439"/>
          <ac:spMkLst>
            <pc:docMk/>
            <pc:sldMk cId="2211543588" sldId="284"/>
            <ac:spMk id="15" creationId="{BACB9001-D5FF-D9FF-F9E8-874CF7B9A9FD}"/>
          </ac:spMkLst>
        </pc:spChg>
        <pc:spChg chg="mod">
          <ac:chgData name="Lorenzo Yehezkiel" userId="2db71002-4b50-4eb8-b63c-7c26194b5bce" providerId="ADAL" clId="{33CA439B-529E-4EAE-AD65-9004B8F5CF85}" dt="2024-04-16T14:02:26.476" v="3439"/>
          <ac:spMkLst>
            <pc:docMk/>
            <pc:sldMk cId="2211543588" sldId="284"/>
            <ac:spMk id="16" creationId="{A31B1B16-71B1-7883-6768-BEC0C8D7EFFD}"/>
          </ac:spMkLst>
        </pc:spChg>
        <pc:spChg chg="mod">
          <ac:chgData name="Lorenzo Yehezkiel" userId="2db71002-4b50-4eb8-b63c-7c26194b5bce" providerId="ADAL" clId="{33CA439B-529E-4EAE-AD65-9004B8F5CF85}" dt="2024-04-16T14:02:26.476" v="3439"/>
          <ac:spMkLst>
            <pc:docMk/>
            <pc:sldMk cId="2211543588" sldId="284"/>
            <ac:spMk id="17" creationId="{1EF8478D-5B2C-2570-2C37-2F99AEB2E34B}"/>
          </ac:spMkLst>
        </pc:spChg>
        <pc:spChg chg="add mod">
          <ac:chgData name="Lorenzo Yehezkiel" userId="2db71002-4b50-4eb8-b63c-7c26194b5bce" providerId="ADAL" clId="{33CA439B-529E-4EAE-AD65-9004B8F5CF85}" dt="2024-04-16T09:28:39.376" v="566" actId="1076"/>
          <ac:spMkLst>
            <pc:docMk/>
            <pc:sldMk cId="2211543588" sldId="284"/>
            <ac:spMk id="18" creationId="{B88D45AC-7C72-736D-D96D-EB3C15F55F1D}"/>
          </ac:spMkLst>
        </pc:spChg>
        <pc:spChg chg="add mod">
          <ac:chgData name="Lorenzo Yehezkiel" userId="2db71002-4b50-4eb8-b63c-7c26194b5bce" providerId="ADAL" clId="{33CA439B-529E-4EAE-AD65-9004B8F5CF85}" dt="2024-04-16T09:28:39.376" v="566" actId="1076"/>
          <ac:spMkLst>
            <pc:docMk/>
            <pc:sldMk cId="2211543588" sldId="284"/>
            <ac:spMk id="19" creationId="{31F1F7D9-097A-9E37-7B71-2BDCAE6FF805}"/>
          </ac:spMkLst>
        </pc:spChg>
        <pc:spChg chg="add mod">
          <ac:chgData name="Lorenzo Yehezkiel" userId="2db71002-4b50-4eb8-b63c-7c26194b5bce" providerId="ADAL" clId="{33CA439B-529E-4EAE-AD65-9004B8F5CF85}" dt="2024-04-16T09:28:54.479" v="567" actId="1076"/>
          <ac:spMkLst>
            <pc:docMk/>
            <pc:sldMk cId="2211543588" sldId="284"/>
            <ac:spMk id="20" creationId="{11EE37CB-C428-0B6C-6830-BB99E46422E4}"/>
          </ac:spMkLst>
        </pc:spChg>
        <pc:spChg chg="add mod">
          <ac:chgData name="Lorenzo Yehezkiel" userId="2db71002-4b50-4eb8-b63c-7c26194b5bce" providerId="ADAL" clId="{33CA439B-529E-4EAE-AD65-9004B8F5CF85}" dt="2024-04-16T09:28:54.479" v="567" actId="1076"/>
          <ac:spMkLst>
            <pc:docMk/>
            <pc:sldMk cId="2211543588" sldId="284"/>
            <ac:spMk id="21" creationId="{09CF84CE-7406-13EB-80C2-4908E140F259}"/>
          </ac:spMkLst>
        </pc:spChg>
        <pc:spChg chg="add mod">
          <ac:chgData name="Lorenzo Yehezkiel" userId="2db71002-4b50-4eb8-b63c-7c26194b5bce" providerId="ADAL" clId="{33CA439B-529E-4EAE-AD65-9004B8F5CF85}" dt="2024-04-16T09:29:07.776" v="568" actId="1076"/>
          <ac:spMkLst>
            <pc:docMk/>
            <pc:sldMk cId="2211543588" sldId="284"/>
            <ac:spMk id="22" creationId="{AE09651F-2D3E-F6BC-2D7B-448B71DDD711}"/>
          </ac:spMkLst>
        </pc:spChg>
        <pc:spChg chg="add mod">
          <ac:chgData name="Lorenzo Yehezkiel" userId="2db71002-4b50-4eb8-b63c-7c26194b5bce" providerId="ADAL" clId="{33CA439B-529E-4EAE-AD65-9004B8F5CF85}" dt="2024-04-16T09:29:07.776" v="568" actId="1076"/>
          <ac:spMkLst>
            <pc:docMk/>
            <pc:sldMk cId="2211543588" sldId="284"/>
            <ac:spMk id="23" creationId="{23BA7F85-2606-3900-275D-81F2F1A013D2}"/>
          </ac:spMkLst>
        </pc:spChg>
        <pc:spChg chg="add mod">
          <ac:chgData name="Lorenzo Yehezkiel" userId="2db71002-4b50-4eb8-b63c-7c26194b5bce" providerId="ADAL" clId="{33CA439B-529E-4EAE-AD65-9004B8F5CF85}" dt="2024-04-16T09:27:05.615" v="559" actId="1038"/>
          <ac:spMkLst>
            <pc:docMk/>
            <pc:sldMk cId="2211543588" sldId="284"/>
            <ac:spMk id="24" creationId="{C9BC40C7-9D9A-E3F7-BECB-A0191D26B1ED}"/>
          </ac:spMkLst>
        </pc:spChg>
        <pc:spChg chg="add mod">
          <ac:chgData name="Lorenzo Yehezkiel" userId="2db71002-4b50-4eb8-b63c-7c26194b5bce" providerId="ADAL" clId="{33CA439B-529E-4EAE-AD65-9004B8F5CF85}" dt="2024-04-16T09:27:15.328" v="560" actId="1076"/>
          <ac:spMkLst>
            <pc:docMk/>
            <pc:sldMk cId="2211543588" sldId="284"/>
            <ac:spMk id="25" creationId="{AF4F1FDA-65C2-8D10-50C4-E3304045690C}"/>
          </ac:spMkLst>
        </pc:spChg>
        <pc:spChg chg="add mod">
          <ac:chgData name="Lorenzo Yehezkiel" userId="2db71002-4b50-4eb8-b63c-7c26194b5bce" providerId="ADAL" clId="{33CA439B-529E-4EAE-AD65-9004B8F5CF85}" dt="2024-04-16T09:27:31.628" v="562" actId="1038"/>
          <ac:spMkLst>
            <pc:docMk/>
            <pc:sldMk cId="2211543588" sldId="284"/>
            <ac:spMk id="26" creationId="{E8AEDD35-B26F-B8AE-AF6B-85BDB2DA1567}"/>
          </ac:spMkLst>
        </pc:spChg>
        <pc:spChg chg="add mod">
          <ac:chgData name="Lorenzo Yehezkiel" userId="2db71002-4b50-4eb8-b63c-7c26194b5bce" providerId="ADAL" clId="{33CA439B-529E-4EAE-AD65-9004B8F5CF85}" dt="2024-04-16T09:27:45.808" v="563" actId="1076"/>
          <ac:spMkLst>
            <pc:docMk/>
            <pc:sldMk cId="2211543588" sldId="284"/>
            <ac:spMk id="27" creationId="{DC801629-E969-D8F5-C919-99E6963BE897}"/>
          </ac:spMkLst>
        </pc:spChg>
        <pc:spChg chg="mod">
          <ac:chgData name="Lorenzo Yehezkiel" userId="2db71002-4b50-4eb8-b63c-7c26194b5bce" providerId="ADAL" clId="{33CA439B-529E-4EAE-AD65-9004B8F5CF85}" dt="2024-04-16T14:02:26.476" v="3439"/>
          <ac:spMkLst>
            <pc:docMk/>
            <pc:sldMk cId="2211543588" sldId="284"/>
            <ac:spMk id="28" creationId="{DFE58E4A-462E-A92A-1680-CC61658DD017}"/>
          </ac:spMkLst>
        </pc:spChg>
        <pc:spChg chg="mod">
          <ac:chgData name="Lorenzo Yehezkiel" userId="2db71002-4b50-4eb8-b63c-7c26194b5bce" providerId="ADAL" clId="{33CA439B-529E-4EAE-AD65-9004B8F5CF85}" dt="2024-04-16T14:02:26.476" v="3439"/>
          <ac:spMkLst>
            <pc:docMk/>
            <pc:sldMk cId="2211543588" sldId="284"/>
            <ac:spMk id="30" creationId="{AB3147F8-C889-4C4F-AD8E-554F2DC3A1B8}"/>
          </ac:spMkLst>
        </pc:spChg>
        <pc:spChg chg="mod">
          <ac:chgData name="Lorenzo Yehezkiel" userId="2db71002-4b50-4eb8-b63c-7c26194b5bce" providerId="ADAL" clId="{33CA439B-529E-4EAE-AD65-9004B8F5CF85}" dt="2024-04-16T14:02:26.476" v="3439"/>
          <ac:spMkLst>
            <pc:docMk/>
            <pc:sldMk cId="2211543588" sldId="284"/>
            <ac:spMk id="31" creationId="{38B07EDE-5E02-6A27-3028-E19146A8ECC7}"/>
          </ac:spMkLst>
        </pc:spChg>
        <pc:spChg chg="mod">
          <ac:chgData name="Lorenzo Yehezkiel" userId="2db71002-4b50-4eb8-b63c-7c26194b5bce" providerId="ADAL" clId="{33CA439B-529E-4EAE-AD65-9004B8F5CF85}" dt="2024-04-16T14:02:26.476" v="3439"/>
          <ac:spMkLst>
            <pc:docMk/>
            <pc:sldMk cId="2211543588" sldId="284"/>
            <ac:spMk id="32" creationId="{DC0B9E64-C0BD-5284-EAD0-8204BB73C7CF}"/>
          </ac:spMkLst>
        </pc:spChg>
        <pc:spChg chg="mod">
          <ac:chgData name="Lorenzo Yehezkiel" userId="2db71002-4b50-4eb8-b63c-7c26194b5bce" providerId="ADAL" clId="{33CA439B-529E-4EAE-AD65-9004B8F5CF85}" dt="2024-04-16T14:02:26.476" v="3439"/>
          <ac:spMkLst>
            <pc:docMk/>
            <pc:sldMk cId="2211543588" sldId="284"/>
            <ac:spMk id="33" creationId="{A49C8219-78F1-EFFC-A454-B04D04C2B9B1}"/>
          </ac:spMkLst>
        </pc:spChg>
        <pc:spChg chg="mod">
          <ac:chgData name="Lorenzo Yehezkiel" userId="2db71002-4b50-4eb8-b63c-7c26194b5bce" providerId="ADAL" clId="{33CA439B-529E-4EAE-AD65-9004B8F5CF85}" dt="2024-04-16T14:02:26.476" v="3439"/>
          <ac:spMkLst>
            <pc:docMk/>
            <pc:sldMk cId="2211543588" sldId="284"/>
            <ac:spMk id="34" creationId="{BD10283F-CC89-CF8A-6DB4-8672B196A9C3}"/>
          </ac:spMkLst>
        </pc:spChg>
        <pc:spChg chg="mod">
          <ac:chgData name="Lorenzo Yehezkiel" userId="2db71002-4b50-4eb8-b63c-7c26194b5bce" providerId="ADAL" clId="{33CA439B-529E-4EAE-AD65-9004B8F5CF85}" dt="2024-04-16T14:02:26.476" v="3439"/>
          <ac:spMkLst>
            <pc:docMk/>
            <pc:sldMk cId="2211543588" sldId="284"/>
            <ac:spMk id="35" creationId="{EBA6390D-E401-7350-4889-335C6C991240}"/>
          </ac:spMkLst>
        </pc:spChg>
        <pc:spChg chg="mod">
          <ac:chgData name="Lorenzo Yehezkiel" userId="2db71002-4b50-4eb8-b63c-7c26194b5bce" providerId="ADAL" clId="{33CA439B-529E-4EAE-AD65-9004B8F5CF85}" dt="2024-04-16T14:02:26.476" v="3439"/>
          <ac:spMkLst>
            <pc:docMk/>
            <pc:sldMk cId="2211543588" sldId="284"/>
            <ac:spMk id="36" creationId="{020790B1-0DA6-9D70-4B35-F5BBE7CDD6F2}"/>
          </ac:spMkLst>
        </pc:spChg>
        <pc:spChg chg="mod">
          <ac:chgData name="Lorenzo Yehezkiel" userId="2db71002-4b50-4eb8-b63c-7c26194b5bce" providerId="ADAL" clId="{33CA439B-529E-4EAE-AD65-9004B8F5CF85}" dt="2024-04-16T14:02:26.476" v="3439"/>
          <ac:spMkLst>
            <pc:docMk/>
            <pc:sldMk cId="2211543588" sldId="284"/>
            <ac:spMk id="37" creationId="{099E6782-B1D7-0801-2CDF-9ADB2F62FE48}"/>
          </ac:spMkLst>
        </pc:spChg>
        <pc:spChg chg="mod">
          <ac:chgData name="Lorenzo Yehezkiel" userId="2db71002-4b50-4eb8-b63c-7c26194b5bce" providerId="ADAL" clId="{33CA439B-529E-4EAE-AD65-9004B8F5CF85}" dt="2024-04-16T14:02:26.476" v="3439"/>
          <ac:spMkLst>
            <pc:docMk/>
            <pc:sldMk cId="2211543588" sldId="284"/>
            <ac:spMk id="38" creationId="{D66D2EEB-C1B3-CBB8-A3CB-259DF4ABCF71}"/>
          </ac:spMkLst>
        </pc:spChg>
        <pc:spChg chg="mod">
          <ac:chgData name="Lorenzo Yehezkiel" userId="2db71002-4b50-4eb8-b63c-7c26194b5bce" providerId="ADAL" clId="{33CA439B-529E-4EAE-AD65-9004B8F5CF85}" dt="2024-04-16T14:02:26.476" v="3439"/>
          <ac:spMkLst>
            <pc:docMk/>
            <pc:sldMk cId="2211543588" sldId="284"/>
            <ac:spMk id="39" creationId="{84E5C7DD-5936-9936-DE5E-C074D78B6D4D}"/>
          </ac:spMkLst>
        </pc:spChg>
        <pc:spChg chg="mod">
          <ac:chgData name="Lorenzo Yehezkiel" userId="2db71002-4b50-4eb8-b63c-7c26194b5bce" providerId="ADAL" clId="{33CA439B-529E-4EAE-AD65-9004B8F5CF85}" dt="2024-04-16T14:02:26.476" v="3439"/>
          <ac:spMkLst>
            <pc:docMk/>
            <pc:sldMk cId="2211543588" sldId="284"/>
            <ac:spMk id="40" creationId="{0A11E626-4C32-564D-B8F5-D3B7AB9BD692}"/>
          </ac:spMkLst>
        </pc:spChg>
        <pc:spChg chg="mod">
          <ac:chgData name="Lorenzo Yehezkiel" userId="2db71002-4b50-4eb8-b63c-7c26194b5bce" providerId="ADAL" clId="{33CA439B-529E-4EAE-AD65-9004B8F5CF85}" dt="2024-04-16T14:02:26.476" v="3439"/>
          <ac:spMkLst>
            <pc:docMk/>
            <pc:sldMk cId="2211543588" sldId="284"/>
            <ac:spMk id="41" creationId="{8FEB8247-5576-E176-D999-31DCB9B2E24D}"/>
          </ac:spMkLst>
        </pc:spChg>
        <pc:spChg chg="mod">
          <ac:chgData name="Lorenzo Yehezkiel" userId="2db71002-4b50-4eb8-b63c-7c26194b5bce" providerId="ADAL" clId="{33CA439B-529E-4EAE-AD65-9004B8F5CF85}" dt="2024-04-16T14:02:26.476" v="3439"/>
          <ac:spMkLst>
            <pc:docMk/>
            <pc:sldMk cId="2211543588" sldId="284"/>
            <ac:spMk id="42" creationId="{F5C631A0-1751-5F21-F864-849687FD3BF4}"/>
          </ac:spMkLst>
        </pc:spChg>
        <pc:spChg chg="mod">
          <ac:chgData name="Lorenzo Yehezkiel" userId="2db71002-4b50-4eb8-b63c-7c26194b5bce" providerId="ADAL" clId="{33CA439B-529E-4EAE-AD65-9004B8F5CF85}" dt="2024-04-16T14:02:26.476" v="3439"/>
          <ac:spMkLst>
            <pc:docMk/>
            <pc:sldMk cId="2211543588" sldId="284"/>
            <ac:spMk id="43" creationId="{991A2DBC-9376-28B8-9D3D-3744F5837EE9}"/>
          </ac:spMkLst>
        </pc:spChg>
        <pc:spChg chg="mod">
          <ac:chgData name="Lorenzo Yehezkiel" userId="2db71002-4b50-4eb8-b63c-7c26194b5bce" providerId="ADAL" clId="{33CA439B-529E-4EAE-AD65-9004B8F5CF85}" dt="2024-04-16T14:02:26.476" v="3439"/>
          <ac:spMkLst>
            <pc:docMk/>
            <pc:sldMk cId="2211543588" sldId="284"/>
            <ac:spMk id="44" creationId="{7A9750B7-58EC-3AC5-6F9F-23ACA5DADFBB}"/>
          </ac:spMkLst>
        </pc:spChg>
        <pc:spChg chg="mod">
          <ac:chgData name="Lorenzo Yehezkiel" userId="2db71002-4b50-4eb8-b63c-7c26194b5bce" providerId="ADAL" clId="{33CA439B-529E-4EAE-AD65-9004B8F5CF85}" dt="2024-04-16T14:02:26.476" v="3439"/>
          <ac:spMkLst>
            <pc:docMk/>
            <pc:sldMk cId="2211543588" sldId="284"/>
            <ac:spMk id="45" creationId="{EDD07A76-E300-E5FD-9E64-96EAC06A5327}"/>
          </ac:spMkLst>
        </pc:spChg>
        <pc:spChg chg="mod">
          <ac:chgData name="Lorenzo Yehezkiel" userId="2db71002-4b50-4eb8-b63c-7c26194b5bce" providerId="ADAL" clId="{33CA439B-529E-4EAE-AD65-9004B8F5CF85}" dt="2024-04-16T14:02:26.476" v="3439"/>
          <ac:spMkLst>
            <pc:docMk/>
            <pc:sldMk cId="2211543588" sldId="284"/>
            <ac:spMk id="46" creationId="{ECF1205B-4018-7C8E-693E-692B2F376AE2}"/>
          </ac:spMkLst>
        </pc:spChg>
        <pc:spChg chg="mod">
          <ac:chgData name="Lorenzo Yehezkiel" userId="2db71002-4b50-4eb8-b63c-7c26194b5bce" providerId="ADAL" clId="{33CA439B-529E-4EAE-AD65-9004B8F5CF85}" dt="2024-04-16T14:02:26.476" v="3439"/>
          <ac:spMkLst>
            <pc:docMk/>
            <pc:sldMk cId="2211543588" sldId="284"/>
            <ac:spMk id="47" creationId="{8EBCA1F8-A122-9081-C38A-9FCEB69A1E47}"/>
          </ac:spMkLst>
        </pc:spChg>
        <pc:spChg chg="mod">
          <ac:chgData name="Lorenzo Yehezkiel" userId="2db71002-4b50-4eb8-b63c-7c26194b5bce" providerId="ADAL" clId="{33CA439B-529E-4EAE-AD65-9004B8F5CF85}" dt="2024-04-16T14:02:26.476" v="3439"/>
          <ac:spMkLst>
            <pc:docMk/>
            <pc:sldMk cId="2211543588" sldId="284"/>
            <ac:spMk id="48" creationId="{B01888BD-36AE-2062-B1C6-AE9805A44372}"/>
          </ac:spMkLst>
        </pc:spChg>
        <pc:spChg chg="mod">
          <ac:chgData name="Lorenzo Yehezkiel" userId="2db71002-4b50-4eb8-b63c-7c26194b5bce" providerId="ADAL" clId="{33CA439B-529E-4EAE-AD65-9004B8F5CF85}" dt="2024-04-16T14:02:26.476" v="3439"/>
          <ac:spMkLst>
            <pc:docMk/>
            <pc:sldMk cId="2211543588" sldId="284"/>
            <ac:spMk id="49" creationId="{7BB2389C-2AD0-6001-FC9E-B539780B1AC7}"/>
          </ac:spMkLst>
        </pc:spChg>
        <pc:spChg chg="mod">
          <ac:chgData name="Lorenzo Yehezkiel" userId="2db71002-4b50-4eb8-b63c-7c26194b5bce" providerId="ADAL" clId="{33CA439B-529E-4EAE-AD65-9004B8F5CF85}" dt="2024-04-16T14:02:26.476" v="3439"/>
          <ac:spMkLst>
            <pc:docMk/>
            <pc:sldMk cId="2211543588" sldId="284"/>
            <ac:spMk id="50" creationId="{F3680391-6663-CFC7-2F02-444D67C9A478}"/>
          </ac:spMkLst>
        </pc:spChg>
        <pc:spChg chg="mod">
          <ac:chgData name="Lorenzo Yehezkiel" userId="2db71002-4b50-4eb8-b63c-7c26194b5bce" providerId="ADAL" clId="{33CA439B-529E-4EAE-AD65-9004B8F5CF85}" dt="2024-04-16T14:02:26.476" v="3439"/>
          <ac:spMkLst>
            <pc:docMk/>
            <pc:sldMk cId="2211543588" sldId="284"/>
            <ac:spMk id="51" creationId="{A0A1F0AA-B209-9D7C-8614-F138FBE01777}"/>
          </ac:spMkLst>
        </pc:spChg>
        <pc:spChg chg="mod">
          <ac:chgData name="Lorenzo Yehezkiel" userId="2db71002-4b50-4eb8-b63c-7c26194b5bce" providerId="ADAL" clId="{33CA439B-529E-4EAE-AD65-9004B8F5CF85}" dt="2024-04-16T14:02:26.476" v="3439"/>
          <ac:spMkLst>
            <pc:docMk/>
            <pc:sldMk cId="2211543588" sldId="284"/>
            <ac:spMk id="52" creationId="{C195BFE1-7C23-9823-C940-02E0E0607213}"/>
          </ac:spMkLst>
        </pc:spChg>
        <pc:spChg chg="mod">
          <ac:chgData name="Lorenzo Yehezkiel" userId="2db71002-4b50-4eb8-b63c-7c26194b5bce" providerId="ADAL" clId="{33CA439B-529E-4EAE-AD65-9004B8F5CF85}" dt="2024-04-16T14:02:26.476" v="3439"/>
          <ac:spMkLst>
            <pc:docMk/>
            <pc:sldMk cId="2211543588" sldId="284"/>
            <ac:spMk id="53" creationId="{3CDD5AE5-1AE5-1A0E-9E84-99AF1803C9EA}"/>
          </ac:spMkLst>
        </pc:spChg>
        <pc:spChg chg="mod">
          <ac:chgData name="Lorenzo Yehezkiel" userId="2db71002-4b50-4eb8-b63c-7c26194b5bce" providerId="ADAL" clId="{33CA439B-529E-4EAE-AD65-9004B8F5CF85}" dt="2024-04-16T14:02:26.476" v="3439"/>
          <ac:spMkLst>
            <pc:docMk/>
            <pc:sldMk cId="2211543588" sldId="284"/>
            <ac:spMk id="54" creationId="{833FE57D-8CFC-06F2-EDF6-D11BCC6C8F73}"/>
          </ac:spMkLst>
        </pc:spChg>
        <pc:spChg chg="mod">
          <ac:chgData name="Lorenzo Yehezkiel" userId="2db71002-4b50-4eb8-b63c-7c26194b5bce" providerId="ADAL" clId="{33CA439B-529E-4EAE-AD65-9004B8F5CF85}" dt="2024-04-16T14:02:26.476" v="3439"/>
          <ac:spMkLst>
            <pc:docMk/>
            <pc:sldMk cId="2211543588" sldId="284"/>
            <ac:spMk id="55" creationId="{A25F90AF-6A00-8AFF-3FBB-77823C965316}"/>
          </ac:spMkLst>
        </pc:spChg>
        <pc:spChg chg="mod">
          <ac:chgData name="Lorenzo Yehezkiel" userId="2db71002-4b50-4eb8-b63c-7c26194b5bce" providerId="ADAL" clId="{33CA439B-529E-4EAE-AD65-9004B8F5CF85}" dt="2024-04-16T14:02:26.476" v="3439"/>
          <ac:spMkLst>
            <pc:docMk/>
            <pc:sldMk cId="2211543588" sldId="284"/>
            <ac:spMk id="56" creationId="{B99DAA73-434C-BE00-5EAF-EE9EC1D73335}"/>
          </ac:spMkLst>
        </pc:spChg>
        <pc:spChg chg="mod">
          <ac:chgData name="Lorenzo Yehezkiel" userId="2db71002-4b50-4eb8-b63c-7c26194b5bce" providerId="ADAL" clId="{33CA439B-529E-4EAE-AD65-9004B8F5CF85}" dt="2024-04-16T14:02:26.476" v="3439"/>
          <ac:spMkLst>
            <pc:docMk/>
            <pc:sldMk cId="2211543588" sldId="284"/>
            <ac:spMk id="57" creationId="{FB4F48F7-1D31-2D66-0A5C-90906A3FE1CB}"/>
          </ac:spMkLst>
        </pc:spChg>
        <pc:spChg chg="mod">
          <ac:chgData name="Lorenzo Yehezkiel" userId="2db71002-4b50-4eb8-b63c-7c26194b5bce" providerId="ADAL" clId="{33CA439B-529E-4EAE-AD65-9004B8F5CF85}" dt="2024-04-16T14:02:26.476" v="3439"/>
          <ac:spMkLst>
            <pc:docMk/>
            <pc:sldMk cId="2211543588" sldId="284"/>
            <ac:spMk id="58" creationId="{61EEA893-602C-CE52-87F7-C2212BD7B2F2}"/>
          </ac:spMkLst>
        </pc:spChg>
        <pc:spChg chg="mod">
          <ac:chgData name="Lorenzo Yehezkiel" userId="2db71002-4b50-4eb8-b63c-7c26194b5bce" providerId="ADAL" clId="{33CA439B-529E-4EAE-AD65-9004B8F5CF85}" dt="2024-04-16T14:02:26.476" v="3439"/>
          <ac:spMkLst>
            <pc:docMk/>
            <pc:sldMk cId="2211543588" sldId="284"/>
            <ac:spMk id="59" creationId="{E9201D80-1F20-1301-F291-8D7D83030BF6}"/>
          </ac:spMkLst>
        </pc:spChg>
        <pc:spChg chg="mod">
          <ac:chgData name="Lorenzo Yehezkiel" userId="2db71002-4b50-4eb8-b63c-7c26194b5bce" providerId="ADAL" clId="{33CA439B-529E-4EAE-AD65-9004B8F5CF85}" dt="2024-04-16T14:02:26.476" v="3439"/>
          <ac:spMkLst>
            <pc:docMk/>
            <pc:sldMk cId="2211543588" sldId="284"/>
            <ac:spMk id="60" creationId="{12EB0DDD-7D93-D37A-C9BA-DC755EF5EA64}"/>
          </ac:spMkLst>
        </pc:spChg>
        <pc:spChg chg="mod">
          <ac:chgData name="Lorenzo Yehezkiel" userId="2db71002-4b50-4eb8-b63c-7c26194b5bce" providerId="ADAL" clId="{33CA439B-529E-4EAE-AD65-9004B8F5CF85}" dt="2024-04-16T14:02:26.476" v="3439"/>
          <ac:spMkLst>
            <pc:docMk/>
            <pc:sldMk cId="2211543588" sldId="284"/>
            <ac:spMk id="61" creationId="{E4BD9E11-86F8-5DFF-C049-8F145055A5C2}"/>
          </ac:spMkLst>
        </pc:spChg>
        <pc:spChg chg="mod">
          <ac:chgData name="Lorenzo Yehezkiel" userId="2db71002-4b50-4eb8-b63c-7c26194b5bce" providerId="ADAL" clId="{33CA439B-529E-4EAE-AD65-9004B8F5CF85}" dt="2024-04-16T14:02:26.476" v="3439"/>
          <ac:spMkLst>
            <pc:docMk/>
            <pc:sldMk cId="2211543588" sldId="284"/>
            <ac:spMk id="62" creationId="{776224F9-13C7-8645-565C-D7444FC454DB}"/>
          </ac:spMkLst>
        </pc:spChg>
        <pc:spChg chg="mod">
          <ac:chgData name="Lorenzo Yehezkiel" userId="2db71002-4b50-4eb8-b63c-7c26194b5bce" providerId="ADAL" clId="{33CA439B-529E-4EAE-AD65-9004B8F5CF85}" dt="2024-04-16T14:02:26.476" v="3439"/>
          <ac:spMkLst>
            <pc:docMk/>
            <pc:sldMk cId="2211543588" sldId="284"/>
            <ac:spMk id="63" creationId="{74F2CF2E-F0B9-8EFF-9AD0-8A6BBD2127C6}"/>
          </ac:spMkLst>
        </pc:spChg>
        <pc:spChg chg="mod">
          <ac:chgData name="Lorenzo Yehezkiel" userId="2db71002-4b50-4eb8-b63c-7c26194b5bce" providerId="ADAL" clId="{33CA439B-529E-4EAE-AD65-9004B8F5CF85}" dt="2024-04-16T14:02:26.476" v="3439"/>
          <ac:spMkLst>
            <pc:docMk/>
            <pc:sldMk cId="2211543588" sldId="284"/>
            <ac:spMk id="2048" creationId="{61AF0AD6-CBC4-BD9C-4327-6CF3428F7098}"/>
          </ac:spMkLst>
        </pc:spChg>
        <pc:spChg chg="mod">
          <ac:chgData name="Lorenzo Yehezkiel" userId="2db71002-4b50-4eb8-b63c-7c26194b5bce" providerId="ADAL" clId="{33CA439B-529E-4EAE-AD65-9004B8F5CF85}" dt="2024-04-16T14:02:26.476" v="3439"/>
          <ac:spMkLst>
            <pc:docMk/>
            <pc:sldMk cId="2211543588" sldId="284"/>
            <ac:spMk id="2049" creationId="{959F9154-C695-508F-8559-241F945013D6}"/>
          </ac:spMkLst>
        </pc:spChg>
        <pc:spChg chg="mod">
          <ac:chgData name="Lorenzo Yehezkiel" userId="2db71002-4b50-4eb8-b63c-7c26194b5bce" providerId="ADAL" clId="{33CA439B-529E-4EAE-AD65-9004B8F5CF85}" dt="2024-04-16T14:02:26.476" v="3439"/>
          <ac:spMkLst>
            <pc:docMk/>
            <pc:sldMk cId="2211543588" sldId="284"/>
            <ac:spMk id="2050" creationId="{C5701694-6437-56CE-724C-97BFDEF6F4B0}"/>
          </ac:spMkLst>
        </pc:spChg>
        <pc:spChg chg="mod">
          <ac:chgData name="Lorenzo Yehezkiel" userId="2db71002-4b50-4eb8-b63c-7c26194b5bce" providerId="ADAL" clId="{33CA439B-529E-4EAE-AD65-9004B8F5CF85}" dt="2024-04-16T14:02:26.476" v="3439"/>
          <ac:spMkLst>
            <pc:docMk/>
            <pc:sldMk cId="2211543588" sldId="284"/>
            <ac:spMk id="2051" creationId="{26DF2F26-C7B3-7179-5476-F0DB4D55F971}"/>
          </ac:spMkLst>
        </pc:spChg>
        <pc:spChg chg="mod">
          <ac:chgData name="Lorenzo Yehezkiel" userId="2db71002-4b50-4eb8-b63c-7c26194b5bce" providerId="ADAL" clId="{33CA439B-529E-4EAE-AD65-9004B8F5CF85}" dt="2024-04-16T14:02:26.476" v="3439"/>
          <ac:spMkLst>
            <pc:docMk/>
            <pc:sldMk cId="2211543588" sldId="284"/>
            <ac:spMk id="2052" creationId="{169ADF2C-978B-F864-8735-41987E997EA0}"/>
          </ac:spMkLst>
        </pc:spChg>
        <pc:spChg chg="mod">
          <ac:chgData name="Lorenzo Yehezkiel" userId="2db71002-4b50-4eb8-b63c-7c26194b5bce" providerId="ADAL" clId="{33CA439B-529E-4EAE-AD65-9004B8F5CF85}" dt="2024-04-16T14:02:26.476" v="3439"/>
          <ac:spMkLst>
            <pc:docMk/>
            <pc:sldMk cId="2211543588" sldId="284"/>
            <ac:spMk id="2053" creationId="{02551468-37AE-82D5-7EB8-AA8C8B2429F6}"/>
          </ac:spMkLst>
        </pc:spChg>
        <pc:spChg chg="mod">
          <ac:chgData name="Lorenzo Yehezkiel" userId="2db71002-4b50-4eb8-b63c-7c26194b5bce" providerId="ADAL" clId="{33CA439B-529E-4EAE-AD65-9004B8F5CF85}" dt="2024-04-16T14:02:26.476" v="3439"/>
          <ac:spMkLst>
            <pc:docMk/>
            <pc:sldMk cId="2211543588" sldId="284"/>
            <ac:spMk id="2054" creationId="{4469D9EC-9C6C-ABFD-CB1E-0787F9F60784}"/>
          </ac:spMkLst>
        </pc:spChg>
        <pc:spChg chg="mod">
          <ac:chgData name="Lorenzo Yehezkiel" userId="2db71002-4b50-4eb8-b63c-7c26194b5bce" providerId="ADAL" clId="{33CA439B-529E-4EAE-AD65-9004B8F5CF85}" dt="2024-04-16T14:02:26.476" v="3439"/>
          <ac:spMkLst>
            <pc:docMk/>
            <pc:sldMk cId="2211543588" sldId="284"/>
            <ac:spMk id="2055" creationId="{99C145E6-C1D1-27CE-E6F1-D8ADF0062739}"/>
          </ac:spMkLst>
        </pc:spChg>
        <pc:spChg chg="mod">
          <ac:chgData name="Lorenzo Yehezkiel" userId="2db71002-4b50-4eb8-b63c-7c26194b5bce" providerId="ADAL" clId="{33CA439B-529E-4EAE-AD65-9004B8F5CF85}" dt="2024-04-16T14:02:26.476" v="3439"/>
          <ac:spMkLst>
            <pc:docMk/>
            <pc:sldMk cId="2211543588" sldId="284"/>
            <ac:spMk id="2056" creationId="{ECB5B4D0-6A30-6B4C-6FA8-627B2B3F7770}"/>
          </ac:spMkLst>
        </pc:spChg>
        <pc:spChg chg="mod">
          <ac:chgData name="Lorenzo Yehezkiel" userId="2db71002-4b50-4eb8-b63c-7c26194b5bce" providerId="ADAL" clId="{33CA439B-529E-4EAE-AD65-9004B8F5CF85}" dt="2024-04-16T14:02:26.476" v="3439"/>
          <ac:spMkLst>
            <pc:docMk/>
            <pc:sldMk cId="2211543588" sldId="284"/>
            <ac:spMk id="2057" creationId="{5165FFE9-1DD8-42BB-7C40-B80DC354E924}"/>
          </ac:spMkLst>
        </pc:spChg>
        <pc:spChg chg="mod topLvl">
          <ac:chgData name="Lorenzo Yehezkiel" userId="2db71002-4b50-4eb8-b63c-7c26194b5bce" providerId="ADAL" clId="{33CA439B-529E-4EAE-AD65-9004B8F5CF85}" dt="2024-04-16T09:26:34.119" v="554" actId="165"/>
          <ac:spMkLst>
            <pc:docMk/>
            <pc:sldMk cId="2211543588" sldId="284"/>
            <ac:spMk id="2059" creationId="{00000000-0000-0000-0000-000000000000}"/>
          </ac:spMkLst>
        </pc:spChg>
        <pc:spChg chg="mod topLvl">
          <ac:chgData name="Lorenzo Yehezkiel" userId="2db71002-4b50-4eb8-b63c-7c26194b5bce" providerId="ADAL" clId="{33CA439B-529E-4EAE-AD65-9004B8F5CF85}" dt="2024-04-16T09:26:35.915" v="555" actId="164"/>
          <ac:spMkLst>
            <pc:docMk/>
            <pc:sldMk cId="2211543588" sldId="284"/>
            <ac:spMk id="2061" creationId="{00000000-0000-0000-0000-000000000000}"/>
          </ac:spMkLst>
        </pc:spChg>
        <pc:spChg chg="mod topLvl">
          <ac:chgData name="Lorenzo Yehezkiel" userId="2db71002-4b50-4eb8-b63c-7c26194b5bce" providerId="ADAL" clId="{33CA439B-529E-4EAE-AD65-9004B8F5CF85}" dt="2024-04-16T09:26:35.915" v="555" actId="164"/>
          <ac:spMkLst>
            <pc:docMk/>
            <pc:sldMk cId="2211543588" sldId="284"/>
            <ac:spMk id="2063" creationId="{00000000-0000-0000-0000-000000000000}"/>
          </ac:spMkLst>
        </pc:spChg>
        <pc:spChg chg="add del mod topLvl">
          <ac:chgData name="Lorenzo Yehezkiel" userId="2db71002-4b50-4eb8-b63c-7c26194b5bce" providerId="ADAL" clId="{33CA439B-529E-4EAE-AD65-9004B8F5CF85}" dt="2024-04-16T09:26:35.915" v="555" actId="164"/>
          <ac:spMkLst>
            <pc:docMk/>
            <pc:sldMk cId="2211543588" sldId="284"/>
            <ac:spMk id="2065" creationId="{00000000-0000-0000-0000-000000000000}"/>
          </ac:spMkLst>
        </pc:spChg>
        <pc:spChg chg="mod">
          <ac:chgData name="Lorenzo Yehezkiel" userId="2db71002-4b50-4eb8-b63c-7c26194b5bce" providerId="ADAL" clId="{33CA439B-529E-4EAE-AD65-9004B8F5CF85}" dt="2024-04-16T09:09:43.897" v="212" actId="122"/>
          <ac:spMkLst>
            <pc:docMk/>
            <pc:sldMk cId="2211543588" sldId="284"/>
            <ac:spMk id="2067" creationId="{00000000-0000-0000-0000-000000000000}"/>
          </ac:spMkLst>
        </pc:spChg>
        <pc:spChg chg="add del">
          <ac:chgData name="Lorenzo Yehezkiel" userId="2db71002-4b50-4eb8-b63c-7c26194b5bce" providerId="ADAL" clId="{33CA439B-529E-4EAE-AD65-9004B8F5CF85}" dt="2024-04-16T09:15:54.622" v="301" actId="478"/>
          <ac:spMkLst>
            <pc:docMk/>
            <pc:sldMk cId="2211543588" sldId="284"/>
            <ac:spMk id="2080" creationId="{00000000-0000-0000-0000-000000000000}"/>
          </ac:spMkLst>
        </pc:spChg>
        <pc:spChg chg="mod">
          <ac:chgData name="Lorenzo Yehezkiel" userId="2db71002-4b50-4eb8-b63c-7c26194b5bce" providerId="ADAL" clId="{33CA439B-529E-4EAE-AD65-9004B8F5CF85}" dt="2024-04-16T14:02:26.476" v="3439"/>
          <ac:spMkLst>
            <pc:docMk/>
            <pc:sldMk cId="2211543588" sldId="284"/>
            <ac:spMk id="2080" creationId="{D3E34C36-91EF-B758-D61F-1F186E2E8B86}"/>
          </ac:spMkLst>
        </pc:spChg>
        <pc:spChg chg="add del">
          <ac:chgData name="Lorenzo Yehezkiel" userId="2db71002-4b50-4eb8-b63c-7c26194b5bce" providerId="ADAL" clId="{33CA439B-529E-4EAE-AD65-9004B8F5CF85}" dt="2024-04-16T09:15:54.622" v="301" actId="478"/>
          <ac:spMkLst>
            <pc:docMk/>
            <pc:sldMk cId="2211543588" sldId="284"/>
            <ac:spMk id="2081" creationId="{00000000-0000-0000-0000-000000000000}"/>
          </ac:spMkLst>
        </pc:spChg>
        <pc:spChg chg="mod">
          <ac:chgData name="Lorenzo Yehezkiel" userId="2db71002-4b50-4eb8-b63c-7c26194b5bce" providerId="ADAL" clId="{33CA439B-529E-4EAE-AD65-9004B8F5CF85}" dt="2024-04-16T14:02:26.476" v="3439"/>
          <ac:spMkLst>
            <pc:docMk/>
            <pc:sldMk cId="2211543588" sldId="284"/>
            <ac:spMk id="2081" creationId="{577C19C5-765F-8998-BE88-1C85949F9A3D}"/>
          </ac:spMkLst>
        </pc:spChg>
        <pc:spChg chg="add del mod">
          <ac:chgData name="Lorenzo Yehezkiel" userId="2db71002-4b50-4eb8-b63c-7c26194b5bce" providerId="ADAL" clId="{33CA439B-529E-4EAE-AD65-9004B8F5CF85}" dt="2024-04-16T09:28:06.541" v="564" actId="1076"/>
          <ac:spMkLst>
            <pc:docMk/>
            <pc:sldMk cId="2211543588" sldId="284"/>
            <ac:spMk id="2082" creationId="{00000000-0000-0000-0000-000000000000}"/>
          </ac:spMkLst>
        </pc:spChg>
        <pc:spChg chg="add del mod">
          <ac:chgData name="Lorenzo Yehezkiel" userId="2db71002-4b50-4eb8-b63c-7c26194b5bce" providerId="ADAL" clId="{33CA439B-529E-4EAE-AD65-9004B8F5CF85}" dt="2024-04-16T09:28:06.541" v="564" actId="1076"/>
          <ac:spMkLst>
            <pc:docMk/>
            <pc:sldMk cId="2211543588" sldId="284"/>
            <ac:spMk id="2083" creationId="{00000000-0000-0000-0000-000000000000}"/>
          </ac:spMkLst>
        </pc:spChg>
        <pc:spChg chg="add del">
          <ac:chgData name="Lorenzo Yehezkiel" userId="2db71002-4b50-4eb8-b63c-7c26194b5bce" providerId="ADAL" clId="{33CA439B-529E-4EAE-AD65-9004B8F5CF85}" dt="2024-04-16T09:25:15.803" v="502" actId="478"/>
          <ac:spMkLst>
            <pc:docMk/>
            <pc:sldMk cId="2211543588" sldId="284"/>
            <ac:spMk id="2084" creationId="{00000000-0000-0000-0000-000000000000}"/>
          </ac:spMkLst>
        </pc:spChg>
        <pc:spChg chg="mod">
          <ac:chgData name="Lorenzo Yehezkiel" userId="2db71002-4b50-4eb8-b63c-7c26194b5bce" providerId="ADAL" clId="{33CA439B-529E-4EAE-AD65-9004B8F5CF85}" dt="2024-04-16T14:02:26.476" v="3439"/>
          <ac:spMkLst>
            <pc:docMk/>
            <pc:sldMk cId="2211543588" sldId="284"/>
            <ac:spMk id="2084" creationId="{DA0F2ACE-247E-A290-DD84-198EA77B797A}"/>
          </ac:spMkLst>
        </pc:spChg>
        <pc:spChg chg="add del">
          <ac:chgData name="Lorenzo Yehezkiel" userId="2db71002-4b50-4eb8-b63c-7c26194b5bce" providerId="ADAL" clId="{33CA439B-529E-4EAE-AD65-9004B8F5CF85}" dt="2024-04-16T09:15:54.622" v="301" actId="478"/>
          <ac:spMkLst>
            <pc:docMk/>
            <pc:sldMk cId="2211543588" sldId="284"/>
            <ac:spMk id="2085" creationId="{00000000-0000-0000-0000-000000000000}"/>
          </ac:spMkLst>
        </pc:spChg>
        <pc:spChg chg="mod">
          <ac:chgData name="Lorenzo Yehezkiel" userId="2db71002-4b50-4eb8-b63c-7c26194b5bce" providerId="ADAL" clId="{33CA439B-529E-4EAE-AD65-9004B8F5CF85}" dt="2024-04-16T14:02:26.476" v="3439"/>
          <ac:spMkLst>
            <pc:docMk/>
            <pc:sldMk cId="2211543588" sldId="284"/>
            <ac:spMk id="2085" creationId="{899D8C6C-2AC3-0FB5-D429-2B2EB30980D0}"/>
          </ac:spMkLst>
        </pc:spChg>
        <pc:spChg chg="add del">
          <ac:chgData name="Lorenzo Yehezkiel" userId="2db71002-4b50-4eb8-b63c-7c26194b5bce" providerId="ADAL" clId="{33CA439B-529E-4EAE-AD65-9004B8F5CF85}" dt="2024-04-16T09:25:15.803" v="502" actId="478"/>
          <ac:spMkLst>
            <pc:docMk/>
            <pc:sldMk cId="2211543588" sldId="284"/>
            <ac:spMk id="2086" creationId="{00000000-0000-0000-0000-000000000000}"/>
          </ac:spMkLst>
        </pc:spChg>
        <pc:spChg chg="mod">
          <ac:chgData name="Lorenzo Yehezkiel" userId="2db71002-4b50-4eb8-b63c-7c26194b5bce" providerId="ADAL" clId="{33CA439B-529E-4EAE-AD65-9004B8F5CF85}" dt="2024-04-16T14:02:26.476" v="3439"/>
          <ac:spMkLst>
            <pc:docMk/>
            <pc:sldMk cId="2211543588" sldId="284"/>
            <ac:spMk id="2086" creationId="{22E41244-62EE-3784-FF67-D3F3D47DD63A}"/>
          </ac:spMkLst>
        </pc:spChg>
        <pc:spChg chg="add del">
          <ac:chgData name="Lorenzo Yehezkiel" userId="2db71002-4b50-4eb8-b63c-7c26194b5bce" providerId="ADAL" clId="{33CA439B-529E-4EAE-AD65-9004B8F5CF85}" dt="2024-04-16T09:15:54.622" v="301" actId="478"/>
          <ac:spMkLst>
            <pc:docMk/>
            <pc:sldMk cId="2211543588" sldId="284"/>
            <ac:spMk id="2087" creationId="{00000000-0000-0000-0000-000000000000}"/>
          </ac:spMkLst>
        </pc:spChg>
        <pc:spChg chg="mod">
          <ac:chgData name="Lorenzo Yehezkiel" userId="2db71002-4b50-4eb8-b63c-7c26194b5bce" providerId="ADAL" clId="{33CA439B-529E-4EAE-AD65-9004B8F5CF85}" dt="2024-04-16T14:02:26.476" v="3439"/>
          <ac:spMkLst>
            <pc:docMk/>
            <pc:sldMk cId="2211543588" sldId="284"/>
            <ac:spMk id="2087" creationId="{0D9BE8E7-F415-9EF5-4862-1087C8BFC11A}"/>
          </ac:spMkLst>
        </pc:spChg>
        <pc:spChg chg="add del">
          <ac:chgData name="Lorenzo Yehezkiel" userId="2db71002-4b50-4eb8-b63c-7c26194b5bce" providerId="ADAL" clId="{33CA439B-529E-4EAE-AD65-9004B8F5CF85}" dt="2024-04-16T09:25:15.803" v="502" actId="478"/>
          <ac:spMkLst>
            <pc:docMk/>
            <pc:sldMk cId="2211543588" sldId="284"/>
            <ac:spMk id="2088" creationId="{00000000-0000-0000-0000-000000000000}"/>
          </ac:spMkLst>
        </pc:spChg>
        <pc:spChg chg="mod">
          <ac:chgData name="Lorenzo Yehezkiel" userId="2db71002-4b50-4eb8-b63c-7c26194b5bce" providerId="ADAL" clId="{33CA439B-529E-4EAE-AD65-9004B8F5CF85}" dt="2024-04-16T14:02:26.476" v="3439"/>
          <ac:spMkLst>
            <pc:docMk/>
            <pc:sldMk cId="2211543588" sldId="284"/>
            <ac:spMk id="2088" creationId="{5ED1FE8E-E84D-5C38-DF92-86B0639265EB}"/>
          </ac:spMkLst>
        </pc:spChg>
        <pc:spChg chg="add del">
          <ac:chgData name="Lorenzo Yehezkiel" userId="2db71002-4b50-4eb8-b63c-7c26194b5bce" providerId="ADAL" clId="{33CA439B-529E-4EAE-AD65-9004B8F5CF85}" dt="2024-04-16T09:15:54.622" v="301" actId="478"/>
          <ac:spMkLst>
            <pc:docMk/>
            <pc:sldMk cId="2211543588" sldId="284"/>
            <ac:spMk id="2089" creationId="{00000000-0000-0000-0000-000000000000}"/>
          </ac:spMkLst>
        </pc:spChg>
        <pc:spChg chg="mod">
          <ac:chgData name="Lorenzo Yehezkiel" userId="2db71002-4b50-4eb8-b63c-7c26194b5bce" providerId="ADAL" clId="{33CA439B-529E-4EAE-AD65-9004B8F5CF85}" dt="2024-04-16T14:02:26.476" v="3439"/>
          <ac:spMkLst>
            <pc:docMk/>
            <pc:sldMk cId="2211543588" sldId="284"/>
            <ac:spMk id="2089" creationId="{A588A3D1-EDEA-0C95-589E-B7BEE583A40B}"/>
          </ac:spMkLst>
        </pc:spChg>
        <pc:spChg chg="add del">
          <ac:chgData name="Lorenzo Yehezkiel" userId="2db71002-4b50-4eb8-b63c-7c26194b5bce" providerId="ADAL" clId="{33CA439B-529E-4EAE-AD65-9004B8F5CF85}" dt="2024-04-16T09:15:54.622" v="301" actId="478"/>
          <ac:spMkLst>
            <pc:docMk/>
            <pc:sldMk cId="2211543588" sldId="284"/>
            <ac:spMk id="2090" creationId="{00000000-0000-0000-0000-000000000000}"/>
          </ac:spMkLst>
        </pc:spChg>
        <pc:spChg chg="mod">
          <ac:chgData name="Lorenzo Yehezkiel" userId="2db71002-4b50-4eb8-b63c-7c26194b5bce" providerId="ADAL" clId="{33CA439B-529E-4EAE-AD65-9004B8F5CF85}" dt="2024-04-16T14:02:26.476" v="3439"/>
          <ac:spMkLst>
            <pc:docMk/>
            <pc:sldMk cId="2211543588" sldId="284"/>
            <ac:spMk id="2090" creationId="{89AE9F8C-6622-A45C-8C93-022FDC1159D5}"/>
          </ac:spMkLst>
        </pc:spChg>
        <pc:spChg chg="add del">
          <ac:chgData name="Lorenzo Yehezkiel" userId="2db71002-4b50-4eb8-b63c-7c26194b5bce" providerId="ADAL" clId="{33CA439B-529E-4EAE-AD65-9004B8F5CF85}" dt="2024-04-16T09:25:15.803" v="502" actId="478"/>
          <ac:spMkLst>
            <pc:docMk/>
            <pc:sldMk cId="2211543588" sldId="284"/>
            <ac:spMk id="2091" creationId="{00000000-0000-0000-0000-000000000000}"/>
          </ac:spMkLst>
        </pc:spChg>
        <pc:spChg chg="mod">
          <ac:chgData name="Lorenzo Yehezkiel" userId="2db71002-4b50-4eb8-b63c-7c26194b5bce" providerId="ADAL" clId="{33CA439B-529E-4EAE-AD65-9004B8F5CF85}" dt="2024-04-16T14:02:26.476" v="3439"/>
          <ac:spMkLst>
            <pc:docMk/>
            <pc:sldMk cId="2211543588" sldId="284"/>
            <ac:spMk id="2091" creationId="{F7838AD9-288A-6ABC-DD97-D96906F7E9FC}"/>
          </ac:spMkLst>
        </pc:spChg>
        <pc:spChg chg="add del mod">
          <ac:chgData name="Lorenzo Yehezkiel" userId="2db71002-4b50-4eb8-b63c-7c26194b5bce" providerId="ADAL" clId="{33CA439B-529E-4EAE-AD65-9004B8F5CF85}" dt="2024-04-16T09:19:04.984" v="444" actId="478"/>
          <ac:spMkLst>
            <pc:docMk/>
            <pc:sldMk cId="2211543588" sldId="284"/>
            <ac:spMk id="2093" creationId="{00000000-0000-0000-0000-000000000000}"/>
          </ac:spMkLst>
        </pc:spChg>
        <pc:spChg chg="mod">
          <ac:chgData name="Lorenzo Yehezkiel" userId="2db71002-4b50-4eb8-b63c-7c26194b5bce" providerId="ADAL" clId="{33CA439B-529E-4EAE-AD65-9004B8F5CF85}" dt="2024-04-16T14:02:26.476" v="3439"/>
          <ac:spMkLst>
            <pc:docMk/>
            <pc:sldMk cId="2211543588" sldId="284"/>
            <ac:spMk id="2093" creationId="{8B1B8F24-DE7D-CD93-2111-9E23FDCDD4F8}"/>
          </ac:spMkLst>
        </pc:spChg>
        <pc:spChg chg="del mod">
          <ac:chgData name="Lorenzo Yehezkiel" userId="2db71002-4b50-4eb8-b63c-7c26194b5bce" providerId="ADAL" clId="{33CA439B-529E-4EAE-AD65-9004B8F5CF85}" dt="2024-04-16T09:19:37.388" v="450" actId="478"/>
          <ac:spMkLst>
            <pc:docMk/>
            <pc:sldMk cId="2211543588" sldId="284"/>
            <ac:spMk id="2094" creationId="{00000000-0000-0000-0000-000000000000}"/>
          </ac:spMkLst>
        </pc:spChg>
        <pc:spChg chg="mod">
          <ac:chgData name="Lorenzo Yehezkiel" userId="2db71002-4b50-4eb8-b63c-7c26194b5bce" providerId="ADAL" clId="{33CA439B-529E-4EAE-AD65-9004B8F5CF85}" dt="2024-04-16T14:02:26.476" v="3439"/>
          <ac:spMkLst>
            <pc:docMk/>
            <pc:sldMk cId="2211543588" sldId="284"/>
            <ac:spMk id="2094" creationId="{F8F20405-ACA0-3C6F-B8D8-75500842B89D}"/>
          </ac:spMkLst>
        </pc:spChg>
        <pc:spChg chg="mod">
          <ac:chgData name="Lorenzo Yehezkiel" userId="2db71002-4b50-4eb8-b63c-7c26194b5bce" providerId="ADAL" clId="{33CA439B-529E-4EAE-AD65-9004B8F5CF85}" dt="2024-04-16T09:26:34.119" v="554" actId="165"/>
          <ac:spMkLst>
            <pc:docMk/>
            <pc:sldMk cId="2211543588" sldId="284"/>
            <ac:spMk id="2095" creationId="{00000000-0000-0000-0000-000000000000}"/>
          </ac:spMkLst>
        </pc:spChg>
        <pc:spChg chg="add del mod">
          <ac:chgData name="Lorenzo Yehezkiel" userId="2db71002-4b50-4eb8-b63c-7c26194b5bce" providerId="ADAL" clId="{33CA439B-529E-4EAE-AD65-9004B8F5CF85}" dt="2024-04-16T09:26:34.119" v="554" actId="165"/>
          <ac:spMkLst>
            <pc:docMk/>
            <pc:sldMk cId="2211543588" sldId="284"/>
            <ac:spMk id="2096" creationId="{00000000-0000-0000-0000-000000000000}"/>
          </ac:spMkLst>
        </pc:spChg>
        <pc:spChg chg="mod">
          <ac:chgData name="Lorenzo Yehezkiel" userId="2db71002-4b50-4eb8-b63c-7c26194b5bce" providerId="ADAL" clId="{33CA439B-529E-4EAE-AD65-9004B8F5CF85}" dt="2024-04-16T09:26:34.119" v="554" actId="165"/>
          <ac:spMkLst>
            <pc:docMk/>
            <pc:sldMk cId="2211543588" sldId="284"/>
            <ac:spMk id="2097" creationId="{00000000-0000-0000-0000-000000000000}"/>
          </ac:spMkLst>
        </pc:spChg>
        <pc:spChg chg="mod">
          <ac:chgData name="Lorenzo Yehezkiel" userId="2db71002-4b50-4eb8-b63c-7c26194b5bce" providerId="ADAL" clId="{33CA439B-529E-4EAE-AD65-9004B8F5CF85}" dt="2024-04-16T14:02:26.476" v="3439"/>
          <ac:spMkLst>
            <pc:docMk/>
            <pc:sldMk cId="2211543588" sldId="284"/>
            <ac:spMk id="2098" creationId="{887C4BE5-1D78-6A23-EFE4-62098EA8DD85}"/>
          </ac:spMkLst>
        </pc:spChg>
        <pc:spChg chg="mod">
          <ac:chgData name="Lorenzo Yehezkiel" userId="2db71002-4b50-4eb8-b63c-7c26194b5bce" providerId="ADAL" clId="{33CA439B-529E-4EAE-AD65-9004B8F5CF85}" dt="2024-04-16T09:26:34.119" v="554" actId="165"/>
          <ac:spMkLst>
            <pc:docMk/>
            <pc:sldMk cId="2211543588" sldId="284"/>
            <ac:spMk id="2099" creationId="{00000000-0000-0000-0000-000000000000}"/>
          </ac:spMkLst>
        </pc:spChg>
        <pc:spChg chg="add del mod">
          <ac:chgData name="Lorenzo Yehezkiel" userId="2db71002-4b50-4eb8-b63c-7c26194b5bce" providerId="ADAL" clId="{33CA439B-529E-4EAE-AD65-9004B8F5CF85}" dt="2024-04-16T09:19:32.837" v="449" actId="478"/>
          <ac:spMkLst>
            <pc:docMk/>
            <pc:sldMk cId="2211543588" sldId="284"/>
            <ac:spMk id="2100" creationId="{00000000-0000-0000-0000-000000000000}"/>
          </ac:spMkLst>
        </pc:spChg>
        <pc:spChg chg="mod">
          <ac:chgData name="Lorenzo Yehezkiel" userId="2db71002-4b50-4eb8-b63c-7c26194b5bce" providerId="ADAL" clId="{33CA439B-529E-4EAE-AD65-9004B8F5CF85}" dt="2024-04-16T14:02:26.476" v="3439"/>
          <ac:spMkLst>
            <pc:docMk/>
            <pc:sldMk cId="2211543588" sldId="284"/>
            <ac:spMk id="2100" creationId="{0239A6A9-6428-7EF7-25A5-8C44B8FD03E8}"/>
          </ac:spMkLst>
        </pc:spChg>
        <pc:spChg chg="mod">
          <ac:chgData name="Lorenzo Yehezkiel" userId="2db71002-4b50-4eb8-b63c-7c26194b5bce" providerId="ADAL" clId="{33CA439B-529E-4EAE-AD65-9004B8F5CF85}" dt="2024-04-16T14:02:26.476" v="3439"/>
          <ac:spMkLst>
            <pc:docMk/>
            <pc:sldMk cId="2211543588" sldId="284"/>
            <ac:spMk id="2101" creationId="{7B5DB4CE-B362-6104-EB5F-53C3BF22E007}"/>
          </ac:spMkLst>
        </pc:spChg>
        <pc:spChg chg="del mod">
          <ac:chgData name="Lorenzo Yehezkiel" userId="2db71002-4b50-4eb8-b63c-7c26194b5bce" providerId="ADAL" clId="{33CA439B-529E-4EAE-AD65-9004B8F5CF85}" dt="2024-04-16T09:19:12.587" v="447" actId="478"/>
          <ac:spMkLst>
            <pc:docMk/>
            <pc:sldMk cId="2211543588" sldId="284"/>
            <ac:spMk id="2102" creationId="{00000000-0000-0000-0000-000000000000}"/>
          </ac:spMkLst>
        </pc:spChg>
        <pc:spChg chg="mod">
          <ac:chgData name="Lorenzo Yehezkiel" userId="2db71002-4b50-4eb8-b63c-7c26194b5bce" providerId="ADAL" clId="{33CA439B-529E-4EAE-AD65-9004B8F5CF85}" dt="2024-04-16T14:02:26.476" v="3439"/>
          <ac:spMkLst>
            <pc:docMk/>
            <pc:sldMk cId="2211543588" sldId="284"/>
            <ac:spMk id="2102" creationId="{5741A76B-34EE-653A-C0A8-575BBDE14028}"/>
          </ac:spMkLst>
        </pc:spChg>
        <pc:spChg chg="mod topLvl">
          <ac:chgData name="Lorenzo Yehezkiel" userId="2db71002-4b50-4eb8-b63c-7c26194b5bce" providerId="ADAL" clId="{33CA439B-529E-4EAE-AD65-9004B8F5CF85}" dt="2024-04-16T09:26:35.915" v="555" actId="164"/>
          <ac:spMkLst>
            <pc:docMk/>
            <pc:sldMk cId="2211543588" sldId="284"/>
            <ac:spMk id="2103" creationId="{00000000-0000-0000-0000-000000000000}"/>
          </ac:spMkLst>
        </pc:spChg>
        <pc:spChg chg="mod">
          <ac:chgData name="Lorenzo Yehezkiel" userId="2db71002-4b50-4eb8-b63c-7c26194b5bce" providerId="ADAL" clId="{33CA439B-529E-4EAE-AD65-9004B8F5CF85}" dt="2024-04-16T14:02:26.476" v="3439"/>
          <ac:spMkLst>
            <pc:docMk/>
            <pc:sldMk cId="2211543588" sldId="284"/>
            <ac:spMk id="2104" creationId="{FBC51E8A-C7E3-DDA0-6F23-5162571F4AD5}"/>
          </ac:spMkLst>
        </pc:spChg>
        <pc:spChg chg="del mod">
          <ac:chgData name="Lorenzo Yehezkiel" userId="2db71002-4b50-4eb8-b63c-7c26194b5bce" providerId="ADAL" clId="{33CA439B-529E-4EAE-AD65-9004B8F5CF85}" dt="2024-04-16T09:19:25.971" v="448" actId="478"/>
          <ac:spMkLst>
            <pc:docMk/>
            <pc:sldMk cId="2211543588" sldId="284"/>
            <ac:spMk id="2105" creationId="{00000000-0000-0000-0000-000000000000}"/>
          </ac:spMkLst>
        </pc:spChg>
        <pc:spChg chg="mod">
          <ac:chgData name="Lorenzo Yehezkiel" userId="2db71002-4b50-4eb8-b63c-7c26194b5bce" providerId="ADAL" clId="{33CA439B-529E-4EAE-AD65-9004B8F5CF85}" dt="2024-04-16T14:02:26.476" v="3439"/>
          <ac:spMkLst>
            <pc:docMk/>
            <pc:sldMk cId="2211543588" sldId="284"/>
            <ac:spMk id="2105" creationId="{4941416D-CA43-88BC-0047-DE6981105353}"/>
          </ac:spMkLst>
        </pc:spChg>
        <pc:spChg chg="mod topLvl">
          <ac:chgData name="Lorenzo Yehezkiel" userId="2db71002-4b50-4eb8-b63c-7c26194b5bce" providerId="ADAL" clId="{33CA439B-529E-4EAE-AD65-9004B8F5CF85}" dt="2024-04-16T09:26:35.915" v="555" actId="164"/>
          <ac:spMkLst>
            <pc:docMk/>
            <pc:sldMk cId="2211543588" sldId="284"/>
            <ac:spMk id="2106" creationId="{00000000-0000-0000-0000-000000000000}"/>
          </ac:spMkLst>
        </pc:spChg>
        <pc:spChg chg="mod">
          <ac:chgData name="Lorenzo Yehezkiel" userId="2db71002-4b50-4eb8-b63c-7c26194b5bce" providerId="ADAL" clId="{33CA439B-529E-4EAE-AD65-9004B8F5CF85}" dt="2024-04-16T14:02:26.476" v="3439"/>
          <ac:spMkLst>
            <pc:docMk/>
            <pc:sldMk cId="2211543588" sldId="284"/>
            <ac:spMk id="2107" creationId="{7C97DBE7-73FC-7DF2-554F-C1C35A9122A0}"/>
          </ac:spMkLst>
        </pc:spChg>
        <pc:spChg chg="mod">
          <ac:chgData name="Lorenzo Yehezkiel" userId="2db71002-4b50-4eb8-b63c-7c26194b5bce" providerId="ADAL" clId="{33CA439B-529E-4EAE-AD65-9004B8F5CF85}" dt="2024-04-16T14:02:26.476" v="3439"/>
          <ac:spMkLst>
            <pc:docMk/>
            <pc:sldMk cId="2211543588" sldId="284"/>
            <ac:spMk id="2108" creationId="{8E919918-3D65-E4A9-F760-97AA350EDE4B}"/>
          </ac:spMkLst>
        </pc:spChg>
        <pc:spChg chg="mod">
          <ac:chgData name="Lorenzo Yehezkiel" userId="2db71002-4b50-4eb8-b63c-7c26194b5bce" providerId="ADAL" clId="{33CA439B-529E-4EAE-AD65-9004B8F5CF85}" dt="2024-04-16T14:02:26.476" v="3439"/>
          <ac:spMkLst>
            <pc:docMk/>
            <pc:sldMk cId="2211543588" sldId="284"/>
            <ac:spMk id="2109" creationId="{BBFC1FB2-6959-9474-29A2-C093DFCD5EBB}"/>
          </ac:spMkLst>
        </pc:spChg>
        <pc:spChg chg="mod">
          <ac:chgData name="Lorenzo Yehezkiel" userId="2db71002-4b50-4eb8-b63c-7c26194b5bce" providerId="ADAL" clId="{33CA439B-529E-4EAE-AD65-9004B8F5CF85}" dt="2024-04-16T14:02:26.476" v="3439"/>
          <ac:spMkLst>
            <pc:docMk/>
            <pc:sldMk cId="2211543588" sldId="284"/>
            <ac:spMk id="2110" creationId="{6BFA25AD-E635-CE12-6184-92921C23E6E9}"/>
          </ac:spMkLst>
        </pc:spChg>
        <pc:spChg chg="mod">
          <ac:chgData name="Lorenzo Yehezkiel" userId="2db71002-4b50-4eb8-b63c-7c26194b5bce" providerId="ADAL" clId="{33CA439B-529E-4EAE-AD65-9004B8F5CF85}" dt="2024-04-16T14:02:26.476" v="3439"/>
          <ac:spMkLst>
            <pc:docMk/>
            <pc:sldMk cId="2211543588" sldId="284"/>
            <ac:spMk id="2111" creationId="{FA96292A-45AE-2DE8-DD8F-239489FDAAA6}"/>
          </ac:spMkLst>
        </pc:spChg>
        <pc:spChg chg="mod">
          <ac:chgData name="Lorenzo Yehezkiel" userId="2db71002-4b50-4eb8-b63c-7c26194b5bce" providerId="ADAL" clId="{33CA439B-529E-4EAE-AD65-9004B8F5CF85}" dt="2024-04-16T14:02:26.476" v="3439"/>
          <ac:spMkLst>
            <pc:docMk/>
            <pc:sldMk cId="2211543588" sldId="284"/>
            <ac:spMk id="2112" creationId="{277AD382-AA41-9471-1E68-686A9A49DA06}"/>
          </ac:spMkLst>
        </pc:spChg>
        <pc:spChg chg="mod">
          <ac:chgData name="Lorenzo Yehezkiel" userId="2db71002-4b50-4eb8-b63c-7c26194b5bce" providerId="ADAL" clId="{33CA439B-529E-4EAE-AD65-9004B8F5CF85}" dt="2024-04-16T14:02:26.476" v="3439"/>
          <ac:spMkLst>
            <pc:docMk/>
            <pc:sldMk cId="2211543588" sldId="284"/>
            <ac:spMk id="2113" creationId="{CA14CD4E-5DC6-7D4E-42B5-065E1972B153}"/>
          </ac:spMkLst>
        </pc:spChg>
        <pc:spChg chg="mod">
          <ac:chgData name="Lorenzo Yehezkiel" userId="2db71002-4b50-4eb8-b63c-7c26194b5bce" providerId="ADAL" clId="{33CA439B-529E-4EAE-AD65-9004B8F5CF85}" dt="2024-04-16T14:02:26.476" v="3439"/>
          <ac:spMkLst>
            <pc:docMk/>
            <pc:sldMk cId="2211543588" sldId="284"/>
            <ac:spMk id="2114" creationId="{04BFD696-6200-1B4A-F8A8-B69FAA1D9533}"/>
          </ac:spMkLst>
        </pc:spChg>
        <pc:spChg chg="mod">
          <ac:chgData name="Lorenzo Yehezkiel" userId="2db71002-4b50-4eb8-b63c-7c26194b5bce" providerId="ADAL" clId="{33CA439B-529E-4EAE-AD65-9004B8F5CF85}" dt="2024-04-16T14:02:26.476" v="3439"/>
          <ac:spMkLst>
            <pc:docMk/>
            <pc:sldMk cId="2211543588" sldId="284"/>
            <ac:spMk id="2115" creationId="{2CD26169-E33E-793B-7F75-C160AF1609DF}"/>
          </ac:spMkLst>
        </pc:spChg>
        <pc:spChg chg="mod">
          <ac:chgData name="Lorenzo Yehezkiel" userId="2db71002-4b50-4eb8-b63c-7c26194b5bce" providerId="ADAL" clId="{33CA439B-529E-4EAE-AD65-9004B8F5CF85}" dt="2024-04-16T14:02:26.476" v="3439"/>
          <ac:spMkLst>
            <pc:docMk/>
            <pc:sldMk cId="2211543588" sldId="284"/>
            <ac:spMk id="2116" creationId="{F3475B8F-3F43-0783-BAC7-70AC55005A1F}"/>
          </ac:spMkLst>
        </pc:spChg>
        <pc:spChg chg="mod">
          <ac:chgData name="Lorenzo Yehezkiel" userId="2db71002-4b50-4eb8-b63c-7c26194b5bce" providerId="ADAL" clId="{33CA439B-529E-4EAE-AD65-9004B8F5CF85}" dt="2024-04-16T14:02:26.476" v="3439"/>
          <ac:spMkLst>
            <pc:docMk/>
            <pc:sldMk cId="2211543588" sldId="284"/>
            <ac:spMk id="2117" creationId="{4D0BC6C2-5070-9EFD-2624-F1F3F8F86937}"/>
          </ac:spMkLst>
        </pc:spChg>
        <pc:spChg chg="mod">
          <ac:chgData name="Lorenzo Yehezkiel" userId="2db71002-4b50-4eb8-b63c-7c26194b5bce" providerId="ADAL" clId="{33CA439B-529E-4EAE-AD65-9004B8F5CF85}" dt="2024-04-16T14:02:26.476" v="3439"/>
          <ac:spMkLst>
            <pc:docMk/>
            <pc:sldMk cId="2211543588" sldId="284"/>
            <ac:spMk id="2118" creationId="{BDB68C08-823F-488D-3947-FA0B279407C4}"/>
          </ac:spMkLst>
        </pc:spChg>
        <pc:spChg chg="mod">
          <ac:chgData name="Lorenzo Yehezkiel" userId="2db71002-4b50-4eb8-b63c-7c26194b5bce" providerId="ADAL" clId="{33CA439B-529E-4EAE-AD65-9004B8F5CF85}" dt="2024-04-16T14:02:26.476" v="3439"/>
          <ac:spMkLst>
            <pc:docMk/>
            <pc:sldMk cId="2211543588" sldId="284"/>
            <ac:spMk id="2119" creationId="{D00066C3-436C-1174-5429-CD2C571DF848}"/>
          </ac:spMkLst>
        </pc:spChg>
        <pc:spChg chg="mod">
          <ac:chgData name="Lorenzo Yehezkiel" userId="2db71002-4b50-4eb8-b63c-7c26194b5bce" providerId="ADAL" clId="{33CA439B-529E-4EAE-AD65-9004B8F5CF85}" dt="2024-04-16T14:02:26.476" v="3439"/>
          <ac:spMkLst>
            <pc:docMk/>
            <pc:sldMk cId="2211543588" sldId="284"/>
            <ac:spMk id="2120" creationId="{7445D23C-1526-20C6-2547-CA609720F036}"/>
          </ac:spMkLst>
        </pc:spChg>
        <pc:spChg chg="mod">
          <ac:chgData name="Lorenzo Yehezkiel" userId="2db71002-4b50-4eb8-b63c-7c26194b5bce" providerId="ADAL" clId="{33CA439B-529E-4EAE-AD65-9004B8F5CF85}" dt="2024-04-16T14:02:26.476" v="3439"/>
          <ac:spMkLst>
            <pc:docMk/>
            <pc:sldMk cId="2211543588" sldId="284"/>
            <ac:spMk id="2121" creationId="{5DC0AE58-651B-8E57-A32E-8C2E2C547C1C}"/>
          </ac:spMkLst>
        </pc:spChg>
        <pc:spChg chg="mod">
          <ac:chgData name="Lorenzo Yehezkiel" userId="2db71002-4b50-4eb8-b63c-7c26194b5bce" providerId="ADAL" clId="{33CA439B-529E-4EAE-AD65-9004B8F5CF85}" dt="2024-04-16T14:02:26.476" v="3439"/>
          <ac:spMkLst>
            <pc:docMk/>
            <pc:sldMk cId="2211543588" sldId="284"/>
            <ac:spMk id="2122" creationId="{CA12F1A3-1167-EB3C-55E5-40659BBCB6B7}"/>
          </ac:spMkLst>
        </pc:spChg>
        <pc:spChg chg="mod">
          <ac:chgData name="Lorenzo Yehezkiel" userId="2db71002-4b50-4eb8-b63c-7c26194b5bce" providerId="ADAL" clId="{33CA439B-529E-4EAE-AD65-9004B8F5CF85}" dt="2024-04-16T14:02:26.476" v="3439"/>
          <ac:spMkLst>
            <pc:docMk/>
            <pc:sldMk cId="2211543588" sldId="284"/>
            <ac:spMk id="2123" creationId="{C758EC3B-AA57-6EFB-3039-66B7D4CB9D27}"/>
          </ac:spMkLst>
        </pc:spChg>
        <pc:spChg chg="mod">
          <ac:chgData name="Lorenzo Yehezkiel" userId="2db71002-4b50-4eb8-b63c-7c26194b5bce" providerId="ADAL" clId="{33CA439B-529E-4EAE-AD65-9004B8F5CF85}" dt="2024-04-16T14:02:26.476" v="3439"/>
          <ac:spMkLst>
            <pc:docMk/>
            <pc:sldMk cId="2211543588" sldId="284"/>
            <ac:spMk id="2124" creationId="{42D8A3A3-25B8-270E-0FB6-EB77CAA80C37}"/>
          </ac:spMkLst>
        </pc:spChg>
        <pc:spChg chg="mod">
          <ac:chgData name="Lorenzo Yehezkiel" userId="2db71002-4b50-4eb8-b63c-7c26194b5bce" providerId="ADAL" clId="{33CA439B-529E-4EAE-AD65-9004B8F5CF85}" dt="2024-04-16T14:02:26.476" v="3439"/>
          <ac:spMkLst>
            <pc:docMk/>
            <pc:sldMk cId="2211543588" sldId="284"/>
            <ac:spMk id="2125" creationId="{6CB55855-45C0-429E-B41D-3DD9541B4248}"/>
          </ac:spMkLst>
        </pc:spChg>
        <pc:spChg chg="mod">
          <ac:chgData name="Lorenzo Yehezkiel" userId="2db71002-4b50-4eb8-b63c-7c26194b5bce" providerId="ADAL" clId="{33CA439B-529E-4EAE-AD65-9004B8F5CF85}" dt="2024-04-16T14:02:26.476" v="3439"/>
          <ac:spMkLst>
            <pc:docMk/>
            <pc:sldMk cId="2211543588" sldId="284"/>
            <ac:spMk id="2126" creationId="{B23A85F6-13DD-0203-80A0-7F5CD4902745}"/>
          </ac:spMkLst>
        </pc:spChg>
        <pc:spChg chg="mod">
          <ac:chgData name="Lorenzo Yehezkiel" userId="2db71002-4b50-4eb8-b63c-7c26194b5bce" providerId="ADAL" clId="{33CA439B-529E-4EAE-AD65-9004B8F5CF85}" dt="2024-04-16T14:02:26.476" v="3439"/>
          <ac:spMkLst>
            <pc:docMk/>
            <pc:sldMk cId="2211543588" sldId="284"/>
            <ac:spMk id="2127" creationId="{CC2F0E64-BEB4-9DEF-14F4-1598AFA1FA2A}"/>
          </ac:spMkLst>
        </pc:spChg>
        <pc:spChg chg="mod">
          <ac:chgData name="Lorenzo Yehezkiel" userId="2db71002-4b50-4eb8-b63c-7c26194b5bce" providerId="ADAL" clId="{33CA439B-529E-4EAE-AD65-9004B8F5CF85}" dt="2024-04-16T14:02:26.476" v="3439"/>
          <ac:spMkLst>
            <pc:docMk/>
            <pc:sldMk cId="2211543588" sldId="284"/>
            <ac:spMk id="2128" creationId="{6CAB59DD-A193-8F55-A433-3F96354025B2}"/>
          </ac:spMkLst>
        </pc:spChg>
        <pc:spChg chg="mod">
          <ac:chgData name="Lorenzo Yehezkiel" userId="2db71002-4b50-4eb8-b63c-7c26194b5bce" providerId="ADAL" clId="{33CA439B-529E-4EAE-AD65-9004B8F5CF85}" dt="2024-04-16T14:02:26.476" v="3439"/>
          <ac:spMkLst>
            <pc:docMk/>
            <pc:sldMk cId="2211543588" sldId="284"/>
            <ac:spMk id="2129" creationId="{008516B6-F2BE-6163-3550-11F4FB5F8A5B}"/>
          </ac:spMkLst>
        </pc:spChg>
        <pc:spChg chg="mod">
          <ac:chgData name="Lorenzo Yehezkiel" userId="2db71002-4b50-4eb8-b63c-7c26194b5bce" providerId="ADAL" clId="{33CA439B-529E-4EAE-AD65-9004B8F5CF85}" dt="2024-04-16T14:02:26.476" v="3439"/>
          <ac:spMkLst>
            <pc:docMk/>
            <pc:sldMk cId="2211543588" sldId="284"/>
            <ac:spMk id="2130" creationId="{8E09FC4D-9282-F430-D25B-C56709831007}"/>
          </ac:spMkLst>
        </pc:spChg>
        <pc:spChg chg="mod">
          <ac:chgData name="Lorenzo Yehezkiel" userId="2db71002-4b50-4eb8-b63c-7c26194b5bce" providerId="ADAL" clId="{33CA439B-529E-4EAE-AD65-9004B8F5CF85}" dt="2024-04-16T14:02:26.476" v="3439"/>
          <ac:spMkLst>
            <pc:docMk/>
            <pc:sldMk cId="2211543588" sldId="284"/>
            <ac:spMk id="2131" creationId="{D00D291B-4861-10A2-4383-263A84C8947F}"/>
          </ac:spMkLst>
        </pc:spChg>
        <pc:spChg chg="mod">
          <ac:chgData name="Lorenzo Yehezkiel" userId="2db71002-4b50-4eb8-b63c-7c26194b5bce" providerId="ADAL" clId="{33CA439B-529E-4EAE-AD65-9004B8F5CF85}" dt="2024-04-16T14:02:26.476" v="3439"/>
          <ac:spMkLst>
            <pc:docMk/>
            <pc:sldMk cId="2211543588" sldId="284"/>
            <ac:spMk id="2132" creationId="{AF76EBEF-77D8-ADE4-5E37-2049D6F2C9E1}"/>
          </ac:spMkLst>
        </pc:spChg>
        <pc:spChg chg="mod">
          <ac:chgData name="Lorenzo Yehezkiel" userId="2db71002-4b50-4eb8-b63c-7c26194b5bce" providerId="ADAL" clId="{33CA439B-529E-4EAE-AD65-9004B8F5CF85}" dt="2024-04-16T14:02:26.476" v="3439"/>
          <ac:spMkLst>
            <pc:docMk/>
            <pc:sldMk cId="2211543588" sldId="284"/>
            <ac:spMk id="2133" creationId="{7E14D40B-3AB9-C2FE-56E4-7FA8805DED40}"/>
          </ac:spMkLst>
        </pc:spChg>
        <pc:spChg chg="mod">
          <ac:chgData name="Lorenzo Yehezkiel" userId="2db71002-4b50-4eb8-b63c-7c26194b5bce" providerId="ADAL" clId="{33CA439B-529E-4EAE-AD65-9004B8F5CF85}" dt="2024-04-16T14:02:26.476" v="3439"/>
          <ac:spMkLst>
            <pc:docMk/>
            <pc:sldMk cId="2211543588" sldId="284"/>
            <ac:spMk id="2134" creationId="{4C0198E7-F602-C241-AFC3-E61134721965}"/>
          </ac:spMkLst>
        </pc:spChg>
        <pc:spChg chg="mod">
          <ac:chgData name="Lorenzo Yehezkiel" userId="2db71002-4b50-4eb8-b63c-7c26194b5bce" providerId="ADAL" clId="{33CA439B-529E-4EAE-AD65-9004B8F5CF85}" dt="2024-04-16T14:02:26.476" v="3439"/>
          <ac:spMkLst>
            <pc:docMk/>
            <pc:sldMk cId="2211543588" sldId="284"/>
            <ac:spMk id="2135" creationId="{19974D17-6747-E1CC-8E25-4B91727EFAE7}"/>
          </ac:spMkLst>
        </pc:spChg>
        <pc:spChg chg="mod">
          <ac:chgData name="Lorenzo Yehezkiel" userId="2db71002-4b50-4eb8-b63c-7c26194b5bce" providerId="ADAL" clId="{33CA439B-529E-4EAE-AD65-9004B8F5CF85}" dt="2024-04-16T14:02:26.476" v="3439"/>
          <ac:spMkLst>
            <pc:docMk/>
            <pc:sldMk cId="2211543588" sldId="284"/>
            <ac:spMk id="2136" creationId="{EC18E560-3CDA-55A2-3B30-61002A4F842C}"/>
          </ac:spMkLst>
        </pc:spChg>
        <pc:spChg chg="mod">
          <ac:chgData name="Lorenzo Yehezkiel" userId="2db71002-4b50-4eb8-b63c-7c26194b5bce" providerId="ADAL" clId="{33CA439B-529E-4EAE-AD65-9004B8F5CF85}" dt="2024-04-16T14:02:26.476" v="3439"/>
          <ac:spMkLst>
            <pc:docMk/>
            <pc:sldMk cId="2211543588" sldId="284"/>
            <ac:spMk id="2137" creationId="{BF8539F8-7C0D-251B-3B95-BA28EA7E967A}"/>
          </ac:spMkLst>
        </pc:spChg>
        <pc:spChg chg="mod">
          <ac:chgData name="Lorenzo Yehezkiel" userId="2db71002-4b50-4eb8-b63c-7c26194b5bce" providerId="ADAL" clId="{33CA439B-529E-4EAE-AD65-9004B8F5CF85}" dt="2024-04-16T14:02:26.476" v="3439"/>
          <ac:spMkLst>
            <pc:docMk/>
            <pc:sldMk cId="2211543588" sldId="284"/>
            <ac:spMk id="2138" creationId="{7F00270E-28E9-5D6E-3DFC-A67FA6BBFE0B}"/>
          </ac:spMkLst>
        </pc:spChg>
        <pc:spChg chg="mod">
          <ac:chgData name="Lorenzo Yehezkiel" userId="2db71002-4b50-4eb8-b63c-7c26194b5bce" providerId="ADAL" clId="{33CA439B-529E-4EAE-AD65-9004B8F5CF85}" dt="2024-04-16T14:02:26.476" v="3439"/>
          <ac:spMkLst>
            <pc:docMk/>
            <pc:sldMk cId="2211543588" sldId="284"/>
            <ac:spMk id="2139" creationId="{BDCE900E-6D1C-7E62-AE09-86A00F41E81C}"/>
          </ac:spMkLst>
        </pc:spChg>
        <pc:spChg chg="mod">
          <ac:chgData name="Lorenzo Yehezkiel" userId="2db71002-4b50-4eb8-b63c-7c26194b5bce" providerId="ADAL" clId="{33CA439B-529E-4EAE-AD65-9004B8F5CF85}" dt="2024-04-16T14:02:26.476" v="3439"/>
          <ac:spMkLst>
            <pc:docMk/>
            <pc:sldMk cId="2211543588" sldId="284"/>
            <ac:spMk id="2140" creationId="{32679B65-A138-1C52-0900-520442E3F21E}"/>
          </ac:spMkLst>
        </pc:spChg>
        <pc:spChg chg="mod">
          <ac:chgData name="Lorenzo Yehezkiel" userId="2db71002-4b50-4eb8-b63c-7c26194b5bce" providerId="ADAL" clId="{33CA439B-529E-4EAE-AD65-9004B8F5CF85}" dt="2024-04-16T14:02:26.476" v="3439"/>
          <ac:spMkLst>
            <pc:docMk/>
            <pc:sldMk cId="2211543588" sldId="284"/>
            <ac:spMk id="2141" creationId="{A172DA1E-8A22-CF2A-25A5-34F845782471}"/>
          </ac:spMkLst>
        </pc:spChg>
        <pc:spChg chg="mod">
          <ac:chgData name="Lorenzo Yehezkiel" userId="2db71002-4b50-4eb8-b63c-7c26194b5bce" providerId="ADAL" clId="{33CA439B-529E-4EAE-AD65-9004B8F5CF85}" dt="2024-04-16T14:02:26.476" v="3439"/>
          <ac:spMkLst>
            <pc:docMk/>
            <pc:sldMk cId="2211543588" sldId="284"/>
            <ac:spMk id="2142" creationId="{88791FC0-4431-C46F-9B09-234082A8A0BB}"/>
          </ac:spMkLst>
        </pc:spChg>
        <pc:spChg chg="mod">
          <ac:chgData name="Lorenzo Yehezkiel" userId="2db71002-4b50-4eb8-b63c-7c26194b5bce" providerId="ADAL" clId="{33CA439B-529E-4EAE-AD65-9004B8F5CF85}" dt="2024-04-16T14:02:26.476" v="3439"/>
          <ac:spMkLst>
            <pc:docMk/>
            <pc:sldMk cId="2211543588" sldId="284"/>
            <ac:spMk id="2143" creationId="{ACA191EB-BCD8-4B05-53D6-5D1B217003AA}"/>
          </ac:spMkLst>
        </pc:spChg>
        <pc:spChg chg="mod">
          <ac:chgData name="Lorenzo Yehezkiel" userId="2db71002-4b50-4eb8-b63c-7c26194b5bce" providerId="ADAL" clId="{33CA439B-529E-4EAE-AD65-9004B8F5CF85}" dt="2024-04-16T14:02:26.476" v="3439"/>
          <ac:spMkLst>
            <pc:docMk/>
            <pc:sldMk cId="2211543588" sldId="284"/>
            <ac:spMk id="2144" creationId="{FFF31D04-DFF6-089C-C66B-F03F277D6EFE}"/>
          </ac:spMkLst>
        </pc:spChg>
        <pc:spChg chg="mod">
          <ac:chgData name="Lorenzo Yehezkiel" userId="2db71002-4b50-4eb8-b63c-7c26194b5bce" providerId="ADAL" clId="{33CA439B-529E-4EAE-AD65-9004B8F5CF85}" dt="2024-04-16T14:02:26.476" v="3439"/>
          <ac:spMkLst>
            <pc:docMk/>
            <pc:sldMk cId="2211543588" sldId="284"/>
            <ac:spMk id="2145" creationId="{14AFE2FC-30FC-08E1-46F0-6C390278A91F}"/>
          </ac:spMkLst>
        </pc:spChg>
        <pc:spChg chg="mod">
          <ac:chgData name="Lorenzo Yehezkiel" userId="2db71002-4b50-4eb8-b63c-7c26194b5bce" providerId="ADAL" clId="{33CA439B-529E-4EAE-AD65-9004B8F5CF85}" dt="2024-04-16T14:02:26.476" v="3439"/>
          <ac:spMkLst>
            <pc:docMk/>
            <pc:sldMk cId="2211543588" sldId="284"/>
            <ac:spMk id="2146" creationId="{3E7D42FB-5646-BED7-E5B2-D4F005F0560D}"/>
          </ac:spMkLst>
        </pc:spChg>
        <pc:spChg chg="mod">
          <ac:chgData name="Lorenzo Yehezkiel" userId="2db71002-4b50-4eb8-b63c-7c26194b5bce" providerId="ADAL" clId="{33CA439B-529E-4EAE-AD65-9004B8F5CF85}" dt="2024-04-16T14:02:26.476" v="3439"/>
          <ac:spMkLst>
            <pc:docMk/>
            <pc:sldMk cId="2211543588" sldId="284"/>
            <ac:spMk id="2147" creationId="{68855FE1-2C49-422A-DDBC-E7CB89FE11D8}"/>
          </ac:spMkLst>
        </pc:spChg>
        <pc:spChg chg="mod">
          <ac:chgData name="Lorenzo Yehezkiel" userId="2db71002-4b50-4eb8-b63c-7c26194b5bce" providerId="ADAL" clId="{33CA439B-529E-4EAE-AD65-9004B8F5CF85}" dt="2024-04-16T14:02:26.476" v="3439"/>
          <ac:spMkLst>
            <pc:docMk/>
            <pc:sldMk cId="2211543588" sldId="284"/>
            <ac:spMk id="2148" creationId="{0F92E17B-FD9D-30F5-FF30-0AECD62F90AB}"/>
          </ac:spMkLst>
        </pc:spChg>
        <pc:spChg chg="mod">
          <ac:chgData name="Lorenzo Yehezkiel" userId="2db71002-4b50-4eb8-b63c-7c26194b5bce" providerId="ADAL" clId="{33CA439B-529E-4EAE-AD65-9004B8F5CF85}" dt="2024-04-16T14:02:26.476" v="3439"/>
          <ac:spMkLst>
            <pc:docMk/>
            <pc:sldMk cId="2211543588" sldId="284"/>
            <ac:spMk id="2149" creationId="{0D343446-872E-D50A-130F-A272EA5291DA}"/>
          </ac:spMkLst>
        </pc:spChg>
        <pc:spChg chg="mod">
          <ac:chgData name="Lorenzo Yehezkiel" userId="2db71002-4b50-4eb8-b63c-7c26194b5bce" providerId="ADAL" clId="{33CA439B-529E-4EAE-AD65-9004B8F5CF85}" dt="2024-04-16T14:02:26.476" v="3439"/>
          <ac:spMkLst>
            <pc:docMk/>
            <pc:sldMk cId="2211543588" sldId="284"/>
            <ac:spMk id="2150" creationId="{326B561F-3ED1-F847-8CCA-675A9158B24E}"/>
          </ac:spMkLst>
        </pc:spChg>
        <pc:spChg chg="mod">
          <ac:chgData name="Lorenzo Yehezkiel" userId="2db71002-4b50-4eb8-b63c-7c26194b5bce" providerId="ADAL" clId="{33CA439B-529E-4EAE-AD65-9004B8F5CF85}" dt="2024-04-16T14:02:26.476" v="3439"/>
          <ac:spMkLst>
            <pc:docMk/>
            <pc:sldMk cId="2211543588" sldId="284"/>
            <ac:spMk id="2151" creationId="{AF066BB5-DBEF-869F-7072-3BC64FC486B4}"/>
          </ac:spMkLst>
        </pc:spChg>
        <pc:grpChg chg="add mod">
          <ac:chgData name="Lorenzo Yehezkiel" userId="2db71002-4b50-4eb8-b63c-7c26194b5bce" providerId="ADAL" clId="{33CA439B-529E-4EAE-AD65-9004B8F5CF85}" dt="2024-04-16T14:02:26.476" v="3439"/>
          <ac:grpSpMkLst>
            <pc:docMk/>
            <pc:sldMk cId="2211543588" sldId="284"/>
            <ac:grpSpMk id="2" creationId="{7EB34D33-FB25-7E79-92BF-B6E3ED0B88CF}"/>
          </ac:grpSpMkLst>
        </pc:grpChg>
        <pc:grpChg chg="add del mod">
          <ac:chgData name="Lorenzo Yehezkiel" userId="2db71002-4b50-4eb8-b63c-7c26194b5bce" providerId="ADAL" clId="{33CA439B-529E-4EAE-AD65-9004B8F5CF85}" dt="2024-04-16T09:10:57.693" v="223" actId="165"/>
          <ac:grpSpMkLst>
            <pc:docMk/>
            <pc:sldMk cId="2211543588" sldId="284"/>
            <ac:grpSpMk id="2" creationId="{89A3AEDD-E7C5-F286-0391-F4EDFA4669B1}"/>
          </ac:grpSpMkLst>
        </pc:grpChg>
        <pc:grpChg chg="add mod topLvl">
          <ac:chgData name="Lorenzo Yehezkiel" userId="2db71002-4b50-4eb8-b63c-7c26194b5bce" providerId="ADAL" clId="{33CA439B-529E-4EAE-AD65-9004B8F5CF85}" dt="2024-04-16T09:26:35.915" v="555" actId="164"/>
          <ac:grpSpMkLst>
            <pc:docMk/>
            <pc:sldMk cId="2211543588" sldId="284"/>
            <ac:grpSpMk id="7" creationId="{B100B42A-4206-7249-ACB6-88D849E1AD93}"/>
          </ac:grpSpMkLst>
        </pc:grpChg>
        <pc:grpChg chg="add del mod">
          <ac:chgData name="Lorenzo Yehezkiel" userId="2db71002-4b50-4eb8-b63c-7c26194b5bce" providerId="ADAL" clId="{33CA439B-529E-4EAE-AD65-9004B8F5CF85}" dt="2024-04-16T09:12:23.897" v="241" actId="165"/>
          <ac:grpSpMkLst>
            <pc:docMk/>
            <pc:sldMk cId="2211543588" sldId="284"/>
            <ac:grpSpMk id="10" creationId="{3EB89CE8-D9C5-7ACB-73AD-01D4915DAC05}"/>
          </ac:grpSpMkLst>
        </pc:grpChg>
        <pc:grpChg chg="add del mod">
          <ac:chgData name="Lorenzo Yehezkiel" userId="2db71002-4b50-4eb8-b63c-7c26194b5bce" providerId="ADAL" clId="{33CA439B-529E-4EAE-AD65-9004B8F5CF85}" dt="2024-04-16T09:26:17.766" v="550" actId="165"/>
          <ac:grpSpMkLst>
            <pc:docMk/>
            <pc:sldMk cId="2211543588" sldId="284"/>
            <ac:grpSpMk id="17" creationId="{F7870F44-D745-1329-DB48-43BD569024AA}"/>
          </ac:grpSpMkLst>
        </pc:grpChg>
        <pc:grpChg chg="add del mod">
          <ac:chgData name="Lorenzo Yehezkiel" userId="2db71002-4b50-4eb8-b63c-7c26194b5bce" providerId="ADAL" clId="{33CA439B-529E-4EAE-AD65-9004B8F5CF85}" dt="2024-04-16T09:26:34.119" v="554" actId="165"/>
          <ac:grpSpMkLst>
            <pc:docMk/>
            <pc:sldMk cId="2211543588" sldId="284"/>
            <ac:grpSpMk id="28" creationId="{ABA4A89E-CC59-D7BC-4AAE-D0067712492D}"/>
          </ac:grpSpMkLst>
        </pc:grpChg>
        <pc:grpChg chg="add mod">
          <ac:chgData name="Lorenzo Yehezkiel" userId="2db71002-4b50-4eb8-b63c-7c26194b5bce" providerId="ADAL" clId="{33CA439B-529E-4EAE-AD65-9004B8F5CF85}" dt="2024-04-16T09:26:54.427" v="557" actId="1076"/>
          <ac:grpSpMkLst>
            <pc:docMk/>
            <pc:sldMk cId="2211543588" sldId="284"/>
            <ac:grpSpMk id="29" creationId="{E36564FF-BA69-65B0-8151-D6CED2E20EC2}"/>
          </ac:grpSpMkLst>
        </pc:grpChg>
        <pc:grpChg chg="mod topLvl">
          <ac:chgData name="Lorenzo Yehezkiel" userId="2db71002-4b50-4eb8-b63c-7c26194b5bce" providerId="ADAL" clId="{33CA439B-529E-4EAE-AD65-9004B8F5CF85}" dt="2024-04-16T09:26:35.915" v="555" actId="164"/>
          <ac:grpSpMkLst>
            <pc:docMk/>
            <pc:sldMk cId="2211543588" sldId="284"/>
            <ac:grpSpMk id="2092" creationId="{00000000-0000-0000-0000-000000000000}"/>
          </ac:grpSpMkLst>
        </pc:grpChg>
        <pc:grpChg chg="add del mod topLvl">
          <ac:chgData name="Lorenzo Yehezkiel" userId="2db71002-4b50-4eb8-b63c-7c26194b5bce" providerId="ADAL" clId="{33CA439B-529E-4EAE-AD65-9004B8F5CF85}" dt="2024-04-16T09:19:32.837" v="449" actId="478"/>
          <ac:grpSpMkLst>
            <pc:docMk/>
            <pc:sldMk cId="2211543588" sldId="284"/>
            <ac:grpSpMk id="2098" creationId="{00000000-0000-0000-0000-000000000000}"/>
          </ac:grpSpMkLst>
        </pc:grpChg>
        <pc:grpChg chg="del mod topLvl">
          <ac:chgData name="Lorenzo Yehezkiel" userId="2db71002-4b50-4eb8-b63c-7c26194b5bce" providerId="ADAL" clId="{33CA439B-529E-4EAE-AD65-9004B8F5CF85}" dt="2024-04-16T09:19:12.587" v="447" actId="478"/>
          <ac:grpSpMkLst>
            <pc:docMk/>
            <pc:sldMk cId="2211543588" sldId="284"/>
            <ac:grpSpMk id="2101" creationId="{00000000-0000-0000-0000-000000000000}"/>
          </ac:grpSpMkLst>
        </pc:grpChg>
        <pc:grpChg chg="del mod topLvl">
          <ac:chgData name="Lorenzo Yehezkiel" userId="2db71002-4b50-4eb8-b63c-7c26194b5bce" providerId="ADAL" clId="{33CA439B-529E-4EAE-AD65-9004B8F5CF85}" dt="2024-04-16T09:19:25.971" v="448" actId="478"/>
          <ac:grpSpMkLst>
            <pc:docMk/>
            <pc:sldMk cId="2211543588" sldId="284"/>
            <ac:grpSpMk id="2104" creationId="{00000000-0000-0000-0000-000000000000}"/>
          </ac:grpSpMkLst>
        </pc:grpChg>
        <pc:cxnChg chg="mod topLvl">
          <ac:chgData name="Lorenzo Yehezkiel" userId="2db71002-4b50-4eb8-b63c-7c26194b5bce" providerId="ADAL" clId="{33CA439B-529E-4EAE-AD65-9004B8F5CF85}" dt="2024-04-16T09:26:35.915" v="555" actId="164"/>
          <ac:cxnSpMkLst>
            <pc:docMk/>
            <pc:sldMk cId="2211543588" sldId="284"/>
            <ac:cxnSpMk id="2058" creationId="{00000000-0000-0000-0000-000000000000}"/>
          </ac:cxnSpMkLst>
        </pc:cxnChg>
        <pc:cxnChg chg="mod topLvl">
          <ac:chgData name="Lorenzo Yehezkiel" userId="2db71002-4b50-4eb8-b63c-7c26194b5bce" providerId="ADAL" clId="{33CA439B-529E-4EAE-AD65-9004B8F5CF85}" dt="2024-04-16T09:26:35.915" v="555" actId="164"/>
          <ac:cxnSpMkLst>
            <pc:docMk/>
            <pc:sldMk cId="2211543588" sldId="284"/>
            <ac:cxnSpMk id="2060" creationId="{00000000-0000-0000-0000-000000000000}"/>
          </ac:cxnSpMkLst>
        </pc:cxnChg>
        <pc:cxnChg chg="mod topLvl">
          <ac:chgData name="Lorenzo Yehezkiel" userId="2db71002-4b50-4eb8-b63c-7c26194b5bce" providerId="ADAL" clId="{33CA439B-529E-4EAE-AD65-9004B8F5CF85}" dt="2024-04-16T09:26:35.915" v="555" actId="164"/>
          <ac:cxnSpMkLst>
            <pc:docMk/>
            <pc:sldMk cId="2211543588" sldId="284"/>
            <ac:cxnSpMk id="2062" creationId="{00000000-0000-0000-0000-000000000000}"/>
          </ac:cxnSpMkLst>
        </pc:cxnChg>
        <pc:cxnChg chg="mod topLvl">
          <ac:chgData name="Lorenzo Yehezkiel" userId="2db71002-4b50-4eb8-b63c-7c26194b5bce" providerId="ADAL" clId="{33CA439B-529E-4EAE-AD65-9004B8F5CF85}" dt="2024-04-16T09:26:35.915" v="555" actId="164"/>
          <ac:cxnSpMkLst>
            <pc:docMk/>
            <pc:sldMk cId="2211543588" sldId="284"/>
            <ac:cxnSpMk id="2064" creationId="{00000000-0000-0000-0000-000000000000}"/>
          </ac:cxnSpMkLst>
        </pc:cxnChg>
        <pc:cxnChg chg="mod topLvl">
          <ac:chgData name="Lorenzo Yehezkiel" userId="2db71002-4b50-4eb8-b63c-7c26194b5bce" providerId="ADAL" clId="{33CA439B-529E-4EAE-AD65-9004B8F5CF85}" dt="2024-04-16T09:26:35.915" v="555" actId="164"/>
          <ac:cxnSpMkLst>
            <pc:docMk/>
            <pc:sldMk cId="2211543588" sldId="284"/>
            <ac:cxnSpMk id="2066" creationId="{00000000-0000-0000-0000-000000000000}"/>
          </ac:cxnSpMkLst>
        </pc:cxnChg>
        <pc:extLst>
          <p:ext xmlns:p="http://schemas.openxmlformats.org/presentationml/2006/main" uri="{D6D511B9-2390-475A-947B-AFAB55BFBCF1}">
            <pc226:cmChg xmlns:pc226="http://schemas.microsoft.com/office/powerpoint/2022/06/main/command" chg="add">
              <pc226:chgData name="Lorenzo Yehezkiel" userId="2db71002-4b50-4eb8-b63c-7c26194b5bce" providerId="ADAL" clId="{33CA439B-529E-4EAE-AD65-9004B8F5CF85}" dt="2024-04-16T09:25:45.778" v="547"/>
              <pc2:cmMkLst xmlns:pc2="http://schemas.microsoft.com/office/powerpoint/2019/9/main/command">
                <pc:docMk/>
                <pc:sldMk cId="2211543588" sldId="284"/>
                <pc2:cmMk id="{685FFDFF-AA4F-411D-B64B-2085A507FB67}"/>
              </pc2:cmMkLst>
            </pc226:cmChg>
          </p:ext>
        </pc:extLst>
      </pc:sldChg>
      <pc:sldChg chg="addSp delSp modSp mod">
        <pc:chgData name="Lorenzo Yehezkiel" userId="2db71002-4b50-4eb8-b63c-7c26194b5bce" providerId="ADAL" clId="{33CA439B-529E-4EAE-AD65-9004B8F5CF85}" dt="2024-04-16T09:30:16.492" v="576" actId="478"/>
        <pc:sldMkLst>
          <pc:docMk/>
          <pc:sldMk cId="0" sldId="289"/>
        </pc:sldMkLst>
        <pc:spChg chg="add del mod">
          <ac:chgData name="Lorenzo Yehezkiel" userId="2db71002-4b50-4eb8-b63c-7c26194b5bce" providerId="ADAL" clId="{33CA439B-529E-4EAE-AD65-9004B8F5CF85}" dt="2024-04-16T09:30:13.531" v="575" actId="478"/>
          <ac:spMkLst>
            <pc:docMk/>
            <pc:sldMk cId="0" sldId="289"/>
            <ac:spMk id="3" creationId="{A4AC74AF-B32E-5D9D-8CB3-967CD4C4CB2E}"/>
          </ac:spMkLst>
        </pc:spChg>
        <pc:spChg chg="add del mod">
          <ac:chgData name="Lorenzo Yehezkiel" userId="2db71002-4b50-4eb8-b63c-7c26194b5bce" providerId="ADAL" clId="{33CA439B-529E-4EAE-AD65-9004B8F5CF85}" dt="2024-04-16T09:30:16.492" v="576" actId="478"/>
          <ac:spMkLst>
            <pc:docMk/>
            <pc:sldMk cId="0" sldId="289"/>
            <ac:spMk id="5" creationId="{16962F75-B51F-5480-FDA4-4871BFCD5DDF}"/>
          </ac:spMkLst>
        </pc:spChg>
        <pc:spChg chg="del">
          <ac:chgData name="Lorenzo Yehezkiel" userId="2db71002-4b50-4eb8-b63c-7c26194b5bce" providerId="ADAL" clId="{33CA439B-529E-4EAE-AD65-9004B8F5CF85}" dt="2024-04-16T09:30:13.531" v="575" actId="478"/>
          <ac:spMkLst>
            <pc:docMk/>
            <pc:sldMk cId="0" sldId="289"/>
            <ac:spMk id="2322" creationId="{00000000-0000-0000-0000-000000000000}"/>
          </ac:spMkLst>
        </pc:spChg>
        <pc:spChg chg="del">
          <ac:chgData name="Lorenzo Yehezkiel" userId="2db71002-4b50-4eb8-b63c-7c26194b5bce" providerId="ADAL" clId="{33CA439B-529E-4EAE-AD65-9004B8F5CF85}" dt="2024-04-16T09:30:09.983" v="574" actId="478"/>
          <ac:spMkLst>
            <pc:docMk/>
            <pc:sldMk cId="0" sldId="289"/>
            <ac:spMk id="2323" creationId="{00000000-0000-0000-0000-000000000000}"/>
          </ac:spMkLst>
        </pc:spChg>
        <pc:spChg chg="del">
          <ac:chgData name="Lorenzo Yehezkiel" userId="2db71002-4b50-4eb8-b63c-7c26194b5bce" providerId="ADAL" clId="{33CA439B-529E-4EAE-AD65-9004B8F5CF85}" dt="2024-04-16T09:30:09.983" v="574" actId="478"/>
          <ac:spMkLst>
            <pc:docMk/>
            <pc:sldMk cId="0" sldId="289"/>
            <ac:spMk id="2336" creationId="{00000000-0000-0000-0000-000000000000}"/>
          </ac:spMkLst>
        </pc:spChg>
        <pc:spChg chg="del">
          <ac:chgData name="Lorenzo Yehezkiel" userId="2db71002-4b50-4eb8-b63c-7c26194b5bce" providerId="ADAL" clId="{33CA439B-529E-4EAE-AD65-9004B8F5CF85}" dt="2024-04-16T09:30:09.983" v="574" actId="478"/>
          <ac:spMkLst>
            <pc:docMk/>
            <pc:sldMk cId="0" sldId="289"/>
            <ac:spMk id="2337" creationId="{00000000-0000-0000-0000-000000000000}"/>
          </ac:spMkLst>
        </pc:spChg>
        <pc:picChg chg="del">
          <ac:chgData name="Lorenzo Yehezkiel" userId="2db71002-4b50-4eb8-b63c-7c26194b5bce" providerId="ADAL" clId="{33CA439B-529E-4EAE-AD65-9004B8F5CF85}" dt="2024-04-16T09:30:09.983" v="574" actId="478"/>
          <ac:picMkLst>
            <pc:docMk/>
            <pc:sldMk cId="0" sldId="289"/>
            <ac:picMk id="2338" creationId="{00000000-0000-0000-0000-000000000000}"/>
          </ac:picMkLst>
        </pc:picChg>
      </pc:sldChg>
      <pc:sldChg chg="addSp delSp modSp mod">
        <pc:chgData name="Lorenzo Yehezkiel" userId="2db71002-4b50-4eb8-b63c-7c26194b5bce" providerId="ADAL" clId="{33CA439B-529E-4EAE-AD65-9004B8F5CF85}" dt="2024-04-16T09:30:52.620" v="583" actId="478"/>
        <pc:sldMkLst>
          <pc:docMk/>
          <pc:sldMk cId="0" sldId="290"/>
        </pc:sldMkLst>
        <pc:spChg chg="add del mod">
          <ac:chgData name="Lorenzo Yehezkiel" userId="2db71002-4b50-4eb8-b63c-7c26194b5bce" providerId="ADAL" clId="{33CA439B-529E-4EAE-AD65-9004B8F5CF85}" dt="2024-04-16T09:29:56.720" v="571" actId="478"/>
          <ac:spMkLst>
            <pc:docMk/>
            <pc:sldMk cId="0" sldId="290"/>
            <ac:spMk id="3" creationId="{0AF7DADE-4744-EA74-C303-6F60478CA876}"/>
          </ac:spMkLst>
        </pc:spChg>
        <pc:spChg chg="add del mod">
          <ac:chgData name="Lorenzo Yehezkiel" userId="2db71002-4b50-4eb8-b63c-7c26194b5bce" providerId="ADAL" clId="{33CA439B-529E-4EAE-AD65-9004B8F5CF85}" dt="2024-04-16T09:30:03.645" v="573" actId="478"/>
          <ac:spMkLst>
            <pc:docMk/>
            <pc:sldMk cId="0" sldId="290"/>
            <ac:spMk id="5" creationId="{FA4CEB8B-B97D-A215-E2A9-2F6DC0F29AC9}"/>
          </ac:spMkLst>
        </pc:spChg>
        <pc:spChg chg="add del mod">
          <ac:chgData name="Lorenzo Yehezkiel" userId="2db71002-4b50-4eb8-b63c-7c26194b5bce" providerId="ADAL" clId="{33CA439B-529E-4EAE-AD65-9004B8F5CF85}" dt="2024-04-16T09:30:52.620" v="583" actId="478"/>
          <ac:spMkLst>
            <pc:docMk/>
            <pc:sldMk cId="0" sldId="290"/>
            <ac:spMk id="7" creationId="{C9181C8D-6C6E-9B68-937A-D4B4631AD173}"/>
          </ac:spMkLst>
        </pc:spChg>
        <pc:spChg chg="del">
          <ac:chgData name="Lorenzo Yehezkiel" userId="2db71002-4b50-4eb8-b63c-7c26194b5bce" providerId="ADAL" clId="{33CA439B-529E-4EAE-AD65-9004B8F5CF85}" dt="2024-04-16T09:30:49.751" v="582" actId="21"/>
          <ac:spMkLst>
            <pc:docMk/>
            <pc:sldMk cId="0" sldId="290"/>
            <ac:spMk id="2345" creationId="{00000000-0000-0000-0000-000000000000}"/>
          </ac:spMkLst>
        </pc:spChg>
        <pc:spChg chg="del">
          <ac:chgData name="Lorenzo Yehezkiel" userId="2db71002-4b50-4eb8-b63c-7c26194b5bce" providerId="ADAL" clId="{33CA439B-529E-4EAE-AD65-9004B8F5CF85}" dt="2024-04-16T09:29:54.397" v="570" actId="478"/>
          <ac:spMkLst>
            <pc:docMk/>
            <pc:sldMk cId="0" sldId="290"/>
            <ac:spMk id="2346" creationId="{00000000-0000-0000-0000-000000000000}"/>
          </ac:spMkLst>
        </pc:spChg>
        <pc:spChg chg="del">
          <ac:chgData name="Lorenzo Yehezkiel" userId="2db71002-4b50-4eb8-b63c-7c26194b5bce" providerId="ADAL" clId="{33CA439B-529E-4EAE-AD65-9004B8F5CF85}" dt="2024-04-16T09:30:00.894" v="572" actId="478"/>
          <ac:spMkLst>
            <pc:docMk/>
            <pc:sldMk cId="0" sldId="290"/>
            <ac:spMk id="2347" creationId="{00000000-0000-0000-0000-000000000000}"/>
          </ac:spMkLst>
        </pc:spChg>
        <pc:spChg chg="del">
          <ac:chgData name="Lorenzo Yehezkiel" userId="2db71002-4b50-4eb8-b63c-7c26194b5bce" providerId="ADAL" clId="{33CA439B-529E-4EAE-AD65-9004B8F5CF85}" dt="2024-04-16T09:29:52.754" v="569" actId="478"/>
          <ac:spMkLst>
            <pc:docMk/>
            <pc:sldMk cId="0" sldId="290"/>
            <ac:spMk id="2348" creationId="{00000000-0000-0000-0000-000000000000}"/>
          </ac:spMkLst>
        </pc:spChg>
        <pc:spChg chg="del">
          <ac:chgData name="Lorenzo Yehezkiel" userId="2db71002-4b50-4eb8-b63c-7c26194b5bce" providerId="ADAL" clId="{33CA439B-529E-4EAE-AD65-9004B8F5CF85}" dt="2024-04-16T09:29:52.754" v="569" actId="478"/>
          <ac:spMkLst>
            <pc:docMk/>
            <pc:sldMk cId="0" sldId="290"/>
            <ac:spMk id="2500" creationId="{00000000-0000-0000-0000-000000000000}"/>
          </ac:spMkLst>
        </pc:spChg>
        <pc:grpChg chg="del">
          <ac:chgData name="Lorenzo Yehezkiel" userId="2db71002-4b50-4eb8-b63c-7c26194b5bce" providerId="ADAL" clId="{33CA439B-529E-4EAE-AD65-9004B8F5CF85}" dt="2024-04-16T09:29:52.754" v="569" actId="478"/>
          <ac:grpSpMkLst>
            <pc:docMk/>
            <pc:sldMk cId="0" sldId="290"/>
            <ac:grpSpMk id="2501" creationId="{00000000-0000-0000-0000-000000000000}"/>
          </ac:grpSpMkLst>
        </pc:grpChg>
        <pc:grpChg chg="del">
          <ac:chgData name="Lorenzo Yehezkiel" userId="2db71002-4b50-4eb8-b63c-7c26194b5bce" providerId="ADAL" clId="{33CA439B-529E-4EAE-AD65-9004B8F5CF85}" dt="2024-04-16T09:29:52.754" v="569" actId="478"/>
          <ac:grpSpMkLst>
            <pc:docMk/>
            <pc:sldMk cId="0" sldId="290"/>
            <ac:grpSpMk id="2506" creationId="{00000000-0000-0000-0000-000000000000}"/>
          </ac:grpSpMkLst>
        </pc:grpChg>
        <pc:grpChg chg="del">
          <ac:chgData name="Lorenzo Yehezkiel" userId="2db71002-4b50-4eb8-b63c-7c26194b5bce" providerId="ADAL" clId="{33CA439B-529E-4EAE-AD65-9004B8F5CF85}" dt="2024-04-16T09:29:52.754" v="569" actId="478"/>
          <ac:grpSpMkLst>
            <pc:docMk/>
            <pc:sldMk cId="0" sldId="290"/>
            <ac:grpSpMk id="2511" creationId="{00000000-0000-0000-0000-000000000000}"/>
          </ac:grpSpMkLst>
        </pc:grpChg>
      </pc:sldChg>
      <pc:sldChg chg="addSp delSp modSp add mod modTransition addCm delCm modCm">
        <pc:chgData name="Lorenzo Yehezkiel" userId="2db71002-4b50-4eb8-b63c-7c26194b5bce" providerId="ADAL" clId="{33CA439B-529E-4EAE-AD65-9004B8F5CF85}" dt="2024-04-16T14:44:25.399" v="3907"/>
        <pc:sldMkLst>
          <pc:docMk/>
          <pc:sldMk cId="685578668" sldId="312"/>
        </pc:sldMkLst>
        <pc:spChg chg="add del mod">
          <ac:chgData name="Lorenzo Yehezkiel" userId="2db71002-4b50-4eb8-b63c-7c26194b5bce" providerId="ADAL" clId="{33CA439B-529E-4EAE-AD65-9004B8F5CF85}" dt="2024-04-15T15:20:28.909" v="109" actId="478"/>
          <ac:spMkLst>
            <pc:docMk/>
            <pc:sldMk cId="685578668" sldId="312"/>
            <ac:spMk id="3" creationId="{78933CCB-EEE5-3C4D-6DB7-0867B163EE42}"/>
          </ac:spMkLst>
        </pc:spChg>
        <pc:spChg chg="add del mod">
          <ac:chgData name="Lorenzo Yehezkiel" userId="2db71002-4b50-4eb8-b63c-7c26194b5bce" providerId="ADAL" clId="{33CA439B-529E-4EAE-AD65-9004B8F5CF85}" dt="2024-04-15T15:20:28.909" v="109" actId="478"/>
          <ac:spMkLst>
            <pc:docMk/>
            <pc:sldMk cId="685578668" sldId="312"/>
            <ac:spMk id="5" creationId="{75EA7C2D-E7EC-DE89-6F2D-7110C48CCEAB}"/>
          </ac:spMkLst>
        </pc:spChg>
        <pc:spChg chg="add del mod">
          <ac:chgData name="Lorenzo Yehezkiel" userId="2db71002-4b50-4eb8-b63c-7c26194b5bce" providerId="ADAL" clId="{33CA439B-529E-4EAE-AD65-9004B8F5CF85}" dt="2024-04-15T15:20:33.834" v="111" actId="478"/>
          <ac:spMkLst>
            <pc:docMk/>
            <pc:sldMk cId="685578668" sldId="312"/>
            <ac:spMk id="7" creationId="{E0D04600-8B97-1D48-859A-F7701162A694}"/>
          </ac:spMkLst>
        </pc:spChg>
        <pc:spChg chg="add del mod">
          <ac:chgData name="Lorenzo Yehezkiel" userId="2db71002-4b50-4eb8-b63c-7c26194b5bce" providerId="ADAL" clId="{33CA439B-529E-4EAE-AD65-9004B8F5CF85}" dt="2024-04-15T15:20:44.820" v="114" actId="478"/>
          <ac:spMkLst>
            <pc:docMk/>
            <pc:sldMk cId="685578668" sldId="312"/>
            <ac:spMk id="9" creationId="{360FEAB4-A2B1-F360-6191-5793F03E92C6}"/>
          </ac:spMkLst>
        </pc:spChg>
        <pc:spChg chg="add del mod">
          <ac:chgData name="Lorenzo Yehezkiel" userId="2db71002-4b50-4eb8-b63c-7c26194b5bce" providerId="ADAL" clId="{33CA439B-529E-4EAE-AD65-9004B8F5CF85}" dt="2024-04-15T15:20:48.705" v="115" actId="478"/>
          <ac:spMkLst>
            <pc:docMk/>
            <pc:sldMk cId="685578668" sldId="312"/>
            <ac:spMk id="11" creationId="{6DAF9F7A-2E24-29FC-89AC-FDC1F2156D58}"/>
          </ac:spMkLst>
        </pc:spChg>
        <pc:spChg chg="add del mod">
          <ac:chgData name="Lorenzo Yehezkiel" userId="2db71002-4b50-4eb8-b63c-7c26194b5bce" providerId="ADAL" clId="{33CA439B-529E-4EAE-AD65-9004B8F5CF85}" dt="2024-04-15T15:22:39.121" v="125" actId="478"/>
          <ac:spMkLst>
            <pc:docMk/>
            <pc:sldMk cId="685578668" sldId="312"/>
            <ac:spMk id="12" creationId="{83CB8953-E30A-39BD-1460-3A10110E5623}"/>
          </ac:spMkLst>
        </pc:spChg>
        <pc:spChg chg="add del mod">
          <ac:chgData name="Lorenzo Yehezkiel" userId="2db71002-4b50-4eb8-b63c-7c26194b5bce" providerId="ADAL" clId="{33CA439B-529E-4EAE-AD65-9004B8F5CF85}" dt="2024-04-15T15:23:05.817" v="130" actId="21"/>
          <ac:spMkLst>
            <pc:docMk/>
            <pc:sldMk cId="685578668" sldId="312"/>
            <ac:spMk id="13" creationId="{13FBF3B6-BA1D-5868-31A9-B59791EE0B70}"/>
          </ac:spMkLst>
        </pc:spChg>
        <pc:spChg chg="add mod">
          <ac:chgData name="Lorenzo Yehezkiel" userId="2db71002-4b50-4eb8-b63c-7c26194b5bce" providerId="ADAL" clId="{33CA439B-529E-4EAE-AD65-9004B8F5CF85}" dt="2024-04-15T15:33:48.255" v="150" actId="207"/>
          <ac:spMkLst>
            <pc:docMk/>
            <pc:sldMk cId="685578668" sldId="312"/>
            <ac:spMk id="14" creationId="{13FBF3B6-BA1D-5868-31A9-B59791EE0B70}"/>
          </ac:spMkLst>
        </pc:spChg>
        <pc:spChg chg="add del mod">
          <ac:chgData name="Lorenzo Yehezkiel" userId="2db71002-4b50-4eb8-b63c-7c26194b5bce" providerId="ADAL" clId="{33CA439B-529E-4EAE-AD65-9004B8F5CF85}" dt="2024-04-15T15:21:59.844" v="119" actId="478"/>
          <ac:spMkLst>
            <pc:docMk/>
            <pc:sldMk cId="685578668" sldId="312"/>
            <ac:spMk id="702" creationId="{00000000-0000-0000-0000-000000000000}"/>
          </ac:spMkLst>
        </pc:spChg>
        <pc:spChg chg="add del">
          <ac:chgData name="Lorenzo Yehezkiel" userId="2db71002-4b50-4eb8-b63c-7c26194b5bce" providerId="ADAL" clId="{33CA439B-529E-4EAE-AD65-9004B8F5CF85}" dt="2024-04-15T15:20:44.820" v="114" actId="478"/>
          <ac:spMkLst>
            <pc:docMk/>
            <pc:sldMk cId="685578668" sldId="312"/>
            <ac:spMk id="703" creationId="{00000000-0000-0000-0000-000000000000}"/>
          </ac:spMkLst>
        </pc:spChg>
        <pc:spChg chg="mod">
          <ac:chgData name="Lorenzo Yehezkiel" userId="2db71002-4b50-4eb8-b63c-7c26194b5bce" providerId="ADAL" clId="{33CA439B-529E-4EAE-AD65-9004B8F5CF85}" dt="2024-04-15T15:20:05.351" v="105" actId="122"/>
          <ac:spMkLst>
            <pc:docMk/>
            <pc:sldMk cId="685578668" sldId="312"/>
            <ac:spMk id="704" creationId="{00000000-0000-0000-0000-000000000000}"/>
          </ac:spMkLst>
        </pc:spChg>
        <pc:spChg chg="add del">
          <ac:chgData name="Lorenzo Yehezkiel" userId="2db71002-4b50-4eb8-b63c-7c26194b5bce" providerId="ADAL" clId="{33CA439B-529E-4EAE-AD65-9004B8F5CF85}" dt="2024-04-15T15:20:30.567" v="110" actId="478"/>
          <ac:spMkLst>
            <pc:docMk/>
            <pc:sldMk cId="685578668" sldId="312"/>
            <ac:spMk id="705" creationId="{00000000-0000-0000-0000-000000000000}"/>
          </ac:spMkLst>
        </pc:spChg>
        <pc:spChg chg="mod ord">
          <ac:chgData name="Lorenzo Yehezkiel" userId="2db71002-4b50-4eb8-b63c-7c26194b5bce" providerId="ADAL" clId="{33CA439B-529E-4EAE-AD65-9004B8F5CF85}" dt="2024-04-16T14:26:52.889" v="3714" actId="1036"/>
          <ac:spMkLst>
            <pc:docMk/>
            <pc:sldMk cId="685578668" sldId="312"/>
            <ac:spMk id="706" creationId="{00000000-0000-0000-0000-000000000000}"/>
          </ac:spMkLst>
        </pc:spChg>
        <pc:spChg chg="add del">
          <ac:chgData name="Lorenzo Yehezkiel" userId="2db71002-4b50-4eb8-b63c-7c26194b5bce" providerId="ADAL" clId="{33CA439B-529E-4EAE-AD65-9004B8F5CF85}" dt="2024-04-15T15:20:30.567" v="110" actId="478"/>
          <ac:spMkLst>
            <pc:docMk/>
            <pc:sldMk cId="685578668" sldId="312"/>
            <ac:spMk id="707" creationId="{00000000-0000-0000-0000-000000000000}"/>
          </ac:spMkLst>
        </pc:spChg>
        <pc:spChg chg="del">
          <ac:chgData name="Lorenzo Yehezkiel" userId="2db71002-4b50-4eb8-b63c-7c26194b5bce" providerId="ADAL" clId="{33CA439B-529E-4EAE-AD65-9004B8F5CF85}" dt="2024-04-15T15:20:44.820" v="114" actId="478"/>
          <ac:spMkLst>
            <pc:docMk/>
            <pc:sldMk cId="685578668" sldId="312"/>
            <ac:spMk id="708" creationId="{00000000-0000-0000-0000-000000000000}"/>
          </ac:spMkLst>
        </pc:spChg>
        <pc:spChg chg="add del">
          <ac:chgData name="Lorenzo Yehezkiel" userId="2db71002-4b50-4eb8-b63c-7c26194b5bce" providerId="ADAL" clId="{33CA439B-529E-4EAE-AD65-9004B8F5CF85}" dt="2024-04-15T15:20:30.567" v="110" actId="478"/>
          <ac:spMkLst>
            <pc:docMk/>
            <pc:sldMk cId="685578668" sldId="312"/>
            <ac:spMk id="709" creationId="{00000000-0000-0000-0000-000000000000}"/>
          </ac:spMkLst>
        </pc:spChg>
        <pc:spChg chg="add del">
          <ac:chgData name="Lorenzo Yehezkiel" userId="2db71002-4b50-4eb8-b63c-7c26194b5bce" providerId="ADAL" clId="{33CA439B-529E-4EAE-AD65-9004B8F5CF85}" dt="2024-04-15T15:20:30.567" v="110" actId="478"/>
          <ac:spMkLst>
            <pc:docMk/>
            <pc:sldMk cId="685578668" sldId="312"/>
            <ac:spMk id="710" creationId="{00000000-0000-0000-0000-000000000000}"/>
          </ac:spMkLst>
        </pc:spChg>
        <pc:spChg chg="add del">
          <ac:chgData name="Lorenzo Yehezkiel" userId="2db71002-4b50-4eb8-b63c-7c26194b5bce" providerId="ADAL" clId="{33CA439B-529E-4EAE-AD65-9004B8F5CF85}" dt="2024-04-15T15:20:30.567" v="110" actId="478"/>
          <ac:spMkLst>
            <pc:docMk/>
            <pc:sldMk cId="685578668" sldId="312"/>
            <ac:spMk id="711" creationId="{00000000-0000-0000-0000-000000000000}"/>
          </ac:spMkLst>
        </pc:spChg>
        <pc:grpChg chg="add del">
          <ac:chgData name="Lorenzo Yehezkiel" userId="2db71002-4b50-4eb8-b63c-7c26194b5bce" providerId="ADAL" clId="{33CA439B-529E-4EAE-AD65-9004B8F5CF85}" dt="2024-04-15T15:20:30.567" v="110" actId="478"/>
          <ac:grpSpMkLst>
            <pc:docMk/>
            <pc:sldMk cId="685578668" sldId="312"/>
            <ac:grpSpMk id="712" creationId="{00000000-0000-0000-0000-000000000000}"/>
          </ac:grpSpMkLst>
        </pc:grpChg>
        <pc:extLst>
          <p:ext xmlns:p="http://schemas.openxmlformats.org/presentationml/2006/main" uri="{D6D511B9-2390-475A-947B-AFAB55BFBCF1}">
            <pc226:cmChg xmlns:pc226="http://schemas.microsoft.com/office/powerpoint/2022/06/main/command" chg="add del mod">
              <pc226:chgData name="Lorenzo Yehezkiel" userId="2db71002-4b50-4eb8-b63c-7c26194b5bce" providerId="ADAL" clId="{33CA439B-529E-4EAE-AD65-9004B8F5CF85}" dt="2024-04-16T14:44:25.399" v="3907"/>
              <pc2:cmMkLst xmlns:pc2="http://schemas.microsoft.com/office/powerpoint/2019/9/main/command">
                <pc:docMk/>
                <pc:sldMk cId="685578668" sldId="312"/>
                <pc2:cmMk id="{219B5B3C-31E0-4DCA-A373-F80193671711}"/>
              </pc2:cmMkLst>
            </pc226:cmChg>
          </p:ext>
        </pc:extLst>
      </pc:sldChg>
      <pc:sldChg chg="addSp modSp mod modTransition">
        <pc:chgData name="Lorenzo Yehezkiel" userId="2db71002-4b50-4eb8-b63c-7c26194b5bce" providerId="ADAL" clId="{33CA439B-529E-4EAE-AD65-9004B8F5CF85}" dt="2024-04-16T14:41:09.653" v="3896"/>
        <pc:sldMkLst>
          <pc:docMk/>
          <pc:sldMk cId="4156363010" sldId="313"/>
        </pc:sldMkLst>
        <pc:spChg chg="mod">
          <ac:chgData name="Lorenzo Yehezkiel" userId="2db71002-4b50-4eb8-b63c-7c26194b5bce" providerId="ADAL" clId="{33CA439B-529E-4EAE-AD65-9004B8F5CF85}" dt="2024-04-16T09:47:23.402" v="929"/>
          <ac:spMkLst>
            <pc:docMk/>
            <pc:sldMk cId="4156363010" sldId="313"/>
            <ac:spMk id="3" creationId="{E4663668-F3E7-F921-EC4C-4090CEF95784}"/>
          </ac:spMkLst>
        </pc:spChg>
        <pc:spChg chg="mod">
          <ac:chgData name="Lorenzo Yehezkiel" userId="2db71002-4b50-4eb8-b63c-7c26194b5bce" providerId="ADAL" clId="{33CA439B-529E-4EAE-AD65-9004B8F5CF85}" dt="2024-04-16T13:21:44.159" v="1492" actId="14100"/>
          <ac:spMkLst>
            <pc:docMk/>
            <pc:sldMk cId="4156363010" sldId="313"/>
            <ac:spMk id="4" creationId="{3345F2F8-3343-8A6D-46B7-43C29F83226A}"/>
          </ac:spMkLst>
        </pc:spChg>
        <pc:spChg chg="mod">
          <ac:chgData name="Lorenzo Yehezkiel" userId="2db71002-4b50-4eb8-b63c-7c26194b5bce" providerId="ADAL" clId="{33CA439B-529E-4EAE-AD65-9004B8F5CF85}" dt="2024-04-16T13:21:48.468" v="1496" actId="1036"/>
          <ac:spMkLst>
            <pc:docMk/>
            <pc:sldMk cId="4156363010" sldId="313"/>
            <ac:spMk id="5" creationId="{80E1C8BC-AFF7-6FEA-C598-9DAE43B3FCFD}"/>
          </ac:spMkLst>
        </pc:spChg>
        <pc:spChg chg="mod">
          <ac:chgData name="Lorenzo Yehezkiel" userId="2db71002-4b50-4eb8-b63c-7c26194b5bce" providerId="ADAL" clId="{33CA439B-529E-4EAE-AD65-9004B8F5CF85}" dt="2024-04-16T09:47:23.402" v="929"/>
          <ac:spMkLst>
            <pc:docMk/>
            <pc:sldMk cId="4156363010" sldId="313"/>
            <ac:spMk id="6" creationId="{86EFA4C3-C644-E27D-57D0-D29141A94FF3}"/>
          </ac:spMkLst>
        </pc:spChg>
        <pc:spChg chg="mod">
          <ac:chgData name="Lorenzo Yehezkiel" userId="2db71002-4b50-4eb8-b63c-7c26194b5bce" providerId="ADAL" clId="{33CA439B-529E-4EAE-AD65-9004B8F5CF85}" dt="2024-04-16T09:47:23.402" v="929"/>
          <ac:spMkLst>
            <pc:docMk/>
            <pc:sldMk cId="4156363010" sldId="313"/>
            <ac:spMk id="7" creationId="{E3F93C7D-38B1-5084-0594-657587E4796C}"/>
          </ac:spMkLst>
        </pc:spChg>
        <pc:spChg chg="mod">
          <ac:chgData name="Lorenzo Yehezkiel" userId="2db71002-4b50-4eb8-b63c-7c26194b5bce" providerId="ADAL" clId="{33CA439B-529E-4EAE-AD65-9004B8F5CF85}" dt="2024-04-16T09:47:23.402" v="929"/>
          <ac:spMkLst>
            <pc:docMk/>
            <pc:sldMk cId="4156363010" sldId="313"/>
            <ac:spMk id="8" creationId="{72023743-C7B7-821E-AED3-C32804D10D7E}"/>
          </ac:spMkLst>
        </pc:spChg>
        <pc:spChg chg="mod">
          <ac:chgData name="Lorenzo Yehezkiel" userId="2db71002-4b50-4eb8-b63c-7c26194b5bce" providerId="ADAL" clId="{33CA439B-529E-4EAE-AD65-9004B8F5CF85}" dt="2024-04-16T09:47:23.402" v="929"/>
          <ac:spMkLst>
            <pc:docMk/>
            <pc:sldMk cId="4156363010" sldId="313"/>
            <ac:spMk id="9" creationId="{A9790ACF-2C84-E678-7823-A082135E28BD}"/>
          </ac:spMkLst>
        </pc:spChg>
        <pc:spChg chg="mod">
          <ac:chgData name="Lorenzo Yehezkiel" userId="2db71002-4b50-4eb8-b63c-7c26194b5bce" providerId="ADAL" clId="{33CA439B-529E-4EAE-AD65-9004B8F5CF85}" dt="2024-04-16T09:47:23.402" v="929"/>
          <ac:spMkLst>
            <pc:docMk/>
            <pc:sldMk cId="4156363010" sldId="313"/>
            <ac:spMk id="10" creationId="{BC2DC546-4B7F-83F9-A9DE-0AA096F2A83A}"/>
          </ac:spMkLst>
        </pc:spChg>
        <pc:spChg chg="mod">
          <ac:chgData name="Lorenzo Yehezkiel" userId="2db71002-4b50-4eb8-b63c-7c26194b5bce" providerId="ADAL" clId="{33CA439B-529E-4EAE-AD65-9004B8F5CF85}" dt="2024-04-16T09:47:23.402" v="929"/>
          <ac:spMkLst>
            <pc:docMk/>
            <pc:sldMk cId="4156363010" sldId="313"/>
            <ac:spMk id="11" creationId="{1E5338A3-EEF7-07E9-CD7D-2802BD5417F3}"/>
          </ac:spMkLst>
        </pc:spChg>
        <pc:spChg chg="mod">
          <ac:chgData name="Lorenzo Yehezkiel" userId="2db71002-4b50-4eb8-b63c-7c26194b5bce" providerId="ADAL" clId="{33CA439B-529E-4EAE-AD65-9004B8F5CF85}" dt="2024-04-16T09:47:23.402" v="929"/>
          <ac:spMkLst>
            <pc:docMk/>
            <pc:sldMk cId="4156363010" sldId="313"/>
            <ac:spMk id="12" creationId="{57914514-4FEE-198A-3709-3B8C47BBA00D}"/>
          </ac:spMkLst>
        </pc:spChg>
        <pc:spChg chg="mod">
          <ac:chgData name="Lorenzo Yehezkiel" userId="2db71002-4b50-4eb8-b63c-7c26194b5bce" providerId="ADAL" clId="{33CA439B-529E-4EAE-AD65-9004B8F5CF85}" dt="2024-04-16T09:47:23.402" v="929"/>
          <ac:spMkLst>
            <pc:docMk/>
            <pc:sldMk cId="4156363010" sldId="313"/>
            <ac:spMk id="13" creationId="{19BF311C-4CE9-C58B-9BB7-35B76D716A49}"/>
          </ac:spMkLst>
        </pc:spChg>
        <pc:spChg chg="mod">
          <ac:chgData name="Lorenzo Yehezkiel" userId="2db71002-4b50-4eb8-b63c-7c26194b5bce" providerId="ADAL" clId="{33CA439B-529E-4EAE-AD65-9004B8F5CF85}" dt="2024-04-16T09:47:23.402" v="929"/>
          <ac:spMkLst>
            <pc:docMk/>
            <pc:sldMk cId="4156363010" sldId="313"/>
            <ac:spMk id="14" creationId="{7649F6ED-0B4B-ED15-DCBE-E0BF76DB09F1}"/>
          </ac:spMkLst>
        </pc:spChg>
        <pc:spChg chg="mod">
          <ac:chgData name="Lorenzo Yehezkiel" userId="2db71002-4b50-4eb8-b63c-7c26194b5bce" providerId="ADAL" clId="{33CA439B-529E-4EAE-AD65-9004B8F5CF85}" dt="2024-04-16T09:47:23.402" v="929"/>
          <ac:spMkLst>
            <pc:docMk/>
            <pc:sldMk cId="4156363010" sldId="313"/>
            <ac:spMk id="15" creationId="{EC15A913-DBEB-8CF7-6E26-1EB1DCD78350}"/>
          </ac:spMkLst>
        </pc:spChg>
        <pc:spChg chg="mod">
          <ac:chgData name="Lorenzo Yehezkiel" userId="2db71002-4b50-4eb8-b63c-7c26194b5bce" providerId="ADAL" clId="{33CA439B-529E-4EAE-AD65-9004B8F5CF85}" dt="2024-04-16T09:47:23.402" v="929"/>
          <ac:spMkLst>
            <pc:docMk/>
            <pc:sldMk cId="4156363010" sldId="313"/>
            <ac:spMk id="16" creationId="{040A7456-81DB-A451-AFA6-F0EC1E295D1E}"/>
          </ac:spMkLst>
        </pc:spChg>
        <pc:spChg chg="mod">
          <ac:chgData name="Lorenzo Yehezkiel" userId="2db71002-4b50-4eb8-b63c-7c26194b5bce" providerId="ADAL" clId="{33CA439B-529E-4EAE-AD65-9004B8F5CF85}" dt="2024-04-16T09:47:23.402" v="929"/>
          <ac:spMkLst>
            <pc:docMk/>
            <pc:sldMk cId="4156363010" sldId="313"/>
            <ac:spMk id="17" creationId="{82AE34D2-C3DA-7D59-8164-12F28BA94ABC}"/>
          </ac:spMkLst>
        </pc:spChg>
        <pc:spChg chg="mod">
          <ac:chgData name="Lorenzo Yehezkiel" userId="2db71002-4b50-4eb8-b63c-7c26194b5bce" providerId="ADAL" clId="{33CA439B-529E-4EAE-AD65-9004B8F5CF85}" dt="2024-04-16T09:47:23.402" v="929"/>
          <ac:spMkLst>
            <pc:docMk/>
            <pc:sldMk cId="4156363010" sldId="313"/>
            <ac:spMk id="18" creationId="{EE22DA1B-7956-55BE-5BA4-398B4AADE71C}"/>
          </ac:spMkLst>
        </pc:spChg>
        <pc:spChg chg="mod">
          <ac:chgData name="Lorenzo Yehezkiel" userId="2db71002-4b50-4eb8-b63c-7c26194b5bce" providerId="ADAL" clId="{33CA439B-529E-4EAE-AD65-9004B8F5CF85}" dt="2024-04-16T09:47:23.402" v="929"/>
          <ac:spMkLst>
            <pc:docMk/>
            <pc:sldMk cId="4156363010" sldId="313"/>
            <ac:spMk id="19" creationId="{88F6559C-60BA-69EE-BE2A-CB506ACE0A41}"/>
          </ac:spMkLst>
        </pc:spChg>
        <pc:spChg chg="mod">
          <ac:chgData name="Lorenzo Yehezkiel" userId="2db71002-4b50-4eb8-b63c-7c26194b5bce" providerId="ADAL" clId="{33CA439B-529E-4EAE-AD65-9004B8F5CF85}" dt="2024-04-16T09:47:23.402" v="929"/>
          <ac:spMkLst>
            <pc:docMk/>
            <pc:sldMk cId="4156363010" sldId="313"/>
            <ac:spMk id="20" creationId="{F6EF1470-D3AA-7F3C-0722-504210E10FEC}"/>
          </ac:spMkLst>
        </pc:spChg>
        <pc:spChg chg="mod">
          <ac:chgData name="Lorenzo Yehezkiel" userId="2db71002-4b50-4eb8-b63c-7c26194b5bce" providerId="ADAL" clId="{33CA439B-529E-4EAE-AD65-9004B8F5CF85}" dt="2024-04-16T09:47:23.402" v="929"/>
          <ac:spMkLst>
            <pc:docMk/>
            <pc:sldMk cId="4156363010" sldId="313"/>
            <ac:spMk id="21" creationId="{CEFB4F99-7FE6-1AC0-F945-410271C54502}"/>
          </ac:spMkLst>
        </pc:spChg>
        <pc:spChg chg="mod">
          <ac:chgData name="Lorenzo Yehezkiel" userId="2db71002-4b50-4eb8-b63c-7c26194b5bce" providerId="ADAL" clId="{33CA439B-529E-4EAE-AD65-9004B8F5CF85}" dt="2024-04-16T09:47:23.402" v="929"/>
          <ac:spMkLst>
            <pc:docMk/>
            <pc:sldMk cId="4156363010" sldId="313"/>
            <ac:spMk id="22" creationId="{F82ABE98-21D3-E9BA-2C88-ABF69D0E3429}"/>
          </ac:spMkLst>
        </pc:spChg>
        <pc:spChg chg="mod">
          <ac:chgData name="Lorenzo Yehezkiel" userId="2db71002-4b50-4eb8-b63c-7c26194b5bce" providerId="ADAL" clId="{33CA439B-529E-4EAE-AD65-9004B8F5CF85}" dt="2024-04-16T09:47:23.402" v="929"/>
          <ac:spMkLst>
            <pc:docMk/>
            <pc:sldMk cId="4156363010" sldId="313"/>
            <ac:spMk id="23" creationId="{31C917E2-B3D2-A65E-BD56-2BB87303B3C3}"/>
          </ac:spMkLst>
        </pc:spChg>
        <pc:spChg chg="mod">
          <ac:chgData name="Lorenzo Yehezkiel" userId="2db71002-4b50-4eb8-b63c-7c26194b5bce" providerId="ADAL" clId="{33CA439B-529E-4EAE-AD65-9004B8F5CF85}" dt="2024-04-16T09:47:23.402" v="929"/>
          <ac:spMkLst>
            <pc:docMk/>
            <pc:sldMk cId="4156363010" sldId="313"/>
            <ac:spMk id="24" creationId="{C06BD214-D68D-4BE7-B7FE-9C84B771FEFF}"/>
          </ac:spMkLst>
        </pc:spChg>
        <pc:spChg chg="mod">
          <ac:chgData name="Lorenzo Yehezkiel" userId="2db71002-4b50-4eb8-b63c-7c26194b5bce" providerId="ADAL" clId="{33CA439B-529E-4EAE-AD65-9004B8F5CF85}" dt="2024-04-16T09:47:23.402" v="929"/>
          <ac:spMkLst>
            <pc:docMk/>
            <pc:sldMk cId="4156363010" sldId="313"/>
            <ac:spMk id="25" creationId="{B348849D-9969-14FB-AC55-9EC8B6A9B940}"/>
          </ac:spMkLst>
        </pc:spChg>
        <pc:spChg chg="mod">
          <ac:chgData name="Lorenzo Yehezkiel" userId="2db71002-4b50-4eb8-b63c-7c26194b5bce" providerId="ADAL" clId="{33CA439B-529E-4EAE-AD65-9004B8F5CF85}" dt="2024-04-16T09:47:23.402" v="929"/>
          <ac:spMkLst>
            <pc:docMk/>
            <pc:sldMk cId="4156363010" sldId="313"/>
            <ac:spMk id="26" creationId="{43046705-C663-18EF-F96C-CDEC0B93434D}"/>
          </ac:spMkLst>
        </pc:spChg>
        <pc:spChg chg="mod">
          <ac:chgData name="Lorenzo Yehezkiel" userId="2db71002-4b50-4eb8-b63c-7c26194b5bce" providerId="ADAL" clId="{33CA439B-529E-4EAE-AD65-9004B8F5CF85}" dt="2024-04-16T09:47:23.402" v="929"/>
          <ac:spMkLst>
            <pc:docMk/>
            <pc:sldMk cId="4156363010" sldId="313"/>
            <ac:spMk id="27" creationId="{27088F71-858B-BD3C-1698-86D65493E869}"/>
          </ac:spMkLst>
        </pc:spChg>
        <pc:spChg chg="mod">
          <ac:chgData name="Lorenzo Yehezkiel" userId="2db71002-4b50-4eb8-b63c-7c26194b5bce" providerId="ADAL" clId="{33CA439B-529E-4EAE-AD65-9004B8F5CF85}" dt="2024-04-16T09:47:23.402" v="929"/>
          <ac:spMkLst>
            <pc:docMk/>
            <pc:sldMk cId="4156363010" sldId="313"/>
            <ac:spMk id="28" creationId="{1F2428F2-AD6F-F0E6-90E0-82A31B0D60D7}"/>
          </ac:spMkLst>
        </pc:spChg>
        <pc:spChg chg="mod">
          <ac:chgData name="Lorenzo Yehezkiel" userId="2db71002-4b50-4eb8-b63c-7c26194b5bce" providerId="ADAL" clId="{33CA439B-529E-4EAE-AD65-9004B8F5CF85}" dt="2024-04-16T09:47:23.402" v="929"/>
          <ac:spMkLst>
            <pc:docMk/>
            <pc:sldMk cId="4156363010" sldId="313"/>
            <ac:spMk id="29" creationId="{430273FE-CBBD-0FB9-72E7-5EB81E250E4F}"/>
          </ac:spMkLst>
        </pc:spChg>
        <pc:spChg chg="mod">
          <ac:chgData name="Lorenzo Yehezkiel" userId="2db71002-4b50-4eb8-b63c-7c26194b5bce" providerId="ADAL" clId="{33CA439B-529E-4EAE-AD65-9004B8F5CF85}" dt="2024-04-16T09:47:23.402" v="929"/>
          <ac:spMkLst>
            <pc:docMk/>
            <pc:sldMk cId="4156363010" sldId="313"/>
            <ac:spMk id="30" creationId="{DFC510DA-B82B-BCC7-54FE-84948AF4EA8A}"/>
          </ac:spMkLst>
        </pc:spChg>
        <pc:spChg chg="mod">
          <ac:chgData name="Lorenzo Yehezkiel" userId="2db71002-4b50-4eb8-b63c-7c26194b5bce" providerId="ADAL" clId="{33CA439B-529E-4EAE-AD65-9004B8F5CF85}" dt="2024-04-16T09:47:23.402" v="929"/>
          <ac:spMkLst>
            <pc:docMk/>
            <pc:sldMk cId="4156363010" sldId="313"/>
            <ac:spMk id="31" creationId="{546E50FC-4DCC-1757-EFE0-6D04882AD760}"/>
          </ac:spMkLst>
        </pc:spChg>
        <pc:spChg chg="mod">
          <ac:chgData name="Lorenzo Yehezkiel" userId="2db71002-4b50-4eb8-b63c-7c26194b5bce" providerId="ADAL" clId="{33CA439B-529E-4EAE-AD65-9004B8F5CF85}" dt="2024-04-16T09:47:23.402" v="929"/>
          <ac:spMkLst>
            <pc:docMk/>
            <pc:sldMk cId="4156363010" sldId="313"/>
            <ac:spMk id="32" creationId="{4131CD22-A985-B6BC-14E5-49610CBA044D}"/>
          </ac:spMkLst>
        </pc:spChg>
        <pc:spChg chg="mod">
          <ac:chgData name="Lorenzo Yehezkiel" userId="2db71002-4b50-4eb8-b63c-7c26194b5bce" providerId="ADAL" clId="{33CA439B-529E-4EAE-AD65-9004B8F5CF85}" dt="2024-04-16T09:47:23.402" v="929"/>
          <ac:spMkLst>
            <pc:docMk/>
            <pc:sldMk cId="4156363010" sldId="313"/>
            <ac:spMk id="33" creationId="{20A7A835-A0D2-8D54-D5AB-DA718029ABF2}"/>
          </ac:spMkLst>
        </pc:spChg>
        <pc:spChg chg="mod">
          <ac:chgData name="Lorenzo Yehezkiel" userId="2db71002-4b50-4eb8-b63c-7c26194b5bce" providerId="ADAL" clId="{33CA439B-529E-4EAE-AD65-9004B8F5CF85}" dt="2024-04-16T09:47:23.402" v="929"/>
          <ac:spMkLst>
            <pc:docMk/>
            <pc:sldMk cId="4156363010" sldId="313"/>
            <ac:spMk id="34" creationId="{5EFD4611-7AFE-022F-1A96-8B050EFC377F}"/>
          </ac:spMkLst>
        </pc:spChg>
        <pc:spChg chg="mod">
          <ac:chgData name="Lorenzo Yehezkiel" userId="2db71002-4b50-4eb8-b63c-7c26194b5bce" providerId="ADAL" clId="{33CA439B-529E-4EAE-AD65-9004B8F5CF85}" dt="2024-04-16T09:47:23.402" v="929"/>
          <ac:spMkLst>
            <pc:docMk/>
            <pc:sldMk cId="4156363010" sldId="313"/>
            <ac:spMk id="35" creationId="{0ECD3C9C-CF65-EC35-A10F-1B3368DC9880}"/>
          </ac:spMkLst>
        </pc:spChg>
        <pc:spChg chg="mod">
          <ac:chgData name="Lorenzo Yehezkiel" userId="2db71002-4b50-4eb8-b63c-7c26194b5bce" providerId="ADAL" clId="{33CA439B-529E-4EAE-AD65-9004B8F5CF85}" dt="2024-04-16T09:47:23.402" v="929"/>
          <ac:spMkLst>
            <pc:docMk/>
            <pc:sldMk cId="4156363010" sldId="313"/>
            <ac:spMk id="36" creationId="{244C6EB8-DCD7-968B-3080-0100EE2AA033}"/>
          </ac:spMkLst>
        </pc:spChg>
        <pc:spChg chg="mod">
          <ac:chgData name="Lorenzo Yehezkiel" userId="2db71002-4b50-4eb8-b63c-7c26194b5bce" providerId="ADAL" clId="{33CA439B-529E-4EAE-AD65-9004B8F5CF85}" dt="2024-04-16T09:47:23.402" v="929"/>
          <ac:spMkLst>
            <pc:docMk/>
            <pc:sldMk cId="4156363010" sldId="313"/>
            <ac:spMk id="37" creationId="{62DEE021-59C2-DF32-7E88-F36C913AB290}"/>
          </ac:spMkLst>
        </pc:spChg>
        <pc:spChg chg="mod">
          <ac:chgData name="Lorenzo Yehezkiel" userId="2db71002-4b50-4eb8-b63c-7c26194b5bce" providerId="ADAL" clId="{33CA439B-529E-4EAE-AD65-9004B8F5CF85}" dt="2024-04-16T09:47:23.402" v="929"/>
          <ac:spMkLst>
            <pc:docMk/>
            <pc:sldMk cId="4156363010" sldId="313"/>
            <ac:spMk id="38" creationId="{AF0629E2-E83A-5C72-94CC-3C914CBC8D4D}"/>
          </ac:spMkLst>
        </pc:spChg>
        <pc:spChg chg="mod">
          <ac:chgData name="Lorenzo Yehezkiel" userId="2db71002-4b50-4eb8-b63c-7c26194b5bce" providerId="ADAL" clId="{33CA439B-529E-4EAE-AD65-9004B8F5CF85}" dt="2024-04-16T09:47:23.402" v="929"/>
          <ac:spMkLst>
            <pc:docMk/>
            <pc:sldMk cId="4156363010" sldId="313"/>
            <ac:spMk id="39" creationId="{D68A73BC-99B8-F95D-3D21-62F41ECD7A39}"/>
          </ac:spMkLst>
        </pc:spChg>
        <pc:spChg chg="mod">
          <ac:chgData name="Lorenzo Yehezkiel" userId="2db71002-4b50-4eb8-b63c-7c26194b5bce" providerId="ADAL" clId="{33CA439B-529E-4EAE-AD65-9004B8F5CF85}" dt="2024-04-16T09:47:23.402" v="929"/>
          <ac:spMkLst>
            <pc:docMk/>
            <pc:sldMk cId="4156363010" sldId="313"/>
            <ac:spMk id="40" creationId="{44B235BC-A515-FE7F-3A42-02DBD5692787}"/>
          </ac:spMkLst>
        </pc:spChg>
        <pc:spChg chg="mod">
          <ac:chgData name="Lorenzo Yehezkiel" userId="2db71002-4b50-4eb8-b63c-7c26194b5bce" providerId="ADAL" clId="{33CA439B-529E-4EAE-AD65-9004B8F5CF85}" dt="2024-04-16T09:47:23.402" v="929"/>
          <ac:spMkLst>
            <pc:docMk/>
            <pc:sldMk cId="4156363010" sldId="313"/>
            <ac:spMk id="41" creationId="{0E6BAB90-378B-FB76-1BF7-A719AC81DA31}"/>
          </ac:spMkLst>
        </pc:spChg>
        <pc:spChg chg="mod">
          <ac:chgData name="Lorenzo Yehezkiel" userId="2db71002-4b50-4eb8-b63c-7c26194b5bce" providerId="ADAL" clId="{33CA439B-529E-4EAE-AD65-9004B8F5CF85}" dt="2024-04-16T09:47:23.402" v="929"/>
          <ac:spMkLst>
            <pc:docMk/>
            <pc:sldMk cId="4156363010" sldId="313"/>
            <ac:spMk id="42" creationId="{7C3C7A49-432E-2BCA-8960-3D9430E18E98}"/>
          </ac:spMkLst>
        </pc:spChg>
        <pc:spChg chg="mod">
          <ac:chgData name="Lorenzo Yehezkiel" userId="2db71002-4b50-4eb8-b63c-7c26194b5bce" providerId="ADAL" clId="{33CA439B-529E-4EAE-AD65-9004B8F5CF85}" dt="2024-04-16T09:47:23.402" v="929"/>
          <ac:spMkLst>
            <pc:docMk/>
            <pc:sldMk cId="4156363010" sldId="313"/>
            <ac:spMk id="43" creationId="{43B8D8EE-A061-C112-6F03-567F1035B3F5}"/>
          </ac:spMkLst>
        </pc:spChg>
        <pc:spChg chg="mod">
          <ac:chgData name="Lorenzo Yehezkiel" userId="2db71002-4b50-4eb8-b63c-7c26194b5bce" providerId="ADAL" clId="{33CA439B-529E-4EAE-AD65-9004B8F5CF85}" dt="2024-04-16T09:47:23.402" v="929"/>
          <ac:spMkLst>
            <pc:docMk/>
            <pc:sldMk cId="4156363010" sldId="313"/>
            <ac:spMk id="44" creationId="{BDBFB72B-E20A-0F48-6054-59F6F04620AC}"/>
          </ac:spMkLst>
        </pc:spChg>
        <pc:spChg chg="mod">
          <ac:chgData name="Lorenzo Yehezkiel" userId="2db71002-4b50-4eb8-b63c-7c26194b5bce" providerId="ADAL" clId="{33CA439B-529E-4EAE-AD65-9004B8F5CF85}" dt="2024-04-16T09:47:23.402" v="929"/>
          <ac:spMkLst>
            <pc:docMk/>
            <pc:sldMk cId="4156363010" sldId="313"/>
            <ac:spMk id="45" creationId="{927633C8-F133-50A2-3F47-1C2AEC992490}"/>
          </ac:spMkLst>
        </pc:spChg>
        <pc:spChg chg="mod">
          <ac:chgData name="Lorenzo Yehezkiel" userId="2db71002-4b50-4eb8-b63c-7c26194b5bce" providerId="ADAL" clId="{33CA439B-529E-4EAE-AD65-9004B8F5CF85}" dt="2024-04-16T09:47:23.402" v="929"/>
          <ac:spMkLst>
            <pc:docMk/>
            <pc:sldMk cId="4156363010" sldId="313"/>
            <ac:spMk id="46" creationId="{3DEBB4D4-0A21-AEC0-D67C-AED4D225C3D0}"/>
          </ac:spMkLst>
        </pc:spChg>
        <pc:spChg chg="mod">
          <ac:chgData name="Lorenzo Yehezkiel" userId="2db71002-4b50-4eb8-b63c-7c26194b5bce" providerId="ADAL" clId="{33CA439B-529E-4EAE-AD65-9004B8F5CF85}" dt="2024-04-16T09:47:23.402" v="929"/>
          <ac:spMkLst>
            <pc:docMk/>
            <pc:sldMk cId="4156363010" sldId="313"/>
            <ac:spMk id="47" creationId="{F568149D-FBDC-F1FE-9B82-55D5E6A09640}"/>
          </ac:spMkLst>
        </pc:spChg>
        <pc:spChg chg="mod">
          <ac:chgData name="Lorenzo Yehezkiel" userId="2db71002-4b50-4eb8-b63c-7c26194b5bce" providerId="ADAL" clId="{33CA439B-529E-4EAE-AD65-9004B8F5CF85}" dt="2024-04-16T09:47:23.402" v="929"/>
          <ac:spMkLst>
            <pc:docMk/>
            <pc:sldMk cId="4156363010" sldId="313"/>
            <ac:spMk id="48" creationId="{DA57F7CC-8C89-9D98-2A9A-C8E751A4D477}"/>
          </ac:spMkLst>
        </pc:spChg>
        <pc:spChg chg="mod">
          <ac:chgData name="Lorenzo Yehezkiel" userId="2db71002-4b50-4eb8-b63c-7c26194b5bce" providerId="ADAL" clId="{33CA439B-529E-4EAE-AD65-9004B8F5CF85}" dt="2024-04-16T09:47:23.402" v="929"/>
          <ac:spMkLst>
            <pc:docMk/>
            <pc:sldMk cId="4156363010" sldId="313"/>
            <ac:spMk id="49" creationId="{CCD2140D-7D6E-23C5-0933-1E170C1E70D1}"/>
          </ac:spMkLst>
        </pc:spChg>
        <pc:spChg chg="mod">
          <ac:chgData name="Lorenzo Yehezkiel" userId="2db71002-4b50-4eb8-b63c-7c26194b5bce" providerId="ADAL" clId="{33CA439B-529E-4EAE-AD65-9004B8F5CF85}" dt="2024-04-16T09:47:23.402" v="929"/>
          <ac:spMkLst>
            <pc:docMk/>
            <pc:sldMk cId="4156363010" sldId="313"/>
            <ac:spMk id="50" creationId="{B1218658-080D-E827-AD25-9E4CA1FE4AB9}"/>
          </ac:spMkLst>
        </pc:spChg>
        <pc:spChg chg="mod">
          <ac:chgData name="Lorenzo Yehezkiel" userId="2db71002-4b50-4eb8-b63c-7c26194b5bce" providerId="ADAL" clId="{33CA439B-529E-4EAE-AD65-9004B8F5CF85}" dt="2024-04-16T09:47:23.402" v="929"/>
          <ac:spMkLst>
            <pc:docMk/>
            <pc:sldMk cId="4156363010" sldId="313"/>
            <ac:spMk id="51" creationId="{61C20A9C-347B-60F0-699D-88B58DBF7C7F}"/>
          </ac:spMkLst>
        </pc:spChg>
        <pc:spChg chg="mod">
          <ac:chgData name="Lorenzo Yehezkiel" userId="2db71002-4b50-4eb8-b63c-7c26194b5bce" providerId="ADAL" clId="{33CA439B-529E-4EAE-AD65-9004B8F5CF85}" dt="2024-04-16T09:47:23.402" v="929"/>
          <ac:spMkLst>
            <pc:docMk/>
            <pc:sldMk cId="4156363010" sldId="313"/>
            <ac:spMk id="52" creationId="{1EDCA753-7F7E-9129-5D25-192F3DCA282C}"/>
          </ac:spMkLst>
        </pc:spChg>
        <pc:spChg chg="mod">
          <ac:chgData name="Lorenzo Yehezkiel" userId="2db71002-4b50-4eb8-b63c-7c26194b5bce" providerId="ADAL" clId="{33CA439B-529E-4EAE-AD65-9004B8F5CF85}" dt="2024-04-16T09:47:23.402" v="929"/>
          <ac:spMkLst>
            <pc:docMk/>
            <pc:sldMk cId="4156363010" sldId="313"/>
            <ac:spMk id="53" creationId="{7683611C-871A-3DB3-C322-01DEB924FA47}"/>
          </ac:spMkLst>
        </pc:spChg>
        <pc:spChg chg="mod">
          <ac:chgData name="Lorenzo Yehezkiel" userId="2db71002-4b50-4eb8-b63c-7c26194b5bce" providerId="ADAL" clId="{33CA439B-529E-4EAE-AD65-9004B8F5CF85}" dt="2024-04-16T09:47:23.402" v="929"/>
          <ac:spMkLst>
            <pc:docMk/>
            <pc:sldMk cId="4156363010" sldId="313"/>
            <ac:spMk id="54" creationId="{23FD3FAD-538B-1F6E-E0ED-6F01DB192057}"/>
          </ac:spMkLst>
        </pc:spChg>
        <pc:spChg chg="mod">
          <ac:chgData name="Lorenzo Yehezkiel" userId="2db71002-4b50-4eb8-b63c-7c26194b5bce" providerId="ADAL" clId="{33CA439B-529E-4EAE-AD65-9004B8F5CF85}" dt="2024-04-16T09:47:23.402" v="929"/>
          <ac:spMkLst>
            <pc:docMk/>
            <pc:sldMk cId="4156363010" sldId="313"/>
            <ac:spMk id="55" creationId="{35FBA389-685A-4ADF-BD6C-AE1816F50545}"/>
          </ac:spMkLst>
        </pc:spChg>
        <pc:spChg chg="mod">
          <ac:chgData name="Lorenzo Yehezkiel" userId="2db71002-4b50-4eb8-b63c-7c26194b5bce" providerId="ADAL" clId="{33CA439B-529E-4EAE-AD65-9004B8F5CF85}" dt="2024-04-16T09:47:23.402" v="929"/>
          <ac:spMkLst>
            <pc:docMk/>
            <pc:sldMk cId="4156363010" sldId="313"/>
            <ac:spMk id="56" creationId="{596349DF-BAD9-00FD-8680-6E0B2D22F00E}"/>
          </ac:spMkLst>
        </pc:spChg>
        <pc:spChg chg="mod">
          <ac:chgData name="Lorenzo Yehezkiel" userId="2db71002-4b50-4eb8-b63c-7c26194b5bce" providerId="ADAL" clId="{33CA439B-529E-4EAE-AD65-9004B8F5CF85}" dt="2024-04-16T09:47:23.402" v="929"/>
          <ac:spMkLst>
            <pc:docMk/>
            <pc:sldMk cId="4156363010" sldId="313"/>
            <ac:spMk id="57" creationId="{467ED8B1-FA64-14CE-B8EB-32E86A31CBA4}"/>
          </ac:spMkLst>
        </pc:spChg>
        <pc:spChg chg="mod">
          <ac:chgData name="Lorenzo Yehezkiel" userId="2db71002-4b50-4eb8-b63c-7c26194b5bce" providerId="ADAL" clId="{33CA439B-529E-4EAE-AD65-9004B8F5CF85}" dt="2024-04-16T09:47:23.402" v="929"/>
          <ac:spMkLst>
            <pc:docMk/>
            <pc:sldMk cId="4156363010" sldId="313"/>
            <ac:spMk id="58" creationId="{720B69A9-8B3F-0017-CBC5-DEDBC9171196}"/>
          </ac:spMkLst>
        </pc:spChg>
        <pc:spChg chg="mod">
          <ac:chgData name="Lorenzo Yehezkiel" userId="2db71002-4b50-4eb8-b63c-7c26194b5bce" providerId="ADAL" clId="{33CA439B-529E-4EAE-AD65-9004B8F5CF85}" dt="2024-04-16T09:47:23.402" v="929"/>
          <ac:spMkLst>
            <pc:docMk/>
            <pc:sldMk cId="4156363010" sldId="313"/>
            <ac:spMk id="59" creationId="{646137AF-4E51-092A-31BB-74378DF3B94E}"/>
          </ac:spMkLst>
        </pc:spChg>
        <pc:spChg chg="mod">
          <ac:chgData name="Lorenzo Yehezkiel" userId="2db71002-4b50-4eb8-b63c-7c26194b5bce" providerId="ADAL" clId="{33CA439B-529E-4EAE-AD65-9004B8F5CF85}" dt="2024-04-16T09:47:23.402" v="929"/>
          <ac:spMkLst>
            <pc:docMk/>
            <pc:sldMk cId="4156363010" sldId="313"/>
            <ac:spMk id="60" creationId="{7C571789-F1F2-AADC-169E-16018FBB5964}"/>
          </ac:spMkLst>
        </pc:spChg>
        <pc:spChg chg="mod">
          <ac:chgData name="Lorenzo Yehezkiel" userId="2db71002-4b50-4eb8-b63c-7c26194b5bce" providerId="ADAL" clId="{33CA439B-529E-4EAE-AD65-9004B8F5CF85}" dt="2024-04-16T09:47:23.402" v="929"/>
          <ac:spMkLst>
            <pc:docMk/>
            <pc:sldMk cId="4156363010" sldId="313"/>
            <ac:spMk id="61" creationId="{A7AACDC2-5A10-37E0-221A-B74E8148520C}"/>
          </ac:spMkLst>
        </pc:spChg>
        <pc:spChg chg="mod">
          <ac:chgData name="Lorenzo Yehezkiel" userId="2db71002-4b50-4eb8-b63c-7c26194b5bce" providerId="ADAL" clId="{33CA439B-529E-4EAE-AD65-9004B8F5CF85}" dt="2024-04-16T09:47:23.402" v="929"/>
          <ac:spMkLst>
            <pc:docMk/>
            <pc:sldMk cId="4156363010" sldId="313"/>
            <ac:spMk id="62" creationId="{F2C7E824-A2BC-BDAA-C5FB-F4254D778929}"/>
          </ac:spMkLst>
        </pc:spChg>
        <pc:spChg chg="mod">
          <ac:chgData name="Lorenzo Yehezkiel" userId="2db71002-4b50-4eb8-b63c-7c26194b5bce" providerId="ADAL" clId="{33CA439B-529E-4EAE-AD65-9004B8F5CF85}" dt="2024-04-16T09:47:23.402" v="929"/>
          <ac:spMkLst>
            <pc:docMk/>
            <pc:sldMk cId="4156363010" sldId="313"/>
            <ac:spMk id="63" creationId="{F5F359C1-0F96-1EB7-C4C8-D4058808BD2C}"/>
          </ac:spMkLst>
        </pc:spChg>
        <pc:spChg chg="mod">
          <ac:chgData name="Lorenzo Yehezkiel" userId="2db71002-4b50-4eb8-b63c-7c26194b5bce" providerId="ADAL" clId="{33CA439B-529E-4EAE-AD65-9004B8F5CF85}" dt="2024-04-16T09:47:23.402" v="929"/>
          <ac:spMkLst>
            <pc:docMk/>
            <pc:sldMk cId="4156363010" sldId="313"/>
            <ac:spMk id="640" creationId="{FD56D14F-793A-F677-1B0D-6F85709A79E1}"/>
          </ac:spMkLst>
        </pc:spChg>
        <pc:spChg chg="mod">
          <ac:chgData name="Lorenzo Yehezkiel" userId="2db71002-4b50-4eb8-b63c-7c26194b5bce" providerId="ADAL" clId="{33CA439B-529E-4EAE-AD65-9004B8F5CF85}" dt="2024-04-16T09:47:23.402" v="929"/>
          <ac:spMkLst>
            <pc:docMk/>
            <pc:sldMk cId="4156363010" sldId="313"/>
            <ac:spMk id="641" creationId="{5DB234CD-EA9E-D521-1F34-4516C7324E35}"/>
          </ac:spMkLst>
        </pc:spChg>
        <pc:spChg chg="mod">
          <ac:chgData name="Lorenzo Yehezkiel" userId="2db71002-4b50-4eb8-b63c-7c26194b5bce" providerId="ADAL" clId="{33CA439B-529E-4EAE-AD65-9004B8F5CF85}" dt="2024-04-16T09:47:23.402" v="929"/>
          <ac:spMkLst>
            <pc:docMk/>
            <pc:sldMk cId="4156363010" sldId="313"/>
            <ac:spMk id="642" creationId="{2723FCEE-DED7-5B87-6D51-B725247DB2F9}"/>
          </ac:spMkLst>
        </pc:spChg>
        <pc:spChg chg="mod">
          <ac:chgData name="Lorenzo Yehezkiel" userId="2db71002-4b50-4eb8-b63c-7c26194b5bce" providerId="ADAL" clId="{33CA439B-529E-4EAE-AD65-9004B8F5CF85}" dt="2024-04-16T09:47:23.402" v="929"/>
          <ac:spMkLst>
            <pc:docMk/>
            <pc:sldMk cId="4156363010" sldId="313"/>
            <ac:spMk id="643" creationId="{01591ABA-ECEE-D919-96A1-A33D20352320}"/>
          </ac:spMkLst>
        </pc:spChg>
        <pc:spChg chg="mod">
          <ac:chgData name="Lorenzo Yehezkiel" userId="2db71002-4b50-4eb8-b63c-7c26194b5bce" providerId="ADAL" clId="{33CA439B-529E-4EAE-AD65-9004B8F5CF85}" dt="2024-04-16T09:47:23.402" v="929"/>
          <ac:spMkLst>
            <pc:docMk/>
            <pc:sldMk cId="4156363010" sldId="313"/>
            <ac:spMk id="644" creationId="{1D053098-3C51-94DC-6682-603A7E498627}"/>
          </ac:spMkLst>
        </pc:spChg>
        <pc:spChg chg="mod">
          <ac:chgData name="Lorenzo Yehezkiel" userId="2db71002-4b50-4eb8-b63c-7c26194b5bce" providerId="ADAL" clId="{33CA439B-529E-4EAE-AD65-9004B8F5CF85}" dt="2024-04-16T09:47:23.402" v="929"/>
          <ac:spMkLst>
            <pc:docMk/>
            <pc:sldMk cId="4156363010" sldId="313"/>
            <ac:spMk id="645" creationId="{4DE43BDB-4663-ACF8-A24C-9F61203185F8}"/>
          </ac:spMkLst>
        </pc:spChg>
        <pc:spChg chg="mod">
          <ac:chgData name="Lorenzo Yehezkiel" userId="2db71002-4b50-4eb8-b63c-7c26194b5bce" providerId="ADAL" clId="{33CA439B-529E-4EAE-AD65-9004B8F5CF85}" dt="2024-04-16T09:47:23.402" v="929"/>
          <ac:spMkLst>
            <pc:docMk/>
            <pc:sldMk cId="4156363010" sldId="313"/>
            <ac:spMk id="646" creationId="{09022BDD-2CBC-680D-4680-5A0CA8BF6678}"/>
          </ac:spMkLst>
        </pc:spChg>
        <pc:spChg chg="mod">
          <ac:chgData name="Lorenzo Yehezkiel" userId="2db71002-4b50-4eb8-b63c-7c26194b5bce" providerId="ADAL" clId="{33CA439B-529E-4EAE-AD65-9004B8F5CF85}" dt="2024-04-16T09:47:23.402" v="929"/>
          <ac:spMkLst>
            <pc:docMk/>
            <pc:sldMk cId="4156363010" sldId="313"/>
            <ac:spMk id="647" creationId="{71D1CE90-2012-7CFA-39A5-043DF505D540}"/>
          </ac:spMkLst>
        </pc:spChg>
        <pc:spChg chg="mod">
          <ac:chgData name="Lorenzo Yehezkiel" userId="2db71002-4b50-4eb8-b63c-7c26194b5bce" providerId="ADAL" clId="{33CA439B-529E-4EAE-AD65-9004B8F5CF85}" dt="2024-04-16T09:47:23.402" v="929"/>
          <ac:spMkLst>
            <pc:docMk/>
            <pc:sldMk cId="4156363010" sldId="313"/>
            <ac:spMk id="648" creationId="{14537482-DE14-710B-D6A8-04D9FB9D4846}"/>
          </ac:spMkLst>
        </pc:spChg>
        <pc:spChg chg="mod">
          <ac:chgData name="Lorenzo Yehezkiel" userId="2db71002-4b50-4eb8-b63c-7c26194b5bce" providerId="ADAL" clId="{33CA439B-529E-4EAE-AD65-9004B8F5CF85}" dt="2024-04-16T09:47:23.402" v="929"/>
          <ac:spMkLst>
            <pc:docMk/>
            <pc:sldMk cId="4156363010" sldId="313"/>
            <ac:spMk id="649" creationId="{24DDA635-7343-A98E-1102-2E83A7F2863C}"/>
          </ac:spMkLst>
        </pc:spChg>
        <pc:spChg chg="mod">
          <ac:chgData name="Lorenzo Yehezkiel" userId="2db71002-4b50-4eb8-b63c-7c26194b5bce" providerId="ADAL" clId="{33CA439B-529E-4EAE-AD65-9004B8F5CF85}" dt="2024-04-16T09:47:23.402" v="929"/>
          <ac:spMkLst>
            <pc:docMk/>
            <pc:sldMk cId="4156363010" sldId="313"/>
            <ac:spMk id="650" creationId="{6C7794D4-060D-086E-35BB-F73CF8CAEA7A}"/>
          </ac:spMkLst>
        </pc:spChg>
        <pc:spChg chg="mod">
          <ac:chgData name="Lorenzo Yehezkiel" userId="2db71002-4b50-4eb8-b63c-7c26194b5bce" providerId="ADAL" clId="{33CA439B-529E-4EAE-AD65-9004B8F5CF85}" dt="2024-04-16T09:47:23.402" v="929"/>
          <ac:spMkLst>
            <pc:docMk/>
            <pc:sldMk cId="4156363010" sldId="313"/>
            <ac:spMk id="651" creationId="{CAC28CEE-DF4D-2354-F38A-0CF388531A19}"/>
          </ac:spMkLst>
        </pc:spChg>
        <pc:spChg chg="mod">
          <ac:chgData name="Lorenzo Yehezkiel" userId="2db71002-4b50-4eb8-b63c-7c26194b5bce" providerId="ADAL" clId="{33CA439B-529E-4EAE-AD65-9004B8F5CF85}" dt="2024-04-16T09:47:23.402" v="929"/>
          <ac:spMkLst>
            <pc:docMk/>
            <pc:sldMk cId="4156363010" sldId="313"/>
            <ac:spMk id="652" creationId="{737FED1B-BEC1-2B1A-3BAD-344ED2DA88A1}"/>
          </ac:spMkLst>
        </pc:spChg>
        <pc:spChg chg="mod">
          <ac:chgData name="Lorenzo Yehezkiel" userId="2db71002-4b50-4eb8-b63c-7c26194b5bce" providerId="ADAL" clId="{33CA439B-529E-4EAE-AD65-9004B8F5CF85}" dt="2024-04-16T09:47:23.402" v="929"/>
          <ac:spMkLst>
            <pc:docMk/>
            <pc:sldMk cId="4156363010" sldId="313"/>
            <ac:spMk id="653" creationId="{E592920A-7787-FA36-B511-96F05BFB4B90}"/>
          </ac:spMkLst>
        </pc:spChg>
        <pc:spChg chg="mod">
          <ac:chgData name="Lorenzo Yehezkiel" userId="2db71002-4b50-4eb8-b63c-7c26194b5bce" providerId="ADAL" clId="{33CA439B-529E-4EAE-AD65-9004B8F5CF85}" dt="2024-04-16T09:47:23.402" v="929"/>
          <ac:spMkLst>
            <pc:docMk/>
            <pc:sldMk cId="4156363010" sldId="313"/>
            <ac:spMk id="654" creationId="{84A04566-9941-9C97-5BE7-BAB8F0DBF4A5}"/>
          </ac:spMkLst>
        </pc:spChg>
        <pc:spChg chg="mod">
          <ac:chgData name="Lorenzo Yehezkiel" userId="2db71002-4b50-4eb8-b63c-7c26194b5bce" providerId="ADAL" clId="{33CA439B-529E-4EAE-AD65-9004B8F5CF85}" dt="2024-04-16T09:47:23.402" v="929"/>
          <ac:spMkLst>
            <pc:docMk/>
            <pc:sldMk cId="4156363010" sldId="313"/>
            <ac:spMk id="655" creationId="{5DC2FD1B-AE3C-3883-B656-BD378FE48AD9}"/>
          </ac:spMkLst>
        </pc:spChg>
        <pc:spChg chg="mod">
          <ac:chgData name="Lorenzo Yehezkiel" userId="2db71002-4b50-4eb8-b63c-7c26194b5bce" providerId="ADAL" clId="{33CA439B-529E-4EAE-AD65-9004B8F5CF85}" dt="2024-04-16T09:47:23.402" v="929"/>
          <ac:spMkLst>
            <pc:docMk/>
            <pc:sldMk cId="4156363010" sldId="313"/>
            <ac:spMk id="656" creationId="{5C71CE52-25E1-9799-6B47-1830F466BCEE}"/>
          </ac:spMkLst>
        </pc:spChg>
        <pc:spChg chg="mod">
          <ac:chgData name="Lorenzo Yehezkiel" userId="2db71002-4b50-4eb8-b63c-7c26194b5bce" providerId="ADAL" clId="{33CA439B-529E-4EAE-AD65-9004B8F5CF85}" dt="2024-04-16T09:47:23.402" v="929"/>
          <ac:spMkLst>
            <pc:docMk/>
            <pc:sldMk cId="4156363010" sldId="313"/>
            <ac:spMk id="657" creationId="{8B5DB52C-E9B6-D07D-2056-B0C3C35FE212}"/>
          </ac:spMkLst>
        </pc:spChg>
        <pc:spChg chg="mod">
          <ac:chgData name="Lorenzo Yehezkiel" userId="2db71002-4b50-4eb8-b63c-7c26194b5bce" providerId="ADAL" clId="{33CA439B-529E-4EAE-AD65-9004B8F5CF85}" dt="2024-04-16T09:47:23.402" v="929"/>
          <ac:spMkLst>
            <pc:docMk/>
            <pc:sldMk cId="4156363010" sldId="313"/>
            <ac:spMk id="658" creationId="{E95FC6C8-7B77-B510-C67A-3D0A386C43B3}"/>
          </ac:spMkLst>
        </pc:spChg>
        <pc:spChg chg="mod">
          <ac:chgData name="Lorenzo Yehezkiel" userId="2db71002-4b50-4eb8-b63c-7c26194b5bce" providerId="ADAL" clId="{33CA439B-529E-4EAE-AD65-9004B8F5CF85}" dt="2024-04-16T09:47:23.402" v="929"/>
          <ac:spMkLst>
            <pc:docMk/>
            <pc:sldMk cId="4156363010" sldId="313"/>
            <ac:spMk id="659" creationId="{16DE5903-0EE1-C05D-19C6-60636EF448B4}"/>
          </ac:spMkLst>
        </pc:spChg>
        <pc:spChg chg="mod">
          <ac:chgData name="Lorenzo Yehezkiel" userId="2db71002-4b50-4eb8-b63c-7c26194b5bce" providerId="ADAL" clId="{33CA439B-529E-4EAE-AD65-9004B8F5CF85}" dt="2024-04-16T09:47:23.402" v="929"/>
          <ac:spMkLst>
            <pc:docMk/>
            <pc:sldMk cId="4156363010" sldId="313"/>
            <ac:spMk id="660" creationId="{D350BF82-8DC3-EBE7-2E65-FB89AF281BEE}"/>
          </ac:spMkLst>
        </pc:spChg>
        <pc:spChg chg="mod">
          <ac:chgData name="Lorenzo Yehezkiel" userId="2db71002-4b50-4eb8-b63c-7c26194b5bce" providerId="ADAL" clId="{33CA439B-529E-4EAE-AD65-9004B8F5CF85}" dt="2024-04-16T09:47:23.402" v="929"/>
          <ac:spMkLst>
            <pc:docMk/>
            <pc:sldMk cId="4156363010" sldId="313"/>
            <ac:spMk id="661" creationId="{AAAE02E2-B216-EACB-481A-CBB95CCCE628}"/>
          </ac:spMkLst>
        </pc:spChg>
        <pc:spChg chg="mod">
          <ac:chgData name="Lorenzo Yehezkiel" userId="2db71002-4b50-4eb8-b63c-7c26194b5bce" providerId="ADAL" clId="{33CA439B-529E-4EAE-AD65-9004B8F5CF85}" dt="2024-04-16T09:47:23.402" v="929"/>
          <ac:spMkLst>
            <pc:docMk/>
            <pc:sldMk cId="4156363010" sldId="313"/>
            <ac:spMk id="662" creationId="{DF319C9A-F17C-EF54-A9FB-3E42BEF60E63}"/>
          </ac:spMkLst>
        </pc:spChg>
        <pc:spChg chg="mod">
          <ac:chgData name="Lorenzo Yehezkiel" userId="2db71002-4b50-4eb8-b63c-7c26194b5bce" providerId="ADAL" clId="{33CA439B-529E-4EAE-AD65-9004B8F5CF85}" dt="2024-04-16T09:47:23.402" v="929"/>
          <ac:spMkLst>
            <pc:docMk/>
            <pc:sldMk cId="4156363010" sldId="313"/>
            <ac:spMk id="663" creationId="{3E855F65-315A-216E-9C19-4E9569616818}"/>
          </ac:spMkLst>
        </pc:spChg>
        <pc:spChg chg="mod">
          <ac:chgData name="Lorenzo Yehezkiel" userId="2db71002-4b50-4eb8-b63c-7c26194b5bce" providerId="ADAL" clId="{33CA439B-529E-4EAE-AD65-9004B8F5CF85}" dt="2024-04-16T09:47:23.402" v="929"/>
          <ac:spMkLst>
            <pc:docMk/>
            <pc:sldMk cId="4156363010" sldId="313"/>
            <ac:spMk id="664" creationId="{F18DC0AF-AB00-9073-5CEF-7F5F07840810}"/>
          </ac:spMkLst>
        </pc:spChg>
        <pc:spChg chg="mod">
          <ac:chgData name="Lorenzo Yehezkiel" userId="2db71002-4b50-4eb8-b63c-7c26194b5bce" providerId="ADAL" clId="{33CA439B-529E-4EAE-AD65-9004B8F5CF85}" dt="2024-04-16T09:47:23.402" v="929"/>
          <ac:spMkLst>
            <pc:docMk/>
            <pc:sldMk cId="4156363010" sldId="313"/>
            <ac:spMk id="665" creationId="{6A69BDD1-A062-128B-63A4-B28CD2A39A6B}"/>
          </ac:spMkLst>
        </pc:spChg>
        <pc:spChg chg="mod">
          <ac:chgData name="Lorenzo Yehezkiel" userId="2db71002-4b50-4eb8-b63c-7c26194b5bce" providerId="ADAL" clId="{33CA439B-529E-4EAE-AD65-9004B8F5CF85}" dt="2024-04-16T09:47:23.402" v="929"/>
          <ac:spMkLst>
            <pc:docMk/>
            <pc:sldMk cId="4156363010" sldId="313"/>
            <ac:spMk id="666" creationId="{443B50B9-4799-DD54-947A-9397A78156A0}"/>
          </ac:spMkLst>
        </pc:spChg>
        <pc:spChg chg="mod">
          <ac:chgData name="Lorenzo Yehezkiel" userId="2db71002-4b50-4eb8-b63c-7c26194b5bce" providerId="ADAL" clId="{33CA439B-529E-4EAE-AD65-9004B8F5CF85}" dt="2024-04-16T09:47:23.402" v="929"/>
          <ac:spMkLst>
            <pc:docMk/>
            <pc:sldMk cId="4156363010" sldId="313"/>
            <ac:spMk id="667" creationId="{6FAEC000-F931-B0CD-A972-20A13D495845}"/>
          </ac:spMkLst>
        </pc:spChg>
        <pc:spChg chg="mod">
          <ac:chgData name="Lorenzo Yehezkiel" userId="2db71002-4b50-4eb8-b63c-7c26194b5bce" providerId="ADAL" clId="{33CA439B-529E-4EAE-AD65-9004B8F5CF85}" dt="2024-04-16T09:47:23.402" v="929"/>
          <ac:spMkLst>
            <pc:docMk/>
            <pc:sldMk cId="4156363010" sldId="313"/>
            <ac:spMk id="668" creationId="{9A399F6F-D22E-EECA-FC91-38C3B06BB1ED}"/>
          </ac:spMkLst>
        </pc:spChg>
        <pc:spChg chg="mod">
          <ac:chgData name="Lorenzo Yehezkiel" userId="2db71002-4b50-4eb8-b63c-7c26194b5bce" providerId="ADAL" clId="{33CA439B-529E-4EAE-AD65-9004B8F5CF85}" dt="2024-04-16T09:47:23.402" v="929"/>
          <ac:spMkLst>
            <pc:docMk/>
            <pc:sldMk cId="4156363010" sldId="313"/>
            <ac:spMk id="669" creationId="{76F5FA6B-4DE0-4DD0-2229-336E32A6DF0B}"/>
          </ac:spMkLst>
        </pc:spChg>
        <pc:spChg chg="mod">
          <ac:chgData name="Lorenzo Yehezkiel" userId="2db71002-4b50-4eb8-b63c-7c26194b5bce" providerId="ADAL" clId="{33CA439B-529E-4EAE-AD65-9004B8F5CF85}" dt="2024-04-16T09:47:23.402" v="929"/>
          <ac:spMkLst>
            <pc:docMk/>
            <pc:sldMk cId="4156363010" sldId="313"/>
            <ac:spMk id="670" creationId="{5AE3F0AB-334F-83E9-FB02-54C2F7FBB43D}"/>
          </ac:spMkLst>
        </pc:spChg>
        <pc:spChg chg="mod">
          <ac:chgData name="Lorenzo Yehezkiel" userId="2db71002-4b50-4eb8-b63c-7c26194b5bce" providerId="ADAL" clId="{33CA439B-529E-4EAE-AD65-9004B8F5CF85}" dt="2024-04-16T09:47:23.402" v="929"/>
          <ac:spMkLst>
            <pc:docMk/>
            <pc:sldMk cId="4156363010" sldId="313"/>
            <ac:spMk id="671" creationId="{7A90764A-C546-1957-6A87-EF7D79936F3D}"/>
          </ac:spMkLst>
        </pc:spChg>
        <pc:spChg chg="mod">
          <ac:chgData name="Lorenzo Yehezkiel" userId="2db71002-4b50-4eb8-b63c-7c26194b5bce" providerId="ADAL" clId="{33CA439B-529E-4EAE-AD65-9004B8F5CF85}" dt="2024-04-16T09:47:23.402" v="929"/>
          <ac:spMkLst>
            <pc:docMk/>
            <pc:sldMk cId="4156363010" sldId="313"/>
            <ac:spMk id="672" creationId="{E8AF5D87-BF30-0055-F49B-54EEB745F7E9}"/>
          </ac:spMkLst>
        </pc:spChg>
        <pc:spChg chg="mod">
          <ac:chgData name="Lorenzo Yehezkiel" userId="2db71002-4b50-4eb8-b63c-7c26194b5bce" providerId="ADAL" clId="{33CA439B-529E-4EAE-AD65-9004B8F5CF85}" dt="2024-04-16T09:47:23.402" v="929"/>
          <ac:spMkLst>
            <pc:docMk/>
            <pc:sldMk cId="4156363010" sldId="313"/>
            <ac:spMk id="673" creationId="{2ECAD16D-5F49-5B58-07A4-DC0E4EAAA008}"/>
          </ac:spMkLst>
        </pc:spChg>
        <pc:spChg chg="mod">
          <ac:chgData name="Lorenzo Yehezkiel" userId="2db71002-4b50-4eb8-b63c-7c26194b5bce" providerId="ADAL" clId="{33CA439B-529E-4EAE-AD65-9004B8F5CF85}" dt="2024-04-16T09:47:23.402" v="929"/>
          <ac:spMkLst>
            <pc:docMk/>
            <pc:sldMk cId="4156363010" sldId="313"/>
            <ac:spMk id="674" creationId="{A2C5BD7C-7A41-6049-BEE5-3AD6FB4B41BE}"/>
          </ac:spMkLst>
        </pc:spChg>
        <pc:spChg chg="mod">
          <ac:chgData name="Lorenzo Yehezkiel" userId="2db71002-4b50-4eb8-b63c-7c26194b5bce" providerId="ADAL" clId="{33CA439B-529E-4EAE-AD65-9004B8F5CF85}" dt="2024-04-16T09:47:23.402" v="929"/>
          <ac:spMkLst>
            <pc:docMk/>
            <pc:sldMk cId="4156363010" sldId="313"/>
            <ac:spMk id="675" creationId="{7F5D73C1-CD74-82CA-ED1F-D5E7CBFFDD62}"/>
          </ac:spMkLst>
        </pc:spChg>
        <pc:spChg chg="mod">
          <ac:chgData name="Lorenzo Yehezkiel" userId="2db71002-4b50-4eb8-b63c-7c26194b5bce" providerId="ADAL" clId="{33CA439B-529E-4EAE-AD65-9004B8F5CF85}" dt="2024-04-16T09:47:23.402" v="929"/>
          <ac:spMkLst>
            <pc:docMk/>
            <pc:sldMk cId="4156363010" sldId="313"/>
            <ac:spMk id="676" creationId="{179C4B18-8FDE-9FC6-D56B-1DEE7BEA9715}"/>
          </ac:spMkLst>
        </pc:spChg>
        <pc:spChg chg="mod">
          <ac:chgData name="Lorenzo Yehezkiel" userId="2db71002-4b50-4eb8-b63c-7c26194b5bce" providerId="ADAL" clId="{33CA439B-529E-4EAE-AD65-9004B8F5CF85}" dt="2024-04-16T09:47:23.402" v="929"/>
          <ac:spMkLst>
            <pc:docMk/>
            <pc:sldMk cId="4156363010" sldId="313"/>
            <ac:spMk id="677" creationId="{3BDF8418-EAB7-8560-AE6D-5AF9595DB5BD}"/>
          </ac:spMkLst>
        </pc:spChg>
        <pc:spChg chg="mod">
          <ac:chgData name="Lorenzo Yehezkiel" userId="2db71002-4b50-4eb8-b63c-7c26194b5bce" providerId="ADAL" clId="{33CA439B-529E-4EAE-AD65-9004B8F5CF85}" dt="2024-04-16T09:47:23.402" v="929"/>
          <ac:spMkLst>
            <pc:docMk/>
            <pc:sldMk cId="4156363010" sldId="313"/>
            <ac:spMk id="678" creationId="{E4A7E1D2-D112-48FA-6B88-E0C913144CC7}"/>
          </ac:spMkLst>
        </pc:spChg>
        <pc:spChg chg="mod">
          <ac:chgData name="Lorenzo Yehezkiel" userId="2db71002-4b50-4eb8-b63c-7c26194b5bce" providerId="ADAL" clId="{33CA439B-529E-4EAE-AD65-9004B8F5CF85}" dt="2024-04-16T09:47:23.402" v="929"/>
          <ac:spMkLst>
            <pc:docMk/>
            <pc:sldMk cId="4156363010" sldId="313"/>
            <ac:spMk id="679" creationId="{2160A699-31CB-31D7-5F63-46D2CF2D546C}"/>
          </ac:spMkLst>
        </pc:spChg>
        <pc:spChg chg="mod">
          <ac:chgData name="Lorenzo Yehezkiel" userId="2db71002-4b50-4eb8-b63c-7c26194b5bce" providerId="ADAL" clId="{33CA439B-529E-4EAE-AD65-9004B8F5CF85}" dt="2024-04-16T09:47:23.402" v="929"/>
          <ac:spMkLst>
            <pc:docMk/>
            <pc:sldMk cId="4156363010" sldId="313"/>
            <ac:spMk id="680" creationId="{E4AF19A4-7B0A-59F7-63A0-8B0829D46BCA}"/>
          </ac:spMkLst>
        </pc:spChg>
        <pc:spChg chg="mod">
          <ac:chgData name="Lorenzo Yehezkiel" userId="2db71002-4b50-4eb8-b63c-7c26194b5bce" providerId="ADAL" clId="{33CA439B-529E-4EAE-AD65-9004B8F5CF85}" dt="2024-04-16T09:47:23.402" v="929"/>
          <ac:spMkLst>
            <pc:docMk/>
            <pc:sldMk cId="4156363010" sldId="313"/>
            <ac:spMk id="681" creationId="{436824FD-CE08-6E73-FA57-0B2CA87B0162}"/>
          </ac:spMkLst>
        </pc:spChg>
        <pc:spChg chg="mod">
          <ac:chgData name="Lorenzo Yehezkiel" userId="2db71002-4b50-4eb8-b63c-7c26194b5bce" providerId="ADAL" clId="{33CA439B-529E-4EAE-AD65-9004B8F5CF85}" dt="2024-04-16T09:47:23.402" v="929"/>
          <ac:spMkLst>
            <pc:docMk/>
            <pc:sldMk cId="4156363010" sldId="313"/>
            <ac:spMk id="682" creationId="{8A9D9FED-AA24-348F-5C73-148BB826C179}"/>
          </ac:spMkLst>
        </pc:spChg>
        <pc:spChg chg="mod">
          <ac:chgData name="Lorenzo Yehezkiel" userId="2db71002-4b50-4eb8-b63c-7c26194b5bce" providerId="ADAL" clId="{33CA439B-529E-4EAE-AD65-9004B8F5CF85}" dt="2024-04-16T09:47:23.402" v="929"/>
          <ac:spMkLst>
            <pc:docMk/>
            <pc:sldMk cId="4156363010" sldId="313"/>
            <ac:spMk id="683" creationId="{A685FF5E-CC2D-BF36-18EE-0B7F091852BB}"/>
          </ac:spMkLst>
        </pc:spChg>
        <pc:spChg chg="mod">
          <ac:chgData name="Lorenzo Yehezkiel" userId="2db71002-4b50-4eb8-b63c-7c26194b5bce" providerId="ADAL" clId="{33CA439B-529E-4EAE-AD65-9004B8F5CF85}" dt="2024-04-16T09:47:23.402" v="929"/>
          <ac:spMkLst>
            <pc:docMk/>
            <pc:sldMk cId="4156363010" sldId="313"/>
            <ac:spMk id="684" creationId="{0C466325-9CE2-24EE-7561-98DFBAC866AD}"/>
          </ac:spMkLst>
        </pc:spChg>
        <pc:spChg chg="mod">
          <ac:chgData name="Lorenzo Yehezkiel" userId="2db71002-4b50-4eb8-b63c-7c26194b5bce" providerId="ADAL" clId="{33CA439B-529E-4EAE-AD65-9004B8F5CF85}" dt="2024-04-16T09:47:23.402" v="929"/>
          <ac:spMkLst>
            <pc:docMk/>
            <pc:sldMk cId="4156363010" sldId="313"/>
            <ac:spMk id="685" creationId="{89BA26CD-B195-9B21-0C11-1E379DB76A20}"/>
          </ac:spMkLst>
        </pc:spChg>
        <pc:spChg chg="mod">
          <ac:chgData name="Lorenzo Yehezkiel" userId="2db71002-4b50-4eb8-b63c-7c26194b5bce" providerId="ADAL" clId="{33CA439B-529E-4EAE-AD65-9004B8F5CF85}" dt="2024-04-16T09:47:23.402" v="929"/>
          <ac:spMkLst>
            <pc:docMk/>
            <pc:sldMk cId="4156363010" sldId="313"/>
            <ac:spMk id="686" creationId="{CE319E3A-9987-745C-B63F-B0021A72DFB0}"/>
          </ac:spMkLst>
        </pc:spChg>
        <pc:spChg chg="mod">
          <ac:chgData name="Lorenzo Yehezkiel" userId="2db71002-4b50-4eb8-b63c-7c26194b5bce" providerId="ADAL" clId="{33CA439B-529E-4EAE-AD65-9004B8F5CF85}" dt="2024-04-16T09:47:23.402" v="929"/>
          <ac:spMkLst>
            <pc:docMk/>
            <pc:sldMk cId="4156363010" sldId="313"/>
            <ac:spMk id="687" creationId="{EA6164FA-735E-5F28-A4BF-DBDCB7916228}"/>
          </ac:spMkLst>
        </pc:spChg>
        <pc:spChg chg="mod">
          <ac:chgData name="Lorenzo Yehezkiel" userId="2db71002-4b50-4eb8-b63c-7c26194b5bce" providerId="ADAL" clId="{33CA439B-529E-4EAE-AD65-9004B8F5CF85}" dt="2024-04-16T09:47:23.402" v="929"/>
          <ac:spMkLst>
            <pc:docMk/>
            <pc:sldMk cId="4156363010" sldId="313"/>
            <ac:spMk id="688" creationId="{7AED9D40-0C3D-D879-B322-B6B59603E161}"/>
          </ac:spMkLst>
        </pc:spChg>
        <pc:spChg chg="mod">
          <ac:chgData name="Lorenzo Yehezkiel" userId="2db71002-4b50-4eb8-b63c-7c26194b5bce" providerId="ADAL" clId="{33CA439B-529E-4EAE-AD65-9004B8F5CF85}" dt="2024-04-16T09:47:23.402" v="929"/>
          <ac:spMkLst>
            <pc:docMk/>
            <pc:sldMk cId="4156363010" sldId="313"/>
            <ac:spMk id="689" creationId="{CC2DC050-2209-450F-E198-29B9BAF67B0C}"/>
          </ac:spMkLst>
        </pc:spChg>
        <pc:spChg chg="mod">
          <ac:chgData name="Lorenzo Yehezkiel" userId="2db71002-4b50-4eb8-b63c-7c26194b5bce" providerId="ADAL" clId="{33CA439B-529E-4EAE-AD65-9004B8F5CF85}" dt="2024-04-16T09:47:23.402" v="929"/>
          <ac:spMkLst>
            <pc:docMk/>
            <pc:sldMk cId="4156363010" sldId="313"/>
            <ac:spMk id="690" creationId="{FEF41745-F102-79DF-703A-ACBD71C58605}"/>
          </ac:spMkLst>
        </pc:spChg>
        <pc:spChg chg="mod">
          <ac:chgData name="Lorenzo Yehezkiel" userId="2db71002-4b50-4eb8-b63c-7c26194b5bce" providerId="ADAL" clId="{33CA439B-529E-4EAE-AD65-9004B8F5CF85}" dt="2024-04-16T09:47:23.402" v="929"/>
          <ac:spMkLst>
            <pc:docMk/>
            <pc:sldMk cId="4156363010" sldId="313"/>
            <ac:spMk id="691" creationId="{F334C56D-A83E-060B-DEBF-82D6B8F68A72}"/>
          </ac:spMkLst>
        </pc:spChg>
        <pc:spChg chg="mod">
          <ac:chgData name="Lorenzo Yehezkiel" userId="2db71002-4b50-4eb8-b63c-7c26194b5bce" providerId="ADAL" clId="{33CA439B-529E-4EAE-AD65-9004B8F5CF85}" dt="2024-04-16T09:47:23.402" v="929"/>
          <ac:spMkLst>
            <pc:docMk/>
            <pc:sldMk cId="4156363010" sldId="313"/>
            <ac:spMk id="692" creationId="{C1F43BC3-6560-B955-262E-13EB90112891}"/>
          </ac:spMkLst>
        </pc:spChg>
        <pc:spChg chg="mod">
          <ac:chgData name="Lorenzo Yehezkiel" userId="2db71002-4b50-4eb8-b63c-7c26194b5bce" providerId="ADAL" clId="{33CA439B-529E-4EAE-AD65-9004B8F5CF85}" dt="2024-04-16T09:47:23.402" v="929"/>
          <ac:spMkLst>
            <pc:docMk/>
            <pc:sldMk cId="4156363010" sldId="313"/>
            <ac:spMk id="693" creationId="{806FFDF2-EEFE-39DE-0F21-01EBE5395749}"/>
          </ac:spMkLst>
        </pc:spChg>
        <pc:spChg chg="mod">
          <ac:chgData name="Lorenzo Yehezkiel" userId="2db71002-4b50-4eb8-b63c-7c26194b5bce" providerId="ADAL" clId="{33CA439B-529E-4EAE-AD65-9004B8F5CF85}" dt="2024-04-16T09:47:23.402" v="929"/>
          <ac:spMkLst>
            <pc:docMk/>
            <pc:sldMk cId="4156363010" sldId="313"/>
            <ac:spMk id="694" creationId="{F5168E84-DD7C-DB2E-7CEE-6C2CB9F0EB9C}"/>
          </ac:spMkLst>
        </pc:spChg>
        <pc:spChg chg="mod">
          <ac:chgData name="Lorenzo Yehezkiel" userId="2db71002-4b50-4eb8-b63c-7c26194b5bce" providerId="ADAL" clId="{33CA439B-529E-4EAE-AD65-9004B8F5CF85}" dt="2024-04-16T09:47:23.402" v="929"/>
          <ac:spMkLst>
            <pc:docMk/>
            <pc:sldMk cId="4156363010" sldId="313"/>
            <ac:spMk id="695" creationId="{077AE0FD-9F5F-7E63-AE42-60F57393934F}"/>
          </ac:spMkLst>
        </pc:spChg>
        <pc:spChg chg="mod">
          <ac:chgData name="Lorenzo Yehezkiel" userId="2db71002-4b50-4eb8-b63c-7c26194b5bce" providerId="ADAL" clId="{33CA439B-529E-4EAE-AD65-9004B8F5CF85}" dt="2024-04-16T09:47:23.402" v="929"/>
          <ac:spMkLst>
            <pc:docMk/>
            <pc:sldMk cId="4156363010" sldId="313"/>
            <ac:spMk id="696" creationId="{5E3F9B5A-EA57-4F19-1524-3C9A4E5CC2E8}"/>
          </ac:spMkLst>
        </pc:spChg>
        <pc:spChg chg="mod">
          <ac:chgData name="Lorenzo Yehezkiel" userId="2db71002-4b50-4eb8-b63c-7c26194b5bce" providerId="ADAL" clId="{33CA439B-529E-4EAE-AD65-9004B8F5CF85}" dt="2024-04-16T09:47:23.402" v="929"/>
          <ac:spMkLst>
            <pc:docMk/>
            <pc:sldMk cId="4156363010" sldId="313"/>
            <ac:spMk id="697" creationId="{F7F122F6-1D40-757E-86B2-6F3B5E66563B}"/>
          </ac:spMkLst>
        </pc:spChg>
        <pc:spChg chg="mod">
          <ac:chgData name="Lorenzo Yehezkiel" userId="2db71002-4b50-4eb8-b63c-7c26194b5bce" providerId="ADAL" clId="{33CA439B-529E-4EAE-AD65-9004B8F5CF85}" dt="2024-04-16T09:47:23.402" v="929"/>
          <ac:spMkLst>
            <pc:docMk/>
            <pc:sldMk cId="4156363010" sldId="313"/>
            <ac:spMk id="698" creationId="{BEEF8034-5392-1792-BB8B-6B971A5DA9F3}"/>
          </ac:spMkLst>
        </pc:spChg>
        <pc:spChg chg="mod">
          <ac:chgData name="Lorenzo Yehezkiel" userId="2db71002-4b50-4eb8-b63c-7c26194b5bce" providerId="ADAL" clId="{33CA439B-529E-4EAE-AD65-9004B8F5CF85}" dt="2024-04-16T13:21:07.814" v="1474" actId="14100"/>
          <ac:spMkLst>
            <pc:docMk/>
            <pc:sldMk cId="4156363010" sldId="313"/>
            <ac:spMk id="702" creationId="{00000000-0000-0000-0000-000000000000}"/>
          </ac:spMkLst>
        </pc:spChg>
        <pc:spChg chg="mod">
          <ac:chgData name="Lorenzo Yehezkiel" userId="2db71002-4b50-4eb8-b63c-7c26194b5bce" providerId="ADAL" clId="{33CA439B-529E-4EAE-AD65-9004B8F5CF85}" dt="2024-04-16T13:21:26.812" v="1490" actId="20577"/>
          <ac:spMkLst>
            <pc:docMk/>
            <pc:sldMk cId="4156363010" sldId="313"/>
            <ac:spMk id="705" creationId="{00000000-0000-0000-0000-000000000000}"/>
          </ac:spMkLst>
        </pc:spChg>
        <pc:grpChg chg="add mod">
          <ac:chgData name="Lorenzo Yehezkiel" userId="2db71002-4b50-4eb8-b63c-7c26194b5bce" providerId="ADAL" clId="{33CA439B-529E-4EAE-AD65-9004B8F5CF85}" dt="2024-04-16T09:49:39.763" v="992" actId="1076"/>
          <ac:grpSpMkLst>
            <pc:docMk/>
            <pc:sldMk cId="4156363010" sldId="313"/>
            <ac:grpSpMk id="2" creationId="{E36FDECB-9D1B-F3EB-8D4C-88922EDAD88D}"/>
          </ac:grpSpMkLst>
        </pc:grpChg>
      </pc:sldChg>
      <pc:sldChg chg="add">
        <pc:chgData name="Lorenzo Yehezkiel" userId="2db71002-4b50-4eb8-b63c-7c26194b5bce" providerId="ADAL" clId="{33CA439B-529E-4EAE-AD65-9004B8F5CF85}" dt="2024-04-16T09:08:56.680" v="188"/>
        <pc:sldMkLst>
          <pc:docMk/>
          <pc:sldMk cId="2766308768" sldId="315"/>
        </pc:sldMkLst>
      </pc:sldChg>
      <pc:sldChg chg="add">
        <pc:chgData name="Lorenzo Yehezkiel" userId="2db71002-4b50-4eb8-b63c-7c26194b5bce" providerId="ADAL" clId="{33CA439B-529E-4EAE-AD65-9004B8F5CF85}" dt="2024-04-16T09:30:27.692" v="577"/>
        <pc:sldMkLst>
          <pc:docMk/>
          <pc:sldMk cId="3595177545" sldId="316"/>
        </pc:sldMkLst>
      </pc:sldChg>
      <pc:sldChg chg="addSp delSp modSp add del mod">
        <pc:chgData name="Lorenzo Yehezkiel" userId="2db71002-4b50-4eb8-b63c-7c26194b5bce" providerId="ADAL" clId="{33CA439B-529E-4EAE-AD65-9004B8F5CF85}" dt="2024-04-16T09:44:43.702" v="902" actId="47"/>
        <pc:sldMkLst>
          <pc:docMk/>
          <pc:sldMk cId="1356842648" sldId="317"/>
        </pc:sldMkLst>
        <pc:spChg chg="del">
          <ac:chgData name="Lorenzo Yehezkiel" userId="2db71002-4b50-4eb8-b63c-7c26194b5bce" providerId="ADAL" clId="{33CA439B-529E-4EAE-AD65-9004B8F5CF85}" dt="2024-04-16T09:35:40.647" v="704" actId="478"/>
          <ac:spMkLst>
            <pc:docMk/>
            <pc:sldMk cId="1356842648" sldId="317"/>
            <ac:spMk id="2" creationId="{8487733A-5C6D-7046-B65E-0DD51C5D90CB}"/>
          </ac:spMkLst>
        </pc:spChg>
        <pc:spChg chg="del">
          <ac:chgData name="Lorenzo Yehezkiel" userId="2db71002-4b50-4eb8-b63c-7c26194b5bce" providerId="ADAL" clId="{33CA439B-529E-4EAE-AD65-9004B8F5CF85}" dt="2024-04-16T09:35:39.059" v="703" actId="478"/>
          <ac:spMkLst>
            <pc:docMk/>
            <pc:sldMk cId="1356842648" sldId="317"/>
            <ac:spMk id="3" creationId="{913CC69D-E466-7011-529E-63B6A721C4A5}"/>
          </ac:spMkLst>
        </pc:spChg>
        <pc:spChg chg="add del mod">
          <ac:chgData name="Lorenzo Yehezkiel" userId="2db71002-4b50-4eb8-b63c-7c26194b5bce" providerId="ADAL" clId="{33CA439B-529E-4EAE-AD65-9004B8F5CF85}" dt="2024-04-16T09:35:39.059" v="703" actId="478"/>
          <ac:spMkLst>
            <pc:docMk/>
            <pc:sldMk cId="1356842648" sldId="317"/>
            <ac:spMk id="5" creationId="{A965DB4E-7CA9-A016-3FB6-AC9DF2861290}"/>
          </ac:spMkLst>
        </pc:spChg>
        <pc:spChg chg="add mod">
          <ac:chgData name="Lorenzo Yehezkiel" userId="2db71002-4b50-4eb8-b63c-7c26194b5bce" providerId="ADAL" clId="{33CA439B-529E-4EAE-AD65-9004B8F5CF85}" dt="2024-04-16T09:35:31.005" v="701"/>
          <ac:spMkLst>
            <pc:docMk/>
            <pc:sldMk cId="1356842648" sldId="317"/>
            <ac:spMk id="6" creationId="{6C38DDA8-45C7-6367-55F6-ECDFA09281C0}"/>
          </ac:spMkLst>
        </pc:spChg>
        <pc:spChg chg="add del mod">
          <ac:chgData name="Lorenzo Yehezkiel" userId="2db71002-4b50-4eb8-b63c-7c26194b5bce" providerId="ADAL" clId="{33CA439B-529E-4EAE-AD65-9004B8F5CF85}" dt="2024-04-16T09:37:46.518" v="720" actId="21"/>
          <ac:spMkLst>
            <pc:docMk/>
            <pc:sldMk cId="1356842648" sldId="317"/>
            <ac:spMk id="7" creationId="{8B4B2105-799B-55C2-4656-344B88A40393}"/>
          </ac:spMkLst>
        </pc:spChg>
        <pc:spChg chg="add del mod">
          <ac:chgData name="Lorenzo Yehezkiel" userId="2db71002-4b50-4eb8-b63c-7c26194b5bce" providerId="ADAL" clId="{33CA439B-529E-4EAE-AD65-9004B8F5CF85}" dt="2024-04-16T09:37:46.518" v="720" actId="21"/>
          <ac:spMkLst>
            <pc:docMk/>
            <pc:sldMk cId="1356842648" sldId="317"/>
            <ac:spMk id="352" creationId="{00000000-0000-0000-0000-000000000000}"/>
          </ac:spMkLst>
        </pc:spChg>
        <pc:spChg chg="del mod">
          <ac:chgData name="Lorenzo Yehezkiel" userId="2db71002-4b50-4eb8-b63c-7c26194b5bce" providerId="ADAL" clId="{33CA439B-529E-4EAE-AD65-9004B8F5CF85}" dt="2024-04-16T09:35:48.543" v="707" actId="478"/>
          <ac:spMkLst>
            <pc:docMk/>
            <pc:sldMk cId="1356842648" sldId="317"/>
            <ac:spMk id="702" creationId="{00000000-0000-0000-0000-000000000000}"/>
          </ac:spMkLst>
        </pc:spChg>
        <pc:spChg chg="mod">
          <ac:chgData name="Lorenzo Yehezkiel" userId="2db71002-4b50-4eb8-b63c-7c26194b5bce" providerId="ADAL" clId="{33CA439B-529E-4EAE-AD65-9004B8F5CF85}" dt="2024-04-16T09:34:44.436" v="692" actId="20577"/>
          <ac:spMkLst>
            <pc:docMk/>
            <pc:sldMk cId="1356842648" sldId="317"/>
            <ac:spMk id="704" creationId="{00000000-0000-0000-0000-000000000000}"/>
          </ac:spMkLst>
        </pc:spChg>
        <pc:spChg chg="del">
          <ac:chgData name="Lorenzo Yehezkiel" userId="2db71002-4b50-4eb8-b63c-7c26194b5bce" providerId="ADAL" clId="{33CA439B-529E-4EAE-AD65-9004B8F5CF85}" dt="2024-04-16T09:35:05.383" v="695" actId="478"/>
          <ac:spMkLst>
            <pc:docMk/>
            <pc:sldMk cId="1356842648" sldId="317"/>
            <ac:spMk id="705" creationId="{00000000-0000-0000-0000-000000000000}"/>
          </ac:spMkLst>
        </pc:spChg>
      </pc:sldChg>
      <pc:sldChg chg="modSp add del mod">
        <pc:chgData name="Lorenzo Yehezkiel" userId="2db71002-4b50-4eb8-b63c-7c26194b5bce" providerId="ADAL" clId="{33CA439B-529E-4EAE-AD65-9004B8F5CF85}" dt="2024-04-16T09:34:08.433" v="685" actId="47"/>
        <pc:sldMkLst>
          <pc:docMk/>
          <pc:sldMk cId="2388711604" sldId="317"/>
        </pc:sldMkLst>
        <pc:spChg chg="mod">
          <ac:chgData name="Lorenzo Yehezkiel" userId="2db71002-4b50-4eb8-b63c-7c26194b5bce" providerId="ADAL" clId="{33CA439B-529E-4EAE-AD65-9004B8F5CF85}" dt="2024-04-16T09:34:06.274" v="684" actId="20577"/>
          <ac:spMkLst>
            <pc:docMk/>
            <pc:sldMk cId="2388711604" sldId="317"/>
            <ac:spMk id="2067" creationId="{00000000-0000-0000-0000-000000000000}"/>
          </ac:spMkLst>
        </pc:spChg>
      </pc:sldChg>
      <pc:sldChg chg="add del">
        <pc:chgData name="Lorenzo Yehezkiel" userId="2db71002-4b50-4eb8-b63c-7c26194b5bce" providerId="ADAL" clId="{33CA439B-529E-4EAE-AD65-9004B8F5CF85}" dt="2024-04-16T09:30:45.796" v="581"/>
        <pc:sldMkLst>
          <pc:docMk/>
          <pc:sldMk cId="4182930380" sldId="317"/>
        </pc:sldMkLst>
      </pc:sldChg>
      <pc:sldChg chg="addSp delSp modSp add del mod modTransition addCm delCm modCm modNotesTx">
        <pc:chgData name="Lorenzo Yehezkiel" userId="2db71002-4b50-4eb8-b63c-7c26194b5bce" providerId="ADAL" clId="{33CA439B-529E-4EAE-AD65-9004B8F5CF85}" dt="2024-04-16T15:24:53.335" v="4541" actId="47"/>
        <pc:sldMkLst>
          <pc:docMk/>
          <pc:sldMk cId="2044449259" sldId="318"/>
        </pc:sldMkLst>
        <pc:spChg chg="add del mod">
          <ac:chgData name="Lorenzo Yehezkiel" userId="2db71002-4b50-4eb8-b63c-7c26194b5bce" providerId="ADAL" clId="{33CA439B-529E-4EAE-AD65-9004B8F5CF85}" dt="2024-04-16T09:37:31.447" v="718" actId="478"/>
          <ac:spMkLst>
            <pc:docMk/>
            <pc:sldMk cId="2044449259" sldId="318"/>
            <ac:spMk id="3" creationId="{4BF1B630-BEF5-AC3E-F357-590C96AD461A}"/>
          </ac:spMkLst>
        </pc:spChg>
        <pc:spChg chg="mod">
          <ac:chgData name="Lorenzo Yehezkiel" userId="2db71002-4b50-4eb8-b63c-7c26194b5bce" providerId="ADAL" clId="{33CA439B-529E-4EAE-AD65-9004B8F5CF85}" dt="2024-04-16T14:02:38.846" v="3440"/>
          <ac:spMkLst>
            <pc:docMk/>
            <pc:sldMk cId="2044449259" sldId="318"/>
            <ac:spMk id="3" creationId="{A516E93F-F2D9-EDD0-376E-6CCAE50EB56E}"/>
          </ac:spMkLst>
        </pc:spChg>
        <pc:spChg chg="mod">
          <ac:chgData name="Lorenzo Yehezkiel" userId="2db71002-4b50-4eb8-b63c-7c26194b5bce" providerId="ADAL" clId="{33CA439B-529E-4EAE-AD65-9004B8F5CF85}" dt="2024-04-16T14:02:38.846" v="3440"/>
          <ac:spMkLst>
            <pc:docMk/>
            <pc:sldMk cId="2044449259" sldId="318"/>
            <ac:spMk id="4" creationId="{25C65B25-3DB7-35F8-AC7E-ABA64F2DE8AC}"/>
          </ac:spMkLst>
        </pc:spChg>
        <pc:spChg chg="add del mod">
          <ac:chgData name="Lorenzo Yehezkiel" userId="2db71002-4b50-4eb8-b63c-7c26194b5bce" providerId="ADAL" clId="{33CA439B-529E-4EAE-AD65-9004B8F5CF85}" dt="2024-04-16T09:39:33.995" v="747" actId="478"/>
          <ac:spMkLst>
            <pc:docMk/>
            <pc:sldMk cId="2044449259" sldId="318"/>
            <ac:spMk id="5" creationId="{656A6CA6-3312-99B3-9FB4-202FA7DF8F48}"/>
          </ac:spMkLst>
        </pc:spChg>
        <pc:spChg chg="mod">
          <ac:chgData name="Lorenzo Yehezkiel" userId="2db71002-4b50-4eb8-b63c-7c26194b5bce" providerId="ADAL" clId="{33CA439B-529E-4EAE-AD65-9004B8F5CF85}" dt="2024-04-16T14:02:38.846" v="3440"/>
          <ac:spMkLst>
            <pc:docMk/>
            <pc:sldMk cId="2044449259" sldId="318"/>
            <ac:spMk id="5" creationId="{A41CEDE8-9236-4762-1B53-97854FE5FC8D}"/>
          </ac:spMkLst>
        </pc:spChg>
        <pc:spChg chg="mod">
          <ac:chgData name="Lorenzo Yehezkiel" userId="2db71002-4b50-4eb8-b63c-7c26194b5bce" providerId="ADAL" clId="{33CA439B-529E-4EAE-AD65-9004B8F5CF85}" dt="2024-04-16T14:02:38.846" v="3440"/>
          <ac:spMkLst>
            <pc:docMk/>
            <pc:sldMk cId="2044449259" sldId="318"/>
            <ac:spMk id="6" creationId="{890A8FD3-5329-4A7E-F2DE-DE84A7560B31}"/>
          </ac:spMkLst>
        </pc:spChg>
        <pc:spChg chg="add del mod">
          <ac:chgData name="Lorenzo Yehezkiel" userId="2db71002-4b50-4eb8-b63c-7c26194b5bce" providerId="ADAL" clId="{33CA439B-529E-4EAE-AD65-9004B8F5CF85}" dt="2024-04-16T09:41:27.249" v="792" actId="478"/>
          <ac:spMkLst>
            <pc:docMk/>
            <pc:sldMk cId="2044449259" sldId="318"/>
            <ac:spMk id="6" creationId="{F11FA4D0-43A8-D497-9EE6-3759BD022BC5}"/>
          </ac:spMkLst>
        </pc:spChg>
        <pc:spChg chg="add mod">
          <ac:chgData name="Lorenzo Yehezkiel" userId="2db71002-4b50-4eb8-b63c-7c26194b5bce" providerId="ADAL" clId="{33CA439B-529E-4EAE-AD65-9004B8F5CF85}" dt="2024-04-16T15:23:24.998" v="4533" actId="1037"/>
          <ac:spMkLst>
            <pc:docMk/>
            <pc:sldMk cId="2044449259" sldId="318"/>
            <ac:spMk id="7" creationId="{8B4B2105-799B-55C2-4656-344B88A40393}"/>
          </ac:spMkLst>
        </pc:spChg>
        <pc:spChg chg="mod">
          <ac:chgData name="Lorenzo Yehezkiel" userId="2db71002-4b50-4eb8-b63c-7c26194b5bce" providerId="ADAL" clId="{33CA439B-529E-4EAE-AD65-9004B8F5CF85}" dt="2024-04-16T15:22:57.331" v="4529" actId="1035"/>
          <ac:spMkLst>
            <pc:docMk/>
            <pc:sldMk cId="2044449259" sldId="318"/>
            <ac:spMk id="8" creationId="{1FA2C531-84AB-030D-1E9F-EF74038F603F}"/>
          </ac:spMkLst>
        </pc:spChg>
        <pc:spChg chg="add del mod ord">
          <ac:chgData name="Lorenzo Yehezkiel" userId="2db71002-4b50-4eb8-b63c-7c26194b5bce" providerId="ADAL" clId="{33CA439B-529E-4EAE-AD65-9004B8F5CF85}" dt="2024-04-16T14:39:00.878" v="3871" actId="478"/>
          <ac:spMkLst>
            <pc:docMk/>
            <pc:sldMk cId="2044449259" sldId="318"/>
            <ac:spMk id="8" creationId="{8F96D458-6F7E-CECA-DDF9-BC4FC8C1CAD8}"/>
          </ac:spMkLst>
        </pc:spChg>
        <pc:spChg chg="mod">
          <ac:chgData name="Lorenzo Yehezkiel" userId="2db71002-4b50-4eb8-b63c-7c26194b5bce" providerId="ADAL" clId="{33CA439B-529E-4EAE-AD65-9004B8F5CF85}" dt="2024-04-16T14:02:38.846" v="3440"/>
          <ac:spMkLst>
            <pc:docMk/>
            <pc:sldMk cId="2044449259" sldId="318"/>
            <ac:spMk id="21" creationId="{04D31363-751E-14CC-9B29-DEF9F6AA39A8}"/>
          </ac:spMkLst>
        </pc:spChg>
        <pc:spChg chg="add del mod">
          <ac:chgData name="Lorenzo Yehezkiel" userId="2db71002-4b50-4eb8-b63c-7c26194b5bce" providerId="ADAL" clId="{33CA439B-529E-4EAE-AD65-9004B8F5CF85}" dt="2024-04-16T09:41:28.545" v="793" actId="478"/>
          <ac:spMkLst>
            <pc:docMk/>
            <pc:sldMk cId="2044449259" sldId="318"/>
            <ac:spMk id="21" creationId="{305A9E48-37BC-8E62-A568-D0936FFA79D3}"/>
          </ac:spMkLst>
        </pc:spChg>
        <pc:spChg chg="add mod">
          <ac:chgData name="Lorenzo Yehezkiel" userId="2db71002-4b50-4eb8-b63c-7c26194b5bce" providerId="ADAL" clId="{33CA439B-529E-4EAE-AD65-9004B8F5CF85}" dt="2024-04-16T13:23:02.228" v="1601" actId="20577"/>
          <ac:spMkLst>
            <pc:docMk/>
            <pc:sldMk cId="2044449259" sldId="318"/>
            <ac:spMk id="22" creationId="{3D234AB9-312F-C218-4662-910CECC39B7F}"/>
          </ac:spMkLst>
        </pc:spChg>
        <pc:spChg chg="mod">
          <ac:chgData name="Lorenzo Yehezkiel" userId="2db71002-4b50-4eb8-b63c-7c26194b5bce" providerId="ADAL" clId="{33CA439B-529E-4EAE-AD65-9004B8F5CF85}" dt="2024-04-16T14:02:38.846" v="3440"/>
          <ac:spMkLst>
            <pc:docMk/>
            <pc:sldMk cId="2044449259" sldId="318"/>
            <ac:spMk id="23" creationId="{83CDDA5F-123E-FA62-D43B-ABA47366DFCF}"/>
          </ac:spMkLst>
        </pc:spChg>
        <pc:spChg chg="mod">
          <ac:chgData name="Lorenzo Yehezkiel" userId="2db71002-4b50-4eb8-b63c-7c26194b5bce" providerId="ADAL" clId="{33CA439B-529E-4EAE-AD65-9004B8F5CF85}" dt="2024-04-16T14:02:38.846" v="3440"/>
          <ac:spMkLst>
            <pc:docMk/>
            <pc:sldMk cId="2044449259" sldId="318"/>
            <ac:spMk id="24" creationId="{7EC8846B-0C9A-F05C-D68D-CE9D3C3C0AD2}"/>
          </ac:spMkLst>
        </pc:spChg>
        <pc:spChg chg="mod">
          <ac:chgData name="Lorenzo Yehezkiel" userId="2db71002-4b50-4eb8-b63c-7c26194b5bce" providerId="ADAL" clId="{33CA439B-529E-4EAE-AD65-9004B8F5CF85}" dt="2024-04-16T09:43:31.176" v="885"/>
          <ac:spMkLst>
            <pc:docMk/>
            <pc:sldMk cId="2044449259" sldId="318"/>
            <ac:spMk id="24" creationId="{9A920ED2-58B0-2E29-2C46-08C9F545244B}"/>
          </ac:spMkLst>
        </pc:spChg>
        <pc:spChg chg="mod">
          <ac:chgData name="Lorenzo Yehezkiel" userId="2db71002-4b50-4eb8-b63c-7c26194b5bce" providerId="ADAL" clId="{33CA439B-529E-4EAE-AD65-9004B8F5CF85}" dt="2024-04-16T09:43:31.176" v="885"/>
          <ac:spMkLst>
            <pc:docMk/>
            <pc:sldMk cId="2044449259" sldId="318"/>
            <ac:spMk id="25" creationId="{CFC06FDF-5A44-BF68-DC59-40D8EEAC1818}"/>
          </ac:spMkLst>
        </pc:spChg>
        <pc:spChg chg="mod">
          <ac:chgData name="Lorenzo Yehezkiel" userId="2db71002-4b50-4eb8-b63c-7c26194b5bce" providerId="ADAL" clId="{33CA439B-529E-4EAE-AD65-9004B8F5CF85}" dt="2024-04-16T14:02:38.846" v="3440"/>
          <ac:spMkLst>
            <pc:docMk/>
            <pc:sldMk cId="2044449259" sldId="318"/>
            <ac:spMk id="25" creationId="{F37066F6-6603-02B2-0438-F3344D2E16DB}"/>
          </ac:spMkLst>
        </pc:spChg>
        <pc:spChg chg="mod">
          <ac:chgData name="Lorenzo Yehezkiel" userId="2db71002-4b50-4eb8-b63c-7c26194b5bce" providerId="ADAL" clId="{33CA439B-529E-4EAE-AD65-9004B8F5CF85}" dt="2024-04-16T09:43:31.176" v="885"/>
          <ac:spMkLst>
            <pc:docMk/>
            <pc:sldMk cId="2044449259" sldId="318"/>
            <ac:spMk id="26" creationId="{66410BF2-7206-4F30-215B-0C08996BF647}"/>
          </ac:spMkLst>
        </pc:spChg>
        <pc:spChg chg="mod">
          <ac:chgData name="Lorenzo Yehezkiel" userId="2db71002-4b50-4eb8-b63c-7c26194b5bce" providerId="ADAL" clId="{33CA439B-529E-4EAE-AD65-9004B8F5CF85}" dt="2024-04-16T14:02:38.846" v="3440"/>
          <ac:spMkLst>
            <pc:docMk/>
            <pc:sldMk cId="2044449259" sldId="318"/>
            <ac:spMk id="26" creationId="{C3F7BD1B-284F-20FC-F12A-55563D33A6A5}"/>
          </ac:spMkLst>
        </pc:spChg>
        <pc:spChg chg="mod">
          <ac:chgData name="Lorenzo Yehezkiel" userId="2db71002-4b50-4eb8-b63c-7c26194b5bce" providerId="ADAL" clId="{33CA439B-529E-4EAE-AD65-9004B8F5CF85}" dt="2024-04-16T14:02:38.846" v="3440"/>
          <ac:spMkLst>
            <pc:docMk/>
            <pc:sldMk cId="2044449259" sldId="318"/>
            <ac:spMk id="27" creationId="{23DC760E-1343-6654-4E30-B9088ADDE950}"/>
          </ac:spMkLst>
        </pc:spChg>
        <pc:spChg chg="mod">
          <ac:chgData name="Lorenzo Yehezkiel" userId="2db71002-4b50-4eb8-b63c-7c26194b5bce" providerId="ADAL" clId="{33CA439B-529E-4EAE-AD65-9004B8F5CF85}" dt="2024-04-16T09:43:31.176" v="885"/>
          <ac:spMkLst>
            <pc:docMk/>
            <pc:sldMk cId="2044449259" sldId="318"/>
            <ac:spMk id="27" creationId="{8A8A3E75-DF22-E504-B334-514A1C1F7AD2}"/>
          </ac:spMkLst>
        </pc:spChg>
        <pc:spChg chg="mod">
          <ac:chgData name="Lorenzo Yehezkiel" userId="2db71002-4b50-4eb8-b63c-7c26194b5bce" providerId="ADAL" clId="{33CA439B-529E-4EAE-AD65-9004B8F5CF85}" dt="2024-04-16T09:43:31.176" v="885"/>
          <ac:spMkLst>
            <pc:docMk/>
            <pc:sldMk cId="2044449259" sldId="318"/>
            <ac:spMk id="28" creationId="{1655B0DC-953B-1513-5608-BBE983967B02}"/>
          </ac:spMkLst>
        </pc:spChg>
        <pc:spChg chg="mod">
          <ac:chgData name="Lorenzo Yehezkiel" userId="2db71002-4b50-4eb8-b63c-7c26194b5bce" providerId="ADAL" clId="{33CA439B-529E-4EAE-AD65-9004B8F5CF85}" dt="2024-04-16T14:02:38.846" v="3440"/>
          <ac:spMkLst>
            <pc:docMk/>
            <pc:sldMk cId="2044449259" sldId="318"/>
            <ac:spMk id="28" creationId="{491DE54E-7E8D-002C-947A-7DE3797573C6}"/>
          </ac:spMkLst>
        </pc:spChg>
        <pc:spChg chg="mod">
          <ac:chgData name="Lorenzo Yehezkiel" userId="2db71002-4b50-4eb8-b63c-7c26194b5bce" providerId="ADAL" clId="{33CA439B-529E-4EAE-AD65-9004B8F5CF85}" dt="2024-04-16T09:43:31.176" v="885"/>
          <ac:spMkLst>
            <pc:docMk/>
            <pc:sldMk cId="2044449259" sldId="318"/>
            <ac:spMk id="29" creationId="{726C9826-5CEE-C705-383E-6E4AE6CDA2F2}"/>
          </ac:spMkLst>
        </pc:spChg>
        <pc:spChg chg="mod">
          <ac:chgData name="Lorenzo Yehezkiel" userId="2db71002-4b50-4eb8-b63c-7c26194b5bce" providerId="ADAL" clId="{33CA439B-529E-4EAE-AD65-9004B8F5CF85}" dt="2024-04-16T14:02:38.846" v="3440"/>
          <ac:spMkLst>
            <pc:docMk/>
            <pc:sldMk cId="2044449259" sldId="318"/>
            <ac:spMk id="29" creationId="{79742F50-FA86-B12E-76BB-B3C1B44DE88D}"/>
          </ac:spMkLst>
        </pc:spChg>
        <pc:spChg chg="mod">
          <ac:chgData name="Lorenzo Yehezkiel" userId="2db71002-4b50-4eb8-b63c-7c26194b5bce" providerId="ADAL" clId="{33CA439B-529E-4EAE-AD65-9004B8F5CF85}" dt="2024-04-16T09:43:31.176" v="885"/>
          <ac:spMkLst>
            <pc:docMk/>
            <pc:sldMk cId="2044449259" sldId="318"/>
            <ac:spMk id="30" creationId="{334D6C30-8E87-8F99-14D5-275CC502A144}"/>
          </ac:spMkLst>
        </pc:spChg>
        <pc:spChg chg="mod">
          <ac:chgData name="Lorenzo Yehezkiel" userId="2db71002-4b50-4eb8-b63c-7c26194b5bce" providerId="ADAL" clId="{33CA439B-529E-4EAE-AD65-9004B8F5CF85}" dt="2024-04-16T14:02:38.846" v="3440"/>
          <ac:spMkLst>
            <pc:docMk/>
            <pc:sldMk cId="2044449259" sldId="318"/>
            <ac:spMk id="30" creationId="{FFD1793B-D4DE-20D0-300F-29A62ABC5F47}"/>
          </ac:spMkLst>
        </pc:spChg>
        <pc:spChg chg="mod">
          <ac:chgData name="Lorenzo Yehezkiel" userId="2db71002-4b50-4eb8-b63c-7c26194b5bce" providerId="ADAL" clId="{33CA439B-529E-4EAE-AD65-9004B8F5CF85}" dt="2024-04-16T14:02:38.846" v="3440"/>
          <ac:spMkLst>
            <pc:docMk/>
            <pc:sldMk cId="2044449259" sldId="318"/>
            <ac:spMk id="31" creationId="{4FF57475-B3F8-E3FA-8D0A-04EC3539828D}"/>
          </ac:spMkLst>
        </pc:spChg>
        <pc:spChg chg="mod">
          <ac:chgData name="Lorenzo Yehezkiel" userId="2db71002-4b50-4eb8-b63c-7c26194b5bce" providerId="ADAL" clId="{33CA439B-529E-4EAE-AD65-9004B8F5CF85}" dt="2024-04-16T09:43:31.176" v="885"/>
          <ac:spMkLst>
            <pc:docMk/>
            <pc:sldMk cId="2044449259" sldId="318"/>
            <ac:spMk id="31" creationId="{A9C5A820-87C9-2414-70F8-E3B441E34C22}"/>
          </ac:spMkLst>
        </pc:spChg>
        <pc:spChg chg="mod">
          <ac:chgData name="Lorenzo Yehezkiel" userId="2db71002-4b50-4eb8-b63c-7c26194b5bce" providerId="ADAL" clId="{33CA439B-529E-4EAE-AD65-9004B8F5CF85}" dt="2024-04-16T14:02:38.846" v="3440"/>
          <ac:spMkLst>
            <pc:docMk/>
            <pc:sldMk cId="2044449259" sldId="318"/>
            <ac:spMk id="32" creationId="{A4AAF66F-117E-6CC5-8A87-35041DA296C1}"/>
          </ac:spMkLst>
        </pc:spChg>
        <pc:spChg chg="mod">
          <ac:chgData name="Lorenzo Yehezkiel" userId="2db71002-4b50-4eb8-b63c-7c26194b5bce" providerId="ADAL" clId="{33CA439B-529E-4EAE-AD65-9004B8F5CF85}" dt="2024-04-16T09:43:31.176" v="885"/>
          <ac:spMkLst>
            <pc:docMk/>
            <pc:sldMk cId="2044449259" sldId="318"/>
            <ac:spMk id="32" creationId="{F8515F21-C3AF-7999-D728-C0939ED566D7}"/>
          </ac:spMkLst>
        </pc:spChg>
        <pc:spChg chg="mod">
          <ac:chgData name="Lorenzo Yehezkiel" userId="2db71002-4b50-4eb8-b63c-7c26194b5bce" providerId="ADAL" clId="{33CA439B-529E-4EAE-AD65-9004B8F5CF85}" dt="2024-04-16T09:43:31.176" v="885"/>
          <ac:spMkLst>
            <pc:docMk/>
            <pc:sldMk cId="2044449259" sldId="318"/>
            <ac:spMk id="33" creationId="{95E502D3-3AB4-291E-CDB1-AAE03F6318F0}"/>
          </ac:spMkLst>
        </pc:spChg>
        <pc:spChg chg="mod">
          <ac:chgData name="Lorenzo Yehezkiel" userId="2db71002-4b50-4eb8-b63c-7c26194b5bce" providerId="ADAL" clId="{33CA439B-529E-4EAE-AD65-9004B8F5CF85}" dt="2024-04-16T14:02:38.846" v="3440"/>
          <ac:spMkLst>
            <pc:docMk/>
            <pc:sldMk cId="2044449259" sldId="318"/>
            <ac:spMk id="33" creationId="{9A26F7C7-7117-0476-DC13-FD28ABEAB517}"/>
          </ac:spMkLst>
        </pc:spChg>
        <pc:spChg chg="mod">
          <ac:chgData name="Lorenzo Yehezkiel" userId="2db71002-4b50-4eb8-b63c-7c26194b5bce" providerId="ADAL" clId="{33CA439B-529E-4EAE-AD65-9004B8F5CF85}" dt="2024-04-16T14:02:38.846" v="3440"/>
          <ac:spMkLst>
            <pc:docMk/>
            <pc:sldMk cId="2044449259" sldId="318"/>
            <ac:spMk id="34" creationId="{CA975804-5DF1-3978-39A7-28E2DC60D7C8}"/>
          </ac:spMkLst>
        </pc:spChg>
        <pc:spChg chg="mod">
          <ac:chgData name="Lorenzo Yehezkiel" userId="2db71002-4b50-4eb8-b63c-7c26194b5bce" providerId="ADAL" clId="{33CA439B-529E-4EAE-AD65-9004B8F5CF85}" dt="2024-04-16T09:43:31.176" v="885"/>
          <ac:spMkLst>
            <pc:docMk/>
            <pc:sldMk cId="2044449259" sldId="318"/>
            <ac:spMk id="34" creationId="{E9C09830-BE0E-CDC4-B2C4-47DE672E155C}"/>
          </ac:spMkLst>
        </pc:spChg>
        <pc:spChg chg="mod">
          <ac:chgData name="Lorenzo Yehezkiel" userId="2db71002-4b50-4eb8-b63c-7c26194b5bce" providerId="ADAL" clId="{33CA439B-529E-4EAE-AD65-9004B8F5CF85}" dt="2024-04-16T09:43:40.889" v="889"/>
          <ac:spMkLst>
            <pc:docMk/>
            <pc:sldMk cId="2044449259" sldId="318"/>
            <ac:spMk id="36" creationId="{541EE925-61EA-80EB-5CDC-1D0E79A69193}"/>
          </ac:spMkLst>
        </pc:spChg>
        <pc:spChg chg="mod">
          <ac:chgData name="Lorenzo Yehezkiel" userId="2db71002-4b50-4eb8-b63c-7c26194b5bce" providerId="ADAL" clId="{33CA439B-529E-4EAE-AD65-9004B8F5CF85}" dt="2024-04-16T09:43:40.889" v="889"/>
          <ac:spMkLst>
            <pc:docMk/>
            <pc:sldMk cId="2044449259" sldId="318"/>
            <ac:spMk id="37" creationId="{BC183370-09C2-F89E-9AB4-D8BA6546A4B9}"/>
          </ac:spMkLst>
        </pc:spChg>
        <pc:spChg chg="mod">
          <ac:chgData name="Lorenzo Yehezkiel" userId="2db71002-4b50-4eb8-b63c-7c26194b5bce" providerId="ADAL" clId="{33CA439B-529E-4EAE-AD65-9004B8F5CF85}" dt="2024-04-16T09:43:40.889" v="889"/>
          <ac:spMkLst>
            <pc:docMk/>
            <pc:sldMk cId="2044449259" sldId="318"/>
            <ac:spMk id="38" creationId="{CBDE0E80-5B90-E1C0-ECD3-B9735911E22F}"/>
          </ac:spMkLst>
        </pc:spChg>
        <pc:spChg chg="mod">
          <ac:chgData name="Lorenzo Yehezkiel" userId="2db71002-4b50-4eb8-b63c-7c26194b5bce" providerId="ADAL" clId="{33CA439B-529E-4EAE-AD65-9004B8F5CF85}" dt="2024-04-16T09:43:40.889" v="889"/>
          <ac:spMkLst>
            <pc:docMk/>
            <pc:sldMk cId="2044449259" sldId="318"/>
            <ac:spMk id="39" creationId="{9CE78C29-50A1-E55A-FBE9-23D76F851308}"/>
          </ac:spMkLst>
        </pc:spChg>
        <pc:spChg chg="mod">
          <ac:chgData name="Lorenzo Yehezkiel" userId="2db71002-4b50-4eb8-b63c-7c26194b5bce" providerId="ADAL" clId="{33CA439B-529E-4EAE-AD65-9004B8F5CF85}" dt="2024-04-16T09:43:40.889" v="889"/>
          <ac:spMkLst>
            <pc:docMk/>
            <pc:sldMk cId="2044449259" sldId="318"/>
            <ac:spMk id="40" creationId="{4E800D8A-CF3F-013E-6254-A2777B434FF8}"/>
          </ac:spMkLst>
        </pc:spChg>
        <pc:spChg chg="mod">
          <ac:chgData name="Lorenzo Yehezkiel" userId="2db71002-4b50-4eb8-b63c-7c26194b5bce" providerId="ADAL" clId="{33CA439B-529E-4EAE-AD65-9004B8F5CF85}" dt="2024-04-16T09:43:40.889" v="889"/>
          <ac:spMkLst>
            <pc:docMk/>
            <pc:sldMk cId="2044449259" sldId="318"/>
            <ac:spMk id="41" creationId="{70461A52-615A-8A63-12E5-D3E4D8124B62}"/>
          </ac:spMkLst>
        </pc:spChg>
        <pc:spChg chg="mod">
          <ac:chgData name="Lorenzo Yehezkiel" userId="2db71002-4b50-4eb8-b63c-7c26194b5bce" providerId="ADAL" clId="{33CA439B-529E-4EAE-AD65-9004B8F5CF85}" dt="2024-04-16T09:43:40.889" v="889"/>
          <ac:spMkLst>
            <pc:docMk/>
            <pc:sldMk cId="2044449259" sldId="318"/>
            <ac:spMk id="42" creationId="{17A9953B-0348-CA96-07A9-94B197E87E15}"/>
          </ac:spMkLst>
        </pc:spChg>
        <pc:spChg chg="mod">
          <ac:chgData name="Lorenzo Yehezkiel" userId="2db71002-4b50-4eb8-b63c-7c26194b5bce" providerId="ADAL" clId="{33CA439B-529E-4EAE-AD65-9004B8F5CF85}" dt="2024-04-16T09:43:40.889" v="889"/>
          <ac:spMkLst>
            <pc:docMk/>
            <pc:sldMk cId="2044449259" sldId="318"/>
            <ac:spMk id="43" creationId="{2469C656-7CCA-9638-5546-C21E17650B91}"/>
          </ac:spMkLst>
        </pc:spChg>
        <pc:spChg chg="mod">
          <ac:chgData name="Lorenzo Yehezkiel" userId="2db71002-4b50-4eb8-b63c-7c26194b5bce" providerId="ADAL" clId="{33CA439B-529E-4EAE-AD65-9004B8F5CF85}" dt="2024-04-16T09:43:40.889" v="889"/>
          <ac:spMkLst>
            <pc:docMk/>
            <pc:sldMk cId="2044449259" sldId="318"/>
            <ac:spMk id="44" creationId="{5566B2DE-A92C-B276-EA44-F38A66A46D34}"/>
          </ac:spMkLst>
        </pc:spChg>
        <pc:spChg chg="mod">
          <ac:chgData name="Lorenzo Yehezkiel" userId="2db71002-4b50-4eb8-b63c-7c26194b5bce" providerId="ADAL" clId="{33CA439B-529E-4EAE-AD65-9004B8F5CF85}" dt="2024-04-16T09:43:40.889" v="889"/>
          <ac:spMkLst>
            <pc:docMk/>
            <pc:sldMk cId="2044449259" sldId="318"/>
            <ac:spMk id="45" creationId="{53EA7316-BD79-9876-2D9F-B91CFEA9B282}"/>
          </ac:spMkLst>
        </pc:spChg>
        <pc:spChg chg="mod">
          <ac:chgData name="Lorenzo Yehezkiel" userId="2db71002-4b50-4eb8-b63c-7c26194b5bce" providerId="ADAL" clId="{33CA439B-529E-4EAE-AD65-9004B8F5CF85}" dt="2024-04-16T09:43:40.889" v="889"/>
          <ac:spMkLst>
            <pc:docMk/>
            <pc:sldMk cId="2044449259" sldId="318"/>
            <ac:spMk id="46" creationId="{E2D0085D-E3A9-CB7B-35AE-1C47236F8B85}"/>
          </ac:spMkLst>
        </pc:spChg>
        <pc:spChg chg="mod">
          <ac:chgData name="Lorenzo Yehezkiel" userId="2db71002-4b50-4eb8-b63c-7c26194b5bce" providerId="ADAL" clId="{33CA439B-529E-4EAE-AD65-9004B8F5CF85}" dt="2024-04-16T09:43:56.296" v="892"/>
          <ac:spMkLst>
            <pc:docMk/>
            <pc:sldMk cId="2044449259" sldId="318"/>
            <ac:spMk id="48" creationId="{5F212F0F-5855-74FA-4C57-3BFBFE4CA83E}"/>
          </ac:spMkLst>
        </pc:spChg>
        <pc:spChg chg="mod">
          <ac:chgData name="Lorenzo Yehezkiel" userId="2db71002-4b50-4eb8-b63c-7c26194b5bce" providerId="ADAL" clId="{33CA439B-529E-4EAE-AD65-9004B8F5CF85}" dt="2024-04-16T09:43:56.296" v="892"/>
          <ac:spMkLst>
            <pc:docMk/>
            <pc:sldMk cId="2044449259" sldId="318"/>
            <ac:spMk id="49" creationId="{CC57F77E-0FB8-4E2F-833F-55360331394E}"/>
          </ac:spMkLst>
        </pc:spChg>
        <pc:spChg chg="mod">
          <ac:chgData name="Lorenzo Yehezkiel" userId="2db71002-4b50-4eb8-b63c-7c26194b5bce" providerId="ADAL" clId="{33CA439B-529E-4EAE-AD65-9004B8F5CF85}" dt="2024-04-16T09:43:56.296" v="892"/>
          <ac:spMkLst>
            <pc:docMk/>
            <pc:sldMk cId="2044449259" sldId="318"/>
            <ac:spMk id="50" creationId="{15C91CA7-A967-DD75-B2AD-AF0FCF806F29}"/>
          </ac:spMkLst>
        </pc:spChg>
        <pc:spChg chg="mod">
          <ac:chgData name="Lorenzo Yehezkiel" userId="2db71002-4b50-4eb8-b63c-7c26194b5bce" providerId="ADAL" clId="{33CA439B-529E-4EAE-AD65-9004B8F5CF85}" dt="2024-04-16T09:43:56.296" v="892"/>
          <ac:spMkLst>
            <pc:docMk/>
            <pc:sldMk cId="2044449259" sldId="318"/>
            <ac:spMk id="51" creationId="{4CA41624-D7E5-D1B7-4B2B-8881D6450A3E}"/>
          </ac:spMkLst>
        </pc:spChg>
        <pc:spChg chg="mod">
          <ac:chgData name="Lorenzo Yehezkiel" userId="2db71002-4b50-4eb8-b63c-7c26194b5bce" providerId="ADAL" clId="{33CA439B-529E-4EAE-AD65-9004B8F5CF85}" dt="2024-04-16T09:43:56.296" v="892"/>
          <ac:spMkLst>
            <pc:docMk/>
            <pc:sldMk cId="2044449259" sldId="318"/>
            <ac:spMk id="52" creationId="{51E3D0A0-0B9E-89BD-8DFD-67B2493DBD9F}"/>
          </ac:spMkLst>
        </pc:spChg>
        <pc:spChg chg="mod">
          <ac:chgData name="Lorenzo Yehezkiel" userId="2db71002-4b50-4eb8-b63c-7c26194b5bce" providerId="ADAL" clId="{33CA439B-529E-4EAE-AD65-9004B8F5CF85}" dt="2024-04-16T09:43:56.296" v="892"/>
          <ac:spMkLst>
            <pc:docMk/>
            <pc:sldMk cId="2044449259" sldId="318"/>
            <ac:spMk id="53" creationId="{C1B86D48-86C1-69F4-6339-5B92A6D3B7F3}"/>
          </ac:spMkLst>
        </pc:spChg>
        <pc:spChg chg="mod">
          <ac:chgData name="Lorenzo Yehezkiel" userId="2db71002-4b50-4eb8-b63c-7c26194b5bce" providerId="ADAL" clId="{33CA439B-529E-4EAE-AD65-9004B8F5CF85}" dt="2024-04-16T09:43:56.296" v="892"/>
          <ac:spMkLst>
            <pc:docMk/>
            <pc:sldMk cId="2044449259" sldId="318"/>
            <ac:spMk id="54" creationId="{C0A56E79-4619-013A-D056-B866E3F64336}"/>
          </ac:spMkLst>
        </pc:spChg>
        <pc:spChg chg="mod">
          <ac:chgData name="Lorenzo Yehezkiel" userId="2db71002-4b50-4eb8-b63c-7c26194b5bce" providerId="ADAL" clId="{33CA439B-529E-4EAE-AD65-9004B8F5CF85}" dt="2024-04-16T09:43:56.296" v="892"/>
          <ac:spMkLst>
            <pc:docMk/>
            <pc:sldMk cId="2044449259" sldId="318"/>
            <ac:spMk id="55" creationId="{34608070-1FB0-9B12-240E-B44E8685756C}"/>
          </ac:spMkLst>
        </pc:spChg>
        <pc:spChg chg="mod">
          <ac:chgData name="Lorenzo Yehezkiel" userId="2db71002-4b50-4eb8-b63c-7c26194b5bce" providerId="ADAL" clId="{33CA439B-529E-4EAE-AD65-9004B8F5CF85}" dt="2024-04-16T09:43:56.296" v="892"/>
          <ac:spMkLst>
            <pc:docMk/>
            <pc:sldMk cId="2044449259" sldId="318"/>
            <ac:spMk id="56" creationId="{04DB5E38-AC86-BB61-2939-ECDB4E950637}"/>
          </ac:spMkLst>
        </pc:spChg>
        <pc:spChg chg="mod">
          <ac:chgData name="Lorenzo Yehezkiel" userId="2db71002-4b50-4eb8-b63c-7c26194b5bce" providerId="ADAL" clId="{33CA439B-529E-4EAE-AD65-9004B8F5CF85}" dt="2024-04-16T09:43:56.296" v="892"/>
          <ac:spMkLst>
            <pc:docMk/>
            <pc:sldMk cId="2044449259" sldId="318"/>
            <ac:spMk id="57" creationId="{921803C0-FE20-302F-0A72-FCBE2B297656}"/>
          </ac:spMkLst>
        </pc:spChg>
        <pc:spChg chg="mod">
          <ac:chgData name="Lorenzo Yehezkiel" userId="2db71002-4b50-4eb8-b63c-7c26194b5bce" providerId="ADAL" clId="{33CA439B-529E-4EAE-AD65-9004B8F5CF85}" dt="2024-04-16T09:43:56.296" v="892"/>
          <ac:spMkLst>
            <pc:docMk/>
            <pc:sldMk cId="2044449259" sldId="318"/>
            <ac:spMk id="58" creationId="{44F6DBC7-49EC-EE76-FCCA-589D4B2693BB}"/>
          </ac:spMkLst>
        </pc:spChg>
        <pc:spChg chg="mod">
          <ac:chgData name="Lorenzo Yehezkiel" userId="2db71002-4b50-4eb8-b63c-7c26194b5bce" providerId="ADAL" clId="{33CA439B-529E-4EAE-AD65-9004B8F5CF85}" dt="2024-04-16T09:43:56.296" v="892"/>
          <ac:spMkLst>
            <pc:docMk/>
            <pc:sldMk cId="2044449259" sldId="318"/>
            <ac:spMk id="59" creationId="{F81D3FAE-0ED5-A340-2E3C-26ECA8A6C8F7}"/>
          </ac:spMkLst>
        </pc:spChg>
        <pc:spChg chg="mod">
          <ac:chgData name="Lorenzo Yehezkiel" userId="2db71002-4b50-4eb8-b63c-7c26194b5bce" providerId="ADAL" clId="{33CA439B-529E-4EAE-AD65-9004B8F5CF85}" dt="2024-04-16T09:43:56.296" v="892"/>
          <ac:spMkLst>
            <pc:docMk/>
            <pc:sldMk cId="2044449259" sldId="318"/>
            <ac:spMk id="60" creationId="{D4FBEEA1-1BFD-EEC8-463A-CAB3F00A1D10}"/>
          </ac:spMkLst>
        </pc:spChg>
        <pc:spChg chg="mod">
          <ac:chgData name="Lorenzo Yehezkiel" userId="2db71002-4b50-4eb8-b63c-7c26194b5bce" providerId="ADAL" clId="{33CA439B-529E-4EAE-AD65-9004B8F5CF85}" dt="2024-04-16T09:43:56.296" v="892"/>
          <ac:spMkLst>
            <pc:docMk/>
            <pc:sldMk cId="2044449259" sldId="318"/>
            <ac:spMk id="61" creationId="{721698E6-067B-28BD-4B81-906FB9A6D66E}"/>
          </ac:spMkLst>
        </pc:spChg>
        <pc:spChg chg="mod">
          <ac:chgData name="Lorenzo Yehezkiel" userId="2db71002-4b50-4eb8-b63c-7c26194b5bce" providerId="ADAL" clId="{33CA439B-529E-4EAE-AD65-9004B8F5CF85}" dt="2024-04-16T09:43:56.296" v="892"/>
          <ac:spMkLst>
            <pc:docMk/>
            <pc:sldMk cId="2044449259" sldId="318"/>
            <ac:spMk id="62" creationId="{B409ECD6-A05B-E088-69F2-E047C198199B}"/>
          </ac:spMkLst>
        </pc:spChg>
        <pc:spChg chg="mod">
          <ac:chgData name="Lorenzo Yehezkiel" userId="2db71002-4b50-4eb8-b63c-7c26194b5bce" providerId="ADAL" clId="{33CA439B-529E-4EAE-AD65-9004B8F5CF85}" dt="2024-04-16T09:43:56.296" v="892"/>
          <ac:spMkLst>
            <pc:docMk/>
            <pc:sldMk cId="2044449259" sldId="318"/>
            <ac:spMk id="63" creationId="{F1839C8D-2D25-A036-8FB8-8155181C0911}"/>
          </ac:spMkLst>
        </pc:spChg>
        <pc:spChg chg="mod">
          <ac:chgData name="Lorenzo Yehezkiel" userId="2db71002-4b50-4eb8-b63c-7c26194b5bce" providerId="ADAL" clId="{33CA439B-529E-4EAE-AD65-9004B8F5CF85}" dt="2024-04-16T09:44:28.572" v="899"/>
          <ac:spMkLst>
            <pc:docMk/>
            <pc:sldMk cId="2044449259" sldId="318"/>
            <ac:spMk id="320" creationId="{B10C2219-35A8-2FEF-F166-3BD1D5C17F5A}"/>
          </ac:spMkLst>
        </pc:spChg>
        <pc:spChg chg="mod">
          <ac:chgData name="Lorenzo Yehezkiel" userId="2db71002-4b50-4eb8-b63c-7c26194b5bce" providerId="ADAL" clId="{33CA439B-529E-4EAE-AD65-9004B8F5CF85}" dt="2024-04-16T09:44:28.572" v="899"/>
          <ac:spMkLst>
            <pc:docMk/>
            <pc:sldMk cId="2044449259" sldId="318"/>
            <ac:spMk id="321" creationId="{CE62647F-AC8F-AAEE-E226-D23E1BB13CBF}"/>
          </ac:spMkLst>
        </pc:spChg>
        <pc:spChg chg="mod">
          <ac:chgData name="Lorenzo Yehezkiel" userId="2db71002-4b50-4eb8-b63c-7c26194b5bce" providerId="ADAL" clId="{33CA439B-529E-4EAE-AD65-9004B8F5CF85}" dt="2024-04-16T09:44:28.572" v="899"/>
          <ac:spMkLst>
            <pc:docMk/>
            <pc:sldMk cId="2044449259" sldId="318"/>
            <ac:spMk id="322" creationId="{AE53B774-DAC2-39FA-2886-F5DC38DF6071}"/>
          </ac:spMkLst>
        </pc:spChg>
        <pc:spChg chg="mod">
          <ac:chgData name="Lorenzo Yehezkiel" userId="2db71002-4b50-4eb8-b63c-7c26194b5bce" providerId="ADAL" clId="{33CA439B-529E-4EAE-AD65-9004B8F5CF85}" dt="2024-04-16T09:44:28.572" v="899"/>
          <ac:spMkLst>
            <pc:docMk/>
            <pc:sldMk cId="2044449259" sldId="318"/>
            <ac:spMk id="323" creationId="{E535BF80-7BF7-F8A5-41B6-06CCA1BAA972}"/>
          </ac:spMkLst>
        </pc:spChg>
        <pc:spChg chg="mod">
          <ac:chgData name="Lorenzo Yehezkiel" userId="2db71002-4b50-4eb8-b63c-7c26194b5bce" providerId="ADAL" clId="{33CA439B-529E-4EAE-AD65-9004B8F5CF85}" dt="2024-04-16T09:44:28.572" v="899"/>
          <ac:spMkLst>
            <pc:docMk/>
            <pc:sldMk cId="2044449259" sldId="318"/>
            <ac:spMk id="324" creationId="{3234BEF5-4F77-4703-D694-847712A933BF}"/>
          </ac:spMkLst>
        </pc:spChg>
        <pc:spChg chg="mod">
          <ac:chgData name="Lorenzo Yehezkiel" userId="2db71002-4b50-4eb8-b63c-7c26194b5bce" providerId="ADAL" clId="{33CA439B-529E-4EAE-AD65-9004B8F5CF85}" dt="2024-04-16T09:44:28.572" v="899"/>
          <ac:spMkLst>
            <pc:docMk/>
            <pc:sldMk cId="2044449259" sldId="318"/>
            <ac:spMk id="325" creationId="{EEF72167-BA9F-2B53-D38F-49640421C795}"/>
          </ac:spMkLst>
        </pc:spChg>
        <pc:spChg chg="mod">
          <ac:chgData name="Lorenzo Yehezkiel" userId="2db71002-4b50-4eb8-b63c-7c26194b5bce" providerId="ADAL" clId="{33CA439B-529E-4EAE-AD65-9004B8F5CF85}" dt="2024-04-16T09:44:28.572" v="899"/>
          <ac:spMkLst>
            <pc:docMk/>
            <pc:sldMk cId="2044449259" sldId="318"/>
            <ac:spMk id="326" creationId="{D7992B6A-3935-DB76-4990-509280F5714E}"/>
          </ac:spMkLst>
        </pc:spChg>
        <pc:spChg chg="mod">
          <ac:chgData name="Lorenzo Yehezkiel" userId="2db71002-4b50-4eb8-b63c-7c26194b5bce" providerId="ADAL" clId="{33CA439B-529E-4EAE-AD65-9004B8F5CF85}" dt="2024-04-16T09:44:28.572" v="899"/>
          <ac:spMkLst>
            <pc:docMk/>
            <pc:sldMk cId="2044449259" sldId="318"/>
            <ac:spMk id="327" creationId="{D62CD0BB-6F88-9557-BC51-7C3CF76943DD}"/>
          </ac:spMkLst>
        </pc:spChg>
        <pc:spChg chg="mod">
          <ac:chgData name="Lorenzo Yehezkiel" userId="2db71002-4b50-4eb8-b63c-7c26194b5bce" providerId="ADAL" clId="{33CA439B-529E-4EAE-AD65-9004B8F5CF85}" dt="2024-04-16T09:44:28.572" v="899"/>
          <ac:spMkLst>
            <pc:docMk/>
            <pc:sldMk cId="2044449259" sldId="318"/>
            <ac:spMk id="328" creationId="{18C5684D-EA49-9A95-9375-A3446513399D}"/>
          </ac:spMkLst>
        </pc:spChg>
        <pc:spChg chg="mod">
          <ac:chgData name="Lorenzo Yehezkiel" userId="2db71002-4b50-4eb8-b63c-7c26194b5bce" providerId="ADAL" clId="{33CA439B-529E-4EAE-AD65-9004B8F5CF85}" dt="2024-04-16T09:44:28.572" v="899"/>
          <ac:spMkLst>
            <pc:docMk/>
            <pc:sldMk cId="2044449259" sldId="318"/>
            <ac:spMk id="329" creationId="{416A8AD4-E36B-0040-B811-A9F78F18FBAF}"/>
          </ac:spMkLst>
        </pc:spChg>
        <pc:spChg chg="mod">
          <ac:chgData name="Lorenzo Yehezkiel" userId="2db71002-4b50-4eb8-b63c-7c26194b5bce" providerId="ADAL" clId="{33CA439B-529E-4EAE-AD65-9004B8F5CF85}" dt="2024-04-16T09:44:45.935" v="903"/>
          <ac:spMkLst>
            <pc:docMk/>
            <pc:sldMk cId="2044449259" sldId="318"/>
            <ac:spMk id="331" creationId="{3F0ED69E-9730-5C51-1321-0C9FF00A6E3C}"/>
          </ac:spMkLst>
        </pc:spChg>
        <pc:spChg chg="mod">
          <ac:chgData name="Lorenzo Yehezkiel" userId="2db71002-4b50-4eb8-b63c-7c26194b5bce" providerId="ADAL" clId="{33CA439B-529E-4EAE-AD65-9004B8F5CF85}" dt="2024-04-16T09:44:45.935" v="903"/>
          <ac:spMkLst>
            <pc:docMk/>
            <pc:sldMk cId="2044449259" sldId="318"/>
            <ac:spMk id="332" creationId="{537FA9F8-D0AA-DDE4-0EF2-C0816924C302}"/>
          </ac:spMkLst>
        </pc:spChg>
        <pc:spChg chg="mod">
          <ac:chgData name="Lorenzo Yehezkiel" userId="2db71002-4b50-4eb8-b63c-7c26194b5bce" providerId="ADAL" clId="{33CA439B-529E-4EAE-AD65-9004B8F5CF85}" dt="2024-04-16T09:44:45.935" v="903"/>
          <ac:spMkLst>
            <pc:docMk/>
            <pc:sldMk cId="2044449259" sldId="318"/>
            <ac:spMk id="333" creationId="{09E819CA-97C1-96ED-B255-677F10B8A5BD}"/>
          </ac:spMkLst>
        </pc:spChg>
        <pc:spChg chg="mod">
          <ac:chgData name="Lorenzo Yehezkiel" userId="2db71002-4b50-4eb8-b63c-7c26194b5bce" providerId="ADAL" clId="{33CA439B-529E-4EAE-AD65-9004B8F5CF85}" dt="2024-04-16T09:44:45.935" v="903"/>
          <ac:spMkLst>
            <pc:docMk/>
            <pc:sldMk cId="2044449259" sldId="318"/>
            <ac:spMk id="334" creationId="{0483CB49-0C75-CCC5-DF68-B85F2F22B62C}"/>
          </ac:spMkLst>
        </pc:spChg>
        <pc:spChg chg="mod">
          <ac:chgData name="Lorenzo Yehezkiel" userId="2db71002-4b50-4eb8-b63c-7c26194b5bce" providerId="ADAL" clId="{33CA439B-529E-4EAE-AD65-9004B8F5CF85}" dt="2024-04-16T09:44:45.935" v="903"/>
          <ac:spMkLst>
            <pc:docMk/>
            <pc:sldMk cId="2044449259" sldId="318"/>
            <ac:spMk id="335" creationId="{4B7A8C57-DDC2-6324-631B-1FF8AB95338C}"/>
          </ac:spMkLst>
        </pc:spChg>
        <pc:spChg chg="mod">
          <ac:chgData name="Lorenzo Yehezkiel" userId="2db71002-4b50-4eb8-b63c-7c26194b5bce" providerId="ADAL" clId="{33CA439B-529E-4EAE-AD65-9004B8F5CF85}" dt="2024-04-16T09:44:45.935" v="903"/>
          <ac:spMkLst>
            <pc:docMk/>
            <pc:sldMk cId="2044449259" sldId="318"/>
            <ac:spMk id="336" creationId="{AD8E14B1-8BE9-F1DC-DB2E-D205495D1331}"/>
          </ac:spMkLst>
        </pc:spChg>
        <pc:spChg chg="mod">
          <ac:chgData name="Lorenzo Yehezkiel" userId="2db71002-4b50-4eb8-b63c-7c26194b5bce" providerId="ADAL" clId="{33CA439B-529E-4EAE-AD65-9004B8F5CF85}" dt="2024-04-16T09:44:45.935" v="903"/>
          <ac:spMkLst>
            <pc:docMk/>
            <pc:sldMk cId="2044449259" sldId="318"/>
            <ac:spMk id="337" creationId="{B6AD3104-0353-7E02-16A9-B017E7B68956}"/>
          </ac:spMkLst>
        </pc:spChg>
        <pc:spChg chg="mod">
          <ac:chgData name="Lorenzo Yehezkiel" userId="2db71002-4b50-4eb8-b63c-7c26194b5bce" providerId="ADAL" clId="{33CA439B-529E-4EAE-AD65-9004B8F5CF85}" dt="2024-04-16T09:44:45.935" v="903"/>
          <ac:spMkLst>
            <pc:docMk/>
            <pc:sldMk cId="2044449259" sldId="318"/>
            <ac:spMk id="338" creationId="{C0E022B9-1A9C-718F-3EC4-E0815EB35A36}"/>
          </ac:spMkLst>
        </pc:spChg>
        <pc:spChg chg="mod">
          <ac:chgData name="Lorenzo Yehezkiel" userId="2db71002-4b50-4eb8-b63c-7c26194b5bce" providerId="ADAL" clId="{33CA439B-529E-4EAE-AD65-9004B8F5CF85}" dt="2024-04-16T09:44:45.935" v="903"/>
          <ac:spMkLst>
            <pc:docMk/>
            <pc:sldMk cId="2044449259" sldId="318"/>
            <ac:spMk id="339" creationId="{5573F416-3E48-24A8-BDA7-9CBA7F1BFFA1}"/>
          </ac:spMkLst>
        </pc:spChg>
        <pc:spChg chg="mod">
          <ac:chgData name="Lorenzo Yehezkiel" userId="2db71002-4b50-4eb8-b63c-7c26194b5bce" providerId="ADAL" clId="{33CA439B-529E-4EAE-AD65-9004B8F5CF85}" dt="2024-04-16T09:44:45.935" v="903"/>
          <ac:spMkLst>
            <pc:docMk/>
            <pc:sldMk cId="2044449259" sldId="318"/>
            <ac:spMk id="340" creationId="{E3B7BBA3-BD0D-07B6-CEBB-A1D582EB010D}"/>
          </ac:spMkLst>
        </pc:spChg>
        <pc:spChg chg="mod">
          <ac:chgData name="Lorenzo Yehezkiel" userId="2db71002-4b50-4eb8-b63c-7c26194b5bce" providerId="ADAL" clId="{33CA439B-529E-4EAE-AD65-9004B8F5CF85}" dt="2024-04-16T09:44:45.935" v="903"/>
          <ac:spMkLst>
            <pc:docMk/>
            <pc:sldMk cId="2044449259" sldId="318"/>
            <ac:spMk id="341" creationId="{1EB247C8-28C8-B48E-CB48-3528E740CABF}"/>
          </ac:spMkLst>
        </pc:spChg>
        <pc:spChg chg="mod">
          <ac:chgData name="Lorenzo Yehezkiel" userId="2db71002-4b50-4eb8-b63c-7c26194b5bce" providerId="ADAL" clId="{33CA439B-529E-4EAE-AD65-9004B8F5CF85}" dt="2024-04-16T14:02:38.846" v="3440"/>
          <ac:spMkLst>
            <pc:docMk/>
            <pc:sldMk cId="2044449259" sldId="318"/>
            <ac:spMk id="342" creationId="{15924360-EDCC-A2E0-6A04-F9BFE6273ADD}"/>
          </ac:spMkLst>
        </pc:spChg>
        <pc:spChg chg="mod">
          <ac:chgData name="Lorenzo Yehezkiel" userId="2db71002-4b50-4eb8-b63c-7c26194b5bce" providerId="ADAL" clId="{33CA439B-529E-4EAE-AD65-9004B8F5CF85}" dt="2024-04-16T14:02:38.846" v="3440"/>
          <ac:spMkLst>
            <pc:docMk/>
            <pc:sldMk cId="2044449259" sldId="318"/>
            <ac:spMk id="343" creationId="{82DCF155-D0F7-B827-7370-52D9D76AE23B}"/>
          </ac:spMkLst>
        </pc:spChg>
        <pc:spChg chg="mod">
          <ac:chgData name="Lorenzo Yehezkiel" userId="2db71002-4b50-4eb8-b63c-7c26194b5bce" providerId="ADAL" clId="{33CA439B-529E-4EAE-AD65-9004B8F5CF85}" dt="2024-04-16T14:02:38.846" v="3440"/>
          <ac:spMkLst>
            <pc:docMk/>
            <pc:sldMk cId="2044449259" sldId="318"/>
            <ac:spMk id="344" creationId="{37260D52-5363-015E-63EC-05BAC5A9C656}"/>
          </ac:spMkLst>
        </pc:spChg>
        <pc:spChg chg="mod">
          <ac:chgData name="Lorenzo Yehezkiel" userId="2db71002-4b50-4eb8-b63c-7c26194b5bce" providerId="ADAL" clId="{33CA439B-529E-4EAE-AD65-9004B8F5CF85}" dt="2024-04-16T14:02:38.846" v="3440"/>
          <ac:spMkLst>
            <pc:docMk/>
            <pc:sldMk cId="2044449259" sldId="318"/>
            <ac:spMk id="345" creationId="{181277A3-5188-1D83-3261-2EEAEFED1B79}"/>
          </ac:spMkLst>
        </pc:spChg>
        <pc:spChg chg="mod">
          <ac:chgData name="Lorenzo Yehezkiel" userId="2db71002-4b50-4eb8-b63c-7c26194b5bce" providerId="ADAL" clId="{33CA439B-529E-4EAE-AD65-9004B8F5CF85}" dt="2024-04-16T14:02:38.846" v="3440"/>
          <ac:spMkLst>
            <pc:docMk/>
            <pc:sldMk cId="2044449259" sldId="318"/>
            <ac:spMk id="346" creationId="{628569DE-0CFA-4925-57C5-63AE6204C973}"/>
          </ac:spMkLst>
        </pc:spChg>
        <pc:spChg chg="mod">
          <ac:chgData name="Lorenzo Yehezkiel" userId="2db71002-4b50-4eb8-b63c-7c26194b5bce" providerId="ADAL" clId="{33CA439B-529E-4EAE-AD65-9004B8F5CF85}" dt="2024-04-16T14:02:38.846" v="3440"/>
          <ac:spMkLst>
            <pc:docMk/>
            <pc:sldMk cId="2044449259" sldId="318"/>
            <ac:spMk id="347" creationId="{D7D5A480-FCC8-DC8E-F64F-1C7A4ED2E114}"/>
          </ac:spMkLst>
        </pc:spChg>
        <pc:spChg chg="mod">
          <ac:chgData name="Lorenzo Yehezkiel" userId="2db71002-4b50-4eb8-b63c-7c26194b5bce" providerId="ADAL" clId="{33CA439B-529E-4EAE-AD65-9004B8F5CF85}" dt="2024-04-16T14:02:38.846" v="3440"/>
          <ac:spMkLst>
            <pc:docMk/>
            <pc:sldMk cId="2044449259" sldId="318"/>
            <ac:spMk id="348" creationId="{5FC875CB-DF0C-B039-BB84-BAA1990466D3}"/>
          </ac:spMkLst>
        </pc:spChg>
        <pc:spChg chg="mod">
          <ac:chgData name="Lorenzo Yehezkiel" userId="2db71002-4b50-4eb8-b63c-7c26194b5bce" providerId="ADAL" clId="{33CA439B-529E-4EAE-AD65-9004B8F5CF85}" dt="2024-04-16T14:02:38.846" v="3440"/>
          <ac:spMkLst>
            <pc:docMk/>
            <pc:sldMk cId="2044449259" sldId="318"/>
            <ac:spMk id="349" creationId="{033E4452-9C4E-4A76-9C5F-86CBE4828E69}"/>
          </ac:spMkLst>
        </pc:spChg>
        <pc:spChg chg="mod">
          <ac:chgData name="Lorenzo Yehezkiel" userId="2db71002-4b50-4eb8-b63c-7c26194b5bce" providerId="ADAL" clId="{33CA439B-529E-4EAE-AD65-9004B8F5CF85}" dt="2024-04-16T14:02:38.846" v="3440"/>
          <ac:spMkLst>
            <pc:docMk/>
            <pc:sldMk cId="2044449259" sldId="318"/>
            <ac:spMk id="350" creationId="{3A0002AA-6515-5E73-1618-25D8615E16CE}"/>
          </ac:spMkLst>
        </pc:spChg>
        <pc:spChg chg="mod">
          <ac:chgData name="Lorenzo Yehezkiel" userId="2db71002-4b50-4eb8-b63c-7c26194b5bce" providerId="ADAL" clId="{33CA439B-529E-4EAE-AD65-9004B8F5CF85}" dt="2024-04-16T14:02:38.846" v="3440"/>
          <ac:spMkLst>
            <pc:docMk/>
            <pc:sldMk cId="2044449259" sldId="318"/>
            <ac:spMk id="351" creationId="{D04BD5BB-3215-42E4-8221-D96A409D9467}"/>
          </ac:spMkLst>
        </pc:spChg>
        <pc:spChg chg="add del mod">
          <ac:chgData name="Lorenzo Yehezkiel" userId="2db71002-4b50-4eb8-b63c-7c26194b5bce" providerId="ADAL" clId="{33CA439B-529E-4EAE-AD65-9004B8F5CF85}" dt="2024-04-16T14:39:00.878" v="3871" actId="478"/>
          <ac:spMkLst>
            <pc:docMk/>
            <pc:sldMk cId="2044449259" sldId="318"/>
            <ac:spMk id="352" creationId="{00000000-0000-0000-0000-000000000000}"/>
          </ac:spMkLst>
        </pc:spChg>
        <pc:spChg chg="mod">
          <ac:chgData name="Lorenzo Yehezkiel" userId="2db71002-4b50-4eb8-b63c-7c26194b5bce" providerId="ADAL" clId="{33CA439B-529E-4EAE-AD65-9004B8F5CF85}" dt="2024-04-16T14:02:38.846" v="3440"/>
          <ac:spMkLst>
            <pc:docMk/>
            <pc:sldMk cId="2044449259" sldId="318"/>
            <ac:spMk id="353" creationId="{2D0C14EA-FF92-FF4E-29C8-4E3810693508}"/>
          </ac:spMkLst>
        </pc:spChg>
        <pc:spChg chg="mod">
          <ac:chgData name="Lorenzo Yehezkiel" userId="2db71002-4b50-4eb8-b63c-7c26194b5bce" providerId="ADAL" clId="{33CA439B-529E-4EAE-AD65-9004B8F5CF85}" dt="2024-04-16T14:02:38.846" v="3440"/>
          <ac:spMkLst>
            <pc:docMk/>
            <pc:sldMk cId="2044449259" sldId="318"/>
            <ac:spMk id="354" creationId="{92BC4A30-85DF-D214-EBA2-B607A05019B1}"/>
          </ac:spMkLst>
        </pc:spChg>
        <pc:spChg chg="mod">
          <ac:chgData name="Lorenzo Yehezkiel" userId="2db71002-4b50-4eb8-b63c-7c26194b5bce" providerId="ADAL" clId="{33CA439B-529E-4EAE-AD65-9004B8F5CF85}" dt="2024-04-16T14:02:38.846" v="3440"/>
          <ac:spMkLst>
            <pc:docMk/>
            <pc:sldMk cId="2044449259" sldId="318"/>
            <ac:spMk id="355" creationId="{42D1E56F-B775-4117-701E-D45EFBD38EE5}"/>
          </ac:spMkLst>
        </pc:spChg>
        <pc:spChg chg="mod">
          <ac:chgData name="Lorenzo Yehezkiel" userId="2db71002-4b50-4eb8-b63c-7c26194b5bce" providerId="ADAL" clId="{33CA439B-529E-4EAE-AD65-9004B8F5CF85}" dt="2024-04-16T14:02:38.846" v="3440"/>
          <ac:spMkLst>
            <pc:docMk/>
            <pc:sldMk cId="2044449259" sldId="318"/>
            <ac:spMk id="356" creationId="{286F7671-87FA-5CDC-AEA0-32E37EB85F40}"/>
          </ac:spMkLst>
        </pc:spChg>
        <pc:spChg chg="mod">
          <ac:chgData name="Lorenzo Yehezkiel" userId="2db71002-4b50-4eb8-b63c-7c26194b5bce" providerId="ADAL" clId="{33CA439B-529E-4EAE-AD65-9004B8F5CF85}" dt="2024-04-16T14:02:38.846" v="3440"/>
          <ac:spMkLst>
            <pc:docMk/>
            <pc:sldMk cId="2044449259" sldId="318"/>
            <ac:spMk id="357" creationId="{ED685593-532E-319B-2792-4E553D5B5163}"/>
          </ac:spMkLst>
        </pc:spChg>
        <pc:spChg chg="mod">
          <ac:chgData name="Lorenzo Yehezkiel" userId="2db71002-4b50-4eb8-b63c-7c26194b5bce" providerId="ADAL" clId="{33CA439B-529E-4EAE-AD65-9004B8F5CF85}" dt="2024-04-16T14:02:38.846" v="3440"/>
          <ac:spMkLst>
            <pc:docMk/>
            <pc:sldMk cId="2044449259" sldId="318"/>
            <ac:spMk id="358" creationId="{497480B1-4C44-192F-347F-5BC7DF79DE94}"/>
          </ac:spMkLst>
        </pc:spChg>
        <pc:spChg chg="mod">
          <ac:chgData name="Lorenzo Yehezkiel" userId="2db71002-4b50-4eb8-b63c-7c26194b5bce" providerId="ADAL" clId="{33CA439B-529E-4EAE-AD65-9004B8F5CF85}" dt="2024-04-16T14:02:38.846" v="3440"/>
          <ac:spMkLst>
            <pc:docMk/>
            <pc:sldMk cId="2044449259" sldId="318"/>
            <ac:spMk id="359" creationId="{A6F1AE1A-8757-FF29-39C9-320C99CC20B7}"/>
          </ac:spMkLst>
        </pc:spChg>
        <pc:spChg chg="mod">
          <ac:chgData name="Lorenzo Yehezkiel" userId="2db71002-4b50-4eb8-b63c-7c26194b5bce" providerId="ADAL" clId="{33CA439B-529E-4EAE-AD65-9004B8F5CF85}" dt="2024-04-16T14:02:38.846" v="3440"/>
          <ac:spMkLst>
            <pc:docMk/>
            <pc:sldMk cId="2044449259" sldId="318"/>
            <ac:spMk id="360" creationId="{DA5F672E-03CD-1320-2BCC-857C39941492}"/>
          </ac:spMkLst>
        </pc:spChg>
        <pc:spChg chg="mod">
          <ac:chgData name="Lorenzo Yehezkiel" userId="2db71002-4b50-4eb8-b63c-7c26194b5bce" providerId="ADAL" clId="{33CA439B-529E-4EAE-AD65-9004B8F5CF85}" dt="2024-04-16T14:02:38.846" v="3440"/>
          <ac:spMkLst>
            <pc:docMk/>
            <pc:sldMk cId="2044449259" sldId="318"/>
            <ac:spMk id="361" creationId="{40050FDF-27A8-2AE2-C985-9C0ACE10236C}"/>
          </ac:spMkLst>
        </pc:spChg>
        <pc:spChg chg="mod">
          <ac:chgData name="Lorenzo Yehezkiel" userId="2db71002-4b50-4eb8-b63c-7c26194b5bce" providerId="ADAL" clId="{33CA439B-529E-4EAE-AD65-9004B8F5CF85}" dt="2024-04-16T14:02:38.846" v="3440"/>
          <ac:spMkLst>
            <pc:docMk/>
            <pc:sldMk cId="2044449259" sldId="318"/>
            <ac:spMk id="362" creationId="{8F5D9F2E-52CA-809F-E1FA-4D4AAF7D06F4}"/>
          </ac:spMkLst>
        </pc:spChg>
        <pc:spChg chg="mod">
          <ac:chgData name="Lorenzo Yehezkiel" userId="2db71002-4b50-4eb8-b63c-7c26194b5bce" providerId="ADAL" clId="{33CA439B-529E-4EAE-AD65-9004B8F5CF85}" dt="2024-04-16T14:02:38.846" v="3440"/>
          <ac:spMkLst>
            <pc:docMk/>
            <pc:sldMk cId="2044449259" sldId="318"/>
            <ac:spMk id="363" creationId="{686EE5A3-ACBE-BBD8-4941-59B916A73C0A}"/>
          </ac:spMkLst>
        </pc:spChg>
        <pc:spChg chg="mod">
          <ac:chgData name="Lorenzo Yehezkiel" userId="2db71002-4b50-4eb8-b63c-7c26194b5bce" providerId="ADAL" clId="{33CA439B-529E-4EAE-AD65-9004B8F5CF85}" dt="2024-04-16T14:02:38.846" v="3440"/>
          <ac:spMkLst>
            <pc:docMk/>
            <pc:sldMk cId="2044449259" sldId="318"/>
            <ac:spMk id="364" creationId="{4EEBF53A-EA4F-EC65-151F-8BD6CBB6D22A}"/>
          </ac:spMkLst>
        </pc:spChg>
        <pc:spChg chg="mod">
          <ac:chgData name="Lorenzo Yehezkiel" userId="2db71002-4b50-4eb8-b63c-7c26194b5bce" providerId="ADAL" clId="{33CA439B-529E-4EAE-AD65-9004B8F5CF85}" dt="2024-04-16T14:02:38.846" v="3440"/>
          <ac:spMkLst>
            <pc:docMk/>
            <pc:sldMk cId="2044449259" sldId="318"/>
            <ac:spMk id="365" creationId="{C6315BE8-CFC2-8EB0-9622-B1D093C15AF2}"/>
          </ac:spMkLst>
        </pc:spChg>
        <pc:spChg chg="mod">
          <ac:chgData name="Lorenzo Yehezkiel" userId="2db71002-4b50-4eb8-b63c-7c26194b5bce" providerId="ADAL" clId="{33CA439B-529E-4EAE-AD65-9004B8F5CF85}" dt="2024-04-16T14:02:38.846" v="3440"/>
          <ac:spMkLst>
            <pc:docMk/>
            <pc:sldMk cId="2044449259" sldId="318"/>
            <ac:spMk id="366" creationId="{FCB73782-DC19-5C4C-D4E6-6C90CBA53E4C}"/>
          </ac:spMkLst>
        </pc:spChg>
        <pc:spChg chg="mod">
          <ac:chgData name="Lorenzo Yehezkiel" userId="2db71002-4b50-4eb8-b63c-7c26194b5bce" providerId="ADAL" clId="{33CA439B-529E-4EAE-AD65-9004B8F5CF85}" dt="2024-04-16T14:02:38.846" v="3440"/>
          <ac:spMkLst>
            <pc:docMk/>
            <pc:sldMk cId="2044449259" sldId="318"/>
            <ac:spMk id="367" creationId="{B40480DE-443D-437E-F95F-55DA356FF10E}"/>
          </ac:spMkLst>
        </pc:spChg>
        <pc:spChg chg="mod">
          <ac:chgData name="Lorenzo Yehezkiel" userId="2db71002-4b50-4eb8-b63c-7c26194b5bce" providerId="ADAL" clId="{33CA439B-529E-4EAE-AD65-9004B8F5CF85}" dt="2024-04-16T14:02:38.846" v="3440"/>
          <ac:spMkLst>
            <pc:docMk/>
            <pc:sldMk cId="2044449259" sldId="318"/>
            <ac:spMk id="368" creationId="{D111C6F3-55B8-ABAD-02F7-C03C44FB77C7}"/>
          </ac:spMkLst>
        </pc:spChg>
        <pc:spChg chg="mod">
          <ac:chgData name="Lorenzo Yehezkiel" userId="2db71002-4b50-4eb8-b63c-7c26194b5bce" providerId="ADAL" clId="{33CA439B-529E-4EAE-AD65-9004B8F5CF85}" dt="2024-04-16T14:02:38.846" v="3440"/>
          <ac:spMkLst>
            <pc:docMk/>
            <pc:sldMk cId="2044449259" sldId="318"/>
            <ac:spMk id="369" creationId="{2AE34575-3747-2D85-BB3F-2FBEFFAE4D6F}"/>
          </ac:spMkLst>
        </pc:spChg>
        <pc:spChg chg="mod">
          <ac:chgData name="Lorenzo Yehezkiel" userId="2db71002-4b50-4eb8-b63c-7c26194b5bce" providerId="ADAL" clId="{33CA439B-529E-4EAE-AD65-9004B8F5CF85}" dt="2024-04-16T14:02:38.846" v="3440"/>
          <ac:spMkLst>
            <pc:docMk/>
            <pc:sldMk cId="2044449259" sldId="318"/>
            <ac:spMk id="370" creationId="{8EA4FA35-7AC1-1D77-5C11-4BA86D79B24B}"/>
          </ac:spMkLst>
        </pc:spChg>
        <pc:spChg chg="mod">
          <ac:chgData name="Lorenzo Yehezkiel" userId="2db71002-4b50-4eb8-b63c-7c26194b5bce" providerId="ADAL" clId="{33CA439B-529E-4EAE-AD65-9004B8F5CF85}" dt="2024-04-16T14:02:38.846" v="3440"/>
          <ac:spMkLst>
            <pc:docMk/>
            <pc:sldMk cId="2044449259" sldId="318"/>
            <ac:spMk id="371" creationId="{703FA5E0-8A97-B3B5-3CF5-CB88B3B2DA1D}"/>
          </ac:spMkLst>
        </pc:spChg>
        <pc:spChg chg="mod">
          <ac:chgData name="Lorenzo Yehezkiel" userId="2db71002-4b50-4eb8-b63c-7c26194b5bce" providerId="ADAL" clId="{33CA439B-529E-4EAE-AD65-9004B8F5CF85}" dt="2024-04-16T14:02:38.846" v="3440"/>
          <ac:spMkLst>
            <pc:docMk/>
            <pc:sldMk cId="2044449259" sldId="318"/>
            <ac:spMk id="372" creationId="{4F92A9AB-9C20-BB2D-34AC-779013BFEFEB}"/>
          </ac:spMkLst>
        </pc:spChg>
        <pc:spChg chg="mod">
          <ac:chgData name="Lorenzo Yehezkiel" userId="2db71002-4b50-4eb8-b63c-7c26194b5bce" providerId="ADAL" clId="{33CA439B-529E-4EAE-AD65-9004B8F5CF85}" dt="2024-04-16T14:02:38.846" v="3440"/>
          <ac:spMkLst>
            <pc:docMk/>
            <pc:sldMk cId="2044449259" sldId="318"/>
            <ac:spMk id="373" creationId="{6FD01643-FBAF-30AF-85D6-3D243559FEB4}"/>
          </ac:spMkLst>
        </pc:spChg>
        <pc:spChg chg="mod">
          <ac:chgData name="Lorenzo Yehezkiel" userId="2db71002-4b50-4eb8-b63c-7c26194b5bce" providerId="ADAL" clId="{33CA439B-529E-4EAE-AD65-9004B8F5CF85}" dt="2024-04-16T14:02:38.846" v="3440"/>
          <ac:spMkLst>
            <pc:docMk/>
            <pc:sldMk cId="2044449259" sldId="318"/>
            <ac:spMk id="374" creationId="{1665D48F-65F9-9DA4-7CBB-615BAADBD6CE}"/>
          </ac:spMkLst>
        </pc:spChg>
        <pc:spChg chg="mod">
          <ac:chgData name="Lorenzo Yehezkiel" userId="2db71002-4b50-4eb8-b63c-7c26194b5bce" providerId="ADAL" clId="{33CA439B-529E-4EAE-AD65-9004B8F5CF85}" dt="2024-04-16T14:02:38.846" v="3440"/>
          <ac:spMkLst>
            <pc:docMk/>
            <pc:sldMk cId="2044449259" sldId="318"/>
            <ac:spMk id="375" creationId="{C4B2EEF7-A517-91D5-6493-51F508B7CBC3}"/>
          </ac:spMkLst>
        </pc:spChg>
        <pc:spChg chg="mod">
          <ac:chgData name="Lorenzo Yehezkiel" userId="2db71002-4b50-4eb8-b63c-7c26194b5bce" providerId="ADAL" clId="{33CA439B-529E-4EAE-AD65-9004B8F5CF85}" dt="2024-04-16T14:02:38.846" v="3440"/>
          <ac:spMkLst>
            <pc:docMk/>
            <pc:sldMk cId="2044449259" sldId="318"/>
            <ac:spMk id="376" creationId="{A3A39609-B4E7-A02F-936F-AFE1B2CFC8D8}"/>
          </ac:spMkLst>
        </pc:spChg>
        <pc:spChg chg="mod">
          <ac:chgData name="Lorenzo Yehezkiel" userId="2db71002-4b50-4eb8-b63c-7c26194b5bce" providerId="ADAL" clId="{33CA439B-529E-4EAE-AD65-9004B8F5CF85}" dt="2024-04-16T14:02:38.846" v="3440"/>
          <ac:spMkLst>
            <pc:docMk/>
            <pc:sldMk cId="2044449259" sldId="318"/>
            <ac:spMk id="377" creationId="{7EFA3A0E-C6FF-C3D5-5E0A-3930E05AC0FE}"/>
          </ac:spMkLst>
        </pc:spChg>
        <pc:spChg chg="mod">
          <ac:chgData name="Lorenzo Yehezkiel" userId="2db71002-4b50-4eb8-b63c-7c26194b5bce" providerId="ADAL" clId="{33CA439B-529E-4EAE-AD65-9004B8F5CF85}" dt="2024-04-16T14:02:38.846" v="3440"/>
          <ac:spMkLst>
            <pc:docMk/>
            <pc:sldMk cId="2044449259" sldId="318"/>
            <ac:spMk id="378" creationId="{FBB6F0E4-1222-A88F-A66F-B4A612C4BE23}"/>
          </ac:spMkLst>
        </pc:spChg>
        <pc:spChg chg="mod">
          <ac:chgData name="Lorenzo Yehezkiel" userId="2db71002-4b50-4eb8-b63c-7c26194b5bce" providerId="ADAL" clId="{33CA439B-529E-4EAE-AD65-9004B8F5CF85}" dt="2024-04-16T14:02:38.846" v="3440"/>
          <ac:spMkLst>
            <pc:docMk/>
            <pc:sldMk cId="2044449259" sldId="318"/>
            <ac:spMk id="379" creationId="{1C7FFEC1-8494-7813-D8B0-CC9EE5591B32}"/>
          </ac:spMkLst>
        </pc:spChg>
        <pc:spChg chg="mod">
          <ac:chgData name="Lorenzo Yehezkiel" userId="2db71002-4b50-4eb8-b63c-7c26194b5bce" providerId="ADAL" clId="{33CA439B-529E-4EAE-AD65-9004B8F5CF85}" dt="2024-04-16T14:02:38.846" v="3440"/>
          <ac:spMkLst>
            <pc:docMk/>
            <pc:sldMk cId="2044449259" sldId="318"/>
            <ac:spMk id="380" creationId="{998A3CE6-B17F-D177-DC2B-709939942F3D}"/>
          </ac:spMkLst>
        </pc:spChg>
        <pc:spChg chg="mod">
          <ac:chgData name="Lorenzo Yehezkiel" userId="2db71002-4b50-4eb8-b63c-7c26194b5bce" providerId="ADAL" clId="{33CA439B-529E-4EAE-AD65-9004B8F5CF85}" dt="2024-04-16T14:02:38.846" v="3440"/>
          <ac:spMkLst>
            <pc:docMk/>
            <pc:sldMk cId="2044449259" sldId="318"/>
            <ac:spMk id="381" creationId="{F52EFA70-4CF0-9629-4B87-BF70DE26F1FA}"/>
          </ac:spMkLst>
        </pc:spChg>
        <pc:spChg chg="mod">
          <ac:chgData name="Lorenzo Yehezkiel" userId="2db71002-4b50-4eb8-b63c-7c26194b5bce" providerId="ADAL" clId="{33CA439B-529E-4EAE-AD65-9004B8F5CF85}" dt="2024-04-16T14:02:38.846" v="3440"/>
          <ac:spMkLst>
            <pc:docMk/>
            <pc:sldMk cId="2044449259" sldId="318"/>
            <ac:spMk id="382" creationId="{D12EDFDD-5C5D-1B8D-375E-1D96FB935226}"/>
          </ac:spMkLst>
        </pc:spChg>
        <pc:spChg chg="mod">
          <ac:chgData name="Lorenzo Yehezkiel" userId="2db71002-4b50-4eb8-b63c-7c26194b5bce" providerId="ADAL" clId="{33CA439B-529E-4EAE-AD65-9004B8F5CF85}" dt="2024-04-16T14:02:38.846" v="3440"/>
          <ac:spMkLst>
            <pc:docMk/>
            <pc:sldMk cId="2044449259" sldId="318"/>
            <ac:spMk id="383" creationId="{837EE0C4-AE70-8C1B-C36D-5E704D30C758}"/>
          </ac:spMkLst>
        </pc:spChg>
        <pc:spChg chg="mod">
          <ac:chgData name="Lorenzo Yehezkiel" userId="2db71002-4b50-4eb8-b63c-7c26194b5bce" providerId="ADAL" clId="{33CA439B-529E-4EAE-AD65-9004B8F5CF85}" dt="2024-04-16T09:43:56.296" v="892"/>
          <ac:spMkLst>
            <pc:docMk/>
            <pc:sldMk cId="2044449259" sldId="318"/>
            <ac:spMk id="1344" creationId="{D434EC6A-5F30-A62A-02BA-E63D2EADB431}"/>
          </ac:spMkLst>
        </pc:spChg>
        <pc:spChg chg="mod">
          <ac:chgData name="Lorenzo Yehezkiel" userId="2db71002-4b50-4eb8-b63c-7c26194b5bce" providerId="ADAL" clId="{33CA439B-529E-4EAE-AD65-9004B8F5CF85}" dt="2024-04-16T09:43:56.296" v="892"/>
          <ac:spMkLst>
            <pc:docMk/>
            <pc:sldMk cId="2044449259" sldId="318"/>
            <ac:spMk id="1345" creationId="{691E5EFF-57B3-B9F0-8469-CCA5BF916381}"/>
          </ac:spMkLst>
        </pc:spChg>
        <pc:spChg chg="mod">
          <ac:chgData name="Lorenzo Yehezkiel" userId="2db71002-4b50-4eb8-b63c-7c26194b5bce" providerId="ADAL" clId="{33CA439B-529E-4EAE-AD65-9004B8F5CF85}" dt="2024-04-16T09:43:56.296" v="892"/>
          <ac:spMkLst>
            <pc:docMk/>
            <pc:sldMk cId="2044449259" sldId="318"/>
            <ac:spMk id="1346" creationId="{FB8C270F-A786-D70E-558C-2E51ECEB6551}"/>
          </ac:spMkLst>
        </pc:spChg>
        <pc:spChg chg="mod">
          <ac:chgData name="Lorenzo Yehezkiel" userId="2db71002-4b50-4eb8-b63c-7c26194b5bce" providerId="ADAL" clId="{33CA439B-529E-4EAE-AD65-9004B8F5CF85}" dt="2024-04-16T09:43:56.296" v="892"/>
          <ac:spMkLst>
            <pc:docMk/>
            <pc:sldMk cId="2044449259" sldId="318"/>
            <ac:spMk id="1347" creationId="{A442CEB6-1A19-4090-C882-A8B5754FA3CB}"/>
          </ac:spMkLst>
        </pc:spChg>
        <pc:spChg chg="mod">
          <ac:chgData name="Lorenzo Yehezkiel" userId="2db71002-4b50-4eb8-b63c-7c26194b5bce" providerId="ADAL" clId="{33CA439B-529E-4EAE-AD65-9004B8F5CF85}" dt="2024-04-16T09:43:56.296" v="892"/>
          <ac:spMkLst>
            <pc:docMk/>
            <pc:sldMk cId="2044449259" sldId="318"/>
            <ac:spMk id="1348" creationId="{B1B3858D-57EF-DC33-51AC-EE5C3BC2F06F}"/>
          </ac:spMkLst>
        </pc:spChg>
        <pc:spChg chg="mod">
          <ac:chgData name="Lorenzo Yehezkiel" userId="2db71002-4b50-4eb8-b63c-7c26194b5bce" providerId="ADAL" clId="{33CA439B-529E-4EAE-AD65-9004B8F5CF85}" dt="2024-04-16T09:43:56.296" v="892"/>
          <ac:spMkLst>
            <pc:docMk/>
            <pc:sldMk cId="2044449259" sldId="318"/>
            <ac:spMk id="1349" creationId="{079620E9-CD47-FB05-7EA2-5EFBEBD57AD4}"/>
          </ac:spMkLst>
        </pc:spChg>
        <pc:spChg chg="mod">
          <ac:chgData name="Lorenzo Yehezkiel" userId="2db71002-4b50-4eb8-b63c-7c26194b5bce" providerId="ADAL" clId="{33CA439B-529E-4EAE-AD65-9004B8F5CF85}" dt="2024-04-16T09:43:56.296" v="892"/>
          <ac:spMkLst>
            <pc:docMk/>
            <pc:sldMk cId="2044449259" sldId="318"/>
            <ac:spMk id="1350" creationId="{93D01E5C-9563-E3CA-9E28-C3BED73030D0}"/>
          </ac:spMkLst>
        </pc:spChg>
        <pc:spChg chg="mod">
          <ac:chgData name="Lorenzo Yehezkiel" userId="2db71002-4b50-4eb8-b63c-7c26194b5bce" providerId="ADAL" clId="{33CA439B-529E-4EAE-AD65-9004B8F5CF85}" dt="2024-04-16T09:43:56.296" v="892"/>
          <ac:spMkLst>
            <pc:docMk/>
            <pc:sldMk cId="2044449259" sldId="318"/>
            <ac:spMk id="1351" creationId="{BAA87634-DDDE-7540-C802-674FF77C8041}"/>
          </ac:spMkLst>
        </pc:spChg>
        <pc:spChg chg="del">
          <ac:chgData name="Lorenzo Yehezkiel" userId="2db71002-4b50-4eb8-b63c-7c26194b5bce" providerId="ADAL" clId="{33CA439B-529E-4EAE-AD65-9004B8F5CF85}" dt="2024-04-16T09:37:31.447" v="718" actId="478"/>
          <ac:spMkLst>
            <pc:docMk/>
            <pc:sldMk cId="2044449259" sldId="318"/>
            <ac:spMk id="1352" creationId="{00000000-0000-0000-0000-000000000000}"/>
          </ac:spMkLst>
        </pc:spChg>
        <pc:spChg chg="mod">
          <ac:chgData name="Lorenzo Yehezkiel" userId="2db71002-4b50-4eb8-b63c-7c26194b5bce" providerId="ADAL" clId="{33CA439B-529E-4EAE-AD65-9004B8F5CF85}" dt="2024-04-16T14:02:38.846" v="3440"/>
          <ac:spMkLst>
            <pc:docMk/>
            <pc:sldMk cId="2044449259" sldId="318"/>
            <ac:spMk id="1352" creationId="{7EADA56F-DFE2-EC56-75E9-EA567946934D}"/>
          </ac:spMkLst>
        </pc:spChg>
        <pc:spChg chg="mod">
          <ac:chgData name="Lorenzo Yehezkiel" userId="2db71002-4b50-4eb8-b63c-7c26194b5bce" providerId="ADAL" clId="{33CA439B-529E-4EAE-AD65-9004B8F5CF85}" dt="2024-04-16T09:43:56.296" v="892"/>
          <ac:spMkLst>
            <pc:docMk/>
            <pc:sldMk cId="2044449259" sldId="318"/>
            <ac:spMk id="1353" creationId="{E617BA21-7318-BA7A-A0D2-0AF8D58B77C5}"/>
          </ac:spMkLst>
        </pc:spChg>
        <pc:spChg chg="mod">
          <ac:chgData name="Lorenzo Yehezkiel" userId="2db71002-4b50-4eb8-b63c-7c26194b5bce" providerId="ADAL" clId="{33CA439B-529E-4EAE-AD65-9004B8F5CF85}" dt="2024-04-16T09:43:56.296" v="892"/>
          <ac:spMkLst>
            <pc:docMk/>
            <pc:sldMk cId="2044449259" sldId="318"/>
            <ac:spMk id="1354" creationId="{74D0B3E5-9CC8-D4A6-E0D7-0ECE7C7A08E3}"/>
          </ac:spMkLst>
        </pc:spChg>
        <pc:spChg chg="mod">
          <ac:chgData name="Lorenzo Yehezkiel" userId="2db71002-4b50-4eb8-b63c-7c26194b5bce" providerId="ADAL" clId="{33CA439B-529E-4EAE-AD65-9004B8F5CF85}" dt="2024-04-16T09:43:56.296" v="892"/>
          <ac:spMkLst>
            <pc:docMk/>
            <pc:sldMk cId="2044449259" sldId="318"/>
            <ac:spMk id="1355" creationId="{0C535F10-07C9-A635-661B-FC178D566B74}"/>
          </ac:spMkLst>
        </pc:spChg>
        <pc:spChg chg="mod">
          <ac:chgData name="Lorenzo Yehezkiel" userId="2db71002-4b50-4eb8-b63c-7c26194b5bce" providerId="ADAL" clId="{33CA439B-529E-4EAE-AD65-9004B8F5CF85}" dt="2024-04-16T14:02:38.846" v="3440"/>
          <ac:spMkLst>
            <pc:docMk/>
            <pc:sldMk cId="2044449259" sldId="318"/>
            <ac:spMk id="1356" creationId="{5B8545AC-7395-580B-1835-A98B24339EC2}"/>
          </ac:spMkLst>
        </pc:spChg>
        <pc:spChg chg="mod">
          <ac:chgData name="Lorenzo Yehezkiel" userId="2db71002-4b50-4eb8-b63c-7c26194b5bce" providerId="ADAL" clId="{33CA439B-529E-4EAE-AD65-9004B8F5CF85}" dt="2024-04-16T14:02:38.846" v="3440"/>
          <ac:spMkLst>
            <pc:docMk/>
            <pc:sldMk cId="2044449259" sldId="318"/>
            <ac:spMk id="1357" creationId="{E90124E6-1879-B749-1882-80EF1E6094FC}"/>
          </ac:spMkLst>
        </pc:spChg>
        <pc:spChg chg="mod">
          <ac:chgData name="Lorenzo Yehezkiel" userId="2db71002-4b50-4eb8-b63c-7c26194b5bce" providerId="ADAL" clId="{33CA439B-529E-4EAE-AD65-9004B8F5CF85}" dt="2024-04-16T14:02:38.846" v="3440"/>
          <ac:spMkLst>
            <pc:docMk/>
            <pc:sldMk cId="2044449259" sldId="318"/>
            <ac:spMk id="1358" creationId="{767B4179-1C05-8164-53C5-836965D73311}"/>
          </ac:spMkLst>
        </pc:spChg>
        <pc:spChg chg="mod">
          <ac:chgData name="Lorenzo Yehezkiel" userId="2db71002-4b50-4eb8-b63c-7c26194b5bce" providerId="ADAL" clId="{33CA439B-529E-4EAE-AD65-9004B8F5CF85}" dt="2024-04-16T14:02:38.846" v="3440"/>
          <ac:spMkLst>
            <pc:docMk/>
            <pc:sldMk cId="2044449259" sldId="318"/>
            <ac:spMk id="1359" creationId="{8FDE09B7-1D71-1A79-6550-6372CB20055A}"/>
          </ac:spMkLst>
        </pc:spChg>
        <pc:spChg chg="mod">
          <ac:chgData name="Lorenzo Yehezkiel" userId="2db71002-4b50-4eb8-b63c-7c26194b5bce" providerId="ADAL" clId="{33CA439B-529E-4EAE-AD65-9004B8F5CF85}" dt="2024-04-16T14:02:38.846" v="3440"/>
          <ac:spMkLst>
            <pc:docMk/>
            <pc:sldMk cId="2044449259" sldId="318"/>
            <ac:spMk id="1360" creationId="{A14C113A-633C-95AE-7197-89DC2C5C4FB4}"/>
          </ac:spMkLst>
        </pc:spChg>
        <pc:spChg chg="mod">
          <ac:chgData name="Lorenzo Yehezkiel" userId="2db71002-4b50-4eb8-b63c-7c26194b5bce" providerId="ADAL" clId="{33CA439B-529E-4EAE-AD65-9004B8F5CF85}" dt="2024-04-16T14:02:38.846" v="3440"/>
          <ac:spMkLst>
            <pc:docMk/>
            <pc:sldMk cId="2044449259" sldId="318"/>
            <ac:spMk id="1361" creationId="{FB49D0F1-F13C-2E39-9D98-4AC037B61BDB}"/>
          </ac:spMkLst>
        </pc:spChg>
        <pc:spChg chg="mod">
          <ac:chgData name="Lorenzo Yehezkiel" userId="2db71002-4b50-4eb8-b63c-7c26194b5bce" providerId="ADAL" clId="{33CA439B-529E-4EAE-AD65-9004B8F5CF85}" dt="2024-04-16T14:02:38.846" v="3440"/>
          <ac:spMkLst>
            <pc:docMk/>
            <pc:sldMk cId="2044449259" sldId="318"/>
            <ac:spMk id="1362" creationId="{5D89D5DE-261C-1ED0-0E33-19FD60DC8D58}"/>
          </ac:spMkLst>
        </pc:spChg>
        <pc:spChg chg="mod">
          <ac:chgData name="Lorenzo Yehezkiel" userId="2db71002-4b50-4eb8-b63c-7c26194b5bce" providerId="ADAL" clId="{33CA439B-529E-4EAE-AD65-9004B8F5CF85}" dt="2024-04-16T14:02:38.846" v="3440"/>
          <ac:spMkLst>
            <pc:docMk/>
            <pc:sldMk cId="2044449259" sldId="318"/>
            <ac:spMk id="1363" creationId="{62D42913-8EF0-7264-F86D-A0C93438DB69}"/>
          </ac:spMkLst>
        </pc:spChg>
        <pc:spChg chg="mod">
          <ac:chgData name="Lorenzo Yehezkiel" userId="2db71002-4b50-4eb8-b63c-7c26194b5bce" providerId="ADAL" clId="{33CA439B-529E-4EAE-AD65-9004B8F5CF85}" dt="2024-04-16T14:02:38.846" v="3440"/>
          <ac:spMkLst>
            <pc:docMk/>
            <pc:sldMk cId="2044449259" sldId="318"/>
            <ac:spMk id="1364" creationId="{8C59AFAE-9DDC-3909-E99F-2C51AF3CBE4D}"/>
          </ac:spMkLst>
        </pc:spChg>
        <pc:spChg chg="mod">
          <ac:chgData name="Lorenzo Yehezkiel" userId="2db71002-4b50-4eb8-b63c-7c26194b5bce" providerId="ADAL" clId="{33CA439B-529E-4EAE-AD65-9004B8F5CF85}" dt="2024-04-16T14:02:38.846" v="3440"/>
          <ac:spMkLst>
            <pc:docMk/>
            <pc:sldMk cId="2044449259" sldId="318"/>
            <ac:spMk id="1365" creationId="{B44F362B-11EC-0D2D-339C-1846CE98DEB7}"/>
          </ac:spMkLst>
        </pc:spChg>
        <pc:spChg chg="mod">
          <ac:chgData name="Lorenzo Yehezkiel" userId="2db71002-4b50-4eb8-b63c-7c26194b5bce" providerId="ADAL" clId="{33CA439B-529E-4EAE-AD65-9004B8F5CF85}" dt="2024-04-16T14:02:38.846" v="3440"/>
          <ac:spMkLst>
            <pc:docMk/>
            <pc:sldMk cId="2044449259" sldId="318"/>
            <ac:spMk id="1366" creationId="{82451C58-8A7D-6FF5-370F-F5858DB72132}"/>
          </ac:spMkLst>
        </pc:spChg>
        <pc:spChg chg="mod">
          <ac:chgData name="Lorenzo Yehezkiel" userId="2db71002-4b50-4eb8-b63c-7c26194b5bce" providerId="ADAL" clId="{33CA439B-529E-4EAE-AD65-9004B8F5CF85}" dt="2024-04-16T14:02:38.846" v="3440"/>
          <ac:spMkLst>
            <pc:docMk/>
            <pc:sldMk cId="2044449259" sldId="318"/>
            <ac:spMk id="1367" creationId="{1C83108C-7FE6-DD88-6D2D-039BD306033F}"/>
          </ac:spMkLst>
        </pc:spChg>
        <pc:spChg chg="mod">
          <ac:chgData name="Lorenzo Yehezkiel" userId="2db71002-4b50-4eb8-b63c-7c26194b5bce" providerId="ADAL" clId="{33CA439B-529E-4EAE-AD65-9004B8F5CF85}" dt="2024-04-16T14:02:38.846" v="3440"/>
          <ac:spMkLst>
            <pc:docMk/>
            <pc:sldMk cId="2044449259" sldId="318"/>
            <ac:spMk id="1368" creationId="{8AEC2670-0C5D-364A-7D0B-43383D22FB61}"/>
          </ac:spMkLst>
        </pc:spChg>
        <pc:spChg chg="mod">
          <ac:chgData name="Lorenzo Yehezkiel" userId="2db71002-4b50-4eb8-b63c-7c26194b5bce" providerId="ADAL" clId="{33CA439B-529E-4EAE-AD65-9004B8F5CF85}" dt="2024-04-16T14:02:38.846" v="3440"/>
          <ac:spMkLst>
            <pc:docMk/>
            <pc:sldMk cId="2044449259" sldId="318"/>
            <ac:spMk id="1369" creationId="{2A2D4F0A-1597-7E6C-606C-03300F3F3D6B}"/>
          </ac:spMkLst>
        </pc:spChg>
        <pc:spChg chg="mod">
          <ac:chgData name="Lorenzo Yehezkiel" userId="2db71002-4b50-4eb8-b63c-7c26194b5bce" providerId="ADAL" clId="{33CA439B-529E-4EAE-AD65-9004B8F5CF85}" dt="2024-04-16T14:02:38.846" v="3440"/>
          <ac:spMkLst>
            <pc:docMk/>
            <pc:sldMk cId="2044449259" sldId="318"/>
            <ac:spMk id="1370" creationId="{4E45A047-A730-4769-EBA7-8E840A806724}"/>
          </ac:spMkLst>
        </pc:spChg>
        <pc:spChg chg="mod">
          <ac:chgData name="Lorenzo Yehezkiel" userId="2db71002-4b50-4eb8-b63c-7c26194b5bce" providerId="ADAL" clId="{33CA439B-529E-4EAE-AD65-9004B8F5CF85}" dt="2024-04-16T14:02:38.846" v="3440"/>
          <ac:spMkLst>
            <pc:docMk/>
            <pc:sldMk cId="2044449259" sldId="318"/>
            <ac:spMk id="1371" creationId="{0791A939-D058-C186-7844-D919877F3E0F}"/>
          </ac:spMkLst>
        </pc:spChg>
        <pc:spChg chg="mod">
          <ac:chgData name="Lorenzo Yehezkiel" userId="2db71002-4b50-4eb8-b63c-7c26194b5bce" providerId="ADAL" clId="{33CA439B-529E-4EAE-AD65-9004B8F5CF85}" dt="2024-04-16T14:02:38.846" v="3440"/>
          <ac:spMkLst>
            <pc:docMk/>
            <pc:sldMk cId="2044449259" sldId="318"/>
            <ac:spMk id="1372" creationId="{00518DC3-99EF-6FD5-35C0-E211738ED946}"/>
          </ac:spMkLst>
        </pc:spChg>
        <pc:spChg chg="mod">
          <ac:chgData name="Lorenzo Yehezkiel" userId="2db71002-4b50-4eb8-b63c-7c26194b5bce" providerId="ADAL" clId="{33CA439B-529E-4EAE-AD65-9004B8F5CF85}" dt="2024-04-16T14:02:38.846" v="3440"/>
          <ac:spMkLst>
            <pc:docMk/>
            <pc:sldMk cId="2044449259" sldId="318"/>
            <ac:spMk id="1373" creationId="{F5244D0B-07CE-AA59-DDB9-6618A9757632}"/>
          </ac:spMkLst>
        </pc:spChg>
        <pc:spChg chg="mod">
          <ac:chgData name="Lorenzo Yehezkiel" userId="2db71002-4b50-4eb8-b63c-7c26194b5bce" providerId="ADAL" clId="{33CA439B-529E-4EAE-AD65-9004B8F5CF85}" dt="2024-04-16T14:02:38.846" v="3440"/>
          <ac:spMkLst>
            <pc:docMk/>
            <pc:sldMk cId="2044449259" sldId="318"/>
            <ac:spMk id="1374" creationId="{AA5106C7-622C-7BA0-069F-2C00921344BF}"/>
          </ac:spMkLst>
        </pc:spChg>
        <pc:spChg chg="mod">
          <ac:chgData name="Lorenzo Yehezkiel" userId="2db71002-4b50-4eb8-b63c-7c26194b5bce" providerId="ADAL" clId="{33CA439B-529E-4EAE-AD65-9004B8F5CF85}" dt="2024-04-16T14:02:38.846" v="3440"/>
          <ac:spMkLst>
            <pc:docMk/>
            <pc:sldMk cId="2044449259" sldId="318"/>
            <ac:spMk id="1375" creationId="{11762E99-BD7C-3AE6-23EA-C61721DFF535}"/>
          </ac:spMkLst>
        </pc:spChg>
        <pc:spChg chg="mod">
          <ac:chgData name="Lorenzo Yehezkiel" userId="2db71002-4b50-4eb8-b63c-7c26194b5bce" providerId="ADAL" clId="{33CA439B-529E-4EAE-AD65-9004B8F5CF85}" dt="2024-04-16T14:02:38.846" v="3440"/>
          <ac:spMkLst>
            <pc:docMk/>
            <pc:sldMk cId="2044449259" sldId="318"/>
            <ac:spMk id="1376" creationId="{AB82C61A-80DE-2887-3EF4-0A73CDAB1C17}"/>
          </ac:spMkLst>
        </pc:spChg>
        <pc:spChg chg="mod">
          <ac:chgData name="Lorenzo Yehezkiel" userId="2db71002-4b50-4eb8-b63c-7c26194b5bce" providerId="ADAL" clId="{33CA439B-529E-4EAE-AD65-9004B8F5CF85}" dt="2024-04-16T14:02:38.846" v="3440"/>
          <ac:spMkLst>
            <pc:docMk/>
            <pc:sldMk cId="2044449259" sldId="318"/>
            <ac:spMk id="1377" creationId="{680678A2-8014-6D7C-F892-55C5321F9CE8}"/>
          </ac:spMkLst>
        </pc:spChg>
        <pc:spChg chg="mod">
          <ac:chgData name="Lorenzo Yehezkiel" userId="2db71002-4b50-4eb8-b63c-7c26194b5bce" providerId="ADAL" clId="{33CA439B-529E-4EAE-AD65-9004B8F5CF85}" dt="2024-04-16T14:02:38.846" v="3440"/>
          <ac:spMkLst>
            <pc:docMk/>
            <pc:sldMk cId="2044449259" sldId="318"/>
            <ac:spMk id="1378" creationId="{FBDE9CA2-67F4-A781-5753-FFD67500E892}"/>
          </ac:spMkLst>
        </pc:spChg>
        <pc:spChg chg="mod">
          <ac:chgData name="Lorenzo Yehezkiel" userId="2db71002-4b50-4eb8-b63c-7c26194b5bce" providerId="ADAL" clId="{33CA439B-529E-4EAE-AD65-9004B8F5CF85}" dt="2024-04-16T14:02:38.846" v="3440"/>
          <ac:spMkLst>
            <pc:docMk/>
            <pc:sldMk cId="2044449259" sldId="318"/>
            <ac:spMk id="1379" creationId="{454581AC-9E61-452B-EBF3-E8DC909D59F8}"/>
          </ac:spMkLst>
        </pc:spChg>
        <pc:spChg chg="mod">
          <ac:chgData name="Lorenzo Yehezkiel" userId="2db71002-4b50-4eb8-b63c-7c26194b5bce" providerId="ADAL" clId="{33CA439B-529E-4EAE-AD65-9004B8F5CF85}" dt="2024-04-16T14:02:38.846" v="3440"/>
          <ac:spMkLst>
            <pc:docMk/>
            <pc:sldMk cId="2044449259" sldId="318"/>
            <ac:spMk id="1380" creationId="{1B5DBF03-6936-E228-CD74-D8A1E16CB3EC}"/>
          </ac:spMkLst>
        </pc:spChg>
        <pc:spChg chg="mod">
          <ac:chgData name="Lorenzo Yehezkiel" userId="2db71002-4b50-4eb8-b63c-7c26194b5bce" providerId="ADAL" clId="{33CA439B-529E-4EAE-AD65-9004B8F5CF85}" dt="2024-04-16T14:02:38.846" v="3440"/>
          <ac:spMkLst>
            <pc:docMk/>
            <pc:sldMk cId="2044449259" sldId="318"/>
            <ac:spMk id="1381" creationId="{AD06BAED-4588-76EB-F635-EC3229F325C9}"/>
          </ac:spMkLst>
        </pc:spChg>
        <pc:spChg chg="mod">
          <ac:chgData name="Lorenzo Yehezkiel" userId="2db71002-4b50-4eb8-b63c-7c26194b5bce" providerId="ADAL" clId="{33CA439B-529E-4EAE-AD65-9004B8F5CF85}" dt="2024-04-16T14:02:38.846" v="3440"/>
          <ac:spMkLst>
            <pc:docMk/>
            <pc:sldMk cId="2044449259" sldId="318"/>
            <ac:spMk id="1382" creationId="{10D86EEE-60AF-1042-D91D-3C0D53E49B42}"/>
          </ac:spMkLst>
        </pc:spChg>
        <pc:spChg chg="mod">
          <ac:chgData name="Lorenzo Yehezkiel" userId="2db71002-4b50-4eb8-b63c-7c26194b5bce" providerId="ADAL" clId="{33CA439B-529E-4EAE-AD65-9004B8F5CF85}" dt="2024-04-16T14:02:38.846" v="3440"/>
          <ac:spMkLst>
            <pc:docMk/>
            <pc:sldMk cId="2044449259" sldId="318"/>
            <ac:spMk id="1383" creationId="{EEF333B6-F2A7-4D16-2A41-5A6B9B15D8A6}"/>
          </ac:spMkLst>
        </pc:spChg>
        <pc:spChg chg="mod">
          <ac:chgData name="Lorenzo Yehezkiel" userId="2db71002-4b50-4eb8-b63c-7c26194b5bce" providerId="ADAL" clId="{33CA439B-529E-4EAE-AD65-9004B8F5CF85}" dt="2024-04-16T14:02:38.846" v="3440"/>
          <ac:spMkLst>
            <pc:docMk/>
            <pc:sldMk cId="2044449259" sldId="318"/>
            <ac:spMk id="1384" creationId="{BCD31A42-69C7-B1BE-5FD3-0498362DE1AF}"/>
          </ac:spMkLst>
        </pc:spChg>
        <pc:spChg chg="mod">
          <ac:chgData name="Lorenzo Yehezkiel" userId="2db71002-4b50-4eb8-b63c-7c26194b5bce" providerId="ADAL" clId="{33CA439B-529E-4EAE-AD65-9004B8F5CF85}" dt="2024-04-16T14:02:38.846" v="3440"/>
          <ac:spMkLst>
            <pc:docMk/>
            <pc:sldMk cId="2044449259" sldId="318"/>
            <ac:spMk id="1385" creationId="{4BDD8F54-C23E-589F-C457-4B67BFA1B7CE}"/>
          </ac:spMkLst>
        </pc:spChg>
        <pc:spChg chg="mod">
          <ac:chgData name="Lorenzo Yehezkiel" userId="2db71002-4b50-4eb8-b63c-7c26194b5bce" providerId="ADAL" clId="{33CA439B-529E-4EAE-AD65-9004B8F5CF85}" dt="2024-04-16T14:02:38.846" v="3440"/>
          <ac:spMkLst>
            <pc:docMk/>
            <pc:sldMk cId="2044449259" sldId="318"/>
            <ac:spMk id="1386" creationId="{40056D9A-6A79-83A6-8710-057BC167A569}"/>
          </ac:spMkLst>
        </pc:spChg>
        <pc:spChg chg="mod">
          <ac:chgData name="Lorenzo Yehezkiel" userId="2db71002-4b50-4eb8-b63c-7c26194b5bce" providerId="ADAL" clId="{33CA439B-529E-4EAE-AD65-9004B8F5CF85}" dt="2024-04-16T14:02:38.846" v="3440"/>
          <ac:spMkLst>
            <pc:docMk/>
            <pc:sldMk cId="2044449259" sldId="318"/>
            <ac:spMk id="1387" creationId="{6FEBABBE-F0FC-386F-E56E-8F5FDFBDA70A}"/>
          </ac:spMkLst>
        </pc:spChg>
        <pc:spChg chg="mod">
          <ac:chgData name="Lorenzo Yehezkiel" userId="2db71002-4b50-4eb8-b63c-7c26194b5bce" providerId="ADAL" clId="{33CA439B-529E-4EAE-AD65-9004B8F5CF85}" dt="2024-04-16T14:02:38.846" v="3440"/>
          <ac:spMkLst>
            <pc:docMk/>
            <pc:sldMk cId="2044449259" sldId="318"/>
            <ac:spMk id="1388" creationId="{B713ACCD-A820-AB1D-985E-C43294F3345C}"/>
          </ac:spMkLst>
        </pc:spChg>
        <pc:spChg chg="mod">
          <ac:chgData name="Lorenzo Yehezkiel" userId="2db71002-4b50-4eb8-b63c-7c26194b5bce" providerId="ADAL" clId="{33CA439B-529E-4EAE-AD65-9004B8F5CF85}" dt="2024-04-16T14:02:38.846" v="3440"/>
          <ac:spMkLst>
            <pc:docMk/>
            <pc:sldMk cId="2044449259" sldId="318"/>
            <ac:spMk id="1389" creationId="{2B3E2028-B4AB-D136-508A-60BD76A0002F}"/>
          </ac:spMkLst>
        </pc:spChg>
        <pc:spChg chg="mod">
          <ac:chgData name="Lorenzo Yehezkiel" userId="2db71002-4b50-4eb8-b63c-7c26194b5bce" providerId="ADAL" clId="{33CA439B-529E-4EAE-AD65-9004B8F5CF85}" dt="2024-04-16T14:02:38.846" v="3440"/>
          <ac:spMkLst>
            <pc:docMk/>
            <pc:sldMk cId="2044449259" sldId="318"/>
            <ac:spMk id="1390" creationId="{0020602E-CB93-3581-14A1-A7E8737E95D6}"/>
          </ac:spMkLst>
        </pc:spChg>
        <pc:spChg chg="mod">
          <ac:chgData name="Lorenzo Yehezkiel" userId="2db71002-4b50-4eb8-b63c-7c26194b5bce" providerId="ADAL" clId="{33CA439B-529E-4EAE-AD65-9004B8F5CF85}" dt="2024-04-16T14:02:38.846" v="3440"/>
          <ac:spMkLst>
            <pc:docMk/>
            <pc:sldMk cId="2044449259" sldId="318"/>
            <ac:spMk id="1391" creationId="{02222369-9615-2361-0E68-572B2D565F8E}"/>
          </ac:spMkLst>
        </pc:spChg>
        <pc:spChg chg="mod">
          <ac:chgData name="Lorenzo Yehezkiel" userId="2db71002-4b50-4eb8-b63c-7c26194b5bce" providerId="ADAL" clId="{33CA439B-529E-4EAE-AD65-9004B8F5CF85}" dt="2024-04-16T14:02:38.846" v="3440"/>
          <ac:spMkLst>
            <pc:docMk/>
            <pc:sldMk cId="2044449259" sldId="318"/>
            <ac:spMk id="1392" creationId="{CE883BDA-03CB-64DE-E569-E9AC50930277}"/>
          </ac:spMkLst>
        </pc:spChg>
        <pc:spChg chg="mod">
          <ac:chgData name="Lorenzo Yehezkiel" userId="2db71002-4b50-4eb8-b63c-7c26194b5bce" providerId="ADAL" clId="{33CA439B-529E-4EAE-AD65-9004B8F5CF85}" dt="2024-04-16T14:02:38.846" v="3440"/>
          <ac:spMkLst>
            <pc:docMk/>
            <pc:sldMk cId="2044449259" sldId="318"/>
            <ac:spMk id="1393" creationId="{0D8DE02C-EA43-9ADB-5EB0-F012C555D1F3}"/>
          </ac:spMkLst>
        </pc:spChg>
        <pc:spChg chg="mod">
          <ac:chgData name="Lorenzo Yehezkiel" userId="2db71002-4b50-4eb8-b63c-7c26194b5bce" providerId="ADAL" clId="{33CA439B-529E-4EAE-AD65-9004B8F5CF85}" dt="2024-04-16T14:02:38.846" v="3440"/>
          <ac:spMkLst>
            <pc:docMk/>
            <pc:sldMk cId="2044449259" sldId="318"/>
            <ac:spMk id="1394" creationId="{F199A1FD-9548-A8C6-CFB3-6E9C926051FE}"/>
          </ac:spMkLst>
        </pc:spChg>
        <pc:spChg chg="mod">
          <ac:chgData name="Lorenzo Yehezkiel" userId="2db71002-4b50-4eb8-b63c-7c26194b5bce" providerId="ADAL" clId="{33CA439B-529E-4EAE-AD65-9004B8F5CF85}" dt="2024-04-16T14:02:38.846" v="3440"/>
          <ac:spMkLst>
            <pc:docMk/>
            <pc:sldMk cId="2044449259" sldId="318"/>
            <ac:spMk id="1395" creationId="{2D4F1C77-947C-7945-3585-86027DF662DC}"/>
          </ac:spMkLst>
        </pc:spChg>
        <pc:spChg chg="mod">
          <ac:chgData name="Lorenzo Yehezkiel" userId="2db71002-4b50-4eb8-b63c-7c26194b5bce" providerId="ADAL" clId="{33CA439B-529E-4EAE-AD65-9004B8F5CF85}" dt="2024-04-16T14:02:38.846" v="3440"/>
          <ac:spMkLst>
            <pc:docMk/>
            <pc:sldMk cId="2044449259" sldId="318"/>
            <ac:spMk id="1396" creationId="{383A09EF-1155-3304-0542-B87336CA5032}"/>
          </ac:spMkLst>
        </pc:spChg>
        <pc:spChg chg="mod">
          <ac:chgData name="Lorenzo Yehezkiel" userId="2db71002-4b50-4eb8-b63c-7c26194b5bce" providerId="ADAL" clId="{33CA439B-529E-4EAE-AD65-9004B8F5CF85}" dt="2024-04-16T14:02:38.846" v="3440"/>
          <ac:spMkLst>
            <pc:docMk/>
            <pc:sldMk cId="2044449259" sldId="318"/>
            <ac:spMk id="1397" creationId="{BA4DD9D3-6928-BB25-CB16-2AE3658E83E0}"/>
          </ac:spMkLst>
        </pc:spChg>
        <pc:spChg chg="mod">
          <ac:chgData name="Lorenzo Yehezkiel" userId="2db71002-4b50-4eb8-b63c-7c26194b5bce" providerId="ADAL" clId="{33CA439B-529E-4EAE-AD65-9004B8F5CF85}" dt="2024-04-16T14:02:38.846" v="3440"/>
          <ac:spMkLst>
            <pc:docMk/>
            <pc:sldMk cId="2044449259" sldId="318"/>
            <ac:spMk id="1398" creationId="{EC5A28F9-3F4B-0C5E-C66E-512D910EFA6A}"/>
          </ac:spMkLst>
        </pc:spChg>
        <pc:spChg chg="mod">
          <ac:chgData name="Lorenzo Yehezkiel" userId="2db71002-4b50-4eb8-b63c-7c26194b5bce" providerId="ADAL" clId="{33CA439B-529E-4EAE-AD65-9004B8F5CF85}" dt="2024-04-16T14:02:38.846" v="3440"/>
          <ac:spMkLst>
            <pc:docMk/>
            <pc:sldMk cId="2044449259" sldId="318"/>
            <ac:spMk id="1399" creationId="{B5A423DA-0BC1-696A-F055-0F88C249114D}"/>
          </ac:spMkLst>
        </pc:spChg>
        <pc:spChg chg="mod">
          <ac:chgData name="Lorenzo Yehezkiel" userId="2db71002-4b50-4eb8-b63c-7c26194b5bce" providerId="ADAL" clId="{33CA439B-529E-4EAE-AD65-9004B8F5CF85}" dt="2024-04-16T14:02:38.846" v="3440"/>
          <ac:spMkLst>
            <pc:docMk/>
            <pc:sldMk cId="2044449259" sldId="318"/>
            <ac:spMk id="1400" creationId="{02B8E309-063C-513A-166C-DB058866D51D}"/>
          </ac:spMkLst>
        </pc:spChg>
        <pc:spChg chg="mod">
          <ac:chgData name="Lorenzo Yehezkiel" userId="2db71002-4b50-4eb8-b63c-7c26194b5bce" providerId="ADAL" clId="{33CA439B-529E-4EAE-AD65-9004B8F5CF85}" dt="2024-04-16T14:02:38.846" v="3440"/>
          <ac:spMkLst>
            <pc:docMk/>
            <pc:sldMk cId="2044449259" sldId="318"/>
            <ac:spMk id="1401" creationId="{BB60C050-E130-A8AE-CAE9-9E7FCCE6FF27}"/>
          </ac:spMkLst>
        </pc:spChg>
        <pc:spChg chg="mod">
          <ac:chgData name="Lorenzo Yehezkiel" userId="2db71002-4b50-4eb8-b63c-7c26194b5bce" providerId="ADAL" clId="{33CA439B-529E-4EAE-AD65-9004B8F5CF85}" dt="2024-04-16T14:02:38.846" v="3440"/>
          <ac:spMkLst>
            <pc:docMk/>
            <pc:sldMk cId="2044449259" sldId="318"/>
            <ac:spMk id="1402" creationId="{91DEC229-56A9-443E-6700-E747D9132DA4}"/>
          </ac:spMkLst>
        </pc:spChg>
        <pc:spChg chg="mod">
          <ac:chgData name="Lorenzo Yehezkiel" userId="2db71002-4b50-4eb8-b63c-7c26194b5bce" providerId="ADAL" clId="{33CA439B-529E-4EAE-AD65-9004B8F5CF85}" dt="2024-04-16T14:02:38.846" v="3440"/>
          <ac:spMkLst>
            <pc:docMk/>
            <pc:sldMk cId="2044449259" sldId="318"/>
            <ac:spMk id="1403" creationId="{1286D465-F41E-1634-A2FB-AA693757C5B5}"/>
          </ac:spMkLst>
        </pc:spChg>
        <pc:spChg chg="mod">
          <ac:chgData name="Lorenzo Yehezkiel" userId="2db71002-4b50-4eb8-b63c-7c26194b5bce" providerId="ADAL" clId="{33CA439B-529E-4EAE-AD65-9004B8F5CF85}" dt="2024-04-16T14:02:38.846" v="3440"/>
          <ac:spMkLst>
            <pc:docMk/>
            <pc:sldMk cId="2044449259" sldId="318"/>
            <ac:spMk id="1404" creationId="{1C75ED76-0A35-15DC-4CFB-41A69CFF6778}"/>
          </ac:spMkLst>
        </pc:spChg>
        <pc:spChg chg="mod">
          <ac:chgData name="Lorenzo Yehezkiel" userId="2db71002-4b50-4eb8-b63c-7c26194b5bce" providerId="ADAL" clId="{33CA439B-529E-4EAE-AD65-9004B8F5CF85}" dt="2024-04-16T14:02:38.846" v="3440"/>
          <ac:spMkLst>
            <pc:docMk/>
            <pc:sldMk cId="2044449259" sldId="318"/>
            <ac:spMk id="1405" creationId="{D137DA5F-C79C-FDF1-ABEA-88B72FF4C0D1}"/>
          </ac:spMkLst>
        </pc:spChg>
        <pc:spChg chg="mod">
          <ac:chgData name="Lorenzo Yehezkiel" userId="2db71002-4b50-4eb8-b63c-7c26194b5bce" providerId="ADAL" clId="{33CA439B-529E-4EAE-AD65-9004B8F5CF85}" dt="2024-04-16T14:02:38.846" v="3440"/>
          <ac:spMkLst>
            <pc:docMk/>
            <pc:sldMk cId="2044449259" sldId="318"/>
            <ac:spMk id="1406" creationId="{44DC9200-4758-994D-EA17-22C0C965ABCD}"/>
          </ac:spMkLst>
        </pc:spChg>
        <pc:spChg chg="mod">
          <ac:chgData name="Lorenzo Yehezkiel" userId="2db71002-4b50-4eb8-b63c-7c26194b5bce" providerId="ADAL" clId="{33CA439B-529E-4EAE-AD65-9004B8F5CF85}" dt="2024-04-16T14:02:38.846" v="3440"/>
          <ac:spMkLst>
            <pc:docMk/>
            <pc:sldMk cId="2044449259" sldId="318"/>
            <ac:spMk id="1407" creationId="{4D4CB97D-4F74-734B-1556-A1883E36D792}"/>
          </ac:spMkLst>
        </pc:spChg>
        <pc:spChg chg="mod">
          <ac:chgData name="Lorenzo Yehezkiel" userId="2db71002-4b50-4eb8-b63c-7c26194b5bce" providerId="ADAL" clId="{33CA439B-529E-4EAE-AD65-9004B8F5CF85}" dt="2024-04-16T14:02:38.846" v="3440"/>
          <ac:spMkLst>
            <pc:docMk/>
            <pc:sldMk cId="2044449259" sldId="318"/>
            <ac:spMk id="1472" creationId="{E96BE9FA-BE00-FC24-9333-BD8BC4E6EFB6}"/>
          </ac:spMkLst>
        </pc:spChg>
        <pc:spChg chg="mod">
          <ac:chgData name="Lorenzo Yehezkiel" userId="2db71002-4b50-4eb8-b63c-7c26194b5bce" providerId="ADAL" clId="{33CA439B-529E-4EAE-AD65-9004B8F5CF85}" dt="2024-04-16T14:02:38.846" v="3440"/>
          <ac:spMkLst>
            <pc:docMk/>
            <pc:sldMk cId="2044449259" sldId="318"/>
            <ac:spMk id="1473" creationId="{A01F2D60-B8A8-C890-03E6-40EEECA1AB6E}"/>
          </ac:spMkLst>
        </pc:spChg>
        <pc:spChg chg="mod">
          <ac:chgData name="Lorenzo Yehezkiel" userId="2db71002-4b50-4eb8-b63c-7c26194b5bce" providerId="ADAL" clId="{33CA439B-529E-4EAE-AD65-9004B8F5CF85}" dt="2024-04-16T14:02:38.846" v="3440"/>
          <ac:spMkLst>
            <pc:docMk/>
            <pc:sldMk cId="2044449259" sldId="318"/>
            <ac:spMk id="1474" creationId="{DE28094D-C211-FCF3-D35C-525B3C87F9DB}"/>
          </ac:spMkLst>
        </pc:spChg>
        <pc:spChg chg="mod">
          <ac:chgData name="Lorenzo Yehezkiel" userId="2db71002-4b50-4eb8-b63c-7c26194b5bce" providerId="ADAL" clId="{33CA439B-529E-4EAE-AD65-9004B8F5CF85}" dt="2024-04-16T14:02:38.846" v="3440"/>
          <ac:spMkLst>
            <pc:docMk/>
            <pc:sldMk cId="2044449259" sldId="318"/>
            <ac:spMk id="1475" creationId="{07153590-20DD-67BF-D09E-B4BA2B38994F}"/>
          </ac:spMkLst>
        </pc:spChg>
        <pc:spChg chg="mod">
          <ac:chgData name="Lorenzo Yehezkiel" userId="2db71002-4b50-4eb8-b63c-7c26194b5bce" providerId="ADAL" clId="{33CA439B-529E-4EAE-AD65-9004B8F5CF85}" dt="2024-04-16T14:02:38.846" v="3440"/>
          <ac:spMkLst>
            <pc:docMk/>
            <pc:sldMk cId="2044449259" sldId="318"/>
            <ac:spMk id="1476" creationId="{254AFC71-7505-D484-3057-9CA1BDCB529C}"/>
          </ac:spMkLst>
        </pc:spChg>
        <pc:spChg chg="mod">
          <ac:chgData name="Lorenzo Yehezkiel" userId="2db71002-4b50-4eb8-b63c-7c26194b5bce" providerId="ADAL" clId="{33CA439B-529E-4EAE-AD65-9004B8F5CF85}" dt="2024-04-16T14:02:38.846" v="3440"/>
          <ac:spMkLst>
            <pc:docMk/>
            <pc:sldMk cId="2044449259" sldId="318"/>
            <ac:spMk id="1477" creationId="{2604C8A9-5DB1-0B2A-927C-5BA581F97E49}"/>
          </ac:spMkLst>
        </pc:spChg>
        <pc:spChg chg="mod">
          <ac:chgData name="Lorenzo Yehezkiel" userId="2db71002-4b50-4eb8-b63c-7c26194b5bce" providerId="ADAL" clId="{33CA439B-529E-4EAE-AD65-9004B8F5CF85}" dt="2024-04-16T14:02:38.846" v="3440"/>
          <ac:spMkLst>
            <pc:docMk/>
            <pc:sldMk cId="2044449259" sldId="318"/>
            <ac:spMk id="1478" creationId="{52A86A48-BC55-C773-7F20-9A06B481AA31}"/>
          </ac:spMkLst>
        </pc:spChg>
        <pc:spChg chg="mod">
          <ac:chgData name="Lorenzo Yehezkiel" userId="2db71002-4b50-4eb8-b63c-7c26194b5bce" providerId="ADAL" clId="{33CA439B-529E-4EAE-AD65-9004B8F5CF85}" dt="2024-04-16T14:02:38.846" v="3440"/>
          <ac:spMkLst>
            <pc:docMk/>
            <pc:sldMk cId="2044449259" sldId="318"/>
            <ac:spMk id="1479" creationId="{020EFF02-E2D5-E7D9-17AC-9A5A4154035E}"/>
          </ac:spMkLst>
        </pc:spChg>
        <pc:spChg chg="mod">
          <ac:chgData name="Lorenzo Yehezkiel" userId="2db71002-4b50-4eb8-b63c-7c26194b5bce" providerId="ADAL" clId="{33CA439B-529E-4EAE-AD65-9004B8F5CF85}" dt="2024-04-16T14:02:38.846" v="3440"/>
          <ac:spMkLst>
            <pc:docMk/>
            <pc:sldMk cId="2044449259" sldId="318"/>
            <ac:spMk id="1480" creationId="{26620D28-FAB7-BF28-6D87-09DF16A7844C}"/>
          </ac:spMkLst>
        </pc:spChg>
        <pc:spChg chg="mod">
          <ac:chgData name="Lorenzo Yehezkiel" userId="2db71002-4b50-4eb8-b63c-7c26194b5bce" providerId="ADAL" clId="{33CA439B-529E-4EAE-AD65-9004B8F5CF85}" dt="2024-04-16T14:02:38.846" v="3440"/>
          <ac:spMkLst>
            <pc:docMk/>
            <pc:sldMk cId="2044449259" sldId="318"/>
            <ac:spMk id="1481" creationId="{B7978B32-F48A-174D-D3C4-D9A1062E124B}"/>
          </ac:spMkLst>
        </pc:spChg>
        <pc:spChg chg="mod">
          <ac:chgData name="Lorenzo Yehezkiel" userId="2db71002-4b50-4eb8-b63c-7c26194b5bce" providerId="ADAL" clId="{33CA439B-529E-4EAE-AD65-9004B8F5CF85}" dt="2024-04-16T14:02:38.846" v="3440"/>
          <ac:spMkLst>
            <pc:docMk/>
            <pc:sldMk cId="2044449259" sldId="318"/>
            <ac:spMk id="1482" creationId="{2B4EE7D1-8CA4-0F7A-71B2-C537DC9CA197}"/>
          </ac:spMkLst>
        </pc:spChg>
        <pc:spChg chg="del mod">
          <ac:chgData name="Lorenzo Yehezkiel" userId="2db71002-4b50-4eb8-b63c-7c26194b5bce" providerId="ADAL" clId="{33CA439B-529E-4EAE-AD65-9004B8F5CF85}" dt="2024-04-16T09:38:22.635" v="731" actId="478"/>
          <ac:spMkLst>
            <pc:docMk/>
            <pc:sldMk cId="2044449259" sldId="318"/>
            <ac:spMk id="1483" creationId="{00000000-0000-0000-0000-000000000000}"/>
          </ac:spMkLst>
        </pc:spChg>
        <pc:spChg chg="mod">
          <ac:chgData name="Lorenzo Yehezkiel" userId="2db71002-4b50-4eb8-b63c-7c26194b5bce" providerId="ADAL" clId="{33CA439B-529E-4EAE-AD65-9004B8F5CF85}" dt="2024-04-16T14:02:38.846" v="3440"/>
          <ac:spMkLst>
            <pc:docMk/>
            <pc:sldMk cId="2044449259" sldId="318"/>
            <ac:spMk id="1483" creationId="{5BE5A791-4ABE-25FA-9015-E5E3E4775429}"/>
          </ac:spMkLst>
        </pc:spChg>
        <pc:spChg chg="mod">
          <ac:chgData name="Lorenzo Yehezkiel" userId="2db71002-4b50-4eb8-b63c-7c26194b5bce" providerId="ADAL" clId="{33CA439B-529E-4EAE-AD65-9004B8F5CF85}" dt="2024-04-16T14:02:38.846" v="3440"/>
          <ac:spMkLst>
            <pc:docMk/>
            <pc:sldMk cId="2044449259" sldId="318"/>
            <ac:spMk id="1484" creationId="{77D66626-8CF0-70A0-850A-E0055313B183}"/>
          </ac:spMkLst>
        </pc:spChg>
        <pc:spChg chg="mod">
          <ac:chgData name="Lorenzo Yehezkiel" userId="2db71002-4b50-4eb8-b63c-7c26194b5bce" providerId="ADAL" clId="{33CA439B-529E-4EAE-AD65-9004B8F5CF85}" dt="2024-04-16T14:02:38.846" v="3440"/>
          <ac:spMkLst>
            <pc:docMk/>
            <pc:sldMk cId="2044449259" sldId="318"/>
            <ac:spMk id="1485" creationId="{E728DA7F-7BF2-F0AD-D861-2E7875C6E7AD}"/>
          </ac:spMkLst>
        </pc:spChg>
        <pc:spChg chg="mod">
          <ac:chgData name="Lorenzo Yehezkiel" userId="2db71002-4b50-4eb8-b63c-7c26194b5bce" providerId="ADAL" clId="{33CA439B-529E-4EAE-AD65-9004B8F5CF85}" dt="2024-04-16T14:02:38.846" v="3440"/>
          <ac:spMkLst>
            <pc:docMk/>
            <pc:sldMk cId="2044449259" sldId="318"/>
            <ac:spMk id="1486" creationId="{0863495A-FF2A-47FD-0731-87793A8EA38F}"/>
          </ac:spMkLst>
        </pc:spChg>
        <pc:spChg chg="mod">
          <ac:chgData name="Lorenzo Yehezkiel" userId="2db71002-4b50-4eb8-b63c-7c26194b5bce" providerId="ADAL" clId="{33CA439B-529E-4EAE-AD65-9004B8F5CF85}" dt="2024-04-16T14:02:38.846" v="3440"/>
          <ac:spMkLst>
            <pc:docMk/>
            <pc:sldMk cId="2044449259" sldId="318"/>
            <ac:spMk id="1487" creationId="{4771D0F6-6B86-B2EC-23C6-2462EA035486}"/>
          </ac:spMkLst>
        </pc:spChg>
        <pc:spChg chg="mod">
          <ac:chgData name="Lorenzo Yehezkiel" userId="2db71002-4b50-4eb8-b63c-7c26194b5bce" providerId="ADAL" clId="{33CA439B-529E-4EAE-AD65-9004B8F5CF85}" dt="2024-04-16T14:02:38.846" v="3440"/>
          <ac:spMkLst>
            <pc:docMk/>
            <pc:sldMk cId="2044449259" sldId="318"/>
            <ac:spMk id="1488" creationId="{1EB9CE96-0B5C-FA77-4282-5CC4CDD41F26}"/>
          </ac:spMkLst>
        </pc:spChg>
        <pc:spChg chg="mod">
          <ac:chgData name="Lorenzo Yehezkiel" userId="2db71002-4b50-4eb8-b63c-7c26194b5bce" providerId="ADAL" clId="{33CA439B-529E-4EAE-AD65-9004B8F5CF85}" dt="2024-04-16T14:02:38.846" v="3440"/>
          <ac:spMkLst>
            <pc:docMk/>
            <pc:sldMk cId="2044449259" sldId="318"/>
            <ac:spMk id="1489" creationId="{CE7A6CFC-E5B0-1D7A-7BCB-83E79E580FCC}"/>
          </ac:spMkLst>
        </pc:spChg>
        <pc:spChg chg="mod">
          <ac:chgData name="Lorenzo Yehezkiel" userId="2db71002-4b50-4eb8-b63c-7c26194b5bce" providerId="ADAL" clId="{33CA439B-529E-4EAE-AD65-9004B8F5CF85}" dt="2024-04-16T14:02:38.846" v="3440"/>
          <ac:spMkLst>
            <pc:docMk/>
            <pc:sldMk cId="2044449259" sldId="318"/>
            <ac:spMk id="1490" creationId="{0C88AAC2-A466-E236-8DF6-DCED8694A529}"/>
          </ac:spMkLst>
        </pc:spChg>
        <pc:spChg chg="mod">
          <ac:chgData name="Lorenzo Yehezkiel" userId="2db71002-4b50-4eb8-b63c-7c26194b5bce" providerId="ADAL" clId="{33CA439B-529E-4EAE-AD65-9004B8F5CF85}" dt="2024-04-16T14:02:38.846" v="3440"/>
          <ac:spMkLst>
            <pc:docMk/>
            <pc:sldMk cId="2044449259" sldId="318"/>
            <ac:spMk id="1491" creationId="{817EBB27-ABEB-EFD7-B7AD-9DDBC0AAB309}"/>
          </ac:spMkLst>
        </pc:spChg>
        <pc:spChg chg="mod">
          <ac:chgData name="Lorenzo Yehezkiel" userId="2db71002-4b50-4eb8-b63c-7c26194b5bce" providerId="ADAL" clId="{33CA439B-529E-4EAE-AD65-9004B8F5CF85}" dt="2024-04-16T14:02:38.846" v="3440"/>
          <ac:spMkLst>
            <pc:docMk/>
            <pc:sldMk cId="2044449259" sldId="318"/>
            <ac:spMk id="1492" creationId="{CF179D9A-A853-E902-EACA-5F3CFFACB16A}"/>
          </ac:spMkLst>
        </pc:spChg>
        <pc:spChg chg="mod">
          <ac:chgData name="Lorenzo Yehezkiel" userId="2db71002-4b50-4eb8-b63c-7c26194b5bce" providerId="ADAL" clId="{33CA439B-529E-4EAE-AD65-9004B8F5CF85}" dt="2024-04-16T14:02:38.846" v="3440"/>
          <ac:spMkLst>
            <pc:docMk/>
            <pc:sldMk cId="2044449259" sldId="318"/>
            <ac:spMk id="1493" creationId="{3A6150D0-B992-F93F-6C9D-C63F2EE013ED}"/>
          </ac:spMkLst>
        </pc:spChg>
        <pc:spChg chg="mod">
          <ac:chgData name="Lorenzo Yehezkiel" userId="2db71002-4b50-4eb8-b63c-7c26194b5bce" providerId="ADAL" clId="{33CA439B-529E-4EAE-AD65-9004B8F5CF85}" dt="2024-04-16T14:02:38.846" v="3440"/>
          <ac:spMkLst>
            <pc:docMk/>
            <pc:sldMk cId="2044449259" sldId="318"/>
            <ac:spMk id="1494" creationId="{F7521089-5DD3-0032-32CA-1BD75C798D8F}"/>
          </ac:spMkLst>
        </pc:spChg>
        <pc:spChg chg="mod">
          <ac:chgData name="Lorenzo Yehezkiel" userId="2db71002-4b50-4eb8-b63c-7c26194b5bce" providerId="ADAL" clId="{33CA439B-529E-4EAE-AD65-9004B8F5CF85}" dt="2024-04-16T14:02:38.846" v="3440"/>
          <ac:spMkLst>
            <pc:docMk/>
            <pc:sldMk cId="2044449259" sldId="318"/>
            <ac:spMk id="1495" creationId="{0DD3FD5D-C53E-06C9-6EDC-408875E7EAE0}"/>
          </ac:spMkLst>
        </pc:spChg>
        <pc:spChg chg="mod">
          <ac:chgData name="Lorenzo Yehezkiel" userId="2db71002-4b50-4eb8-b63c-7c26194b5bce" providerId="ADAL" clId="{33CA439B-529E-4EAE-AD65-9004B8F5CF85}" dt="2024-04-16T09:43:56.296" v="892"/>
          <ac:spMkLst>
            <pc:docMk/>
            <pc:sldMk cId="2044449259" sldId="318"/>
            <ac:spMk id="1496" creationId="{01354F67-6D36-F745-4BE2-F1AFEA0679AE}"/>
          </ac:spMkLst>
        </pc:spChg>
        <pc:spChg chg="mod">
          <ac:chgData name="Lorenzo Yehezkiel" userId="2db71002-4b50-4eb8-b63c-7c26194b5bce" providerId="ADAL" clId="{33CA439B-529E-4EAE-AD65-9004B8F5CF85}" dt="2024-04-16T14:02:38.846" v="3440"/>
          <ac:spMkLst>
            <pc:docMk/>
            <pc:sldMk cId="2044449259" sldId="318"/>
            <ac:spMk id="1497" creationId="{EAA05530-0494-0D06-615E-09A43BA97921}"/>
          </ac:spMkLst>
        </pc:spChg>
        <pc:spChg chg="mod">
          <ac:chgData name="Lorenzo Yehezkiel" userId="2db71002-4b50-4eb8-b63c-7c26194b5bce" providerId="ADAL" clId="{33CA439B-529E-4EAE-AD65-9004B8F5CF85}" dt="2024-04-16T14:02:38.846" v="3440"/>
          <ac:spMkLst>
            <pc:docMk/>
            <pc:sldMk cId="2044449259" sldId="318"/>
            <ac:spMk id="1498" creationId="{E4C03E73-A9B2-B68F-38E6-7C40FFEA3B1C}"/>
          </ac:spMkLst>
        </pc:spChg>
        <pc:spChg chg="mod">
          <ac:chgData name="Lorenzo Yehezkiel" userId="2db71002-4b50-4eb8-b63c-7c26194b5bce" providerId="ADAL" clId="{33CA439B-529E-4EAE-AD65-9004B8F5CF85}" dt="2024-04-16T14:02:38.846" v="3440"/>
          <ac:spMkLst>
            <pc:docMk/>
            <pc:sldMk cId="2044449259" sldId="318"/>
            <ac:spMk id="1499" creationId="{61FB8F2D-840F-00EB-B97D-6D4C1EF7F429}"/>
          </ac:spMkLst>
        </pc:spChg>
        <pc:spChg chg="mod">
          <ac:chgData name="Lorenzo Yehezkiel" userId="2db71002-4b50-4eb8-b63c-7c26194b5bce" providerId="ADAL" clId="{33CA439B-529E-4EAE-AD65-9004B8F5CF85}" dt="2024-04-16T14:02:38.846" v="3440"/>
          <ac:spMkLst>
            <pc:docMk/>
            <pc:sldMk cId="2044449259" sldId="318"/>
            <ac:spMk id="1500" creationId="{2BD88B33-0E27-2F6C-E905-DA54E037D7AC}"/>
          </ac:spMkLst>
        </pc:spChg>
        <pc:spChg chg="mod">
          <ac:chgData name="Lorenzo Yehezkiel" userId="2db71002-4b50-4eb8-b63c-7c26194b5bce" providerId="ADAL" clId="{33CA439B-529E-4EAE-AD65-9004B8F5CF85}" dt="2024-04-16T14:02:38.846" v="3440"/>
          <ac:spMkLst>
            <pc:docMk/>
            <pc:sldMk cId="2044449259" sldId="318"/>
            <ac:spMk id="1501" creationId="{A26D434B-858F-B10D-CD08-147B599451E9}"/>
          </ac:spMkLst>
        </pc:spChg>
        <pc:spChg chg="mod">
          <ac:chgData name="Lorenzo Yehezkiel" userId="2db71002-4b50-4eb8-b63c-7c26194b5bce" providerId="ADAL" clId="{33CA439B-529E-4EAE-AD65-9004B8F5CF85}" dt="2024-04-16T14:02:38.846" v="3440"/>
          <ac:spMkLst>
            <pc:docMk/>
            <pc:sldMk cId="2044449259" sldId="318"/>
            <ac:spMk id="1502" creationId="{BC33FD40-CD1F-10C5-29DE-56130F872764}"/>
          </ac:spMkLst>
        </pc:spChg>
        <pc:spChg chg="mod">
          <ac:chgData name="Lorenzo Yehezkiel" userId="2db71002-4b50-4eb8-b63c-7c26194b5bce" providerId="ADAL" clId="{33CA439B-529E-4EAE-AD65-9004B8F5CF85}" dt="2024-04-16T14:02:38.846" v="3440"/>
          <ac:spMkLst>
            <pc:docMk/>
            <pc:sldMk cId="2044449259" sldId="318"/>
            <ac:spMk id="1503" creationId="{9D813FAA-9690-1CAC-D9D6-B40109E1B78B}"/>
          </ac:spMkLst>
        </pc:spChg>
        <pc:spChg chg="mod">
          <ac:chgData name="Lorenzo Yehezkiel" userId="2db71002-4b50-4eb8-b63c-7c26194b5bce" providerId="ADAL" clId="{33CA439B-529E-4EAE-AD65-9004B8F5CF85}" dt="2024-04-16T14:02:38.846" v="3440"/>
          <ac:spMkLst>
            <pc:docMk/>
            <pc:sldMk cId="2044449259" sldId="318"/>
            <ac:spMk id="1504" creationId="{BE4EBC25-AD2F-507D-1310-BC0C07896238}"/>
          </ac:spMkLst>
        </pc:spChg>
        <pc:spChg chg="mod">
          <ac:chgData name="Lorenzo Yehezkiel" userId="2db71002-4b50-4eb8-b63c-7c26194b5bce" providerId="ADAL" clId="{33CA439B-529E-4EAE-AD65-9004B8F5CF85}" dt="2024-04-16T14:02:38.846" v="3440"/>
          <ac:spMkLst>
            <pc:docMk/>
            <pc:sldMk cId="2044449259" sldId="318"/>
            <ac:spMk id="1505" creationId="{7A63A081-0B0B-5B78-EAFC-2426B39FD225}"/>
          </ac:spMkLst>
        </pc:spChg>
        <pc:spChg chg="mod">
          <ac:chgData name="Lorenzo Yehezkiel" userId="2db71002-4b50-4eb8-b63c-7c26194b5bce" providerId="ADAL" clId="{33CA439B-529E-4EAE-AD65-9004B8F5CF85}" dt="2024-04-16T14:02:38.846" v="3440"/>
          <ac:spMkLst>
            <pc:docMk/>
            <pc:sldMk cId="2044449259" sldId="318"/>
            <ac:spMk id="1506" creationId="{7D2F1D08-3278-B1C5-84EF-36468F0881C6}"/>
          </ac:spMkLst>
        </pc:spChg>
        <pc:spChg chg="mod">
          <ac:chgData name="Lorenzo Yehezkiel" userId="2db71002-4b50-4eb8-b63c-7c26194b5bce" providerId="ADAL" clId="{33CA439B-529E-4EAE-AD65-9004B8F5CF85}" dt="2024-04-16T14:02:38.846" v="3440"/>
          <ac:spMkLst>
            <pc:docMk/>
            <pc:sldMk cId="2044449259" sldId="318"/>
            <ac:spMk id="1507" creationId="{6B87E71B-2E58-D589-10BC-84D075138378}"/>
          </ac:spMkLst>
        </pc:spChg>
        <pc:spChg chg="mod">
          <ac:chgData name="Lorenzo Yehezkiel" userId="2db71002-4b50-4eb8-b63c-7c26194b5bce" providerId="ADAL" clId="{33CA439B-529E-4EAE-AD65-9004B8F5CF85}" dt="2024-04-16T09:43:56.296" v="892"/>
          <ac:spMkLst>
            <pc:docMk/>
            <pc:sldMk cId="2044449259" sldId="318"/>
            <ac:spMk id="1508" creationId="{E5353F4F-7489-D065-1AB8-82DB639E4E43}"/>
          </ac:spMkLst>
        </pc:spChg>
        <pc:spChg chg="mod">
          <ac:chgData name="Lorenzo Yehezkiel" userId="2db71002-4b50-4eb8-b63c-7c26194b5bce" providerId="ADAL" clId="{33CA439B-529E-4EAE-AD65-9004B8F5CF85}" dt="2024-04-16T09:43:56.296" v="892"/>
          <ac:spMkLst>
            <pc:docMk/>
            <pc:sldMk cId="2044449259" sldId="318"/>
            <ac:spMk id="1509" creationId="{1452D262-40BF-55A7-6254-4D08ADCB8A54}"/>
          </ac:spMkLst>
        </pc:spChg>
        <pc:spChg chg="mod">
          <ac:chgData name="Lorenzo Yehezkiel" userId="2db71002-4b50-4eb8-b63c-7c26194b5bce" providerId="ADAL" clId="{33CA439B-529E-4EAE-AD65-9004B8F5CF85}" dt="2024-04-16T09:43:56.296" v="892"/>
          <ac:spMkLst>
            <pc:docMk/>
            <pc:sldMk cId="2044449259" sldId="318"/>
            <ac:spMk id="1510" creationId="{FE62F633-41D3-58C5-8CEB-C7272CCCD271}"/>
          </ac:spMkLst>
        </pc:spChg>
        <pc:spChg chg="mod">
          <ac:chgData name="Lorenzo Yehezkiel" userId="2db71002-4b50-4eb8-b63c-7c26194b5bce" providerId="ADAL" clId="{33CA439B-529E-4EAE-AD65-9004B8F5CF85}" dt="2024-04-16T09:43:56.296" v="892"/>
          <ac:spMkLst>
            <pc:docMk/>
            <pc:sldMk cId="2044449259" sldId="318"/>
            <ac:spMk id="1511" creationId="{F721487E-FF79-689F-2F6C-EF5BDF19581B}"/>
          </ac:spMkLst>
        </pc:spChg>
        <pc:spChg chg="mod">
          <ac:chgData name="Lorenzo Yehezkiel" userId="2db71002-4b50-4eb8-b63c-7c26194b5bce" providerId="ADAL" clId="{33CA439B-529E-4EAE-AD65-9004B8F5CF85}" dt="2024-04-16T09:43:56.296" v="892"/>
          <ac:spMkLst>
            <pc:docMk/>
            <pc:sldMk cId="2044449259" sldId="318"/>
            <ac:spMk id="1512" creationId="{35359317-94DA-A010-9A0D-2533AB9BF809}"/>
          </ac:spMkLst>
        </pc:spChg>
        <pc:spChg chg="mod">
          <ac:chgData name="Lorenzo Yehezkiel" userId="2db71002-4b50-4eb8-b63c-7c26194b5bce" providerId="ADAL" clId="{33CA439B-529E-4EAE-AD65-9004B8F5CF85}" dt="2024-04-16T09:43:56.296" v="892"/>
          <ac:spMkLst>
            <pc:docMk/>
            <pc:sldMk cId="2044449259" sldId="318"/>
            <ac:spMk id="1513" creationId="{55FDC298-2E19-E93D-CAEC-5BFB60A7CF22}"/>
          </ac:spMkLst>
        </pc:spChg>
        <pc:spChg chg="mod">
          <ac:chgData name="Lorenzo Yehezkiel" userId="2db71002-4b50-4eb8-b63c-7c26194b5bce" providerId="ADAL" clId="{33CA439B-529E-4EAE-AD65-9004B8F5CF85}" dt="2024-04-16T09:43:56.296" v="892"/>
          <ac:spMkLst>
            <pc:docMk/>
            <pc:sldMk cId="2044449259" sldId="318"/>
            <ac:spMk id="1514" creationId="{5C54ABDE-2AC6-1432-925F-01F5FACA331C}"/>
          </ac:spMkLst>
        </pc:spChg>
        <pc:spChg chg="mod">
          <ac:chgData name="Lorenzo Yehezkiel" userId="2db71002-4b50-4eb8-b63c-7c26194b5bce" providerId="ADAL" clId="{33CA439B-529E-4EAE-AD65-9004B8F5CF85}" dt="2024-04-16T09:43:56.296" v="892"/>
          <ac:spMkLst>
            <pc:docMk/>
            <pc:sldMk cId="2044449259" sldId="318"/>
            <ac:spMk id="1515" creationId="{2D93AF69-0956-A952-DE01-50CE6E2A75B8}"/>
          </ac:spMkLst>
        </pc:spChg>
        <pc:spChg chg="mod">
          <ac:chgData name="Lorenzo Yehezkiel" userId="2db71002-4b50-4eb8-b63c-7c26194b5bce" providerId="ADAL" clId="{33CA439B-529E-4EAE-AD65-9004B8F5CF85}" dt="2024-04-16T09:43:56.296" v="892"/>
          <ac:spMkLst>
            <pc:docMk/>
            <pc:sldMk cId="2044449259" sldId="318"/>
            <ac:spMk id="1516" creationId="{02602EDE-2914-D3AC-B14C-FE01B5445076}"/>
          </ac:spMkLst>
        </pc:spChg>
        <pc:spChg chg="mod">
          <ac:chgData name="Lorenzo Yehezkiel" userId="2db71002-4b50-4eb8-b63c-7c26194b5bce" providerId="ADAL" clId="{33CA439B-529E-4EAE-AD65-9004B8F5CF85}" dt="2024-04-16T09:43:56.296" v="892"/>
          <ac:spMkLst>
            <pc:docMk/>
            <pc:sldMk cId="2044449259" sldId="318"/>
            <ac:spMk id="1517" creationId="{09A98067-ED88-6A02-5041-713584B0A1C8}"/>
          </ac:spMkLst>
        </pc:spChg>
        <pc:spChg chg="mod">
          <ac:chgData name="Lorenzo Yehezkiel" userId="2db71002-4b50-4eb8-b63c-7c26194b5bce" providerId="ADAL" clId="{33CA439B-529E-4EAE-AD65-9004B8F5CF85}" dt="2024-04-16T09:43:56.296" v="892"/>
          <ac:spMkLst>
            <pc:docMk/>
            <pc:sldMk cId="2044449259" sldId="318"/>
            <ac:spMk id="1518" creationId="{FBE81A48-372D-CAFB-E7B4-F67321D93E87}"/>
          </ac:spMkLst>
        </pc:spChg>
        <pc:spChg chg="mod">
          <ac:chgData name="Lorenzo Yehezkiel" userId="2db71002-4b50-4eb8-b63c-7c26194b5bce" providerId="ADAL" clId="{33CA439B-529E-4EAE-AD65-9004B8F5CF85}" dt="2024-04-16T09:43:56.296" v="892"/>
          <ac:spMkLst>
            <pc:docMk/>
            <pc:sldMk cId="2044449259" sldId="318"/>
            <ac:spMk id="1519" creationId="{0C70F413-923B-A121-489D-333A02631ACE}"/>
          </ac:spMkLst>
        </pc:spChg>
        <pc:spChg chg="mod">
          <ac:chgData name="Lorenzo Yehezkiel" userId="2db71002-4b50-4eb8-b63c-7c26194b5bce" providerId="ADAL" clId="{33CA439B-529E-4EAE-AD65-9004B8F5CF85}" dt="2024-04-16T09:43:56.296" v="892"/>
          <ac:spMkLst>
            <pc:docMk/>
            <pc:sldMk cId="2044449259" sldId="318"/>
            <ac:spMk id="1520" creationId="{C5ABCA9D-009A-E454-6047-5A4DCBADC29D}"/>
          </ac:spMkLst>
        </pc:spChg>
        <pc:spChg chg="mod">
          <ac:chgData name="Lorenzo Yehezkiel" userId="2db71002-4b50-4eb8-b63c-7c26194b5bce" providerId="ADAL" clId="{33CA439B-529E-4EAE-AD65-9004B8F5CF85}" dt="2024-04-16T09:43:56.296" v="892"/>
          <ac:spMkLst>
            <pc:docMk/>
            <pc:sldMk cId="2044449259" sldId="318"/>
            <ac:spMk id="1521" creationId="{6179C905-BD69-FCB6-13EC-2ED465CBF2DF}"/>
          </ac:spMkLst>
        </pc:spChg>
        <pc:spChg chg="mod">
          <ac:chgData name="Lorenzo Yehezkiel" userId="2db71002-4b50-4eb8-b63c-7c26194b5bce" providerId="ADAL" clId="{33CA439B-529E-4EAE-AD65-9004B8F5CF85}" dt="2024-04-16T09:43:56.296" v="892"/>
          <ac:spMkLst>
            <pc:docMk/>
            <pc:sldMk cId="2044449259" sldId="318"/>
            <ac:spMk id="1522" creationId="{6F2C6CF9-3CB0-AC5B-2B32-9A7F908C3C02}"/>
          </ac:spMkLst>
        </pc:spChg>
        <pc:spChg chg="mod">
          <ac:chgData name="Lorenzo Yehezkiel" userId="2db71002-4b50-4eb8-b63c-7c26194b5bce" providerId="ADAL" clId="{33CA439B-529E-4EAE-AD65-9004B8F5CF85}" dt="2024-04-16T09:43:56.296" v="892"/>
          <ac:spMkLst>
            <pc:docMk/>
            <pc:sldMk cId="2044449259" sldId="318"/>
            <ac:spMk id="1523" creationId="{2D711444-F589-DB39-68DC-609B3F6E2051}"/>
          </ac:spMkLst>
        </pc:spChg>
        <pc:spChg chg="mod">
          <ac:chgData name="Lorenzo Yehezkiel" userId="2db71002-4b50-4eb8-b63c-7c26194b5bce" providerId="ADAL" clId="{33CA439B-529E-4EAE-AD65-9004B8F5CF85}" dt="2024-04-16T09:43:56.296" v="892"/>
          <ac:spMkLst>
            <pc:docMk/>
            <pc:sldMk cId="2044449259" sldId="318"/>
            <ac:spMk id="1524" creationId="{640E1250-7AEF-2E18-5725-2E3127BC9CB6}"/>
          </ac:spMkLst>
        </pc:spChg>
        <pc:spChg chg="mod">
          <ac:chgData name="Lorenzo Yehezkiel" userId="2db71002-4b50-4eb8-b63c-7c26194b5bce" providerId="ADAL" clId="{33CA439B-529E-4EAE-AD65-9004B8F5CF85}" dt="2024-04-16T09:43:56.296" v="892"/>
          <ac:spMkLst>
            <pc:docMk/>
            <pc:sldMk cId="2044449259" sldId="318"/>
            <ac:spMk id="1525" creationId="{352F071E-D337-3ACB-80C6-4F2A2D2C82C7}"/>
          </ac:spMkLst>
        </pc:spChg>
        <pc:spChg chg="mod">
          <ac:chgData name="Lorenzo Yehezkiel" userId="2db71002-4b50-4eb8-b63c-7c26194b5bce" providerId="ADAL" clId="{33CA439B-529E-4EAE-AD65-9004B8F5CF85}" dt="2024-04-16T09:43:56.296" v="892"/>
          <ac:spMkLst>
            <pc:docMk/>
            <pc:sldMk cId="2044449259" sldId="318"/>
            <ac:spMk id="1526" creationId="{811FE3B8-BBA0-A9D6-5702-303C269A77E8}"/>
          </ac:spMkLst>
        </pc:spChg>
        <pc:spChg chg="mod">
          <ac:chgData name="Lorenzo Yehezkiel" userId="2db71002-4b50-4eb8-b63c-7c26194b5bce" providerId="ADAL" clId="{33CA439B-529E-4EAE-AD65-9004B8F5CF85}" dt="2024-04-16T09:43:56.296" v="892"/>
          <ac:spMkLst>
            <pc:docMk/>
            <pc:sldMk cId="2044449259" sldId="318"/>
            <ac:spMk id="1527" creationId="{597226F6-9D53-66BE-EA60-9C0DBDEB8AF0}"/>
          </ac:spMkLst>
        </pc:spChg>
        <pc:spChg chg="mod">
          <ac:chgData name="Lorenzo Yehezkiel" userId="2db71002-4b50-4eb8-b63c-7c26194b5bce" providerId="ADAL" clId="{33CA439B-529E-4EAE-AD65-9004B8F5CF85}" dt="2024-04-16T09:43:56.296" v="892"/>
          <ac:spMkLst>
            <pc:docMk/>
            <pc:sldMk cId="2044449259" sldId="318"/>
            <ac:spMk id="1528" creationId="{7A6807A8-4CDE-F18F-79FF-DC46B13D32F7}"/>
          </ac:spMkLst>
        </pc:spChg>
        <pc:spChg chg="mod">
          <ac:chgData name="Lorenzo Yehezkiel" userId="2db71002-4b50-4eb8-b63c-7c26194b5bce" providerId="ADAL" clId="{33CA439B-529E-4EAE-AD65-9004B8F5CF85}" dt="2024-04-16T09:43:56.296" v="892"/>
          <ac:spMkLst>
            <pc:docMk/>
            <pc:sldMk cId="2044449259" sldId="318"/>
            <ac:spMk id="1529" creationId="{C17728B1-B824-675B-40D2-13560993887F}"/>
          </ac:spMkLst>
        </pc:spChg>
        <pc:spChg chg="mod">
          <ac:chgData name="Lorenzo Yehezkiel" userId="2db71002-4b50-4eb8-b63c-7c26194b5bce" providerId="ADAL" clId="{33CA439B-529E-4EAE-AD65-9004B8F5CF85}" dt="2024-04-16T09:43:56.296" v="892"/>
          <ac:spMkLst>
            <pc:docMk/>
            <pc:sldMk cId="2044449259" sldId="318"/>
            <ac:spMk id="1530" creationId="{8FC75FE9-CE55-014E-CDF4-2BF00AD644AC}"/>
          </ac:spMkLst>
        </pc:spChg>
        <pc:spChg chg="mod">
          <ac:chgData name="Lorenzo Yehezkiel" userId="2db71002-4b50-4eb8-b63c-7c26194b5bce" providerId="ADAL" clId="{33CA439B-529E-4EAE-AD65-9004B8F5CF85}" dt="2024-04-16T09:43:56.296" v="892"/>
          <ac:spMkLst>
            <pc:docMk/>
            <pc:sldMk cId="2044449259" sldId="318"/>
            <ac:spMk id="1531" creationId="{94EACEB8-4CE5-4A0F-7E00-9E5021E2F548}"/>
          </ac:spMkLst>
        </pc:spChg>
        <pc:spChg chg="mod">
          <ac:chgData name="Lorenzo Yehezkiel" userId="2db71002-4b50-4eb8-b63c-7c26194b5bce" providerId="ADAL" clId="{33CA439B-529E-4EAE-AD65-9004B8F5CF85}" dt="2024-04-16T09:43:56.296" v="892"/>
          <ac:spMkLst>
            <pc:docMk/>
            <pc:sldMk cId="2044449259" sldId="318"/>
            <ac:spMk id="1532" creationId="{2FBFE9BE-2A3B-BD2D-3C12-075C9F3202F5}"/>
          </ac:spMkLst>
        </pc:spChg>
        <pc:spChg chg="mod">
          <ac:chgData name="Lorenzo Yehezkiel" userId="2db71002-4b50-4eb8-b63c-7c26194b5bce" providerId="ADAL" clId="{33CA439B-529E-4EAE-AD65-9004B8F5CF85}" dt="2024-04-16T09:43:56.296" v="892"/>
          <ac:spMkLst>
            <pc:docMk/>
            <pc:sldMk cId="2044449259" sldId="318"/>
            <ac:spMk id="1533" creationId="{AC4297BB-CEC5-96E9-0BC8-D8960956B973}"/>
          </ac:spMkLst>
        </pc:spChg>
        <pc:spChg chg="mod">
          <ac:chgData name="Lorenzo Yehezkiel" userId="2db71002-4b50-4eb8-b63c-7c26194b5bce" providerId="ADAL" clId="{33CA439B-529E-4EAE-AD65-9004B8F5CF85}" dt="2024-04-16T09:44:28.572" v="899"/>
          <ac:spMkLst>
            <pc:docMk/>
            <pc:sldMk cId="2044449259" sldId="318"/>
            <ac:spMk id="1535" creationId="{17907E4E-38B1-19F0-359E-15DF0299B8F3}"/>
          </ac:spMkLst>
        </pc:spChg>
        <pc:spChg chg="mod">
          <ac:chgData name="Lorenzo Yehezkiel" userId="2db71002-4b50-4eb8-b63c-7c26194b5bce" providerId="ADAL" clId="{33CA439B-529E-4EAE-AD65-9004B8F5CF85}" dt="2024-04-16T09:43:56.296" v="892"/>
          <ac:spMkLst>
            <pc:docMk/>
            <pc:sldMk cId="2044449259" sldId="318"/>
            <ac:spMk id="2304" creationId="{B361D4CD-ED7F-ED5D-E1FD-2608CDF5606A}"/>
          </ac:spMkLst>
        </pc:spChg>
        <pc:spChg chg="mod">
          <ac:chgData name="Lorenzo Yehezkiel" userId="2db71002-4b50-4eb8-b63c-7c26194b5bce" providerId="ADAL" clId="{33CA439B-529E-4EAE-AD65-9004B8F5CF85}" dt="2024-04-16T09:43:56.296" v="892"/>
          <ac:spMkLst>
            <pc:docMk/>
            <pc:sldMk cId="2044449259" sldId="318"/>
            <ac:spMk id="2305" creationId="{518C7101-600C-C1D1-4468-63FAAADA91A5}"/>
          </ac:spMkLst>
        </pc:spChg>
        <pc:spChg chg="mod">
          <ac:chgData name="Lorenzo Yehezkiel" userId="2db71002-4b50-4eb8-b63c-7c26194b5bce" providerId="ADAL" clId="{33CA439B-529E-4EAE-AD65-9004B8F5CF85}" dt="2024-04-16T09:43:56.296" v="892"/>
          <ac:spMkLst>
            <pc:docMk/>
            <pc:sldMk cId="2044449259" sldId="318"/>
            <ac:spMk id="2306" creationId="{89D2F563-3B45-AEC6-7381-E5378972CB84}"/>
          </ac:spMkLst>
        </pc:spChg>
        <pc:spChg chg="mod">
          <ac:chgData name="Lorenzo Yehezkiel" userId="2db71002-4b50-4eb8-b63c-7c26194b5bce" providerId="ADAL" clId="{33CA439B-529E-4EAE-AD65-9004B8F5CF85}" dt="2024-04-16T09:43:56.296" v="892"/>
          <ac:spMkLst>
            <pc:docMk/>
            <pc:sldMk cId="2044449259" sldId="318"/>
            <ac:spMk id="2307" creationId="{260DD460-07A0-7009-6075-47C25EC2C088}"/>
          </ac:spMkLst>
        </pc:spChg>
        <pc:spChg chg="mod">
          <ac:chgData name="Lorenzo Yehezkiel" userId="2db71002-4b50-4eb8-b63c-7c26194b5bce" providerId="ADAL" clId="{33CA439B-529E-4EAE-AD65-9004B8F5CF85}" dt="2024-04-16T09:43:56.296" v="892"/>
          <ac:spMkLst>
            <pc:docMk/>
            <pc:sldMk cId="2044449259" sldId="318"/>
            <ac:spMk id="2308" creationId="{0586E1EE-607B-FFD9-657B-7160DF00A173}"/>
          </ac:spMkLst>
        </pc:spChg>
        <pc:spChg chg="mod">
          <ac:chgData name="Lorenzo Yehezkiel" userId="2db71002-4b50-4eb8-b63c-7c26194b5bce" providerId="ADAL" clId="{33CA439B-529E-4EAE-AD65-9004B8F5CF85}" dt="2024-04-16T09:43:56.296" v="892"/>
          <ac:spMkLst>
            <pc:docMk/>
            <pc:sldMk cId="2044449259" sldId="318"/>
            <ac:spMk id="2309" creationId="{D5AA6F29-A22D-8163-6558-19AB2DBD5C6B}"/>
          </ac:spMkLst>
        </pc:spChg>
        <pc:spChg chg="mod">
          <ac:chgData name="Lorenzo Yehezkiel" userId="2db71002-4b50-4eb8-b63c-7c26194b5bce" providerId="ADAL" clId="{33CA439B-529E-4EAE-AD65-9004B8F5CF85}" dt="2024-04-16T09:43:56.296" v="892"/>
          <ac:spMkLst>
            <pc:docMk/>
            <pc:sldMk cId="2044449259" sldId="318"/>
            <ac:spMk id="2310" creationId="{B1C69024-D680-F696-11DB-892AED984FBA}"/>
          </ac:spMkLst>
        </pc:spChg>
        <pc:spChg chg="mod">
          <ac:chgData name="Lorenzo Yehezkiel" userId="2db71002-4b50-4eb8-b63c-7c26194b5bce" providerId="ADAL" clId="{33CA439B-529E-4EAE-AD65-9004B8F5CF85}" dt="2024-04-16T09:43:56.296" v="892"/>
          <ac:spMkLst>
            <pc:docMk/>
            <pc:sldMk cId="2044449259" sldId="318"/>
            <ac:spMk id="2311" creationId="{0E66B38D-16FF-1840-4E84-83C963C9050A}"/>
          </ac:spMkLst>
        </pc:spChg>
        <pc:spChg chg="mod">
          <ac:chgData name="Lorenzo Yehezkiel" userId="2db71002-4b50-4eb8-b63c-7c26194b5bce" providerId="ADAL" clId="{33CA439B-529E-4EAE-AD65-9004B8F5CF85}" dt="2024-04-16T09:43:56.296" v="892"/>
          <ac:spMkLst>
            <pc:docMk/>
            <pc:sldMk cId="2044449259" sldId="318"/>
            <ac:spMk id="2312" creationId="{9E62863B-44C8-B3FB-8344-8C8D3E7E263A}"/>
          </ac:spMkLst>
        </pc:spChg>
        <pc:spChg chg="mod">
          <ac:chgData name="Lorenzo Yehezkiel" userId="2db71002-4b50-4eb8-b63c-7c26194b5bce" providerId="ADAL" clId="{33CA439B-529E-4EAE-AD65-9004B8F5CF85}" dt="2024-04-16T09:43:56.296" v="892"/>
          <ac:spMkLst>
            <pc:docMk/>
            <pc:sldMk cId="2044449259" sldId="318"/>
            <ac:spMk id="2313" creationId="{A73A6A24-DB17-8E87-2DAD-7DFA6C242218}"/>
          </ac:spMkLst>
        </pc:spChg>
        <pc:spChg chg="mod">
          <ac:chgData name="Lorenzo Yehezkiel" userId="2db71002-4b50-4eb8-b63c-7c26194b5bce" providerId="ADAL" clId="{33CA439B-529E-4EAE-AD65-9004B8F5CF85}" dt="2024-04-16T09:43:56.296" v="892"/>
          <ac:spMkLst>
            <pc:docMk/>
            <pc:sldMk cId="2044449259" sldId="318"/>
            <ac:spMk id="2314" creationId="{96F39441-253F-AE9C-7697-77E93ACC745C}"/>
          </ac:spMkLst>
        </pc:spChg>
        <pc:spChg chg="mod">
          <ac:chgData name="Lorenzo Yehezkiel" userId="2db71002-4b50-4eb8-b63c-7c26194b5bce" providerId="ADAL" clId="{33CA439B-529E-4EAE-AD65-9004B8F5CF85}" dt="2024-04-16T09:43:56.296" v="892"/>
          <ac:spMkLst>
            <pc:docMk/>
            <pc:sldMk cId="2044449259" sldId="318"/>
            <ac:spMk id="2315" creationId="{0C0B6E97-0B9B-B0D9-10A1-E72E7F559CFE}"/>
          </ac:spMkLst>
        </pc:spChg>
        <pc:spChg chg="mod">
          <ac:chgData name="Lorenzo Yehezkiel" userId="2db71002-4b50-4eb8-b63c-7c26194b5bce" providerId="ADAL" clId="{33CA439B-529E-4EAE-AD65-9004B8F5CF85}" dt="2024-04-16T09:43:56.296" v="892"/>
          <ac:spMkLst>
            <pc:docMk/>
            <pc:sldMk cId="2044449259" sldId="318"/>
            <ac:spMk id="2316" creationId="{E5020464-0707-C553-8427-4303E78C8382}"/>
          </ac:spMkLst>
        </pc:spChg>
        <pc:spChg chg="mod">
          <ac:chgData name="Lorenzo Yehezkiel" userId="2db71002-4b50-4eb8-b63c-7c26194b5bce" providerId="ADAL" clId="{33CA439B-529E-4EAE-AD65-9004B8F5CF85}" dt="2024-04-16T09:43:56.296" v="892"/>
          <ac:spMkLst>
            <pc:docMk/>
            <pc:sldMk cId="2044449259" sldId="318"/>
            <ac:spMk id="2317" creationId="{38DE651E-13B7-B761-1A95-B9C8EEAED194}"/>
          </ac:spMkLst>
        </pc:spChg>
        <pc:spChg chg="mod">
          <ac:chgData name="Lorenzo Yehezkiel" userId="2db71002-4b50-4eb8-b63c-7c26194b5bce" providerId="ADAL" clId="{33CA439B-529E-4EAE-AD65-9004B8F5CF85}" dt="2024-04-16T09:43:56.296" v="892"/>
          <ac:spMkLst>
            <pc:docMk/>
            <pc:sldMk cId="2044449259" sldId="318"/>
            <ac:spMk id="2318" creationId="{F73ECFE7-56E5-3FFD-AE6F-BFDCCA891075}"/>
          </ac:spMkLst>
        </pc:spChg>
        <pc:spChg chg="mod">
          <ac:chgData name="Lorenzo Yehezkiel" userId="2db71002-4b50-4eb8-b63c-7c26194b5bce" providerId="ADAL" clId="{33CA439B-529E-4EAE-AD65-9004B8F5CF85}" dt="2024-04-16T09:43:56.296" v="892"/>
          <ac:spMkLst>
            <pc:docMk/>
            <pc:sldMk cId="2044449259" sldId="318"/>
            <ac:spMk id="2319" creationId="{A3CBE1DE-9BD1-62C1-7BF5-A4DA042F7311}"/>
          </ac:spMkLst>
        </pc:spChg>
        <pc:spChg chg="mod">
          <ac:chgData name="Lorenzo Yehezkiel" userId="2db71002-4b50-4eb8-b63c-7c26194b5bce" providerId="ADAL" clId="{33CA439B-529E-4EAE-AD65-9004B8F5CF85}" dt="2024-04-16T09:43:56.296" v="892"/>
          <ac:spMkLst>
            <pc:docMk/>
            <pc:sldMk cId="2044449259" sldId="318"/>
            <ac:spMk id="2320" creationId="{508BFDAA-5CE3-316D-618E-C4F0B6D6EF0B}"/>
          </ac:spMkLst>
        </pc:spChg>
        <pc:spChg chg="mod">
          <ac:chgData name="Lorenzo Yehezkiel" userId="2db71002-4b50-4eb8-b63c-7c26194b5bce" providerId="ADAL" clId="{33CA439B-529E-4EAE-AD65-9004B8F5CF85}" dt="2024-04-16T09:43:56.296" v="892"/>
          <ac:spMkLst>
            <pc:docMk/>
            <pc:sldMk cId="2044449259" sldId="318"/>
            <ac:spMk id="2321" creationId="{A36CB35E-9A7A-DEF1-31F9-7BEE29BC7403}"/>
          </ac:spMkLst>
        </pc:spChg>
        <pc:spChg chg="mod">
          <ac:chgData name="Lorenzo Yehezkiel" userId="2db71002-4b50-4eb8-b63c-7c26194b5bce" providerId="ADAL" clId="{33CA439B-529E-4EAE-AD65-9004B8F5CF85}" dt="2024-04-16T09:43:56.296" v="892"/>
          <ac:spMkLst>
            <pc:docMk/>
            <pc:sldMk cId="2044449259" sldId="318"/>
            <ac:spMk id="2322" creationId="{F558794E-E992-193F-2073-A17EB27A50BE}"/>
          </ac:spMkLst>
        </pc:spChg>
        <pc:spChg chg="mod">
          <ac:chgData name="Lorenzo Yehezkiel" userId="2db71002-4b50-4eb8-b63c-7c26194b5bce" providerId="ADAL" clId="{33CA439B-529E-4EAE-AD65-9004B8F5CF85}" dt="2024-04-16T09:43:56.296" v="892"/>
          <ac:spMkLst>
            <pc:docMk/>
            <pc:sldMk cId="2044449259" sldId="318"/>
            <ac:spMk id="2323" creationId="{FB7ECD11-C4D6-3792-9E03-FD8C83AC8641}"/>
          </ac:spMkLst>
        </pc:spChg>
        <pc:spChg chg="mod">
          <ac:chgData name="Lorenzo Yehezkiel" userId="2db71002-4b50-4eb8-b63c-7c26194b5bce" providerId="ADAL" clId="{33CA439B-529E-4EAE-AD65-9004B8F5CF85}" dt="2024-04-16T09:43:56.296" v="892"/>
          <ac:spMkLst>
            <pc:docMk/>
            <pc:sldMk cId="2044449259" sldId="318"/>
            <ac:spMk id="2324" creationId="{7D6EAC5A-5C1A-B234-A956-262E85B8EF3D}"/>
          </ac:spMkLst>
        </pc:spChg>
        <pc:spChg chg="mod">
          <ac:chgData name="Lorenzo Yehezkiel" userId="2db71002-4b50-4eb8-b63c-7c26194b5bce" providerId="ADAL" clId="{33CA439B-529E-4EAE-AD65-9004B8F5CF85}" dt="2024-04-16T09:43:56.296" v="892"/>
          <ac:spMkLst>
            <pc:docMk/>
            <pc:sldMk cId="2044449259" sldId="318"/>
            <ac:spMk id="2325" creationId="{1267389A-4AD6-6CA5-D330-5348220FBC03}"/>
          </ac:spMkLst>
        </pc:spChg>
        <pc:spChg chg="mod">
          <ac:chgData name="Lorenzo Yehezkiel" userId="2db71002-4b50-4eb8-b63c-7c26194b5bce" providerId="ADAL" clId="{33CA439B-529E-4EAE-AD65-9004B8F5CF85}" dt="2024-04-16T09:43:56.296" v="892"/>
          <ac:spMkLst>
            <pc:docMk/>
            <pc:sldMk cId="2044449259" sldId="318"/>
            <ac:spMk id="2326" creationId="{D0F89723-8C26-86E6-39B7-1CD832235622}"/>
          </ac:spMkLst>
        </pc:spChg>
        <pc:spChg chg="mod">
          <ac:chgData name="Lorenzo Yehezkiel" userId="2db71002-4b50-4eb8-b63c-7c26194b5bce" providerId="ADAL" clId="{33CA439B-529E-4EAE-AD65-9004B8F5CF85}" dt="2024-04-16T09:43:56.296" v="892"/>
          <ac:spMkLst>
            <pc:docMk/>
            <pc:sldMk cId="2044449259" sldId="318"/>
            <ac:spMk id="2327" creationId="{69CB72F5-84FA-7CC3-2349-CD90A780CE84}"/>
          </ac:spMkLst>
        </pc:spChg>
        <pc:spChg chg="mod">
          <ac:chgData name="Lorenzo Yehezkiel" userId="2db71002-4b50-4eb8-b63c-7c26194b5bce" providerId="ADAL" clId="{33CA439B-529E-4EAE-AD65-9004B8F5CF85}" dt="2024-04-16T09:43:56.296" v="892"/>
          <ac:spMkLst>
            <pc:docMk/>
            <pc:sldMk cId="2044449259" sldId="318"/>
            <ac:spMk id="2328" creationId="{A9A5197C-4F0D-4FF5-2C22-DD96B57116C6}"/>
          </ac:spMkLst>
        </pc:spChg>
        <pc:spChg chg="mod">
          <ac:chgData name="Lorenzo Yehezkiel" userId="2db71002-4b50-4eb8-b63c-7c26194b5bce" providerId="ADAL" clId="{33CA439B-529E-4EAE-AD65-9004B8F5CF85}" dt="2024-04-16T09:43:56.296" v="892"/>
          <ac:spMkLst>
            <pc:docMk/>
            <pc:sldMk cId="2044449259" sldId="318"/>
            <ac:spMk id="2329" creationId="{56776112-AAC3-08CA-5C97-E82627D7B540}"/>
          </ac:spMkLst>
        </pc:spChg>
        <pc:spChg chg="mod">
          <ac:chgData name="Lorenzo Yehezkiel" userId="2db71002-4b50-4eb8-b63c-7c26194b5bce" providerId="ADAL" clId="{33CA439B-529E-4EAE-AD65-9004B8F5CF85}" dt="2024-04-16T09:43:56.296" v="892"/>
          <ac:spMkLst>
            <pc:docMk/>
            <pc:sldMk cId="2044449259" sldId="318"/>
            <ac:spMk id="2330" creationId="{BE6F83D1-2ED3-9614-2794-02DE6B27F55D}"/>
          </ac:spMkLst>
        </pc:spChg>
        <pc:spChg chg="mod">
          <ac:chgData name="Lorenzo Yehezkiel" userId="2db71002-4b50-4eb8-b63c-7c26194b5bce" providerId="ADAL" clId="{33CA439B-529E-4EAE-AD65-9004B8F5CF85}" dt="2024-04-16T09:43:56.296" v="892"/>
          <ac:spMkLst>
            <pc:docMk/>
            <pc:sldMk cId="2044449259" sldId="318"/>
            <ac:spMk id="2331" creationId="{BBD3F82D-7783-7EE1-870C-2AF983DE276A}"/>
          </ac:spMkLst>
        </pc:spChg>
        <pc:spChg chg="mod">
          <ac:chgData name="Lorenzo Yehezkiel" userId="2db71002-4b50-4eb8-b63c-7c26194b5bce" providerId="ADAL" clId="{33CA439B-529E-4EAE-AD65-9004B8F5CF85}" dt="2024-04-16T09:43:56.296" v="892"/>
          <ac:spMkLst>
            <pc:docMk/>
            <pc:sldMk cId="2044449259" sldId="318"/>
            <ac:spMk id="2332" creationId="{235B021E-7C4F-417C-A798-6DC29D1B78DB}"/>
          </ac:spMkLst>
        </pc:spChg>
        <pc:spChg chg="mod">
          <ac:chgData name="Lorenzo Yehezkiel" userId="2db71002-4b50-4eb8-b63c-7c26194b5bce" providerId="ADAL" clId="{33CA439B-529E-4EAE-AD65-9004B8F5CF85}" dt="2024-04-16T09:43:56.296" v="892"/>
          <ac:spMkLst>
            <pc:docMk/>
            <pc:sldMk cId="2044449259" sldId="318"/>
            <ac:spMk id="2333" creationId="{E0FDB6CF-B4F3-A4A8-B1D7-3980A155EB96}"/>
          </ac:spMkLst>
        </pc:spChg>
        <pc:spChg chg="mod">
          <ac:chgData name="Lorenzo Yehezkiel" userId="2db71002-4b50-4eb8-b63c-7c26194b5bce" providerId="ADAL" clId="{33CA439B-529E-4EAE-AD65-9004B8F5CF85}" dt="2024-04-16T09:43:56.296" v="892"/>
          <ac:spMkLst>
            <pc:docMk/>
            <pc:sldMk cId="2044449259" sldId="318"/>
            <ac:spMk id="2334" creationId="{F95BBAA6-9460-0304-6E04-C9F8B15ADC4D}"/>
          </ac:spMkLst>
        </pc:spChg>
        <pc:spChg chg="mod">
          <ac:chgData name="Lorenzo Yehezkiel" userId="2db71002-4b50-4eb8-b63c-7c26194b5bce" providerId="ADAL" clId="{33CA439B-529E-4EAE-AD65-9004B8F5CF85}" dt="2024-04-16T09:43:56.296" v="892"/>
          <ac:spMkLst>
            <pc:docMk/>
            <pc:sldMk cId="2044449259" sldId="318"/>
            <ac:spMk id="2335" creationId="{A12ECF6D-D4A4-F512-AF1E-8B8205BAF53A}"/>
          </ac:spMkLst>
        </pc:spChg>
        <pc:spChg chg="mod">
          <ac:chgData name="Lorenzo Yehezkiel" userId="2db71002-4b50-4eb8-b63c-7c26194b5bce" providerId="ADAL" clId="{33CA439B-529E-4EAE-AD65-9004B8F5CF85}" dt="2024-04-16T09:43:56.296" v="892"/>
          <ac:spMkLst>
            <pc:docMk/>
            <pc:sldMk cId="2044449259" sldId="318"/>
            <ac:spMk id="2336" creationId="{7EACE76F-FDE5-1FF7-F7E1-B3C31F12F9DE}"/>
          </ac:spMkLst>
        </pc:spChg>
        <pc:spChg chg="mod">
          <ac:chgData name="Lorenzo Yehezkiel" userId="2db71002-4b50-4eb8-b63c-7c26194b5bce" providerId="ADAL" clId="{33CA439B-529E-4EAE-AD65-9004B8F5CF85}" dt="2024-04-16T09:43:56.296" v="892"/>
          <ac:spMkLst>
            <pc:docMk/>
            <pc:sldMk cId="2044449259" sldId="318"/>
            <ac:spMk id="2337" creationId="{E63C0673-6E15-A4B9-24CC-03F486F69CFE}"/>
          </ac:spMkLst>
        </pc:spChg>
        <pc:spChg chg="mod">
          <ac:chgData name="Lorenzo Yehezkiel" userId="2db71002-4b50-4eb8-b63c-7c26194b5bce" providerId="ADAL" clId="{33CA439B-529E-4EAE-AD65-9004B8F5CF85}" dt="2024-04-16T09:43:56.296" v="892"/>
          <ac:spMkLst>
            <pc:docMk/>
            <pc:sldMk cId="2044449259" sldId="318"/>
            <ac:spMk id="2338" creationId="{FE138702-3A4B-CF19-C04F-4D9ABCD88210}"/>
          </ac:spMkLst>
        </pc:spChg>
        <pc:spChg chg="mod">
          <ac:chgData name="Lorenzo Yehezkiel" userId="2db71002-4b50-4eb8-b63c-7c26194b5bce" providerId="ADAL" clId="{33CA439B-529E-4EAE-AD65-9004B8F5CF85}" dt="2024-04-16T09:43:56.296" v="892"/>
          <ac:spMkLst>
            <pc:docMk/>
            <pc:sldMk cId="2044449259" sldId="318"/>
            <ac:spMk id="2339" creationId="{BE57F41B-5E22-C7BC-D5BF-F68A7EF5E85F}"/>
          </ac:spMkLst>
        </pc:spChg>
        <pc:spChg chg="mod">
          <ac:chgData name="Lorenzo Yehezkiel" userId="2db71002-4b50-4eb8-b63c-7c26194b5bce" providerId="ADAL" clId="{33CA439B-529E-4EAE-AD65-9004B8F5CF85}" dt="2024-04-16T09:43:56.296" v="892"/>
          <ac:spMkLst>
            <pc:docMk/>
            <pc:sldMk cId="2044449259" sldId="318"/>
            <ac:spMk id="2340" creationId="{13D9BEBC-3DA1-2E43-043D-34F401723BFC}"/>
          </ac:spMkLst>
        </pc:spChg>
        <pc:spChg chg="mod">
          <ac:chgData name="Lorenzo Yehezkiel" userId="2db71002-4b50-4eb8-b63c-7c26194b5bce" providerId="ADAL" clId="{33CA439B-529E-4EAE-AD65-9004B8F5CF85}" dt="2024-04-16T09:43:56.296" v="892"/>
          <ac:spMkLst>
            <pc:docMk/>
            <pc:sldMk cId="2044449259" sldId="318"/>
            <ac:spMk id="2341" creationId="{4BA7202F-A8D4-B33A-761D-E2512DDE66DA}"/>
          </ac:spMkLst>
        </pc:spChg>
        <pc:spChg chg="mod">
          <ac:chgData name="Lorenzo Yehezkiel" userId="2db71002-4b50-4eb8-b63c-7c26194b5bce" providerId="ADAL" clId="{33CA439B-529E-4EAE-AD65-9004B8F5CF85}" dt="2024-04-16T09:43:56.296" v="892"/>
          <ac:spMkLst>
            <pc:docMk/>
            <pc:sldMk cId="2044449259" sldId="318"/>
            <ac:spMk id="2342" creationId="{3BC6E931-C9B1-35D9-E12F-EC4B7610D9EA}"/>
          </ac:spMkLst>
        </pc:spChg>
        <pc:spChg chg="mod">
          <ac:chgData name="Lorenzo Yehezkiel" userId="2db71002-4b50-4eb8-b63c-7c26194b5bce" providerId="ADAL" clId="{33CA439B-529E-4EAE-AD65-9004B8F5CF85}" dt="2024-04-16T09:43:56.296" v="892"/>
          <ac:spMkLst>
            <pc:docMk/>
            <pc:sldMk cId="2044449259" sldId="318"/>
            <ac:spMk id="2343" creationId="{8E80BC19-470A-9B1C-7657-867F8C1A0865}"/>
          </ac:spMkLst>
        </pc:spChg>
        <pc:spChg chg="mod">
          <ac:chgData name="Lorenzo Yehezkiel" userId="2db71002-4b50-4eb8-b63c-7c26194b5bce" providerId="ADAL" clId="{33CA439B-529E-4EAE-AD65-9004B8F5CF85}" dt="2024-04-16T09:43:56.296" v="892"/>
          <ac:spMkLst>
            <pc:docMk/>
            <pc:sldMk cId="2044449259" sldId="318"/>
            <ac:spMk id="2344" creationId="{DC4AB9B7-7199-789E-AA08-32EF522E60BA}"/>
          </ac:spMkLst>
        </pc:spChg>
        <pc:spChg chg="del">
          <ac:chgData name="Lorenzo Yehezkiel" userId="2db71002-4b50-4eb8-b63c-7c26194b5bce" providerId="ADAL" clId="{33CA439B-529E-4EAE-AD65-9004B8F5CF85}" dt="2024-04-16T09:37:28.914" v="717" actId="478"/>
          <ac:spMkLst>
            <pc:docMk/>
            <pc:sldMk cId="2044449259" sldId="318"/>
            <ac:spMk id="2345" creationId="{00000000-0000-0000-0000-000000000000}"/>
          </ac:spMkLst>
        </pc:spChg>
        <pc:spChg chg="mod">
          <ac:chgData name="Lorenzo Yehezkiel" userId="2db71002-4b50-4eb8-b63c-7c26194b5bce" providerId="ADAL" clId="{33CA439B-529E-4EAE-AD65-9004B8F5CF85}" dt="2024-04-16T14:02:38.846" v="3440"/>
          <ac:spMkLst>
            <pc:docMk/>
            <pc:sldMk cId="2044449259" sldId="318"/>
            <ac:spMk id="2345" creationId="{44CC0FF4-5367-8B7A-C355-65C60E39E467}"/>
          </ac:spMkLst>
        </pc:spChg>
        <pc:spChg chg="mod">
          <ac:chgData name="Lorenzo Yehezkiel" userId="2db71002-4b50-4eb8-b63c-7c26194b5bce" providerId="ADAL" clId="{33CA439B-529E-4EAE-AD65-9004B8F5CF85}" dt="2024-04-16T09:43:56.296" v="892"/>
          <ac:spMkLst>
            <pc:docMk/>
            <pc:sldMk cId="2044449259" sldId="318"/>
            <ac:spMk id="2346" creationId="{42197156-344B-34FE-80D0-E8173B3E1307}"/>
          </ac:spMkLst>
        </pc:spChg>
        <pc:spChg chg="mod">
          <ac:chgData name="Lorenzo Yehezkiel" userId="2db71002-4b50-4eb8-b63c-7c26194b5bce" providerId="ADAL" clId="{33CA439B-529E-4EAE-AD65-9004B8F5CF85}" dt="2024-04-16T09:43:56.296" v="892"/>
          <ac:spMkLst>
            <pc:docMk/>
            <pc:sldMk cId="2044449259" sldId="318"/>
            <ac:spMk id="2347" creationId="{3A4397B2-BB32-8D3B-C015-76D149E03D66}"/>
          </ac:spMkLst>
        </pc:spChg>
        <pc:spChg chg="mod">
          <ac:chgData name="Lorenzo Yehezkiel" userId="2db71002-4b50-4eb8-b63c-7c26194b5bce" providerId="ADAL" clId="{33CA439B-529E-4EAE-AD65-9004B8F5CF85}" dt="2024-04-16T09:43:56.296" v="892"/>
          <ac:spMkLst>
            <pc:docMk/>
            <pc:sldMk cId="2044449259" sldId="318"/>
            <ac:spMk id="2348" creationId="{80875A27-8D9A-25F6-7DE3-18CBA694793F}"/>
          </ac:spMkLst>
        </pc:spChg>
        <pc:spChg chg="mod">
          <ac:chgData name="Lorenzo Yehezkiel" userId="2db71002-4b50-4eb8-b63c-7c26194b5bce" providerId="ADAL" clId="{33CA439B-529E-4EAE-AD65-9004B8F5CF85}" dt="2024-04-16T09:43:56.296" v="892"/>
          <ac:spMkLst>
            <pc:docMk/>
            <pc:sldMk cId="2044449259" sldId="318"/>
            <ac:spMk id="2349" creationId="{1418DF56-144B-BE2C-4E81-92037D17C110}"/>
          </ac:spMkLst>
        </pc:spChg>
        <pc:spChg chg="mod">
          <ac:chgData name="Lorenzo Yehezkiel" userId="2db71002-4b50-4eb8-b63c-7c26194b5bce" providerId="ADAL" clId="{33CA439B-529E-4EAE-AD65-9004B8F5CF85}" dt="2024-04-16T09:43:56.296" v="892"/>
          <ac:spMkLst>
            <pc:docMk/>
            <pc:sldMk cId="2044449259" sldId="318"/>
            <ac:spMk id="2350" creationId="{6683FAD8-27C2-2A16-3A2C-DF7DF22F44E2}"/>
          </ac:spMkLst>
        </pc:spChg>
        <pc:spChg chg="mod">
          <ac:chgData name="Lorenzo Yehezkiel" userId="2db71002-4b50-4eb8-b63c-7c26194b5bce" providerId="ADAL" clId="{33CA439B-529E-4EAE-AD65-9004B8F5CF85}" dt="2024-04-16T09:43:56.296" v="892"/>
          <ac:spMkLst>
            <pc:docMk/>
            <pc:sldMk cId="2044449259" sldId="318"/>
            <ac:spMk id="2351" creationId="{5F171741-0ED0-E0B1-6EF3-F164B2F08AA6}"/>
          </ac:spMkLst>
        </pc:spChg>
        <pc:spChg chg="mod">
          <ac:chgData name="Lorenzo Yehezkiel" userId="2db71002-4b50-4eb8-b63c-7c26194b5bce" providerId="ADAL" clId="{33CA439B-529E-4EAE-AD65-9004B8F5CF85}" dt="2024-04-16T09:43:56.296" v="892"/>
          <ac:spMkLst>
            <pc:docMk/>
            <pc:sldMk cId="2044449259" sldId="318"/>
            <ac:spMk id="2352" creationId="{F40D4F13-EF71-C096-7CD2-1154D5BE9795}"/>
          </ac:spMkLst>
        </pc:spChg>
        <pc:spChg chg="mod">
          <ac:chgData name="Lorenzo Yehezkiel" userId="2db71002-4b50-4eb8-b63c-7c26194b5bce" providerId="ADAL" clId="{33CA439B-529E-4EAE-AD65-9004B8F5CF85}" dt="2024-04-16T09:43:56.296" v="892"/>
          <ac:spMkLst>
            <pc:docMk/>
            <pc:sldMk cId="2044449259" sldId="318"/>
            <ac:spMk id="2353" creationId="{FF728072-9B8F-601C-BAE6-39A483B9D07B}"/>
          </ac:spMkLst>
        </pc:spChg>
        <pc:spChg chg="mod">
          <ac:chgData name="Lorenzo Yehezkiel" userId="2db71002-4b50-4eb8-b63c-7c26194b5bce" providerId="ADAL" clId="{33CA439B-529E-4EAE-AD65-9004B8F5CF85}" dt="2024-04-16T09:43:56.296" v="892"/>
          <ac:spMkLst>
            <pc:docMk/>
            <pc:sldMk cId="2044449259" sldId="318"/>
            <ac:spMk id="2354" creationId="{44D2263A-E06F-F66B-F60A-877B7F0F8581}"/>
          </ac:spMkLst>
        </pc:spChg>
        <pc:spChg chg="mod">
          <ac:chgData name="Lorenzo Yehezkiel" userId="2db71002-4b50-4eb8-b63c-7c26194b5bce" providerId="ADAL" clId="{33CA439B-529E-4EAE-AD65-9004B8F5CF85}" dt="2024-04-16T09:43:56.296" v="892"/>
          <ac:spMkLst>
            <pc:docMk/>
            <pc:sldMk cId="2044449259" sldId="318"/>
            <ac:spMk id="2355" creationId="{74AFB5B4-98EA-76D8-70AA-7FDF08124EA3}"/>
          </ac:spMkLst>
        </pc:spChg>
        <pc:spChg chg="mod">
          <ac:chgData name="Lorenzo Yehezkiel" userId="2db71002-4b50-4eb8-b63c-7c26194b5bce" providerId="ADAL" clId="{33CA439B-529E-4EAE-AD65-9004B8F5CF85}" dt="2024-04-16T09:43:56.296" v="892"/>
          <ac:spMkLst>
            <pc:docMk/>
            <pc:sldMk cId="2044449259" sldId="318"/>
            <ac:spMk id="2356" creationId="{66FC4D7E-6147-77F1-2423-DAAC2E57F2B7}"/>
          </ac:spMkLst>
        </pc:spChg>
        <pc:spChg chg="mod">
          <ac:chgData name="Lorenzo Yehezkiel" userId="2db71002-4b50-4eb8-b63c-7c26194b5bce" providerId="ADAL" clId="{33CA439B-529E-4EAE-AD65-9004B8F5CF85}" dt="2024-04-16T09:43:56.296" v="892"/>
          <ac:spMkLst>
            <pc:docMk/>
            <pc:sldMk cId="2044449259" sldId="318"/>
            <ac:spMk id="2357" creationId="{64B80FF3-D01F-4A11-F91F-12ADE85730F9}"/>
          </ac:spMkLst>
        </pc:spChg>
        <pc:spChg chg="mod">
          <ac:chgData name="Lorenzo Yehezkiel" userId="2db71002-4b50-4eb8-b63c-7c26194b5bce" providerId="ADAL" clId="{33CA439B-529E-4EAE-AD65-9004B8F5CF85}" dt="2024-04-16T09:43:56.296" v="892"/>
          <ac:spMkLst>
            <pc:docMk/>
            <pc:sldMk cId="2044449259" sldId="318"/>
            <ac:spMk id="2358" creationId="{0E7439E6-DDB2-933F-8459-BAB6C132F41C}"/>
          </ac:spMkLst>
        </pc:spChg>
        <pc:spChg chg="mod">
          <ac:chgData name="Lorenzo Yehezkiel" userId="2db71002-4b50-4eb8-b63c-7c26194b5bce" providerId="ADAL" clId="{33CA439B-529E-4EAE-AD65-9004B8F5CF85}" dt="2024-04-16T09:43:56.296" v="892"/>
          <ac:spMkLst>
            <pc:docMk/>
            <pc:sldMk cId="2044449259" sldId="318"/>
            <ac:spMk id="2359" creationId="{69AE859A-AF76-2238-682B-7796538F568B}"/>
          </ac:spMkLst>
        </pc:spChg>
        <pc:spChg chg="mod">
          <ac:chgData name="Lorenzo Yehezkiel" userId="2db71002-4b50-4eb8-b63c-7c26194b5bce" providerId="ADAL" clId="{33CA439B-529E-4EAE-AD65-9004B8F5CF85}" dt="2024-04-16T09:43:56.296" v="892"/>
          <ac:spMkLst>
            <pc:docMk/>
            <pc:sldMk cId="2044449259" sldId="318"/>
            <ac:spMk id="2360" creationId="{39608A42-3AA6-A4B9-C780-E785EF6F6BCB}"/>
          </ac:spMkLst>
        </pc:spChg>
        <pc:spChg chg="mod">
          <ac:chgData name="Lorenzo Yehezkiel" userId="2db71002-4b50-4eb8-b63c-7c26194b5bce" providerId="ADAL" clId="{33CA439B-529E-4EAE-AD65-9004B8F5CF85}" dt="2024-04-16T09:43:56.296" v="892"/>
          <ac:spMkLst>
            <pc:docMk/>
            <pc:sldMk cId="2044449259" sldId="318"/>
            <ac:spMk id="2361" creationId="{154CD942-860B-54E7-ED09-720FA05DED4C}"/>
          </ac:spMkLst>
        </pc:spChg>
        <pc:spChg chg="mod">
          <ac:chgData name="Lorenzo Yehezkiel" userId="2db71002-4b50-4eb8-b63c-7c26194b5bce" providerId="ADAL" clId="{33CA439B-529E-4EAE-AD65-9004B8F5CF85}" dt="2024-04-16T09:43:56.296" v="892"/>
          <ac:spMkLst>
            <pc:docMk/>
            <pc:sldMk cId="2044449259" sldId="318"/>
            <ac:spMk id="2362" creationId="{6C03F4B3-E17F-456D-1EFB-2A8D12A84198}"/>
          </ac:spMkLst>
        </pc:spChg>
        <pc:spChg chg="mod">
          <ac:chgData name="Lorenzo Yehezkiel" userId="2db71002-4b50-4eb8-b63c-7c26194b5bce" providerId="ADAL" clId="{33CA439B-529E-4EAE-AD65-9004B8F5CF85}" dt="2024-04-16T09:43:56.296" v="892"/>
          <ac:spMkLst>
            <pc:docMk/>
            <pc:sldMk cId="2044449259" sldId="318"/>
            <ac:spMk id="2363" creationId="{7EEC4A73-BE94-BCD3-70E7-3B09AF72F19D}"/>
          </ac:spMkLst>
        </pc:spChg>
        <pc:spChg chg="mod">
          <ac:chgData name="Lorenzo Yehezkiel" userId="2db71002-4b50-4eb8-b63c-7c26194b5bce" providerId="ADAL" clId="{33CA439B-529E-4EAE-AD65-9004B8F5CF85}" dt="2024-04-16T09:43:56.296" v="892"/>
          <ac:spMkLst>
            <pc:docMk/>
            <pc:sldMk cId="2044449259" sldId="318"/>
            <ac:spMk id="2364" creationId="{A067879A-71EA-7010-9AD4-877525E71267}"/>
          </ac:spMkLst>
        </pc:spChg>
        <pc:spChg chg="mod">
          <ac:chgData name="Lorenzo Yehezkiel" userId="2db71002-4b50-4eb8-b63c-7c26194b5bce" providerId="ADAL" clId="{33CA439B-529E-4EAE-AD65-9004B8F5CF85}" dt="2024-04-16T09:43:56.296" v="892"/>
          <ac:spMkLst>
            <pc:docMk/>
            <pc:sldMk cId="2044449259" sldId="318"/>
            <ac:spMk id="2365" creationId="{0EF9A30F-1565-5D15-3DA8-3DC70D610B0A}"/>
          </ac:spMkLst>
        </pc:spChg>
        <pc:spChg chg="mod">
          <ac:chgData name="Lorenzo Yehezkiel" userId="2db71002-4b50-4eb8-b63c-7c26194b5bce" providerId="ADAL" clId="{33CA439B-529E-4EAE-AD65-9004B8F5CF85}" dt="2024-04-16T09:43:56.296" v="892"/>
          <ac:spMkLst>
            <pc:docMk/>
            <pc:sldMk cId="2044449259" sldId="318"/>
            <ac:spMk id="2366" creationId="{63FC34D6-B1B1-598C-CE70-A05481BF9F15}"/>
          </ac:spMkLst>
        </pc:spChg>
        <pc:spChg chg="mod">
          <ac:chgData name="Lorenzo Yehezkiel" userId="2db71002-4b50-4eb8-b63c-7c26194b5bce" providerId="ADAL" clId="{33CA439B-529E-4EAE-AD65-9004B8F5CF85}" dt="2024-04-16T09:43:56.296" v="892"/>
          <ac:spMkLst>
            <pc:docMk/>
            <pc:sldMk cId="2044449259" sldId="318"/>
            <ac:spMk id="2367" creationId="{58CDB982-159F-279E-CE81-10BC47C19D0D}"/>
          </ac:spMkLst>
        </pc:spChg>
        <pc:spChg chg="add mod">
          <ac:chgData name="Lorenzo Yehezkiel" userId="2db71002-4b50-4eb8-b63c-7c26194b5bce" providerId="ADAL" clId="{33CA439B-529E-4EAE-AD65-9004B8F5CF85}" dt="2024-04-16T14:37:57.546" v="3859" actId="1038"/>
          <ac:spMkLst>
            <pc:docMk/>
            <pc:sldMk cId="2044449259" sldId="318"/>
            <ac:spMk id="2369" creationId="{39AE139B-6B00-04FE-7B76-8F29764EF4AB}"/>
          </ac:spMkLst>
        </pc:spChg>
        <pc:spChg chg="add mod">
          <ac:chgData name="Lorenzo Yehezkiel" userId="2db71002-4b50-4eb8-b63c-7c26194b5bce" providerId="ADAL" clId="{33CA439B-529E-4EAE-AD65-9004B8F5CF85}" dt="2024-04-16T14:37:57.546" v="3859" actId="1038"/>
          <ac:spMkLst>
            <pc:docMk/>
            <pc:sldMk cId="2044449259" sldId="318"/>
            <ac:spMk id="2370" creationId="{14254CD3-3CAB-D260-3320-F2A26A9E5C3C}"/>
          </ac:spMkLst>
        </pc:spChg>
        <pc:spChg chg="add mod">
          <ac:chgData name="Lorenzo Yehezkiel" userId="2db71002-4b50-4eb8-b63c-7c26194b5bce" providerId="ADAL" clId="{33CA439B-529E-4EAE-AD65-9004B8F5CF85}" dt="2024-04-16T14:39:22.941" v="3887" actId="14100"/>
          <ac:spMkLst>
            <pc:docMk/>
            <pc:sldMk cId="2044449259" sldId="318"/>
            <ac:spMk id="2371" creationId="{A02D3D11-7B5B-DF92-8431-69FE4510495E}"/>
          </ac:spMkLst>
        </pc:spChg>
        <pc:spChg chg="add mod">
          <ac:chgData name="Lorenzo Yehezkiel" userId="2db71002-4b50-4eb8-b63c-7c26194b5bce" providerId="ADAL" clId="{33CA439B-529E-4EAE-AD65-9004B8F5CF85}" dt="2024-04-16T14:39:28.105" v="3888" actId="207"/>
          <ac:spMkLst>
            <pc:docMk/>
            <pc:sldMk cId="2044449259" sldId="318"/>
            <ac:spMk id="2372" creationId="{EB4104A9-1EE7-DDC9-1027-6F69B2A0F376}"/>
          </ac:spMkLst>
        </pc:spChg>
        <pc:grpChg chg="add mod">
          <ac:chgData name="Lorenzo Yehezkiel" userId="2db71002-4b50-4eb8-b63c-7c26194b5bce" providerId="ADAL" clId="{33CA439B-529E-4EAE-AD65-9004B8F5CF85}" dt="2024-04-16T14:02:48.787" v="3442" actId="1076"/>
          <ac:grpSpMkLst>
            <pc:docMk/>
            <pc:sldMk cId="2044449259" sldId="318"/>
            <ac:grpSpMk id="2" creationId="{B6638E06-B02C-6161-7AD6-5F04B3B7933B}"/>
          </ac:grpSpMkLst>
        </pc:grpChg>
        <pc:grpChg chg="del">
          <ac:chgData name="Lorenzo Yehezkiel" userId="2db71002-4b50-4eb8-b63c-7c26194b5bce" providerId="ADAL" clId="{33CA439B-529E-4EAE-AD65-9004B8F5CF85}" dt="2024-04-16T09:37:28.914" v="717" actId="478"/>
          <ac:grpSpMkLst>
            <pc:docMk/>
            <pc:sldMk cId="2044449259" sldId="318"/>
            <ac:grpSpMk id="4" creationId="{208CB157-7C52-F7FC-D784-C1EC6D739F1E}"/>
          </ac:grpSpMkLst>
        </pc:grpChg>
        <pc:grpChg chg="mod">
          <ac:chgData name="Lorenzo Yehezkiel" userId="2db71002-4b50-4eb8-b63c-7c26194b5bce" providerId="ADAL" clId="{33CA439B-529E-4EAE-AD65-9004B8F5CF85}" dt="2024-04-16T09:44:07.326" v="896" actId="1076"/>
          <ac:grpSpMkLst>
            <pc:docMk/>
            <pc:sldMk cId="2044449259" sldId="318"/>
            <ac:grpSpMk id="9" creationId="{B3A1EEC5-A8D4-1F03-9704-BB35332E2CDE}"/>
          </ac:grpSpMkLst>
        </pc:grpChg>
        <pc:grpChg chg="add del mod">
          <ac:chgData name="Lorenzo Yehezkiel" userId="2db71002-4b50-4eb8-b63c-7c26194b5bce" providerId="ADAL" clId="{33CA439B-529E-4EAE-AD65-9004B8F5CF85}" dt="2024-04-16T09:45:40.205" v="925" actId="478"/>
          <ac:grpSpMkLst>
            <pc:docMk/>
            <pc:sldMk cId="2044449259" sldId="318"/>
            <ac:grpSpMk id="23" creationId="{9145A330-EB79-980B-5FAF-F622CC457CD2}"/>
          </ac:grpSpMkLst>
        </pc:grpChg>
        <pc:grpChg chg="add mod">
          <ac:chgData name="Lorenzo Yehezkiel" userId="2db71002-4b50-4eb8-b63c-7c26194b5bce" providerId="ADAL" clId="{33CA439B-529E-4EAE-AD65-9004B8F5CF85}" dt="2024-04-16T09:45:16.135" v="922" actId="1076"/>
          <ac:grpSpMkLst>
            <pc:docMk/>
            <pc:sldMk cId="2044449259" sldId="318"/>
            <ac:grpSpMk id="35" creationId="{54E5BA46-3290-E918-5CEB-3FAD0F675CFF}"/>
          </ac:grpSpMkLst>
        </pc:grpChg>
        <pc:grpChg chg="add del mod">
          <ac:chgData name="Lorenzo Yehezkiel" userId="2db71002-4b50-4eb8-b63c-7c26194b5bce" providerId="ADAL" clId="{33CA439B-529E-4EAE-AD65-9004B8F5CF85}" dt="2024-04-16T14:02:17.716" v="3438" actId="478"/>
          <ac:grpSpMkLst>
            <pc:docMk/>
            <pc:sldMk cId="2044449259" sldId="318"/>
            <ac:grpSpMk id="47" creationId="{383FF97D-A314-181D-00C0-C7412CA57FC0}"/>
          </ac:grpSpMkLst>
        </pc:grpChg>
        <pc:grpChg chg="add mod">
          <ac:chgData name="Lorenzo Yehezkiel" userId="2db71002-4b50-4eb8-b63c-7c26194b5bce" providerId="ADAL" clId="{33CA439B-529E-4EAE-AD65-9004B8F5CF85}" dt="2024-04-16T15:23:19.252" v="4531" actId="1076"/>
          <ac:grpSpMkLst>
            <pc:docMk/>
            <pc:sldMk cId="2044449259" sldId="318"/>
            <ac:grpSpMk id="330" creationId="{05F57154-F9F3-76A9-2773-E0D719381AFD}"/>
          </ac:grpSpMkLst>
        </pc:grpChg>
        <pc:grpChg chg="del">
          <ac:chgData name="Lorenzo Yehezkiel" userId="2db71002-4b50-4eb8-b63c-7c26194b5bce" providerId="ADAL" clId="{33CA439B-529E-4EAE-AD65-9004B8F5CF85}" dt="2024-04-16T09:37:28.914" v="717" actId="478"/>
          <ac:grpSpMkLst>
            <pc:docMk/>
            <pc:sldMk cId="2044449259" sldId="318"/>
            <ac:grpSpMk id="1356" creationId="{00000000-0000-0000-0000-000000000000}"/>
          </ac:grpSpMkLst>
        </pc:grpChg>
        <pc:grpChg chg="del">
          <ac:chgData name="Lorenzo Yehezkiel" userId="2db71002-4b50-4eb8-b63c-7c26194b5bce" providerId="ADAL" clId="{33CA439B-529E-4EAE-AD65-9004B8F5CF85}" dt="2024-04-16T09:37:28.914" v="717" actId="478"/>
          <ac:grpSpMkLst>
            <pc:docMk/>
            <pc:sldMk cId="2044449259" sldId="318"/>
            <ac:grpSpMk id="1484" creationId="{00000000-0000-0000-0000-000000000000}"/>
          </ac:grpSpMkLst>
        </pc:grpChg>
        <pc:grpChg chg="add mod">
          <ac:chgData name="Lorenzo Yehezkiel" userId="2db71002-4b50-4eb8-b63c-7c26194b5bce" providerId="ADAL" clId="{33CA439B-529E-4EAE-AD65-9004B8F5CF85}" dt="2024-04-16T09:44:35.770" v="901" actId="1076"/>
          <ac:grpSpMkLst>
            <pc:docMk/>
            <pc:sldMk cId="2044449259" sldId="318"/>
            <ac:grpSpMk id="1534" creationId="{7C3B5A51-F6E8-230C-5A16-7DD27456D0F0}"/>
          </ac:grpSpMkLst>
        </pc:grpChg>
        <pc:extLst>
          <p:ext xmlns:p="http://schemas.openxmlformats.org/presentationml/2006/main" uri="{D6D511B9-2390-475A-947B-AFAB55BFBCF1}">
            <pc226:cmChg xmlns:pc226="http://schemas.microsoft.com/office/powerpoint/2022/06/main/command" chg="add del mod">
              <pc226:chgData name="Lorenzo Yehezkiel" userId="2db71002-4b50-4eb8-b63c-7c26194b5bce" providerId="ADAL" clId="{33CA439B-529E-4EAE-AD65-9004B8F5CF85}" dt="2024-04-16T15:22:51.146" v="4524"/>
              <pc2:cmMkLst xmlns:pc2="http://schemas.microsoft.com/office/powerpoint/2019/9/main/command">
                <pc:docMk/>
                <pc:sldMk cId="2044449259" sldId="318"/>
                <pc2:cmMk id="{5BE16779-FD6C-4E2D-9BC4-9C6358A597EA}"/>
              </pc2:cmMkLst>
            </pc226:cmChg>
          </p:ext>
        </pc:extLst>
      </pc:sldChg>
      <pc:sldChg chg="addSp modSp add del mod">
        <pc:chgData name="Lorenzo Yehezkiel" userId="2db71002-4b50-4eb8-b63c-7c26194b5bce" providerId="ADAL" clId="{33CA439B-529E-4EAE-AD65-9004B8F5CF85}" dt="2024-04-16T09:54:13.012" v="1100" actId="47"/>
        <pc:sldMkLst>
          <pc:docMk/>
          <pc:sldMk cId="1113310354" sldId="319"/>
        </pc:sldMkLst>
        <pc:spChg chg="add mod">
          <ac:chgData name="Lorenzo Yehezkiel" userId="2db71002-4b50-4eb8-b63c-7c26194b5bce" providerId="ADAL" clId="{33CA439B-529E-4EAE-AD65-9004B8F5CF85}" dt="2024-04-16T09:50:02.186" v="998" actId="1076"/>
          <ac:spMkLst>
            <pc:docMk/>
            <pc:sldMk cId="1113310354" sldId="319"/>
            <ac:spMk id="2" creationId="{0178E2E8-7D4C-0BCA-7B06-CF9D7E8B0346}"/>
          </ac:spMkLst>
        </pc:spChg>
        <pc:spChg chg="add mod">
          <ac:chgData name="Lorenzo Yehezkiel" userId="2db71002-4b50-4eb8-b63c-7c26194b5bce" providerId="ADAL" clId="{33CA439B-529E-4EAE-AD65-9004B8F5CF85}" dt="2024-04-16T09:51:32.322" v="1041"/>
          <ac:spMkLst>
            <pc:docMk/>
            <pc:sldMk cId="1113310354" sldId="319"/>
            <ac:spMk id="3" creationId="{5DC0825B-2CA1-CC89-4BE4-AFC8A47E1506}"/>
          </ac:spMkLst>
        </pc:spChg>
        <pc:spChg chg="mod">
          <ac:chgData name="Lorenzo Yehezkiel" userId="2db71002-4b50-4eb8-b63c-7c26194b5bce" providerId="ADAL" clId="{33CA439B-529E-4EAE-AD65-9004B8F5CF85}" dt="2024-04-16T09:49:59.069" v="997" actId="1076"/>
          <ac:spMkLst>
            <pc:docMk/>
            <pc:sldMk cId="1113310354" sldId="319"/>
            <ac:spMk id="185" creationId="{00000000-0000-0000-0000-000000000000}"/>
          </ac:spMkLst>
        </pc:spChg>
      </pc:sldChg>
      <pc:sldChg chg="add del">
        <pc:chgData name="Lorenzo Yehezkiel" userId="2db71002-4b50-4eb8-b63c-7c26194b5bce" providerId="ADAL" clId="{33CA439B-529E-4EAE-AD65-9004B8F5CF85}" dt="2024-04-16T09:49:30.344" v="975" actId="2890"/>
        <pc:sldMkLst>
          <pc:docMk/>
          <pc:sldMk cId="4258482447" sldId="319"/>
        </pc:sldMkLst>
      </pc:sldChg>
      <pc:sldChg chg="addSp delSp modSp add mod addCm">
        <pc:chgData name="Lorenzo Yehezkiel" userId="2db71002-4b50-4eb8-b63c-7c26194b5bce" providerId="ADAL" clId="{33CA439B-529E-4EAE-AD65-9004B8F5CF85}" dt="2024-04-19T06:17:20.030" v="4650" actId="13926"/>
        <pc:sldMkLst>
          <pc:docMk/>
          <pc:sldMk cId="2017925452" sldId="320"/>
        </pc:sldMkLst>
        <pc:spChg chg="add del mod">
          <ac:chgData name="Lorenzo Yehezkiel" userId="2db71002-4b50-4eb8-b63c-7c26194b5bce" providerId="ADAL" clId="{33CA439B-529E-4EAE-AD65-9004B8F5CF85}" dt="2024-04-16T09:50:17.515" v="1001" actId="478"/>
          <ac:spMkLst>
            <pc:docMk/>
            <pc:sldMk cId="2017925452" sldId="320"/>
            <ac:spMk id="3" creationId="{8B4BB722-AC2B-6160-8B06-9F902A701D93}"/>
          </ac:spMkLst>
        </pc:spChg>
        <pc:spChg chg="add mod">
          <ac:chgData name="Lorenzo Yehezkiel" userId="2db71002-4b50-4eb8-b63c-7c26194b5bce" providerId="ADAL" clId="{33CA439B-529E-4EAE-AD65-9004B8F5CF85}" dt="2024-04-16T14:05:46.247" v="3452" actId="14100"/>
          <ac:spMkLst>
            <pc:docMk/>
            <pc:sldMk cId="2017925452" sldId="320"/>
            <ac:spMk id="5" creationId="{5397FD7D-9E39-565B-EA0B-37C9163E64D1}"/>
          </ac:spMkLst>
        </pc:spChg>
        <pc:spChg chg="add mod">
          <ac:chgData name="Lorenzo Yehezkiel" userId="2db71002-4b50-4eb8-b63c-7c26194b5bce" providerId="ADAL" clId="{33CA439B-529E-4EAE-AD65-9004B8F5CF85}" dt="2024-04-19T06:17:20.030" v="4650" actId="13926"/>
          <ac:spMkLst>
            <pc:docMk/>
            <pc:sldMk cId="2017925452" sldId="320"/>
            <ac:spMk id="6" creationId="{C91A65ED-3CD3-ABAA-CA98-E320E25F27A0}"/>
          </ac:spMkLst>
        </pc:spChg>
        <pc:spChg chg="add mod">
          <ac:chgData name="Lorenzo Yehezkiel" userId="2db71002-4b50-4eb8-b63c-7c26194b5bce" providerId="ADAL" clId="{33CA439B-529E-4EAE-AD65-9004B8F5CF85}" dt="2024-04-16T14:05:55.445" v="3454" actId="1076"/>
          <ac:spMkLst>
            <pc:docMk/>
            <pc:sldMk cId="2017925452" sldId="320"/>
            <ac:spMk id="7" creationId="{28059503-7DDB-4774-B8FD-D310FFA86225}"/>
          </ac:spMkLst>
        </pc:spChg>
        <pc:spChg chg="mod">
          <ac:chgData name="Lorenzo Yehezkiel" userId="2db71002-4b50-4eb8-b63c-7c26194b5bce" providerId="ADAL" clId="{33CA439B-529E-4EAE-AD65-9004B8F5CF85}" dt="2024-04-16T09:51:51.667" v="1046"/>
          <ac:spMkLst>
            <pc:docMk/>
            <pc:sldMk cId="2017925452" sldId="320"/>
            <ac:spMk id="9" creationId="{E6C0BF26-CC08-51CF-5207-2109403700BB}"/>
          </ac:spMkLst>
        </pc:spChg>
        <pc:spChg chg="add mod ord">
          <ac:chgData name="Lorenzo Yehezkiel" userId="2db71002-4b50-4eb8-b63c-7c26194b5bce" providerId="ADAL" clId="{33CA439B-529E-4EAE-AD65-9004B8F5CF85}" dt="2024-04-16T09:54:03.097" v="1099" actId="14100"/>
          <ac:spMkLst>
            <pc:docMk/>
            <pc:sldMk cId="2017925452" sldId="320"/>
            <ac:spMk id="11" creationId="{4022A80E-B30A-D038-F1A3-320AC3BFA2D2}"/>
          </ac:spMkLst>
        </pc:spChg>
        <pc:spChg chg="mod">
          <ac:chgData name="Lorenzo Yehezkiel" userId="2db71002-4b50-4eb8-b63c-7c26194b5bce" providerId="ADAL" clId="{33CA439B-529E-4EAE-AD65-9004B8F5CF85}" dt="2024-04-16T09:52:26.208" v="1053"/>
          <ac:spMkLst>
            <pc:docMk/>
            <pc:sldMk cId="2017925452" sldId="320"/>
            <ac:spMk id="13" creationId="{FD4D38D8-664B-72FC-ED36-82936E32DE95}"/>
          </ac:spMkLst>
        </pc:spChg>
        <pc:spChg chg="mod">
          <ac:chgData name="Lorenzo Yehezkiel" userId="2db71002-4b50-4eb8-b63c-7c26194b5bce" providerId="ADAL" clId="{33CA439B-529E-4EAE-AD65-9004B8F5CF85}" dt="2024-04-16T09:52:26.208" v="1053"/>
          <ac:spMkLst>
            <pc:docMk/>
            <pc:sldMk cId="2017925452" sldId="320"/>
            <ac:spMk id="14" creationId="{54F51BD3-ACDE-8AC4-F39D-9DA3A08C6367}"/>
          </ac:spMkLst>
        </pc:spChg>
        <pc:spChg chg="mod">
          <ac:chgData name="Lorenzo Yehezkiel" userId="2db71002-4b50-4eb8-b63c-7c26194b5bce" providerId="ADAL" clId="{33CA439B-529E-4EAE-AD65-9004B8F5CF85}" dt="2024-04-16T09:52:26.208" v="1053"/>
          <ac:spMkLst>
            <pc:docMk/>
            <pc:sldMk cId="2017925452" sldId="320"/>
            <ac:spMk id="15" creationId="{C4FB4DD3-F82C-22B6-A06C-688A673FDA47}"/>
          </ac:spMkLst>
        </pc:spChg>
        <pc:spChg chg="mod">
          <ac:chgData name="Lorenzo Yehezkiel" userId="2db71002-4b50-4eb8-b63c-7c26194b5bce" providerId="ADAL" clId="{33CA439B-529E-4EAE-AD65-9004B8F5CF85}" dt="2024-04-16T09:52:26.208" v="1053"/>
          <ac:spMkLst>
            <pc:docMk/>
            <pc:sldMk cId="2017925452" sldId="320"/>
            <ac:spMk id="16" creationId="{7AF03C94-81BE-6554-0C54-6AE511948B18}"/>
          </ac:spMkLst>
        </pc:spChg>
        <pc:spChg chg="mod">
          <ac:chgData name="Lorenzo Yehezkiel" userId="2db71002-4b50-4eb8-b63c-7c26194b5bce" providerId="ADAL" clId="{33CA439B-529E-4EAE-AD65-9004B8F5CF85}" dt="2024-04-16T09:52:26.208" v="1053"/>
          <ac:spMkLst>
            <pc:docMk/>
            <pc:sldMk cId="2017925452" sldId="320"/>
            <ac:spMk id="17" creationId="{E319FAD6-6E6F-2DBB-8438-57632D15DFEB}"/>
          </ac:spMkLst>
        </pc:spChg>
        <pc:spChg chg="mod">
          <ac:chgData name="Lorenzo Yehezkiel" userId="2db71002-4b50-4eb8-b63c-7c26194b5bce" providerId="ADAL" clId="{33CA439B-529E-4EAE-AD65-9004B8F5CF85}" dt="2024-04-16T09:52:26.208" v="1053"/>
          <ac:spMkLst>
            <pc:docMk/>
            <pc:sldMk cId="2017925452" sldId="320"/>
            <ac:spMk id="18" creationId="{E104F5B5-BE45-ACBF-B97B-DC9023DA9549}"/>
          </ac:spMkLst>
        </pc:spChg>
        <pc:spChg chg="mod">
          <ac:chgData name="Lorenzo Yehezkiel" userId="2db71002-4b50-4eb8-b63c-7c26194b5bce" providerId="ADAL" clId="{33CA439B-529E-4EAE-AD65-9004B8F5CF85}" dt="2024-04-16T09:52:26.208" v="1053"/>
          <ac:spMkLst>
            <pc:docMk/>
            <pc:sldMk cId="2017925452" sldId="320"/>
            <ac:spMk id="19" creationId="{2A52AD02-8F8E-A735-D41D-8ED82B6A37BC}"/>
          </ac:spMkLst>
        </pc:spChg>
        <pc:spChg chg="mod">
          <ac:chgData name="Lorenzo Yehezkiel" userId="2db71002-4b50-4eb8-b63c-7c26194b5bce" providerId="ADAL" clId="{33CA439B-529E-4EAE-AD65-9004B8F5CF85}" dt="2024-04-16T09:52:26.208" v="1053"/>
          <ac:spMkLst>
            <pc:docMk/>
            <pc:sldMk cId="2017925452" sldId="320"/>
            <ac:spMk id="20" creationId="{27806CFE-5678-EE2C-C7BD-EC2DB17169A8}"/>
          </ac:spMkLst>
        </pc:spChg>
        <pc:spChg chg="mod">
          <ac:chgData name="Lorenzo Yehezkiel" userId="2db71002-4b50-4eb8-b63c-7c26194b5bce" providerId="ADAL" clId="{33CA439B-529E-4EAE-AD65-9004B8F5CF85}" dt="2024-04-16T09:52:26.208" v="1053"/>
          <ac:spMkLst>
            <pc:docMk/>
            <pc:sldMk cId="2017925452" sldId="320"/>
            <ac:spMk id="21" creationId="{EC0374D9-A518-3236-00A7-D5FBC52CDFFF}"/>
          </ac:spMkLst>
        </pc:spChg>
        <pc:spChg chg="mod">
          <ac:chgData name="Lorenzo Yehezkiel" userId="2db71002-4b50-4eb8-b63c-7c26194b5bce" providerId="ADAL" clId="{33CA439B-529E-4EAE-AD65-9004B8F5CF85}" dt="2024-04-16T09:52:26.208" v="1053"/>
          <ac:spMkLst>
            <pc:docMk/>
            <pc:sldMk cId="2017925452" sldId="320"/>
            <ac:spMk id="22" creationId="{1962E069-A12F-744C-5E19-4FC3D6C67914}"/>
          </ac:spMkLst>
        </pc:spChg>
        <pc:spChg chg="mod">
          <ac:chgData name="Lorenzo Yehezkiel" userId="2db71002-4b50-4eb8-b63c-7c26194b5bce" providerId="ADAL" clId="{33CA439B-529E-4EAE-AD65-9004B8F5CF85}" dt="2024-04-16T09:52:26.208" v="1053"/>
          <ac:spMkLst>
            <pc:docMk/>
            <pc:sldMk cId="2017925452" sldId="320"/>
            <ac:spMk id="23" creationId="{5A1C8345-0C9C-7022-C5D9-7665804E83CE}"/>
          </ac:spMkLst>
        </pc:spChg>
        <pc:spChg chg="mod">
          <ac:chgData name="Lorenzo Yehezkiel" userId="2db71002-4b50-4eb8-b63c-7c26194b5bce" providerId="ADAL" clId="{33CA439B-529E-4EAE-AD65-9004B8F5CF85}" dt="2024-04-16T09:52:26.208" v="1053"/>
          <ac:spMkLst>
            <pc:docMk/>
            <pc:sldMk cId="2017925452" sldId="320"/>
            <ac:spMk id="25" creationId="{CBA59CED-39C3-2EB1-DEEC-478D409D3FE3}"/>
          </ac:spMkLst>
        </pc:spChg>
        <pc:spChg chg="mod">
          <ac:chgData name="Lorenzo Yehezkiel" userId="2db71002-4b50-4eb8-b63c-7c26194b5bce" providerId="ADAL" clId="{33CA439B-529E-4EAE-AD65-9004B8F5CF85}" dt="2024-04-16T09:52:26.208" v="1053"/>
          <ac:spMkLst>
            <pc:docMk/>
            <pc:sldMk cId="2017925452" sldId="320"/>
            <ac:spMk id="26" creationId="{79E0C02F-27BE-6CD9-311C-6BEA47740380}"/>
          </ac:spMkLst>
        </pc:spChg>
        <pc:spChg chg="mod">
          <ac:chgData name="Lorenzo Yehezkiel" userId="2db71002-4b50-4eb8-b63c-7c26194b5bce" providerId="ADAL" clId="{33CA439B-529E-4EAE-AD65-9004B8F5CF85}" dt="2024-04-16T09:52:26.208" v="1053"/>
          <ac:spMkLst>
            <pc:docMk/>
            <pc:sldMk cId="2017925452" sldId="320"/>
            <ac:spMk id="27" creationId="{E25F2CB6-00C3-8A8A-A464-F37A7ECE4102}"/>
          </ac:spMkLst>
        </pc:spChg>
        <pc:spChg chg="mod">
          <ac:chgData name="Lorenzo Yehezkiel" userId="2db71002-4b50-4eb8-b63c-7c26194b5bce" providerId="ADAL" clId="{33CA439B-529E-4EAE-AD65-9004B8F5CF85}" dt="2024-04-16T09:52:26.208" v="1053"/>
          <ac:spMkLst>
            <pc:docMk/>
            <pc:sldMk cId="2017925452" sldId="320"/>
            <ac:spMk id="28" creationId="{166F8E64-B1D2-8587-7306-A406A6B01431}"/>
          </ac:spMkLst>
        </pc:spChg>
        <pc:spChg chg="mod">
          <ac:chgData name="Lorenzo Yehezkiel" userId="2db71002-4b50-4eb8-b63c-7c26194b5bce" providerId="ADAL" clId="{33CA439B-529E-4EAE-AD65-9004B8F5CF85}" dt="2024-04-16T09:52:26.208" v="1053"/>
          <ac:spMkLst>
            <pc:docMk/>
            <pc:sldMk cId="2017925452" sldId="320"/>
            <ac:spMk id="29" creationId="{E590AF43-2050-5C3E-FE34-81FEEDAB86DC}"/>
          </ac:spMkLst>
        </pc:spChg>
        <pc:spChg chg="mod">
          <ac:chgData name="Lorenzo Yehezkiel" userId="2db71002-4b50-4eb8-b63c-7c26194b5bce" providerId="ADAL" clId="{33CA439B-529E-4EAE-AD65-9004B8F5CF85}" dt="2024-04-16T09:52:26.208" v="1053"/>
          <ac:spMkLst>
            <pc:docMk/>
            <pc:sldMk cId="2017925452" sldId="320"/>
            <ac:spMk id="30" creationId="{DAF77CFB-D704-7FED-0DB4-E204392B60FE}"/>
          </ac:spMkLst>
        </pc:spChg>
        <pc:spChg chg="mod">
          <ac:chgData name="Lorenzo Yehezkiel" userId="2db71002-4b50-4eb8-b63c-7c26194b5bce" providerId="ADAL" clId="{33CA439B-529E-4EAE-AD65-9004B8F5CF85}" dt="2024-04-16T09:52:26.208" v="1053"/>
          <ac:spMkLst>
            <pc:docMk/>
            <pc:sldMk cId="2017925452" sldId="320"/>
            <ac:spMk id="31" creationId="{FF2BC830-CFA7-D871-42FB-083B98D8086A}"/>
          </ac:spMkLst>
        </pc:spChg>
        <pc:spChg chg="mod">
          <ac:chgData name="Lorenzo Yehezkiel" userId="2db71002-4b50-4eb8-b63c-7c26194b5bce" providerId="ADAL" clId="{33CA439B-529E-4EAE-AD65-9004B8F5CF85}" dt="2024-04-16T09:52:26.208" v="1053"/>
          <ac:spMkLst>
            <pc:docMk/>
            <pc:sldMk cId="2017925452" sldId="320"/>
            <ac:spMk id="32" creationId="{BB4F5AF3-3ED6-C70D-7EE9-0CEFE038C737}"/>
          </ac:spMkLst>
        </pc:spChg>
        <pc:spChg chg="mod">
          <ac:chgData name="Lorenzo Yehezkiel" userId="2db71002-4b50-4eb8-b63c-7c26194b5bce" providerId="ADAL" clId="{33CA439B-529E-4EAE-AD65-9004B8F5CF85}" dt="2024-04-16T09:52:26.208" v="1053"/>
          <ac:spMkLst>
            <pc:docMk/>
            <pc:sldMk cId="2017925452" sldId="320"/>
            <ac:spMk id="33" creationId="{63FD5EC7-3218-B8BD-767A-AA5C9C4EABD7}"/>
          </ac:spMkLst>
        </pc:spChg>
        <pc:spChg chg="mod">
          <ac:chgData name="Lorenzo Yehezkiel" userId="2db71002-4b50-4eb8-b63c-7c26194b5bce" providerId="ADAL" clId="{33CA439B-529E-4EAE-AD65-9004B8F5CF85}" dt="2024-04-16T09:52:26.208" v="1053"/>
          <ac:spMkLst>
            <pc:docMk/>
            <pc:sldMk cId="2017925452" sldId="320"/>
            <ac:spMk id="34" creationId="{751E2C5C-74B1-0191-C597-24579DD13532}"/>
          </ac:spMkLst>
        </pc:spChg>
        <pc:spChg chg="mod">
          <ac:chgData name="Lorenzo Yehezkiel" userId="2db71002-4b50-4eb8-b63c-7c26194b5bce" providerId="ADAL" clId="{33CA439B-529E-4EAE-AD65-9004B8F5CF85}" dt="2024-04-16T09:52:26.208" v="1053"/>
          <ac:spMkLst>
            <pc:docMk/>
            <pc:sldMk cId="2017925452" sldId="320"/>
            <ac:spMk id="35" creationId="{D1AD7586-6887-8FAD-DC92-FABAA51D1133}"/>
          </ac:spMkLst>
        </pc:spChg>
        <pc:spChg chg="mod">
          <ac:chgData name="Lorenzo Yehezkiel" userId="2db71002-4b50-4eb8-b63c-7c26194b5bce" providerId="ADAL" clId="{33CA439B-529E-4EAE-AD65-9004B8F5CF85}" dt="2024-04-16T09:52:26.208" v="1053"/>
          <ac:spMkLst>
            <pc:docMk/>
            <pc:sldMk cId="2017925452" sldId="320"/>
            <ac:spMk id="37" creationId="{2C6614F9-C270-3651-E9EF-413816D0CAB5}"/>
          </ac:spMkLst>
        </pc:spChg>
        <pc:spChg chg="mod">
          <ac:chgData name="Lorenzo Yehezkiel" userId="2db71002-4b50-4eb8-b63c-7c26194b5bce" providerId="ADAL" clId="{33CA439B-529E-4EAE-AD65-9004B8F5CF85}" dt="2024-04-16T09:52:26.208" v="1053"/>
          <ac:spMkLst>
            <pc:docMk/>
            <pc:sldMk cId="2017925452" sldId="320"/>
            <ac:spMk id="38" creationId="{BD40EC0E-21BE-AC71-7FE5-AA80057A7CB6}"/>
          </ac:spMkLst>
        </pc:spChg>
        <pc:spChg chg="mod">
          <ac:chgData name="Lorenzo Yehezkiel" userId="2db71002-4b50-4eb8-b63c-7c26194b5bce" providerId="ADAL" clId="{33CA439B-529E-4EAE-AD65-9004B8F5CF85}" dt="2024-04-16T09:52:26.208" v="1053"/>
          <ac:spMkLst>
            <pc:docMk/>
            <pc:sldMk cId="2017925452" sldId="320"/>
            <ac:spMk id="39" creationId="{DA2AE533-523E-5088-951B-7D1E31A442EF}"/>
          </ac:spMkLst>
        </pc:spChg>
        <pc:spChg chg="mod">
          <ac:chgData name="Lorenzo Yehezkiel" userId="2db71002-4b50-4eb8-b63c-7c26194b5bce" providerId="ADAL" clId="{33CA439B-529E-4EAE-AD65-9004B8F5CF85}" dt="2024-04-16T09:52:26.208" v="1053"/>
          <ac:spMkLst>
            <pc:docMk/>
            <pc:sldMk cId="2017925452" sldId="320"/>
            <ac:spMk id="40" creationId="{6B4DA650-673E-20E3-966C-DB5FC2D8D9AF}"/>
          </ac:spMkLst>
        </pc:spChg>
        <pc:spChg chg="mod">
          <ac:chgData name="Lorenzo Yehezkiel" userId="2db71002-4b50-4eb8-b63c-7c26194b5bce" providerId="ADAL" clId="{33CA439B-529E-4EAE-AD65-9004B8F5CF85}" dt="2024-04-16T09:52:26.208" v="1053"/>
          <ac:spMkLst>
            <pc:docMk/>
            <pc:sldMk cId="2017925452" sldId="320"/>
            <ac:spMk id="41" creationId="{5BF0AD0B-45E5-DD3B-2DA8-AF4DD57AA3F2}"/>
          </ac:spMkLst>
        </pc:spChg>
        <pc:spChg chg="mod">
          <ac:chgData name="Lorenzo Yehezkiel" userId="2db71002-4b50-4eb8-b63c-7c26194b5bce" providerId="ADAL" clId="{33CA439B-529E-4EAE-AD65-9004B8F5CF85}" dt="2024-04-16T09:52:26.208" v="1053"/>
          <ac:spMkLst>
            <pc:docMk/>
            <pc:sldMk cId="2017925452" sldId="320"/>
            <ac:spMk id="42" creationId="{0DD106DA-E294-7DFC-C97F-1339CA1988C4}"/>
          </ac:spMkLst>
        </pc:spChg>
        <pc:spChg chg="mod">
          <ac:chgData name="Lorenzo Yehezkiel" userId="2db71002-4b50-4eb8-b63c-7c26194b5bce" providerId="ADAL" clId="{33CA439B-529E-4EAE-AD65-9004B8F5CF85}" dt="2024-04-16T09:52:26.208" v="1053"/>
          <ac:spMkLst>
            <pc:docMk/>
            <pc:sldMk cId="2017925452" sldId="320"/>
            <ac:spMk id="43" creationId="{0129D67C-5B47-1D60-7C90-0CE530FF4B9F}"/>
          </ac:spMkLst>
        </pc:spChg>
        <pc:spChg chg="mod">
          <ac:chgData name="Lorenzo Yehezkiel" userId="2db71002-4b50-4eb8-b63c-7c26194b5bce" providerId="ADAL" clId="{33CA439B-529E-4EAE-AD65-9004B8F5CF85}" dt="2024-04-16T09:52:26.208" v="1053"/>
          <ac:spMkLst>
            <pc:docMk/>
            <pc:sldMk cId="2017925452" sldId="320"/>
            <ac:spMk id="44" creationId="{05679982-0B55-90E1-F11F-BD77A8A4F921}"/>
          </ac:spMkLst>
        </pc:spChg>
        <pc:spChg chg="mod">
          <ac:chgData name="Lorenzo Yehezkiel" userId="2db71002-4b50-4eb8-b63c-7c26194b5bce" providerId="ADAL" clId="{33CA439B-529E-4EAE-AD65-9004B8F5CF85}" dt="2024-04-16T09:52:26.208" v="1053"/>
          <ac:spMkLst>
            <pc:docMk/>
            <pc:sldMk cId="2017925452" sldId="320"/>
            <ac:spMk id="45" creationId="{D3ADEA05-ADEF-BD54-4E53-ABCEABA4B313}"/>
          </ac:spMkLst>
        </pc:spChg>
        <pc:spChg chg="mod">
          <ac:chgData name="Lorenzo Yehezkiel" userId="2db71002-4b50-4eb8-b63c-7c26194b5bce" providerId="ADAL" clId="{33CA439B-529E-4EAE-AD65-9004B8F5CF85}" dt="2024-04-16T09:52:26.208" v="1053"/>
          <ac:spMkLst>
            <pc:docMk/>
            <pc:sldMk cId="2017925452" sldId="320"/>
            <ac:spMk id="46" creationId="{B675EFBA-7B96-E029-C468-E2C9D3FF1A8E}"/>
          </ac:spMkLst>
        </pc:spChg>
        <pc:spChg chg="mod">
          <ac:chgData name="Lorenzo Yehezkiel" userId="2db71002-4b50-4eb8-b63c-7c26194b5bce" providerId="ADAL" clId="{33CA439B-529E-4EAE-AD65-9004B8F5CF85}" dt="2024-04-16T09:52:26.208" v="1053"/>
          <ac:spMkLst>
            <pc:docMk/>
            <pc:sldMk cId="2017925452" sldId="320"/>
            <ac:spMk id="47" creationId="{95BB42FD-F851-6A7A-B35A-4CE2E94D4D8D}"/>
          </ac:spMkLst>
        </pc:spChg>
        <pc:spChg chg="mod">
          <ac:chgData name="Lorenzo Yehezkiel" userId="2db71002-4b50-4eb8-b63c-7c26194b5bce" providerId="ADAL" clId="{33CA439B-529E-4EAE-AD65-9004B8F5CF85}" dt="2024-04-16T09:54:36.509" v="1101"/>
          <ac:spMkLst>
            <pc:docMk/>
            <pc:sldMk cId="2017925452" sldId="320"/>
            <ac:spMk id="49" creationId="{5F2941C0-8D66-2973-50CB-7897D7035C85}"/>
          </ac:spMkLst>
        </pc:spChg>
        <pc:spChg chg="mod">
          <ac:chgData name="Lorenzo Yehezkiel" userId="2db71002-4b50-4eb8-b63c-7c26194b5bce" providerId="ADAL" clId="{33CA439B-529E-4EAE-AD65-9004B8F5CF85}" dt="2024-04-16T09:54:36.509" v="1101"/>
          <ac:spMkLst>
            <pc:docMk/>
            <pc:sldMk cId="2017925452" sldId="320"/>
            <ac:spMk id="50" creationId="{DC8BFE43-F3E2-0AAA-EE34-DA0DD28F44D7}"/>
          </ac:spMkLst>
        </pc:spChg>
        <pc:spChg chg="mod">
          <ac:chgData name="Lorenzo Yehezkiel" userId="2db71002-4b50-4eb8-b63c-7c26194b5bce" providerId="ADAL" clId="{33CA439B-529E-4EAE-AD65-9004B8F5CF85}" dt="2024-04-16T09:54:36.509" v="1101"/>
          <ac:spMkLst>
            <pc:docMk/>
            <pc:sldMk cId="2017925452" sldId="320"/>
            <ac:spMk id="51" creationId="{04B9BC89-04A0-2325-522A-8D6476696C0D}"/>
          </ac:spMkLst>
        </pc:spChg>
        <pc:spChg chg="mod">
          <ac:chgData name="Lorenzo Yehezkiel" userId="2db71002-4b50-4eb8-b63c-7c26194b5bce" providerId="ADAL" clId="{33CA439B-529E-4EAE-AD65-9004B8F5CF85}" dt="2024-04-16T09:54:36.509" v="1101"/>
          <ac:spMkLst>
            <pc:docMk/>
            <pc:sldMk cId="2017925452" sldId="320"/>
            <ac:spMk id="52" creationId="{B5E490CB-BCFC-8C15-682A-9A5CB8B9F6E8}"/>
          </ac:spMkLst>
        </pc:spChg>
        <pc:spChg chg="mod">
          <ac:chgData name="Lorenzo Yehezkiel" userId="2db71002-4b50-4eb8-b63c-7c26194b5bce" providerId="ADAL" clId="{33CA439B-529E-4EAE-AD65-9004B8F5CF85}" dt="2024-04-16T09:54:36.509" v="1101"/>
          <ac:spMkLst>
            <pc:docMk/>
            <pc:sldMk cId="2017925452" sldId="320"/>
            <ac:spMk id="53" creationId="{543D4C64-E754-18D3-CAC2-AE4803336F3C}"/>
          </ac:spMkLst>
        </pc:spChg>
        <pc:spChg chg="mod">
          <ac:chgData name="Lorenzo Yehezkiel" userId="2db71002-4b50-4eb8-b63c-7c26194b5bce" providerId="ADAL" clId="{33CA439B-529E-4EAE-AD65-9004B8F5CF85}" dt="2024-04-16T09:54:36.509" v="1101"/>
          <ac:spMkLst>
            <pc:docMk/>
            <pc:sldMk cId="2017925452" sldId="320"/>
            <ac:spMk id="54" creationId="{B490B2E0-9F78-9E8C-DBA7-FFFE8AC44FDF}"/>
          </ac:spMkLst>
        </pc:spChg>
        <pc:spChg chg="mod">
          <ac:chgData name="Lorenzo Yehezkiel" userId="2db71002-4b50-4eb8-b63c-7c26194b5bce" providerId="ADAL" clId="{33CA439B-529E-4EAE-AD65-9004B8F5CF85}" dt="2024-04-16T09:54:36.509" v="1101"/>
          <ac:spMkLst>
            <pc:docMk/>
            <pc:sldMk cId="2017925452" sldId="320"/>
            <ac:spMk id="55" creationId="{4F0FB4E8-6E45-C04D-1C10-DEFDDBE6A8E8}"/>
          </ac:spMkLst>
        </pc:spChg>
        <pc:spChg chg="mod">
          <ac:chgData name="Lorenzo Yehezkiel" userId="2db71002-4b50-4eb8-b63c-7c26194b5bce" providerId="ADAL" clId="{33CA439B-529E-4EAE-AD65-9004B8F5CF85}" dt="2024-04-16T09:54:36.509" v="1101"/>
          <ac:spMkLst>
            <pc:docMk/>
            <pc:sldMk cId="2017925452" sldId="320"/>
            <ac:spMk id="56" creationId="{CB9ED494-2E1E-3FC9-C43C-DAEE18C986D8}"/>
          </ac:spMkLst>
        </pc:spChg>
        <pc:spChg chg="mod">
          <ac:chgData name="Lorenzo Yehezkiel" userId="2db71002-4b50-4eb8-b63c-7c26194b5bce" providerId="ADAL" clId="{33CA439B-529E-4EAE-AD65-9004B8F5CF85}" dt="2024-04-16T09:54:36.509" v="1101"/>
          <ac:spMkLst>
            <pc:docMk/>
            <pc:sldMk cId="2017925452" sldId="320"/>
            <ac:spMk id="57" creationId="{A8AA6693-C57E-9950-6924-6C5A40BEB0EA}"/>
          </ac:spMkLst>
        </pc:spChg>
        <pc:spChg chg="mod">
          <ac:chgData name="Lorenzo Yehezkiel" userId="2db71002-4b50-4eb8-b63c-7c26194b5bce" providerId="ADAL" clId="{33CA439B-529E-4EAE-AD65-9004B8F5CF85}" dt="2024-04-16T09:54:36.509" v="1101"/>
          <ac:spMkLst>
            <pc:docMk/>
            <pc:sldMk cId="2017925452" sldId="320"/>
            <ac:spMk id="58" creationId="{9A04CDA9-317D-0F65-9758-95BD4CB1DDD1}"/>
          </ac:spMkLst>
        </pc:spChg>
        <pc:spChg chg="mod">
          <ac:chgData name="Lorenzo Yehezkiel" userId="2db71002-4b50-4eb8-b63c-7c26194b5bce" providerId="ADAL" clId="{33CA439B-529E-4EAE-AD65-9004B8F5CF85}" dt="2024-04-16T09:54:36.509" v="1101"/>
          <ac:spMkLst>
            <pc:docMk/>
            <pc:sldMk cId="2017925452" sldId="320"/>
            <ac:spMk id="59" creationId="{A7124303-7D0E-6E15-4E31-9BDBB0DA64D6}"/>
          </ac:spMkLst>
        </pc:spChg>
        <pc:spChg chg="mod">
          <ac:chgData name="Lorenzo Yehezkiel" userId="2db71002-4b50-4eb8-b63c-7c26194b5bce" providerId="ADAL" clId="{33CA439B-529E-4EAE-AD65-9004B8F5CF85}" dt="2024-04-16T09:54:36.509" v="1101"/>
          <ac:spMkLst>
            <pc:docMk/>
            <pc:sldMk cId="2017925452" sldId="320"/>
            <ac:spMk id="60" creationId="{C5FEC4E0-4776-7B4C-8319-F9FA2860B157}"/>
          </ac:spMkLst>
        </pc:spChg>
        <pc:spChg chg="mod">
          <ac:chgData name="Lorenzo Yehezkiel" userId="2db71002-4b50-4eb8-b63c-7c26194b5bce" providerId="ADAL" clId="{33CA439B-529E-4EAE-AD65-9004B8F5CF85}" dt="2024-04-16T09:54:36.509" v="1101"/>
          <ac:spMkLst>
            <pc:docMk/>
            <pc:sldMk cId="2017925452" sldId="320"/>
            <ac:spMk id="61" creationId="{1DEFDF73-62D3-3D69-6BAE-03C52453075A}"/>
          </ac:spMkLst>
        </pc:spChg>
        <pc:spChg chg="mod">
          <ac:chgData name="Lorenzo Yehezkiel" userId="2db71002-4b50-4eb8-b63c-7c26194b5bce" providerId="ADAL" clId="{33CA439B-529E-4EAE-AD65-9004B8F5CF85}" dt="2024-04-16T09:54:36.509" v="1101"/>
          <ac:spMkLst>
            <pc:docMk/>
            <pc:sldMk cId="2017925452" sldId="320"/>
            <ac:spMk id="62" creationId="{42EBEBB2-26CA-0ABC-1233-125EFAFEA68F}"/>
          </ac:spMkLst>
        </pc:spChg>
        <pc:spChg chg="mod">
          <ac:chgData name="Lorenzo Yehezkiel" userId="2db71002-4b50-4eb8-b63c-7c26194b5bce" providerId="ADAL" clId="{33CA439B-529E-4EAE-AD65-9004B8F5CF85}" dt="2024-04-16T09:54:36.509" v="1101"/>
          <ac:spMkLst>
            <pc:docMk/>
            <pc:sldMk cId="2017925452" sldId="320"/>
            <ac:spMk id="63" creationId="{C31785F2-D91A-4BD9-49D5-44DA8EA7953B}"/>
          </ac:spMkLst>
        </pc:spChg>
        <pc:spChg chg="mod">
          <ac:chgData name="Lorenzo Yehezkiel" userId="2db71002-4b50-4eb8-b63c-7c26194b5bce" providerId="ADAL" clId="{33CA439B-529E-4EAE-AD65-9004B8F5CF85}" dt="2024-04-16T09:54:36.509" v="1101"/>
          <ac:spMkLst>
            <pc:docMk/>
            <pc:sldMk cId="2017925452" sldId="320"/>
            <ac:spMk id="1344" creationId="{95823B5E-CDAD-89DA-4B03-9FBB80B9AD4B}"/>
          </ac:spMkLst>
        </pc:spChg>
        <pc:spChg chg="mod">
          <ac:chgData name="Lorenzo Yehezkiel" userId="2db71002-4b50-4eb8-b63c-7c26194b5bce" providerId="ADAL" clId="{33CA439B-529E-4EAE-AD65-9004B8F5CF85}" dt="2024-04-16T09:54:36.509" v="1101"/>
          <ac:spMkLst>
            <pc:docMk/>
            <pc:sldMk cId="2017925452" sldId="320"/>
            <ac:spMk id="1345" creationId="{A42FD734-6EBF-BE0E-A267-D3871E25F621}"/>
          </ac:spMkLst>
        </pc:spChg>
        <pc:spChg chg="mod">
          <ac:chgData name="Lorenzo Yehezkiel" userId="2db71002-4b50-4eb8-b63c-7c26194b5bce" providerId="ADAL" clId="{33CA439B-529E-4EAE-AD65-9004B8F5CF85}" dt="2024-04-16T09:54:36.509" v="1101"/>
          <ac:spMkLst>
            <pc:docMk/>
            <pc:sldMk cId="2017925452" sldId="320"/>
            <ac:spMk id="1346" creationId="{D85835A9-3203-0F92-F98F-0541151E4BBB}"/>
          </ac:spMkLst>
        </pc:spChg>
        <pc:spChg chg="mod">
          <ac:chgData name="Lorenzo Yehezkiel" userId="2db71002-4b50-4eb8-b63c-7c26194b5bce" providerId="ADAL" clId="{33CA439B-529E-4EAE-AD65-9004B8F5CF85}" dt="2024-04-16T09:54:36.509" v="1101"/>
          <ac:spMkLst>
            <pc:docMk/>
            <pc:sldMk cId="2017925452" sldId="320"/>
            <ac:spMk id="1347" creationId="{741F3244-E34B-F388-32A2-7C7B636809EE}"/>
          </ac:spMkLst>
        </pc:spChg>
        <pc:spChg chg="mod">
          <ac:chgData name="Lorenzo Yehezkiel" userId="2db71002-4b50-4eb8-b63c-7c26194b5bce" providerId="ADAL" clId="{33CA439B-529E-4EAE-AD65-9004B8F5CF85}" dt="2024-04-16T09:54:36.509" v="1101"/>
          <ac:spMkLst>
            <pc:docMk/>
            <pc:sldMk cId="2017925452" sldId="320"/>
            <ac:spMk id="1348" creationId="{0F38B896-FEA2-35CA-8C86-390004978518}"/>
          </ac:spMkLst>
        </pc:spChg>
        <pc:spChg chg="mod">
          <ac:chgData name="Lorenzo Yehezkiel" userId="2db71002-4b50-4eb8-b63c-7c26194b5bce" providerId="ADAL" clId="{33CA439B-529E-4EAE-AD65-9004B8F5CF85}" dt="2024-04-16T09:54:36.509" v="1101"/>
          <ac:spMkLst>
            <pc:docMk/>
            <pc:sldMk cId="2017925452" sldId="320"/>
            <ac:spMk id="1349" creationId="{64915206-80C1-044B-7344-7AEC0C487478}"/>
          </ac:spMkLst>
        </pc:spChg>
        <pc:spChg chg="mod">
          <ac:chgData name="Lorenzo Yehezkiel" userId="2db71002-4b50-4eb8-b63c-7c26194b5bce" providerId="ADAL" clId="{33CA439B-529E-4EAE-AD65-9004B8F5CF85}" dt="2024-04-16T09:54:36.509" v="1101"/>
          <ac:spMkLst>
            <pc:docMk/>
            <pc:sldMk cId="2017925452" sldId="320"/>
            <ac:spMk id="1350" creationId="{1BD01533-C1C5-1ED0-8980-A5B633AB5CAD}"/>
          </ac:spMkLst>
        </pc:spChg>
        <pc:spChg chg="mod">
          <ac:chgData name="Lorenzo Yehezkiel" userId="2db71002-4b50-4eb8-b63c-7c26194b5bce" providerId="ADAL" clId="{33CA439B-529E-4EAE-AD65-9004B8F5CF85}" dt="2024-04-16T09:54:36.509" v="1101"/>
          <ac:spMkLst>
            <pc:docMk/>
            <pc:sldMk cId="2017925452" sldId="320"/>
            <ac:spMk id="1351" creationId="{EBBE994F-C2D4-831B-08C2-EA62B92E10DC}"/>
          </ac:spMkLst>
        </pc:spChg>
        <pc:spChg chg="del">
          <ac:chgData name="Lorenzo Yehezkiel" userId="2db71002-4b50-4eb8-b63c-7c26194b5bce" providerId="ADAL" clId="{33CA439B-529E-4EAE-AD65-9004B8F5CF85}" dt="2024-04-16T09:50:14.939" v="1000" actId="478"/>
          <ac:spMkLst>
            <pc:docMk/>
            <pc:sldMk cId="2017925452" sldId="320"/>
            <ac:spMk id="1352" creationId="{00000000-0000-0000-0000-000000000000}"/>
          </ac:spMkLst>
        </pc:spChg>
        <pc:spChg chg="mod">
          <ac:chgData name="Lorenzo Yehezkiel" userId="2db71002-4b50-4eb8-b63c-7c26194b5bce" providerId="ADAL" clId="{33CA439B-529E-4EAE-AD65-9004B8F5CF85}" dt="2024-04-16T09:54:36.509" v="1101"/>
          <ac:spMkLst>
            <pc:docMk/>
            <pc:sldMk cId="2017925452" sldId="320"/>
            <ac:spMk id="1353" creationId="{1413FFCF-419B-5EA9-0780-74A170E47CC1}"/>
          </ac:spMkLst>
        </pc:spChg>
        <pc:spChg chg="mod">
          <ac:chgData name="Lorenzo Yehezkiel" userId="2db71002-4b50-4eb8-b63c-7c26194b5bce" providerId="ADAL" clId="{33CA439B-529E-4EAE-AD65-9004B8F5CF85}" dt="2024-04-16T09:54:36.509" v="1101"/>
          <ac:spMkLst>
            <pc:docMk/>
            <pc:sldMk cId="2017925452" sldId="320"/>
            <ac:spMk id="1354" creationId="{76029ADC-B32A-C59D-C3B3-CE95A4C2D1EB}"/>
          </ac:spMkLst>
        </pc:spChg>
        <pc:spChg chg="mod">
          <ac:chgData name="Lorenzo Yehezkiel" userId="2db71002-4b50-4eb8-b63c-7c26194b5bce" providerId="ADAL" clId="{33CA439B-529E-4EAE-AD65-9004B8F5CF85}" dt="2024-04-16T09:54:36.509" v="1101"/>
          <ac:spMkLst>
            <pc:docMk/>
            <pc:sldMk cId="2017925452" sldId="320"/>
            <ac:spMk id="1355" creationId="{9D2454CD-A01C-578A-6017-2B1E2257B6E0}"/>
          </ac:spMkLst>
        </pc:spChg>
        <pc:spChg chg="del">
          <ac:chgData name="Lorenzo Yehezkiel" userId="2db71002-4b50-4eb8-b63c-7c26194b5bce" providerId="ADAL" clId="{33CA439B-529E-4EAE-AD65-9004B8F5CF85}" dt="2024-04-16T09:50:17.515" v="1001" actId="478"/>
          <ac:spMkLst>
            <pc:docMk/>
            <pc:sldMk cId="2017925452" sldId="320"/>
            <ac:spMk id="1483" creationId="{00000000-0000-0000-0000-000000000000}"/>
          </ac:spMkLst>
        </pc:spChg>
        <pc:spChg chg="mod">
          <ac:chgData name="Lorenzo Yehezkiel" userId="2db71002-4b50-4eb8-b63c-7c26194b5bce" providerId="ADAL" clId="{33CA439B-529E-4EAE-AD65-9004B8F5CF85}" dt="2024-04-16T09:54:36.509" v="1101"/>
          <ac:spMkLst>
            <pc:docMk/>
            <pc:sldMk cId="2017925452" sldId="320"/>
            <ac:spMk id="1496" creationId="{155C2D18-1F25-CCBB-06C5-D807D7C6E072}"/>
          </ac:spMkLst>
        </pc:spChg>
        <pc:spChg chg="mod">
          <ac:chgData name="Lorenzo Yehezkiel" userId="2db71002-4b50-4eb8-b63c-7c26194b5bce" providerId="ADAL" clId="{33CA439B-529E-4EAE-AD65-9004B8F5CF85}" dt="2024-04-16T09:54:36.509" v="1101"/>
          <ac:spMkLst>
            <pc:docMk/>
            <pc:sldMk cId="2017925452" sldId="320"/>
            <ac:spMk id="1508" creationId="{B2AA748E-EE5D-835F-5994-4C69CAB6012C}"/>
          </ac:spMkLst>
        </pc:spChg>
        <pc:spChg chg="mod">
          <ac:chgData name="Lorenzo Yehezkiel" userId="2db71002-4b50-4eb8-b63c-7c26194b5bce" providerId="ADAL" clId="{33CA439B-529E-4EAE-AD65-9004B8F5CF85}" dt="2024-04-16T09:54:36.509" v="1101"/>
          <ac:spMkLst>
            <pc:docMk/>
            <pc:sldMk cId="2017925452" sldId="320"/>
            <ac:spMk id="1509" creationId="{7E6A005A-3F2D-1B63-DE50-6D83F0A28281}"/>
          </ac:spMkLst>
        </pc:spChg>
        <pc:spChg chg="mod">
          <ac:chgData name="Lorenzo Yehezkiel" userId="2db71002-4b50-4eb8-b63c-7c26194b5bce" providerId="ADAL" clId="{33CA439B-529E-4EAE-AD65-9004B8F5CF85}" dt="2024-04-16T09:54:36.509" v="1101"/>
          <ac:spMkLst>
            <pc:docMk/>
            <pc:sldMk cId="2017925452" sldId="320"/>
            <ac:spMk id="1510" creationId="{13C1FB60-4293-7A2D-A304-B1F077A2C242}"/>
          </ac:spMkLst>
        </pc:spChg>
        <pc:spChg chg="mod">
          <ac:chgData name="Lorenzo Yehezkiel" userId="2db71002-4b50-4eb8-b63c-7c26194b5bce" providerId="ADAL" clId="{33CA439B-529E-4EAE-AD65-9004B8F5CF85}" dt="2024-04-16T09:54:36.509" v="1101"/>
          <ac:spMkLst>
            <pc:docMk/>
            <pc:sldMk cId="2017925452" sldId="320"/>
            <ac:spMk id="1511" creationId="{DB4604F6-D727-EDF0-7394-CAC1ED9B8613}"/>
          </ac:spMkLst>
        </pc:spChg>
        <pc:spChg chg="mod">
          <ac:chgData name="Lorenzo Yehezkiel" userId="2db71002-4b50-4eb8-b63c-7c26194b5bce" providerId="ADAL" clId="{33CA439B-529E-4EAE-AD65-9004B8F5CF85}" dt="2024-04-16T09:54:36.509" v="1101"/>
          <ac:spMkLst>
            <pc:docMk/>
            <pc:sldMk cId="2017925452" sldId="320"/>
            <ac:spMk id="1512" creationId="{3063A83F-FF7D-F34F-685E-A7694F6C31F9}"/>
          </ac:spMkLst>
        </pc:spChg>
        <pc:spChg chg="mod">
          <ac:chgData name="Lorenzo Yehezkiel" userId="2db71002-4b50-4eb8-b63c-7c26194b5bce" providerId="ADAL" clId="{33CA439B-529E-4EAE-AD65-9004B8F5CF85}" dt="2024-04-16T09:54:36.509" v="1101"/>
          <ac:spMkLst>
            <pc:docMk/>
            <pc:sldMk cId="2017925452" sldId="320"/>
            <ac:spMk id="1513" creationId="{8B40F4FE-EF48-A512-6DE3-F3C1A8234EA8}"/>
          </ac:spMkLst>
        </pc:spChg>
        <pc:spChg chg="mod">
          <ac:chgData name="Lorenzo Yehezkiel" userId="2db71002-4b50-4eb8-b63c-7c26194b5bce" providerId="ADAL" clId="{33CA439B-529E-4EAE-AD65-9004B8F5CF85}" dt="2024-04-16T09:54:36.509" v="1101"/>
          <ac:spMkLst>
            <pc:docMk/>
            <pc:sldMk cId="2017925452" sldId="320"/>
            <ac:spMk id="1514" creationId="{A2FADF62-7C37-13F5-EFAE-79811540D445}"/>
          </ac:spMkLst>
        </pc:spChg>
        <pc:spChg chg="mod">
          <ac:chgData name="Lorenzo Yehezkiel" userId="2db71002-4b50-4eb8-b63c-7c26194b5bce" providerId="ADAL" clId="{33CA439B-529E-4EAE-AD65-9004B8F5CF85}" dt="2024-04-16T09:54:36.509" v="1101"/>
          <ac:spMkLst>
            <pc:docMk/>
            <pc:sldMk cId="2017925452" sldId="320"/>
            <ac:spMk id="1515" creationId="{3E470A53-53D5-13E1-4231-F6B07448211E}"/>
          </ac:spMkLst>
        </pc:spChg>
        <pc:spChg chg="mod">
          <ac:chgData name="Lorenzo Yehezkiel" userId="2db71002-4b50-4eb8-b63c-7c26194b5bce" providerId="ADAL" clId="{33CA439B-529E-4EAE-AD65-9004B8F5CF85}" dt="2024-04-16T09:54:36.509" v="1101"/>
          <ac:spMkLst>
            <pc:docMk/>
            <pc:sldMk cId="2017925452" sldId="320"/>
            <ac:spMk id="1516" creationId="{D25AC83E-565B-C7B8-1AEA-08CEAEAB2D7E}"/>
          </ac:spMkLst>
        </pc:spChg>
        <pc:spChg chg="mod">
          <ac:chgData name="Lorenzo Yehezkiel" userId="2db71002-4b50-4eb8-b63c-7c26194b5bce" providerId="ADAL" clId="{33CA439B-529E-4EAE-AD65-9004B8F5CF85}" dt="2024-04-16T09:54:36.509" v="1101"/>
          <ac:spMkLst>
            <pc:docMk/>
            <pc:sldMk cId="2017925452" sldId="320"/>
            <ac:spMk id="1517" creationId="{65487241-8240-4224-D26C-A424A591635E}"/>
          </ac:spMkLst>
        </pc:spChg>
        <pc:spChg chg="mod">
          <ac:chgData name="Lorenzo Yehezkiel" userId="2db71002-4b50-4eb8-b63c-7c26194b5bce" providerId="ADAL" clId="{33CA439B-529E-4EAE-AD65-9004B8F5CF85}" dt="2024-04-16T09:54:36.509" v="1101"/>
          <ac:spMkLst>
            <pc:docMk/>
            <pc:sldMk cId="2017925452" sldId="320"/>
            <ac:spMk id="1518" creationId="{81F2C752-6F39-8209-3D92-6131DACCC660}"/>
          </ac:spMkLst>
        </pc:spChg>
        <pc:spChg chg="mod">
          <ac:chgData name="Lorenzo Yehezkiel" userId="2db71002-4b50-4eb8-b63c-7c26194b5bce" providerId="ADAL" clId="{33CA439B-529E-4EAE-AD65-9004B8F5CF85}" dt="2024-04-16T09:54:36.509" v="1101"/>
          <ac:spMkLst>
            <pc:docMk/>
            <pc:sldMk cId="2017925452" sldId="320"/>
            <ac:spMk id="1519" creationId="{04C38FE8-EED2-8C2D-A205-1BC3375DD57B}"/>
          </ac:spMkLst>
        </pc:spChg>
        <pc:spChg chg="mod">
          <ac:chgData name="Lorenzo Yehezkiel" userId="2db71002-4b50-4eb8-b63c-7c26194b5bce" providerId="ADAL" clId="{33CA439B-529E-4EAE-AD65-9004B8F5CF85}" dt="2024-04-16T09:54:36.509" v="1101"/>
          <ac:spMkLst>
            <pc:docMk/>
            <pc:sldMk cId="2017925452" sldId="320"/>
            <ac:spMk id="1520" creationId="{35CA246D-297D-2724-44BC-DDDA0F38B063}"/>
          </ac:spMkLst>
        </pc:spChg>
        <pc:spChg chg="mod">
          <ac:chgData name="Lorenzo Yehezkiel" userId="2db71002-4b50-4eb8-b63c-7c26194b5bce" providerId="ADAL" clId="{33CA439B-529E-4EAE-AD65-9004B8F5CF85}" dt="2024-04-16T09:54:36.509" v="1101"/>
          <ac:spMkLst>
            <pc:docMk/>
            <pc:sldMk cId="2017925452" sldId="320"/>
            <ac:spMk id="1521" creationId="{481364BD-F5D1-C740-5462-19165E671131}"/>
          </ac:spMkLst>
        </pc:spChg>
        <pc:spChg chg="mod">
          <ac:chgData name="Lorenzo Yehezkiel" userId="2db71002-4b50-4eb8-b63c-7c26194b5bce" providerId="ADAL" clId="{33CA439B-529E-4EAE-AD65-9004B8F5CF85}" dt="2024-04-16T09:54:36.509" v="1101"/>
          <ac:spMkLst>
            <pc:docMk/>
            <pc:sldMk cId="2017925452" sldId="320"/>
            <ac:spMk id="1522" creationId="{09BE54A4-53A0-7812-0458-9953FE32E473}"/>
          </ac:spMkLst>
        </pc:spChg>
        <pc:spChg chg="mod">
          <ac:chgData name="Lorenzo Yehezkiel" userId="2db71002-4b50-4eb8-b63c-7c26194b5bce" providerId="ADAL" clId="{33CA439B-529E-4EAE-AD65-9004B8F5CF85}" dt="2024-04-16T09:54:36.509" v="1101"/>
          <ac:spMkLst>
            <pc:docMk/>
            <pc:sldMk cId="2017925452" sldId="320"/>
            <ac:spMk id="1523" creationId="{F6A95DE5-DF18-CC64-D818-19CA8FD7BAD0}"/>
          </ac:spMkLst>
        </pc:spChg>
        <pc:spChg chg="mod">
          <ac:chgData name="Lorenzo Yehezkiel" userId="2db71002-4b50-4eb8-b63c-7c26194b5bce" providerId="ADAL" clId="{33CA439B-529E-4EAE-AD65-9004B8F5CF85}" dt="2024-04-16T09:54:36.509" v="1101"/>
          <ac:spMkLst>
            <pc:docMk/>
            <pc:sldMk cId="2017925452" sldId="320"/>
            <ac:spMk id="1524" creationId="{E3B3288C-57B7-5314-66D1-C5C2A6C210DD}"/>
          </ac:spMkLst>
        </pc:spChg>
        <pc:spChg chg="mod">
          <ac:chgData name="Lorenzo Yehezkiel" userId="2db71002-4b50-4eb8-b63c-7c26194b5bce" providerId="ADAL" clId="{33CA439B-529E-4EAE-AD65-9004B8F5CF85}" dt="2024-04-16T09:54:36.509" v="1101"/>
          <ac:spMkLst>
            <pc:docMk/>
            <pc:sldMk cId="2017925452" sldId="320"/>
            <ac:spMk id="1525" creationId="{AE6E70D3-40DD-B0D0-780F-6A9145DDC77B}"/>
          </ac:spMkLst>
        </pc:spChg>
        <pc:spChg chg="mod">
          <ac:chgData name="Lorenzo Yehezkiel" userId="2db71002-4b50-4eb8-b63c-7c26194b5bce" providerId="ADAL" clId="{33CA439B-529E-4EAE-AD65-9004B8F5CF85}" dt="2024-04-16T09:54:36.509" v="1101"/>
          <ac:spMkLst>
            <pc:docMk/>
            <pc:sldMk cId="2017925452" sldId="320"/>
            <ac:spMk id="1526" creationId="{0D2EFB11-2E0E-D58A-031C-F4A9E89A9391}"/>
          </ac:spMkLst>
        </pc:spChg>
        <pc:spChg chg="mod">
          <ac:chgData name="Lorenzo Yehezkiel" userId="2db71002-4b50-4eb8-b63c-7c26194b5bce" providerId="ADAL" clId="{33CA439B-529E-4EAE-AD65-9004B8F5CF85}" dt="2024-04-16T09:54:36.509" v="1101"/>
          <ac:spMkLst>
            <pc:docMk/>
            <pc:sldMk cId="2017925452" sldId="320"/>
            <ac:spMk id="1527" creationId="{89EDEFBB-C52A-8C3C-9BA7-C2454F6C0FB3}"/>
          </ac:spMkLst>
        </pc:spChg>
        <pc:spChg chg="mod">
          <ac:chgData name="Lorenzo Yehezkiel" userId="2db71002-4b50-4eb8-b63c-7c26194b5bce" providerId="ADAL" clId="{33CA439B-529E-4EAE-AD65-9004B8F5CF85}" dt="2024-04-16T09:54:36.509" v="1101"/>
          <ac:spMkLst>
            <pc:docMk/>
            <pc:sldMk cId="2017925452" sldId="320"/>
            <ac:spMk id="1528" creationId="{7323783D-58F2-DC47-E67D-C8E3FE11046E}"/>
          </ac:spMkLst>
        </pc:spChg>
        <pc:spChg chg="mod">
          <ac:chgData name="Lorenzo Yehezkiel" userId="2db71002-4b50-4eb8-b63c-7c26194b5bce" providerId="ADAL" clId="{33CA439B-529E-4EAE-AD65-9004B8F5CF85}" dt="2024-04-16T09:54:36.509" v="1101"/>
          <ac:spMkLst>
            <pc:docMk/>
            <pc:sldMk cId="2017925452" sldId="320"/>
            <ac:spMk id="1529" creationId="{DA8B6B6E-FB9A-85F1-5732-127D32B5117A}"/>
          </ac:spMkLst>
        </pc:spChg>
        <pc:spChg chg="mod">
          <ac:chgData name="Lorenzo Yehezkiel" userId="2db71002-4b50-4eb8-b63c-7c26194b5bce" providerId="ADAL" clId="{33CA439B-529E-4EAE-AD65-9004B8F5CF85}" dt="2024-04-16T09:54:36.509" v="1101"/>
          <ac:spMkLst>
            <pc:docMk/>
            <pc:sldMk cId="2017925452" sldId="320"/>
            <ac:spMk id="1530" creationId="{640BA317-A34A-ADF6-FC48-6A4D6174B7E3}"/>
          </ac:spMkLst>
        </pc:spChg>
        <pc:spChg chg="mod">
          <ac:chgData name="Lorenzo Yehezkiel" userId="2db71002-4b50-4eb8-b63c-7c26194b5bce" providerId="ADAL" clId="{33CA439B-529E-4EAE-AD65-9004B8F5CF85}" dt="2024-04-16T09:54:36.509" v="1101"/>
          <ac:spMkLst>
            <pc:docMk/>
            <pc:sldMk cId="2017925452" sldId="320"/>
            <ac:spMk id="1531" creationId="{1D353B10-3A6A-8B2C-5B6B-3E0A205C806F}"/>
          </ac:spMkLst>
        </pc:spChg>
        <pc:spChg chg="mod">
          <ac:chgData name="Lorenzo Yehezkiel" userId="2db71002-4b50-4eb8-b63c-7c26194b5bce" providerId="ADAL" clId="{33CA439B-529E-4EAE-AD65-9004B8F5CF85}" dt="2024-04-16T09:54:36.509" v="1101"/>
          <ac:spMkLst>
            <pc:docMk/>
            <pc:sldMk cId="2017925452" sldId="320"/>
            <ac:spMk id="1532" creationId="{06E07A6E-1D59-6359-E45A-160B92B52DCB}"/>
          </ac:spMkLst>
        </pc:spChg>
        <pc:spChg chg="mod">
          <ac:chgData name="Lorenzo Yehezkiel" userId="2db71002-4b50-4eb8-b63c-7c26194b5bce" providerId="ADAL" clId="{33CA439B-529E-4EAE-AD65-9004B8F5CF85}" dt="2024-04-16T09:54:36.509" v="1101"/>
          <ac:spMkLst>
            <pc:docMk/>
            <pc:sldMk cId="2017925452" sldId="320"/>
            <ac:spMk id="1533" creationId="{293900A2-4090-805A-BFC8-F17C563844D5}"/>
          </ac:spMkLst>
        </pc:spChg>
        <pc:spChg chg="mod">
          <ac:chgData name="Lorenzo Yehezkiel" userId="2db71002-4b50-4eb8-b63c-7c26194b5bce" providerId="ADAL" clId="{33CA439B-529E-4EAE-AD65-9004B8F5CF85}" dt="2024-04-16T09:54:36.509" v="1101"/>
          <ac:spMkLst>
            <pc:docMk/>
            <pc:sldMk cId="2017925452" sldId="320"/>
            <ac:spMk id="1534" creationId="{3B357239-B437-F517-9BF7-6A8A3B44F2E8}"/>
          </ac:spMkLst>
        </pc:spChg>
        <pc:spChg chg="mod">
          <ac:chgData name="Lorenzo Yehezkiel" userId="2db71002-4b50-4eb8-b63c-7c26194b5bce" providerId="ADAL" clId="{33CA439B-529E-4EAE-AD65-9004B8F5CF85}" dt="2024-04-16T09:54:36.509" v="1101"/>
          <ac:spMkLst>
            <pc:docMk/>
            <pc:sldMk cId="2017925452" sldId="320"/>
            <ac:spMk id="1535" creationId="{1329DC13-4EF6-28B8-2996-1C6E76F2337A}"/>
          </ac:spMkLst>
        </pc:spChg>
        <pc:spChg chg="mod">
          <ac:chgData name="Lorenzo Yehezkiel" userId="2db71002-4b50-4eb8-b63c-7c26194b5bce" providerId="ADAL" clId="{33CA439B-529E-4EAE-AD65-9004B8F5CF85}" dt="2024-04-16T09:54:36.509" v="1101"/>
          <ac:spMkLst>
            <pc:docMk/>
            <pc:sldMk cId="2017925452" sldId="320"/>
            <ac:spMk id="2304" creationId="{2DD257B2-C857-1AF1-5B19-09B7A9A3016B}"/>
          </ac:spMkLst>
        </pc:spChg>
        <pc:spChg chg="mod">
          <ac:chgData name="Lorenzo Yehezkiel" userId="2db71002-4b50-4eb8-b63c-7c26194b5bce" providerId="ADAL" clId="{33CA439B-529E-4EAE-AD65-9004B8F5CF85}" dt="2024-04-16T09:54:36.509" v="1101"/>
          <ac:spMkLst>
            <pc:docMk/>
            <pc:sldMk cId="2017925452" sldId="320"/>
            <ac:spMk id="2305" creationId="{97A53FDE-A22A-6A36-E49E-3C3D8050BE56}"/>
          </ac:spMkLst>
        </pc:spChg>
        <pc:spChg chg="mod">
          <ac:chgData name="Lorenzo Yehezkiel" userId="2db71002-4b50-4eb8-b63c-7c26194b5bce" providerId="ADAL" clId="{33CA439B-529E-4EAE-AD65-9004B8F5CF85}" dt="2024-04-16T09:54:36.509" v="1101"/>
          <ac:spMkLst>
            <pc:docMk/>
            <pc:sldMk cId="2017925452" sldId="320"/>
            <ac:spMk id="2306" creationId="{3F8DE71E-55FC-FE3E-5713-E51B7018E4B0}"/>
          </ac:spMkLst>
        </pc:spChg>
        <pc:spChg chg="mod">
          <ac:chgData name="Lorenzo Yehezkiel" userId="2db71002-4b50-4eb8-b63c-7c26194b5bce" providerId="ADAL" clId="{33CA439B-529E-4EAE-AD65-9004B8F5CF85}" dt="2024-04-16T09:54:36.509" v="1101"/>
          <ac:spMkLst>
            <pc:docMk/>
            <pc:sldMk cId="2017925452" sldId="320"/>
            <ac:spMk id="2307" creationId="{12C8D95C-F8A3-4373-F9D8-53AC147F620E}"/>
          </ac:spMkLst>
        </pc:spChg>
        <pc:spChg chg="mod">
          <ac:chgData name="Lorenzo Yehezkiel" userId="2db71002-4b50-4eb8-b63c-7c26194b5bce" providerId="ADAL" clId="{33CA439B-529E-4EAE-AD65-9004B8F5CF85}" dt="2024-04-16T09:54:36.509" v="1101"/>
          <ac:spMkLst>
            <pc:docMk/>
            <pc:sldMk cId="2017925452" sldId="320"/>
            <ac:spMk id="2308" creationId="{FEE39D5D-A355-A8F5-ECD9-2EDCD5D21AA3}"/>
          </ac:spMkLst>
        </pc:spChg>
        <pc:spChg chg="mod">
          <ac:chgData name="Lorenzo Yehezkiel" userId="2db71002-4b50-4eb8-b63c-7c26194b5bce" providerId="ADAL" clId="{33CA439B-529E-4EAE-AD65-9004B8F5CF85}" dt="2024-04-16T09:54:36.509" v="1101"/>
          <ac:spMkLst>
            <pc:docMk/>
            <pc:sldMk cId="2017925452" sldId="320"/>
            <ac:spMk id="2309" creationId="{7F881A50-4BA2-97DF-DA4B-855F9A38F24E}"/>
          </ac:spMkLst>
        </pc:spChg>
        <pc:spChg chg="mod">
          <ac:chgData name="Lorenzo Yehezkiel" userId="2db71002-4b50-4eb8-b63c-7c26194b5bce" providerId="ADAL" clId="{33CA439B-529E-4EAE-AD65-9004B8F5CF85}" dt="2024-04-16T09:54:36.509" v="1101"/>
          <ac:spMkLst>
            <pc:docMk/>
            <pc:sldMk cId="2017925452" sldId="320"/>
            <ac:spMk id="2310" creationId="{A7DAE299-E81E-C975-0F1A-F1CAACB1220B}"/>
          </ac:spMkLst>
        </pc:spChg>
        <pc:spChg chg="mod">
          <ac:chgData name="Lorenzo Yehezkiel" userId="2db71002-4b50-4eb8-b63c-7c26194b5bce" providerId="ADAL" clId="{33CA439B-529E-4EAE-AD65-9004B8F5CF85}" dt="2024-04-16T09:54:36.509" v="1101"/>
          <ac:spMkLst>
            <pc:docMk/>
            <pc:sldMk cId="2017925452" sldId="320"/>
            <ac:spMk id="2311" creationId="{14D7DEF1-193A-B65F-1AB2-7FB48EFF2BF8}"/>
          </ac:spMkLst>
        </pc:spChg>
        <pc:spChg chg="mod">
          <ac:chgData name="Lorenzo Yehezkiel" userId="2db71002-4b50-4eb8-b63c-7c26194b5bce" providerId="ADAL" clId="{33CA439B-529E-4EAE-AD65-9004B8F5CF85}" dt="2024-04-16T09:54:36.509" v="1101"/>
          <ac:spMkLst>
            <pc:docMk/>
            <pc:sldMk cId="2017925452" sldId="320"/>
            <ac:spMk id="2312" creationId="{6B59159E-A15C-3B09-338C-DA7ECAD6F74D}"/>
          </ac:spMkLst>
        </pc:spChg>
        <pc:spChg chg="mod">
          <ac:chgData name="Lorenzo Yehezkiel" userId="2db71002-4b50-4eb8-b63c-7c26194b5bce" providerId="ADAL" clId="{33CA439B-529E-4EAE-AD65-9004B8F5CF85}" dt="2024-04-16T09:54:36.509" v="1101"/>
          <ac:spMkLst>
            <pc:docMk/>
            <pc:sldMk cId="2017925452" sldId="320"/>
            <ac:spMk id="2313" creationId="{7C00BCB3-CA44-1385-95A8-D3D03EEDE18E}"/>
          </ac:spMkLst>
        </pc:spChg>
        <pc:spChg chg="mod">
          <ac:chgData name="Lorenzo Yehezkiel" userId="2db71002-4b50-4eb8-b63c-7c26194b5bce" providerId="ADAL" clId="{33CA439B-529E-4EAE-AD65-9004B8F5CF85}" dt="2024-04-16T09:54:36.509" v="1101"/>
          <ac:spMkLst>
            <pc:docMk/>
            <pc:sldMk cId="2017925452" sldId="320"/>
            <ac:spMk id="2314" creationId="{C9C96F1E-0B21-7687-7BE5-C46E7F5FBF55}"/>
          </ac:spMkLst>
        </pc:spChg>
        <pc:spChg chg="mod">
          <ac:chgData name="Lorenzo Yehezkiel" userId="2db71002-4b50-4eb8-b63c-7c26194b5bce" providerId="ADAL" clId="{33CA439B-529E-4EAE-AD65-9004B8F5CF85}" dt="2024-04-16T09:54:36.509" v="1101"/>
          <ac:spMkLst>
            <pc:docMk/>
            <pc:sldMk cId="2017925452" sldId="320"/>
            <ac:spMk id="2315" creationId="{4D4F551C-2FF0-D4BF-FF96-574C42AEEDEE}"/>
          </ac:spMkLst>
        </pc:spChg>
        <pc:spChg chg="mod">
          <ac:chgData name="Lorenzo Yehezkiel" userId="2db71002-4b50-4eb8-b63c-7c26194b5bce" providerId="ADAL" clId="{33CA439B-529E-4EAE-AD65-9004B8F5CF85}" dt="2024-04-16T09:54:36.509" v="1101"/>
          <ac:spMkLst>
            <pc:docMk/>
            <pc:sldMk cId="2017925452" sldId="320"/>
            <ac:spMk id="2316" creationId="{A223C946-EC19-680E-1E54-E5AAD8B83DBD}"/>
          </ac:spMkLst>
        </pc:spChg>
        <pc:spChg chg="mod">
          <ac:chgData name="Lorenzo Yehezkiel" userId="2db71002-4b50-4eb8-b63c-7c26194b5bce" providerId="ADAL" clId="{33CA439B-529E-4EAE-AD65-9004B8F5CF85}" dt="2024-04-16T09:54:36.509" v="1101"/>
          <ac:spMkLst>
            <pc:docMk/>
            <pc:sldMk cId="2017925452" sldId="320"/>
            <ac:spMk id="2317" creationId="{351AD427-7B55-4D59-15BC-36F43CC4AFB6}"/>
          </ac:spMkLst>
        </pc:spChg>
        <pc:spChg chg="mod">
          <ac:chgData name="Lorenzo Yehezkiel" userId="2db71002-4b50-4eb8-b63c-7c26194b5bce" providerId="ADAL" clId="{33CA439B-529E-4EAE-AD65-9004B8F5CF85}" dt="2024-04-16T09:54:36.509" v="1101"/>
          <ac:spMkLst>
            <pc:docMk/>
            <pc:sldMk cId="2017925452" sldId="320"/>
            <ac:spMk id="2318" creationId="{EDFC3B8A-DD75-44C0-E8E1-955F5BDB5D48}"/>
          </ac:spMkLst>
        </pc:spChg>
        <pc:spChg chg="mod">
          <ac:chgData name="Lorenzo Yehezkiel" userId="2db71002-4b50-4eb8-b63c-7c26194b5bce" providerId="ADAL" clId="{33CA439B-529E-4EAE-AD65-9004B8F5CF85}" dt="2024-04-16T09:54:36.509" v="1101"/>
          <ac:spMkLst>
            <pc:docMk/>
            <pc:sldMk cId="2017925452" sldId="320"/>
            <ac:spMk id="2319" creationId="{3DB2AC0E-9D2B-988D-AAEF-BC1A6A1E2F43}"/>
          </ac:spMkLst>
        </pc:spChg>
        <pc:spChg chg="mod">
          <ac:chgData name="Lorenzo Yehezkiel" userId="2db71002-4b50-4eb8-b63c-7c26194b5bce" providerId="ADAL" clId="{33CA439B-529E-4EAE-AD65-9004B8F5CF85}" dt="2024-04-16T09:54:36.509" v="1101"/>
          <ac:spMkLst>
            <pc:docMk/>
            <pc:sldMk cId="2017925452" sldId="320"/>
            <ac:spMk id="2320" creationId="{19CA2073-E620-D3E6-3BED-C6E32179CD26}"/>
          </ac:spMkLst>
        </pc:spChg>
        <pc:spChg chg="mod">
          <ac:chgData name="Lorenzo Yehezkiel" userId="2db71002-4b50-4eb8-b63c-7c26194b5bce" providerId="ADAL" clId="{33CA439B-529E-4EAE-AD65-9004B8F5CF85}" dt="2024-04-16T09:54:36.509" v="1101"/>
          <ac:spMkLst>
            <pc:docMk/>
            <pc:sldMk cId="2017925452" sldId="320"/>
            <ac:spMk id="2321" creationId="{52546852-D81E-8395-946E-F4E83D61EB53}"/>
          </ac:spMkLst>
        </pc:spChg>
        <pc:spChg chg="mod">
          <ac:chgData name="Lorenzo Yehezkiel" userId="2db71002-4b50-4eb8-b63c-7c26194b5bce" providerId="ADAL" clId="{33CA439B-529E-4EAE-AD65-9004B8F5CF85}" dt="2024-04-16T09:54:36.509" v="1101"/>
          <ac:spMkLst>
            <pc:docMk/>
            <pc:sldMk cId="2017925452" sldId="320"/>
            <ac:spMk id="2322" creationId="{18D8A269-BF35-A000-F4B2-4AACB903A0F8}"/>
          </ac:spMkLst>
        </pc:spChg>
        <pc:spChg chg="mod">
          <ac:chgData name="Lorenzo Yehezkiel" userId="2db71002-4b50-4eb8-b63c-7c26194b5bce" providerId="ADAL" clId="{33CA439B-529E-4EAE-AD65-9004B8F5CF85}" dt="2024-04-16T09:54:36.509" v="1101"/>
          <ac:spMkLst>
            <pc:docMk/>
            <pc:sldMk cId="2017925452" sldId="320"/>
            <ac:spMk id="2323" creationId="{379868A4-8337-9122-F219-1F9BB5CF5D54}"/>
          </ac:spMkLst>
        </pc:spChg>
        <pc:spChg chg="mod">
          <ac:chgData name="Lorenzo Yehezkiel" userId="2db71002-4b50-4eb8-b63c-7c26194b5bce" providerId="ADAL" clId="{33CA439B-529E-4EAE-AD65-9004B8F5CF85}" dt="2024-04-16T09:54:36.509" v="1101"/>
          <ac:spMkLst>
            <pc:docMk/>
            <pc:sldMk cId="2017925452" sldId="320"/>
            <ac:spMk id="2324" creationId="{6E88C2CD-B624-F481-BC64-BEF6C015AFA3}"/>
          </ac:spMkLst>
        </pc:spChg>
        <pc:spChg chg="mod">
          <ac:chgData name="Lorenzo Yehezkiel" userId="2db71002-4b50-4eb8-b63c-7c26194b5bce" providerId="ADAL" clId="{33CA439B-529E-4EAE-AD65-9004B8F5CF85}" dt="2024-04-16T09:54:36.509" v="1101"/>
          <ac:spMkLst>
            <pc:docMk/>
            <pc:sldMk cId="2017925452" sldId="320"/>
            <ac:spMk id="2325" creationId="{731A1158-23DA-545A-35F4-CE82754A0D9A}"/>
          </ac:spMkLst>
        </pc:spChg>
        <pc:spChg chg="mod">
          <ac:chgData name="Lorenzo Yehezkiel" userId="2db71002-4b50-4eb8-b63c-7c26194b5bce" providerId="ADAL" clId="{33CA439B-529E-4EAE-AD65-9004B8F5CF85}" dt="2024-04-16T09:54:36.509" v="1101"/>
          <ac:spMkLst>
            <pc:docMk/>
            <pc:sldMk cId="2017925452" sldId="320"/>
            <ac:spMk id="2326" creationId="{7120B799-015B-8F91-B135-EA67FE1F9B31}"/>
          </ac:spMkLst>
        </pc:spChg>
        <pc:spChg chg="mod">
          <ac:chgData name="Lorenzo Yehezkiel" userId="2db71002-4b50-4eb8-b63c-7c26194b5bce" providerId="ADAL" clId="{33CA439B-529E-4EAE-AD65-9004B8F5CF85}" dt="2024-04-16T09:54:36.509" v="1101"/>
          <ac:spMkLst>
            <pc:docMk/>
            <pc:sldMk cId="2017925452" sldId="320"/>
            <ac:spMk id="2327" creationId="{18C6ECE0-AE89-A3D5-2885-F495FAF91611}"/>
          </ac:spMkLst>
        </pc:spChg>
        <pc:spChg chg="mod">
          <ac:chgData name="Lorenzo Yehezkiel" userId="2db71002-4b50-4eb8-b63c-7c26194b5bce" providerId="ADAL" clId="{33CA439B-529E-4EAE-AD65-9004B8F5CF85}" dt="2024-04-16T09:54:36.509" v="1101"/>
          <ac:spMkLst>
            <pc:docMk/>
            <pc:sldMk cId="2017925452" sldId="320"/>
            <ac:spMk id="2328" creationId="{7CE40694-716E-101E-FAE8-32D810E3AEFE}"/>
          </ac:spMkLst>
        </pc:spChg>
        <pc:spChg chg="mod">
          <ac:chgData name="Lorenzo Yehezkiel" userId="2db71002-4b50-4eb8-b63c-7c26194b5bce" providerId="ADAL" clId="{33CA439B-529E-4EAE-AD65-9004B8F5CF85}" dt="2024-04-16T09:54:36.509" v="1101"/>
          <ac:spMkLst>
            <pc:docMk/>
            <pc:sldMk cId="2017925452" sldId="320"/>
            <ac:spMk id="2329" creationId="{6975C850-2B16-F944-D5EF-A651898F0967}"/>
          </ac:spMkLst>
        </pc:spChg>
        <pc:spChg chg="mod">
          <ac:chgData name="Lorenzo Yehezkiel" userId="2db71002-4b50-4eb8-b63c-7c26194b5bce" providerId="ADAL" clId="{33CA439B-529E-4EAE-AD65-9004B8F5CF85}" dt="2024-04-16T09:54:36.509" v="1101"/>
          <ac:spMkLst>
            <pc:docMk/>
            <pc:sldMk cId="2017925452" sldId="320"/>
            <ac:spMk id="2330" creationId="{3FD75325-F1F7-3975-89C4-FB5AACF166C1}"/>
          </ac:spMkLst>
        </pc:spChg>
        <pc:spChg chg="mod">
          <ac:chgData name="Lorenzo Yehezkiel" userId="2db71002-4b50-4eb8-b63c-7c26194b5bce" providerId="ADAL" clId="{33CA439B-529E-4EAE-AD65-9004B8F5CF85}" dt="2024-04-16T09:54:36.509" v="1101"/>
          <ac:spMkLst>
            <pc:docMk/>
            <pc:sldMk cId="2017925452" sldId="320"/>
            <ac:spMk id="2331" creationId="{F1E37E2E-107E-B518-7F52-7EA53E705FAB}"/>
          </ac:spMkLst>
        </pc:spChg>
        <pc:spChg chg="mod">
          <ac:chgData name="Lorenzo Yehezkiel" userId="2db71002-4b50-4eb8-b63c-7c26194b5bce" providerId="ADAL" clId="{33CA439B-529E-4EAE-AD65-9004B8F5CF85}" dt="2024-04-16T09:54:36.509" v="1101"/>
          <ac:spMkLst>
            <pc:docMk/>
            <pc:sldMk cId="2017925452" sldId="320"/>
            <ac:spMk id="2332" creationId="{C7769FBD-D74A-7E1A-F646-414CE8D7B839}"/>
          </ac:spMkLst>
        </pc:spChg>
        <pc:spChg chg="mod">
          <ac:chgData name="Lorenzo Yehezkiel" userId="2db71002-4b50-4eb8-b63c-7c26194b5bce" providerId="ADAL" clId="{33CA439B-529E-4EAE-AD65-9004B8F5CF85}" dt="2024-04-16T09:54:36.509" v="1101"/>
          <ac:spMkLst>
            <pc:docMk/>
            <pc:sldMk cId="2017925452" sldId="320"/>
            <ac:spMk id="2333" creationId="{3DE1E216-088F-74A2-35A5-CFA02D725EA7}"/>
          </ac:spMkLst>
        </pc:spChg>
        <pc:spChg chg="mod">
          <ac:chgData name="Lorenzo Yehezkiel" userId="2db71002-4b50-4eb8-b63c-7c26194b5bce" providerId="ADAL" clId="{33CA439B-529E-4EAE-AD65-9004B8F5CF85}" dt="2024-04-16T09:54:36.509" v="1101"/>
          <ac:spMkLst>
            <pc:docMk/>
            <pc:sldMk cId="2017925452" sldId="320"/>
            <ac:spMk id="2334" creationId="{1CC9E33B-CD5E-02DE-C62B-7BB872C9A8C3}"/>
          </ac:spMkLst>
        </pc:spChg>
        <pc:spChg chg="mod">
          <ac:chgData name="Lorenzo Yehezkiel" userId="2db71002-4b50-4eb8-b63c-7c26194b5bce" providerId="ADAL" clId="{33CA439B-529E-4EAE-AD65-9004B8F5CF85}" dt="2024-04-16T09:54:36.509" v="1101"/>
          <ac:spMkLst>
            <pc:docMk/>
            <pc:sldMk cId="2017925452" sldId="320"/>
            <ac:spMk id="2335" creationId="{04F38114-F542-2A0F-9989-E83A662CD642}"/>
          </ac:spMkLst>
        </pc:spChg>
        <pc:spChg chg="mod">
          <ac:chgData name="Lorenzo Yehezkiel" userId="2db71002-4b50-4eb8-b63c-7c26194b5bce" providerId="ADAL" clId="{33CA439B-529E-4EAE-AD65-9004B8F5CF85}" dt="2024-04-16T09:54:36.509" v="1101"/>
          <ac:spMkLst>
            <pc:docMk/>
            <pc:sldMk cId="2017925452" sldId="320"/>
            <ac:spMk id="2336" creationId="{14BBBB00-6590-F851-E00F-217C1AA194D8}"/>
          </ac:spMkLst>
        </pc:spChg>
        <pc:spChg chg="mod">
          <ac:chgData name="Lorenzo Yehezkiel" userId="2db71002-4b50-4eb8-b63c-7c26194b5bce" providerId="ADAL" clId="{33CA439B-529E-4EAE-AD65-9004B8F5CF85}" dt="2024-04-16T09:54:36.509" v="1101"/>
          <ac:spMkLst>
            <pc:docMk/>
            <pc:sldMk cId="2017925452" sldId="320"/>
            <ac:spMk id="2337" creationId="{9D0D6345-6848-A61A-14FE-326056F5B940}"/>
          </ac:spMkLst>
        </pc:spChg>
        <pc:spChg chg="mod">
          <ac:chgData name="Lorenzo Yehezkiel" userId="2db71002-4b50-4eb8-b63c-7c26194b5bce" providerId="ADAL" clId="{33CA439B-529E-4EAE-AD65-9004B8F5CF85}" dt="2024-04-16T09:54:36.509" v="1101"/>
          <ac:spMkLst>
            <pc:docMk/>
            <pc:sldMk cId="2017925452" sldId="320"/>
            <ac:spMk id="2338" creationId="{93294ACC-DB08-BC40-6615-29682586BA55}"/>
          </ac:spMkLst>
        </pc:spChg>
        <pc:spChg chg="mod">
          <ac:chgData name="Lorenzo Yehezkiel" userId="2db71002-4b50-4eb8-b63c-7c26194b5bce" providerId="ADAL" clId="{33CA439B-529E-4EAE-AD65-9004B8F5CF85}" dt="2024-04-16T09:54:36.509" v="1101"/>
          <ac:spMkLst>
            <pc:docMk/>
            <pc:sldMk cId="2017925452" sldId="320"/>
            <ac:spMk id="2339" creationId="{761929C8-E492-A723-BD47-1D85CDD71583}"/>
          </ac:spMkLst>
        </pc:spChg>
        <pc:spChg chg="mod">
          <ac:chgData name="Lorenzo Yehezkiel" userId="2db71002-4b50-4eb8-b63c-7c26194b5bce" providerId="ADAL" clId="{33CA439B-529E-4EAE-AD65-9004B8F5CF85}" dt="2024-04-16T09:54:36.509" v="1101"/>
          <ac:spMkLst>
            <pc:docMk/>
            <pc:sldMk cId="2017925452" sldId="320"/>
            <ac:spMk id="2340" creationId="{087854E2-0877-5649-3FCC-164026BDC3D7}"/>
          </ac:spMkLst>
        </pc:spChg>
        <pc:spChg chg="mod">
          <ac:chgData name="Lorenzo Yehezkiel" userId="2db71002-4b50-4eb8-b63c-7c26194b5bce" providerId="ADAL" clId="{33CA439B-529E-4EAE-AD65-9004B8F5CF85}" dt="2024-04-16T09:54:36.509" v="1101"/>
          <ac:spMkLst>
            <pc:docMk/>
            <pc:sldMk cId="2017925452" sldId="320"/>
            <ac:spMk id="2341" creationId="{3C338D63-E161-9D90-8627-5D5C76EFDA36}"/>
          </ac:spMkLst>
        </pc:spChg>
        <pc:spChg chg="mod">
          <ac:chgData name="Lorenzo Yehezkiel" userId="2db71002-4b50-4eb8-b63c-7c26194b5bce" providerId="ADAL" clId="{33CA439B-529E-4EAE-AD65-9004B8F5CF85}" dt="2024-04-16T09:54:36.509" v="1101"/>
          <ac:spMkLst>
            <pc:docMk/>
            <pc:sldMk cId="2017925452" sldId="320"/>
            <ac:spMk id="2342" creationId="{6925483E-5201-16FC-BFF2-A9EE7D30BB3E}"/>
          </ac:spMkLst>
        </pc:spChg>
        <pc:spChg chg="mod">
          <ac:chgData name="Lorenzo Yehezkiel" userId="2db71002-4b50-4eb8-b63c-7c26194b5bce" providerId="ADAL" clId="{33CA439B-529E-4EAE-AD65-9004B8F5CF85}" dt="2024-04-16T09:54:36.509" v="1101"/>
          <ac:spMkLst>
            <pc:docMk/>
            <pc:sldMk cId="2017925452" sldId="320"/>
            <ac:spMk id="2343" creationId="{E2E6B779-D388-1191-6369-87ECCB7BBB2B}"/>
          </ac:spMkLst>
        </pc:spChg>
        <pc:spChg chg="mod">
          <ac:chgData name="Lorenzo Yehezkiel" userId="2db71002-4b50-4eb8-b63c-7c26194b5bce" providerId="ADAL" clId="{33CA439B-529E-4EAE-AD65-9004B8F5CF85}" dt="2024-04-16T09:54:36.509" v="1101"/>
          <ac:spMkLst>
            <pc:docMk/>
            <pc:sldMk cId="2017925452" sldId="320"/>
            <ac:spMk id="2344" creationId="{4FDC16A9-85C5-AD19-7069-66A4CCDC16BC}"/>
          </ac:spMkLst>
        </pc:spChg>
        <pc:spChg chg="del">
          <ac:chgData name="Lorenzo Yehezkiel" userId="2db71002-4b50-4eb8-b63c-7c26194b5bce" providerId="ADAL" clId="{33CA439B-529E-4EAE-AD65-9004B8F5CF85}" dt="2024-04-16T09:50:14.939" v="1000" actId="478"/>
          <ac:spMkLst>
            <pc:docMk/>
            <pc:sldMk cId="2017925452" sldId="320"/>
            <ac:spMk id="2345" creationId="{00000000-0000-0000-0000-000000000000}"/>
          </ac:spMkLst>
        </pc:spChg>
        <pc:spChg chg="mod">
          <ac:chgData name="Lorenzo Yehezkiel" userId="2db71002-4b50-4eb8-b63c-7c26194b5bce" providerId="ADAL" clId="{33CA439B-529E-4EAE-AD65-9004B8F5CF85}" dt="2024-04-16T09:54:36.509" v="1101"/>
          <ac:spMkLst>
            <pc:docMk/>
            <pc:sldMk cId="2017925452" sldId="320"/>
            <ac:spMk id="2346" creationId="{212BB19F-370E-A80E-A3B4-F98900CF982E}"/>
          </ac:spMkLst>
        </pc:spChg>
        <pc:spChg chg="mod">
          <ac:chgData name="Lorenzo Yehezkiel" userId="2db71002-4b50-4eb8-b63c-7c26194b5bce" providerId="ADAL" clId="{33CA439B-529E-4EAE-AD65-9004B8F5CF85}" dt="2024-04-16T09:54:36.509" v="1101"/>
          <ac:spMkLst>
            <pc:docMk/>
            <pc:sldMk cId="2017925452" sldId="320"/>
            <ac:spMk id="2347" creationId="{21C7D30D-CA4E-DC8D-4519-A7FF64335D73}"/>
          </ac:spMkLst>
        </pc:spChg>
        <pc:spChg chg="mod">
          <ac:chgData name="Lorenzo Yehezkiel" userId="2db71002-4b50-4eb8-b63c-7c26194b5bce" providerId="ADAL" clId="{33CA439B-529E-4EAE-AD65-9004B8F5CF85}" dt="2024-04-16T09:54:36.509" v="1101"/>
          <ac:spMkLst>
            <pc:docMk/>
            <pc:sldMk cId="2017925452" sldId="320"/>
            <ac:spMk id="2348" creationId="{B70DC31C-FDE6-5413-E10E-8A9E3DC6A788}"/>
          </ac:spMkLst>
        </pc:spChg>
        <pc:spChg chg="mod">
          <ac:chgData name="Lorenzo Yehezkiel" userId="2db71002-4b50-4eb8-b63c-7c26194b5bce" providerId="ADAL" clId="{33CA439B-529E-4EAE-AD65-9004B8F5CF85}" dt="2024-04-16T09:54:36.509" v="1101"/>
          <ac:spMkLst>
            <pc:docMk/>
            <pc:sldMk cId="2017925452" sldId="320"/>
            <ac:spMk id="2349" creationId="{C2BFAC59-A82F-6D0A-C47C-704DC186E24A}"/>
          </ac:spMkLst>
        </pc:spChg>
        <pc:spChg chg="mod">
          <ac:chgData name="Lorenzo Yehezkiel" userId="2db71002-4b50-4eb8-b63c-7c26194b5bce" providerId="ADAL" clId="{33CA439B-529E-4EAE-AD65-9004B8F5CF85}" dt="2024-04-16T09:54:36.509" v="1101"/>
          <ac:spMkLst>
            <pc:docMk/>
            <pc:sldMk cId="2017925452" sldId="320"/>
            <ac:spMk id="2350" creationId="{FE566B28-93B8-EDB2-9940-9FF84D15DAC0}"/>
          </ac:spMkLst>
        </pc:spChg>
        <pc:spChg chg="mod">
          <ac:chgData name="Lorenzo Yehezkiel" userId="2db71002-4b50-4eb8-b63c-7c26194b5bce" providerId="ADAL" clId="{33CA439B-529E-4EAE-AD65-9004B8F5CF85}" dt="2024-04-16T09:54:36.509" v="1101"/>
          <ac:spMkLst>
            <pc:docMk/>
            <pc:sldMk cId="2017925452" sldId="320"/>
            <ac:spMk id="2351" creationId="{86FC7EE9-B17F-59F3-506A-94749D13E0F1}"/>
          </ac:spMkLst>
        </pc:spChg>
        <pc:spChg chg="mod">
          <ac:chgData name="Lorenzo Yehezkiel" userId="2db71002-4b50-4eb8-b63c-7c26194b5bce" providerId="ADAL" clId="{33CA439B-529E-4EAE-AD65-9004B8F5CF85}" dt="2024-04-16T09:54:36.509" v="1101"/>
          <ac:spMkLst>
            <pc:docMk/>
            <pc:sldMk cId="2017925452" sldId="320"/>
            <ac:spMk id="2352" creationId="{67EABE57-9122-B654-85BF-B18ABE0FC026}"/>
          </ac:spMkLst>
        </pc:spChg>
        <pc:spChg chg="mod">
          <ac:chgData name="Lorenzo Yehezkiel" userId="2db71002-4b50-4eb8-b63c-7c26194b5bce" providerId="ADAL" clId="{33CA439B-529E-4EAE-AD65-9004B8F5CF85}" dt="2024-04-16T09:54:36.509" v="1101"/>
          <ac:spMkLst>
            <pc:docMk/>
            <pc:sldMk cId="2017925452" sldId="320"/>
            <ac:spMk id="2353" creationId="{6B1672E1-564F-7E8A-DF8D-C50392ABE698}"/>
          </ac:spMkLst>
        </pc:spChg>
        <pc:spChg chg="mod">
          <ac:chgData name="Lorenzo Yehezkiel" userId="2db71002-4b50-4eb8-b63c-7c26194b5bce" providerId="ADAL" clId="{33CA439B-529E-4EAE-AD65-9004B8F5CF85}" dt="2024-04-16T09:54:36.509" v="1101"/>
          <ac:spMkLst>
            <pc:docMk/>
            <pc:sldMk cId="2017925452" sldId="320"/>
            <ac:spMk id="2354" creationId="{294304A5-8E1C-4741-CC8E-86CA0DF72F6B}"/>
          </ac:spMkLst>
        </pc:spChg>
        <pc:spChg chg="mod">
          <ac:chgData name="Lorenzo Yehezkiel" userId="2db71002-4b50-4eb8-b63c-7c26194b5bce" providerId="ADAL" clId="{33CA439B-529E-4EAE-AD65-9004B8F5CF85}" dt="2024-04-16T09:54:36.509" v="1101"/>
          <ac:spMkLst>
            <pc:docMk/>
            <pc:sldMk cId="2017925452" sldId="320"/>
            <ac:spMk id="2355" creationId="{AEFA28C7-DF4C-096E-E9AD-255D3B8F1A8C}"/>
          </ac:spMkLst>
        </pc:spChg>
        <pc:spChg chg="mod">
          <ac:chgData name="Lorenzo Yehezkiel" userId="2db71002-4b50-4eb8-b63c-7c26194b5bce" providerId="ADAL" clId="{33CA439B-529E-4EAE-AD65-9004B8F5CF85}" dt="2024-04-16T09:54:36.509" v="1101"/>
          <ac:spMkLst>
            <pc:docMk/>
            <pc:sldMk cId="2017925452" sldId="320"/>
            <ac:spMk id="2356" creationId="{4299C3F1-9E06-66D4-76E8-C263895DBBB4}"/>
          </ac:spMkLst>
        </pc:spChg>
        <pc:spChg chg="mod">
          <ac:chgData name="Lorenzo Yehezkiel" userId="2db71002-4b50-4eb8-b63c-7c26194b5bce" providerId="ADAL" clId="{33CA439B-529E-4EAE-AD65-9004B8F5CF85}" dt="2024-04-16T09:54:36.509" v="1101"/>
          <ac:spMkLst>
            <pc:docMk/>
            <pc:sldMk cId="2017925452" sldId="320"/>
            <ac:spMk id="2357" creationId="{05C11EDA-1C34-A0D2-0B5D-BD8BCC83D6D7}"/>
          </ac:spMkLst>
        </pc:spChg>
        <pc:spChg chg="mod">
          <ac:chgData name="Lorenzo Yehezkiel" userId="2db71002-4b50-4eb8-b63c-7c26194b5bce" providerId="ADAL" clId="{33CA439B-529E-4EAE-AD65-9004B8F5CF85}" dt="2024-04-16T09:54:36.509" v="1101"/>
          <ac:spMkLst>
            <pc:docMk/>
            <pc:sldMk cId="2017925452" sldId="320"/>
            <ac:spMk id="2358" creationId="{B1E1C456-694B-E8A4-0001-BBAD9F9240FD}"/>
          </ac:spMkLst>
        </pc:spChg>
        <pc:spChg chg="mod">
          <ac:chgData name="Lorenzo Yehezkiel" userId="2db71002-4b50-4eb8-b63c-7c26194b5bce" providerId="ADAL" clId="{33CA439B-529E-4EAE-AD65-9004B8F5CF85}" dt="2024-04-16T09:54:36.509" v="1101"/>
          <ac:spMkLst>
            <pc:docMk/>
            <pc:sldMk cId="2017925452" sldId="320"/>
            <ac:spMk id="2359" creationId="{150EA195-17B9-7996-B475-EA2306FDB198}"/>
          </ac:spMkLst>
        </pc:spChg>
        <pc:spChg chg="mod">
          <ac:chgData name="Lorenzo Yehezkiel" userId="2db71002-4b50-4eb8-b63c-7c26194b5bce" providerId="ADAL" clId="{33CA439B-529E-4EAE-AD65-9004B8F5CF85}" dt="2024-04-16T09:54:36.509" v="1101"/>
          <ac:spMkLst>
            <pc:docMk/>
            <pc:sldMk cId="2017925452" sldId="320"/>
            <ac:spMk id="2360" creationId="{3C46EF45-5898-1D51-BC97-AEC46B6CC947}"/>
          </ac:spMkLst>
        </pc:spChg>
        <pc:spChg chg="mod">
          <ac:chgData name="Lorenzo Yehezkiel" userId="2db71002-4b50-4eb8-b63c-7c26194b5bce" providerId="ADAL" clId="{33CA439B-529E-4EAE-AD65-9004B8F5CF85}" dt="2024-04-16T09:54:36.509" v="1101"/>
          <ac:spMkLst>
            <pc:docMk/>
            <pc:sldMk cId="2017925452" sldId="320"/>
            <ac:spMk id="2361" creationId="{2CA2117F-2205-4353-F407-DB706153BC3E}"/>
          </ac:spMkLst>
        </pc:spChg>
        <pc:spChg chg="mod">
          <ac:chgData name="Lorenzo Yehezkiel" userId="2db71002-4b50-4eb8-b63c-7c26194b5bce" providerId="ADAL" clId="{33CA439B-529E-4EAE-AD65-9004B8F5CF85}" dt="2024-04-16T09:54:36.509" v="1101"/>
          <ac:spMkLst>
            <pc:docMk/>
            <pc:sldMk cId="2017925452" sldId="320"/>
            <ac:spMk id="2362" creationId="{CB2A4AEA-0358-0D98-0B21-4BB0154B15E3}"/>
          </ac:spMkLst>
        </pc:spChg>
        <pc:spChg chg="mod">
          <ac:chgData name="Lorenzo Yehezkiel" userId="2db71002-4b50-4eb8-b63c-7c26194b5bce" providerId="ADAL" clId="{33CA439B-529E-4EAE-AD65-9004B8F5CF85}" dt="2024-04-16T09:54:36.509" v="1101"/>
          <ac:spMkLst>
            <pc:docMk/>
            <pc:sldMk cId="2017925452" sldId="320"/>
            <ac:spMk id="2363" creationId="{CBBEFA45-C6D6-B534-2E1F-97D31914DA23}"/>
          </ac:spMkLst>
        </pc:spChg>
        <pc:spChg chg="mod">
          <ac:chgData name="Lorenzo Yehezkiel" userId="2db71002-4b50-4eb8-b63c-7c26194b5bce" providerId="ADAL" clId="{33CA439B-529E-4EAE-AD65-9004B8F5CF85}" dt="2024-04-16T09:54:36.509" v="1101"/>
          <ac:spMkLst>
            <pc:docMk/>
            <pc:sldMk cId="2017925452" sldId="320"/>
            <ac:spMk id="2364" creationId="{878EE23B-CB47-9517-5AD8-C9E35DC61436}"/>
          </ac:spMkLst>
        </pc:spChg>
        <pc:spChg chg="mod">
          <ac:chgData name="Lorenzo Yehezkiel" userId="2db71002-4b50-4eb8-b63c-7c26194b5bce" providerId="ADAL" clId="{33CA439B-529E-4EAE-AD65-9004B8F5CF85}" dt="2024-04-16T09:54:36.509" v="1101"/>
          <ac:spMkLst>
            <pc:docMk/>
            <pc:sldMk cId="2017925452" sldId="320"/>
            <ac:spMk id="2365" creationId="{7F96D539-8888-6518-9220-F7770F905EA4}"/>
          </ac:spMkLst>
        </pc:spChg>
        <pc:spChg chg="mod">
          <ac:chgData name="Lorenzo Yehezkiel" userId="2db71002-4b50-4eb8-b63c-7c26194b5bce" providerId="ADAL" clId="{33CA439B-529E-4EAE-AD65-9004B8F5CF85}" dt="2024-04-16T09:54:36.509" v="1101"/>
          <ac:spMkLst>
            <pc:docMk/>
            <pc:sldMk cId="2017925452" sldId="320"/>
            <ac:spMk id="2366" creationId="{F8CC7D69-42F7-8A25-BE04-09EA4ED9EE84}"/>
          </ac:spMkLst>
        </pc:spChg>
        <pc:spChg chg="mod">
          <ac:chgData name="Lorenzo Yehezkiel" userId="2db71002-4b50-4eb8-b63c-7c26194b5bce" providerId="ADAL" clId="{33CA439B-529E-4EAE-AD65-9004B8F5CF85}" dt="2024-04-16T09:54:36.509" v="1101"/>
          <ac:spMkLst>
            <pc:docMk/>
            <pc:sldMk cId="2017925452" sldId="320"/>
            <ac:spMk id="2367" creationId="{A79225F6-FF76-A0CE-1D28-CDAA5AFE3B84}"/>
          </ac:spMkLst>
        </pc:spChg>
        <pc:spChg chg="mod">
          <ac:chgData name="Lorenzo Yehezkiel" userId="2db71002-4b50-4eb8-b63c-7c26194b5bce" providerId="ADAL" clId="{33CA439B-529E-4EAE-AD65-9004B8F5CF85}" dt="2024-04-16T09:54:36.509" v="1101"/>
          <ac:spMkLst>
            <pc:docMk/>
            <pc:sldMk cId="2017925452" sldId="320"/>
            <ac:spMk id="2368" creationId="{74A4E78A-43B5-DFE9-E999-6EB98D310CF0}"/>
          </ac:spMkLst>
        </pc:spChg>
        <pc:spChg chg="mod">
          <ac:chgData name="Lorenzo Yehezkiel" userId="2db71002-4b50-4eb8-b63c-7c26194b5bce" providerId="ADAL" clId="{33CA439B-529E-4EAE-AD65-9004B8F5CF85}" dt="2024-04-16T09:54:36.509" v="1101"/>
          <ac:spMkLst>
            <pc:docMk/>
            <pc:sldMk cId="2017925452" sldId="320"/>
            <ac:spMk id="2369" creationId="{CE0D0F07-AB42-8CC2-8EF1-E20B57CD0526}"/>
          </ac:spMkLst>
        </pc:spChg>
        <pc:spChg chg="mod">
          <ac:chgData name="Lorenzo Yehezkiel" userId="2db71002-4b50-4eb8-b63c-7c26194b5bce" providerId="ADAL" clId="{33CA439B-529E-4EAE-AD65-9004B8F5CF85}" dt="2024-04-16T09:54:36.509" v="1101"/>
          <ac:spMkLst>
            <pc:docMk/>
            <pc:sldMk cId="2017925452" sldId="320"/>
            <ac:spMk id="2370" creationId="{13CECF68-424E-963A-A31C-091F55CDEBCC}"/>
          </ac:spMkLst>
        </pc:spChg>
        <pc:spChg chg="mod">
          <ac:chgData name="Lorenzo Yehezkiel" userId="2db71002-4b50-4eb8-b63c-7c26194b5bce" providerId="ADAL" clId="{33CA439B-529E-4EAE-AD65-9004B8F5CF85}" dt="2024-04-16T09:54:36.509" v="1101"/>
          <ac:spMkLst>
            <pc:docMk/>
            <pc:sldMk cId="2017925452" sldId="320"/>
            <ac:spMk id="2371" creationId="{2FF0A6F1-20B6-B931-EC23-D3B3AD1DFCB8}"/>
          </ac:spMkLst>
        </pc:spChg>
        <pc:spChg chg="mod">
          <ac:chgData name="Lorenzo Yehezkiel" userId="2db71002-4b50-4eb8-b63c-7c26194b5bce" providerId="ADAL" clId="{33CA439B-529E-4EAE-AD65-9004B8F5CF85}" dt="2024-04-16T09:54:36.509" v="1101"/>
          <ac:spMkLst>
            <pc:docMk/>
            <pc:sldMk cId="2017925452" sldId="320"/>
            <ac:spMk id="2372" creationId="{163E5158-3DB4-E2BD-1791-83EE5A59392F}"/>
          </ac:spMkLst>
        </pc:spChg>
        <pc:spChg chg="mod">
          <ac:chgData name="Lorenzo Yehezkiel" userId="2db71002-4b50-4eb8-b63c-7c26194b5bce" providerId="ADAL" clId="{33CA439B-529E-4EAE-AD65-9004B8F5CF85}" dt="2024-04-16T09:54:36.509" v="1101"/>
          <ac:spMkLst>
            <pc:docMk/>
            <pc:sldMk cId="2017925452" sldId="320"/>
            <ac:spMk id="2373" creationId="{88A6551E-D60E-E1EA-61DE-90A020A37079}"/>
          </ac:spMkLst>
        </pc:spChg>
        <pc:spChg chg="mod">
          <ac:chgData name="Lorenzo Yehezkiel" userId="2db71002-4b50-4eb8-b63c-7c26194b5bce" providerId="ADAL" clId="{33CA439B-529E-4EAE-AD65-9004B8F5CF85}" dt="2024-04-16T09:54:36.509" v="1101"/>
          <ac:spMkLst>
            <pc:docMk/>
            <pc:sldMk cId="2017925452" sldId="320"/>
            <ac:spMk id="2374" creationId="{A9A86A1F-BE4B-66E7-5071-6F44FA359B1C}"/>
          </ac:spMkLst>
        </pc:spChg>
        <pc:spChg chg="mod">
          <ac:chgData name="Lorenzo Yehezkiel" userId="2db71002-4b50-4eb8-b63c-7c26194b5bce" providerId="ADAL" clId="{33CA439B-529E-4EAE-AD65-9004B8F5CF85}" dt="2024-04-16T09:54:36.509" v="1101"/>
          <ac:spMkLst>
            <pc:docMk/>
            <pc:sldMk cId="2017925452" sldId="320"/>
            <ac:spMk id="2375" creationId="{AC95CB1E-8AE9-5A93-D1F6-3BA3D74979B5}"/>
          </ac:spMkLst>
        </pc:spChg>
        <pc:spChg chg="mod">
          <ac:chgData name="Lorenzo Yehezkiel" userId="2db71002-4b50-4eb8-b63c-7c26194b5bce" providerId="ADAL" clId="{33CA439B-529E-4EAE-AD65-9004B8F5CF85}" dt="2024-04-16T09:54:36.509" v="1101"/>
          <ac:spMkLst>
            <pc:docMk/>
            <pc:sldMk cId="2017925452" sldId="320"/>
            <ac:spMk id="2376" creationId="{EF4F4E2E-DCDD-DF0D-7A50-9428340F7984}"/>
          </ac:spMkLst>
        </pc:spChg>
        <pc:spChg chg="mod">
          <ac:chgData name="Lorenzo Yehezkiel" userId="2db71002-4b50-4eb8-b63c-7c26194b5bce" providerId="ADAL" clId="{33CA439B-529E-4EAE-AD65-9004B8F5CF85}" dt="2024-04-16T09:54:36.509" v="1101"/>
          <ac:spMkLst>
            <pc:docMk/>
            <pc:sldMk cId="2017925452" sldId="320"/>
            <ac:spMk id="2377" creationId="{8BBAF8F0-A973-E697-ACC2-A87B9B5F6679}"/>
          </ac:spMkLst>
        </pc:spChg>
        <pc:spChg chg="mod">
          <ac:chgData name="Lorenzo Yehezkiel" userId="2db71002-4b50-4eb8-b63c-7c26194b5bce" providerId="ADAL" clId="{33CA439B-529E-4EAE-AD65-9004B8F5CF85}" dt="2024-04-16T09:54:36.509" v="1101"/>
          <ac:spMkLst>
            <pc:docMk/>
            <pc:sldMk cId="2017925452" sldId="320"/>
            <ac:spMk id="2378" creationId="{09C4078C-A4C9-A809-8DE6-CE521DC7449A}"/>
          </ac:spMkLst>
        </pc:spChg>
        <pc:spChg chg="mod">
          <ac:chgData name="Lorenzo Yehezkiel" userId="2db71002-4b50-4eb8-b63c-7c26194b5bce" providerId="ADAL" clId="{33CA439B-529E-4EAE-AD65-9004B8F5CF85}" dt="2024-04-16T09:54:36.509" v="1101"/>
          <ac:spMkLst>
            <pc:docMk/>
            <pc:sldMk cId="2017925452" sldId="320"/>
            <ac:spMk id="2379" creationId="{CB1E3BA5-FE81-C2BC-872C-916970ACDDA9}"/>
          </ac:spMkLst>
        </pc:spChg>
        <pc:spChg chg="mod">
          <ac:chgData name="Lorenzo Yehezkiel" userId="2db71002-4b50-4eb8-b63c-7c26194b5bce" providerId="ADAL" clId="{33CA439B-529E-4EAE-AD65-9004B8F5CF85}" dt="2024-04-16T09:54:36.509" v="1101"/>
          <ac:spMkLst>
            <pc:docMk/>
            <pc:sldMk cId="2017925452" sldId="320"/>
            <ac:spMk id="2380" creationId="{A8F201A6-DFE8-80F4-B686-8023B0FE02C6}"/>
          </ac:spMkLst>
        </pc:spChg>
        <pc:spChg chg="mod">
          <ac:chgData name="Lorenzo Yehezkiel" userId="2db71002-4b50-4eb8-b63c-7c26194b5bce" providerId="ADAL" clId="{33CA439B-529E-4EAE-AD65-9004B8F5CF85}" dt="2024-04-16T09:54:36.509" v="1101"/>
          <ac:spMkLst>
            <pc:docMk/>
            <pc:sldMk cId="2017925452" sldId="320"/>
            <ac:spMk id="2381" creationId="{E9C48503-49BF-FCF7-CF35-A38B310F67D4}"/>
          </ac:spMkLst>
        </pc:spChg>
        <pc:spChg chg="mod">
          <ac:chgData name="Lorenzo Yehezkiel" userId="2db71002-4b50-4eb8-b63c-7c26194b5bce" providerId="ADAL" clId="{33CA439B-529E-4EAE-AD65-9004B8F5CF85}" dt="2024-04-16T09:54:36.509" v="1101"/>
          <ac:spMkLst>
            <pc:docMk/>
            <pc:sldMk cId="2017925452" sldId="320"/>
            <ac:spMk id="2382" creationId="{52BE4FE4-22B1-655A-DE37-C1DDD5B57E61}"/>
          </ac:spMkLst>
        </pc:spChg>
        <pc:spChg chg="mod">
          <ac:chgData name="Lorenzo Yehezkiel" userId="2db71002-4b50-4eb8-b63c-7c26194b5bce" providerId="ADAL" clId="{33CA439B-529E-4EAE-AD65-9004B8F5CF85}" dt="2024-04-16T09:54:36.509" v="1101"/>
          <ac:spMkLst>
            <pc:docMk/>
            <pc:sldMk cId="2017925452" sldId="320"/>
            <ac:spMk id="2383" creationId="{3E20A612-C85C-6A85-354A-D33D733D9AAF}"/>
          </ac:spMkLst>
        </pc:spChg>
        <pc:spChg chg="mod">
          <ac:chgData name="Lorenzo Yehezkiel" userId="2db71002-4b50-4eb8-b63c-7c26194b5bce" providerId="ADAL" clId="{33CA439B-529E-4EAE-AD65-9004B8F5CF85}" dt="2024-04-16T09:54:36.509" v="1101"/>
          <ac:spMkLst>
            <pc:docMk/>
            <pc:sldMk cId="2017925452" sldId="320"/>
            <ac:spMk id="2384" creationId="{15155788-A8AE-46DB-AA5D-E17E1FF46899}"/>
          </ac:spMkLst>
        </pc:spChg>
        <pc:spChg chg="mod">
          <ac:chgData name="Lorenzo Yehezkiel" userId="2db71002-4b50-4eb8-b63c-7c26194b5bce" providerId="ADAL" clId="{33CA439B-529E-4EAE-AD65-9004B8F5CF85}" dt="2024-04-16T09:54:36.509" v="1101"/>
          <ac:spMkLst>
            <pc:docMk/>
            <pc:sldMk cId="2017925452" sldId="320"/>
            <ac:spMk id="2385" creationId="{F9747348-3830-1BE9-1987-252AD8BE15FE}"/>
          </ac:spMkLst>
        </pc:spChg>
        <pc:spChg chg="mod">
          <ac:chgData name="Lorenzo Yehezkiel" userId="2db71002-4b50-4eb8-b63c-7c26194b5bce" providerId="ADAL" clId="{33CA439B-529E-4EAE-AD65-9004B8F5CF85}" dt="2024-04-16T09:54:36.509" v="1101"/>
          <ac:spMkLst>
            <pc:docMk/>
            <pc:sldMk cId="2017925452" sldId="320"/>
            <ac:spMk id="2386" creationId="{CA3E1B36-8BFA-4F35-BD72-0665B6B125B9}"/>
          </ac:spMkLst>
        </pc:spChg>
        <pc:spChg chg="mod">
          <ac:chgData name="Lorenzo Yehezkiel" userId="2db71002-4b50-4eb8-b63c-7c26194b5bce" providerId="ADAL" clId="{33CA439B-529E-4EAE-AD65-9004B8F5CF85}" dt="2024-04-16T09:54:36.509" v="1101"/>
          <ac:spMkLst>
            <pc:docMk/>
            <pc:sldMk cId="2017925452" sldId="320"/>
            <ac:spMk id="2387" creationId="{A34FBD4D-D018-4033-970C-1CD3617F6FC9}"/>
          </ac:spMkLst>
        </pc:spChg>
        <pc:spChg chg="mod">
          <ac:chgData name="Lorenzo Yehezkiel" userId="2db71002-4b50-4eb8-b63c-7c26194b5bce" providerId="ADAL" clId="{33CA439B-529E-4EAE-AD65-9004B8F5CF85}" dt="2024-04-16T09:54:36.509" v="1101"/>
          <ac:spMkLst>
            <pc:docMk/>
            <pc:sldMk cId="2017925452" sldId="320"/>
            <ac:spMk id="2388" creationId="{7A8A426B-896D-D55C-62CE-B4C71F39EEBE}"/>
          </ac:spMkLst>
        </pc:spChg>
        <pc:spChg chg="mod">
          <ac:chgData name="Lorenzo Yehezkiel" userId="2db71002-4b50-4eb8-b63c-7c26194b5bce" providerId="ADAL" clId="{33CA439B-529E-4EAE-AD65-9004B8F5CF85}" dt="2024-04-16T09:54:36.509" v="1101"/>
          <ac:spMkLst>
            <pc:docMk/>
            <pc:sldMk cId="2017925452" sldId="320"/>
            <ac:spMk id="2389" creationId="{E99F1372-11B1-47F0-BE8F-CDE27904394C}"/>
          </ac:spMkLst>
        </pc:spChg>
        <pc:spChg chg="mod">
          <ac:chgData name="Lorenzo Yehezkiel" userId="2db71002-4b50-4eb8-b63c-7c26194b5bce" providerId="ADAL" clId="{33CA439B-529E-4EAE-AD65-9004B8F5CF85}" dt="2024-04-16T09:54:36.509" v="1101"/>
          <ac:spMkLst>
            <pc:docMk/>
            <pc:sldMk cId="2017925452" sldId="320"/>
            <ac:spMk id="2390" creationId="{973B1970-4841-2814-9F96-74B7D6DF52CD}"/>
          </ac:spMkLst>
        </pc:spChg>
        <pc:spChg chg="mod">
          <ac:chgData name="Lorenzo Yehezkiel" userId="2db71002-4b50-4eb8-b63c-7c26194b5bce" providerId="ADAL" clId="{33CA439B-529E-4EAE-AD65-9004B8F5CF85}" dt="2024-04-16T09:54:36.509" v="1101"/>
          <ac:spMkLst>
            <pc:docMk/>
            <pc:sldMk cId="2017925452" sldId="320"/>
            <ac:spMk id="2391" creationId="{19536D7A-2971-BD38-90D9-CE6A3E96316C}"/>
          </ac:spMkLst>
        </pc:spChg>
        <pc:spChg chg="mod">
          <ac:chgData name="Lorenzo Yehezkiel" userId="2db71002-4b50-4eb8-b63c-7c26194b5bce" providerId="ADAL" clId="{33CA439B-529E-4EAE-AD65-9004B8F5CF85}" dt="2024-04-16T09:54:36.509" v="1101"/>
          <ac:spMkLst>
            <pc:docMk/>
            <pc:sldMk cId="2017925452" sldId="320"/>
            <ac:spMk id="2392" creationId="{8562FBDA-0ABE-4358-3D73-FA1CE35562A4}"/>
          </ac:spMkLst>
        </pc:spChg>
        <pc:spChg chg="mod">
          <ac:chgData name="Lorenzo Yehezkiel" userId="2db71002-4b50-4eb8-b63c-7c26194b5bce" providerId="ADAL" clId="{33CA439B-529E-4EAE-AD65-9004B8F5CF85}" dt="2024-04-16T09:54:36.509" v="1101"/>
          <ac:spMkLst>
            <pc:docMk/>
            <pc:sldMk cId="2017925452" sldId="320"/>
            <ac:spMk id="2393" creationId="{B03EBC85-49EB-48E7-2A52-E60E86E39F6D}"/>
          </ac:spMkLst>
        </pc:spChg>
        <pc:spChg chg="mod">
          <ac:chgData name="Lorenzo Yehezkiel" userId="2db71002-4b50-4eb8-b63c-7c26194b5bce" providerId="ADAL" clId="{33CA439B-529E-4EAE-AD65-9004B8F5CF85}" dt="2024-04-16T09:54:36.509" v="1101"/>
          <ac:spMkLst>
            <pc:docMk/>
            <pc:sldMk cId="2017925452" sldId="320"/>
            <ac:spMk id="2394" creationId="{724212BD-330C-2B09-33BC-43B0F7F78DD1}"/>
          </ac:spMkLst>
        </pc:spChg>
        <pc:spChg chg="mod">
          <ac:chgData name="Lorenzo Yehezkiel" userId="2db71002-4b50-4eb8-b63c-7c26194b5bce" providerId="ADAL" clId="{33CA439B-529E-4EAE-AD65-9004B8F5CF85}" dt="2024-04-16T09:54:36.509" v="1101"/>
          <ac:spMkLst>
            <pc:docMk/>
            <pc:sldMk cId="2017925452" sldId="320"/>
            <ac:spMk id="2395" creationId="{CA34DB7B-E957-25CA-A0DC-06AF3232345E}"/>
          </ac:spMkLst>
        </pc:spChg>
        <pc:spChg chg="mod">
          <ac:chgData name="Lorenzo Yehezkiel" userId="2db71002-4b50-4eb8-b63c-7c26194b5bce" providerId="ADAL" clId="{33CA439B-529E-4EAE-AD65-9004B8F5CF85}" dt="2024-04-16T09:54:36.509" v="1101"/>
          <ac:spMkLst>
            <pc:docMk/>
            <pc:sldMk cId="2017925452" sldId="320"/>
            <ac:spMk id="2396" creationId="{E3404138-89E4-A1CA-288A-FEF0EFEC68BF}"/>
          </ac:spMkLst>
        </pc:spChg>
        <pc:spChg chg="add del mod">
          <ac:chgData name="Lorenzo Yehezkiel" userId="2db71002-4b50-4eb8-b63c-7c26194b5bce" providerId="ADAL" clId="{33CA439B-529E-4EAE-AD65-9004B8F5CF85}" dt="2024-04-16T09:56:54.493" v="1195" actId="14100"/>
          <ac:spMkLst>
            <pc:docMk/>
            <pc:sldMk cId="2017925452" sldId="320"/>
            <ac:spMk id="2397" creationId="{12556B73-65B8-7E55-7B71-42F564DF1F12}"/>
          </ac:spMkLst>
        </pc:spChg>
        <pc:spChg chg="add mod">
          <ac:chgData name="Lorenzo Yehezkiel" userId="2db71002-4b50-4eb8-b63c-7c26194b5bce" providerId="ADAL" clId="{33CA439B-529E-4EAE-AD65-9004B8F5CF85}" dt="2024-04-16T09:56:54.493" v="1195" actId="14100"/>
          <ac:spMkLst>
            <pc:docMk/>
            <pc:sldMk cId="2017925452" sldId="320"/>
            <ac:spMk id="2398" creationId="{F1564E28-0505-F800-4D20-F19C060D1A05}"/>
          </ac:spMkLst>
        </pc:spChg>
        <pc:spChg chg="add mod">
          <ac:chgData name="Lorenzo Yehezkiel" userId="2db71002-4b50-4eb8-b63c-7c26194b5bce" providerId="ADAL" clId="{33CA439B-529E-4EAE-AD65-9004B8F5CF85}" dt="2024-04-16T09:56:51.144" v="1190" actId="1076"/>
          <ac:spMkLst>
            <pc:docMk/>
            <pc:sldMk cId="2017925452" sldId="320"/>
            <ac:spMk id="2400" creationId="{C4FE7F6E-EF43-DC32-85F3-1D180FB653FA}"/>
          </ac:spMkLst>
        </pc:spChg>
        <pc:spChg chg="add mod">
          <ac:chgData name="Lorenzo Yehezkiel" userId="2db71002-4b50-4eb8-b63c-7c26194b5bce" providerId="ADAL" clId="{33CA439B-529E-4EAE-AD65-9004B8F5CF85}" dt="2024-04-16T09:56:51.144" v="1190" actId="1076"/>
          <ac:spMkLst>
            <pc:docMk/>
            <pc:sldMk cId="2017925452" sldId="320"/>
            <ac:spMk id="2401" creationId="{A2969BCC-BB4A-4684-E9B7-8DBA5D003C40}"/>
          </ac:spMkLst>
        </pc:spChg>
        <pc:spChg chg="add mod">
          <ac:chgData name="Lorenzo Yehezkiel" userId="2db71002-4b50-4eb8-b63c-7c26194b5bce" providerId="ADAL" clId="{33CA439B-529E-4EAE-AD65-9004B8F5CF85}" dt="2024-04-16T09:56:51.144" v="1190" actId="1076"/>
          <ac:spMkLst>
            <pc:docMk/>
            <pc:sldMk cId="2017925452" sldId="320"/>
            <ac:spMk id="2402" creationId="{3A06A110-D3A3-2DD9-CE5B-62958B363D31}"/>
          </ac:spMkLst>
        </pc:spChg>
        <pc:spChg chg="mod">
          <ac:chgData name="Lorenzo Yehezkiel" userId="2db71002-4b50-4eb8-b63c-7c26194b5bce" providerId="ADAL" clId="{33CA439B-529E-4EAE-AD65-9004B8F5CF85}" dt="2024-04-16T09:57:28.443" v="1196"/>
          <ac:spMkLst>
            <pc:docMk/>
            <pc:sldMk cId="2017925452" sldId="320"/>
            <ac:spMk id="2405" creationId="{36D31C67-71E3-3E9D-ABC5-483A36DFDCC2}"/>
          </ac:spMkLst>
        </pc:spChg>
        <pc:spChg chg="mod">
          <ac:chgData name="Lorenzo Yehezkiel" userId="2db71002-4b50-4eb8-b63c-7c26194b5bce" providerId="ADAL" clId="{33CA439B-529E-4EAE-AD65-9004B8F5CF85}" dt="2024-04-16T09:57:28.443" v="1196"/>
          <ac:spMkLst>
            <pc:docMk/>
            <pc:sldMk cId="2017925452" sldId="320"/>
            <ac:spMk id="2406" creationId="{6C7497B4-535B-AC38-3784-78225D82E15C}"/>
          </ac:spMkLst>
        </pc:spChg>
        <pc:spChg chg="mod">
          <ac:chgData name="Lorenzo Yehezkiel" userId="2db71002-4b50-4eb8-b63c-7c26194b5bce" providerId="ADAL" clId="{33CA439B-529E-4EAE-AD65-9004B8F5CF85}" dt="2024-04-16T09:57:28.443" v="1196"/>
          <ac:spMkLst>
            <pc:docMk/>
            <pc:sldMk cId="2017925452" sldId="320"/>
            <ac:spMk id="2407" creationId="{A77292F1-91EC-2438-E06F-270C14158F62}"/>
          </ac:spMkLst>
        </pc:spChg>
        <pc:spChg chg="mod">
          <ac:chgData name="Lorenzo Yehezkiel" userId="2db71002-4b50-4eb8-b63c-7c26194b5bce" providerId="ADAL" clId="{33CA439B-529E-4EAE-AD65-9004B8F5CF85}" dt="2024-04-16T09:57:28.443" v="1196"/>
          <ac:spMkLst>
            <pc:docMk/>
            <pc:sldMk cId="2017925452" sldId="320"/>
            <ac:spMk id="2408" creationId="{3ACD7E3F-D0D7-8C24-9959-92F191D99B1E}"/>
          </ac:spMkLst>
        </pc:spChg>
        <pc:spChg chg="mod">
          <ac:chgData name="Lorenzo Yehezkiel" userId="2db71002-4b50-4eb8-b63c-7c26194b5bce" providerId="ADAL" clId="{33CA439B-529E-4EAE-AD65-9004B8F5CF85}" dt="2024-04-16T09:57:28.443" v="1196"/>
          <ac:spMkLst>
            <pc:docMk/>
            <pc:sldMk cId="2017925452" sldId="320"/>
            <ac:spMk id="2409" creationId="{8EE9026E-6B34-C2D1-C3A4-013CD7728DF0}"/>
          </ac:spMkLst>
        </pc:spChg>
        <pc:spChg chg="mod">
          <ac:chgData name="Lorenzo Yehezkiel" userId="2db71002-4b50-4eb8-b63c-7c26194b5bce" providerId="ADAL" clId="{33CA439B-529E-4EAE-AD65-9004B8F5CF85}" dt="2024-04-16T09:57:28.443" v="1196"/>
          <ac:spMkLst>
            <pc:docMk/>
            <pc:sldMk cId="2017925452" sldId="320"/>
            <ac:spMk id="2410" creationId="{63142E17-0D28-61EC-48D4-D9E33B048754}"/>
          </ac:spMkLst>
        </pc:spChg>
        <pc:spChg chg="mod">
          <ac:chgData name="Lorenzo Yehezkiel" userId="2db71002-4b50-4eb8-b63c-7c26194b5bce" providerId="ADAL" clId="{33CA439B-529E-4EAE-AD65-9004B8F5CF85}" dt="2024-04-16T09:57:28.443" v="1196"/>
          <ac:spMkLst>
            <pc:docMk/>
            <pc:sldMk cId="2017925452" sldId="320"/>
            <ac:spMk id="2411" creationId="{CBCBC930-F04E-96C7-159C-01E55EFFDF91}"/>
          </ac:spMkLst>
        </pc:spChg>
        <pc:spChg chg="mod">
          <ac:chgData name="Lorenzo Yehezkiel" userId="2db71002-4b50-4eb8-b63c-7c26194b5bce" providerId="ADAL" clId="{33CA439B-529E-4EAE-AD65-9004B8F5CF85}" dt="2024-04-16T09:57:28.443" v="1196"/>
          <ac:spMkLst>
            <pc:docMk/>
            <pc:sldMk cId="2017925452" sldId="320"/>
            <ac:spMk id="2412" creationId="{A94FE167-691E-64EB-44E8-901FE8AD96A6}"/>
          </ac:spMkLst>
        </pc:spChg>
        <pc:spChg chg="mod">
          <ac:chgData name="Lorenzo Yehezkiel" userId="2db71002-4b50-4eb8-b63c-7c26194b5bce" providerId="ADAL" clId="{33CA439B-529E-4EAE-AD65-9004B8F5CF85}" dt="2024-04-16T09:57:28.443" v="1196"/>
          <ac:spMkLst>
            <pc:docMk/>
            <pc:sldMk cId="2017925452" sldId="320"/>
            <ac:spMk id="2413" creationId="{21015C11-A1C2-0AE6-B16C-A9A2342EF3AF}"/>
          </ac:spMkLst>
        </pc:spChg>
        <pc:spChg chg="mod">
          <ac:chgData name="Lorenzo Yehezkiel" userId="2db71002-4b50-4eb8-b63c-7c26194b5bce" providerId="ADAL" clId="{33CA439B-529E-4EAE-AD65-9004B8F5CF85}" dt="2024-04-16T09:57:28.443" v="1196"/>
          <ac:spMkLst>
            <pc:docMk/>
            <pc:sldMk cId="2017925452" sldId="320"/>
            <ac:spMk id="2414" creationId="{C5C427B1-B0D6-B4FB-A112-A4B51A91CA24}"/>
          </ac:spMkLst>
        </pc:spChg>
        <pc:spChg chg="mod">
          <ac:chgData name="Lorenzo Yehezkiel" userId="2db71002-4b50-4eb8-b63c-7c26194b5bce" providerId="ADAL" clId="{33CA439B-529E-4EAE-AD65-9004B8F5CF85}" dt="2024-04-16T09:57:28.443" v="1196"/>
          <ac:spMkLst>
            <pc:docMk/>
            <pc:sldMk cId="2017925452" sldId="320"/>
            <ac:spMk id="2415" creationId="{1104EC2C-3751-3E52-763E-22EF1EC06852}"/>
          </ac:spMkLst>
        </pc:spChg>
        <pc:spChg chg="mod">
          <ac:chgData name="Lorenzo Yehezkiel" userId="2db71002-4b50-4eb8-b63c-7c26194b5bce" providerId="ADAL" clId="{33CA439B-529E-4EAE-AD65-9004B8F5CF85}" dt="2024-04-16T09:57:28.443" v="1196"/>
          <ac:spMkLst>
            <pc:docMk/>
            <pc:sldMk cId="2017925452" sldId="320"/>
            <ac:spMk id="2416" creationId="{A54832C0-B3D5-6142-1D0F-070A179FF1C9}"/>
          </ac:spMkLst>
        </pc:spChg>
        <pc:spChg chg="mod">
          <ac:chgData name="Lorenzo Yehezkiel" userId="2db71002-4b50-4eb8-b63c-7c26194b5bce" providerId="ADAL" clId="{33CA439B-529E-4EAE-AD65-9004B8F5CF85}" dt="2024-04-16T09:57:28.443" v="1196"/>
          <ac:spMkLst>
            <pc:docMk/>
            <pc:sldMk cId="2017925452" sldId="320"/>
            <ac:spMk id="2417" creationId="{EAB396E2-86E8-49EF-C263-80E6ABB78F85}"/>
          </ac:spMkLst>
        </pc:spChg>
        <pc:spChg chg="mod">
          <ac:chgData name="Lorenzo Yehezkiel" userId="2db71002-4b50-4eb8-b63c-7c26194b5bce" providerId="ADAL" clId="{33CA439B-529E-4EAE-AD65-9004B8F5CF85}" dt="2024-04-16T09:57:28.443" v="1196"/>
          <ac:spMkLst>
            <pc:docMk/>
            <pc:sldMk cId="2017925452" sldId="320"/>
            <ac:spMk id="2418" creationId="{B1CA91A4-C64A-67F1-7E03-1800D37F6560}"/>
          </ac:spMkLst>
        </pc:spChg>
        <pc:spChg chg="mod">
          <ac:chgData name="Lorenzo Yehezkiel" userId="2db71002-4b50-4eb8-b63c-7c26194b5bce" providerId="ADAL" clId="{33CA439B-529E-4EAE-AD65-9004B8F5CF85}" dt="2024-04-16T09:57:28.443" v="1196"/>
          <ac:spMkLst>
            <pc:docMk/>
            <pc:sldMk cId="2017925452" sldId="320"/>
            <ac:spMk id="2419" creationId="{76C86E46-492B-3A5F-3FA9-997AB5190B0E}"/>
          </ac:spMkLst>
        </pc:spChg>
        <pc:spChg chg="mod">
          <ac:chgData name="Lorenzo Yehezkiel" userId="2db71002-4b50-4eb8-b63c-7c26194b5bce" providerId="ADAL" clId="{33CA439B-529E-4EAE-AD65-9004B8F5CF85}" dt="2024-04-16T09:57:28.443" v="1196"/>
          <ac:spMkLst>
            <pc:docMk/>
            <pc:sldMk cId="2017925452" sldId="320"/>
            <ac:spMk id="2420" creationId="{EDA6C69E-A3A0-F85A-8B77-000D7F75AFD7}"/>
          </ac:spMkLst>
        </pc:spChg>
        <pc:spChg chg="mod">
          <ac:chgData name="Lorenzo Yehezkiel" userId="2db71002-4b50-4eb8-b63c-7c26194b5bce" providerId="ADAL" clId="{33CA439B-529E-4EAE-AD65-9004B8F5CF85}" dt="2024-04-16T09:57:28.443" v="1196"/>
          <ac:spMkLst>
            <pc:docMk/>
            <pc:sldMk cId="2017925452" sldId="320"/>
            <ac:spMk id="2421" creationId="{3850D1BA-2FF6-D8FC-5223-5B9CE93BC9AB}"/>
          </ac:spMkLst>
        </pc:spChg>
        <pc:spChg chg="mod">
          <ac:chgData name="Lorenzo Yehezkiel" userId="2db71002-4b50-4eb8-b63c-7c26194b5bce" providerId="ADAL" clId="{33CA439B-529E-4EAE-AD65-9004B8F5CF85}" dt="2024-04-16T09:57:28.443" v="1196"/>
          <ac:spMkLst>
            <pc:docMk/>
            <pc:sldMk cId="2017925452" sldId="320"/>
            <ac:spMk id="2422" creationId="{59B9DDFD-9FD6-B7C0-D245-97CC881D488E}"/>
          </ac:spMkLst>
        </pc:spChg>
        <pc:spChg chg="mod">
          <ac:chgData name="Lorenzo Yehezkiel" userId="2db71002-4b50-4eb8-b63c-7c26194b5bce" providerId="ADAL" clId="{33CA439B-529E-4EAE-AD65-9004B8F5CF85}" dt="2024-04-16T09:57:28.443" v="1196"/>
          <ac:spMkLst>
            <pc:docMk/>
            <pc:sldMk cId="2017925452" sldId="320"/>
            <ac:spMk id="2423" creationId="{FE9329D2-F7D7-CB48-6531-34F9AD902746}"/>
          </ac:spMkLst>
        </pc:spChg>
        <pc:spChg chg="mod">
          <ac:chgData name="Lorenzo Yehezkiel" userId="2db71002-4b50-4eb8-b63c-7c26194b5bce" providerId="ADAL" clId="{33CA439B-529E-4EAE-AD65-9004B8F5CF85}" dt="2024-04-16T09:57:28.443" v="1196"/>
          <ac:spMkLst>
            <pc:docMk/>
            <pc:sldMk cId="2017925452" sldId="320"/>
            <ac:spMk id="2424" creationId="{4760EFF1-857F-AE48-FA90-2E1B2EB5A7AE}"/>
          </ac:spMkLst>
        </pc:spChg>
        <pc:spChg chg="mod">
          <ac:chgData name="Lorenzo Yehezkiel" userId="2db71002-4b50-4eb8-b63c-7c26194b5bce" providerId="ADAL" clId="{33CA439B-529E-4EAE-AD65-9004B8F5CF85}" dt="2024-04-16T09:57:28.443" v="1196"/>
          <ac:spMkLst>
            <pc:docMk/>
            <pc:sldMk cId="2017925452" sldId="320"/>
            <ac:spMk id="2425" creationId="{B6A6E53E-F26F-86C5-3C37-9D2175A10131}"/>
          </ac:spMkLst>
        </pc:spChg>
        <pc:spChg chg="mod">
          <ac:chgData name="Lorenzo Yehezkiel" userId="2db71002-4b50-4eb8-b63c-7c26194b5bce" providerId="ADAL" clId="{33CA439B-529E-4EAE-AD65-9004B8F5CF85}" dt="2024-04-16T09:57:28.443" v="1196"/>
          <ac:spMkLst>
            <pc:docMk/>
            <pc:sldMk cId="2017925452" sldId="320"/>
            <ac:spMk id="2426" creationId="{8AB16C11-F993-93BE-CAEE-7EAABD958010}"/>
          </ac:spMkLst>
        </pc:spChg>
        <pc:spChg chg="mod">
          <ac:chgData name="Lorenzo Yehezkiel" userId="2db71002-4b50-4eb8-b63c-7c26194b5bce" providerId="ADAL" clId="{33CA439B-529E-4EAE-AD65-9004B8F5CF85}" dt="2024-04-16T09:57:28.443" v="1196"/>
          <ac:spMkLst>
            <pc:docMk/>
            <pc:sldMk cId="2017925452" sldId="320"/>
            <ac:spMk id="2427" creationId="{520778BA-A88B-C55D-9B51-B1573626FBE7}"/>
          </ac:spMkLst>
        </pc:spChg>
        <pc:spChg chg="mod">
          <ac:chgData name="Lorenzo Yehezkiel" userId="2db71002-4b50-4eb8-b63c-7c26194b5bce" providerId="ADAL" clId="{33CA439B-529E-4EAE-AD65-9004B8F5CF85}" dt="2024-04-16T09:57:28.443" v="1196"/>
          <ac:spMkLst>
            <pc:docMk/>
            <pc:sldMk cId="2017925452" sldId="320"/>
            <ac:spMk id="2428" creationId="{C96BE3BB-0BE5-06E8-75F3-5A7A6F3E3379}"/>
          </ac:spMkLst>
        </pc:spChg>
        <pc:spChg chg="mod">
          <ac:chgData name="Lorenzo Yehezkiel" userId="2db71002-4b50-4eb8-b63c-7c26194b5bce" providerId="ADAL" clId="{33CA439B-529E-4EAE-AD65-9004B8F5CF85}" dt="2024-04-16T09:57:28.443" v="1196"/>
          <ac:spMkLst>
            <pc:docMk/>
            <pc:sldMk cId="2017925452" sldId="320"/>
            <ac:spMk id="2429" creationId="{C5001457-D5B9-B9F9-2D20-F06CE46BC985}"/>
          </ac:spMkLst>
        </pc:spChg>
        <pc:spChg chg="mod">
          <ac:chgData name="Lorenzo Yehezkiel" userId="2db71002-4b50-4eb8-b63c-7c26194b5bce" providerId="ADAL" clId="{33CA439B-529E-4EAE-AD65-9004B8F5CF85}" dt="2024-04-16T09:57:28.443" v="1196"/>
          <ac:spMkLst>
            <pc:docMk/>
            <pc:sldMk cId="2017925452" sldId="320"/>
            <ac:spMk id="2430" creationId="{1D61F973-66F7-B900-99D9-2725B166F9CE}"/>
          </ac:spMkLst>
        </pc:spChg>
        <pc:spChg chg="mod">
          <ac:chgData name="Lorenzo Yehezkiel" userId="2db71002-4b50-4eb8-b63c-7c26194b5bce" providerId="ADAL" clId="{33CA439B-529E-4EAE-AD65-9004B8F5CF85}" dt="2024-04-16T09:57:28.443" v="1196"/>
          <ac:spMkLst>
            <pc:docMk/>
            <pc:sldMk cId="2017925452" sldId="320"/>
            <ac:spMk id="2431" creationId="{0341BF2C-254A-673A-C42C-B253C45A4525}"/>
          </ac:spMkLst>
        </pc:spChg>
        <pc:spChg chg="mod">
          <ac:chgData name="Lorenzo Yehezkiel" userId="2db71002-4b50-4eb8-b63c-7c26194b5bce" providerId="ADAL" clId="{33CA439B-529E-4EAE-AD65-9004B8F5CF85}" dt="2024-04-16T09:57:28.443" v="1196"/>
          <ac:spMkLst>
            <pc:docMk/>
            <pc:sldMk cId="2017925452" sldId="320"/>
            <ac:spMk id="2432" creationId="{54725765-9C6E-69BD-60EF-054573AA0169}"/>
          </ac:spMkLst>
        </pc:spChg>
        <pc:spChg chg="mod">
          <ac:chgData name="Lorenzo Yehezkiel" userId="2db71002-4b50-4eb8-b63c-7c26194b5bce" providerId="ADAL" clId="{33CA439B-529E-4EAE-AD65-9004B8F5CF85}" dt="2024-04-16T09:57:28.443" v="1196"/>
          <ac:spMkLst>
            <pc:docMk/>
            <pc:sldMk cId="2017925452" sldId="320"/>
            <ac:spMk id="2433" creationId="{0C4E6352-C851-0405-ADF4-1C20DD925907}"/>
          </ac:spMkLst>
        </pc:spChg>
        <pc:spChg chg="mod">
          <ac:chgData name="Lorenzo Yehezkiel" userId="2db71002-4b50-4eb8-b63c-7c26194b5bce" providerId="ADAL" clId="{33CA439B-529E-4EAE-AD65-9004B8F5CF85}" dt="2024-04-16T09:57:28.443" v="1196"/>
          <ac:spMkLst>
            <pc:docMk/>
            <pc:sldMk cId="2017925452" sldId="320"/>
            <ac:spMk id="2434" creationId="{EC6CE4E4-6192-4291-B5DA-C1858D884493}"/>
          </ac:spMkLst>
        </pc:spChg>
        <pc:spChg chg="mod">
          <ac:chgData name="Lorenzo Yehezkiel" userId="2db71002-4b50-4eb8-b63c-7c26194b5bce" providerId="ADAL" clId="{33CA439B-529E-4EAE-AD65-9004B8F5CF85}" dt="2024-04-16T09:57:28.443" v="1196"/>
          <ac:spMkLst>
            <pc:docMk/>
            <pc:sldMk cId="2017925452" sldId="320"/>
            <ac:spMk id="2435" creationId="{ED37BF13-38E2-ECEA-84D5-76F2D85F5F07}"/>
          </ac:spMkLst>
        </pc:spChg>
        <pc:spChg chg="mod">
          <ac:chgData name="Lorenzo Yehezkiel" userId="2db71002-4b50-4eb8-b63c-7c26194b5bce" providerId="ADAL" clId="{33CA439B-529E-4EAE-AD65-9004B8F5CF85}" dt="2024-04-16T09:57:28.443" v="1196"/>
          <ac:spMkLst>
            <pc:docMk/>
            <pc:sldMk cId="2017925452" sldId="320"/>
            <ac:spMk id="2436" creationId="{C4A5CBAF-0D78-158E-62AD-264D9CB0EF0C}"/>
          </ac:spMkLst>
        </pc:spChg>
        <pc:spChg chg="mod">
          <ac:chgData name="Lorenzo Yehezkiel" userId="2db71002-4b50-4eb8-b63c-7c26194b5bce" providerId="ADAL" clId="{33CA439B-529E-4EAE-AD65-9004B8F5CF85}" dt="2024-04-16T09:57:28.443" v="1196"/>
          <ac:spMkLst>
            <pc:docMk/>
            <pc:sldMk cId="2017925452" sldId="320"/>
            <ac:spMk id="2437" creationId="{9F348282-5825-6320-3E79-F2BFEA5CD817}"/>
          </ac:spMkLst>
        </pc:spChg>
        <pc:spChg chg="mod">
          <ac:chgData name="Lorenzo Yehezkiel" userId="2db71002-4b50-4eb8-b63c-7c26194b5bce" providerId="ADAL" clId="{33CA439B-529E-4EAE-AD65-9004B8F5CF85}" dt="2024-04-16T09:57:28.443" v="1196"/>
          <ac:spMkLst>
            <pc:docMk/>
            <pc:sldMk cId="2017925452" sldId="320"/>
            <ac:spMk id="2438" creationId="{3DA3C12C-2A60-8C0A-E3C5-8C43EB7A1542}"/>
          </ac:spMkLst>
        </pc:spChg>
        <pc:spChg chg="mod">
          <ac:chgData name="Lorenzo Yehezkiel" userId="2db71002-4b50-4eb8-b63c-7c26194b5bce" providerId="ADAL" clId="{33CA439B-529E-4EAE-AD65-9004B8F5CF85}" dt="2024-04-16T09:57:28.443" v="1196"/>
          <ac:spMkLst>
            <pc:docMk/>
            <pc:sldMk cId="2017925452" sldId="320"/>
            <ac:spMk id="2439" creationId="{F49FA3D7-CE9A-2163-3485-D4F80F66780F}"/>
          </ac:spMkLst>
        </pc:spChg>
        <pc:spChg chg="mod">
          <ac:chgData name="Lorenzo Yehezkiel" userId="2db71002-4b50-4eb8-b63c-7c26194b5bce" providerId="ADAL" clId="{33CA439B-529E-4EAE-AD65-9004B8F5CF85}" dt="2024-04-16T09:57:28.443" v="1196"/>
          <ac:spMkLst>
            <pc:docMk/>
            <pc:sldMk cId="2017925452" sldId="320"/>
            <ac:spMk id="2440" creationId="{99AEF5A4-75FA-1268-369D-9C7517F0C184}"/>
          </ac:spMkLst>
        </pc:spChg>
        <pc:spChg chg="mod">
          <ac:chgData name="Lorenzo Yehezkiel" userId="2db71002-4b50-4eb8-b63c-7c26194b5bce" providerId="ADAL" clId="{33CA439B-529E-4EAE-AD65-9004B8F5CF85}" dt="2024-04-16T09:57:28.443" v="1196"/>
          <ac:spMkLst>
            <pc:docMk/>
            <pc:sldMk cId="2017925452" sldId="320"/>
            <ac:spMk id="2441" creationId="{A386760D-2DA8-6959-CF10-22E9217F14D9}"/>
          </ac:spMkLst>
        </pc:spChg>
        <pc:spChg chg="mod">
          <ac:chgData name="Lorenzo Yehezkiel" userId="2db71002-4b50-4eb8-b63c-7c26194b5bce" providerId="ADAL" clId="{33CA439B-529E-4EAE-AD65-9004B8F5CF85}" dt="2024-04-16T09:57:28.443" v="1196"/>
          <ac:spMkLst>
            <pc:docMk/>
            <pc:sldMk cId="2017925452" sldId="320"/>
            <ac:spMk id="2442" creationId="{DF155317-8E2E-BAC1-6E19-41DD04907D5F}"/>
          </ac:spMkLst>
        </pc:spChg>
        <pc:spChg chg="mod">
          <ac:chgData name="Lorenzo Yehezkiel" userId="2db71002-4b50-4eb8-b63c-7c26194b5bce" providerId="ADAL" clId="{33CA439B-529E-4EAE-AD65-9004B8F5CF85}" dt="2024-04-16T09:57:28.443" v="1196"/>
          <ac:spMkLst>
            <pc:docMk/>
            <pc:sldMk cId="2017925452" sldId="320"/>
            <ac:spMk id="2443" creationId="{2B08DD35-3FF0-F762-DBE9-9FB0046EB12C}"/>
          </ac:spMkLst>
        </pc:spChg>
        <pc:spChg chg="mod">
          <ac:chgData name="Lorenzo Yehezkiel" userId="2db71002-4b50-4eb8-b63c-7c26194b5bce" providerId="ADAL" clId="{33CA439B-529E-4EAE-AD65-9004B8F5CF85}" dt="2024-04-16T09:57:28.443" v="1196"/>
          <ac:spMkLst>
            <pc:docMk/>
            <pc:sldMk cId="2017925452" sldId="320"/>
            <ac:spMk id="2444" creationId="{860D6B22-0379-DC3E-A3C4-C7CB1D0D707D}"/>
          </ac:spMkLst>
        </pc:spChg>
        <pc:spChg chg="mod">
          <ac:chgData name="Lorenzo Yehezkiel" userId="2db71002-4b50-4eb8-b63c-7c26194b5bce" providerId="ADAL" clId="{33CA439B-529E-4EAE-AD65-9004B8F5CF85}" dt="2024-04-16T09:57:28.443" v="1196"/>
          <ac:spMkLst>
            <pc:docMk/>
            <pc:sldMk cId="2017925452" sldId="320"/>
            <ac:spMk id="2445" creationId="{2BEA234A-4126-5DE1-3543-059C852DF023}"/>
          </ac:spMkLst>
        </pc:spChg>
        <pc:spChg chg="mod">
          <ac:chgData name="Lorenzo Yehezkiel" userId="2db71002-4b50-4eb8-b63c-7c26194b5bce" providerId="ADAL" clId="{33CA439B-529E-4EAE-AD65-9004B8F5CF85}" dt="2024-04-16T09:57:28.443" v="1196"/>
          <ac:spMkLst>
            <pc:docMk/>
            <pc:sldMk cId="2017925452" sldId="320"/>
            <ac:spMk id="2446" creationId="{F30C9AE8-5BA1-BAEA-89FD-0D14E8EDE336}"/>
          </ac:spMkLst>
        </pc:spChg>
        <pc:spChg chg="mod">
          <ac:chgData name="Lorenzo Yehezkiel" userId="2db71002-4b50-4eb8-b63c-7c26194b5bce" providerId="ADAL" clId="{33CA439B-529E-4EAE-AD65-9004B8F5CF85}" dt="2024-04-16T09:57:28.443" v="1196"/>
          <ac:spMkLst>
            <pc:docMk/>
            <pc:sldMk cId="2017925452" sldId="320"/>
            <ac:spMk id="2447" creationId="{2927A443-9E6F-BC2D-26A9-C65E5CA886F4}"/>
          </ac:spMkLst>
        </pc:spChg>
        <pc:spChg chg="mod">
          <ac:chgData name="Lorenzo Yehezkiel" userId="2db71002-4b50-4eb8-b63c-7c26194b5bce" providerId="ADAL" clId="{33CA439B-529E-4EAE-AD65-9004B8F5CF85}" dt="2024-04-16T09:57:28.443" v="1196"/>
          <ac:spMkLst>
            <pc:docMk/>
            <pc:sldMk cId="2017925452" sldId="320"/>
            <ac:spMk id="2448" creationId="{4A6732DA-90AE-F458-B860-3BEB3EA2DD2F}"/>
          </ac:spMkLst>
        </pc:spChg>
        <pc:spChg chg="mod">
          <ac:chgData name="Lorenzo Yehezkiel" userId="2db71002-4b50-4eb8-b63c-7c26194b5bce" providerId="ADAL" clId="{33CA439B-529E-4EAE-AD65-9004B8F5CF85}" dt="2024-04-16T09:57:28.443" v="1196"/>
          <ac:spMkLst>
            <pc:docMk/>
            <pc:sldMk cId="2017925452" sldId="320"/>
            <ac:spMk id="2449" creationId="{EBDD8DB8-0DB6-4623-E95A-20F0541381D7}"/>
          </ac:spMkLst>
        </pc:spChg>
        <pc:spChg chg="mod">
          <ac:chgData name="Lorenzo Yehezkiel" userId="2db71002-4b50-4eb8-b63c-7c26194b5bce" providerId="ADAL" clId="{33CA439B-529E-4EAE-AD65-9004B8F5CF85}" dt="2024-04-16T09:57:28.443" v="1196"/>
          <ac:spMkLst>
            <pc:docMk/>
            <pc:sldMk cId="2017925452" sldId="320"/>
            <ac:spMk id="2450" creationId="{B3662D77-BE6E-FD05-7ADD-D862949220F4}"/>
          </ac:spMkLst>
        </pc:spChg>
        <pc:spChg chg="mod">
          <ac:chgData name="Lorenzo Yehezkiel" userId="2db71002-4b50-4eb8-b63c-7c26194b5bce" providerId="ADAL" clId="{33CA439B-529E-4EAE-AD65-9004B8F5CF85}" dt="2024-04-16T09:57:28.443" v="1196"/>
          <ac:spMkLst>
            <pc:docMk/>
            <pc:sldMk cId="2017925452" sldId="320"/>
            <ac:spMk id="2451" creationId="{5F37D4BF-7ACB-A49D-8485-EDD09DB10A59}"/>
          </ac:spMkLst>
        </pc:spChg>
        <pc:spChg chg="mod">
          <ac:chgData name="Lorenzo Yehezkiel" userId="2db71002-4b50-4eb8-b63c-7c26194b5bce" providerId="ADAL" clId="{33CA439B-529E-4EAE-AD65-9004B8F5CF85}" dt="2024-04-16T09:57:28.443" v="1196"/>
          <ac:spMkLst>
            <pc:docMk/>
            <pc:sldMk cId="2017925452" sldId="320"/>
            <ac:spMk id="2452" creationId="{1E0173B9-9211-8508-B280-3D2ECB4C5A62}"/>
          </ac:spMkLst>
        </pc:spChg>
        <pc:spChg chg="mod">
          <ac:chgData name="Lorenzo Yehezkiel" userId="2db71002-4b50-4eb8-b63c-7c26194b5bce" providerId="ADAL" clId="{33CA439B-529E-4EAE-AD65-9004B8F5CF85}" dt="2024-04-16T09:57:28.443" v="1196"/>
          <ac:spMkLst>
            <pc:docMk/>
            <pc:sldMk cId="2017925452" sldId="320"/>
            <ac:spMk id="2453" creationId="{6F5067FC-F934-BB1C-4893-7B3E740A05EB}"/>
          </ac:spMkLst>
        </pc:spChg>
        <pc:spChg chg="mod">
          <ac:chgData name="Lorenzo Yehezkiel" userId="2db71002-4b50-4eb8-b63c-7c26194b5bce" providerId="ADAL" clId="{33CA439B-529E-4EAE-AD65-9004B8F5CF85}" dt="2024-04-16T09:57:28.443" v="1196"/>
          <ac:spMkLst>
            <pc:docMk/>
            <pc:sldMk cId="2017925452" sldId="320"/>
            <ac:spMk id="2454" creationId="{AE23B395-B64A-F6C9-94B3-470F3EA89B09}"/>
          </ac:spMkLst>
        </pc:spChg>
        <pc:spChg chg="mod">
          <ac:chgData name="Lorenzo Yehezkiel" userId="2db71002-4b50-4eb8-b63c-7c26194b5bce" providerId="ADAL" clId="{33CA439B-529E-4EAE-AD65-9004B8F5CF85}" dt="2024-04-16T09:57:28.443" v="1196"/>
          <ac:spMkLst>
            <pc:docMk/>
            <pc:sldMk cId="2017925452" sldId="320"/>
            <ac:spMk id="2455" creationId="{1AD7D28B-7559-B723-F390-F333E056BFE3}"/>
          </ac:spMkLst>
        </pc:spChg>
        <pc:spChg chg="mod">
          <ac:chgData name="Lorenzo Yehezkiel" userId="2db71002-4b50-4eb8-b63c-7c26194b5bce" providerId="ADAL" clId="{33CA439B-529E-4EAE-AD65-9004B8F5CF85}" dt="2024-04-16T09:57:28.443" v="1196"/>
          <ac:spMkLst>
            <pc:docMk/>
            <pc:sldMk cId="2017925452" sldId="320"/>
            <ac:spMk id="2456" creationId="{F7569EC6-2B3B-E0B8-B464-AFB1BAB86DD0}"/>
          </ac:spMkLst>
        </pc:spChg>
        <pc:spChg chg="mod">
          <ac:chgData name="Lorenzo Yehezkiel" userId="2db71002-4b50-4eb8-b63c-7c26194b5bce" providerId="ADAL" clId="{33CA439B-529E-4EAE-AD65-9004B8F5CF85}" dt="2024-04-16T09:57:28.443" v="1196"/>
          <ac:spMkLst>
            <pc:docMk/>
            <pc:sldMk cId="2017925452" sldId="320"/>
            <ac:spMk id="2457" creationId="{39DED4C8-8306-E88C-56DE-231DD48A3BA5}"/>
          </ac:spMkLst>
        </pc:spChg>
        <pc:spChg chg="mod">
          <ac:chgData name="Lorenzo Yehezkiel" userId="2db71002-4b50-4eb8-b63c-7c26194b5bce" providerId="ADAL" clId="{33CA439B-529E-4EAE-AD65-9004B8F5CF85}" dt="2024-04-16T09:57:28.443" v="1196"/>
          <ac:spMkLst>
            <pc:docMk/>
            <pc:sldMk cId="2017925452" sldId="320"/>
            <ac:spMk id="2458" creationId="{B53EE072-7800-587A-7CAA-D033FB476841}"/>
          </ac:spMkLst>
        </pc:spChg>
        <pc:spChg chg="mod">
          <ac:chgData name="Lorenzo Yehezkiel" userId="2db71002-4b50-4eb8-b63c-7c26194b5bce" providerId="ADAL" clId="{33CA439B-529E-4EAE-AD65-9004B8F5CF85}" dt="2024-04-16T09:57:28.443" v="1196"/>
          <ac:spMkLst>
            <pc:docMk/>
            <pc:sldMk cId="2017925452" sldId="320"/>
            <ac:spMk id="2459" creationId="{2101D53D-3106-1B19-DE24-A39DAF07E030}"/>
          </ac:spMkLst>
        </pc:spChg>
        <pc:spChg chg="mod">
          <ac:chgData name="Lorenzo Yehezkiel" userId="2db71002-4b50-4eb8-b63c-7c26194b5bce" providerId="ADAL" clId="{33CA439B-529E-4EAE-AD65-9004B8F5CF85}" dt="2024-04-16T09:57:28.443" v="1196"/>
          <ac:spMkLst>
            <pc:docMk/>
            <pc:sldMk cId="2017925452" sldId="320"/>
            <ac:spMk id="2460" creationId="{66B82D6E-17D0-F287-4971-59664D77A195}"/>
          </ac:spMkLst>
        </pc:spChg>
        <pc:spChg chg="mod">
          <ac:chgData name="Lorenzo Yehezkiel" userId="2db71002-4b50-4eb8-b63c-7c26194b5bce" providerId="ADAL" clId="{33CA439B-529E-4EAE-AD65-9004B8F5CF85}" dt="2024-04-16T09:57:28.443" v="1196"/>
          <ac:spMkLst>
            <pc:docMk/>
            <pc:sldMk cId="2017925452" sldId="320"/>
            <ac:spMk id="2461" creationId="{A7D84C84-3FB6-9EB4-968C-6DBC90C40BC5}"/>
          </ac:spMkLst>
        </pc:spChg>
        <pc:spChg chg="mod">
          <ac:chgData name="Lorenzo Yehezkiel" userId="2db71002-4b50-4eb8-b63c-7c26194b5bce" providerId="ADAL" clId="{33CA439B-529E-4EAE-AD65-9004B8F5CF85}" dt="2024-04-16T09:57:28.443" v="1196"/>
          <ac:spMkLst>
            <pc:docMk/>
            <pc:sldMk cId="2017925452" sldId="320"/>
            <ac:spMk id="2462" creationId="{80437C3B-6114-55D5-DFFB-5BD2DCB28ABE}"/>
          </ac:spMkLst>
        </pc:spChg>
        <pc:spChg chg="mod">
          <ac:chgData name="Lorenzo Yehezkiel" userId="2db71002-4b50-4eb8-b63c-7c26194b5bce" providerId="ADAL" clId="{33CA439B-529E-4EAE-AD65-9004B8F5CF85}" dt="2024-04-16T09:57:28.443" v="1196"/>
          <ac:spMkLst>
            <pc:docMk/>
            <pc:sldMk cId="2017925452" sldId="320"/>
            <ac:spMk id="2463" creationId="{FA873707-061F-DEB3-18BC-063F554D50B6}"/>
          </ac:spMkLst>
        </pc:spChg>
        <pc:spChg chg="mod">
          <ac:chgData name="Lorenzo Yehezkiel" userId="2db71002-4b50-4eb8-b63c-7c26194b5bce" providerId="ADAL" clId="{33CA439B-529E-4EAE-AD65-9004B8F5CF85}" dt="2024-04-16T09:57:28.443" v="1196"/>
          <ac:spMkLst>
            <pc:docMk/>
            <pc:sldMk cId="2017925452" sldId="320"/>
            <ac:spMk id="2464" creationId="{607F3415-20DC-2392-3A4C-4657DC148DEE}"/>
          </ac:spMkLst>
        </pc:spChg>
        <pc:spChg chg="mod">
          <ac:chgData name="Lorenzo Yehezkiel" userId="2db71002-4b50-4eb8-b63c-7c26194b5bce" providerId="ADAL" clId="{33CA439B-529E-4EAE-AD65-9004B8F5CF85}" dt="2024-04-16T09:57:28.443" v="1196"/>
          <ac:spMkLst>
            <pc:docMk/>
            <pc:sldMk cId="2017925452" sldId="320"/>
            <ac:spMk id="2465" creationId="{FFC90D65-0F83-41C8-CAE6-EA3039F6FE16}"/>
          </ac:spMkLst>
        </pc:spChg>
        <pc:spChg chg="mod">
          <ac:chgData name="Lorenzo Yehezkiel" userId="2db71002-4b50-4eb8-b63c-7c26194b5bce" providerId="ADAL" clId="{33CA439B-529E-4EAE-AD65-9004B8F5CF85}" dt="2024-04-16T09:57:28.443" v="1196"/>
          <ac:spMkLst>
            <pc:docMk/>
            <pc:sldMk cId="2017925452" sldId="320"/>
            <ac:spMk id="2466" creationId="{936C300B-B059-0007-3140-4B61E0F74F19}"/>
          </ac:spMkLst>
        </pc:spChg>
        <pc:spChg chg="mod">
          <ac:chgData name="Lorenzo Yehezkiel" userId="2db71002-4b50-4eb8-b63c-7c26194b5bce" providerId="ADAL" clId="{33CA439B-529E-4EAE-AD65-9004B8F5CF85}" dt="2024-04-16T09:57:28.443" v="1196"/>
          <ac:spMkLst>
            <pc:docMk/>
            <pc:sldMk cId="2017925452" sldId="320"/>
            <ac:spMk id="2467" creationId="{B301208A-0412-E3C1-706E-1299330CB356}"/>
          </ac:spMkLst>
        </pc:spChg>
        <pc:spChg chg="mod">
          <ac:chgData name="Lorenzo Yehezkiel" userId="2db71002-4b50-4eb8-b63c-7c26194b5bce" providerId="ADAL" clId="{33CA439B-529E-4EAE-AD65-9004B8F5CF85}" dt="2024-04-16T09:57:28.443" v="1196"/>
          <ac:spMkLst>
            <pc:docMk/>
            <pc:sldMk cId="2017925452" sldId="320"/>
            <ac:spMk id="2468" creationId="{8371D3A0-84AB-4933-AE93-E73C1B9FF16C}"/>
          </ac:spMkLst>
        </pc:spChg>
        <pc:spChg chg="mod">
          <ac:chgData name="Lorenzo Yehezkiel" userId="2db71002-4b50-4eb8-b63c-7c26194b5bce" providerId="ADAL" clId="{33CA439B-529E-4EAE-AD65-9004B8F5CF85}" dt="2024-04-16T09:57:28.443" v="1196"/>
          <ac:spMkLst>
            <pc:docMk/>
            <pc:sldMk cId="2017925452" sldId="320"/>
            <ac:spMk id="2469" creationId="{B5260FB3-EEFA-449F-2277-2F634B7D52B2}"/>
          </ac:spMkLst>
        </pc:spChg>
        <pc:spChg chg="mod">
          <ac:chgData name="Lorenzo Yehezkiel" userId="2db71002-4b50-4eb8-b63c-7c26194b5bce" providerId="ADAL" clId="{33CA439B-529E-4EAE-AD65-9004B8F5CF85}" dt="2024-04-16T09:57:28.443" v="1196"/>
          <ac:spMkLst>
            <pc:docMk/>
            <pc:sldMk cId="2017925452" sldId="320"/>
            <ac:spMk id="2470" creationId="{3899827F-1441-C6EC-2477-DF8FBF5A73A9}"/>
          </ac:spMkLst>
        </pc:spChg>
        <pc:spChg chg="mod">
          <ac:chgData name="Lorenzo Yehezkiel" userId="2db71002-4b50-4eb8-b63c-7c26194b5bce" providerId="ADAL" clId="{33CA439B-529E-4EAE-AD65-9004B8F5CF85}" dt="2024-04-16T09:57:28.443" v="1196"/>
          <ac:spMkLst>
            <pc:docMk/>
            <pc:sldMk cId="2017925452" sldId="320"/>
            <ac:spMk id="2471" creationId="{74D4337D-FDBC-5695-D253-70059B9B5B43}"/>
          </ac:spMkLst>
        </pc:spChg>
        <pc:spChg chg="mod">
          <ac:chgData name="Lorenzo Yehezkiel" userId="2db71002-4b50-4eb8-b63c-7c26194b5bce" providerId="ADAL" clId="{33CA439B-529E-4EAE-AD65-9004B8F5CF85}" dt="2024-04-16T09:57:28.443" v="1196"/>
          <ac:spMkLst>
            <pc:docMk/>
            <pc:sldMk cId="2017925452" sldId="320"/>
            <ac:spMk id="2472" creationId="{FB1F304F-4BBD-5C6F-6D6B-3D8EC6C6B60E}"/>
          </ac:spMkLst>
        </pc:spChg>
        <pc:spChg chg="mod">
          <ac:chgData name="Lorenzo Yehezkiel" userId="2db71002-4b50-4eb8-b63c-7c26194b5bce" providerId="ADAL" clId="{33CA439B-529E-4EAE-AD65-9004B8F5CF85}" dt="2024-04-16T09:57:28.443" v="1196"/>
          <ac:spMkLst>
            <pc:docMk/>
            <pc:sldMk cId="2017925452" sldId="320"/>
            <ac:spMk id="2473" creationId="{765D6C6D-5C77-AC84-AEC2-636378AC7D5F}"/>
          </ac:spMkLst>
        </pc:spChg>
        <pc:spChg chg="mod">
          <ac:chgData name="Lorenzo Yehezkiel" userId="2db71002-4b50-4eb8-b63c-7c26194b5bce" providerId="ADAL" clId="{33CA439B-529E-4EAE-AD65-9004B8F5CF85}" dt="2024-04-16T09:57:28.443" v="1196"/>
          <ac:spMkLst>
            <pc:docMk/>
            <pc:sldMk cId="2017925452" sldId="320"/>
            <ac:spMk id="2474" creationId="{BD3203DC-FA3E-9785-BEC6-05EF96C74297}"/>
          </ac:spMkLst>
        </pc:spChg>
        <pc:spChg chg="mod">
          <ac:chgData name="Lorenzo Yehezkiel" userId="2db71002-4b50-4eb8-b63c-7c26194b5bce" providerId="ADAL" clId="{33CA439B-529E-4EAE-AD65-9004B8F5CF85}" dt="2024-04-16T09:57:28.443" v="1196"/>
          <ac:spMkLst>
            <pc:docMk/>
            <pc:sldMk cId="2017925452" sldId="320"/>
            <ac:spMk id="2475" creationId="{86C1E5CC-F0ED-D993-CFC8-CE46770574EB}"/>
          </ac:spMkLst>
        </pc:spChg>
        <pc:spChg chg="mod">
          <ac:chgData name="Lorenzo Yehezkiel" userId="2db71002-4b50-4eb8-b63c-7c26194b5bce" providerId="ADAL" clId="{33CA439B-529E-4EAE-AD65-9004B8F5CF85}" dt="2024-04-16T09:57:28.443" v="1196"/>
          <ac:spMkLst>
            <pc:docMk/>
            <pc:sldMk cId="2017925452" sldId="320"/>
            <ac:spMk id="2476" creationId="{08008B7D-A1D5-BB66-AD67-326E550E6476}"/>
          </ac:spMkLst>
        </pc:spChg>
        <pc:spChg chg="mod">
          <ac:chgData name="Lorenzo Yehezkiel" userId="2db71002-4b50-4eb8-b63c-7c26194b5bce" providerId="ADAL" clId="{33CA439B-529E-4EAE-AD65-9004B8F5CF85}" dt="2024-04-16T09:57:28.443" v="1196"/>
          <ac:spMkLst>
            <pc:docMk/>
            <pc:sldMk cId="2017925452" sldId="320"/>
            <ac:spMk id="2477" creationId="{6F82AD0C-D714-187A-710B-436BB3A47960}"/>
          </ac:spMkLst>
        </pc:spChg>
        <pc:spChg chg="mod">
          <ac:chgData name="Lorenzo Yehezkiel" userId="2db71002-4b50-4eb8-b63c-7c26194b5bce" providerId="ADAL" clId="{33CA439B-529E-4EAE-AD65-9004B8F5CF85}" dt="2024-04-16T09:57:28.443" v="1196"/>
          <ac:spMkLst>
            <pc:docMk/>
            <pc:sldMk cId="2017925452" sldId="320"/>
            <ac:spMk id="2478" creationId="{7A1B0872-CA81-02D7-41E7-0631265D2DC5}"/>
          </ac:spMkLst>
        </pc:spChg>
        <pc:spChg chg="mod">
          <ac:chgData name="Lorenzo Yehezkiel" userId="2db71002-4b50-4eb8-b63c-7c26194b5bce" providerId="ADAL" clId="{33CA439B-529E-4EAE-AD65-9004B8F5CF85}" dt="2024-04-16T09:57:28.443" v="1196"/>
          <ac:spMkLst>
            <pc:docMk/>
            <pc:sldMk cId="2017925452" sldId="320"/>
            <ac:spMk id="2479" creationId="{7C258A18-C493-0FC2-3B60-365583FDA83D}"/>
          </ac:spMkLst>
        </pc:spChg>
        <pc:spChg chg="mod">
          <ac:chgData name="Lorenzo Yehezkiel" userId="2db71002-4b50-4eb8-b63c-7c26194b5bce" providerId="ADAL" clId="{33CA439B-529E-4EAE-AD65-9004B8F5CF85}" dt="2024-04-16T09:57:28.443" v="1196"/>
          <ac:spMkLst>
            <pc:docMk/>
            <pc:sldMk cId="2017925452" sldId="320"/>
            <ac:spMk id="2480" creationId="{CFBC2A64-6AB5-0ED8-8710-FDF01A791559}"/>
          </ac:spMkLst>
        </pc:spChg>
        <pc:spChg chg="mod">
          <ac:chgData name="Lorenzo Yehezkiel" userId="2db71002-4b50-4eb8-b63c-7c26194b5bce" providerId="ADAL" clId="{33CA439B-529E-4EAE-AD65-9004B8F5CF85}" dt="2024-04-16T09:57:28.443" v="1196"/>
          <ac:spMkLst>
            <pc:docMk/>
            <pc:sldMk cId="2017925452" sldId="320"/>
            <ac:spMk id="2481" creationId="{7DF1A06A-0F20-D610-EADC-317311080899}"/>
          </ac:spMkLst>
        </pc:spChg>
        <pc:spChg chg="mod">
          <ac:chgData name="Lorenzo Yehezkiel" userId="2db71002-4b50-4eb8-b63c-7c26194b5bce" providerId="ADAL" clId="{33CA439B-529E-4EAE-AD65-9004B8F5CF85}" dt="2024-04-16T09:57:28.443" v="1196"/>
          <ac:spMkLst>
            <pc:docMk/>
            <pc:sldMk cId="2017925452" sldId="320"/>
            <ac:spMk id="2482" creationId="{DD2D9283-6789-8AA2-3CA3-7A51DDE78EA6}"/>
          </ac:spMkLst>
        </pc:spChg>
        <pc:spChg chg="mod">
          <ac:chgData name="Lorenzo Yehezkiel" userId="2db71002-4b50-4eb8-b63c-7c26194b5bce" providerId="ADAL" clId="{33CA439B-529E-4EAE-AD65-9004B8F5CF85}" dt="2024-04-16T09:57:28.443" v="1196"/>
          <ac:spMkLst>
            <pc:docMk/>
            <pc:sldMk cId="2017925452" sldId="320"/>
            <ac:spMk id="2483" creationId="{2BD256A7-63DB-ABD3-D4FF-3562E24775BF}"/>
          </ac:spMkLst>
        </pc:spChg>
        <pc:spChg chg="mod">
          <ac:chgData name="Lorenzo Yehezkiel" userId="2db71002-4b50-4eb8-b63c-7c26194b5bce" providerId="ADAL" clId="{33CA439B-529E-4EAE-AD65-9004B8F5CF85}" dt="2024-04-16T09:57:28.443" v="1196"/>
          <ac:spMkLst>
            <pc:docMk/>
            <pc:sldMk cId="2017925452" sldId="320"/>
            <ac:spMk id="2484" creationId="{77BCBECD-9AC1-E23F-7E38-D473E97805FF}"/>
          </ac:spMkLst>
        </pc:spChg>
        <pc:spChg chg="mod">
          <ac:chgData name="Lorenzo Yehezkiel" userId="2db71002-4b50-4eb8-b63c-7c26194b5bce" providerId="ADAL" clId="{33CA439B-529E-4EAE-AD65-9004B8F5CF85}" dt="2024-04-16T09:57:28.443" v="1196"/>
          <ac:spMkLst>
            <pc:docMk/>
            <pc:sldMk cId="2017925452" sldId="320"/>
            <ac:spMk id="2485" creationId="{0B2131D4-0654-4FFF-65B9-DEA565F7DE1B}"/>
          </ac:spMkLst>
        </pc:spChg>
        <pc:spChg chg="mod">
          <ac:chgData name="Lorenzo Yehezkiel" userId="2db71002-4b50-4eb8-b63c-7c26194b5bce" providerId="ADAL" clId="{33CA439B-529E-4EAE-AD65-9004B8F5CF85}" dt="2024-04-16T09:57:28.443" v="1196"/>
          <ac:spMkLst>
            <pc:docMk/>
            <pc:sldMk cId="2017925452" sldId="320"/>
            <ac:spMk id="2486" creationId="{1E8EEE65-598C-6ACF-39BC-0E94D52FD8ED}"/>
          </ac:spMkLst>
        </pc:spChg>
        <pc:spChg chg="mod">
          <ac:chgData name="Lorenzo Yehezkiel" userId="2db71002-4b50-4eb8-b63c-7c26194b5bce" providerId="ADAL" clId="{33CA439B-529E-4EAE-AD65-9004B8F5CF85}" dt="2024-04-16T09:57:28.443" v="1196"/>
          <ac:spMkLst>
            <pc:docMk/>
            <pc:sldMk cId="2017925452" sldId="320"/>
            <ac:spMk id="2487" creationId="{D10E9C41-60C9-2460-ADB6-EBE4087E5D27}"/>
          </ac:spMkLst>
        </pc:spChg>
        <pc:spChg chg="mod">
          <ac:chgData name="Lorenzo Yehezkiel" userId="2db71002-4b50-4eb8-b63c-7c26194b5bce" providerId="ADAL" clId="{33CA439B-529E-4EAE-AD65-9004B8F5CF85}" dt="2024-04-16T09:57:28.443" v="1196"/>
          <ac:spMkLst>
            <pc:docMk/>
            <pc:sldMk cId="2017925452" sldId="320"/>
            <ac:spMk id="2488" creationId="{E2A3034E-35AE-449E-0CF5-AC71A6B34D67}"/>
          </ac:spMkLst>
        </pc:spChg>
        <pc:spChg chg="mod">
          <ac:chgData name="Lorenzo Yehezkiel" userId="2db71002-4b50-4eb8-b63c-7c26194b5bce" providerId="ADAL" clId="{33CA439B-529E-4EAE-AD65-9004B8F5CF85}" dt="2024-04-16T09:57:28.443" v="1196"/>
          <ac:spMkLst>
            <pc:docMk/>
            <pc:sldMk cId="2017925452" sldId="320"/>
            <ac:spMk id="2489" creationId="{751219B0-18AC-E288-3A13-5A17B65A6666}"/>
          </ac:spMkLst>
        </pc:spChg>
        <pc:spChg chg="mod">
          <ac:chgData name="Lorenzo Yehezkiel" userId="2db71002-4b50-4eb8-b63c-7c26194b5bce" providerId="ADAL" clId="{33CA439B-529E-4EAE-AD65-9004B8F5CF85}" dt="2024-04-16T09:57:28.443" v="1196"/>
          <ac:spMkLst>
            <pc:docMk/>
            <pc:sldMk cId="2017925452" sldId="320"/>
            <ac:spMk id="2490" creationId="{85CB8007-4FAC-8F5F-8CCC-16B4B29479F2}"/>
          </ac:spMkLst>
        </pc:spChg>
        <pc:spChg chg="mod">
          <ac:chgData name="Lorenzo Yehezkiel" userId="2db71002-4b50-4eb8-b63c-7c26194b5bce" providerId="ADAL" clId="{33CA439B-529E-4EAE-AD65-9004B8F5CF85}" dt="2024-04-16T09:57:28.443" v="1196"/>
          <ac:spMkLst>
            <pc:docMk/>
            <pc:sldMk cId="2017925452" sldId="320"/>
            <ac:spMk id="2491" creationId="{B652E52C-3F71-86B1-E645-853FF0728E1A}"/>
          </ac:spMkLst>
        </pc:spChg>
        <pc:spChg chg="mod">
          <ac:chgData name="Lorenzo Yehezkiel" userId="2db71002-4b50-4eb8-b63c-7c26194b5bce" providerId="ADAL" clId="{33CA439B-529E-4EAE-AD65-9004B8F5CF85}" dt="2024-04-16T09:57:28.443" v="1196"/>
          <ac:spMkLst>
            <pc:docMk/>
            <pc:sldMk cId="2017925452" sldId="320"/>
            <ac:spMk id="2492" creationId="{E6012A15-3772-5AF9-5A41-FDA185CE9281}"/>
          </ac:spMkLst>
        </pc:spChg>
        <pc:spChg chg="mod">
          <ac:chgData name="Lorenzo Yehezkiel" userId="2db71002-4b50-4eb8-b63c-7c26194b5bce" providerId="ADAL" clId="{33CA439B-529E-4EAE-AD65-9004B8F5CF85}" dt="2024-04-16T09:57:28.443" v="1196"/>
          <ac:spMkLst>
            <pc:docMk/>
            <pc:sldMk cId="2017925452" sldId="320"/>
            <ac:spMk id="2493" creationId="{75BB6782-0555-7F30-86E7-7989EF3C6901}"/>
          </ac:spMkLst>
        </pc:spChg>
        <pc:spChg chg="mod">
          <ac:chgData name="Lorenzo Yehezkiel" userId="2db71002-4b50-4eb8-b63c-7c26194b5bce" providerId="ADAL" clId="{33CA439B-529E-4EAE-AD65-9004B8F5CF85}" dt="2024-04-16T09:57:28.443" v="1196"/>
          <ac:spMkLst>
            <pc:docMk/>
            <pc:sldMk cId="2017925452" sldId="320"/>
            <ac:spMk id="2494" creationId="{AC0525CB-4B30-33B7-4228-FD22ADECFB56}"/>
          </ac:spMkLst>
        </pc:spChg>
        <pc:spChg chg="mod">
          <ac:chgData name="Lorenzo Yehezkiel" userId="2db71002-4b50-4eb8-b63c-7c26194b5bce" providerId="ADAL" clId="{33CA439B-529E-4EAE-AD65-9004B8F5CF85}" dt="2024-04-16T09:57:28.443" v="1196"/>
          <ac:spMkLst>
            <pc:docMk/>
            <pc:sldMk cId="2017925452" sldId="320"/>
            <ac:spMk id="2495" creationId="{2FE2C8F9-CB35-88A2-9715-19E75709BC8D}"/>
          </ac:spMkLst>
        </pc:spChg>
        <pc:spChg chg="mod">
          <ac:chgData name="Lorenzo Yehezkiel" userId="2db71002-4b50-4eb8-b63c-7c26194b5bce" providerId="ADAL" clId="{33CA439B-529E-4EAE-AD65-9004B8F5CF85}" dt="2024-04-16T09:57:28.443" v="1196"/>
          <ac:spMkLst>
            <pc:docMk/>
            <pc:sldMk cId="2017925452" sldId="320"/>
            <ac:spMk id="2496" creationId="{D0C9F990-4677-D3F0-5772-6A79A8752D7D}"/>
          </ac:spMkLst>
        </pc:spChg>
        <pc:spChg chg="mod">
          <ac:chgData name="Lorenzo Yehezkiel" userId="2db71002-4b50-4eb8-b63c-7c26194b5bce" providerId="ADAL" clId="{33CA439B-529E-4EAE-AD65-9004B8F5CF85}" dt="2024-04-16T09:57:28.443" v="1196"/>
          <ac:spMkLst>
            <pc:docMk/>
            <pc:sldMk cId="2017925452" sldId="320"/>
            <ac:spMk id="2497" creationId="{B5FC0D25-7A8F-DFC7-382E-0C9A395B2807}"/>
          </ac:spMkLst>
        </pc:spChg>
        <pc:spChg chg="mod">
          <ac:chgData name="Lorenzo Yehezkiel" userId="2db71002-4b50-4eb8-b63c-7c26194b5bce" providerId="ADAL" clId="{33CA439B-529E-4EAE-AD65-9004B8F5CF85}" dt="2024-04-16T09:57:28.443" v="1196"/>
          <ac:spMkLst>
            <pc:docMk/>
            <pc:sldMk cId="2017925452" sldId="320"/>
            <ac:spMk id="2498" creationId="{D7403236-D52D-B661-0C83-52E133BE6AC2}"/>
          </ac:spMkLst>
        </pc:spChg>
        <pc:spChg chg="mod">
          <ac:chgData name="Lorenzo Yehezkiel" userId="2db71002-4b50-4eb8-b63c-7c26194b5bce" providerId="ADAL" clId="{33CA439B-529E-4EAE-AD65-9004B8F5CF85}" dt="2024-04-16T09:57:28.443" v="1196"/>
          <ac:spMkLst>
            <pc:docMk/>
            <pc:sldMk cId="2017925452" sldId="320"/>
            <ac:spMk id="2499" creationId="{03E4C7FC-A377-8EE0-4A1D-05F19B0C875F}"/>
          </ac:spMkLst>
        </pc:spChg>
        <pc:spChg chg="mod">
          <ac:chgData name="Lorenzo Yehezkiel" userId="2db71002-4b50-4eb8-b63c-7c26194b5bce" providerId="ADAL" clId="{33CA439B-529E-4EAE-AD65-9004B8F5CF85}" dt="2024-04-16T09:57:28.443" v="1196"/>
          <ac:spMkLst>
            <pc:docMk/>
            <pc:sldMk cId="2017925452" sldId="320"/>
            <ac:spMk id="2500" creationId="{4FB62F8E-48AC-12CC-8959-119AEF73EF8A}"/>
          </ac:spMkLst>
        </pc:spChg>
        <pc:spChg chg="mod">
          <ac:chgData name="Lorenzo Yehezkiel" userId="2db71002-4b50-4eb8-b63c-7c26194b5bce" providerId="ADAL" clId="{33CA439B-529E-4EAE-AD65-9004B8F5CF85}" dt="2024-04-16T09:57:28.443" v="1196"/>
          <ac:spMkLst>
            <pc:docMk/>
            <pc:sldMk cId="2017925452" sldId="320"/>
            <ac:spMk id="2501" creationId="{20C8D9FF-D2F9-3E4E-59A2-5E93D74ABF17}"/>
          </ac:spMkLst>
        </pc:spChg>
        <pc:spChg chg="add del mod">
          <ac:chgData name="Lorenzo Yehezkiel" userId="2db71002-4b50-4eb8-b63c-7c26194b5bce" providerId="ADAL" clId="{33CA439B-529E-4EAE-AD65-9004B8F5CF85}" dt="2024-04-16T10:01:50.801" v="1283" actId="478"/>
          <ac:spMkLst>
            <pc:docMk/>
            <pc:sldMk cId="2017925452" sldId="320"/>
            <ac:spMk id="2502" creationId="{099CF4D2-3502-A6FE-3C8D-310C78817F27}"/>
          </ac:spMkLst>
        </pc:spChg>
        <pc:grpChg chg="del">
          <ac:chgData name="Lorenzo Yehezkiel" userId="2db71002-4b50-4eb8-b63c-7c26194b5bce" providerId="ADAL" clId="{33CA439B-529E-4EAE-AD65-9004B8F5CF85}" dt="2024-04-16T09:50:14.939" v="1000" actId="478"/>
          <ac:grpSpMkLst>
            <pc:docMk/>
            <pc:sldMk cId="2017925452" sldId="320"/>
            <ac:grpSpMk id="4" creationId="{208CB157-7C52-F7FC-D784-C1EC6D739F1E}"/>
          </ac:grpSpMkLst>
        </pc:grpChg>
        <pc:grpChg chg="add mod ord">
          <ac:chgData name="Lorenzo Yehezkiel" userId="2db71002-4b50-4eb8-b63c-7c26194b5bce" providerId="ADAL" clId="{33CA439B-529E-4EAE-AD65-9004B8F5CF85}" dt="2024-04-16T10:01:40.582" v="1281" actId="1076"/>
          <ac:grpSpMkLst>
            <pc:docMk/>
            <pc:sldMk cId="2017925452" sldId="320"/>
            <ac:grpSpMk id="8" creationId="{D39EF199-8A41-EECA-138F-590808EB539C}"/>
          </ac:grpSpMkLst>
        </pc:grpChg>
        <pc:grpChg chg="add mod">
          <ac:chgData name="Lorenzo Yehezkiel" userId="2db71002-4b50-4eb8-b63c-7c26194b5bce" providerId="ADAL" clId="{33CA439B-529E-4EAE-AD65-9004B8F5CF85}" dt="2024-04-16T15:29:28.173" v="4612" actId="1076"/>
          <ac:grpSpMkLst>
            <pc:docMk/>
            <pc:sldMk cId="2017925452" sldId="320"/>
            <ac:grpSpMk id="12" creationId="{C6C02F49-DC41-1EDC-727A-1668348F1008}"/>
          </ac:grpSpMkLst>
        </pc:grpChg>
        <pc:grpChg chg="add mod">
          <ac:chgData name="Lorenzo Yehezkiel" userId="2db71002-4b50-4eb8-b63c-7c26194b5bce" providerId="ADAL" clId="{33CA439B-529E-4EAE-AD65-9004B8F5CF85}" dt="2024-04-16T09:53:08.376" v="1071" actId="1036"/>
          <ac:grpSpMkLst>
            <pc:docMk/>
            <pc:sldMk cId="2017925452" sldId="320"/>
            <ac:grpSpMk id="24" creationId="{D5AE79AA-C52C-024F-617E-7AEF1EEE9D7B}"/>
          </ac:grpSpMkLst>
        </pc:grpChg>
        <pc:grpChg chg="add mod">
          <ac:chgData name="Lorenzo Yehezkiel" userId="2db71002-4b50-4eb8-b63c-7c26194b5bce" providerId="ADAL" clId="{33CA439B-529E-4EAE-AD65-9004B8F5CF85}" dt="2024-04-16T15:29:33.593" v="4614" actId="1076"/>
          <ac:grpSpMkLst>
            <pc:docMk/>
            <pc:sldMk cId="2017925452" sldId="320"/>
            <ac:grpSpMk id="36" creationId="{87B8B598-8C92-1FDE-FFCD-595B3F4E0FA5}"/>
          </ac:grpSpMkLst>
        </pc:grpChg>
        <pc:grpChg chg="add mod">
          <ac:chgData name="Lorenzo Yehezkiel" userId="2db71002-4b50-4eb8-b63c-7c26194b5bce" providerId="ADAL" clId="{33CA439B-529E-4EAE-AD65-9004B8F5CF85}" dt="2024-04-16T09:57:53.831" v="1213" actId="14100"/>
          <ac:grpSpMkLst>
            <pc:docMk/>
            <pc:sldMk cId="2017925452" sldId="320"/>
            <ac:grpSpMk id="48" creationId="{75E404C9-9495-3138-5268-5289D394207D}"/>
          </ac:grpSpMkLst>
        </pc:grpChg>
        <pc:grpChg chg="del">
          <ac:chgData name="Lorenzo Yehezkiel" userId="2db71002-4b50-4eb8-b63c-7c26194b5bce" providerId="ADAL" clId="{33CA439B-529E-4EAE-AD65-9004B8F5CF85}" dt="2024-04-16T09:50:14.939" v="1000" actId="478"/>
          <ac:grpSpMkLst>
            <pc:docMk/>
            <pc:sldMk cId="2017925452" sldId="320"/>
            <ac:grpSpMk id="1356" creationId="{00000000-0000-0000-0000-000000000000}"/>
          </ac:grpSpMkLst>
        </pc:grpChg>
        <pc:grpChg chg="del">
          <ac:chgData name="Lorenzo Yehezkiel" userId="2db71002-4b50-4eb8-b63c-7c26194b5bce" providerId="ADAL" clId="{33CA439B-529E-4EAE-AD65-9004B8F5CF85}" dt="2024-04-16T09:50:17.515" v="1001" actId="478"/>
          <ac:grpSpMkLst>
            <pc:docMk/>
            <pc:sldMk cId="2017925452" sldId="320"/>
            <ac:grpSpMk id="1484" creationId="{00000000-0000-0000-0000-000000000000}"/>
          </ac:grpSpMkLst>
        </pc:grpChg>
        <pc:grpChg chg="add mod">
          <ac:chgData name="Lorenzo Yehezkiel" userId="2db71002-4b50-4eb8-b63c-7c26194b5bce" providerId="ADAL" clId="{33CA439B-529E-4EAE-AD65-9004B8F5CF85}" dt="2024-04-16T09:58:15.106" v="1276" actId="1038"/>
          <ac:grpSpMkLst>
            <pc:docMk/>
            <pc:sldMk cId="2017925452" sldId="320"/>
            <ac:grpSpMk id="2404" creationId="{68847969-AA67-FA10-584F-771547C7C9A6}"/>
          </ac:grpSpMkLst>
        </pc:grpChg>
        <pc:picChg chg="mod">
          <ac:chgData name="Lorenzo Yehezkiel" userId="2db71002-4b50-4eb8-b63c-7c26194b5bce" providerId="ADAL" clId="{33CA439B-529E-4EAE-AD65-9004B8F5CF85}" dt="2024-04-16T09:51:51.667" v="1046"/>
          <ac:picMkLst>
            <pc:docMk/>
            <pc:sldMk cId="2017925452" sldId="320"/>
            <ac:picMk id="10" creationId="{DFE2386E-3E1B-DD65-83C4-006052B723A7}"/>
          </ac:picMkLst>
        </pc:picChg>
        <pc:picChg chg="add del mod">
          <ac:chgData name="Lorenzo Yehezkiel" userId="2db71002-4b50-4eb8-b63c-7c26194b5bce" providerId="ADAL" clId="{33CA439B-529E-4EAE-AD65-9004B8F5CF85}" dt="2024-04-16T09:56:54.493" v="1195" actId="14100"/>
          <ac:picMkLst>
            <pc:docMk/>
            <pc:sldMk cId="2017925452" sldId="320"/>
            <ac:picMk id="2399" creationId="{3455D14C-861B-F81F-A740-1CB12A62B6B5}"/>
          </ac:picMkLst>
        </pc:picChg>
        <pc:picChg chg="add del mod">
          <ac:chgData name="Lorenzo Yehezkiel" userId="2db71002-4b50-4eb8-b63c-7c26194b5bce" providerId="ADAL" clId="{33CA439B-529E-4EAE-AD65-9004B8F5CF85}" dt="2024-04-16T09:56:51.144" v="1190" actId="1076"/>
          <ac:picMkLst>
            <pc:docMk/>
            <pc:sldMk cId="2017925452" sldId="320"/>
            <ac:picMk id="2403" creationId="{DAB166B4-AF6B-4827-CF66-200F11ACE3FD}"/>
          </ac:picMkLst>
        </pc:picChg>
        <pc:extLst>
          <p:ext xmlns:p="http://schemas.openxmlformats.org/presentationml/2006/main" uri="{D6D511B9-2390-475A-947B-AFAB55BFBCF1}">
            <pc226:cmChg xmlns:pc226="http://schemas.microsoft.com/office/powerpoint/2022/06/main/command" chg="add">
              <pc226:chgData name="Lorenzo Yehezkiel" userId="2db71002-4b50-4eb8-b63c-7c26194b5bce" providerId="ADAL" clId="{33CA439B-529E-4EAE-AD65-9004B8F5CF85}" dt="2024-04-19T06:17:02.971" v="4649"/>
              <pc2:cmMkLst xmlns:pc2="http://schemas.microsoft.com/office/powerpoint/2019/9/main/command">
                <pc:docMk/>
                <pc:sldMk cId="2017925452" sldId="320"/>
                <pc2:cmMk id="{B9C4E189-8B63-44CA-8F18-66FEA048B571}"/>
              </pc2:cmMkLst>
            </pc226:cmChg>
          </p:ext>
        </pc:extLst>
      </pc:sldChg>
      <pc:sldChg chg="modSp mod modTransition">
        <pc:chgData name="Lorenzo Yehezkiel" userId="2db71002-4b50-4eb8-b63c-7c26194b5bce" providerId="ADAL" clId="{33CA439B-529E-4EAE-AD65-9004B8F5CF85}" dt="2024-04-16T15:29:53.535" v="4618"/>
        <pc:sldMkLst>
          <pc:docMk/>
          <pc:sldMk cId="1356635814" sldId="321"/>
        </pc:sldMkLst>
        <pc:spChg chg="mod">
          <ac:chgData name="Lorenzo Yehezkiel" userId="2db71002-4b50-4eb8-b63c-7c26194b5bce" providerId="ADAL" clId="{33CA439B-529E-4EAE-AD65-9004B8F5CF85}" dt="2024-04-16T14:29:46.607" v="3728" actId="20577"/>
          <ac:spMkLst>
            <pc:docMk/>
            <pc:sldMk cId="1356635814" sldId="321"/>
            <ac:spMk id="706" creationId="{00000000-0000-0000-0000-000000000000}"/>
          </ac:spMkLst>
        </pc:spChg>
      </pc:sldChg>
      <pc:sldChg chg="modSp mod modTransition delCm modCm">
        <pc:chgData name="Lorenzo Yehezkiel" userId="2db71002-4b50-4eb8-b63c-7c26194b5bce" providerId="ADAL" clId="{33CA439B-529E-4EAE-AD65-9004B8F5CF85}" dt="2024-04-16T14:43:10.927" v="3905"/>
        <pc:sldMkLst>
          <pc:docMk/>
          <pc:sldMk cId="3333656799" sldId="324"/>
        </pc:sldMkLst>
        <pc:spChg chg="mod">
          <ac:chgData name="Lorenzo Yehezkiel" userId="2db71002-4b50-4eb8-b63c-7c26194b5bce" providerId="ADAL" clId="{33CA439B-529E-4EAE-AD65-9004B8F5CF85}" dt="2024-04-16T14:14:40.794" v="3470" actId="207"/>
          <ac:spMkLst>
            <pc:docMk/>
            <pc:sldMk cId="3333656799" sldId="324"/>
            <ac:spMk id="18" creationId="{B88D45AC-7C72-736D-D96D-EB3C15F55F1D}"/>
          </ac:spMkLst>
        </pc:spChg>
        <pc:spChg chg="mod">
          <ac:chgData name="Lorenzo Yehezkiel" userId="2db71002-4b50-4eb8-b63c-7c26194b5bce" providerId="ADAL" clId="{33CA439B-529E-4EAE-AD65-9004B8F5CF85}" dt="2024-04-16T14:14:46.341" v="3471" actId="207"/>
          <ac:spMkLst>
            <pc:docMk/>
            <pc:sldMk cId="3333656799" sldId="324"/>
            <ac:spMk id="20" creationId="{11EE37CB-C428-0B6C-6830-BB99E46422E4}"/>
          </ac:spMkLst>
        </pc:spChg>
        <pc:spChg chg="mod">
          <ac:chgData name="Lorenzo Yehezkiel" userId="2db71002-4b50-4eb8-b63c-7c26194b5bce" providerId="ADAL" clId="{33CA439B-529E-4EAE-AD65-9004B8F5CF85}" dt="2024-04-16T14:14:49.527" v="3472" actId="207"/>
          <ac:spMkLst>
            <pc:docMk/>
            <pc:sldMk cId="3333656799" sldId="324"/>
            <ac:spMk id="22" creationId="{AE09651F-2D3E-F6BC-2D7B-448B71DDD711}"/>
          </ac:spMkLst>
        </pc:spChg>
        <pc:spChg chg="mod">
          <ac:chgData name="Lorenzo Yehezkiel" userId="2db71002-4b50-4eb8-b63c-7c26194b5bce" providerId="ADAL" clId="{33CA439B-529E-4EAE-AD65-9004B8F5CF85}" dt="2024-04-16T14:14:31.906" v="3469" actId="207"/>
          <ac:spMkLst>
            <pc:docMk/>
            <pc:sldMk cId="3333656799" sldId="324"/>
            <ac:spMk id="2082" creationId="{00000000-0000-0000-0000-000000000000}"/>
          </ac:spMkLst>
        </pc:spChg>
        <pc:extLst>
          <p:ext xmlns:p="http://schemas.openxmlformats.org/presentationml/2006/main" uri="{D6D511B9-2390-475A-947B-AFAB55BFBCF1}">
            <pc226:cmChg xmlns:pc226="http://schemas.microsoft.com/office/powerpoint/2022/06/main/command" chg="del mod modRxn">
              <pc226:chgData name="Lorenzo Yehezkiel" userId="2db71002-4b50-4eb8-b63c-7c26194b5bce" providerId="ADAL" clId="{33CA439B-529E-4EAE-AD65-9004B8F5CF85}" dt="2024-04-16T14:24:30.412" v="3627"/>
              <pc2:cmMkLst xmlns:pc2="http://schemas.microsoft.com/office/powerpoint/2019/9/main/command">
                <pc:docMk/>
                <pc:sldMk cId="3333656799" sldId="324"/>
                <pc2:cmMk id="{47D1DFE2-BA85-4D51-AD1B-5D55187CBC0E}"/>
              </pc2:cmMkLst>
              <pc226:cmRplyChg chg="add">
                <pc226:chgData name="Lorenzo Yehezkiel" userId="2db71002-4b50-4eb8-b63c-7c26194b5bce" providerId="ADAL" clId="{33CA439B-529E-4EAE-AD65-9004B8F5CF85}" dt="2024-04-16T13:10:57.817" v="1284"/>
                <pc2:cmRplyMkLst xmlns:pc2="http://schemas.microsoft.com/office/powerpoint/2019/9/main/command">
                  <pc:docMk/>
                  <pc:sldMk cId="3333656799" sldId="324"/>
                  <pc2:cmMk id="{47D1DFE2-BA85-4D51-AD1B-5D55187CBC0E}"/>
                  <pc2:cmRplyMk id="{A55A2A67-7F8E-4A0E-9F92-3AB16D21049A}"/>
                </pc2:cmRplyMkLst>
              </pc226:cmRplyChg>
            </pc226:cmChg>
          </p:ext>
        </pc:extLst>
      </pc:sldChg>
      <pc:sldChg chg="addSp delSp modSp add mod ord modTransition modNotesTx">
        <pc:chgData name="Lorenzo Yehezkiel" userId="2db71002-4b50-4eb8-b63c-7c26194b5bce" providerId="ADAL" clId="{33CA439B-529E-4EAE-AD65-9004B8F5CF85}" dt="2024-04-16T15:28:34.504" v="4608"/>
        <pc:sldMkLst>
          <pc:docMk/>
          <pc:sldMk cId="2120537776" sldId="325"/>
        </pc:sldMkLst>
        <pc:spChg chg="add del">
          <ac:chgData name="Lorenzo Yehezkiel" userId="2db71002-4b50-4eb8-b63c-7c26194b5bce" providerId="ADAL" clId="{33CA439B-529E-4EAE-AD65-9004B8F5CF85}" dt="2024-04-16T14:34:13.705" v="3736" actId="21"/>
          <ac:spMkLst>
            <pc:docMk/>
            <pc:sldMk cId="2120537776" sldId="325"/>
            <ac:spMk id="2" creationId="{57DA59B4-A14C-D262-398F-C060CB1A2717}"/>
          </ac:spMkLst>
        </pc:spChg>
        <pc:spChg chg="add mod">
          <ac:chgData name="Lorenzo Yehezkiel" userId="2db71002-4b50-4eb8-b63c-7c26194b5bce" providerId="ADAL" clId="{33CA439B-529E-4EAE-AD65-9004B8F5CF85}" dt="2024-04-16T14:36:49.273" v="3823" actId="1035"/>
          <ac:spMkLst>
            <pc:docMk/>
            <pc:sldMk cId="2120537776" sldId="325"/>
            <ac:spMk id="3" creationId="{A8A1F2D5-F2B6-A8A5-DE93-6D167ADB81F5}"/>
          </ac:spMkLst>
        </pc:spChg>
        <pc:spChg chg="add mod">
          <ac:chgData name="Lorenzo Yehezkiel" userId="2db71002-4b50-4eb8-b63c-7c26194b5bce" providerId="ADAL" clId="{33CA439B-529E-4EAE-AD65-9004B8F5CF85}" dt="2024-04-16T14:36:31.245" v="3819" actId="14100"/>
          <ac:spMkLst>
            <pc:docMk/>
            <pc:sldMk cId="2120537776" sldId="325"/>
            <ac:spMk id="4" creationId="{00E47A17-9DE4-D96A-05B2-9E31DD8058A6}"/>
          </ac:spMkLst>
        </pc:spChg>
        <pc:spChg chg="add mod ord">
          <ac:chgData name="Lorenzo Yehezkiel" userId="2db71002-4b50-4eb8-b63c-7c26194b5bce" providerId="ADAL" clId="{33CA439B-529E-4EAE-AD65-9004B8F5CF85}" dt="2024-04-16T14:48:08.139" v="3947" actId="1036"/>
          <ac:spMkLst>
            <pc:docMk/>
            <pc:sldMk cId="2120537776" sldId="325"/>
            <ac:spMk id="5" creationId="{107B306A-5F43-D0F2-421C-B12D778F529C}"/>
          </ac:spMkLst>
        </pc:spChg>
        <pc:spChg chg="add del mod">
          <ac:chgData name="Lorenzo Yehezkiel" userId="2db71002-4b50-4eb8-b63c-7c26194b5bce" providerId="ADAL" clId="{33CA439B-529E-4EAE-AD65-9004B8F5CF85}" dt="2024-04-16T14:34:13.705" v="3736" actId="21"/>
          <ac:spMkLst>
            <pc:docMk/>
            <pc:sldMk cId="2120537776" sldId="325"/>
            <ac:spMk id="7" creationId="{8B4B2105-799B-55C2-4656-344B88A40393}"/>
          </ac:spMkLst>
        </pc:spChg>
        <pc:spChg chg="add del mod">
          <ac:chgData name="Lorenzo Yehezkiel" userId="2db71002-4b50-4eb8-b63c-7c26194b5bce" providerId="ADAL" clId="{33CA439B-529E-4EAE-AD65-9004B8F5CF85}" dt="2024-04-16T14:37:06.046" v="3825" actId="1035"/>
          <ac:spMkLst>
            <pc:docMk/>
            <pc:sldMk cId="2120537776" sldId="325"/>
            <ac:spMk id="8" creationId="{8F96D458-6F7E-CECA-DDF9-BC4FC8C1CAD8}"/>
          </ac:spMkLst>
        </pc:spChg>
        <pc:spChg chg="add del mod">
          <ac:chgData name="Lorenzo Yehezkiel" userId="2db71002-4b50-4eb8-b63c-7c26194b5bce" providerId="ADAL" clId="{33CA439B-529E-4EAE-AD65-9004B8F5CF85}" dt="2024-04-16T14:34:13.705" v="3736" actId="21"/>
          <ac:spMkLst>
            <pc:docMk/>
            <pc:sldMk cId="2120537776" sldId="325"/>
            <ac:spMk id="22" creationId="{3D234AB9-312F-C218-4662-910CECC39B7F}"/>
          </ac:spMkLst>
        </pc:spChg>
        <pc:spChg chg="add del mod">
          <ac:chgData name="Lorenzo Yehezkiel" userId="2db71002-4b50-4eb8-b63c-7c26194b5bce" providerId="ADAL" clId="{33CA439B-529E-4EAE-AD65-9004B8F5CF85}" dt="2024-04-16T14:47:15.481" v="3909" actId="478"/>
          <ac:spMkLst>
            <pc:docMk/>
            <pc:sldMk cId="2120537776" sldId="325"/>
            <ac:spMk id="352" creationId="{00000000-0000-0000-0000-000000000000}"/>
          </ac:spMkLst>
        </pc:spChg>
        <pc:grpChg chg="add del">
          <ac:chgData name="Lorenzo Yehezkiel" userId="2db71002-4b50-4eb8-b63c-7c26194b5bce" providerId="ADAL" clId="{33CA439B-529E-4EAE-AD65-9004B8F5CF85}" dt="2024-04-16T14:34:13.705" v="3736" actId="21"/>
          <ac:grpSpMkLst>
            <pc:docMk/>
            <pc:sldMk cId="2120537776" sldId="325"/>
            <ac:grpSpMk id="9" creationId="{B3A1EEC5-A8D4-1F03-9704-BB35332E2CDE}"/>
          </ac:grpSpMkLst>
        </pc:grpChg>
        <pc:grpChg chg="add del">
          <ac:chgData name="Lorenzo Yehezkiel" userId="2db71002-4b50-4eb8-b63c-7c26194b5bce" providerId="ADAL" clId="{33CA439B-529E-4EAE-AD65-9004B8F5CF85}" dt="2024-04-16T14:34:13.705" v="3736" actId="21"/>
          <ac:grpSpMkLst>
            <pc:docMk/>
            <pc:sldMk cId="2120537776" sldId="325"/>
            <ac:grpSpMk id="35" creationId="{54E5BA46-3290-E918-5CEB-3FAD0F675CFF}"/>
          </ac:grpSpMkLst>
        </pc:grpChg>
        <pc:grpChg chg="add del">
          <ac:chgData name="Lorenzo Yehezkiel" userId="2db71002-4b50-4eb8-b63c-7c26194b5bce" providerId="ADAL" clId="{33CA439B-529E-4EAE-AD65-9004B8F5CF85}" dt="2024-04-16T14:34:13.705" v="3736" actId="21"/>
          <ac:grpSpMkLst>
            <pc:docMk/>
            <pc:sldMk cId="2120537776" sldId="325"/>
            <ac:grpSpMk id="47" creationId="{383FF97D-A314-181D-00C0-C7412CA57FC0}"/>
          </ac:grpSpMkLst>
        </pc:grpChg>
        <pc:grpChg chg="add del mod">
          <ac:chgData name="Lorenzo Yehezkiel" userId="2db71002-4b50-4eb8-b63c-7c26194b5bce" providerId="ADAL" clId="{33CA439B-529E-4EAE-AD65-9004B8F5CF85}" dt="2024-04-16T15:23:14.855" v="4530" actId="1076"/>
          <ac:grpSpMkLst>
            <pc:docMk/>
            <pc:sldMk cId="2120537776" sldId="325"/>
            <ac:grpSpMk id="330" creationId="{05F57154-F9F3-76A9-2773-E0D719381AFD}"/>
          </ac:grpSpMkLst>
        </pc:grpChg>
        <pc:grpChg chg="add del">
          <ac:chgData name="Lorenzo Yehezkiel" userId="2db71002-4b50-4eb8-b63c-7c26194b5bce" providerId="ADAL" clId="{33CA439B-529E-4EAE-AD65-9004B8F5CF85}" dt="2024-04-16T14:34:13.705" v="3736" actId="21"/>
          <ac:grpSpMkLst>
            <pc:docMk/>
            <pc:sldMk cId="2120537776" sldId="325"/>
            <ac:grpSpMk id="1534" creationId="{7C3B5A51-F6E8-230C-5A16-7DD27456D0F0}"/>
          </ac:grpSpMkLst>
        </pc:grpChg>
      </pc:sldChg>
      <pc:sldChg chg="del">
        <pc:chgData name="Lorenzo Yehezkiel" userId="2db71002-4b50-4eb8-b63c-7c26194b5bce" providerId="ADAL" clId="{33CA439B-529E-4EAE-AD65-9004B8F5CF85}" dt="2024-04-16T14:40:48.893" v="3892" actId="47"/>
        <pc:sldMkLst>
          <pc:docMk/>
          <pc:sldMk cId="2437579169" sldId="326"/>
        </pc:sldMkLst>
      </pc:sldChg>
      <pc:sldChg chg="modTransition">
        <pc:chgData name="Lorenzo Yehezkiel" userId="2db71002-4b50-4eb8-b63c-7c26194b5bce" providerId="ADAL" clId="{33CA439B-529E-4EAE-AD65-9004B8F5CF85}" dt="2024-04-16T15:29:56.831" v="4622"/>
        <pc:sldMkLst>
          <pc:docMk/>
          <pc:sldMk cId="3947756858" sldId="327"/>
        </pc:sldMkLst>
      </pc:sldChg>
      <pc:sldChg chg="addSp delSp modSp add del mod ord">
        <pc:chgData name="Lorenzo Yehezkiel" userId="2db71002-4b50-4eb8-b63c-7c26194b5bce" providerId="ADAL" clId="{33CA439B-529E-4EAE-AD65-9004B8F5CF85}" dt="2024-04-16T14:34:19.198" v="3739" actId="47"/>
        <pc:sldMkLst>
          <pc:docMk/>
          <pc:sldMk cId="3614537399" sldId="328"/>
        </pc:sldMkLst>
        <pc:spChg chg="add del">
          <ac:chgData name="Lorenzo Yehezkiel" userId="2db71002-4b50-4eb8-b63c-7c26194b5bce" providerId="ADAL" clId="{33CA439B-529E-4EAE-AD65-9004B8F5CF85}" dt="2024-04-16T14:34:16.035" v="3738" actId="478"/>
          <ac:spMkLst>
            <pc:docMk/>
            <pc:sldMk cId="3614537399" sldId="328"/>
            <ac:spMk id="2" creationId="{94CAED42-8EA8-8C00-A6CB-755548FC665C}"/>
          </ac:spMkLst>
        </pc:spChg>
        <pc:spChg chg="add del mod">
          <ac:chgData name="Lorenzo Yehezkiel" userId="2db71002-4b50-4eb8-b63c-7c26194b5bce" providerId="ADAL" clId="{33CA439B-529E-4EAE-AD65-9004B8F5CF85}" dt="2024-04-16T14:34:16.035" v="3738" actId="478"/>
          <ac:spMkLst>
            <pc:docMk/>
            <pc:sldMk cId="3614537399" sldId="328"/>
            <ac:spMk id="4" creationId="{EA0CB58C-ECCD-95CF-F8AB-AE0932CA7CF0}"/>
          </ac:spMkLst>
        </pc:spChg>
        <pc:spChg chg="add del mod">
          <ac:chgData name="Lorenzo Yehezkiel" userId="2db71002-4b50-4eb8-b63c-7c26194b5bce" providerId="ADAL" clId="{33CA439B-529E-4EAE-AD65-9004B8F5CF85}" dt="2024-04-16T14:34:16.035" v="3738" actId="478"/>
          <ac:spMkLst>
            <pc:docMk/>
            <pc:sldMk cId="3614537399" sldId="328"/>
            <ac:spMk id="6" creationId="{A6BC76FB-5F90-0C02-5C5C-53F019A88B50}"/>
          </ac:spMkLst>
        </pc:spChg>
        <pc:spChg chg="add mod">
          <ac:chgData name="Lorenzo Yehezkiel" userId="2db71002-4b50-4eb8-b63c-7c26194b5bce" providerId="ADAL" clId="{33CA439B-529E-4EAE-AD65-9004B8F5CF85}" dt="2024-04-16T14:34:04.993" v="3735"/>
          <ac:spMkLst>
            <pc:docMk/>
            <pc:sldMk cId="3614537399" sldId="328"/>
            <ac:spMk id="7" creationId="{8B4B2105-799B-55C2-4656-344B88A40393}"/>
          </ac:spMkLst>
        </pc:spChg>
        <pc:spChg chg="add mod">
          <ac:chgData name="Lorenzo Yehezkiel" userId="2db71002-4b50-4eb8-b63c-7c26194b5bce" providerId="ADAL" clId="{33CA439B-529E-4EAE-AD65-9004B8F5CF85}" dt="2024-04-16T14:34:04.993" v="3735"/>
          <ac:spMkLst>
            <pc:docMk/>
            <pc:sldMk cId="3614537399" sldId="328"/>
            <ac:spMk id="8" creationId="{8F96D458-6F7E-CECA-DDF9-BC4FC8C1CAD8}"/>
          </ac:spMkLst>
        </pc:spChg>
        <pc:spChg chg="mod">
          <ac:chgData name="Lorenzo Yehezkiel" userId="2db71002-4b50-4eb8-b63c-7c26194b5bce" providerId="ADAL" clId="{33CA439B-529E-4EAE-AD65-9004B8F5CF85}" dt="2024-04-16T14:34:04.993" v="3735"/>
          <ac:spMkLst>
            <pc:docMk/>
            <pc:sldMk cId="3614537399" sldId="328"/>
            <ac:spMk id="10" creationId="{69151D15-D43E-D374-419D-7E65C332C9FF}"/>
          </ac:spMkLst>
        </pc:spChg>
        <pc:spChg chg="mod">
          <ac:chgData name="Lorenzo Yehezkiel" userId="2db71002-4b50-4eb8-b63c-7c26194b5bce" providerId="ADAL" clId="{33CA439B-529E-4EAE-AD65-9004B8F5CF85}" dt="2024-04-16T14:34:04.993" v="3735"/>
          <ac:spMkLst>
            <pc:docMk/>
            <pc:sldMk cId="3614537399" sldId="328"/>
            <ac:spMk id="11" creationId="{DFD44458-F2F7-518C-20B9-65DAB917C734}"/>
          </ac:spMkLst>
        </pc:spChg>
        <pc:spChg chg="mod">
          <ac:chgData name="Lorenzo Yehezkiel" userId="2db71002-4b50-4eb8-b63c-7c26194b5bce" providerId="ADAL" clId="{33CA439B-529E-4EAE-AD65-9004B8F5CF85}" dt="2024-04-16T14:34:04.993" v="3735"/>
          <ac:spMkLst>
            <pc:docMk/>
            <pc:sldMk cId="3614537399" sldId="328"/>
            <ac:spMk id="12" creationId="{4EC4FD56-2846-F9B8-DC88-D9BD7E8D1425}"/>
          </ac:spMkLst>
        </pc:spChg>
        <pc:spChg chg="mod">
          <ac:chgData name="Lorenzo Yehezkiel" userId="2db71002-4b50-4eb8-b63c-7c26194b5bce" providerId="ADAL" clId="{33CA439B-529E-4EAE-AD65-9004B8F5CF85}" dt="2024-04-16T14:34:04.993" v="3735"/>
          <ac:spMkLst>
            <pc:docMk/>
            <pc:sldMk cId="3614537399" sldId="328"/>
            <ac:spMk id="13" creationId="{CDA4B838-7D08-9B63-F6C9-109BECA4B753}"/>
          </ac:spMkLst>
        </pc:spChg>
        <pc:spChg chg="mod">
          <ac:chgData name="Lorenzo Yehezkiel" userId="2db71002-4b50-4eb8-b63c-7c26194b5bce" providerId="ADAL" clId="{33CA439B-529E-4EAE-AD65-9004B8F5CF85}" dt="2024-04-16T14:34:04.993" v="3735"/>
          <ac:spMkLst>
            <pc:docMk/>
            <pc:sldMk cId="3614537399" sldId="328"/>
            <ac:spMk id="14" creationId="{35636164-280B-5E98-27A9-E975B8062D9E}"/>
          </ac:spMkLst>
        </pc:spChg>
        <pc:spChg chg="mod">
          <ac:chgData name="Lorenzo Yehezkiel" userId="2db71002-4b50-4eb8-b63c-7c26194b5bce" providerId="ADAL" clId="{33CA439B-529E-4EAE-AD65-9004B8F5CF85}" dt="2024-04-16T14:34:04.993" v="3735"/>
          <ac:spMkLst>
            <pc:docMk/>
            <pc:sldMk cId="3614537399" sldId="328"/>
            <ac:spMk id="15" creationId="{6835D1EC-FA16-C7EB-3E49-F11D41E847C2}"/>
          </ac:spMkLst>
        </pc:spChg>
        <pc:spChg chg="mod">
          <ac:chgData name="Lorenzo Yehezkiel" userId="2db71002-4b50-4eb8-b63c-7c26194b5bce" providerId="ADAL" clId="{33CA439B-529E-4EAE-AD65-9004B8F5CF85}" dt="2024-04-16T14:34:04.993" v="3735"/>
          <ac:spMkLst>
            <pc:docMk/>
            <pc:sldMk cId="3614537399" sldId="328"/>
            <ac:spMk id="16" creationId="{474EE615-092D-638C-A573-810B8A51CCD9}"/>
          </ac:spMkLst>
        </pc:spChg>
        <pc:spChg chg="mod">
          <ac:chgData name="Lorenzo Yehezkiel" userId="2db71002-4b50-4eb8-b63c-7c26194b5bce" providerId="ADAL" clId="{33CA439B-529E-4EAE-AD65-9004B8F5CF85}" dt="2024-04-16T14:34:04.993" v="3735"/>
          <ac:spMkLst>
            <pc:docMk/>
            <pc:sldMk cId="3614537399" sldId="328"/>
            <ac:spMk id="17" creationId="{C0CD3763-515C-B088-7123-437E31B42621}"/>
          </ac:spMkLst>
        </pc:spChg>
        <pc:spChg chg="mod">
          <ac:chgData name="Lorenzo Yehezkiel" userId="2db71002-4b50-4eb8-b63c-7c26194b5bce" providerId="ADAL" clId="{33CA439B-529E-4EAE-AD65-9004B8F5CF85}" dt="2024-04-16T14:34:04.993" v="3735"/>
          <ac:spMkLst>
            <pc:docMk/>
            <pc:sldMk cId="3614537399" sldId="328"/>
            <ac:spMk id="18" creationId="{B3742291-08A3-5C6D-70A9-3CF9378547A4}"/>
          </ac:spMkLst>
        </pc:spChg>
        <pc:spChg chg="mod">
          <ac:chgData name="Lorenzo Yehezkiel" userId="2db71002-4b50-4eb8-b63c-7c26194b5bce" providerId="ADAL" clId="{33CA439B-529E-4EAE-AD65-9004B8F5CF85}" dt="2024-04-16T14:34:04.993" v="3735"/>
          <ac:spMkLst>
            <pc:docMk/>
            <pc:sldMk cId="3614537399" sldId="328"/>
            <ac:spMk id="19" creationId="{16EF8615-F274-14B7-9D4E-A4525D59635E}"/>
          </ac:spMkLst>
        </pc:spChg>
        <pc:spChg chg="mod">
          <ac:chgData name="Lorenzo Yehezkiel" userId="2db71002-4b50-4eb8-b63c-7c26194b5bce" providerId="ADAL" clId="{33CA439B-529E-4EAE-AD65-9004B8F5CF85}" dt="2024-04-16T14:34:04.993" v="3735"/>
          <ac:spMkLst>
            <pc:docMk/>
            <pc:sldMk cId="3614537399" sldId="328"/>
            <ac:spMk id="20" creationId="{13732687-FCF5-2315-D457-63AE36420D18}"/>
          </ac:spMkLst>
        </pc:spChg>
        <pc:spChg chg="mod">
          <ac:chgData name="Lorenzo Yehezkiel" userId="2db71002-4b50-4eb8-b63c-7c26194b5bce" providerId="ADAL" clId="{33CA439B-529E-4EAE-AD65-9004B8F5CF85}" dt="2024-04-16T14:34:04.993" v="3735"/>
          <ac:spMkLst>
            <pc:docMk/>
            <pc:sldMk cId="3614537399" sldId="328"/>
            <ac:spMk id="21" creationId="{0483CB49-0C75-CCC5-DF68-B85F2F22B62C}"/>
          </ac:spMkLst>
        </pc:spChg>
        <pc:spChg chg="add mod">
          <ac:chgData name="Lorenzo Yehezkiel" userId="2db71002-4b50-4eb8-b63c-7c26194b5bce" providerId="ADAL" clId="{33CA439B-529E-4EAE-AD65-9004B8F5CF85}" dt="2024-04-16T14:34:04.993" v="3735"/>
          <ac:spMkLst>
            <pc:docMk/>
            <pc:sldMk cId="3614537399" sldId="328"/>
            <ac:spMk id="22" creationId="{3D234AB9-312F-C218-4662-910CECC39B7F}"/>
          </ac:spMkLst>
        </pc:spChg>
        <pc:spChg chg="mod">
          <ac:chgData name="Lorenzo Yehezkiel" userId="2db71002-4b50-4eb8-b63c-7c26194b5bce" providerId="ADAL" clId="{33CA439B-529E-4EAE-AD65-9004B8F5CF85}" dt="2024-04-16T14:34:04.993" v="3735"/>
          <ac:spMkLst>
            <pc:docMk/>
            <pc:sldMk cId="3614537399" sldId="328"/>
            <ac:spMk id="23" creationId="{4B7A8C57-DDC2-6324-631B-1FF8AB95338C}"/>
          </ac:spMkLst>
        </pc:spChg>
        <pc:spChg chg="mod">
          <ac:chgData name="Lorenzo Yehezkiel" userId="2db71002-4b50-4eb8-b63c-7c26194b5bce" providerId="ADAL" clId="{33CA439B-529E-4EAE-AD65-9004B8F5CF85}" dt="2024-04-16T14:34:04.993" v="3735"/>
          <ac:spMkLst>
            <pc:docMk/>
            <pc:sldMk cId="3614537399" sldId="328"/>
            <ac:spMk id="24" creationId="{AD8E14B1-8BE9-F1DC-DB2E-D205495D1331}"/>
          </ac:spMkLst>
        </pc:spChg>
        <pc:spChg chg="mod">
          <ac:chgData name="Lorenzo Yehezkiel" userId="2db71002-4b50-4eb8-b63c-7c26194b5bce" providerId="ADAL" clId="{33CA439B-529E-4EAE-AD65-9004B8F5CF85}" dt="2024-04-16T14:34:04.993" v="3735"/>
          <ac:spMkLst>
            <pc:docMk/>
            <pc:sldMk cId="3614537399" sldId="328"/>
            <ac:spMk id="25" creationId="{B6AD3104-0353-7E02-16A9-B017E7B68956}"/>
          </ac:spMkLst>
        </pc:spChg>
        <pc:spChg chg="mod">
          <ac:chgData name="Lorenzo Yehezkiel" userId="2db71002-4b50-4eb8-b63c-7c26194b5bce" providerId="ADAL" clId="{33CA439B-529E-4EAE-AD65-9004B8F5CF85}" dt="2024-04-16T14:34:04.993" v="3735"/>
          <ac:spMkLst>
            <pc:docMk/>
            <pc:sldMk cId="3614537399" sldId="328"/>
            <ac:spMk id="26" creationId="{C0E022B9-1A9C-718F-3EC4-E0815EB35A36}"/>
          </ac:spMkLst>
        </pc:spChg>
        <pc:spChg chg="mod">
          <ac:chgData name="Lorenzo Yehezkiel" userId="2db71002-4b50-4eb8-b63c-7c26194b5bce" providerId="ADAL" clId="{33CA439B-529E-4EAE-AD65-9004B8F5CF85}" dt="2024-04-16T14:34:04.993" v="3735"/>
          <ac:spMkLst>
            <pc:docMk/>
            <pc:sldMk cId="3614537399" sldId="328"/>
            <ac:spMk id="27" creationId="{5573F416-3E48-24A8-BDA7-9CBA7F1BFFA1}"/>
          </ac:spMkLst>
        </pc:spChg>
        <pc:spChg chg="mod">
          <ac:chgData name="Lorenzo Yehezkiel" userId="2db71002-4b50-4eb8-b63c-7c26194b5bce" providerId="ADAL" clId="{33CA439B-529E-4EAE-AD65-9004B8F5CF85}" dt="2024-04-16T14:34:04.993" v="3735"/>
          <ac:spMkLst>
            <pc:docMk/>
            <pc:sldMk cId="3614537399" sldId="328"/>
            <ac:spMk id="28" creationId="{E3B7BBA3-BD0D-07B6-CEBB-A1D582EB010D}"/>
          </ac:spMkLst>
        </pc:spChg>
        <pc:spChg chg="mod">
          <ac:chgData name="Lorenzo Yehezkiel" userId="2db71002-4b50-4eb8-b63c-7c26194b5bce" providerId="ADAL" clId="{33CA439B-529E-4EAE-AD65-9004B8F5CF85}" dt="2024-04-16T14:34:04.993" v="3735"/>
          <ac:spMkLst>
            <pc:docMk/>
            <pc:sldMk cId="3614537399" sldId="328"/>
            <ac:spMk id="29" creationId="{1EB247C8-28C8-B48E-CB48-3528E740CABF}"/>
          </ac:spMkLst>
        </pc:spChg>
        <pc:spChg chg="add mod">
          <ac:chgData name="Lorenzo Yehezkiel" userId="2db71002-4b50-4eb8-b63c-7c26194b5bce" providerId="ADAL" clId="{33CA439B-529E-4EAE-AD65-9004B8F5CF85}" dt="2024-04-16T14:34:04.993" v="3735"/>
          <ac:spMkLst>
            <pc:docMk/>
            <pc:sldMk cId="3614537399" sldId="328"/>
            <ac:spMk id="30" creationId="{57DA59B4-A14C-D262-398F-C060CB1A2717}"/>
          </ac:spMkLst>
        </pc:spChg>
        <pc:spChg chg="mod">
          <ac:chgData name="Lorenzo Yehezkiel" userId="2db71002-4b50-4eb8-b63c-7c26194b5bce" providerId="ADAL" clId="{33CA439B-529E-4EAE-AD65-9004B8F5CF85}" dt="2024-04-16T14:34:04.993" v="3735"/>
          <ac:spMkLst>
            <pc:docMk/>
            <pc:sldMk cId="3614537399" sldId="328"/>
            <ac:spMk id="36" creationId="{541EE925-61EA-80EB-5CDC-1D0E79A69193}"/>
          </ac:spMkLst>
        </pc:spChg>
        <pc:spChg chg="mod">
          <ac:chgData name="Lorenzo Yehezkiel" userId="2db71002-4b50-4eb8-b63c-7c26194b5bce" providerId="ADAL" clId="{33CA439B-529E-4EAE-AD65-9004B8F5CF85}" dt="2024-04-16T14:34:04.993" v="3735"/>
          <ac:spMkLst>
            <pc:docMk/>
            <pc:sldMk cId="3614537399" sldId="328"/>
            <ac:spMk id="37" creationId="{BC183370-09C2-F89E-9AB4-D8BA6546A4B9}"/>
          </ac:spMkLst>
        </pc:spChg>
        <pc:spChg chg="mod">
          <ac:chgData name="Lorenzo Yehezkiel" userId="2db71002-4b50-4eb8-b63c-7c26194b5bce" providerId="ADAL" clId="{33CA439B-529E-4EAE-AD65-9004B8F5CF85}" dt="2024-04-16T14:34:04.993" v="3735"/>
          <ac:spMkLst>
            <pc:docMk/>
            <pc:sldMk cId="3614537399" sldId="328"/>
            <ac:spMk id="38" creationId="{CBDE0E80-5B90-E1C0-ECD3-B9735911E22F}"/>
          </ac:spMkLst>
        </pc:spChg>
        <pc:spChg chg="mod">
          <ac:chgData name="Lorenzo Yehezkiel" userId="2db71002-4b50-4eb8-b63c-7c26194b5bce" providerId="ADAL" clId="{33CA439B-529E-4EAE-AD65-9004B8F5CF85}" dt="2024-04-16T14:34:04.993" v="3735"/>
          <ac:spMkLst>
            <pc:docMk/>
            <pc:sldMk cId="3614537399" sldId="328"/>
            <ac:spMk id="39" creationId="{9CE78C29-50A1-E55A-FBE9-23D76F851308}"/>
          </ac:spMkLst>
        </pc:spChg>
        <pc:spChg chg="mod">
          <ac:chgData name="Lorenzo Yehezkiel" userId="2db71002-4b50-4eb8-b63c-7c26194b5bce" providerId="ADAL" clId="{33CA439B-529E-4EAE-AD65-9004B8F5CF85}" dt="2024-04-16T14:34:04.993" v="3735"/>
          <ac:spMkLst>
            <pc:docMk/>
            <pc:sldMk cId="3614537399" sldId="328"/>
            <ac:spMk id="40" creationId="{4E800D8A-CF3F-013E-6254-A2777B434FF8}"/>
          </ac:spMkLst>
        </pc:spChg>
        <pc:spChg chg="mod">
          <ac:chgData name="Lorenzo Yehezkiel" userId="2db71002-4b50-4eb8-b63c-7c26194b5bce" providerId="ADAL" clId="{33CA439B-529E-4EAE-AD65-9004B8F5CF85}" dt="2024-04-16T14:34:04.993" v="3735"/>
          <ac:spMkLst>
            <pc:docMk/>
            <pc:sldMk cId="3614537399" sldId="328"/>
            <ac:spMk id="41" creationId="{70461A52-615A-8A63-12E5-D3E4D8124B62}"/>
          </ac:spMkLst>
        </pc:spChg>
        <pc:spChg chg="mod">
          <ac:chgData name="Lorenzo Yehezkiel" userId="2db71002-4b50-4eb8-b63c-7c26194b5bce" providerId="ADAL" clId="{33CA439B-529E-4EAE-AD65-9004B8F5CF85}" dt="2024-04-16T14:34:04.993" v="3735"/>
          <ac:spMkLst>
            <pc:docMk/>
            <pc:sldMk cId="3614537399" sldId="328"/>
            <ac:spMk id="42" creationId="{17A9953B-0348-CA96-07A9-94B197E87E15}"/>
          </ac:spMkLst>
        </pc:spChg>
        <pc:spChg chg="mod">
          <ac:chgData name="Lorenzo Yehezkiel" userId="2db71002-4b50-4eb8-b63c-7c26194b5bce" providerId="ADAL" clId="{33CA439B-529E-4EAE-AD65-9004B8F5CF85}" dt="2024-04-16T14:34:04.993" v="3735"/>
          <ac:spMkLst>
            <pc:docMk/>
            <pc:sldMk cId="3614537399" sldId="328"/>
            <ac:spMk id="43" creationId="{2469C656-7CCA-9638-5546-C21E17650B91}"/>
          </ac:spMkLst>
        </pc:spChg>
        <pc:spChg chg="mod">
          <ac:chgData name="Lorenzo Yehezkiel" userId="2db71002-4b50-4eb8-b63c-7c26194b5bce" providerId="ADAL" clId="{33CA439B-529E-4EAE-AD65-9004B8F5CF85}" dt="2024-04-16T14:34:04.993" v="3735"/>
          <ac:spMkLst>
            <pc:docMk/>
            <pc:sldMk cId="3614537399" sldId="328"/>
            <ac:spMk id="44" creationId="{5566B2DE-A92C-B276-EA44-F38A66A46D34}"/>
          </ac:spMkLst>
        </pc:spChg>
        <pc:spChg chg="mod">
          <ac:chgData name="Lorenzo Yehezkiel" userId="2db71002-4b50-4eb8-b63c-7c26194b5bce" providerId="ADAL" clId="{33CA439B-529E-4EAE-AD65-9004B8F5CF85}" dt="2024-04-16T14:34:04.993" v="3735"/>
          <ac:spMkLst>
            <pc:docMk/>
            <pc:sldMk cId="3614537399" sldId="328"/>
            <ac:spMk id="45" creationId="{53EA7316-BD79-9876-2D9F-B91CFEA9B282}"/>
          </ac:spMkLst>
        </pc:spChg>
        <pc:spChg chg="mod">
          <ac:chgData name="Lorenzo Yehezkiel" userId="2db71002-4b50-4eb8-b63c-7c26194b5bce" providerId="ADAL" clId="{33CA439B-529E-4EAE-AD65-9004B8F5CF85}" dt="2024-04-16T14:34:04.993" v="3735"/>
          <ac:spMkLst>
            <pc:docMk/>
            <pc:sldMk cId="3614537399" sldId="328"/>
            <ac:spMk id="46" creationId="{E2D0085D-E3A9-CB7B-35AE-1C47236F8B85}"/>
          </ac:spMkLst>
        </pc:spChg>
        <pc:spChg chg="mod">
          <ac:chgData name="Lorenzo Yehezkiel" userId="2db71002-4b50-4eb8-b63c-7c26194b5bce" providerId="ADAL" clId="{33CA439B-529E-4EAE-AD65-9004B8F5CF85}" dt="2024-04-16T14:34:04.993" v="3735"/>
          <ac:spMkLst>
            <pc:docMk/>
            <pc:sldMk cId="3614537399" sldId="328"/>
            <ac:spMk id="48" creationId="{5F212F0F-5855-74FA-4C57-3BFBFE4CA83E}"/>
          </ac:spMkLst>
        </pc:spChg>
        <pc:spChg chg="mod">
          <ac:chgData name="Lorenzo Yehezkiel" userId="2db71002-4b50-4eb8-b63c-7c26194b5bce" providerId="ADAL" clId="{33CA439B-529E-4EAE-AD65-9004B8F5CF85}" dt="2024-04-16T14:34:04.993" v="3735"/>
          <ac:spMkLst>
            <pc:docMk/>
            <pc:sldMk cId="3614537399" sldId="328"/>
            <ac:spMk id="49" creationId="{CC57F77E-0FB8-4E2F-833F-55360331394E}"/>
          </ac:spMkLst>
        </pc:spChg>
        <pc:spChg chg="mod">
          <ac:chgData name="Lorenzo Yehezkiel" userId="2db71002-4b50-4eb8-b63c-7c26194b5bce" providerId="ADAL" clId="{33CA439B-529E-4EAE-AD65-9004B8F5CF85}" dt="2024-04-16T14:34:04.993" v="3735"/>
          <ac:spMkLst>
            <pc:docMk/>
            <pc:sldMk cId="3614537399" sldId="328"/>
            <ac:spMk id="50" creationId="{15C91CA7-A967-DD75-B2AD-AF0FCF806F29}"/>
          </ac:spMkLst>
        </pc:spChg>
        <pc:spChg chg="mod">
          <ac:chgData name="Lorenzo Yehezkiel" userId="2db71002-4b50-4eb8-b63c-7c26194b5bce" providerId="ADAL" clId="{33CA439B-529E-4EAE-AD65-9004B8F5CF85}" dt="2024-04-16T14:34:04.993" v="3735"/>
          <ac:spMkLst>
            <pc:docMk/>
            <pc:sldMk cId="3614537399" sldId="328"/>
            <ac:spMk id="51" creationId="{4CA41624-D7E5-D1B7-4B2B-8881D6450A3E}"/>
          </ac:spMkLst>
        </pc:spChg>
        <pc:spChg chg="mod">
          <ac:chgData name="Lorenzo Yehezkiel" userId="2db71002-4b50-4eb8-b63c-7c26194b5bce" providerId="ADAL" clId="{33CA439B-529E-4EAE-AD65-9004B8F5CF85}" dt="2024-04-16T14:34:04.993" v="3735"/>
          <ac:spMkLst>
            <pc:docMk/>
            <pc:sldMk cId="3614537399" sldId="328"/>
            <ac:spMk id="52" creationId="{51E3D0A0-0B9E-89BD-8DFD-67B2493DBD9F}"/>
          </ac:spMkLst>
        </pc:spChg>
        <pc:spChg chg="mod">
          <ac:chgData name="Lorenzo Yehezkiel" userId="2db71002-4b50-4eb8-b63c-7c26194b5bce" providerId="ADAL" clId="{33CA439B-529E-4EAE-AD65-9004B8F5CF85}" dt="2024-04-16T14:34:04.993" v="3735"/>
          <ac:spMkLst>
            <pc:docMk/>
            <pc:sldMk cId="3614537399" sldId="328"/>
            <ac:spMk id="53" creationId="{C1B86D48-86C1-69F4-6339-5B92A6D3B7F3}"/>
          </ac:spMkLst>
        </pc:spChg>
        <pc:spChg chg="mod">
          <ac:chgData name="Lorenzo Yehezkiel" userId="2db71002-4b50-4eb8-b63c-7c26194b5bce" providerId="ADAL" clId="{33CA439B-529E-4EAE-AD65-9004B8F5CF85}" dt="2024-04-16T14:34:04.993" v="3735"/>
          <ac:spMkLst>
            <pc:docMk/>
            <pc:sldMk cId="3614537399" sldId="328"/>
            <ac:spMk id="54" creationId="{C0A56E79-4619-013A-D056-B866E3F64336}"/>
          </ac:spMkLst>
        </pc:spChg>
        <pc:spChg chg="mod">
          <ac:chgData name="Lorenzo Yehezkiel" userId="2db71002-4b50-4eb8-b63c-7c26194b5bce" providerId="ADAL" clId="{33CA439B-529E-4EAE-AD65-9004B8F5CF85}" dt="2024-04-16T14:34:04.993" v="3735"/>
          <ac:spMkLst>
            <pc:docMk/>
            <pc:sldMk cId="3614537399" sldId="328"/>
            <ac:spMk id="55" creationId="{34608070-1FB0-9B12-240E-B44E8685756C}"/>
          </ac:spMkLst>
        </pc:spChg>
        <pc:spChg chg="mod">
          <ac:chgData name="Lorenzo Yehezkiel" userId="2db71002-4b50-4eb8-b63c-7c26194b5bce" providerId="ADAL" clId="{33CA439B-529E-4EAE-AD65-9004B8F5CF85}" dt="2024-04-16T14:34:04.993" v="3735"/>
          <ac:spMkLst>
            <pc:docMk/>
            <pc:sldMk cId="3614537399" sldId="328"/>
            <ac:spMk id="56" creationId="{04DB5E38-AC86-BB61-2939-ECDB4E950637}"/>
          </ac:spMkLst>
        </pc:spChg>
        <pc:spChg chg="mod">
          <ac:chgData name="Lorenzo Yehezkiel" userId="2db71002-4b50-4eb8-b63c-7c26194b5bce" providerId="ADAL" clId="{33CA439B-529E-4EAE-AD65-9004B8F5CF85}" dt="2024-04-16T14:34:04.993" v="3735"/>
          <ac:spMkLst>
            <pc:docMk/>
            <pc:sldMk cId="3614537399" sldId="328"/>
            <ac:spMk id="57" creationId="{921803C0-FE20-302F-0A72-FCBE2B297656}"/>
          </ac:spMkLst>
        </pc:spChg>
        <pc:spChg chg="mod">
          <ac:chgData name="Lorenzo Yehezkiel" userId="2db71002-4b50-4eb8-b63c-7c26194b5bce" providerId="ADAL" clId="{33CA439B-529E-4EAE-AD65-9004B8F5CF85}" dt="2024-04-16T14:34:04.993" v="3735"/>
          <ac:spMkLst>
            <pc:docMk/>
            <pc:sldMk cId="3614537399" sldId="328"/>
            <ac:spMk id="58" creationId="{44F6DBC7-49EC-EE76-FCCA-589D4B2693BB}"/>
          </ac:spMkLst>
        </pc:spChg>
        <pc:spChg chg="mod">
          <ac:chgData name="Lorenzo Yehezkiel" userId="2db71002-4b50-4eb8-b63c-7c26194b5bce" providerId="ADAL" clId="{33CA439B-529E-4EAE-AD65-9004B8F5CF85}" dt="2024-04-16T14:34:04.993" v="3735"/>
          <ac:spMkLst>
            <pc:docMk/>
            <pc:sldMk cId="3614537399" sldId="328"/>
            <ac:spMk id="59" creationId="{F81D3FAE-0ED5-A340-2E3C-26ECA8A6C8F7}"/>
          </ac:spMkLst>
        </pc:spChg>
        <pc:spChg chg="mod">
          <ac:chgData name="Lorenzo Yehezkiel" userId="2db71002-4b50-4eb8-b63c-7c26194b5bce" providerId="ADAL" clId="{33CA439B-529E-4EAE-AD65-9004B8F5CF85}" dt="2024-04-16T14:34:04.993" v="3735"/>
          <ac:spMkLst>
            <pc:docMk/>
            <pc:sldMk cId="3614537399" sldId="328"/>
            <ac:spMk id="60" creationId="{D4FBEEA1-1BFD-EEC8-463A-CAB3F00A1D10}"/>
          </ac:spMkLst>
        </pc:spChg>
        <pc:spChg chg="mod">
          <ac:chgData name="Lorenzo Yehezkiel" userId="2db71002-4b50-4eb8-b63c-7c26194b5bce" providerId="ADAL" clId="{33CA439B-529E-4EAE-AD65-9004B8F5CF85}" dt="2024-04-16T14:34:04.993" v="3735"/>
          <ac:spMkLst>
            <pc:docMk/>
            <pc:sldMk cId="3614537399" sldId="328"/>
            <ac:spMk id="61" creationId="{721698E6-067B-28BD-4B81-906FB9A6D66E}"/>
          </ac:spMkLst>
        </pc:spChg>
        <pc:spChg chg="mod">
          <ac:chgData name="Lorenzo Yehezkiel" userId="2db71002-4b50-4eb8-b63c-7c26194b5bce" providerId="ADAL" clId="{33CA439B-529E-4EAE-AD65-9004B8F5CF85}" dt="2024-04-16T14:34:04.993" v="3735"/>
          <ac:spMkLst>
            <pc:docMk/>
            <pc:sldMk cId="3614537399" sldId="328"/>
            <ac:spMk id="62" creationId="{B409ECD6-A05B-E088-69F2-E047C198199B}"/>
          </ac:spMkLst>
        </pc:spChg>
        <pc:spChg chg="mod">
          <ac:chgData name="Lorenzo Yehezkiel" userId="2db71002-4b50-4eb8-b63c-7c26194b5bce" providerId="ADAL" clId="{33CA439B-529E-4EAE-AD65-9004B8F5CF85}" dt="2024-04-16T14:34:04.993" v="3735"/>
          <ac:spMkLst>
            <pc:docMk/>
            <pc:sldMk cId="3614537399" sldId="328"/>
            <ac:spMk id="63" creationId="{F1839C8D-2D25-A036-8FB8-8155181C0911}"/>
          </ac:spMkLst>
        </pc:spChg>
        <pc:spChg chg="mod">
          <ac:chgData name="Lorenzo Yehezkiel" userId="2db71002-4b50-4eb8-b63c-7c26194b5bce" providerId="ADAL" clId="{33CA439B-529E-4EAE-AD65-9004B8F5CF85}" dt="2024-04-16T14:34:04.993" v="3735"/>
          <ac:spMkLst>
            <pc:docMk/>
            <pc:sldMk cId="3614537399" sldId="328"/>
            <ac:spMk id="320" creationId="{B10C2219-35A8-2FEF-F166-3BD1D5C17F5A}"/>
          </ac:spMkLst>
        </pc:spChg>
        <pc:spChg chg="mod">
          <ac:chgData name="Lorenzo Yehezkiel" userId="2db71002-4b50-4eb8-b63c-7c26194b5bce" providerId="ADAL" clId="{33CA439B-529E-4EAE-AD65-9004B8F5CF85}" dt="2024-04-16T14:34:04.993" v="3735"/>
          <ac:spMkLst>
            <pc:docMk/>
            <pc:sldMk cId="3614537399" sldId="328"/>
            <ac:spMk id="321" creationId="{CE62647F-AC8F-AAEE-E226-D23E1BB13CBF}"/>
          </ac:spMkLst>
        </pc:spChg>
        <pc:spChg chg="mod">
          <ac:chgData name="Lorenzo Yehezkiel" userId="2db71002-4b50-4eb8-b63c-7c26194b5bce" providerId="ADAL" clId="{33CA439B-529E-4EAE-AD65-9004B8F5CF85}" dt="2024-04-16T14:34:04.993" v="3735"/>
          <ac:spMkLst>
            <pc:docMk/>
            <pc:sldMk cId="3614537399" sldId="328"/>
            <ac:spMk id="322" creationId="{AE53B774-DAC2-39FA-2886-F5DC38DF6071}"/>
          </ac:spMkLst>
        </pc:spChg>
        <pc:spChg chg="mod">
          <ac:chgData name="Lorenzo Yehezkiel" userId="2db71002-4b50-4eb8-b63c-7c26194b5bce" providerId="ADAL" clId="{33CA439B-529E-4EAE-AD65-9004B8F5CF85}" dt="2024-04-16T14:34:04.993" v="3735"/>
          <ac:spMkLst>
            <pc:docMk/>
            <pc:sldMk cId="3614537399" sldId="328"/>
            <ac:spMk id="323" creationId="{E535BF80-7BF7-F8A5-41B6-06CCA1BAA972}"/>
          </ac:spMkLst>
        </pc:spChg>
        <pc:spChg chg="mod">
          <ac:chgData name="Lorenzo Yehezkiel" userId="2db71002-4b50-4eb8-b63c-7c26194b5bce" providerId="ADAL" clId="{33CA439B-529E-4EAE-AD65-9004B8F5CF85}" dt="2024-04-16T14:34:04.993" v="3735"/>
          <ac:spMkLst>
            <pc:docMk/>
            <pc:sldMk cId="3614537399" sldId="328"/>
            <ac:spMk id="324" creationId="{3234BEF5-4F77-4703-D694-847712A933BF}"/>
          </ac:spMkLst>
        </pc:spChg>
        <pc:spChg chg="mod">
          <ac:chgData name="Lorenzo Yehezkiel" userId="2db71002-4b50-4eb8-b63c-7c26194b5bce" providerId="ADAL" clId="{33CA439B-529E-4EAE-AD65-9004B8F5CF85}" dt="2024-04-16T14:34:04.993" v="3735"/>
          <ac:spMkLst>
            <pc:docMk/>
            <pc:sldMk cId="3614537399" sldId="328"/>
            <ac:spMk id="325" creationId="{EEF72167-BA9F-2B53-D38F-49640421C795}"/>
          </ac:spMkLst>
        </pc:spChg>
        <pc:spChg chg="mod">
          <ac:chgData name="Lorenzo Yehezkiel" userId="2db71002-4b50-4eb8-b63c-7c26194b5bce" providerId="ADAL" clId="{33CA439B-529E-4EAE-AD65-9004B8F5CF85}" dt="2024-04-16T14:34:04.993" v="3735"/>
          <ac:spMkLst>
            <pc:docMk/>
            <pc:sldMk cId="3614537399" sldId="328"/>
            <ac:spMk id="326" creationId="{D7992B6A-3935-DB76-4990-509280F5714E}"/>
          </ac:spMkLst>
        </pc:spChg>
        <pc:spChg chg="mod">
          <ac:chgData name="Lorenzo Yehezkiel" userId="2db71002-4b50-4eb8-b63c-7c26194b5bce" providerId="ADAL" clId="{33CA439B-529E-4EAE-AD65-9004B8F5CF85}" dt="2024-04-16T14:34:04.993" v="3735"/>
          <ac:spMkLst>
            <pc:docMk/>
            <pc:sldMk cId="3614537399" sldId="328"/>
            <ac:spMk id="327" creationId="{D62CD0BB-6F88-9557-BC51-7C3CF76943DD}"/>
          </ac:spMkLst>
        </pc:spChg>
        <pc:spChg chg="mod">
          <ac:chgData name="Lorenzo Yehezkiel" userId="2db71002-4b50-4eb8-b63c-7c26194b5bce" providerId="ADAL" clId="{33CA439B-529E-4EAE-AD65-9004B8F5CF85}" dt="2024-04-16T14:34:04.993" v="3735"/>
          <ac:spMkLst>
            <pc:docMk/>
            <pc:sldMk cId="3614537399" sldId="328"/>
            <ac:spMk id="328" creationId="{18C5684D-EA49-9A95-9375-A3446513399D}"/>
          </ac:spMkLst>
        </pc:spChg>
        <pc:spChg chg="mod">
          <ac:chgData name="Lorenzo Yehezkiel" userId="2db71002-4b50-4eb8-b63c-7c26194b5bce" providerId="ADAL" clId="{33CA439B-529E-4EAE-AD65-9004B8F5CF85}" dt="2024-04-16T14:34:04.993" v="3735"/>
          <ac:spMkLst>
            <pc:docMk/>
            <pc:sldMk cId="3614537399" sldId="328"/>
            <ac:spMk id="329" creationId="{416A8AD4-E36B-0040-B811-A9F78F18FBAF}"/>
          </ac:spMkLst>
        </pc:spChg>
        <pc:spChg chg="mod">
          <ac:chgData name="Lorenzo Yehezkiel" userId="2db71002-4b50-4eb8-b63c-7c26194b5bce" providerId="ADAL" clId="{33CA439B-529E-4EAE-AD65-9004B8F5CF85}" dt="2024-04-16T14:34:04.993" v="3735"/>
          <ac:spMkLst>
            <pc:docMk/>
            <pc:sldMk cId="3614537399" sldId="328"/>
            <ac:spMk id="331" creationId="{3F0ED69E-9730-5C51-1321-0C9FF00A6E3C}"/>
          </ac:spMkLst>
        </pc:spChg>
        <pc:spChg chg="mod">
          <ac:chgData name="Lorenzo Yehezkiel" userId="2db71002-4b50-4eb8-b63c-7c26194b5bce" providerId="ADAL" clId="{33CA439B-529E-4EAE-AD65-9004B8F5CF85}" dt="2024-04-16T14:34:04.993" v="3735"/>
          <ac:spMkLst>
            <pc:docMk/>
            <pc:sldMk cId="3614537399" sldId="328"/>
            <ac:spMk id="332" creationId="{537FA9F8-D0AA-DDE4-0EF2-C0816924C302}"/>
          </ac:spMkLst>
        </pc:spChg>
        <pc:spChg chg="mod">
          <ac:chgData name="Lorenzo Yehezkiel" userId="2db71002-4b50-4eb8-b63c-7c26194b5bce" providerId="ADAL" clId="{33CA439B-529E-4EAE-AD65-9004B8F5CF85}" dt="2024-04-16T14:34:04.993" v="3735"/>
          <ac:spMkLst>
            <pc:docMk/>
            <pc:sldMk cId="3614537399" sldId="328"/>
            <ac:spMk id="333" creationId="{09E819CA-97C1-96ED-B255-677F10B8A5BD}"/>
          </ac:spMkLst>
        </pc:spChg>
        <pc:spChg chg="add del">
          <ac:chgData name="Lorenzo Yehezkiel" userId="2db71002-4b50-4eb8-b63c-7c26194b5bce" providerId="ADAL" clId="{33CA439B-529E-4EAE-AD65-9004B8F5CF85}" dt="2024-04-16T14:34:16.035" v="3738" actId="478"/>
          <ac:spMkLst>
            <pc:docMk/>
            <pc:sldMk cId="3614537399" sldId="328"/>
            <ac:spMk id="334" creationId="{00000000-0000-0000-0000-000000000000}"/>
          </ac:spMkLst>
        </pc:spChg>
        <pc:spChg chg="add del">
          <ac:chgData name="Lorenzo Yehezkiel" userId="2db71002-4b50-4eb8-b63c-7c26194b5bce" providerId="ADAL" clId="{33CA439B-529E-4EAE-AD65-9004B8F5CF85}" dt="2024-04-16T14:34:16.035" v="3738" actId="478"/>
          <ac:spMkLst>
            <pc:docMk/>
            <pc:sldMk cId="3614537399" sldId="328"/>
            <ac:spMk id="335" creationId="{00000000-0000-0000-0000-000000000000}"/>
          </ac:spMkLst>
        </pc:spChg>
        <pc:spChg chg="add mod">
          <ac:chgData name="Lorenzo Yehezkiel" userId="2db71002-4b50-4eb8-b63c-7c26194b5bce" providerId="ADAL" clId="{33CA439B-529E-4EAE-AD65-9004B8F5CF85}" dt="2024-04-16T14:34:04.993" v="3735"/>
          <ac:spMkLst>
            <pc:docMk/>
            <pc:sldMk cId="3614537399" sldId="328"/>
            <ac:spMk id="352" creationId="{00000000-0000-0000-0000-000000000000}"/>
          </ac:spMkLst>
        </pc:spChg>
        <pc:spChg chg="mod">
          <ac:chgData name="Lorenzo Yehezkiel" userId="2db71002-4b50-4eb8-b63c-7c26194b5bce" providerId="ADAL" clId="{33CA439B-529E-4EAE-AD65-9004B8F5CF85}" dt="2024-04-16T14:34:04.993" v="3735"/>
          <ac:spMkLst>
            <pc:docMk/>
            <pc:sldMk cId="3614537399" sldId="328"/>
            <ac:spMk id="1344" creationId="{D434EC6A-5F30-A62A-02BA-E63D2EADB431}"/>
          </ac:spMkLst>
        </pc:spChg>
        <pc:spChg chg="mod">
          <ac:chgData name="Lorenzo Yehezkiel" userId="2db71002-4b50-4eb8-b63c-7c26194b5bce" providerId="ADAL" clId="{33CA439B-529E-4EAE-AD65-9004B8F5CF85}" dt="2024-04-16T14:34:04.993" v="3735"/>
          <ac:spMkLst>
            <pc:docMk/>
            <pc:sldMk cId="3614537399" sldId="328"/>
            <ac:spMk id="1345" creationId="{691E5EFF-57B3-B9F0-8469-CCA5BF916381}"/>
          </ac:spMkLst>
        </pc:spChg>
        <pc:spChg chg="mod">
          <ac:chgData name="Lorenzo Yehezkiel" userId="2db71002-4b50-4eb8-b63c-7c26194b5bce" providerId="ADAL" clId="{33CA439B-529E-4EAE-AD65-9004B8F5CF85}" dt="2024-04-16T14:34:04.993" v="3735"/>
          <ac:spMkLst>
            <pc:docMk/>
            <pc:sldMk cId="3614537399" sldId="328"/>
            <ac:spMk id="1346" creationId="{FB8C270F-A786-D70E-558C-2E51ECEB6551}"/>
          </ac:spMkLst>
        </pc:spChg>
        <pc:spChg chg="mod">
          <ac:chgData name="Lorenzo Yehezkiel" userId="2db71002-4b50-4eb8-b63c-7c26194b5bce" providerId="ADAL" clId="{33CA439B-529E-4EAE-AD65-9004B8F5CF85}" dt="2024-04-16T14:34:04.993" v="3735"/>
          <ac:spMkLst>
            <pc:docMk/>
            <pc:sldMk cId="3614537399" sldId="328"/>
            <ac:spMk id="1347" creationId="{A442CEB6-1A19-4090-C882-A8B5754FA3CB}"/>
          </ac:spMkLst>
        </pc:spChg>
        <pc:spChg chg="mod">
          <ac:chgData name="Lorenzo Yehezkiel" userId="2db71002-4b50-4eb8-b63c-7c26194b5bce" providerId="ADAL" clId="{33CA439B-529E-4EAE-AD65-9004B8F5CF85}" dt="2024-04-16T14:34:04.993" v="3735"/>
          <ac:spMkLst>
            <pc:docMk/>
            <pc:sldMk cId="3614537399" sldId="328"/>
            <ac:spMk id="1348" creationId="{B1B3858D-57EF-DC33-51AC-EE5C3BC2F06F}"/>
          </ac:spMkLst>
        </pc:spChg>
        <pc:spChg chg="mod">
          <ac:chgData name="Lorenzo Yehezkiel" userId="2db71002-4b50-4eb8-b63c-7c26194b5bce" providerId="ADAL" clId="{33CA439B-529E-4EAE-AD65-9004B8F5CF85}" dt="2024-04-16T14:34:04.993" v="3735"/>
          <ac:spMkLst>
            <pc:docMk/>
            <pc:sldMk cId="3614537399" sldId="328"/>
            <ac:spMk id="1349" creationId="{079620E9-CD47-FB05-7EA2-5EFBEBD57AD4}"/>
          </ac:spMkLst>
        </pc:spChg>
        <pc:spChg chg="mod">
          <ac:chgData name="Lorenzo Yehezkiel" userId="2db71002-4b50-4eb8-b63c-7c26194b5bce" providerId="ADAL" clId="{33CA439B-529E-4EAE-AD65-9004B8F5CF85}" dt="2024-04-16T14:34:04.993" v="3735"/>
          <ac:spMkLst>
            <pc:docMk/>
            <pc:sldMk cId="3614537399" sldId="328"/>
            <ac:spMk id="1350" creationId="{93D01E5C-9563-E3CA-9E28-C3BED73030D0}"/>
          </ac:spMkLst>
        </pc:spChg>
        <pc:spChg chg="mod">
          <ac:chgData name="Lorenzo Yehezkiel" userId="2db71002-4b50-4eb8-b63c-7c26194b5bce" providerId="ADAL" clId="{33CA439B-529E-4EAE-AD65-9004B8F5CF85}" dt="2024-04-16T14:34:04.993" v="3735"/>
          <ac:spMkLst>
            <pc:docMk/>
            <pc:sldMk cId="3614537399" sldId="328"/>
            <ac:spMk id="1351" creationId="{BAA87634-DDDE-7540-C802-674FF77C8041}"/>
          </ac:spMkLst>
        </pc:spChg>
        <pc:spChg chg="mod">
          <ac:chgData name="Lorenzo Yehezkiel" userId="2db71002-4b50-4eb8-b63c-7c26194b5bce" providerId="ADAL" clId="{33CA439B-529E-4EAE-AD65-9004B8F5CF85}" dt="2024-04-16T14:34:04.993" v="3735"/>
          <ac:spMkLst>
            <pc:docMk/>
            <pc:sldMk cId="3614537399" sldId="328"/>
            <ac:spMk id="1353" creationId="{E617BA21-7318-BA7A-A0D2-0AF8D58B77C5}"/>
          </ac:spMkLst>
        </pc:spChg>
        <pc:spChg chg="mod">
          <ac:chgData name="Lorenzo Yehezkiel" userId="2db71002-4b50-4eb8-b63c-7c26194b5bce" providerId="ADAL" clId="{33CA439B-529E-4EAE-AD65-9004B8F5CF85}" dt="2024-04-16T14:34:04.993" v="3735"/>
          <ac:spMkLst>
            <pc:docMk/>
            <pc:sldMk cId="3614537399" sldId="328"/>
            <ac:spMk id="1354" creationId="{74D0B3E5-9CC8-D4A6-E0D7-0ECE7C7A08E3}"/>
          </ac:spMkLst>
        </pc:spChg>
        <pc:spChg chg="mod">
          <ac:chgData name="Lorenzo Yehezkiel" userId="2db71002-4b50-4eb8-b63c-7c26194b5bce" providerId="ADAL" clId="{33CA439B-529E-4EAE-AD65-9004B8F5CF85}" dt="2024-04-16T14:34:04.993" v="3735"/>
          <ac:spMkLst>
            <pc:docMk/>
            <pc:sldMk cId="3614537399" sldId="328"/>
            <ac:spMk id="1355" creationId="{0C535F10-07C9-A635-661B-FC178D566B74}"/>
          </ac:spMkLst>
        </pc:spChg>
        <pc:spChg chg="mod">
          <ac:chgData name="Lorenzo Yehezkiel" userId="2db71002-4b50-4eb8-b63c-7c26194b5bce" providerId="ADAL" clId="{33CA439B-529E-4EAE-AD65-9004B8F5CF85}" dt="2024-04-16T14:34:04.993" v="3735"/>
          <ac:spMkLst>
            <pc:docMk/>
            <pc:sldMk cId="3614537399" sldId="328"/>
            <ac:spMk id="1496" creationId="{01354F67-6D36-F745-4BE2-F1AFEA0679AE}"/>
          </ac:spMkLst>
        </pc:spChg>
        <pc:spChg chg="mod">
          <ac:chgData name="Lorenzo Yehezkiel" userId="2db71002-4b50-4eb8-b63c-7c26194b5bce" providerId="ADAL" clId="{33CA439B-529E-4EAE-AD65-9004B8F5CF85}" dt="2024-04-16T14:34:04.993" v="3735"/>
          <ac:spMkLst>
            <pc:docMk/>
            <pc:sldMk cId="3614537399" sldId="328"/>
            <ac:spMk id="1508" creationId="{E5353F4F-7489-D065-1AB8-82DB639E4E43}"/>
          </ac:spMkLst>
        </pc:spChg>
        <pc:spChg chg="mod">
          <ac:chgData name="Lorenzo Yehezkiel" userId="2db71002-4b50-4eb8-b63c-7c26194b5bce" providerId="ADAL" clId="{33CA439B-529E-4EAE-AD65-9004B8F5CF85}" dt="2024-04-16T14:34:04.993" v="3735"/>
          <ac:spMkLst>
            <pc:docMk/>
            <pc:sldMk cId="3614537399" sldId="328"/>
            <ac:spMk id="1509" creationId="{1452D262-40BF-55A7-6254-4D08ADCB8A54}"/>
          </ac:spMkLst>
        </pc:spChg>
        <pc:spChg chg="mod">
          <ac:chgData name="Lorenzo Yehezkiel" userId="2db71002-4b50-4eb8-b63c-7c26194b5bce" providerId="ADAL" clId="{33CA439B-529E-4EAE-AD65-9004B8F5CF85}" dt="2024-04-16T14:34:04.993" v="3735"/>
          <ac:spMkLst>
            <pc:docMk/>
            <pc:sldMk cId="3614537399" sldId="328"/>
            <ac:spMk id="1510" creationId="{FE62F633-41D3-58C5-8CEB-C7272CCCD271}"/>
          </ac:spMkLst>
        </pc:spChg>
        <pc:spChg chg="mod">
          <ac:chgData name="Lorenzo Yehezkiel" userId="2db71002-4b50-4eb8-b63c-7c26194b5bce" providerId="ADAL" clId="{33CA439B-529E-4EAE-AD65-9004B8F5CF85}" dt="2024-04-16T14:34:04.993" v="3735"/>
          <ac:spMkLst>
            <pc:docMk/>
            <pc:sldMk cId="3614537399" sldId="328"/>
            <ac:spMk id="1511" creationId="{F721487E-FF79-689F-2F6C-EF5BDF19581B}"/>
          </ac:spMkLst>
        </pc:spChg>
        <pc:spChg chg="mod">
          <ac:chgData name="Lorenzo Yehezkiel" userId="2db71002-4b50-4eb8-b63c-7c26194b5bce" providerId="ADAL" clId="{33CA439B-529E-4EAE-AD65-9004B8F5CF85}" dt="2024-04-16T14:34:04.993" v="3735"/>
          <ac:spMkLst>
            <pc:docMk/>
            <pc:sldMk cId="3614537399" sldId="328"/>
            <ac:spMk id="1512" creationId="{35359317-94DA-A010-9A0D-2533AB9BF809}"/>
          </ac:spMkLst>
        </pc:spChg>
        <pc:spChg chg="mod">
          <ac:chgData name="Lorenzo Yehezkiel" userId="2db71002-4b50-4eb8-b63c-7c26194b5bce" providerId="ADAL" clId="{33CA439B-529E-4EAE-AD65-9004B8F5CF85}" dt="2024-04-16T14:34:04.993" v="3735"/>
          <ac:spMkLst>
            <pc:docMk/>
            <pc:sldMk cId="3614537399" sldId="328"/>
            <ac:spMk id="1513" creationId="{55FDC298-2E19-E93D-CAEC-5BFB60A7CF22}"/>
          </ac:spMkLst>
        </pc:spChg>
        <pc:spChg chg="mod">
          <ac:chgData name="Lorenzo Yehezkiel" userId="2db71002-4b50-4eb8-b63c-7c26194b5bce" providerId="ADAL" clId="{33CA439B-529E-4EAE-AD65-9004B8F5CF85}" dt="2024-04-16T14:34:04.993" v="3735"/>
          <ac:spMkLst>
            <pc:docMk/>
            <pc:sldMk cId="3614537399" sldId="328"/>
            <ac:spMk id="1514" creationId="{5C54ABDE-2AC6-1432-925F-01F5FACA331C}"/>
          </ac:spMkLst>
        </pc:spChg>
        <pc:spChg chg="mod">
          <ac:chgData name="Lorenzo Yehezkiel" userId="2db71002-4b50-4eb8-b63c-7c26194b5bce" providerId="ADAL" clId="{33CA439B-529E-4EAE-AD65-9004B8F5CF85}" dt="2024-04-16T14:34:04.993" v="3735"/>
          <ac:spMkLst>
            <pc:docMk/>
            <pc:sldMk cId="3614537399" sldId="328"/>
            <ac:spMk id="1515" creationId="{2D93AF69-0956-A952-DE01-50CE6E2A75B8}"/>
          </ac:spMkLst>
        </pc:spChg>
        <pc:spChg chg="mod">
          <ac:chgData name="Lorenzo Yehezkiel" userId="2db71002-4b50-4eb8-b63c-7c26194b5bce" providerId="ADAL" clId="{33CA439B-529E-4EAE-AD65-9004B8F5CF85}" dt="2024-04-16T14:34:04.993" v="3735"/>
          <ac:spMkLst>
            <pc:docMk/>
            <pc:sldMk cId="3614537399" sldId="328"/>
            <ac:spMk id="1516" creationId="{02602EDE-2914-D3AC-B14C-FE01B5445076}"/>
          </ac:spMkLst>
        </pc:spChg>
        <pc:spChg chg="mod">
          <ac:chgData name="Lorenzo Yehezkiel" userId="2db71002-4b50-4eb8-b63c-7c26194b5bce" providerId="ADAL" clId="{33CA439B-529E-4EAE-AD65-9004B8F5CF85}" dt="2024-04-16T14:34:04.993" v="3735"/>
          <ac:spMkLst>
            <pc:docMk/>
            <pc:sldMk cId="3614537399" sldId="328"/>
            <ac:spMk id="1517" creationId="{09A98067-ED88-6A02-5041-713584B0A1C8}"/>
          </ac:spMkLst>
        </pc:spChg>
        <pc:spChg chg="mod">
          <ac:chgData name="Lorenzo Yehezkiel" userId="2db71002-4b50-4eb8-b63c-7c26194b5bce" providerId="ADAL" clId="{33CA439B-529E-4EAE-AD65-9004B8F5CF85}" dt="2024-04-16T14:34:04.993" v="3735"/>
          <ac:spMkLst>
            <pc:docMk/>
            <pc:sldMk cId="3614537399" sldId="328"/>
            <ac:spMk id="1518" creationId="{FBE81A48-372D-CAFB-E7B4-F67321D93E87}"/>
          </ac:spMkLst>
        </pc:spChg>
        <pc:spChg chg="mod">
          <ac:chgData name="Lorenzo Yehezkiel" userId="2db71002-4b50-4eb8-b63c-7c26194b5bce" providerId="ADAL" clId="{33CA439B-529E-4EAE-AD65-9004B8F5CF85}" dt="2024-04-16T14:34:04.993" v="3735"/>
          <ac:spMkLst>
            <pc:docMk/>
            <pc:sldMk cId="3614537399" sldId="328"/>
            <ac:spMk id="1519" creationId="{0C70F413-923B-A121-489D-333A02631ACE}"/>
          </ac:spMkLst>
        </pc:spChg>
        <pc:spChg chg="mod">
          <ac:chgData name="Lorenzo Yehezkiel" userId="2db71002-4b50-4eb8-b63c-7c26194b5bce" providerId="ADAL" clId="{33CA439B-529E-4EAE-AD65-9004B8F5CF85}" dt="2024-04-16T14:34:04.993" v="3735"/>
          <ac:spMkLst>
            <pc:docMk/>
            <pc:sldMk cId="3614537399" sldId="328"/>
            <ac:spMk id="1520" creationId="{C5ABCA9D-009A-E454-6047-5A4DCBADC29D}"/>
          </ac:spMkLst>
        </pc:spChg>
        <pc:spChg chg="mod">
          <ac:chgData name="Lorenzo Yehezkiel" userId="2db71002-4b50-4eb8-b63c-7c26194b5bce" providerId="ADAL" clId="{33CA439B-529E-4EAE-AD65-9004B8F5CF85}" dt="2024-04-16T14:34:04.993" v="3735"/>
          <ac:spMkLst>
            <pc:docMk/>
            <pc:sldMk cId="3614537399" sldId="328"/>
            <ac:spMk id="1521" creationId="{6179C905-BD69-FCB6-13EC-2ED465CBF2DF}"/>
          </ac:spMkLst>
        </pc:spChg>
        <pc:spChg chg="mod">
          <ac:chgData name="Lorenzo Yehezkiel" userId="2db71002-4b50-4eb8-b63c-7c26194b5bce" providerId="ADAL" clId="{33CA439B-529E-4EAE-AD65-9004B8F5CF85}" dt="2024-04-16T14:34:04.993" v="3735"/>
          <ac:spMkLst>
            <pc:docMk/>
            <pc:sldMk cId="3614537399" sldId="328"/>
            <ac:spMk id="1522" creationId="{6F2C6CF9-3CB0-AC5B-2B32-9A7F908C3C02}"/>
          </ac:spMkLst>
        </pc:spChg>
        <pc:spChg chg="mod">
          <ac:chgData name="Lorenzo Yehezkiel" userId="2db71002-4b50-4eb8-b63c-7c26194b5bce" providerId="ADAL" clId="{33CA439B-529E-4EAE-AD65-9004B8F5CF85}" dt="2024-04-16T14:34:04.993" v="3735"/>
          <ac:spMkLst>
            <pc:docMk/>
            <pc:sldMk cId="3614537399" sldId="328"/>
            <ac:spMk id="1523" creationId="{2D711444-F589-DB39-68DC-609B3F6E2051}"/>
          </ac:spMkLst>
        </pc:spChg>
        <pc:spChg chg="mod">
          <ac:chgData name="Lorenzo Yehezkiel" userId="2db71002-4b50-4eb8-b63c-7c26194b5bce" providerId="ADAL" clId="{33CA439B-529E-4EAE-AD65-9004B8F5CF85}" dt="2024-04-16T14:34:04.993" v="3735"/>
          <ac:spMkLst>
            <pc:docMk/>
            <pc:sldMk cId="3614537399" sldId="328"/>
            <ac:spMk id="1524" creationId="{640E1250-7AEF-2E18-5725-2E3127BC9CB6}"/>
          </ac:spMkLst>
        </pc:spChg>
        <pc:spChg chg="mod">
          <ac:chgData name="Lorenzo Yehezkiel" userId="2db71002-4b50-4eb8-b63c-7c26194b5bce" providerId="ADAL" clId="{33CA439B-529E-4EAE-AD65-9004B8F5CF85}" dt="2024-04-16T14:34:04.993" v="3735"/>
          <ac:spMkLst>
            <pc:docMk/>
            <pc:sldMk cId="3614537399" sldId="328"/>
            <ac:spMk id="1525" creationId="{352F071E-D337-3ACB-80C6-4F2A2D2C82C7}"/>
          </ac:spMkLst>
        </pc:spChg>
        <pc:spChg chg="mod">
          <ac:chgData name="Lorenzo Yehezkiel" userId="2db71002-4b50-4eb8-b63c-7c26194b5bce" providerId="ADAL" clId="{33CA439B-529E-4EAE-AD65-9004B8F5CF85}" dt="2024-04-16T14:34:04.993" v="3735"/>
          <ac:spMkLst>
            <pc:docMk/>
            <pc:sldMk cId="3614537399" sldId="328"/>
            <ac:spMk id="1526" creationId="{811FE3B8-BBA0-A9D6-5702-303C269A77E8}"/>
          </ac:spMkLst>
        </pc:spChg>
        <pc:spChg chg="mod">
          <ac:chgData name="Lorenzo Yehezkiel" userId="2db71002-4b50-4eb8-b63c-7c26194b5bce" providerId="ADAL" clId="{33CA439B-529E-4EAE-AD65-9004B8F5CF85}" dt="2024-04-16T14:34:04.993" v="3735"/>
          <ac:spMkLst>
            <pc:docMk/>
            <pc:sldMk cId="3614537399" sldId="328"/>
            <ac:spMk id="1527" creationId="{597226F6-9D53-66BE-EA60-9C0DBDEB8AF0}"/>
          </ac:spMkLst>
        </pc:spChg>
        <pc:spChg chg="mod">
          <ac:chgData name="Lorenzo Yehezkiel" userId="2db71002-4b50-4eb8-b63c-7c26194b5bce" providerId="ADAL" clId="{33CA439B-529E-4EAE-AD65-9004B8F5CF85}" dt="2024-04-16T14:34:04.993" v="3735"/>
          <ac:spMkLst>
            <pc:docMk/>
            <pc:sldMk cId="3614537399" sldId="328"/>
            <ac:spMk id="1528" creationId="{7A6807A8-4CDE-F18F-79FF-DC46B13D32F7}"/>
          </ac:spMkLst>
        </pc:spChg>
        <pc:spChg chg="mod">
          <ac:chgData name="Lorenzo Yehezkiel" userId="2db71002-4b50-4eb8-b63c-7c26194b5bce" providerId="ADAL" clId="{33CA439B-529E-4EAE-AD65-9004B8F5CF85}" dt="2024-04-16T14:34:04.993" v="3735"/>
          <ac:spMkLst>
            <pc:docMk/>
            <pc:sldMk cId="3614537399" sldId="328"/>
            <ac:spMk id="1529" creationId="{C17728B1-B824-675B-40D2-13560993887F}"/>
          </ac:spMkLst>
        </pc:spChg>
        <pc:spChg chg="mod">
          <ac:chgData name="Lorenzo Yehezkiel" userId="2db71002-4b50-4eb8-b63c-7c26194b5bce" providerId="ADAL" clId="{33CA439B-529E-4EAE-AD65-9004B8F5CF85}" dt="2024-04-16T14:34:04.993" v="3735"/>
          <ac:spMkLst>
            <pc:docMk/>
            <pc:sldMk cId="3614537399" sldId="328"/>
            <ac:spMk id="1530" creationId="{8FC75FE9-CE55-014E-CDF4-2BF00AD644AC}"/>
          </ac:spMkLst>
        </pc:spChg>
        <pc:spChg chg="mod">
          <ac:chgData name="Lorenzo Yehezkiel" userId="2db71002-4b50-4eb8-b63c-7c26194b5bce" providerId="ADAL" clId="{33CA439B-529E-4EAE-AD65-9004B8F5CF85}" dt="2024-04-16T14:34:04.993" v="3735"/>
          <ac:spMkLst>
            <pc:docMk/>
            <pc:sldMk cId="3614537399" sldId="328"/>
            <ac:spMk id="1531" creationId="{94EACEB8-4CE5-4A0F-7E00-9E5021E2F548}"/>
          </ac:spMkLst>
        </pc:spChg>
        <pc:spChg chg="mod">
          <ac:chgData name="Lorenzo Yehezkiel" userId="2db71002-4b50-4eb8-b63c-7c26194b5bce" providerId="ADAL" clId="{33CA439B-529E-4EAE-AD65-9004B8F5CF85}" dt="2024-04-16T14:34:04.993" v="3735"/>
          <ac:spMkLst>
            <pc:docMk/>
            <pc:sldMk cId="3614537399" sldId="328"/>
            <ac:spMk id="1532" creationId="{2FBFE9BE-2A3B-BD2D-3C12-075C9F3202F5}"/>
          </ac:spMkLst>
        </pc:spChg>
        <pc:spChg chg="mod">
          <ac:chgData name="Lorenzo Yehezkiel" userId="2db71002-4b50-4eb8-b63c-7c26194b5bce" providerId="ADAL" clId="{33CA439B-529E-4EAE-AD65-9004B8F5CF85}" dt="2024-04-16T14:34:04.993" v="3735"/>
          <ac:spMkLst>
            <pc:docMk/>
            <pc:sldMk cId="3614537399" sldId="328"/>
            <ac:spMk id="1533" creationId="{AC4297BB-CEC5-96E9-0BC8-D8960956B973}"/>
          </ac:spMkLst>
        </pc:spChg>
        <pc:spChg chg="mod">
          <ac:chgData name="Lorenzo Yehezkiel" userId="2db71002-4b50-4eb8-b63c-7c26194b5bce" providerId="ADAL" clId="{33CA439B-529E-4EAE-AD65-9004B8F5CF85}" dt="2024-04-16T14:34:04.993" v="3735"/>
          <ac:spMkLst>
            <pc:docMk/>
            <pc:sldMk cId="3614537399" sldId="328"/>
            <ac:spMk id="1535" creationId="{17907E4E-38B1-19F0-359E-15DF0299B8F3}"/>
          </ac:spMkLst>
        </pc:spChg>
        <pc:spChg chg="mod">
          <ac:chgData name="Lorenzo Yehezkiel" userId="2db71002-4b50-4eb8-b63c-7c26194b5bce" providerId="ADAL" clId="{33CA439B-529E-4EAE-AD65-9004B8F5CF85}" dt="2024-04-16T14:34:04.993" v="3735"/>
          <ac:spMkLst>
            <pc:docMk/>
            <pc:sldMk cId="3614537399" sldId="328"/>
            <ac:spMk id="2304" creationId="{B361D4CD-ED7F-ED5D-E1FD-2608CDF5606A}"/>
          </ac:spMkLst>
        </pc:spChg>
        <pc:spChg chg="mod">
          <ac:chgData name="Lorenzo Yehezkiel" userId="2db71002-4b50-4eb8-b63c-7c26194b5bce" providerId="ADAL" clId="{33CA439B-529E-4EAE-AD65-9004B8F5CF85}" dt="2024-04-16T14:34:04.993" v="3735"/>
          <ac:spMkLst>
            <pc:docMk/>
            <pc:sldMk cId="3614537399" sldId="328"/>
            <ac:spMk id="2305" creationId="{518C7101-600C-C1D1-4468-63FAAADA91A5}"/>
          </ac:spMkLst>
        </pc:spChg>
        <pc:spChg chg="mod">
          <ac:chgData name="Lorenzo Yehezkiel" userId="2db71002-4b50-4eb8-b63c-7c26194b5bce" providerId="ADAL" clId="{33CA439B-529E-4EAE-AD65-9004B8F5CF85}" dt="2024-04-16T14:34:04.993" v="3735"/>
          <ac:spMkLst>
            <pc:docMk/>
            <pc:sldMk cId="3614537399" sldId="328"/>
            <ac:spMk id="2306" creationId="{89D2F563-3B45-AEC6-7381-E5378972CB84}"/>
          </ac:spMkLst>
        </pc:spChg>
        <pc:spChg chg="mod">
          <ac:chgData name="Lorenzo Yehezkiel" userId="2db71002-4b50-4eb8-b63c-7c26194b5bce" providerId="ADAL" clId="{33CA439B-529E-4EAE-AD65-9004B8F5CF85}" dt="2024-04-16T14:34:04.993" v="3735"/>
          <ac:spMkLst>
            <pc:docMk/>
            <pc:sldMk cId="3614537399" sldId="328"/>
            <ac:spMk id="2307" creationId="{260DD460-07A0-7009-6075-47C25EC2C088}"/>
          </ac:spMkLst>
        </pc:spChg>
        <pc:spChg chg="mod">
          <ac:chgData name="Lorenzo Yehezkiel" userId="2db71002-4b50-4eb8-b63c-7c26194b5bce" providerId="ADAL" clId="{33CA439B-529E-4EAE-AD65-9004B8F5CF85}" dt="2024-04-16T14:34:04.993" v="3735"/>
          <ac:spMkLst>
            <pc:docMk/>
            <pc:sldMk cId="3614537399" sldId="328"/>
            <ac:spMk id="2308" creationId="{0586E1EE-607B-FFD9-657B-7160DF00A173}"/>
          </ac:spMkLst>
        </pc:spChg>
        <pc:spChg chg="mod">
          <ac:chgData name="Lorenzo Yehezkiel" userId="2db71002-4b50-4eb8-b63c-7c26194b5bce" providerId="ADAL" clId="{33CA439B-529E-4EAE-AD65-9004B8F5CF85}" dt="2024-04-16T14:34:04.993" v="3735"/>
          <ac:spMkLst>
            <pc:docMk/>
            <pc:sldMk cId="3614537399" sldId="328"/>
            <ac:spMk id="2309" creationId="{D5AA6F29-A22D-8163-6558-19AB2DBD5C6B}"/>
          </ac:spMkLst>
        </pc:spChg>
        <pc:spChg chg="mod">
          <ac:chgData name="Lorenzo Yehezkiel" userId="2db71002-4b50-4eb8-b63c-7c26194b5bce" providerId="ADAL" clId="{33CA439B-529E-4EAE-AD65-9004B8F5CF85}" dt="2024-04-16T14:34:04.993" v="3735"/>
          <ac:spMkLst>
            <pc:docMk/>
            <pc:sldMk cId="3614537399" sldId="328"/>
            <ac:spMk id="2310" creationId="{B1C69024-D680-F696-11DB-892AED984FBA}"/>
          </ac:spMkLst>
        </pc:spChg>
        <pc:spChg chg="mod">
          <ac:chgData name="Lorenzo Yehezkiel" userId="2db71002-4b50-4eb8-b63c-7c26194b5bce" providerId="ADAL" clId="{33CA439B-529E-4EAE-AD65-9004B8F5CF85}" dt="2024-04-16T14:34:04.993" v="3735"/>
          <ac:spMkLst>
            <pc:docMk/>
            <pc:sldMk cId="3614537399" sldId="328"/>
            <ac:spMk id="2311" creationId="{0E66B38D-16FF-1840-4E84-83C963C9050A}"/>
          </ac:spMkLst>
        </pc:spChg>
        <pc:spChg chg="mod">
          <ac:chgData name="Lorenzo Yehezkiel" userId="2db71002-4b50-4eb8-b63c-7c26194b5bce" providerId="ADAL" clId="{33CA439B-529E-4EAE-AD65-9004B8F5CF85}" dt="2024-04-16T14:34:04.993" v="3735"/>
          <ac:spMkLst>
            <pc:docMk/>
            <pc:sldMk cId="3614537399" sldId="328"/>
            <ac:spMk id="2312" creationId="{9E62863B-44C8-B3FB-8344-8C8D3E7E263A}"/>
          </ac:spMkLst>
        </pc:spChg>
        <pc:spChg chg="mod">
          <ac:chgData name="Lorenzo Yehezkiel" userId="2db71002-4b50-4eb8-b63c-7c26194b5bce" providerId="ADAL" clId="{33CA439B-529E-4EAE-AD65-9004B8F5CF85}" dt="2024-04-16T14:34:04.993" v="3735"/>
          <ac:spMkLst>
            <pc:docMk/>
            <pc:sldMk cId="3614537399" sldId="328"/>
            <ac:spMk id="2313" creationId="{A73A6A24-DB17-8E87-2DAD-7DFA6C242218}"/>
          </ac:spMkLst>
        </pc:spChg>
        <pc:spChg chg="mod">
          <ac:chgData name="Lorenzo Yehezkiel" userId="2db71002-4b50-4eb8-b63c-7c26194b5bce" providerId="ADAL" clId="{33CA439B-529E-4EAE-AD65-9004B8F5CF85}" dt="2024-04-16T14:34:04.993" v="3735"/>
          <ac:spMkLst>
            <pc:docMk/>
            <pc:sldMk cId="3614537399" sldId="328"/>
            <ac:spMk id="2314" creationId="{96F39441-253F-AE9C-7697-77E93ACC745C}"/>
          </ac:spMkLst>
        </pc:spChg>
        <pc:spChg chg="mod">
          <ac:chgData name="Lorenzo Yehezkiel" userId="2db71002-4b50-4eb8-b63c-7c26194b5bce" providerId="ADAL" clId="{33CA439B-529E-4EAE-AD65-9004B8F5CF85}" dt="2024-04-16T14:34:04.993" v="3735"/>
          <ac:spMkLst>
            <pc:docMk/>
            <pc:sldMk cId="3614537399" sldId="328"/>
            <ac:spMk id="2315" creationId="{0C0B6E97-0B9B-B0D9-10A1-E72E7F559CFE}"/>
          </ac:spMkLst>
        </pc:spChg>
        <pc:spChg chg="mod">
          <ac:chgData name="Lorenzo Yehezkiel" userId="2db71002-4b50-4eb8-b63c-7c26194b5bce" providerId="ADAL" clId="{33CA439B-529E-4EAE-AD65-9004B8F5CF85}" dt="2024-04-16T14:34:04.993" v="3735"/>
          <ac:spMkLst>
            <pc:docMk/>
            <pc:sldMk cId="3614537399" sldId="328"/>
            <ac:spMk id="2316" creationId="{E5020464-0707-C553-8427-4303E78C8382}"/>
          </ac:spMkLst>
        </pc:spChg>
        <pc:spChg chg="mod">
          <ac:chgData name="Lorenzo Yehezkiel" userId="2db71002-4b50-4eb8-b63c-7c26194b5bce" providerId="ADAL" clId="{33CA439B-529E-4EAE-AD65-9004B8F5CF85}" dt="2024-04-16T14:34:04.993" v="3735"/>
          <ac:spMkLst>
            <pc:docMk/>
            <pc:sldMk cId="3614537399" sldId="328"/>
            <ac:spMk id="2317" creationId="{38DE651E-13B7-B761-1A95-B9C8EEAED194}"/>
          </ac:spMkLst>
        </pc:spChg>
        <pc:spChg chg="mod">
          <ac:chgData name="Lorenzo Yehezkiel" userId="2db71002-4b50-4eb8-b63c-7c26194b5bce" providerId="ADAL" clId="{33CA439B-529E-4EAE-AD65-9004B8F5CF85}" dt="2024-04-16T14:34:04.993" v="3735"/>
          <ac:spMkLst>
            <pc:docMk/>
            <pc:sldMk cId="3614537399" sldId="328"/>
            <ac:spMk id="2318" creationId="{F73ECFE7-56E5-3FFD-AE6F-BFDCCA891075}"/>
          </ac:spMkLst>
        </pc:spChg>
        <pc:spChg chg="mod">
          <ac:chgData name="Lorenzo Yehezkiel" userId="2db71002-4b50-4eb8-b63c-7c26194b5bce" providerId="ADAL" clId="{33CA439B-529E-4EAE-AD65-9004B8F5CF85}" dt="2024-04-16T14:34:04.993" v="3735"/>
          <ac:spMkLst>
            <pc:docMk/>
            <pc:sldMk cId="3614537399" sldId="328"/>
            <ac:spMk id="2319" creationId="{A3CBE1DE-9BD1-62C1-7BF5-A4DA042F7311}"/>
          </ac:spMkLst>
        </pc:spChg>
        <pc:spChg chg="mod">
          <ac:chgData name="Lorenzo Yehezkiel" userId="2db71002-4b50-4eb8-b63c-7c26194b5bce" providerId="ADAL" clId="{33CA439B-529E-4EAE-AD65-9004B8F5CF85}" dt="2024-04-16T14:34:04.993" v="3735"/>
          <ac:spMkLst>
            <pc:docMk/>
            <pc:sldMk cId="3614537399" sldId="328"/>
            <ac:spMk id="2320" creationId="{508BFDAA-5CE3-316D-618E-C4F0B6D6EF0B}"/>
          </ac:spMkLst>
        </pc:spChg>
        <pc:spChg chg="mod">
          <ac:chgData name="Lorenzo Yehezkiel" userId="2db71002-4b50-4eb8-b63c-7c26194b5bce" providerId="ADAL" clId="{33CA439B-529E-4EAE-AD65-9004B8F5CF85}" dt="2024-04-16T14:34:04.993" v="3735"/>
          <ac:spMkLst>
            <pc:docMk/>
            <pc:sldMk cId="3614537399" sldId="328"/>
            <ac:spMk id="2321" creationId="{A36CB35E-9A7A-DEF1-31F9-7BEE29BC7403}"/>
          </ac:spMkLst>
        </pc:spChg>
        <pc:spChg chg="mod">
          <ac:chgData name="Lorenzo Yehezkiel" userId="2db71002-4b50-4eb8-b63c-7c26194b5bce" providerId="ADAL" clId="{33CA439B-529E-4EAE-AD65-9004B8F5CF85}" dt="2024-04-16T14:34:04.993" v="3735"/>
          <ac:spMkLst>
            <pc:docMk/>
            <pc:sldMk cId="3614537399" sldId="328"/>
            <ac:spMk id="2322" creationId="{F558794E-E992-193F-2073-A17EB27A50BE}"/>
          </ac:spMkLst>
        </pc:spChg>
        <pc:spChg chg="mod">
          <ac:chgData name="Lorenzo Yehezkiel" userId="2db71002-4b50-4eb8-b63c-7c26194b5bce" providerId="ADAL" clId="{33CA439B-529E-4EAE-AD65-9004B8F5CF85}" dt="2024-04-16T14:34:04.993" v="3735"/>
          <ac:spMkLst>
            <pc:docMk/>
            <pc:sldMk cId="3614537399" sldId="328"/>
            <ac:spMk id="2323" creationId="{FB7ECD11-C4D6-3792-9E03-FD8C83AC8641}"/>
          </ac:spMkLst>
        </pc:spChg>
        <pc:spChg chg="mod">
          <ac:chgData name="Lorenzo Yehezkiel" userId="2db71002-4b50-4eb8-b63c-7c26194b5bce" providerId="ADAL" clId="{33CA439B-529E-4EAE-AD65-9004B8F5CF85}" dt="2024-04-16T14:34:04.993" v="3735"/>
          <ac:spMkLst>
            <pc:docMk/>
            <pc:sldMk cId="3614537399" sldId="328"/>
            <ac:spMk id="2324" creationId="{7D6EAC5A-5C1A-B234-A956-262E85B8EF3D}"/>
          </ac:spMkLst>
        </pc:spChg>
        <pc:spChg chg="mod">
          <ac:chgData name="Lorenzo Yehezkiel" userId="2db71002-4b50-4eb8-b63c-7c26194b5bce" providerId="ADAL" clId="{33CA439B-529E-4EAE-AD65-9004B8F5CF85}" dt="2024-04-16T14:34:04.993" v="3735"/>
          <ac:spMkLst>
            <pc:docMk/>
            <pc:sldMk cId="3614537399" sldId="328"/>
            <ac:spMk id="2325" creationId="{1267389A-4AD6-6CA5-D330-5348220FBC03}"/>
          </ac:spMkLst>
        </pc:spChg>
        <pc:spChg chg="mod">
          <ac:chgData name="Lorenzo Yehezkiel" userId="2db71002-4b50-4eb8-b63c-7c26194b5bce" providerId="ADAL" clId="{33CA439B-529E-4EAE-AD65-9004B8F5CF85}" dt="2024-04-16T14:34:04.993" v="3735"/>
          <ac:spMkLst>
            <pc:docMk/>
            <pc:sldMk cId="3614537399" sldId="328"/>
            <ac:spMk id="2326" creationId="{D0F89723-8C26-86E6-39B7-1CD832235622}"/>
          </ac:spMkLst>
        </pc:spChg>
        <pc:spChg chg="mod">
          <ac:chgData name="Lorenzo Yehezkiel" userId="2db71002-4b50-4eb8-b63c-7c26194b5bce" providerId="ADAL" clId="{33CA439B-529E-4EAE-AD65-9004B8F5CF85}" dt="2024-04-16T14:34:04.993" v="3735"/>
          <ac:spMkLst>
            <pc:docMk/>
            <pc:sldMk cId="3614537399" sldId="328"/>
            <ac:spMk id="2327" creationId="{69CB72F5-84FA-7CC3-2349-CD90A780CE84}"/>
          </ac:spMkLst>
        </pc:spChg>
        <pc:spChg chg="mod">
          <ac:chgData name="Lorenzo Yehezkiel" userId="2db71002-4b50-4eb8-b63c-7c26194b5bce" providerId="ADAL" clId="{33CA439B-529E-4EAE-AD65-9004B8F5CF85}" dt="2024-04-16T14:34:04.993" v="3735"/>
          <ac:spMkLst>
            <pc:docMk/>
            <pc:sldMk cId="3614537399" sldId="328"/>
            <ac:spMk id="2328" creationId="{A9A5197C-4F0D-4FF5-2C22-DD96B57116C6}"/>
          </ac:spMkLst>
        </pc:spChg>
        <pc:spChg chg="mod">
          <ac:chgData name="Lorenzo Yehezkiel" userId="2db71002-4b50-4eb8-b63c-7c26194b5bce" providerId="ADAL" clId="{33CA439B-529E-4EAE-AD65-9004B8F5CF85}" dt="2024-04-16T14:34:04.993" v="3735"/>
          <ac:spMkLst>
            <pc:docMk/>
            <pc:sldMk cId="3614537399" sldId="328"/>
            <ac:spMk id="2329" creationId="{56776112-AAC3-08CA-5C97-E82627D7B540}"/>
          </ac:spMkLst>
        </pc:spChg>
        <pc:spChg chg="mod">
          <ac:chgData name="Lorenzo Yehezkiel" userId="2db71002-4b50-4eb8-b63c-7c26194b5bce" providerId="ADAL" clId="{33CA439B-529E-4EAE-AD65-9004B8F5CF85}" dt="2024-04-16T14:34:04.993" v="3735"/>
          <ac:spMkLst>
            <pc:docMk/>
            <pc:sldMk cId="3614537399" sldId="328"/>
            <ac:spMk id="2330" creationId="{BE6F83D1-2ED3-9614-2794-02DE6B27F55D}"/>
          </ac:spMkLst>
        </pc:spChg>
        <pc:spChg chg="mod">
          <ac:chgData name="Lorenzo Yehezkiel" userId="2db71002-4b50-4eb8-b63c-7c26194b5bce" providerId="ADAL" clId="{33CA439B-529E-4EAE-AD65-9004B8F5CF85}" dt="2024-04-16T14:34:04.993" v="3735"/>
          <ac:spMkLst>
            <pc:docMk/>
            <pc:sldMk cId="3614537399" sldId="328"/>
            <ac:spMk id="2331" creationId="{BBD3F82D-7783-7EE1-870C-2AF983DE276A}"/>
          </ac:spMkLst>
        </pc:spChg>
        <pc:spChg chg="mod">
          <ac:chgData name="Lorenzo Yehezkiel" userId="2db71002-4b50-4eb8-b63c-7c26194b5bce" providerId="ADAL" clId="{33CA439B-529E-4EAE-AD65-9004B8F5CF85}" dt="2024-04-16T14:34:04.993" v="3735"/>
          <ac:spMkLst>
            <pc:docMk/>
            <pc:sldMk cId="3614537399" sldId="328"/>
            <ac:spMk id="2332" creationId="{235B021E-7C4F-417C-A798-6DC29D1B78DB}"/>
          </ac:spMkLst>
        </pc:spChg>
        <pc:spChg chg="mod">
          <ac:chgData name="Lorenzo Yehezkiel" userId="2db71002-4b50-4eb8-b63c-7c26194b5bce" providerId="ADAL" clId="{33CA439B-529E-4EAE-AD65-9004B8F5CF85}" dt="2024-04-16T14:34:04.993" v="3735"/>
          <ac:spMkLst>
            <pc:docMk/>
            <pc:sldMk cId="3614537399" sldId="328"/>
            <ac:spMk id="2333" creationId="{E0FDB6CF-B4F3-A4A8-B1D7-3980A155EB96}"/>
          </ac:spMkLst>
        </pc:spChg>
        <pc:spChg chg="mod">
          <ac:chgData name="Lorenzo Yehezkiel" userId="2db71002-4b50-4eb8-b63c-7c26194b5bce" providerId="ADAL" clId="{33CA439B-529E-4EAE-AD65-9004B8F5CF85}" dt="2024-04-16T14:34:04.993" v="3735"/>
          <ac:spMkLst>
            <pc:docMk/>
            <pc:sldMk cId="3614537399" sldId="328"/>
            <ac:spMk id="2334" creationId="{F95BBAA6-9460-0304-6E04-C9F8B15ADC4D}"/>
          </ac:spMkLst>
        </pc:spChg>
        <pc:spChg chg="mod">
          <ac:chgData name="Lorenzo Yehezkiel" userId="2db71002-4b50-4eb8-b63c-7c26194b5bce" providerId="ADAL" clId="{33CA439B-529E-4EAE-AD65-9004B8F5CF85}" dt="2024-04-16T14:34:04.993" v="3735"/>
          <ac:spMkLst>
            <pc:docMk/>
            <pc:sldMk cId="3614537399" sldId="328"/>
            <ac:spMk id="2335" creationId="{A12ECF6D-D4A4-F512-AF1E-8B8205BAF53A}"/>
          </ac:spMkLst>
        </pc:spChg>
        <pc:spChg chg="mod">
          <ac:chgData name="Lorenzo Yehezkiel" userId="2db71002-4b50-4eb8-b63c-7c26194b5bce" providerId="ADAL" clId="{33CA439B-529E-4EAE-AD65-9004B8F5CF85}" dt="2024-04-16T14:34:04.993" v="3735"/>
          <ac:spMkLst>
            <pc:docMk/>
            <pc:sldMk cId="3614537399" sldId="328"/>
            <ac:spMk id="2336" creationId="{7EACE76F-FDE5-1FF7-F7E1-B3C31F12F9DE}"/>
          </ac:spMkLst>
        </pc:spChg>
        <pc:spChg chg="mod">
          <ac:chgData name="Lorenzo Yehezkiel" userId="2db71002-4b50-4eb8-b63c-7c26194b5bce" providerId="ADAL" clId="{33CA439B-529E-4EAE-AD65-9004B8F5CF85}" dt="2024-04-16T14:34:04.993" v="3735"/>
          <ac:spMkLst>
            <pc:docMk/>
            <pc:sldMk cId="3614537399" sldId="328"/>
            <ac:spMk id="2337" creationId="{E63C0673-6E15-A4B9-24CC-03F486F69CFE}"/>
          </ac:spMkLst>
        </pc:spChg>
        <pc:spChg chg="mod">
          <ac:chgData name="Lorenzo Yehezkiel" userId="2db71002-4b50-4eb8-b63c-7c26194b5bce" providerId="ADAL" clId="{33CA439B-529E-4EAE-AD65-9004B8F5CF85}" dt="2024-04-16T14:34:04.993" v="3735"/>
          <ac:spMkLst>
            <pc:docMk/>
            <pc:sldMk cId="3614537399" sldId="328"/>
            <ac:spMk id="2338" creationId="{FE138702-3A4B-CF19-C04F-4D9ABCD88210}"/>
          </ac:spMkLst>
        </pc:spChg>
        <pc:spChg chg="mod">
          <ac:chgData name="Lorenzo Yehezkiel" userId="2db71002-4b50-4eb8-b63c-7c26194b5bce" providerId="ADAL" clId="{33CA439B-529E-4EAE-AD65-9004B8F5CF85}" dt="2024-04-16T14:34:04.993" v="3735"/>
          <ac:spMkLst>
            <pc:docMk/>
            <pc:sldMk cId="3614537399" sldId="328"/>
            <ac:spMk id="2339" creationId="{BE57F41B-5E22-C7BC-D5BF-F68A7EF5E85F}"/>
          </ac:spMkLst>
        </pc:spChg>
        <pc:spChg chg="mod">
          <ac:chgData name="Lorenzo Yehezkiel" userId="2db71002-4b50-4eb8-b63c-7c26194b5bce" providerId="ADAL" clId="{33CA439B-529E-4EAE-AD65-9004B8F5CF85}" dt="2024-04-16T14:34:04.993" v="3735"/>
          <ac:spMkLst>
            <pc:docMk/>
            <pc:sldMk cId="3614537399" sldId="328"/>
            <ac:spMk id="2340" creationId="{13D9BEBC-3DA1-2E43-043D-34F401723BFC}"/>
          </ac:spMkLst>
        </pc:spChg>
        <pc:spChg chg="mod">
          <ac:chgData name="Lorenzo Yehezkiel" userId="2db71002-4b50-4eb8-b63c-7c26194b5bce" providerId="ADAL" clId="{33CA439B-529E-4EAE-AD65-9004B8F5CF85}" dt="2024-04-16T14:34:04.993" v="3735"/>
          <ac:spMkLst>
            <pc:docMk/>
            <pc:sldMk cId="3614537399" sldId="328"/>
            <ac:spMk id="2341" creationId="{4BA7202F-A8D4-B33A-761D-E2512DDE66DA}"/>
          </ac:spMkLst>
        </pc:spChg>
        <pc:spChg chg="mod">
          <ac:chgData name="Lorenzo Yehezkiel" userId="2db71002-4b50-4eb8-b63c-7c26194b5bce" providerId="ADAL" clId="{33CA439B-529E-4EAE-AD65-9004B8F5CF85}" dt="2024-04-16T14:34:04.993" v="3735"/>
          <ac:spMkLst>
            <pc:docMk/>
            <pc:sldMk cId="3614537399" sldId="328"/>
            <ac:spMk id="2342" creationId="{3BC6E931-C9B1-35D9-E12F-EC4B7610D9EA}"/>
          </ac:spMkLst>
        </pc:spChg>
        <pc:spChg chg="mod">
          <ac:chgData name="Lorenzo Yehezkiel" userId="2db71002-4b50-4eb8-b63c-7c26194b5bce" providerId="ADAL" clId="{33CA439B-529E-4EAE-AD65-9004B8F5CF85}" dt="2024-04-16T14:34:04.993" v="3735"/>
          <ac:spMkLst>
            <pc:docMk/>
            <pc:sldMk cId="3614537399" sldId="328"/>
            <ac:spMk id="2343" creationId="{8E80BC19-470A-9B1C-7657-867F8C1A0865}"/>
          </ac:spMkLst>
        </pc:spChg>
        <pc:spChg chg="mod">
          <ac:chgData name="Lorenzo Yehezkiel" userId="2db71002-4b50-4eb8-b63c-7c26194b5bce" providerId="ADAL" clId="{33CA439B-529E-4EAE-AD65-9004B8F5CF85}" dt="2024-04-16T14:34:04.993" v="3735"/>
          <ac:spMkLst>
            <pc:docMk/>
            <pc:sldMk cId="3614537399" sldId="328"/>
            <ac:spMk id="2344" creationId="{DC4AB9B7-7199-789E-AA08-32EF522E60BA}"/>
          </ac:spMkLst>
        </pc:spChg>
        <pc:spChg chg="mod">
          <ac:chgData name="Lorenzo Yehezkiel" userId="2db71002-4b50-4eb8-b63c-7c26194b5bce" providerId="ADAL" clId="{33CA439B-529E-4EAE-AD65-9004B8F5CF85}" dt="2024-04-16T14:34:04.993" v="3735"/>
          <ac:spMkLst>
            <pc:docMk/>
            <pc:sldMk cId="3614537399" sldId="328"/>
            <ac:spMk id="2346" creationId="{42197156-344B-34FE-80D0-E8173B3E1307}"/>
          </ac:spMkLst>
        </pc:spChg>
        <pc:spChg chg="mod">
          <ac:chgData name="Lorenzo Yehezkiel" userId="2db71002-4b50-4eb8-b63c-7c26194b5bce" providerId="ADAL" clId="{33CA439B-529E-4EAE-AD65-9004B8F5CF85}" dt="2024-04-16T14:34:04.993" v="3735"/>
          <ac:spMkLst>
            <pc:docMk/>
            <pc:sldMk cId="3614537399" sldId="328"/>
            <ac:spMk id="2347" creationId="{3A4397B2-BB32-8D3B-C015-76D149E03D66}"/>
          </ac:spMkLst>
        </pc:spChg>
        <pc:spChg chg="mod">
          <ac:chgData name="Lorenzo Yehezkiel" userId="2db71002-4b50-4eb8-b63c-7c26194b5bce" providerId="ADAL" clId="{33CA439B-529E-4EAE-AD65-9004B8F5CF85}" dt="2024-04-16T14:34:04.993" v="3735"/>
          <ac:spMkLst>
            <pc:docMk/>
            <pc:sldMk cId="3614537399" sldId="328"/>
            <ac:spMk id="2348" creationId="{80875A27-8D9A-25F6-7DE3-18CBA694793F}"/>
          </ac:spMkLst>
        </pc:spChg>
        <pc:spChg chg="mod">
          <ac:chgData name="Lorenzo Yehezkiel" userId="2db71002-4b50-4eb8-b63c-7c26194b5bce" providerId="ADAL" clId="{33CA439B-529E-4EAE-AD65-9004B8F5CF85}" dt="2024-04-16T14:34:04.993" v="3735"/>
          <ac:spMkLst>
            <pc:docMk/>
            <pc:sldMk cId="3614537399" sldId="328"/>
            <ac:spMk id="2349" creationId="{1418DF56-144B-BE2C-4E81-92037D17C110}"/>
          </ac:spMkLst>
        </pc:spChg>
        <pc:spChg chg="mod">
          <ac:chgData name="Lorenzo Yehezkiel" userId="2db71002-4b50-4eb8-b63c-7c26194b5bce" providerId="ADAL" clId="{33CA439B-529E-4EAE-AD65-9004B8F5CF85}" dt="2024-04-16T14:34:04.993" v="3735"/>
          <ac:spMkLst>
            <pc:docMk/>
            <pc:sldMk cId="3614537399" sldId="328"/>
            <ac:spMk id="2350" creationId="{6683FAD8-27C2-2A16-3A2C-DF7DF22F44E2}"/>
          </ac:spMkLst>
        </pc:spChg>
        <pc:spChg chg="mod">
          <ac:chgData name="Lorenzo Yehezkiel" userId="2db71002-4b50-4eb8-b63c-7c26194b5bce" providerId="ADAL" clId="{33CA439B-529E-4EAE-AD65-9004B8F5CF85}" dt="2024-04-16T14:34:04.993" v="3735"/>
          <ac:spMkLst>
            <pc:docMk/>
            <pc:sldMk cId="3614537399" sldId="328"/>
            <ac:spMk id="2351" creationId="{5F171741-0ED0-E0B1-6EF3-F164B2F08AA6}"/>
          </ac:spMkLst>
        </pc:spChg>
        <pc:spChg chg="mod">
          <ac:chgData name="Lorenzo Yehezkiel" userId="2db71002-4b50-4eb8-b63c-7c26194b5bce" providerId="ADAL" clId="{33CA439B-529E-4EAE-AD65-9004B8F5CF85}" dt="2024-04-16T14:34:04.993" v="3735"/>
          <ac:spMkLst>
            <pc:docMk/>
            <pc:sldMk cId="3614537399" sldId="328"/>
            <ac:spMk id="2352" creationId="{F40D4F13-EF71-C096-7CD2-1154D5BE9795}"/>
          </ac:spMkLst>
        </pc:spChg>
        <pc:spChg chg="mod">
          <ac:chgData name="Lorenzo Yehezkiel" userId="2db71002-4b50-4eb8-b63c-7c26194b5bce" providerId="ADAL" clId="{33CA439B-529E-4EAE-AD65-9004B8F5CF85}" dt="2024-04-16T14:34:04.993" v="3735"/>
          <ac:spMkLst>
            <pc:docMk/>
            <pc:sldMk cId="3614537399" sldId="328"/>
            <ac:spMk id="2353" creationId="{FF728072-9B8F-601C-BAE6-39A483B9D07B}"/>
          </ac:spMkLst>
        </pc:spChg>
        <pc:spChg chg="mod">
          <ac:chgData name="Lorenzo Yehezkiel" userId="2db71002-4b50-4eb8-b63c-7c26194b5bce" providerId="ADAL" clId="{33CA439B-529E-4EAE-AD65-9004B8F5CF85}" dt="2024-04-16T14:34:04.993" v="3735"/>
          <ac:spMkLst>
            <pc:docMk/>
            <pc:sldMk cId="3614537399" sldId="328"/>
            <ac:spMk id="2354" creationId="{44D2263A-E06F-F66B-F60A-877B7F0F8581}"/>
          </ac:spMkLst>
        </pc:spChg>
        <pc:spChg chg="mod">
          <ac:chgData name="Lorenzo Yehezkiel" userId="2db71002-4b50-4eb8-b63c-7c26194b5bce" providerId="ADAL" clId="{33CA439B-529E-4EAE-AD65-9004B8F5CF85}" dt="2024-04-16T14:34:04.993" v="3735"/>
          <ac:spMkLst>
            <pc:docMk/>
            <pc:sldMk cId="3614537399" sldId="328"/>
            <ac:spMk id="2355" creationId="{74AFB5B4-98EA-76D8-70AA-7FDF08124EA3}"/>
          </ac:spMkLst>
        </pc:spChg>
        <pc:spChg chg="mod">
          <ac:chgData name="Lorenzo Yehezkiel" userId="2db71002-4b50-4eb8-b63c-7c26194b5bce" providerId="ADAL" clId="{33CA439B-529E-4EAE-AD65-9004B8F5CF85}" dt="2024-04-16T14:34:04.993" v="3735"/>
          <ac:spMkLst>
            <pc:docMk/>
            <pc:sldMk cId="3614537399" sldId="328"/>
            <ac:spMk id="2356" creationId="{66FC4D7E-6147-77F1-2423-DAAC2E57F2B7}"/>
          </ac:spMkLst>
        </pc:spChg>
        <pc:spChg chg="mod">
          <ac:chgData name="Lorenzo Yehezkiel" userId="2db71002-4b50-4eb8-b63c-7c26194b5bce" providerId="ADAL" clId="{33CA439B-529E-4EAE-AD65-9004B8F5CF85}" dt="2024-04-16T14:34:04.993" v="3735"/>
          <ac:spMkLst>
            <pc:docMk/>
            <pc:sldMk cId="3614537399" sldId="328"/>
            <ac:spMk id="2357" creationId="{64B80FF3-D01F-4A11-F91F-12ADE85730F9}"/>
          </ac:spMkLst>
        </pc:spChg>
        <pc:spChg chg="mod">
          <ac:chgData name="Lorenzo Yehezkiel" userId="2db71002-4b50-4eb8-b63c-7c26194b5bce" providerId="ADAL" clId="{33CA439B-529E-4EAE-AD65-9004B8F5CF85}" dt="2024-04-16T14:34:04.993" v="3735"/>
          <ac:spMkLst>
            <pc:docMk/>
            <pc:sldMk cId="3614537399" sldId="328"/>
            <ac:spMk id="2358" creationId="{0E7439E6-DDB2-933F-8459-BAB6C132F41C}"/>
          </ac:spMkLst>
        </pc:spChg>
        <pc:spChg chg="mod">
          <ac:chgData name="Lorenzo Yehezkiel" userId="2db71002-4b50-4eb8-b63c-7c26194b5bce" providerId="ADAL" clId="{33CA439B-529E-4EAE-AD65-9004B8F5CF85}" dt="2024-04-16T14:34:04.993" v="3735"/>
          <ac:spMkLst>
            <pc:docMk/>
            <pc:sldMk cId="3614537399" sldId="328"/>
            <ac:spMk id="2359" creationId="{69AE859A-AF76-2238-682B-7796538F568B}"/>
          </ac:spMkLst>
        </pc:spChg>
        <pc:spChg chg="mod">
          <ac:chgData name="Lorenzo Yehezkiel" userId="2db71002-4b50-4eb8-b63c-7c26194b5bce" providerId="ADAL" clId="{33CA439B-529E-4EAE-AD65-9004B8F5CF85}" dt="2024-04-16T14:34:04.993" v="3735"/>
          <ac:spMkLst>
            <pc:docMk/>
            <pc:sldMk cId="3614537399" sldId="328"/>
            <ac:spMk id="2360" creationId="{39608A42-3AA6-A4B9-C780-E785EF6F6BCB}"/>
          </ac:spMkLst>
        </pc:spChg>
        <pc:spChg chg="mod">
          <ac:chgData name="Lorenzo Yehezkiel" userId="2db71002-4b50-4eb8-b63c-7c26194b5bce" providerId="ADAL" clId="{33CA439B-529E-4EAE-AD65-9004B8F5CF85}" dt="2024-04-16T14:34:04.993" v="3735"/>
          <ac:spMkLst>
            <pc:docMk/>
            <pc:sldMk cId="3614537399" sldId="328"/>
            <ac:spMk id="2361" creationId="{154CD942-860B-54E7-ED09-720FA05DED4C}"/>
          </ac:spMkLst>
        </pc:spChg>
        <pc:spChg chg="mod">
          <ac:chgData name="Lorenzo Yehezkiel" userId="2db71002-4b50-4eb8-b63c-7c26194b5bce" providerId="ADAL" clId="{33CA439B-529E-4EAE-AD65-9004B8F5CF85}" dt="2024-04-16T14:34:04.993" v="3735"/>
          <ac:spMkLst>
            <pc:docMk/>
            <pc:sldMk cId="3614537399" sldId="328"/>
            <ac:spMk id="2362" creationId="{6C03F4B3-E17F-456D-1EFB-2A8D12A84198}"/>
          </ac:spMkLst>
        </pc:spChg>
        <pc:spChg chg="mod">
          <ac:chgData name="Lorenzo Yehezkiel" userId="2db71002-4b50-4eb8-b63c-7c26194b5bce" providerId="ADAL" clId="{33CA439B-529E-4EAE-AD65-9004B8F5CF85}" dt="2024-04-16T14:34:04.993" v="3735"/>
          <ac:spMkLst>
            <pc:docMk/>
            <pc:sldMk cId="3614537399" sldId="328"/>
            <ac:spMk id="2363" creationId="{7EEC4A73-BE94-BCD3-70E7-3B09AF72F19D}"/>
          </ac:spMkLst>
        </pc:spChg>
        <pc:spChg chg="mod">
          <ac:chgData name="Lorenzo Yehezkiel" userId="2db71002-4b50-4eb8-b63c-7c26194b5bce" providerId="ADAL" clId="{33CA439B-529E-4EAE-AD65-9004B8F5CF85}" dt="2024-04-16T14:34:04.993" v="3735"/>
          <ac:spMkLst>
            <pc:docMk/>
            <pc:sldMk cId="3614537399" sldId="328"/>
            <ac:spMk id="2364" creationId="{A067879A-71EA-7010-9AD4-877525E71267}"/>
          </ac:spMkLst>
        </pc:spChg>
        <pc:spChg chg="mod">
          <ac:chgData name="Lorenzo Yehezkiel" userId="2db71002-4b50-4eb8-b63c-7c26194b5bce" providerId="ADAL" clId="{33CA439B-529E-4EAE-AD65-9004B8F5CF85}" dt="2024-04-16T14:34:04.993" v="3735"/>
          <ac:spMkLst>
            <pc:docMk/>
            <pc:sldMk cId="3614537399" sldId="328"/>
            <ac:spMk id="2365" creationId="{0EF9A30F-1565-5D15-3DA8-3DC70D610B0A}"/>
          </ac:spMkLst>
        </pc:spChg>
        <pc:spChg chg="mod">
          <ac:chgData name="Lorenzo Yehezkiel" userId="2db71002-4b50-4eb8-b63c-7c26194b5bce" providerId="ADAL" clId="{33CA439B-529E-4EAE-AD65-9004B8F5CF85}" dt="2024-04-16T14:34:04.993" v="3735"/>
          <ac:spMkLst>
            <pc:docMk/>
            <pc:sldMk cId="3614537399" sldId="328"/>
            <ac:spMk id="2366" creationId="{63FC34D6-B1B1-598C-CE70-A05481BF9F15}"/>
          </ac:spMkLst>
        </pc:spChg>
        <pc:spChg chg="mod">
          <ac:chgData name="Lorenzo Yehezkiel" userId="2db71002-4b50-4eb8-b63c-7c26194b5bce" providerId="ADAL" clId="{33CA439B-529E-4EAE-AD65-9004B8F5CF85}" dt="2024-04-16T14:34:04.993" v="3735"/>
          <ac:spMkLst>
            <pc:docMk/>
            <pc:sldMk cId="3614537399" sldId="328"/>
            <ac:spMk id="2367" creationId="{58CDB982-159F-279E-CE81-10BC47C19D0D}"/>
          </ac:spMkLst>
        </pc:spChg>
        <pc:grpChg chg="add mod">
          <ac:chgData name="Lorenzo Yehezkiel" userId="2db71002-4b50-4eb8-b63c-7c26194b5bce" providerId="ADAL" clId="{33CA439B-529E-4EAE-AD65-9004B8F5CF85}" dt="2024-04-16T14:34:04.993" v="3735"/>
          <ac:grpSpMkLst>
            <pc:docMk/>
            <pc:sldMk cId="3614537399" sldId="328"/>
            <ac:grpSpMk id="9" creationId="{B3A1EEC5-A8D4-1F03-9704-BB35332E2CDE}"/>
          </ac:grpSpMkLst>
        </pc:grpChg>
        <pc:grpChg chg="add mod">
          <ac:chgData name="Lorenzo Yehezkiel" userId="2db71002-4b50-4eb8-b63c-7c26194b5bce" providerId="ADAL" clId="{33CA439B-529E-4EAE-AD65-9004B8F5CF85}" dt="2024-04-16T14:34:04.993" v="3735"/>
          <ac:grpSpMkLst>
            <pc:docMk/>
            <pc:sldMk cId="3614537399" sldId="328"/>
            <ac:grpSpMk id="35" creationId="{54E5BA46-3290-E918-5CEB-3FAD0F675CFF}"/>
          </ac:grpSpMkLst>
        </pc:grpChg>
        <pc:grpChg chg="add mod">
          <ac:chgData name="Lorenzo Yehezkiel" userId="2db71002-4b50-4eb8-b63c-7c26194b5bce" providerId="ADAL" clId="{33CA439B-529E-4EAE-AD65-9004B8F5CF85}" dt="2024-04-16T14:34:04.993" v="3735"/>
          <ac:grpSpMkLst>
            <pc:docMk/>
            <pc:sldMk cId="3614537399" sldId="328"/>
            <ac:grpSpMk id="47" creationId="{383FF97D-A314-181D-00C0-C7412CA57FC0}"/>
          </ac:grpSpMkLst>
        </pc:grpChg>
        <pc:grpChg chg="add mod">
          <ac:chgData name="Lorenzo Yehezkiel" userId="2db71002-4b50-4eb8-b63c-7c26194b5bce" providerId="ADAL" clId="{33CA439B-529E-4EAE-AD65-9004B8F5CF85}" dt="2024-04-16T14:34:04.993" v="3735"/>
          <ac:grpSpMkLst>
            <pc:docMk/>
            <pc:sldMk cId="3614537399" sldId="328"/>
            <ac:grpSpMk id="330" creationId="{05F57154-F9F3-76A9-2773-E0D719381AFD}"/>
          </ac:grpSpMkLst>
        </pc:grpChg>
        <pc:grpChg chg="add del">
          <ac:chgData name="Lorenzo Yehezkiel" userId="2db71002-4b50-4eb8-b63c-7c26194b5bce" providerId="ADAL" clId="{33CA439B-529E-4EAE-AD65-9004B8F5CF85}" dt="2024-04-16T14:34:16.035" v="3738" actId="478"/>
          <ac:grpSpMkLst>
            <pc:docMk/>
            <pc:sldMk cId="3614537399" sldId="328"/>
            <ac:grpSpMk id="336" creationId="{00000000-0000-0000-0000-000000000000}"/>
          </ac:grpSpMkLst>
        </pc:grpChg>
        <pc:grpChg chg="add mod">
          <ac:chgData name="Lorenzo Yehezkiel" userId="2db71002-4b50-4eb8-b63c-7c26194b5bce" providerId="ADAL" clId="{33CA439B-529E-4EAE-AD65-9004B8F5CF85}" dt="2024-04-16T14:34:04.993" v="3735"/>
          <ac:grpSpMkLst>
            <pc:docMk/>
            <pc:sldMk cId="3614537399" sldId="328"/>
            <ac:grpSpMk id="1534" creationId="{7C3B5A51-F6E8-230C-5A16-7DD27456D0F0}"/>
          </ac:grpSpMkLst>
        </pc:grpChg>
      </pc:sldChg>
      <pc:sldChg chg="addSp delSp modSp add mod modTransition">
        <pc:chgData name="Lorenzo Yehezkiel" userId="2db71002-4b50-4eb8-b63c-7c26194b5bce" providerId="ADAL" clId="{33CA439B-529E-4EAE-AD65-9004B8F5CF85}" dt="2024-04-16T15:30:00.873" v="4626"/>
        <pc:sldMkLst>
          <pc:docMk/>
          <pc:sldMk cId="1572688667" sldId="329"/>
        </pc:sldMkLst>
        <pc:spChg chg="add mod">
          <ac:chgData name="Lorenzo Yehezkiel" userId="2db71002-4b50-4eb8-b63c-7c26194b5bce" providerId="ADAL" clId="{33CA439B-529E-4EAE-AD65-9004B8F5CF85}" dt="2024-04-16T15:26:17.398" v="4546" actId="14100"/>
          <ac:spMkLst>
            <pc:docMk/>
            <pc:sldMk cId="1572688667" sldId="329"/>
            <ac:spMk id="3" creationId="{EC60015F-0D63-A779-9D9A-DB40BCFBBE90}"/>
          </ac:spMkLst>
        </pc:spChg>
        <pc:spChg chg="del mod">
          <ac:chgData name="Lorenzo Yehezkiel" userId="2db71002-4b50-4eb8-b63c-7c26194b5bce" providerId="ADAL" clId="{33CA439B-529E-4EAE-AD65-9004B8F5CF85}" dt="2024-04-16T15:09:33.955" v="4296" actId="478"/>
          <ac:spMkLst>
            <pc:docMk/>
            <pc:sldMk cId="1572688667" sldId="329"/>
            <ac:spMk id="14" creationId="{13FBF3B6-BA1D-5868-31A9-B59791EE0B70}"/>
          </ac:spMkLst>
        </pc:spChg>
        <pc:spChg chg="add del mod">
          <ac:chgData name="Lorenzo Yehezkiel" userId="2db71002-4b50-4eb8-b63c-7c26194b5bce" providerId="ADAL" clId="{33CA439B-529E-4EAE-AD65-9004B8F5CF85}" dt="2024-04-16T15:14:22.067" v="4343" actId="1036"/>
          <ac:spMkLst>
            <pc:docMk/>
            <pc:sldMk cId="1572688667" sldId="329"/>
            <ac:spMk id="15" creationId="{A12F4265-8171-CE87-847D-8E2CD82404A8}"/>
          </ac:spMkLst>
        </pc:spChg>
        <pc:spChg chg="del">
          <ac:chgData name="Lorenzo Yehezkiel" userId="2db71002-4b50-4eb8-b63c-7c26194b5bce" providerId="ADAL" clId="{33CA439B-529E-4EAE-AD65-9004B8F5CF85}" dt="2024-04-16T14:48:50.768" v="3950" actId="478"/>
          <ac:spMkLst>
            <pc:docMk/>
            <pc:sldMk cId="1572688667" sldId="329"/>
            <ac:spMk id="706" creationId="{00000000-0000-0000-0000-000000000000}"/>
          </ac:spMkLst>
        </pc:spChg>
        <pc:grpChg chg="mod">
          <ac:chgData name="Lorenzo Yehezkiel" userId="2db71002-4b50-4eb8-b63c-7c26194b5bce" providerId="ADAL" clId="{33CA439B-529E-4EAE-AD65-9004B8F5CF85}" dt="2024-04-16T15:11:50.984" v="4306" actId="14100"/>
          <ac:grpSpMkLst>
            <pc:docMk/>
            <pc:sldMk cId="1572688667" sldId="329"/>
            <ac:grpSpMk id="741" creationId="{00000000-0000-0000-0000-000000000000}"/>
          </ac:grpSpMkLst>
        </pc:grpChg>
        <pc:graphicFrameChg chg="mod ord modGraphic">
          <ac:chgData name="Lorenzo Yehezkiel" userId="2db71002-4b50-4eb8-b63c-7c26194b5bce" providerId="ADAL" clId="{33CA439B-529E-4EAE-AD65-9004B8F5CF85}" dt="2024-04-16T15:14:38.257" v="4345" actId="1076"/>
          <ac:graphicFrameMkLst>
            <pc:docMk/>
            <pc:sldMk cId="1572688667" sldId="329"/>
            <ac:graphicFrameMk id="2" creationId="{9BD0F0DE-C0B1-730F-6EEE-BFD03DDAF816}"/>
          </ac:graphicFrameMkLst>
        </pc:graphicFrameChg>
      </pc:sldChg>
      <pc:sldChg chg="modSp mod modTransition">
        <pc:chgData name="Lorenzo Yehezkiel" userId="2db71002-4b50-4eb8-b63c-7c26194b5bce" providerId="ADAL" clId="{33CA439B-529E-4EAE-AD65-9004B8F5CF85}" dt="2024-04-16T15:31:39.953" v="4635" actId="166"/>
        <pc:sldMkLst>
          <pc:docMk/>
          <pc:sldMk cId="193730846" sldId="330"/>
        </pc:sldMkLst>
        <pc:spChg chg="mod">
          <ac:chgData name="Lorenzo Yehezkiel" userId="2db71002-4b50-4eb8-b63c-7c26194b5bce" providerId="ADAL" clId="{33CA439B-529E-4EAE-AD65-9004B8F5CF85}" dt="2024-04-16T15:26:43.824" v="4547" actId="2711"/>
          <ac:spMkLst>
            <pc:docMk/>
            <pc:sldMk cId="193730846" sldId="330"/>
            <ac:spMk id="18" creationId="{EF763209-A7D6-D1F0-2ECB-4F5E3915A718}"/>
          </ac:spMkLst>
        </pc:spChg>
        <pc:grpChg chg="ord">
          <ac:chgData name="Lorenzo Yehezkiel" userId="2db71002-4b50-4eb8-b63c-7c26194b5bce" providerId="ADAL" clId="{33CA439B-529E-4EAE-AD65-9004B8F5CF85}" dt="2024-04-16T15:31:39.953" v="4635" actId="166"/>
          <ac:grpSpMkLst>
            <pc:docMk/>
            <pc:sldMk cId="193730846" sldId="330"/>
            <ac:grpSpMk id="2068" creationId="{00000000-0000-0000-0000-000000000000}"/>
          </ac:grpSpMkLst>
        </pc:grpChg>
      </pc:sldChg>
      <pc:sldChg chg="modSp add del mod">
        <pc:chgData name="Lorenzo Yehezkiel" userId="2db71002-4b50-4eb8-b63c-7c26194b5bce" providerId="ADAL" clId="{33CA439B-529E-4EAE-AD65-9004B8F5CF85}" dt="2024-04-16T15:25:51.928" v="4544" actId="47"/>
        <pc:sldMkLst>
          <pc:docMk/>
          <pc:sldMk cId="3871213653" sldId="331"/>
        </pc:sldMkLst>
        <pc:spChg chg="mod">
          <ac:chgData name="Lorenzo Yehezkiel" userId="2db71002-4b50-4eb8-b63c-7c26194b5bce" providerId="ADAL" clId="{33CA439B-529E-4EAE-AD65-9004B8F5CF85}" dt="2024-04-16T15:25:43.984" v="4543" actId="14100"/>
          <ac:spMkLst>
            <pc:docMk/>
            <pc:sldMk cId="3871213653" sldId="331"/>
            <ac:spMk id="3" creationId="{EC60015F-0D63-A779-9D9A-DB40BCFBBE90}"/>
          </ac:spMkLst>
        </pc:spChg>
        <pc:graphicFrameChg chg="mod modGraphic">
          <ac:chgData name="Lorenzo Yehezkiel" userId="2db71002-4b50-4eb8-b63c-7c26194b5bce" providerId="ADAL" clId="{33CA439B-529E-4EAE-AD65-9004B8F5CF85}" dt="2024-04-16T15:25:35.314" v="4542"/>
          <ac:graphicFrameMkLst>
            <pc:docMk/>
            <pc:sldMk cId="3871213653" sldId="331"/>
            <ac:graphicFrameMk id="2" creationId="{9BD0F0DE-C0B1-730F-6EEE-BFD03DDAF816}"/>
          </ac:graphicFrameMkLst>
        </pc:graphicFrameChg>
      </pc:sldChg>
      <pc:sldChg chg="modSp add mod modTransition">
        <pc:chgData name="Lorenzo Yehezkiel" userId="2db71002-4b50-4eb8-b63c-7c26194b5bce" providerId="ADAL" clId="{33CA439B-529E-4EAE-AD65-9004B8F5CF85}" dt="2024-04-16T15:30:04.674" v="4630"/>
        <pc:sldMkLst>
          <pc:docMk/>
          <pc:sldMk cId="1056591640" sldId="332"/>
        </pc:sldMkLst>
        <pc:spChg chg="mod">
          <ac:chgData name="Lorenzo Yehezkiel" userId="2db71002-4b50-4eb8-b63c-7c26194b5bce" providerId="ADAL" clId="{33CA439B-529E-4EAE-AD65-9004B8F5CF85}" dt="2024-04-16T15:18:31.513" v="4474" actId="14100"/>
          <ac:spMkLst>
            <pc:docMk/>
            <pc:sldMk cId="1056591640" sldId="332"/>
            <ac:spMk id="3" creationId="{EC60015F-0D63-A779-9D9A-DB40BCFBBE90}"/>
          </ac:spMkLst>
        </pc:spChg>
        <pc:graphicFrameChg chg="mod modGraphic">
          <ac:chgData name="Lorenzo Yehezkiel" userId="2db71002-4b50-4eb8-b63c-7c26194b5bce" providerId="ADAL" clId="{33CA439B-529E-4EAE-AD65-9004B8F5CF85}" dt="2024-04-16T15:18:09.362" v="4473"/>
          <ac:graphicFrameMkLst>
            <pc:docMk/>
            <pc:sldMk cId="1056591640" sldId="332"/>
            <ac:graphicFrameMk id="2" creationId="{9BD0F0DE-C0B1-730F-6EEE-BFD03DDAF816}"/>
          </ac:graphicFrameMkLst>
        </pc:graphicFrameChg>
      </pc:sldChg>
      <pc:sldChg chg="addSp delSp modSp add mod modNotesTx">
        <pc:chgData name="Lorenzo Yehezkiel" userId="2db71002-4b50-4eb8-b63c-7c26194b5bce" providerId="ADAL" clId="{33CA439B-529E-4EAE-AD65-9004B8F5CF85}" dt="2024-04-16T15:35:24.757" v="4640" actId="1036"/>
        <pc:sldMkLst>
          <pc:docMk/>
          <pc:sldMk cId="1351360546" sldId="333"/>
        </pc:sldMkLst>
        <pc:spChg chg="del">
          <ac:chgData name="Lorenzo Yehezkiel" userId="2db71002-4b50-4eb8-b63c-7c26194b5bce" providerId="ADAL" clId="{33CA439B-529E-4EAE-AD65-9004B8F5CF85}" dt="2024-04-16T15:24:06.296" v="4535" actId="478"/>
          <ac:spMkLst>
            <pc:docMk/>
            <pc:sldMk cId="1351360546" sldId="333"/>
            <ac:spMk id="7" creationId="{8B4B2105-799B-55C2-4656-344B88A40393}"/>
          </ac:spMkLst>
        </pc:spChg>
        <pc:spChg chg="del">
          <ac:chgData name="Lorenzo Yehezkiel" userId="2db71002-4b50-4eb8-b63c-7c26194b5bce" providerId="ADAL" clId="{33CA439B-529E-4EAE-AD65-9004B8F5CF85}" dt="2024-04-16T15:24:06.296" v="4535" actId="478"/>
          <ac:spMkLst>
            <pc:docMk/>
            <pc:sldMk cId="1351360546" sldId="333"/>
            <ac:spMk id="8" creationId="{1FA2C531-84AB-030D-1E9F-EF74038F603F}"/>
          </ac:spMkLst>
        </pc:spChg>
        <pc:spChg chg="add mod">
          <ac:chgData name="Lorenzo Yehezkiel" userId="2db71002-4b50-4eb8-b63c-7c26194b5bce" providerId="ADAL" clId="{33CA439B-529E-4EAE-AD65-9004B8F5CF85}" dt="2024-04-16T15:27:26.025" v="4586" actId="14100"/>
          <ac:spMkLst>
            <pc:docMk/>
            <pc:sldMk cId="1351360546" sldId="333"/>
            <ac:spMk id="22" creationId="{9427BFC6-FF0A-250F-D1A4-910CE1698258}"/>
          </ac:spMkLst>
        </pc:spChg>
        <pc:spChg chg="add mod">
          <ac:chgData name="Lorenzo Yehezkiel" userId="2db71002-4b50-4eb8-b63c-7c26194b5bce" providerId="ADAL" clId="{33CA439B-529E-4EAE-AD65-9004B8F5CF85}" dt="2024-04-16T15:27:44.433" v="4592" actId="1036"/>
          <ac:spMkLst>
            <pc:docMk/>
            <pc:sldMk cId="1351360546" sldId="333"/>
            <ac:spMk id="47" creationId="{2F175CCE-ACD9-F2C8-B1D1-2B0A2F40A409}"/>
          </ac:spMkLst>
        </pc:spChg>
        <pc:grpChg chg="mod ord">
          <ac:chgData name="Lorenzo Yehezkiel" userId="2db71002-4b50-4eb8-b63c-7c26194b5bce" providerId="ADAL" clId="{33CA439B-529E-4EAE-AD65-9004B8F5CF85}" dt="2024-04-16T15:35:24.757" v="4640" actId="1036"/>
          <ac:grpSpMkLst>
            <pc:docMk/>
            <pc:sldMk cId="1351360546" sldId="333"/>
            <ac:grpSpMk id="2" creationId="{B6638E06-B02C-6161-7AD6-5F04B3B7933B}"/>
          </ac:grpSpMkLst>
        </pc:grpChg>
        <pc:grpChg chg="mod ord">
          <ac:chgData name="Lorenzo Yehezkiel" userId="2db71002-4b50-4eb8-b63c-7c26194b5bce" providerId="ADAL" clId="{33CA439B-529E-4EAE-AD65-9004B8F5CF85}" dt="2024-04-16T15:27:34.671" v="4591" actId="1036"/>
          <ac:grpSpMkLst>
            <pc:docMk/>
            <pc:sldMk cId="1351360546" sldId="333"/>
            <ac:grpSpMk id="330" creationId="{05F57154-F9F3-76A9-2773-E0D719381AFD}"/>
          </ac:grpSpMkLst>
        </pc:grpChg>
      </pc:sldChg>
      <pc:sldChg chg="modSp mod">
        <pc:chgData name="Lorenzo Yehezkiel" userId="2db71002-4b50-4eb8-b63c-7c26194b5bce" providerId="ADAL" clId="{33CA439B-529E-4EAE-AD65-9004B8F5CF85}" dt="2024-05-07T17:05:24.111" v="4690" actId="1036"/>
        <pc:sldMkLst>
          <pc:docMk/>
          <pc:sldMk cId="2477670749" sldId="340"/>
        </pc:sldMkLst>
        <pc:spChg chg="mod">
          <ac:chgData name="Lorenzo Yehezkiel" userId="2db71002-4b50-4eb8-b63c-7c26194b5bce" providerId="ADAL" clId="{33CA439B-529E-4EAE-AD65-9004B8F5CF85}" dt="2024-05-07T13:28:45.406" v="4675" actId="1037"/>
          <ac:spMkLst>
            <pc:docMk/>
            <pc:sldMk cId="2477670749" sldId="340"/>
            <ac:spMk id="4" creationId="{6F89D056-31E4-48CD-9538-147CBB1E4B39}"/>
          </ac:spMkLst>
        </pc:spChg>
        <pc:spChg chg="mod">
          <ac:chgData name="Lorenzo Yehezkiel" userId="2db71002-4b50-4eb8-b63c-7c26194b5bce" providerId="ADAL" clId="{33CA439B-529E-4EAE-AD65-9004B8F5CF85}" dt="2024-05-07T17:05:24.111" v="4690" actId="1036"/>
          <ac:spMkLst>
            <pc:docMk/>
            <pc:sldMk cId="2477670749" sldId="340"/>
            <ac:spMk id="13" creationId="{54572519-F1E9-5C89-37B6-0602694394DC}"/>
          </ac:spMkLst>
        </pc:spChg>
      </pc:sldChg>
      <pc:sldMasterChg chg="delSldLayout">
        <pc:chgData name="Lorenzo Yehezkiel" userId="2db71002-4b50-4eb8-b63c-7c26194b5bce" providerId="ADAL" clId="{33CA439B-529E-4EAE-AD65-9004B8F5CF85}" dt="2024-04-16T09:58:25.057" v="1277" actId="47"/>
        <pc:sldMasterMkLst>
          <pc:docMk/>
          <pc:sldMasterMk cId="0" sldId="2147483677"/>
        </pc:sldMasterMkLst>
        <pc:sldLayoutChg chg="del">
          <pc:chgData name="Lorenzo Yehezkiel" userId="2db71002-4b50-4eb8-b63c-7c26194b5bce" providerId="ADAL" clId="{33CA439B-529E-4EAE-AD65-9004B8F5CF85}" dt="2024-04-16T09:58:25.057" v="1277" actId="47"/>
          <pc:sldLayoutMkLst>
            <pc:docMk/>
            <pc:sldMasterMk cId="0" sldId="2147483677"/>
            <pc:sldLayoutMk cId="0" sldId="2147483648"/>
          </pc:sldLayoutMkLst>
        </pc:sldLayoutChg>
        <pc:sldLayoutChg chg="del">
          <pc:chgData name="Lorenzo Yehezkiel" userId="2db71002-4b50-4eb8-b63c-7c26194b5bce" providerId="ADAL" clId="{33CA439B-529E-4EAE-AD65-9004B8F5CF85}" dt="2024-04-15T15:19:54.652" v="79" actId="2696"/>
          <pc:sldLayoutMkLst>
            <pc:docMk/>
            <pc:sldMasterMk cId="0" sldId="2147483677"/>
            <pc:sldLayoutMk cId="0" sldId="2147483653"/>
          </pc:sldLayoutMkLst>
        </pc:sldLayoutChg>
        <pc:sldLayoutChg chg="del">
          <pc:chgData name="Lorenzo Yehezkiel" userId="2db71002-4b50-4eb8-b63c-7c26194b5bce" providerId="ADAL" clId="{33CA439B-529E-4EAE-AD65-9004B8F5CF85}" dt="2024-04-15T15:18:26.904" v="39" actId="2696"/>
          <pc:sldLayoutMkLst>
            <pc:docMk/>
            <pc:sldMasterMk cId="0" sldId="2147483677"/>
            <pc:sldLayoutMk cId="0" sldId="2147483663"/>
          </pc:sldLayoutMkLst>
        </pc:sldLayoutChg>
      </pc:sldMasterChg>
    </pc:docChg>
  </pc:docChgLst>
  <pc:docChgLst>
    <pc:chgData name="Karina Christianty" userId="S::karina.christianty@office.ui.ac.id::12c57cb2-1273-4a25-b402-eb128cd5a6aa" providerId="AD" clId="Web-{58B64054-CCCD-04D9-BD1F-41ABD04C9286}"/>
    <pc:docChg chg="sldOrd">
      <pc:chgData name="Karina Christianty" userId="S::karina.christianty@office.ui.ac.id::12c57cb2-1273-4a25-b402-eb128cd5a6aa" providerId="AD" clId="Web-{58B64054-CCCD-04D9-BD1F-41ABD04C9286}" dt="2024-05-24T09:33:20.172" v="1"/>
      <pc:docMkLst>
        <pc:docMk/>
      </pc:docMkLst>
      <pc:sldChg chg="ord">
        <pc:chgData name="Karina Christianty" userId="S::karina.christianty@office.ui.ac.id::12c57cb2-1273-4a25-b402-eb128cd5a6aa" providerId="AD" clId="Web-{58B64054-CCCD-04D9-BD1F-41ABD04C9286}" dt="2024-05-24T09:33:20.172" v="1"/>
        <pc:sldMkLst>
          <pc:docMk/>
          <pc:sldMk cId="614612057" sldId="265"/>
        </pc:sldMkLst>
      </pc:sldChg>
    </pc:docChg>
  </pc:docChgLst>
  <pc:docChgLst>
    <pc:chgData name="Nuriya Umniyati Zulfa" userId="3c446678-1702-4db1-a88d-d1b27873fcc1" providerId="ADAL" clId="{A469E798-A33F-41A3-A295-D9FD7B4D9110}"/>
    <pc:docChg chg="undo redo custSel addSld delSld modSld sldOrd addSection modSection">
      <pc:chgData name="Nuriya Umniyati Zulfa" userId="3c446678-1702-4db1-a88d-d1b27873fcc1" providerId="ADAL" clId="{A469E798-A33F-41A3-A295-D9FD7B4D9110}" dt="2024-04-17T02:44:29.121" v="2768" actId="20577"/>
      <pc:docMkLst>
        <pc:docMk/>
      </pc:docMkLst>
      <pc:sldChg chg="addSp modSp mod">
        <pc:chgData name="Nuriya Umniyati Zulfa" userId="3c446678-1702-4db1-a88d-d1b27873fcc1" providerId="ADAL" clId="{A469E798-A33F-41A3-A295-D9FD7B4D9110}" dt="2024-04-16T14:41:25.154" v="2368" actId="20577"/>
        <pc:sldMkLst>
          <pc:docMk/>
          <pc:sldMk cId="0" sldId="257"/>
        </pc:sldMkLst>
        <pc:spChg chg="add mod">
          <ac:chgData name="Nuriya Umniyati Zulfa" userId="3c446678-1702-4db1-a88d-d1b27873fcc1" providerId="ADAL" clId="{A469E798-A33F-41A3-A295-D9FD7B4D9110}" dt="2024-04-16T14:19:28.017" v="1969" actId="1036"/>
          <ac:spMkLst>
            <pc:docMk/>
            <pc:sldMk cId="0" sldId="257"/>
            <ac:spMk id="2" creationId="{94CAED42-8EA8-8C00-A6CB-755548FC665C}"/>
          </ac:spMkLst>
        </pc:spChg>
        <pc:spChg chg="mod">
          <ac:chgData name="Nuriya Umniyati Zulfa" userId="3c446678-1702-4db1-a88d-d1b27873fcc1" providerId="ADAL" clId="{A469E798-A33F-41A3-A295-D9FD7B4D9110}" dt="2024-04-16T14:41:25.154" v="2368" actId="20577"/>
          <ac:spMkLst>
            <pc:docMk/>
            <pc:sldMk cId="0" sldId="257"/>
            <ac:spMk id="335" creationId="{00000000-0000-0000-0000-000000000000}"/>
          </ac:spMkLst>
        </pc:spChg>
      </pc:sldChg>
      <pc:sldChg chg="addSp modSp mod modShow">
        <pc:chgData name="Nuriya Umniyati Zulfa" userId="3c446678-1702-4db1-a88d-d1b27873fcc1" providerId="ADAL" clId="{A469E798-A33F-41A3-A295-D9FD7B4D9110}" dt="2024-04-16T14:19:32.970" v="1971"/>
        <pc:sldMkLst>
          <pc:docMk/>
          <pc:sldMk cId="0" sldId="258"/>
        </pc:sldMkLst>
        <pc:spChg chg="add mod">
          <ac:chgData name="Nuriya Umniyati Zulfa" userId="3c446678-1702-4db1-a88d-d1b27873fcc1" providerId="ADAL" clId="{A469E798-A33F-41A3-A295-D9FD7B4D9110}" dt="2024-04-16T14:19:32.970" v="1971"/>
          <ac:spMkLst>
            <pc:docMk/>
            <pc:sldMk cId="0" sldId="258"/>
            <ac:spMk id="2" creationId="{F6CD1E72-0F8E-B18E-BBC4-F470DECADB2A}"/>
          </ac:spMkLst>
        </pc:spChg>
      </pc:sldChg>
      <pc:sldChg chg="addSp modSp mod modShow">
        <pc:chgData name="Nuriya Umniyati Zulfa" userId="3c446678-1702-4db1-a88d-d1b27873fcc1" providerId="ADAL" clId="{A469E798-A33F-41A3-A295-D9FD7B4D9110}" dt="2024-04-16T14:19:34.397" v="1972"/>
        <pc:sldMkLst>
          <pc:docMk/>
          <pc:sldMk cId="0" sldId="259"/>
        </pc:sldMkLst>
        <pc:spChg chg="add mod">
          <ac:chgData name="Nuriya Umniyati Zulfa" userId="3c446678-1702-4db1-a88d-d1b27873fcc1" providerId="ADAL" clId="{A469E798-A33F-41A3-A295-D9FD7B4D9110}" dt="2024-04-16T14:19:34.397" v="1972"/>
          <ac:spMkLst>
            <pc:docMk/>
            <pc:sldMk cId="0" sldId="259"/>
            <ac:spMk id="2" creationId="{3F569EDA-1355-32A3-C0EE-9D27DAB212E2}"/>
          </ac:spMkLst>
        </pc:spChg>
      </pc:sldChg>
      <pc:sldChg chg="addSp modSp mod modShow">
        <pc:chgData name="Nuriya Umniyati Zulfa" userId="3c446678-1702-4db1-a88d-d1b27873fcc1" providerId="ADAL" clId="{A469E798-A33F-41A3-A295-D9FD7B4D9110}" dt="2024-04-16T14:19:36.009" v="1973"/>
        <pc:sldMkLst>
          <pc:docMk/>
          <pc:sldMk cId="0" sldId="260"/>
        </pc:sldMkLst>
        <pc:spChg chg="add mod">
          <ac:chgData name="Nuriya Umniyati Zulfa" userId="3c446678-1702-4db1-a88d-d1b27873fcc1" providerId="ADAL" clId="{A469E798-A33F-41A3-A295-D9FD7B4D9110}" dt="2024-04-16T14:19:36.009" v="1973"/>
          <ac:spMkLst>
            <pc:docMk/>
            <pc:sldMk cId="0" sldId="260"/>
            <ac:spMk id="2" creationId="{EC690D8F-B938-80BA-7804-EDAA49C0D0CA}"/>
          </ac:spMkLst>
        </pc:spChg>
      </pc:sldChg>
      <pc:sldChg chg="addSp modSp mod modShow">
        <pc:chgData name="Nuriya Umniyati Zulfa" userId="3c446678-1702-4db1-a88d-d1b27873fcc1" providerId="ADAL" clId="{A469E798-A33F-41A3-A295-D9FD7B4D9110}" dt="2024-04-16T14:19:37.652" v="1974"/>
        <pc:sldMkLst>
          <pc:docMk/>
          <pc:sldMk cId="0" sldId="262"/>
        </pc:sldMkLst>
        <pc:spChg chg="add mod">
          <ac:chgData name="Nuriya Umniyati Zulfa" userId="3c446678-1702-4db1-a88d-d1b27873fcc1" providerId="ADAL" clId="{A469E798-A33F-41A3-A295-D9FD7B4D9110}" dt="2024-04-16T14:19:37.652" v="1974"/>
          <ac:spMkLst>
            <pc:docMk/>
            <pc:sldMk cId="0" sldId="262"/>
            <ac:spMk id="2" creationId="{B90536BC-1D36-96B9-70C5-E23D3E66856F}"/>
          </ac:spMkLst>
        </pc:spChg>
      </pc:sldChg>
      <pc:sldChg chg="addSp delSp modSp mod ord">
        <pc:chgData name="Nuriya Umniyati Zulfa" userId="3c446678-1702-4db1-a88d-d1b27873fcc1" providerId="ADAL" clId="{A469E798-A33F-41A3-A295-D9FD7B4D9110}" dt="2024-04-16T14:16:07.699" v="1911"/>
        <pc:sldMkLst>
          <pc:docMk/>
          <pc:sldMk cId="0" sldId="263"/>
        </pc:sldMkLst>
        <pc:spChg chg="add del mod">
          <ac:chgData name="Nuriya Umniyati Zulfa" userId="3c446678-1702-4db1-a88d-d1b27873fcc1" providerId="ADAL" clId="{A469E798-A33F-41A3-A295-D9FD7B4D9110}" dt="2024-04-16T12:55:49.027" v="406" actId="478"/>
          <ac:spMkLst>
            <pc:docMk/>
            <pc:sldMk cId="0" sldId="263"/>
            <ac:spMk id="3" creationId="{32729A23-3297-06E3-94FB-25AF6ADD47CC}"/>
          </ac:spMkLst>
        </pc:spChg>
        <pc:spChg chg="add del mod">
          <ac:chgData name="Nuriya Umniyati Zulfa" userId="3c446678-1702-4db1-a88d-d1b27873fcc1" providerId="ADAL" clId="{A469E798-A33F-41A3-A295-D9FD7B4D9110}" dt="2024-04-16T12:55:49.027" v="406" actId="478"/>
          <ac:spMkLst>
            <pc:docMk/>
            <pc:sldMk cId="0" sldId="263"/>
            <ac:spMk id="5" creationId="{4DA2FF8A-5D79-6F90-74BC-4D396D46AB8E}"/>
          </ac:spMkLst>
        </pc:spChg>
        <pc:spChg chg="add del mod">
          <ac:chgData name="Nuriya Umniyati Zulfa" userId="3c446678-1702-4db1-a88d-d1b27873fcc1" providerId="ADAL" clId="{A469E798-A33F-41A3-A295-D9FD7B4D9110}" dt="2024-04-16T12:55:49.027" v="406" actId="478"/>
          <ac:spMkLst>
            <pc:docMk/>
            <pc:sldMk cId="0" sldId="263"/>
            <ac:spMk id="7" creationId="{550DB75F-B7A3-3709-FFE0-54B6185C23EA}"/>
          </ac:spMkLst>
        </pc:spChg>
        <pc:spChg chg="add del mod">
          <ac:chgData name="Nuriya Umniyati Zulfa" userId="3c446678-1702-4db1-a88d-d1b27873fcc1" providerId="ADAL" clId="{A469E798-A33F-41A3-A295-D9FD7B4D9110}" dt="2024-04-16T12:55:49.027" v="406" actId="478"/>
          <ac:spMkLst>
            <pc:docMk/>
            <pc:sldMk cId="0" sldId="263"/>
            <ac:spMk id="9" creationId="{900AD64A-C400-9961-2D70-80B11EB392C1}"/>
          </ac:spMkLst>
        </pc:spChg>
        <pc:spChg chg="add del mod">
          <ac:chgData name="Nuriya Umniyati Zulfa" userId="3c446678-1702-4db1-a88d-d1b27873fcc1" providerId="ADAL" clId="{A469E798-A33F-41A3-A295-D9FD7B4D9110}" dt="2024-04-16T12:55:49.027" v="406" actId="478"/>
          <ac:spMkLst>
            <pc:docMk/>
            <pc:sldMk cId="0" sldId="263"/>
            <ac:spMk id="11" creationId="{96C2159F-C63B-9007-DC8C-5188853A0048}"/>
          </ac:spMkLst>
        </pc:spChg>
        <pc:spChg chg="add del mod">
          <ac:chgData name="Nuriya Umniyati Zulfa" userId="3c446678-1702-4db1-a88d-d1b27873fcc1" providerId="ADAL" clId="{A469E798-A33F-41A3-A295-D9FD7B4D9110}" dt="2024-04-16T12:55:49.027" v="406" actId="478"/>
          <ac:spMkLst>
            <pc:docMk/>
            <pc:sldMk cId="0" sldId="263"/>
            <ac:spMk id="13" creationId="{043566A6-432B-29C6-6160-9200AC81DCCF}"/>
          </ac:spMkLst>
        </pc:spChg>
        <pc:spChg chg="add mod">
          <ac:chgData name="Nuriya Umniyati Zulfa" userId="3c446678-1702-4db1-a88d-d1b27873fcc1" providerId="ADAL" clId="{A469E798-A33F-41A3-A295-D9FD7B4D9110}" dt="2024-04-16T12:55:49.691" v="407"/>
          <ac:spMkLst>
            <pc:docMk/>
            <pc:sldMk cId="0" sldId="263"/>
            <ac:spMk id="14" creationId="{13FBF3B6-BA1D-5868-31A9-B59791EE0B70}"/>
          </ac:spMkLst>
        </pc:spChg>
        <pc:spChg chg="add mod">
          <ac:chgData name="Nuriya Umniyati Zulfa" userId="3c446678-1702-4db1-a88d-d1b27873fcc1" providerId="ADAL" clId="{A469E798-A33F-41A3-A295-D9FD7B4D9110}" dt="2024-04-16T14:16:07.699" v="1911"/>
          <ac:spMkLst>
            <pc:docMk/>
            <pc:sldMk cId="0" sldId="263"/>
            <ac:spMk id="15" creationId="{A12F4265-8171-CE87-847D-8E2CD82404A8}"/>
          </ac:spMkLst>
        </pc:spChg>
        <pc:spChg chg="add mod">
          <ac:chgData name="Nuriya Umniyati Zulfa" userId="3c446678-1702-4db1-a88d-d1b27873fcc1" providerId="ADAL" clId="{A469E798-A33F-41A3-A295-D9FD7B4D9110}" dt="2024-04-16T13:51:56.882" v="1386" actId="20577"/>
          <ac:spMkLst>
            <pc:docMk/>
            <pc:sldMk cId="0" sldId="263"/>
            <ac:spMk id="706" creationId="{00000000-0000-0000-0000-000000000000}"/>
          </ac:spMkLst>
        </pc:spChg>
        <pc:spChg chg="del">
          <ac:chgData name="Nuriya Umniyati Zulfa" userId="3c446678-1702-4db1-a88d-d1b27873fcc1" providerId="ADAL" clId="{A469E798-A33F-41A3-A295-D9FD7B4D9110}" dt="2024-04-16T12:55:45.816" v="405" actId="478"/>
          <ac:spMkLst>
            <pc:docMk/>
            <pc:sldMk cId="0" sldId="263"/>
            <ac:spMk id="753" creationId="{00000000-0000-0000-0000-000000000000}"/>
          </ac:spMkLst>
        </pc:spChg>
        <pc:spChg chg="del">
          <ac:chgData name="Nuriya Umniyati Zulfa" userId="3c446678-1702-4db1-a88d-d1b27873fcc1" providerId="ADAL" clId="{A469E798-A33F-41A3-A295-D9FD7B4D9110}" dt="2024-04-16T12:55:45.816" v="405" actId="478"/>
          <ac:spMkLst>
            <pc:docMk/>
            <pc:sldMk cId="0" sldId="263"/>
            <ac:spMk id="754" creationId="{00000000-0000-0000-0000-000000000000}"/>
          </ac:spMkLst>
        </pc:spChg>
        <pc:spChg chg="del">
          <ac:chgData name="Nuriya Umniyati Zulfa" userId="3c446678-1702-4db1-a88d-d1b27873fcc1" providerId="ADAL" clId="{A469E798-A33F-41A3-A295-D9FD7B4D9110}" dt="2024-04-16T12:55:45.816" v="405" actId="478"/>
          <ac:spMkLst>
            <pc:docMk/>
            <pc:sldMk cId="0" sldId="263"/>
            <ac:spMk id="755" creationId="{00000000-0000-0000-0000-000000000000}"/>
          </ac:spMkLst>
        </pc:spChg>
        <pc:spChg chg="del">
          <ac:chgData name="Nuriya Umniyati Zulfa" userId="3c446678-1702-4db1-a88d-d1b27873fcc1" providerId="ADAL" clId="{A469E798-A33F-41A3-A295-D9FD7B4D9110}" dt="2024-04-16T12:55:45.816" v="405" actId="478"/>
          <ac:spMkLst>
            <pc:docMk/>
            <pc:sldMk cId="0" sldId="263"/>
            <ac:spMk id="756" creationId="{00000000-0000-0000-0000-000000000000}"/>
          </ac:spMkLst>
        </pc:spChg>
        <pc:spChg chg="mod">
          <ac:chgData name="Nuriya Umniyati Zulfa" userId="3c446678-1702-4db1-a88d-d1b27873fcc1" providerId="ADAL" clId="{A469E798-A33F-41A3-A295-D9FD7B4D9110}" dt="2024-04-16T12:56:03.934" v="421" actId="20577"/>
          <ac:spMkLst>
            <pc:docMk/>
            <pc:sldMk cId="0" sldId="263"/>
            <ac:spMk id="757" creationId="{00000000-0000-0000-0000-000000000000}"/>
          </ac:spMkLst>
        </pc:spChg>
        <pc:spChg chg="del">
          <ac:chgData name="Nuriya Umniyati Zulfa" userId="3c446678-1702-4db1-a88d-d1b27873fcc1" providerId="ADAL" clId="{A469E798-A33F-41A3-A295-D9FD7B4D9110}" dt="2024-04-16T12:55:45.816" v="405" actId="478"/>
          <ac:spMkLst>
            <pc:docMk/>
            <pc:sldMk cId="0" sldId="263"/>
            <ac:spMk id="758" creationId="{00000000-0000-0000-0000-000000000000}"/>
          </ac:spMkLst>
        </pc:spChg>
        <pc:spChg chg="del">
          <ac:chgData name="Nuriya Umniyati Zulfa" userId="3c446678-1702-4db1-a88d-d1b27873fcc1" providerId="ADAL" clId="{A469E798-A33F-41A3-A295-D9FD7B4D9110}" dt="2024-04-16T12:55:45.816" v="405" actId="478"/>
          <ac:spMkLst>
            <pc:docMk/>
            <pc:sldMk cId="0" sldId="263"/>
            <ac:spMk id="759" creationId="{00000000-0000-0000-0000-000000000000}"/>
          </ac:spMkLst>
        </pc:spChg>
        <pc:spChg chg="del">
          <ac:chgData name="Nuriya Umniyati Zulfa" userId="3c446678-1702-4db1-a88d-d1b27873fcc1" providerId="ADAL" clId="{A469E798-A33F-41A3-A295-D9FD7B4D9110}" dt="2024-04-16T12:55:45.816" v="405" actId="478"/>
          <ac:spMkLst>
            <pc:docMk/>
            <pc:sldMk cId="0" sldId="263"/>
            <ac:spMk id="760" creationId="{00000000-0000-0000-0000-000000000000}"/>
          </ac:spMkLst>
        </pc:spChg>
        <pc:spChg chg="del">
          <ac:chgData name="Nuriya Umniyati Zulfa" userId="3c446678-1702-4db1-a88d-d1b27873fcc1" providerId="ADAL" clId="{A469E798-A33F-41A3-A295-D9FD7B4D9110}" dt="2024-04-16T12:55:45.816" v="405" actId="478"/>
          <ac:spMkLst>
            <pc:docMk/>
            <pc:sldMk cId="0" sldId="263"/>
            <ac:spMk id="761" creationId="{00000000-0000-0000-0000-000000000000}"/>
          </ac:spMkLst>
        </pc:spChg>
        <pc:spChg chg="del">
          <ac:chgData name="Nuriya Umniyati Zulfa" userId="3c446678-1702-4db1-a88d-d1b27873fcc1" providerId="ADAL" clId="{A469E798-A33F-41A3-A295-D9FD7B4D9110}" dt="2024-04-16T12:55:45.816" v="405" actId="478"/>
          <ac:spMkLst>
            <pc:docMk/>
            <pc:sldMk cId="0" sldId="263"/>
            <ac:spMk id="762" creationId="{00000000-0000-0000-0000-000000000000}"/>
          </ac:spMkLst>
        </pc:spChg>
        <pc:spChg chg="del">
          <ac:chgData name="Nuriya Umniyati Zulfa" userId="3c446678-1702-4db1-a88d-d1b27873fcc1" providerId="ADAL" clId="{A469E798-A33F-41A3-A295-D9FD7B4D9110}" dt="2024-04-16T12:55:45.816" v="405" actId="478"/>
          <ac:spMkLst>
            <pc:docMk/>
            <pc:sldMk cId="0" sldId="263"/>
            <ac:spMk id="763" creationId="{00000000-0000-0000-0000-000000000000}"/>
          </ac:spMkLst>
        </pc:spChg>
        <pc:spChg chg="del">
          <ac:chgData name="Nuriya Umniyati Zulfa" userId="3c446678-1702-4db1-a88d-d1b27873fcc1" providerId="ADAL" clId="{A469E798-A33F-41A3-A295-D9FD7B4D9110}" dt="2024-04-16T12:55:45.816" v="405" actId="478"/>
          <ac:spMkLst>
            <pc:docMk/>
            <pc:sldMk cId="0" sldId="263"/>
            <ac:spMk id="764" creationId="{00000000-0000-0000-0000-000000000000}"/>
          </ac:spMkLst>
        </pc:spChg>
        <pc:spChg chg="del">
          <ac:chgData name="Nuriya Umniyati Zulfa" userId="3c446678-1702-4db1-a88d-d1b27873fcc1" providerId="ADAL" clId="{A469E798-A33F-41A3-A295-D9FD7B4D9110}" dt="2024-04-16T12:55:45.816" v="405" actId="478"/>
          <ac:spMkLst>
            <pc:docMk/>
            <pc:sldMk cId="0" sldId="263"/>
            <ac:spMk id="765" creationId="{00000000-0000-0000-0000-000000000000}"/>
          </ac:spMkLst>
        </pc:spChg>
        <pc:grpChg chg="del">
          <ac:chgData name="Nuriya Umniyati Zulfa" userId="3c446678-1702-4db1-a88d-d1b27873fcc1" providerId="ADAL" clId="{A469E798-A33F-41A3-A295-D9FD7B4D9110}" dt="2024-04-16T12:55:45.816" v="405" actId="478"/>
          <ac:grpSpMkLst>
            <pc:docMk/>
            <pc:sldMk cId="0" sldId="263"/>
            <ac:grpSpMk id="766" creationId="{00000000-0000-0000-0000-000000000000}"/>
          </ac:grpSpMkLst>
        </pc:grpChg>
        <pc:grpChg chg="del">
          <ac:chgData name="Nuriya Umniyati Zulfa" userId="3c446678-1702-4db1-a88d-d1b27873fcc1" providerId="ADAL" clId="{A469E798-A33F-41A3-A295-D9FD7B4D9110}" dt="2024-04-16T12:55:45.816" v="405" actId="478"/>
          <ac:grpSpMkLst>
            <pc:docMk/>
            <pc:sldMk cId="0" sldId="263"/>
            <ac:grpSpMk id="769" creationId="{00000000-0000-0000-0000-000000000000}"/>
          </ac:grpSpMkLst>
        </pc:grpChg>
        <pc:grpChg chg="del">
          <ac:chgData name="Nuriya Umniyati Zulfa" userId="3c446678-1702-4db1-a88d-d1b27873fcc1" providerId="ADAL" clId="{A469E798-A33F-41A3-A295-D9FD7B4D9110}" dt="2024-04-16T12:55:45.816" v="405" actId="478"/>
          <ac:grpSpMkLst>
            <pc:docMk/>
            <pc:sldMk cId="0" sldId="263"/>
            <ac:grpSpMk id="774" creationId="{00000000-0000-0000-0000-000000000000}"/>
          </ac:grpSpMkLst>
        </pc:grpChg>
      </pc:sldChg>
      <pc:sldChg chg="addSp modSp mod modShow">
        <pc:chgData name="Nuriya Umniyati Zulfa" userId="3c446678-1702-4db1-a88d-d1b27873fcc1" providerId="ADAL" clId="{A469E798-A33F-41A3-A295-D9FD7B4D9110}" dt="2024-04-16T14:19:41.086" v="1976"/>
        <pc:sldMkLst>
          <pc:docMk/>
          <pc:sldMk cId="0" sldId="264"/>
        </pc:sldMkLst>
        <pc:spChg chg="add mod">
          <ac:chgData name="Nuriya Umniyati Zulfa" userId="3c446678-1702-4db1-a88d-d1b27873fcc1" providerId="ADAL" clId="{A469E798-A33F-41A3-A295-D9FD7B4D9110}" dt="2024-04-16T14:19:41.086" v="1976"/>
          <ac:spMkLst>
            <pc:docMk/>
            <pc:sldMk cId="0" sldId="264"/>
            <ac:spMk id="2" creationId="{87F29A44-9B6F-6E2C-2C87-D2F3E749C34B}"/>
          </ac:spMkLst>
        </pc:spChg>
      </pc:sldChg>
      <pc:sldChg chg="addSp modSp mod">
        <pc:chgData name="Nuriya Umniyati Zulfa" userId="3c446678-1702-4db1-a88d-d1b27873fcc1" providerId="ADAL" clId="{A469E798-A33F-41A3-A295-D9FD7B4D9110}" dt="2024-04-16T14:15:31.229" v="1895"/>
        <pc:sldMkLst>
          <pc:docMk/>
          <pc:sldMk cId="614612057" sldId="265"/>
        </pc:sldMkLst>
        <pc:spChg chg="add mod">
          <ac:chgData name="Nuriya Umniyati Zulfa" userId="3c446678-1702-4db1-a88d-d1b27873fcc1" providerId="ADAL" clId="{A469E798-A33F-41A3-A295-D9FD7B4D9110}" dt="2024-04-16T14:15:31.229" v="1895"/>
          <ac:spMkLst>
            <pc:docMk/>
            <pc:sldMk cId="614612057" sldId="265"/>
            <ac:spMk id="14" creationId="{B8EC7F80-2BBD-BA63-AA46-18A41FE5CE9A}"/>
          </ac:spMkLst>
        </pc:spChg>
        <pc:spChg chg="mod">
          <ac:chgData name="Nuriya Umniyati Zulfa" userId="3c446678-1702-4db1-a88d-d1b27873fcc1" providerId="ADAL" clId="{A469E798-A33F-41A3-A295-D9FD7B4D9110}" dt="2024-04-16T12:37:56.756" v="130" actId="20577"/>
          <ac:spMkLst>
            <pc:docMk/>
            <pc:sldMk cId="614612057" sldId="265"/>
            <ac:spMk id="847" creationId="{00000000-0000-0000-0000-000000000000}"/>
          </ac:spMkLst>
        </pc:spChg>
        <pc:spChg chg="mod">
          <ac:chgData name="Nuriya Umniyati Zulfa" userId="3c446678-1702-4db1-a88d-d1b27873fcc1" providerId="ADAL" clId="{A469E798-A33F-41A3-A295-D9FD7B4D9110}" dt="2024-04-16T11:23:00.016" v="1" actId="20577"/>
          <ac:spMkLst>
            <pc:docMk/>
            <pc:sldMk cId="614612057" sldId="265"/>
            <ac:spMk id="852" creationId="{00000000-0000-0000-0000-000000000000}"/>
          </ac:spMkLst>
        </pc:spChg>
        <pc:spChg chg="mod">
          <ac:chgData name="Nuriya Umniyati Zulfa" userId="3c446678-1702-4db1-a88d-d1b27873fcc1" providerId="ADAL" clId="{A469E798-A33F-41A3-A295-D9FD7B4D9110}" dt="2024-04-16T11:23:05.095" v="7" actId="20577"/>
          <ac:spMkLst>
            <pc:docMk/>
            <pc:sldMk cId="614612057" sldId="265"/>
            <ac:spMk id="853" creationId="{00000000-0000-0000-0000-000000000000}"/>
          </ac:spMkLst>
        </pc:spChg>
      </pc:sldChg>
      <pc:sldChg chg="addSp modSp mod modShow">
        <pc:chgData name="Nuriya Umniyati Zulfa" userId="3c446678-1702-4db1-a88d-d1b27873fcc1" providerId="ADAL" clId="{A469E798-A33F-41A3-A295-D9FD7B4D9110}" dt="2024-04-16T14:19:42.288" v="1977"/>
        <pc:sldMkLst>
          <pc:docMk/>
          <pc:sldMk cId="0" sldId="266"/>
        </pc:sldMkLst>
        <pc:spChg chg="add mod">
          <ac:chgData name="Nuriya Umniyati Zulfa" userId="3c446678-1702-4db1-a88d-d1b27873fcc1" providerId="ADAL" clId="{A469E798-A33F-41A3-A295-D9FD7B4D9110}" dt="2024-04-16T14:19:42.288" v="1977"/>
          <ac:spMkLst>
            <pc:docMk/>
            <pc:sldMk cId="0" sldId="266"/>
            <ac:spMk id="2" creationId="{5CA7972B-2598-D7A4-2428-9A064C1346BE}"/>
          </ac:spMkLst>
        </pc:spChg>
      </pc:sldChg>
      <pc:sldChg chg="addSp modSp mod modShow">
        <pc:chgData name="Nuriya Umniyati Zulfa" userId="3c446678-1702-4db1-a88d-d1b27873fcc1" providerId="ADAL" clId="{A469E798-A33F-41A3-A295-D9FD7B4D9110}" dt="2024-04-16T14:19:43.460" v="1978"/>
        <pc:sldMkLst>
          <pc:docMk/>
          <pc:sldMk cId="0" sldId="267"/>
        </pc:sldMkLst>
        <pc:spChg chg="add mod">
          <ac:chgData name="Nuriya Umniyati Zulfa" userId="3c446678-1702-4db1-a88d-d1b27873fcc1" providerId="ADAL" clId="{A469E798-A33F-41A3-A295-D9FD7B4D9110}" dt="2024-04-16T14:19:43.460" v="1978"/>
          <ac:spMkLst>
            <pc:docMk/>
            <pc:sldMk cId="0" sldId="267"/>
            <ac:spMk id="2" creationId="{FC78CADE-99BD-478E-F6CC-93D818A61746}"/>
          </ac:spMkLst>
        </pc:spChg>
      </pc:sldChg>
      <pc:sldChg chg="addSp modSp mod modShow">
        <pc:chgData name="Nuriya Umniyati Zulfa" userId="3c446678-1702-4db1-a88d-d1b27873fcc1" providerId="ADAL" clId="{A469E798-A33F-41A3-A295-D9FD7B4D9110}" dt="2024-04-16T14:19:45.649" v="1979"/>
        <pc:sldMkLst>
          <pc:docMk/>
          <pc:sldMk cId="0" sldId="268"/>
        </pc:sldMkLst>
        <pc:spChg chg="add mod">
          <ac:chgData name="Nuriya Umniyati Zulfa" userId="3c446678-1702-4db1-a88d-d1b27873fcc1" providerId="ADAL" clId="{A469E798-A33F-41A3-A295-D9FD7B4D9110}" dt="2024-04-16T14:19:45.649" v="1979"/>
          <ac:spMkLst>
            <pc:docMk/>
            <pc:sldMk cId="0" sldId="268"/>
            <ac:spMk id="2" creationId="{F9D15297-2C0E-39E4-95FB-E8B7E59B99FD}"/>
          </ac:spMkLst>
        </pc:spChg>
      </pc:sldChg>
      <pc:sldChg chg="addSp modSp mod modShow">
        <pc:chgData name="Nuriya Umniyati Zulfa" userId="3c446678-1702-4db1-a88d-d1b27873fcc1" providerId="ADAL" clId="{A469E798-A33F-41A3-A295-D9FD7B4D9110}" dt="2024-04-16T14:19:46.895" v="1980"/>
        <pc:sldMkLst>
          <pc:docMk/>
          <pc:sldMk cId="0" sldId="269"/>
        </pc:sldMkLst>
        <pc:spChg chg="add mod">
          <ac:chgData name="Nuriya Umniyati Zulfa" userId="3c446678-1702-4db1-a88d-d1b27873fcc1" providerId="ADAL" clId="{A469E798-A33F-41A3-A295-D9FD7B4D9110}" dt="2024-04-16T14:19:46.895" v="1980"/>
          <ac:spMkLst>
            <pc:docMk/>
            <pc:sldMk cId="0" sldId="269"/>
            <ac:spMk id="2" creationId="{3F37281E-8E89-7813-C865-D9EFF9781839}"/>
          </ac:spMkLst>
        </pc:spChg>
      </pc:sldChg>
      <pc:sldChg chg="addSp modSp mod modShow">
        <pc:chgData name="Nuriya Umniyati Zulfa" userId="3c446678-1702-4db1-a88d-d1b27873fcc1" providerId="ADAL" clId="{A469E798-A33F-41A3-A295-D9FD7B4D9110}" dt="2024-04-16T14:19:48.792" v="1981"/>
        <pc:sldMkLst>
          <pc:docMk/>
          <pc:sldMk cId="0" sldId="270"/>
        </pc:sldMkLst>
        <pc:spChg chg="add mod">
          <ac:chgData name="Nuriya Umniyati Zulfa" userId="3c446678-1702-4db1-a88d-d1b27873fcc1" providerId="ADAL" clId="{A469E798-A33F-41A3-A295-D9FD7B4D9110}" dt="2024-04-16T14:19:48.792" v="1981"/>
          <ac:spMkLst>
            <pc:docMk/>
            <pc:sldMk cId="0" sldId="270"/>
            <ac:spMk id="2" creationId="{2B770FFE-3E9E-5CC7-665A-F2D08BD7E1B6}"/>
          </ac:spMkLst>
        </pc:spChg>
      </pc:sldChg>
      <pc:sldChg chg="addSp modSp mod modShow">
        <pc:chgData name="Nuriya Umniyati Zulfa" userId="3c446678-1702-4db1-a88d-d1b27873fcc1" providerId="ADAL" clId="{A469E798-A33F-41A3-A295-D9FD7B4D9110}" dt="2024-04-16T14:19:50.499" v="1982"/>
        <pc:sldMkLst>
          <pc:docMk/>
          <pc:sldMk cId="0" sldId="271"/>
        </pc:sldMkLst>
        <pc:spChg chg="add mod">
          <ac:chgData name="Nuriya Umniyati Zulfa" userId="3c446678-1702-4db1-a88d-d1b27873fcc1" providerId="ADAL" clId="{A469E798-A33F-41A3-A295-D9FD7B4D9110}" dt="2024-04-16T14:19:50.499" v="1982"/>
          <ac:spMkLst>
            <pc:docMk/>
            <pc:sldMk cId="0" sldId="271"/>
            <ac:spMk id="2" creationId="{6BFA2877-DFA5-9938-C6C6-92D0A7A6B15B}"/>
          </ac:spMkLst>
        </pc:spChg>
      </pc:sldChg>
      <pc:sldChg chg="addSp modSp mod modShow">
        <pc:chgData name="Nuriya Umniyati Zulfa" userId="3c446678-1702-4db1-a88d-d1b27873fcc1" providerId="ADAL" clId="{A469E798-A33F-41A3-A295-D9FD7B4D9110}" dt="2024-04-16T14:19:51.698" v="1983"/>
        <pc:sldMkLst>
          <pc:docMk/>
          <pc:sldMk cId="0" sldId="272"/>
        </pc:sldMkLst>
        <pc:spChg chg="add mod">
          <ac:chgData name="Nuriya Umniyati Zulfa" userId="3c446678-1702-4db1-a88d-d1b27873fcc1" providerId="ADAL" clId="{A469E798-A33F-41A3-A295-D9FD7B4D9110}" dt="2024-04-16T14:19:51.698" v="1983"/>
          <ac:spMkLst>
            <pc:docMk/>
            <pc:sldMk cId="0" sldId="272"/>
            <ac:spMk id="2" creationId="{247FD833-64C4-1D3C-D291-FFB6F1AC8CB3}"/>
          </ac:spMkLst>
        </pc:spChg>
      </pc:sldChg>
      <pc:sldChg chg="addSp modSp mod modShow">
        <pc:chgData name="Nuriya Umniyati Zulfa" userId="3c446678-1702-4db1-a88d-d1b27873fcc1" providerId="ADAL" clId="{A469E798-A33F-41A3-A295-D9FD7B4D9110}" dt="2024-04-16T14:19:53.268" v="1984"/>
        <pc:sldMkLst>
          <pc:docMk/>
          <pc:sldMk cId="0" sldId="273"/>
        </pc:sldMkLst>
        <pc:spChg chg="add mod">
          <ac:chgData name="Nuriya Umniyati Zulfa" userId="3c446678-1702-4db1-a88d-d1b27873fcc1" providerId="ADAL" clId="{A469E798-A33F-41A3-A295-D9FD7B4D9110}" dt="2024-04-16T14:19:53.268" v="1984"/>
          <ac:spMkLst>
            <pc:docMk/>
            <pc:sldMk cId="0" sldId="273"/>
            <ac:spMk id="2" creationId="{F26CF66F-C21E-CCCB-AEA4-0E45AD5783B3}"/>
          </ac:spMkLst>
        </pc:spChg>
      </pc:sldChg>
      <pc:sldChg chg="addSp modSp mod modShow">
        <pc:chgData name="Nuriya Umniyati Zulfa" userId="3c446678-1702-4db1-a88d-d1b27873fcc1" providerId="ADAL" clId="{A469E798-A33F-41A3-A295-D9FD7B4D9110}" dt="2024-04-16T14:19:55.078" v="1985"/>
        <pc:sldMkLst>
          <pc:docMk/>
          <pc:sldMk cId="0" sldId="274"/>
        </pc:sldMkLst>
        <pc:spChg chg="add mod">
          <ac:chgData name="Nuriya Umniyati Zulfa" userId="3c446678-1702-4db1-a88d-d1b27873fcc1" providerId="ADAL" clId="{A469E798-A33F-41A3-A295-D9FD7B4D9110}" dt="2024-04-16T14:19:55.078" v="1985"/>
          <ac:spMkLst>
            <pc:docMk/>
            <pc:sldMk cId="0" sldId="274"/>
            <ac:spMk id="2" creationId="{F89010F8-EA56-46FD-38C2-E17C01FF65D1}"/>
          </ac:spMkLst>
        </pc:spChg>
        <pc:spChg chg="mod">
          <ac:chgData name="Nuriya Umniyati Zulfa" userId="3c446678-1702-4db1-a88d-d1b27873fcc1" providerId="ADAL" clId="{A469E798-A33F-41A3-A295-D9FD7B4D9110}" dt="2024-04-16T12:54:03.063" v="397" actId="207"/>
          <ac:spMkLst>
            <pc:docMk/>
            <pc:sldMk cId="0" sldId="274"/>
            <ac:spMk id="1187" creationId="{00000000-0000-0000-0000-000000000000}"/>
          </ac:spMkLst>
        </pc:spChg>
      </pc:sldChg>
      <pc:sldChg chg="addSp modSp mod modShow">
        <pc:chgData name="Nuriya Umniyati Zulfa" userId="3c446678-1702-4db1-a88d-d1b27873fcc1" providerId="ADAL" clId="{A469E798-A33F-41A3-A295-D9FD7B4D9110}" dt="2024-04-16T14:19:56.248" v="1986"/>
        <pc:sldMkLst>
          <pc:docMk/>
          <pc:sldMk cId="0" sldId="275"/>
        </pc:sldMkLst>
        <pc:spChg chg="add mod">
          <ac:chgData name="Nuriya Umniyati Zulfa" userId="3c446678-1702-4db1-a88d-d1b27873fcc1" providerId="ADAL" clId="{A469E798-A33F-41A3-A295-D9FD7B4D9110}" dt="2024-04-16T14:19:56.248" v="1986"/>
          <ac:spMkLst>
            <pc:docMk/>
            <pc:sldMk cId="0" sldId="275"/>
            <ac:spMk id="2" creationId="{5CE5261D-560E-339B-D58F-EAC6BF2F4FE7}"/>
          </ac:spMkLst>
        </pc:spChg>
      </pc:sldChg>
      <pc:sldChg chg="addSp modSp mod modShow">
        <pc:chgData name="Nuriya Umniyati Zulfa" userId="3c446678-1702-4db1-a88d-d1b27873fcc1" providerId="ADAL" clId="{A469E798-A33F-41A3-A295-D9FD7B4D9110}" dt="2024-04-16T14:19:57.824" v="1987"/>
        <pc:sldMkLst>
          <pc:docMk/>
          <pc:sldMk cId="0" sldId="276"/>
        </pc:sldMkLst>
        <pc:spChg chg="add mod">
          <ac:chgData name="Nuriya Umniyati Zulfa" userId="3c446678-1702-4db1-a88d-d1b27873fcc1" providerId="ADAL" clId="{A469E798-A33F-41A3-A295-D9FD7B4D9110}" dt="2024-04-16T14:19:57.824" v="1987"/>
          <ac:spMkLst>
            <pc:docMk/>
            <pc:sldMk cId="0" sldId="276"/>
            <ac:spMk id="2" creationId="{73ACA014-A044-4D72-63F5-72E50B2FB68B}"/>
          </ac:spMkLst>
        </pc:spChg>
      </pc:sldChg>
      <pc:sldChg chg="addSp modSp mod modShow">
        <pc:chgData name="Nuriya Umniyati Zulfa" userId="3c446678-1702-4db1-a88d-d1b27873fcc1" providerId="ADAL" clId="{A469E798-A33F-41A3-A295-D9FD7B4D9110}" dt="2024-04-16T14:19:58.975" v="1988"/>
        <pc:sldMkLst>
          <pc:docMk/>
          <pc:sldMk cId="0" sldId="277"/>
        </pc:sldMkLst>
        <pc:spChg chg="add mod">
          <ac:chgData name="Nuriya Umniyati Zulfa" userId="3c446678-1702-4db1-a88d-d1b27873fcc1" providerId="ADAL" clId="{A469E798-A33F-41A3-A295-D9FD7B4D9110}" dt="2024-04-16T14:19:58.975" v="1988"/>
          <ac:spMkLst>
            <pc:docMk/>
            <pc:sldMk cId="0" sldId="277"/>
            <ac:spMk id="2" creationId="{DED2C4B4-EA1B-1748-5A05-DA9C3B54BF39}"/>
          </ac:spMkLst>
        </pc:spChg>
      </pc:sldChg>
      <pc:sldChg chg="addSp modSp mod">
        <pc:chgData name="Nuriya Umniyati Zulfa" userId="3c446678-1702-4db1-a88d-d1b27873fcc1" providerId="ADAL" clId="{A469E798-A33F-41A3-A295-D9FD7B4D9110}" dt="2024-04-16T14:19:30.526" v="1970"/>
        <pc:sldMkLst>
          <pc:docMk/>
          <pc:sldMk cId="3003539723" sldId="278"/>
        </pc:sldMkLst>
        <pc:spChg chg="add mod">
          <ac:chgData name="Nuriya Umniyati Zulfa" userId="3c446678-1702-4db1-a88d-d1b27873fcc1" providerId="ADAL" clId="{A469E798-A33F-41A3-A295-D9FD7B4D9110}" dt="2024-04-16T14:19:30.526" v="1970"/>
          <ac:spMkLst>
            <pc:docMk/>
            <pc:sldMk cId="3003539723" sldId="278"/>
            <ac:spMk id="2" creationId="{7536E884-69DF-B3CF-79B0-5014BE106E64}"/>
          </ac:spMkLst>
        </pc:spChg>
        <pc:spChg chg="mod">
          <ac:chgData name="Nuriya Umniyati Zulfa" userId="3c446678-1702-4db1-a88d-d1b27873fcc1" providerId="ADAL" clId="{A469E798-A33F-41A3-A295-D9FD7B4D9110}" dt="2024-04-16T12:58:15.242" v="471" actId="1076"/>
          <ac:spMkLst>
            <pc:docMk/>
            <pc:sldMk cId="3003539723" sldId="278"/>
            <ac:spMk id="2345" creationId="{00000000-0000-0000-0000-000000000000}"/>
          </ac:spMkLst>
        </pc:spChg>
      </pc:sldChg>
      <pc:sldChg chg="addSp modSp mod modShow">
        <pc:chgData name="Nuriya Umniyati Zulfa" userId="3c446678-1702-4db1-a88d-d1b27873fcc1" providerId="ADAL" clId="{A469E798-A33F-41A3-A295-D9FD7B4D9110}" dt="2024-04-16T14:20:01.812" v="1990"/>
        <pc:sldMkLst>
          <pc:docMk/>
          <pc:sldMk cId="0" sldId="279"/>
        </pc:sldMkLst>
        <pc:spChg chg="add mod">
          <ac:chgData name="Nuriya Umniyati Zulfa" userId="3c446678-1702-4db1-a88d-d1b27873fcc1" providerId="ADAL" clId="{A469E798-A33F-41A3-A295-D9FD7B4D9110}" dt="2024-04-16T14:20:01.812" v="1990"/>
          <ac:spMkLst>
            <pc:docMk/>
            <pc:sldMk cId="0" sldId="279"/>
            <ac:spMk id="2" creationId="{E744E366-9B87-879A-827D-349350ED6CB6}"/>
          </ac:spMkLst>
        </pc:spChg>
      </pc:sldChg>
      <pc:sldChg chg="addSp modSp mod modShow">
        <pc:chgData name="Nuriya Umniyati Zulfa" userId="3c446678-1702-4db1-a88d-d1b27873fcc1" providerId="ADAL" clId="{A469E798-A33F-41A3-A295-D9FD7B4D9110}" dt="2024-04-16T14:20:03.437" v="1991"/>
        <pc:sldMkLst>
          <pc:docMk/>
          <pc:sldMk cId="0" sldId="280"/>
        </pc:sldMkLst>
        <pc:spChg chg="add mod">
          <ac:chgData name="Nuriya Umniyati Zulfa" userId="3c446678-1702-4db1-a88d-d1b27873fcc1" providerId="ADAL" clId="{A469E798-A33F-41A3-A295-D9FD7B4D9110}" dt="2024-04-16T14:20:03.437" v="1991"/>
          <ac:spMkLst>
            <pc:docMk/>
            <pc:sldMk cId="0" sldId="280"/>
            <ac:spMk id="2" creationId="{0C6DCCAB-B399-B1E9-B32A-949733448FAD}"/>
          </ac:spMkLst>
        </pc:spChg>
      </pc:sldChg>
      <pc:sldChg chg="addSp modSp mod modShow">
        <pc:chgData name="Nuriya Umniyati Zulfa" userId="3c446678-1702-4db1-a88d-d1b27873fcc1" providerId="ADAL" clId="{A469E798-A33F-41A3-A295-D9FD7B4D9110}" dt="2024-04-16T14:20:04.599" v="1992"/>
        <pc:sldMkLst>
          <pc:docMk/>
          <pc:sldMk cId="0" sldId="281"/>
        </pc:sldMkLst>
        <pc:spChg chg="add mod">
          <ac:chgData name="Nuriya Umniyati Zulfa" userId="3c446678-1702-4db1-a88d-d1b27873fcc1" providerId="ADAL" clId="{A469E798-A33F-41A3-A295-D9FD7B4D9110}" dt="2024-04-16T14:20:04.599" v="1992"/>
          <ac:spMkLst>
            <pc:docMk/>
            <pc:sldMk cId="0" sldId="281"/>
            <ac:spMk id="2" creationId="{DD9168D9-F407-7AB3-2A32-DEA891C3EAD6}"/>
          </ac:spMkLst>
        </pc:spChg>
      </pc:sldChg>
      <pc:sldChg chg="addSp modSp mod modShow">
        <pc:chgData name="Nuriya Umniyati Zulfa" userId="3c446678-1702-4db1-a88d-d1b27873fcc1" providerId="ADAL" clId="{A469E798-A33F-41A3-A295-D9FD7B4D9110}" dt="2024-04-16T14:20:06.255" v="1993"/>
        <pc:sldMkLst>
          <pc:docMk/>
          <pc:sldMk cId="0" sldId="282"/>
        </pc:sldMkLst>
        <pc:spChg chg="add mod">
          <ac:chgData name="Nuriya Umniyati Zulfa" userId="3c446678-1702-4db1-a88d-d1b27873fcc1" providerId="ADAL" clId="{A469E798-A33F-41A3-A295-D9FD7B4D9110}" dt="2024-04-16T14:20:06.255" v="1993"/>
          <ac:spMkLst>
            <pc:docMk/>
            <pc:sldMk cId="0" sldId="282"/>
            <ac:spMk id="2" creationId="{5A9A6441-1E57-E191-34A3-1B933AF2E7AB}"/>
          </ac:spMkLst>
        </pc:spChg>
      </pc:sldChg>
      <pc:sldChg chg="addSp modSp mod modShow">
        <pc:chgData name="Nuriya Umniyati Zulfa" userId="3c446678-1702-4db1-a88d-d1b27873fcc1" providerId="ADAL" clId="{A469E798-A33F-41A3-A295-D9FD7B4D9110}" dt="2024-04-16T14:20:07.346" v="1994"/>
        <pc:sldMkLst>
          <pc:docMk/>
          <pc:sldMk cId="0" sldId="283"/>
        </pc:sldMkLst>
        <pc:spChg chg="add mod">
          <ac:chgData name="Nuriya Umniyati Zulfa" userId="3c446678-1702-4db1-a88d-d1b27873fcc1" providerId="ADAL" clId="{A469E798-A33F-41A3-A295-D9FD7B4D9110}" dt="2024-04-16T14:20:07.346" v="1994"/>
          <ac:spMkLst>
            <pc:docMk/>
            <pc:sldMk cId="0" sldId="283"/>
            <ac:spMk id="2" creationId="{3A72D7F5-15E5-7D3D-DD6C-E78C2631DE54}"/>
          </ac:spMkLst>
        </pc:spChg>
      </pc:sldChg>
      <pc:sldChg chg="addSp delSp modSp mod delCm">
        <pc:chgData name="Nuriya Umniyati Zulfa" userId="3c446678-1702-4db1-a88d-d1b27873fcc1" providerId="ADAL" clId="{A469E798-A33F-41A3-A295-D9FD7B4D9110}" dt="2024-04-16T15:10:53.523" v="2524" actId="20577"/>
        <pc:sldMkLst>
          <pc:docMk/>
          <pc:sldMk cId="2211543588" sldId="284"/>
        </pc:sldMkLst>
        <pc:spChg chg="add mod">
          <ac:chgData name="Nuriya Umniyati Zulfa" userId="3c446678-1702-4db1-a88d-d1b27873fcc1" providerId="ADAL" clId="{A469E798-A33F-41A3-A295-D9FD7B4D9110}" dt="2024-04-16T12:57:22.190" v="461"/>
          <ac:spMkLst>
            <pc:docMk/>
            <pc:sldMk cId="2211543588" sldId="284"/>
            <ac:spMk id="2" creationId="{8487733A-5C6D-7046-B65E-0DD51C5D90CB}"/>
          </ac:spMkLst>
        </pc:spChg>
        <pc:spChg chg="add mod">
          <ac:chgData name="Nuriya Umniyati Zulfa" userId="3c446678-1702-4db1-a88d-d1b27873fcc1" providerId="ADAL" clId="{A469E798-A33F-41A3-A295-D9FD7B4D9110}" dt="2024-04-16T12:57:22.190" v="461"/>
          <ac:spMkLst>
            <pc:docMk/>
            <pc:sldMk cId="2211543588" sldId="284"/>
            <ac:spMk id="3" creationId="{913CC69D-E466-7011-529E-63B6A721C4A5}"/>
          </ac:spMkLst>
        </pc:spChg>
        <pc:spChg chg="add mod">
          <ac:chgData name="Nuriya Umniyati Zulfa" userId="3c446678-1702-4db1-a88d-d1b27873fcc1" providerId="ADAL" clId="{A469E798-A33F-41A3-A295-D9FD7B4D9110}" dt="2024-04-16T12:57:32.103" v="465"/>
          <ac:spMkLst>
            <pc:docMk/>
            <pc:sldMk cId="2211543588" sldId="284"/>
            <ac:spMk id="4" creationId="{00000000-0000-0000-0000-000000000000}"/>
          </ac:spMkLst>
        </pc:spChg>
        <pc:spChg chg="add mod">
          <ac:chgData name="Nuriya Umniyati Zulfa" userId="3c446678-1702-4db1-a88d-d1b27873fcc1" providerId="ADAL" clId="{A469E798-A33F-41A3-A295-D9FD7B4D9110}" dt="2024-04-16T15:10:53.523" v="2524" actId="20577"/>
          <ac:spMkLst>
            <pc:docMk/>
            <pc:sldMk cId="2211543588" sldId="284"/>
            <ac:spMk id="5" creationId="{00000000-0000-0000-0000-000000000000}"/>
          </ac:spMkLst>
        </pc:spChg>
        <pc:spChg chg="add mod">
          <ac:chgData name="Nuriya Umniyati Zulfa" userId="3c446678-1702-4db1-a88d-d1b27873fcc1" providerId="ADAL" clId="{A469E798-A33F-41A3-A295-D9FD7B4D9110}" dt="2024-04-16T12:57:32.103" v="465"/>
          <ac:spMkLst>
            <pc:docMk/>
            <pc:sldMk cId="2211543588" sldId="284"/>
            <ac:spMk id="6" creationId="{8487733A-5C6D-7046-B65E-0DD51C5D90CB}"/>
          </ac:spMkLst>
        </pc:spChg>
        <pc:spChg chg="add mod">
          <ac:chgData name="Nuriya Umniyati Zulfa" userId="3c446678-1702-4db1-a88d-d1b27873fcc1" providerId="ADAL" clId="{A469E798-A33F-41A3-A295-D9FD7B4D9110}" dt="2024-04-16T12:57:32.103" v="465"/>
          <ac:spMkLst>
            <pc:docMk/>
            <pc:sldMk cId="2211543588" sldId="284"/>
            <ac:spMk id="8" creationId="{913CC69D-E466-7011-529E-63B6A721C4A5}"/>
          </ac:spMkLst>
        </pc:spChg>
        <pc:spChg chg="del">
          <ac:chgData name="Nuriya Umniyati Zulfa" userId="3c446678-1702-4db1-a88d-d1b27873fcc1" providerId="ADAL" clId="{A469E798-A33F-41A3-A295-D9FD7B4D9110}" dt="2024-04-16T12:56:54.607" v="445" actId="21"/>
          <ac:spMkLst>
            <pc:docMk/>
            <pc:sldMk cId="2211543588" sldId="284"/>
            <ac:spMk id="18" creationId="{B88D45AC-7C72-736D-D96D-EB3C15F55F1D}"/>
          </ac:spMkLst>
        </pc:spChg>
        <pc:spChg chg="del">
          <ac:chgData name="Nuriya Umniyati Zulfa" userId="3c446678-1702-4db1-a88d-d1b27873fcc1" providerId="ADAL" clId="{A469E798-A33F-41A3-A295-D9FD7B4D9110}" dt="2024-04-16T12:56:54.607" v="445" actId="21"/>
          <ac:spMkLst>
            <pc:docMk/>
            <pc:sldMk cId="2211543588" sldId="284"/>
            <ac:spMk id="19" creationId="{31F1F7D9-097A-9E37-7B71-2BDCAE6FF805}"/>
          </ac:spMkLst>
        </pc:spChg>
        <pc:spChg chg="del">
          <ac:chgData name="Nuriya Umniyati Zulfa" userId="3c446678-1702-4db1-a88d-d1b27873fcc1" providerId="ADAL" clId="{A469E798-A33F-41A3-A295-D9FD7B4D9110}" dt="2024-04-16T12:56:54.607" v="445" actId="21"/>
          <ac:spMkLst>
            <pc:docMk/>
            <pc:sldMk cId="2211543588" sldId="284"/>
            <ac:spMk id="20" creationId="{11EE37CB-C428-0B6C-6830-BB99E46422E4}"/>
          </ac:spMkLst>
        </pc:spChg>
        <pc:spChg chg="del">
          <ac:chgData name="Nuriya Umniyati Zulfa" userId="3c446678-1702-4db1-a88d-d1b27873fcc1" providerId="ADAL" clId="{A469E798-A33F-41A3-A295-D9FD7B4D9110}" dt="2024-04-16T12:56:54.607" v="445" actId="21"/>
          <ac:spMkLst>
            <pc:docMk/>
            <pc:sldMk cId="2211543588" sldId="284"/>
            <ac:spMk id="21" creationId="{09CF84CE-7406-13EB-80C2-4908E140F259}"/>
          </ac:spMkLst>
        </pc:spChg>
        <pc:spChg chg="del">
          <ac:chgData name="Nuriya Umniyati Zulfa" userId="3c446678-1702-4db1-a88d-d1b27873fcc1" providerId="ADAL" clId="{A469E798-A33F-41A3-A295-D9FD7B4D9110}" dt="2024-04-16T12:56:54.607" v="445" actId="21"/>
          <ac:spMkLst>
            <pc:docMk/>
            <pc:sldMk cId="2211543588" sldId="284"/>
            <ac:spMk id="22" creationId="{AE09651F-2D3E-F6BC-2D7B-448B71DDD711}"/>
          </ac:spMkLst>
        </pc:spChg>
        <pc:spChg chg="del">
          <ac:chgData name="Nuriya Umniyati Zulfa" userId="3c446678-1702-4db1-a88d-d1b27873fcc1" providerId="ADAL" clId="{A469E798-A33F-41A3-A295-D9FD7B4D9110}" dt="2024-04-16T12:56:54.607" v="445" actId="21"/>
          <ac:spMkLst>
            <pc:docMk/>
            <pc:sldMk cId="2211543588" sldId="284"/>
            <ac:spMk id="23" creationId="{23BA7F85-2606-3900-275D-81F2F1A013D2}"/>
          </ac:spMkLst>
        </pc:spChg>
        <pc:spChg chg="del">
          <ac:chgData name="Nuriya Umniyati Zulfa" userId="3c446678-1702-4db1-a88d-d1b27873fcc1" providerId="ADAL" clId="{A469E798-A33F-41A3-A295-D9FD7B4D9110}" dt="2024-04-16T12:56:54.607" v="445" actId="21"/>
          <ac:spMkLst>
            <pc:docMk/>
            <pc:sldMk cId="2211543588" sldId="284"/>
            <ac:spMk id="24" creationId="{C9BC40C7-9D9A-E3F7-BECB-A0191D26B1ED}"/>
          </ac:spMkLst>
        </pc:spChg>
        <pc:spChg chg="del">
          <ac:chgData name="Nuriya Umniyati Zulfa" userId="3c446678-1702-4db1-a88d-d1b27873fcc1" providerId="ADAL" clId="{A469E798-A33F-41A3-A295-D9FD7B4D9110}" dt="2024-04-16T12:56:54.607" v="445" actId="21"/>
          <ac:spMkLst>
            <pc:docMk/>
            <pc:sldMk cId="2211543588" sldId="284"/>
            <ac:spMk id="25" creationId="{AF4F1FDA-65C2-8D10-50C4-E3304045690C}"/>
          </ac:spMkLst>
        </pc:spChg>
        <pc:spChg chg="del">
          <ac:chgData name="Nuriya Umniyati Zulfa" userId="3c446678-1702-4db1-a88d-d1b27873fcc1" providerId="ADAL" clId="{A469E798-A33F-41A3-A295-D9FD7B4D9110}" dt="2024-04-16T12:56:54.607" v="445" actId="21"/>
          <ac:spMkLst>
            <pc:docMk/>
            <pc:sldMk cId="2211543588" sldId="284"/>
            <ac:spMk id="26" creationId="{E8AEDD35-B26F-B8AE-AF6B-85BDB2DA1567}"/>
          </ac:spMkLst>
        </pc:spChg>
        <pc:spChg chg="del">
          <ac:chgData name="Nuriya Umniyati Zulfa" userId="3c446678-1702-4db1-a88d-d1b27873fcc1" providerId="ADAL" clId="{A469E798-A33F-41A3-A295-D9FD7B4D9110}" dt="2024-04-16T12:56:54.607" v="445" actId="21"/>
          <ac:spMkLst>
            <pc:docMk/>
            <pc:sldMk cId="2211543588" sldId="284"/>
            <ac:spMk id="27" creationId="{DC801629-E969-D8F5-C919-99E6963BE897}"/>
          </ac:spMkLst>
        </pc:spChg>
        <pc:spChg chg="add mod">
          <ac:chgData name="Nuriya Umniyati Zulfa" userId="3c446678-1702-4db1-a88d-d1b27873fcc1" providerId="ADAL" clId="{A469E798-A33F-41A3-A295-D9FD7B4D9110}" dt="2024-04-16T14:18:49.617" v="1936" actId="1036"/>
          <ac:spMkLst>
            <pc:docMk/>
            <pc:sldMk cId="2211543588" sldId="284"/>
            <ac:spMk id="640" creationId="{6D28001B-C291-D1F6-CAFB-747308DD164D}"/>
          </ac:spMkLst>
        </pc:spChg>
        <pc:spChg chg="add mod">
          <ac:chgData name="Nuriya Umniyati Zulfa" userId="3c446678-1702-4db1-a88d-d1b27873fcc1" providerId="ADAL" clId="{A469E798-A33F-41A3-A295-D9FD7B4D9110}" dt="2024-04-16T12:57:22.190" v="461"/>
          <ac:spMkLst>
            <pc:docMk/>
            <pc:sldMk cId="2211543588" sldId="284"/>
            <ac:spMk id="702" creationId="{00000000-0000-0000-0000-000000000000}"/>
          </ac:spMkLst>
        </pc:spChg>
        <pc:spChg chg="add mod">
          <ac:chgData name="Nuriya Umniyati Zulfa" userId="3c446678-1702-4db1-a88d-d1b27873fcc1" providerId="ADAL" clId="{A469E798-A33F-41A3-A295-D9FD7B4D9110}" dt="2024-04-16T12:57:24.657" v="462"/>
          <ac:spMkLst>
            <pc:docMk/>
            <pc:sldMk cId="2211543588" sldId="284"/>
            <ac:spMk id="705" creationId="{00000000-0000-0000-0000-000000000000}"/>
          </ac:spMkLst>
        </pc:spChg>
        <pc:spChg chg="mod">
          <ac:chgData name="Nuriya Umniyati Zulfa" userId="3c446678-1702-4db1-a88d-d1b27873fcc1" providerId="ADAL" clId="{A469E798-A33F-41A3-A295-D9FD7B4D9110}" dt="2024-04-16T12:57:14.458" v="459" actId="20577"/>
          <ac:spMkLst>
            <pc:docMk/>
            <pc:sldMk cId="2211543588" sldId="284"/>
            <ac:spMk id="2067" creationId="{00000000-0000-0000-0000-000000000000}"/>
          </ac:spMkLst>
        </pc:spChg>
        <pc:spChg chg="del">
          <ac:chgData name="Nuriya Umniyati Zulfa" userId="3c446678-1702-4db1-a88d-d1b27873fcc1" providerId="ADAL" clId="{A469E798-A33F-41A3-A295-D9FD7B4D9110}" dt="2024-04-16T12:56:54.607" v="445" actId="21"/>
          <ac:spMkLst>
            <pc:docMk/>
            <pc:sldMk cId="2211543588" sldId="284"/>
            <ac:spMk id="2082" creationId="{00000000-0000-0000-0000-000000000000}"/>
          </ac:spMkLst>
        </pc:spChg>
        <pc:spChg chg="del">
          <ac:chgData name="Nuriya Umniyati Zulfa" userId="3c446678-1702-4db1-a88d-d1b27873fcc1" providerId="ADAL" clId="{A469E798-A33F-41A3-A295-D9FD7B4D9110}" dt="2024-04-16T12:56:54.607" v="445" actId="21"/>
          <ac:spMkLst>
            <pc:docMk/>
            <pc:sldMk cId="2211543588" sldId="284"/>
            <ac:spMk id="2083" creationId="{00000000-0000-0000-0000-000000000000}"/>
          </ac:spMkLst>
        </pc:spChg>
        <pc:grpChg chg="del">
          <ac:chgData name="Nuriya Umniyati Zulfa" userId="3c446678-1702-4db1-a88d-d1b27873fcc1" providerId="ADAL" clId="{A469E798-A33F-41A3-A295-D9FD7B4D9110}" dt="2024-04-16T12:56:54.607" v="445" actId="21"/>
          <ac:grpSpMkLst>
            <pc:docMk/>
            <pc:sldMk cId="2211543588" sldId="284"/>
            <ac:grpSpMk id="29" creationId="{E36564FF-BA69-65B0-8151-D6CED2E20EC2}"/>
          </ac:grpSpMkLst>
        </pc:grpChg>
        <pc:cxnChg chg="mod">
          <ac:chgData name="Nuriya Umniyati Zulfa" userId="3c446678-1702-4db1-a88d-d1b27873fcc1" providerId="ADAL" clId="{A469E798-A33F-41A3-A295-D9FD7B4D9110}" dt="2024-04-16T12:56:54.607" v="445" actId="21"/>
          <ac:cxnSpMkLst>
            <pc:docMk/>
            <pc:sldMk cId="2211543588" sldId="284"/>
            <ac:cxnSpMk id="2058" creationId="{00000000-0000-0000-0000-000000000000}"/>
          </ac:cxnSpMkLst>
        </pc:cxnChg>
        <pc:cxnChg chg="mod">
          <ac:chgData name="Nuriya Umniyati Zulfa" userId="3c446678-1702-4db1-a88d-d1b27873fcc1" providerId="ADAL" clId="{A469E798-A33F-41A3-A295-D9FD7B4D9110}" dt="2024-04-16T12:56:54.607" v="445" actId="21"/>
          <ac:cxnSpMkLst>
            <pc:docMk/>
            <pc:sldMk cId="2211543588" sldId="284"/>
            <ac:cxnSpMk id="2060" creationId="{00000000-0000-0000-0000-000000000000}"/>
          </ac:cxnSpMkLst>
        </pc:cxnChg>
        <pc:cxnChg chg="mod">
          <ac:chgData name="Nuriya Umniyati Zulfa" userId="3c446678-1702-4db1-a88d-d1b27873fcc1" providerId="ADAL" clId="{A469E798-A33F-41A3-A295-D9FD7B4D9110}" dt="2024-04-16T12:56:54.607" v="445" actId="21"/>
          <ac:cxnSpMkLst>
            <pc:docMk/>
            <pc:sldMk cId="2211543588" sldId="284"/>
            <ac:cxnSpMk id="2062" creationId="{00000000-0000-0000-0000-000000000000}"/>
          </ac:cxnSpMkLst>
        </pc:cxnChg>
        <pc:cxnChg chg="mod">
          <ac:chgData name="Nuriya Umniyati Zulfa" userId="3c446678-1702-4db1-a88d-d1b27873fcc1" providerId="ADAL" clId="{A469E798-A33F-41A3-A295-D9FD7B4D9110}" dt="2024-04-16T12:56:54.607" v="445" actId="21"/>
          <ac:cxnSpMkLst>
            <pc:docMk/>
            <pc:sldMk cId="2211543588" sldId="284"/>
            <ac:cxnSpMk id="2064" creationId="{00000000-0000-0000-0000-000000000000}"/>
          </ac:cxnSpMkLst>
        </pc:cxnChg>
        <pc:cxnChg chg="mod">
          <ac:chgData name="Nuriya Umniyati Zulfa" userId="3c446678-1702-4db1-a88d-d1b27873fcc1" providerId="ADAL" clId="{A469E798-A33F-41A3-A295-D9FD7B4D9110}" dt="2024-04-16T12:56:54.607" v="445" actId="21"/>
          <ac:cxnSpMkLst>
            <pc:docMk/>
            <pc:sldMk cId="2211543588" sldId="284"/>
            <ac:cxnSpMk id="2066" creationId="{00000000-0000-0000-0000-000000000000}"/>
          </ac:cxnSpMkLst>
        </pc:cxnChg>
        <pc:extLst>
          <p:ext xmlns:p="http://schemas.openxmlformats.org/presentationml/2006/main" uri="{D6D511B9-2390-475A-947B-AFAB55BFBCF1}">
            <pc226:cmChg xmlns:pc226="http://schemas.microsoft.com/office/powerpoint/2022/06/main/command" chg="del">
              <pc226:chgData name="Nuriya Umniyati Zulfa" userId="3c446678-1702-4db1-a88d-d1b27873fcc1" providerId="ADAL" clId="{A469E798-A33F-41A3-A295-D9FD7B4D9110}" dt="2024-04-16T12:58:49.035" v="472"/>
              <pc2:cmMkLst xmlns:pc2="http://schemas.microsoft.com/office/powerpoint/2019/9/main/command">
                <pc:docMk/>
                <pc:sldMk cId="2211543588" sldId="284"/>
                <pc2:cmMk id="{685FFDFF-AA4F-411D-B64B-2085A507FB67}"/>
              </pc2:cmMkLst>
            </pc226:cmChg>
          </p:ext>
        </pc:extLst>
      </pc:sldChg>
      <pc:sldChg chg="addSp modSp mod modShow">
        <pc:chgData name="Nuriya Umniyati Zulfa" userId="3c446678-1702-4db1-a88d-d1b27873fcc1" providerId="ADAL" clId="{A469E798-A33F-41A3-A295-D9FD7B4D9110}" dt="2024-04-16T14:20:10.589" v="1996"/>
        <pc:sldMkLst>
          <pc:docMk/>
          <pc:sldMk cId="0" sldId="285"/>
        </pc:sldMkLst>
        <pc:spChg chg="add mod">
          <ac:chgData name="Nuriya Umniyati Zulfa" userId="3c446678-1702-4db1-a88d-d1b27873fcc1" providerId="ADAL" clId="{A469E798-A33F-41A3-A295-D9FD7B4D9110}" dt="2024-04-16T14:20:10.589" v="1996"/>
          <ac:spMkLst>
            <pc:docMk/>
            <pc:sldMk cId="0" sldId="285"/>
            <ac:spMk id="2" creationId="{07B0A773-165D-9103-E64F-9E4AAF7992B2}"/>
          </ac:spMkLst>
        </pc:spChg>
      </pc:sldChg>
      <pc:sldChg chg="addSp modSp mod modShow">
        <pc:chgData name="Nuriya Umniyati Zulfa" userId="3c446678-1702-4db1-a88d-d1b27873fcc1" providerId="ADAL" clId="{A469E798-A33F-41A3-A295-D9FD7B4D9110}" dt="2024-04-16T14:20:12.262" v="1997"/>
        <pc:sldMkLst>
          <pc:docMk/>
          <pc:sldMk cId="0" sldId="286"/>
        </pc:sldMkLst>
        <pc:spChg chg="add mod">
          <ac:chgData name="Nuriya Umniyati Zulfa" userId="3c446678-1702-4db1-a88d-d1b27873fcc1" providerId="ADAL" clId="{A469E798-A33F-41A3-A295-D9FD7B4D9110}" dt="2024-04-16T14:20:12.262" v="1997"/>
          <ac:spMkLst>
            <pc:docMk/>
            <pc:sldMk cId="0" sldId="286"/>
            <ac:spMk id="2" creationId="{6BADE0F9-F1E9-CD96-9AA2-C65C2C8492ED}"/>
          </ac:spMkLst>
        </pc:spChg>
      </pc:sldChg>
      <pc:sldChg chg="addSp modSp mod modShow">
        <pc:chgData name="Nuriya Umniyati Zulfa" userId="3c446678-1702-4db1-a88d-d1b27873fcc1" providerId="ADAL" clId="{A469E798-A33F-41A3-A295-D9FD7B4D9110}" dt="2024-04-16T14:20:13.992" v="1998"/>
        <pc:sldMkLst>
          <pc:docMk/>
          <pc:sldMk cId="0" sldId="287"/>
        </pc:sldMkLst>
        <pc:spChg chg="add mod">
          <ac:chgData name="Nuriya Umniyati Zulfa" userId="3c446678-1702-4db1-a88d-d1b27873fcc1" providerId="ADAL" clId="{A469E798-A33F-41A3-A295-D9FD7B4D9110}" dt="2024-04-16T14:20:13.992" v="1998"/>
          <ac:spMkLst>
            <pc:docMk/>
            <pc:sldMk cId="0" sldId="287"/>
            <ac:spMk id="2" creationId="{AAE0BB7F-5866-113B-D1B9-5DB4510A5978}"/>
          </ac:spMkLst>
        </pc:spChg>
      </pc:sldChg>
      <pc:sldChg chg="addSp modSp mod modShow">
        <pc:chgData name="Nuriya Umniyati Zulfa" userId="3c446678-1702-4db1-a88d-d1b27873fcc1" providerId="ADAL" clId="{A469E798-A33F-41A3-A295-D9FD7B4D9110}" dt="2024-04-16T14:20:15.180" v="1999"/>
        <pc:sldMkLst>
          <pc:docMk/>
          <pc:sldMk cId="0" sldId="288"/>
        </pc:sldMkLst>
        <pc:spChg chg="add mod">
          <ac:chgData name="Nuriya Umniyati Zulfa" userId="3c446678-1702-4db1-a88d-d1b27873fcc1" providerId="ADAL" clId="{A469E798-A33F-41A3-A295-D9FD7B4D9110}" dt="2024-04-16T14:20:15.180" v="1999"/>
          <ac:spMkLst>
            <pc:docMk/>
            <pc:sldMk cId="0" sldId="288"/>
            <ac:spMk id="2" creationId="{8AF10A11-E589-A754-EBA6-977A3A84BDBC}"/>
          </ac:spMkLst>
        </pc:spChg>
      </pc:sldChg>
      <pc:sldChg chg="addSp modSp mod modShow">
        <pc:chgData name="Nuriya Umniyati Zulfa" userId="3c446678-1702-4db1-a88d-d1b27873fcc1" providerId="ADAL" clId="{A469E798-A33F-41A3-A295-D9FD7B4D9110}" dt="2024-04-16T14:20:16.739" v="2000"/>
        <pc:sldMkLst>
          <pc:docMk/>
          <pc:sldMk cId="0" sldId="289"/>
        </pc:sldMkLst>
        <pc:spChg chg="add mod">
          <ac:chgData name="Nuriya Umniyati Zulfa" userId="3c446678-1702-4db1-a88d-d1b27873fcc1" providerId="ADAL" clId="{A469E798-A33F-41A3-A295-D9FD7B4D9110}" dt="2024-04-16T14:20:16.739" v="2000"/>
          <ac:spMkLst>
            <pc:docMk/>
            <pc:sldMk cId="0" sldId="289"/>
            <ac:spMk id="2" creationId="{3DCF6C20-8C31-563F-2D83-9CBFD8CEF99C}"/>
          </ac:spMkLst>
        </pc:spChg>
      </pc:sldChg>
      <pc:sldChg chg="addSp modSp mod modShow">
        <pc:chgData name="Nuriya Umniyati Zulfa" userId="3c446678-1702-4db1-a88d-d1b27873fcc1" providerId="ADAL" clId="{A469E798-A33F-41A3-A295-D9FD7B4D9110}" dt="2024-04-16T14:20:18.082" v="2001"/>
        <pc:sldMkLst>
          <pc:docMk/>
          <pc:sldMk cId="0" sldId="290"/>
        </pc:sldMkLst>
        <pc:spChg chg="add mod">
          <ac:chgData name="Nuriya Umniyati Zulfa" userId="3c446678-1702-4db1-a88d-d1b27873fcc1" providerId="ADAL" clId="{A469E798-A33F-41A3-A295-D9FD7B4D9110}" dt="2024-04-16T14:20:18.082" v="2001"/>
          <ac:spMkLst>
            <pc:docMk/>
            <pc:sldMk cId="0" sldId="290"/>
            <ac:spMk id="2" creationId="{D2449723-DA57-C047-727D-7EBDFA10F489}"/>
          </ac:spMkLst>
        </pc:spChg>
      </pc:sldChg>
      <pc:sldChg chg="addSp modSp mod modShow">
        <pc:chgData name="Nuriya Umniyati Zulfa" userId="3c446678-1702-4db1-a88d-d1b27873fcc1" providerId="ADAL" clId="{A469E798-A33F-41A3-A295-D9FD7B4D9110}" dt="2024-04-16T14:20:19.518" v="2002"/>
        <pc:sldMkLst>
          <pc:docMk/>
          <pc:sldMk cId="0" sldId="291"/>
        </pc:sldMkLst>
        <pc:spChg chg="add mod">
          <ac:chgData name="Nuriya Umniyati Zulfa" userId="3c446678-1702-4db1-a88d-d1b27873fcc1" providerId="ADAL" clId="{A469E798-A33F-41A3-A295-D9FD7B4D9110}" dt="2024-04-16T14:20:19.518" v="2002"/>
          <ac:spMkLst>
            <pc:docMk/>
            <pc:sldMk cId="0" sldId="291"/>
            <ac:spMk id="2" creationId="{170AA310-8082-B44C-036F-D792F68AF319}"/>
          </ac:spMkLst>
        </pc:spChg>
      </pc:sldChg>
      <pc:sldChg chg="addSp modSp mod modShow">
        <pc:chgData name="Nuriya Umniyati Zulfa" userId="3c446678-1702-4db1-a88d-d1b27873fcc1" providerId="ADAL" clId="{A469E798-A33F-41A3-A295-D9FD7B4D9110}" dt="2024-04-16T14:20:20.558" v="2003"/>
        <pc:sldMkLst>
          <pc:docMk/>
          <pc:sldMk cId="0" sldId="292"/>
        </pc:sldMkLst>
        <pc:spChg chg="add mod">
          <ac:chgData name="Nuriya Umniyati Zulfa" userId="3c446678-1702-4db1-a88d-d1b27873fcc1" providerId="ADAL" clId="{A469E798-A33F-41A3-A295-D9FD7B4D9110}" dt="2024-04-16T14:20:20.558" v="2003"/>
          <ac:spMkLst>
            <pc:docMk/>
            <pc:sldMk cId="0" sldId="292"/>
            <ac:spMk id="2" creationId="{06D55C79-7B53-1463-E795-9591501812F5}"/>
          </ac:spMkLst>
        </pc:spChg>
      </pc:sldChg>
      <pc:sldChg chg="addSp modSp mod modShow">
        <pc:chgData name="Nuriya Umniyati Zulfa" userId="3c446678-1702-4db1-a88d-d1b27873fcc1" providerId="ADAL" clId="{A469E798-A33F-41A3-A295-D9FD7B4D9110}" dt="2024-04-16T14:20:21.736" v="2004"/>
        <pc:sldMkLst>
          <pc:docMk/>
          <pc:sldMk cId="0" sldId="293"/>
        </pc:sldMkLst>
        <pc:spChg chg="add mod">
          <ac:chgData name="Nuriya Umniyati Zulfa" userId="3c446678-1702-4db1-a88d-d1b27873fcc1" providerId="ADAL" clId="{A469E798-A33F-41A3-A295-D9FD7B4D9110}" dt="2024-04-16T14:20:21.736" v="2004"/>
          <ac:spMkLst>
            <pc:docMk/>
            <pc:sldMk cId="0" sldId="293"/>
            <ac:spMk id="2" creationId="{11E28D08-78C6-1062-B901-51AA3A21534A}"/>
          </ac:spMkLst>
        </pc:spChg>
      </pc:sldChg>
      <pc:sldChg chg="mod modShow">
        <pc:chgData name="Nuriya Umniyati Zulfa" userId="3c446678-1702-4db1-a88d-d1b27873fcc1" providerId="ADAL" clId="{A469E798-A33F-41A3-A295-D9FD7B4D9110}" dt="2024-04-16T12:53:00.726" v="396" actId="729"/>
        <pc:sldMkLst>
          <pc:docMk/>
          <pc:sldMk cId="0" sldId="294"/>
        </pc:sldMkLst>
      </pc:sldChg>
      <pc:sldChg chg="mod modShow">
        <pc:chgData name="Nuriya Umniyati Zulfa" userId="3c446678-1702-4db1-a88d-d1b27873fcc1" providerId="ADAL" clId="{A469E798-A33F-41A3-A295-D9FD7B4D9110}" dt="2024-04-16T12:53:00.726" v="396" actId="729"/>
        <pc:sldMkLst>
          <pc:docMk/>
          <pc:sldMk cId="0" sldId="295"/>
        </pc:sldMkLst>
      </pc:sldChg>
      <pc:sldChg chg="mod modShow">
        <pc:chgData name="Nuriya Umniyati Zulfa" userId="3c446678-1702-4db1-a88d-d1b27873fcc1" providerId="ADAL" clId="{A469E798-A33F-41A3-A295-D9FD7B4D9110}" dt="2024-04-16T12:53:00.726" v="396" actId="729"/>
        <pc:sldMkLst>
          <pc:docMk/>
          <pc:sldMk cId="0" sldId="296"/>
        </pc:sldMkLst>
      </pc:sldChg>
      <pc:sldChg chg="mod modShow">
        <pc:chgData name="Nuriya Umniyati Zulfa" userId="3c446678-1702-4db1-a88d-d1b27873fcc1" providerId="ADAL" clId="{A469E798-A33F-41A3-A295-D9FD7B4D9110}" dt="2024-04-16T12:53:00.726" v="396" actId="729"/>
        <pc:sldMkLst>
          <pc:docMk/>
          <pc:sldMk cId="0" sldId="297"/>
        </pc:sldMkLst>
      </pc:sldChg>
      <pc:sldChg chg="mod modShow">
        <pc:chgData name="Nuriya Umniyati Zulfa" userId="3c446678-1702-4db1-a88d-d1b27873fcc1" providerId="ADAL" clId="{A469E798-A33F-41A3-A295-D9FD7B4D9110}" dt="2024-04-16T12:53:00.726" v="396" actId="729"/>
        <pc:sldMkLst>
          <pc:docMk/>
          <pc:sldMk cId="0" sldId="298"/>
        </pc:sldMkLst>
      </pc:sldChg>
      <pc:sldChg chg="mod modShow">
        <pc:chgData name="Nuriya Umniyati Zulfa" userId="3c446678-1702-4db1-a88d-d1b27873fcc1" providerId="ADAL" clId="{A469E798-A33F-41A3-A295-D9FD7B4D9110}" dt="2024-04-16T12:53:00.726" v="396" actId="729"/>
        <pc:sldMkLst>
          <pc:docMk/>
          <pc:sldMk cId="0" sldId="299"/>
        </pc:sldMkLst>
      </pc:sldChg>
      <pc:sldChg chg="mod modShow">
        <pc:chgData name="Nuriya Umniyati Zulfa" userId="3c446678-1702-4db1-a88d-d1b27873fcc1" providerId="ADAL" clId="{A469E798-A33F-41A3-A295-D9FD7B4D9110}" dt="2024-04-16T12:53:00.726" v="396" actId="729"/>
        <pc:sldMkLst>
          <pc:docMk/>
          <pc:sldMk cId="0" sldId="300"/>
        </pc:sldMkLst>
      </pc:sldChg>
      <pc:sldChg chg="mod modShow">
        <pc:chgData name="Nuriya Umniyati Zulfa" userId="3c446678-1702-4db1-a88d-d1b27873fcc1" providerId="ADAL" clId="{A469E798-A33F-41A3-A295-D9FD7B4D9110}" dt="2024-04-16T12:53:00.726" v="396" actId="729"/>
        <pc:sldMkLst>
          <pc:docMk/>
          <pc:sldMk cId="0" sldId="301"/>
        </pc:sldMkLst>
      </pc:sldChg>
      <pc:sldChg chg="mod modShow">
        <pc:chgData name="Nuriya Umniyati Zulfa" userId="3c446678-1702-4db1-a88d-d1b27873fcc1" providerId="ADAL" clId="{A469E798-A33F-41A3-A295-D9FD7B4D9110}" dt="2024-04-16T12:53:00.726" v="396" actId="729"/>
        <pc:sldMkLst>
          <pc:docMk/>
          <pc:sldMk cId="0" sldId="302"/>
        </pc:sldMkLst>
      </pc:sldChg>
      <pc:sldChg chg="mod modShow">
        <pc:chgData name="Nuriya Umniyati Zulfa" userId="3c446678-1702-4db1-a88d-d1b27873fcc1" providerId="ADAL" clId="{A469E798-A33F-41A3-A295-D9FD7B4D9110}" dt="2024-04-16T12:53:00.726" v="396" actId="729"/>
        <pc:sldMkLst>
          <pc:docMk/>
          <pc:sldMk cId="0" sldId="303"/>
        </pc:sldMkLst>
      </pc:sldChg>
      <pc:sldChg chg="mod modShow">
        <pc:chgData name="Nuriya Umniyati Zulfa" userId="3c446678-1702-4db1-a88d-d1b27873fcc1" providerId="ADAL" clId="{A469E798-A33F-41A3-A295-D9FD7B4D9110}" dt="2024-04-16T12:53:00.726" v="396" actId="729"/>
        <pc:sldMkLst>
          <pc:docMk/>
          <pc:sldMk cId="0" sldId="304"/>
        </pc:sldMkLst>
      </pc:sldChg>
      <pc:sldChg chg="mod modShow">
        <pc:chgData name="Nuriya Umniyati Zulfa" userId="3c446678-1702-4db1-a88d-d1b27873fcc1" providerId="ADAL" clId="{A469E798-A33F-41A3-A295-D9FD7B4D9110}" dt="2024-04-16T12:53:00.726" v="396" actId="729"/>
        <pc:sldMkLst>
          <pc:docMk/>
          <pc:sldMk cId="0" sldId="305"/>
        </pc:sldMkLst>
      </pc:sldChg>
      <pc:sldChg chg="mod modShow">
        <pc:chgData name="Nuriya Umniyati Zulfa" userId="3c446678-1702-4db1-a88d-d1b27873fcc1" providerId="ADAL" clId="{A469E798-A33F-41A3-A295-D9FD7B4D9110}" dt="2024-04-16T12:53:00.726" v="396" actId="729"/>
        <pc:sldMkLst>
          <pc:docMk/>
          <pc:sldMk cId="0" sldId="306"/>
        </pc:sldMkLst>
      </pc:sldChg>
      <pc:sldChg chg="mod modShow">
        <pc:chgData name="Nuriya Umniyati Zulfa" userId="3c446678-1702-4db1-a88d-d1b27873fcc1" providerId="ADAL" clId="{A469E798-A33F-41A3-A295-D9FD7B4D9110}" dt="2024-04-16T12:53:00.726" v="396" actId="729"/>
        <pc:sldMkLst>
          <pc:docMk/>
          <pc:sldMk cId="0" sldId="307"/>
        </pc:sldMkLst>
      </pc:sldChg>
      <pc:sldChg chg="mod modShow">
        <pc:chgData name="Nuriya Umniyati Zulfa" userId="3c446678-1702-4db1-a88d-d1b27873fcc1" providerId="ADAL" clId="{A469E798-A33F-41A3-A295-D9FD7B4D9110}" dt="2024-04-16T12:53:00.726" v="396" actId="729"/>
        <pc:sldMkLst>
          <pc:docMk/>
          <pc:sldMk cId="0" sldId="308"/>
        </pc:sldMkLst>
      </pc:sldChg>
      <pc:sldChg chg="mod modShow">
        <pc:chgData name="Nuriya Umniyati Zulfa" userId="3c446678-1702-4db1-a88d-d1b27873fcc1" providerId="ADAL" clId="{A469E798-A33F-41A3-A295-D9FD7B4D9110}" dt="2024-04-16T12:53:00.726" v="396" actId="729"/>
        <pc:sldMkLst>
          <pc:docMk/>
          <pc:sldMk cId="0" sldId="309"/>
        </pc:sldMkLst>
      </pc:sldChg>
      <pc:sldChg chg="mod modShow">
        <pc:chgData name="Nuriya Umniyati Zulfa" userId="3c446678-1702-4db1-a88d-d1b27873fcc1" providerId="ADAL" clId="{A469E798-A33F-41A3-A295-D9FD7B4D9110}" dt="2024-04-16T12:53:00.726" v="396" actId="729"/>
        <pc:sldMkLst>
          <pc:docMk/>
          <pc:sldMk cId="0" sldId="310"/>
        </pc:sldMkLst>
      </pc:sldChg>
      <pc:sldChg chg="mod modShow">
        <pc:chgData name="Nuriya Umniyati Zulfa" userId="3c446678-1702-4db1-a88d-d1b27873fcc1" providerId="ADAL" clId="{A469E798-A33F-41A3-A295-D9FD7B4D9110}" dt="2024-04-16T12:53:00.726" v="396" actId="729"/>
        <pc:sldMkLst>
          <pc:docMk/>
          <pc:sldMk cId="0" sldId="311"/>
        </pc:sldMkLst>
      </pc:sldChg>
      <pc:sldChg chg="addSp modSp mod delCm modCm">
        <pc:chgData name="Nuriya Umniyati Zulfa" userId="3c446678-1702-4db1-a88d-d1b27873fcc1" providerId="ADAL" clId="{A469E798-A33F-41A3-A295-D9FD7B4D9110}" dt="2024-04-16T14:44:39.517" v="2387"/>
        <pc:sldMkLst>
          <pc:docMk/>
          <pc:sldMk cId="685578668" sldId="312"/>
        </pc:sldMkLst>
        <pc:spChg chg="add mod">
          <ac:chgData name="Nuriya Umniyati Zulfa" userId="3c446678-1702-4db1-a88d-d1b27873fcc1" providerId="ADAL" clId="{A469E798-A33F-41A3-A295-D9FD7B4D9110}" dt="2024-04-16T14:15:58.947" v="1908"/>
          <ac:spMkLst>
            <pc:docMk/>
            <pc:sldMk cId="685578668" sldId="312"/>
            <ac:spMk id="2" creationId="{59EB73A1-A584-10DF-87B8-7E6A55B1C4EF}"/>
          </ac:spMkLst>
        </pc:spChg>
        <pc:spChg chg="mod">
          <ac:chgData name="Nuriya Umniyati Zulfa" userId="3c446678-1702-4db1-a88d-d1b27873fcc1" providerId="ADAL" clId="{A469E798-A33F-41A3-A295-D9FD7B4D9110}" dt="2024-04-16T14:42:20.507" v="2375" actId="13926"/>
          <ac:spMkLst>
            <pc:docMk/>
            <pc:sldMk cId="685578668" sldId="312"/>
            <ac:spMk id="706" creationId="{00000000-0000-0000-0000-000000000000}"/>
          </ac:spMkLst>
        </pc:spChg>
        <pc:extLst>
          <p:ext xmlns:p="http://schemas.openxmlformats.org/presentationml/2006/main" uri="{D6D511B9-2390-475A-947B-AFAB55BFBCF1}">
            <pc226:cmChg xmlns:pc226="http://schemas.microsoft.com/office/powerpoint/2022/06/main/command" chg="del mod">
              <pc226:chgData name="Nuriya Umniyati Zulfa" userId="3c446678-1702-4db1-a88d-d1b27873fcc1" providerId="ADAL" clId="{A469E798-A33F-41A3-A295-D9FD7B4D9110}" dt="2024-04-16T14:44:39.517" v="2387"/>
              <pc2:cmMkLst xmlns:pc2="http://schemas.microsoft.com/office/powerpoint/2019/9/main/command">
                <pc:docMk/>
                <pc:sldMk cId="685578668" sldId="312"/>
                <pc2:cmMk id="{219B5B3C-31E0-4DCA-A373-F80193671711}"/>
              </pc2:cmMkLst>
            </pc226:cmChg>
          </p:ext>
        </pc:extLst>
      </pc:sldChg>
      <pc:sldChg chg="addSp modSp mod">
        <pc:chgData name="Nuriya Umniyati Zulfa" userId="3c446678-1702-4db1-a88d-d1b27873fcc1" providerId="ADAL" clId="{A469E798-A33F-41A3-A295-D9FD7B4D9110}" dt="2024-04-16T14:16:21.517" v="1912"/>
        <pc:sldMkLst>
          <pc:docMk/>
          <pc:sldMk cId="4156363010" sldId="313"/>
        </pc:sldMkLst>
        <pc:spChg chg="mod">
          <ac:chgData name="Nuriya Umniyati Zulfa" userId="3c446678-1702-4db1-a88d-d1b27873fcc1" providerId="ADAL" clId="{A469E798-A33F-41A3-A295-D9FD7B4D9110}" dt="2024-04-16T12:54:53.018" v="399" actId="207"/>
          <ac:spMkLst>
            <pc:docMk/>
            <pc:sldMk cId="4156363010" sldId="313"/>
            <ac:spMk id="4" creationId="{3345F2F8-3343-8A6D-46B7-43C29F83226A}"/>
          </ac:spMkLst>
        </pc:spChg>
        <pc:spChg chg="mod">
          <ac:chgData name="Nuriya Umniyati Zulfa" userId="3c446678-1702-4db1-a88d-d1b27873fcc1" providerId="ADAL" clId="{A469E798-A33F-41A3-A295-D9FD7B4D9110}" dt="2024-04-16T13:32:38.606" v="1010" actId="20577"/>
          <ac:spMkLst>
            <pc:docMk/>
            <pc:sldMk cId="4156363010" sldId="313"/>
            <ac:spMk id="5" creationId="{80E1C8BC-AFF7-6FEA-C598-9DAE43B3FCFD}"/>
          </ac:spMkLst>
        </pc:spChg>
        <pc:spChg chg="add mod">
          <ac:chgData name="Nuriya Umniyati Zulfa" userId="3c446678-1702-4db1-a88d-d1b27873fcc1" providerId="ADAL" clId="{A469E798-A33F-41A3-A295-D9FD7B4D9110}" dt="2024-04-16T14:16:21.517" v="1912"/>
          <ac:spMkLst>
            <pc:docMk/>
            <pc:sldMk cId="4156363010" sldId="313"/>
            <ac:spMk id="699" creationId="{89B15C9C-F43E-3E57-6DA8-C9E46C25770C}"/>
          </ac:spMkLst>
        </pc:spChg>
        <pc:spChg chg="mod">
          <ac:chgData name="Nuriya Umniyati Zulfa" userId="3c446678-1702-4db1-a88d-d1b27873fcc1" providerId="ADAL" clId="{A469E798-A33F-41A3-A295-D9FD7B4D9110}" dt="2024-04-16T12:54:49.279" v="398" actId="207"/>
          <ac:spMkLst>
            <pc:docMk/>
            <pc:sldMk cId="4156363010" sldId="313"/>
            <ac:spMk id="702" creationId="{00000000-0000-0000-0000-000000000000}"/>
          </ac:spMkLst>
        </pc:spChg>
        <pc:spChg chg="mod">
          <ac:chgData name="Nuriya Umniyati Zulfa" userId="3c446678-1702-4db1-a88d-d1b27873fcc1" providerId="ADAL" clId="{A469E798-A33F-41A3-A295-D9FD7B4D9110}" dt="2024-04-16T13:32:34.192" v="1008" actId="20577"/>
          <ac:spMkLst>
            <pc:docMk/>
            <pc:sldMk cId="4156363010" sldId="313"/>
            <ac:spMk id="705" creationId="{00000000-0000-0000-0000-000000000000}"/>
          </ac:spMkLst>
        </pc:spChg>
      </pc:sldChg>
      <pc:sldChg chg="addSp delSp modSp del mod">
        <pc:chgData name="Nuriya Umniyati Zulfa" userId="3c446678-1702-4db1-a88d-d1b27873fcc1" providerId="ADAL" clId="{A469E798-A33F-41A3-A295-D9FD7B4D9110}" dt="2024-04-16T12:57:43.036" v="467" actId="47"/>
        <pc:sldMkLst>
          <pc:docMk/>
          <pc:sldMk cId="4137639243" sldId="314"/>
        </pc:sldMkLst>
        <pc:spChg chg="add del mod">
          <ac:chgData name="Nuriya Umniyati Zulfa" userId="3c446678-1702-4db1-a88d-d1b27873fcc1" providerId="ADAL" clId="{A469E798-A33F-41A3-A295-D9FD7B4D9110}" dt="2024-04-16T12:57:30.363" v="464" actId="21"/>
          <ac:spMkLst>
            <pc:docMk/>
            <pc:sldMk cId="4137639243" sldId="314"/>
            <ac:spMk id="2" creationId="{8487733A-5C6D-7046-B65E-0DD51C5D90CB}"/>
          </ac:spMkLst>
        </pc:spChg>
        <pc:spChg chg="add del mod">
          <ac:chgData name="Nuriya Umniyati Zulfa" userId="3c446678-1702-4db1-a88d-d1b27873fcc1" providerId="ADAL" clId="{A469E798-A33F-41A3-A295-D9FD7B4D9110}" dt="2024-04-16T12:57:30.363" v="464" actId="21"/>
          <ac:spMkLst>
            <pc:docMk/>
            <pc:sldMk cId="4137639243" sldId="314"/>
            <ac:spMk id="3" creationId="{913CC69D-E466-7011-529E-63B6A721C4A5}"/>
          </ac:spMkLst>
        </pc:spChg>
        <pc:spChg chg="add del mod">
          <ac:chgData name="Nuriya Umniyati Zulfa" userId="3c446678-1702-4db1-a88d-d1b27873fcc1" providerId="ADAL" clId="{A469E798-A33F-41A3-A295-D9FD7B4D9110}" dt="2024-04-16T12:57:25.954" v="463" actId="21"/>
          <ac:spMkLst>
            <pc:docMk/>
            <pc:sldMk cId="4137639243" sldId="314"/>
            <ac:spMk id="5" creationId="{8F4AEC1D-C01E-B604-8347-AA80300F8831}"/>
          </ac:spMkLst>
        </pc:spChg>
        <pc:spChg chg="add mod">
          <ac:chgData name="Nuriya Umniyati Zulfa" userId="3c446678-1702-4db1-a88d-d1b27873fcc1" providerId="ADAL" clId="{A469E798-A33F-41A3-A295-D9FD7B4D9110}" dt="2024-04-16T12:57:30.363" v="464" actId="21"/>
          <ac:spMkLst>
            <pc:docMk/>
            <pc:sldMk cId="4137639243" sldId="314"/>
            <ac:spMk id="7" creationId="{7034D705-7352-450F-A24E-97B132C41E39}"/>
          </ac:spMkLst>
        </pc:spChg>
        <pc:spChg chg="add del mod">
          <ac:chgData name="Nuriya Umniyati Zulfa" userId="3c446678-1702-4db1-a88d-d1b27873fcc1" providerId="ADAL" clId="{A469E798-A33F-41A3-A295-D9FD7B4D9110}" dt="2024-04-16T12:57:30.363" v="464" actId="21"/>
          <ac:spMkLst>
            <pc:docMk/>
            <pc:sldMk cId="4137639243" sldId="314"/>
            <ac:spMk id="702" creationId="{00000000-0000-0000-0000-000000000000}"/>
          </ac:spMkLst>
        </pc:spChg>
        <pc:spChg chg="add del mod">
          <ac:chgData name="Nuriya Umniyati Zulfa" userId="3c446678-1702-4db1-a88d-d1b27873fcc1" providerId="ADAL" clId="{A469E798-A33F-41A3-A295-D9FD7B4D9110}" dt="2024-04-16T12:57:30.363" v="464" actId="21"/>
          <ac:spMkLst>
            <pc:docMk/>
            <pc:sldMk cId="4137639243" sldId="314"/>
            <ac:spMk id="705" creationId="{00000000-0000-0000-0000-000000000000}"/>
          </ac:spMkLst>
        </pc:spChg>
      </pc:sldChg>
      <pc:sldChg chg="addSp modSp mod modShow">
        <pc:chgData name="Nuriya Umniyati Zulfa" userId="3c446678-1702-4db1-a88d-d1b27873fcc1" providerId="ADAL" clId="{A469E798-A33F-41A3-A295-D9FD7B4D9110}" dt="2024-04-16T14:20:09.326" v="1995"/>
        <pc:sldMkLst>
          <pc:docMk/>
          <pc:sldMk cId="2766308768" sldId="315"/>
        </pc:sldMkLst>
        <pc:spChg chg="add mod">
          <ac:chgData name="Nuriya Umniyati Zulfa" userId="3c446678-1702-4db1-a88d-d1b27873fcc1" providerId="ADAL" clId="{A469E798-A33F-41A3-A295-D9FD7B4D9110}" dt="2024-04-16T14:20:09.326" v="1995"/>
          <ac:spMkLst>
            <pc:docMk/>
            <pc:sldMk cId="2766308768" sldId="315"/>
            <ac:spMk id="2" creationId="{1267F65E-60CD-EBBA-1F93-A1AC3ACEFBAD}"/>
          </ac:spMkLst>
        </pc:spChg>
      </pc:sldChg>
      <pc:sldChg chg="addSp modSp mod modShow">
        <pc:chgData name="Nuriya Umniyati Zulfa" userId="3c446678-1702-4db1-a88d-d1b27873fcc1" providerId="ADAL" clId="{A469E798-A33F-41A3-A295-D9FD7B4D9110}" dt="2024-04-16T14:20:00.592" v="1989"/>
        <pc:sldMkLst>
          <pc:docMk/>
          <pc:sldMk cId="3595177545" sldId="316"/>
        </pc:sldMkLst>
        <pc:spChg chg="add mod">
          <ac:chgData name="Nuriya Umniyati Zulfa" userId="3c446678-1702-4db1-a88d-d1b27873fcc1" providerId="ADAL" clId="{A469E798-A33F-41A3-A295-D9FD7B4D9110}" dt="2024-04-16T14:20:00.592" v="1989"/>
          <ac:spMkLst>
            <pc:docMk/>
            <pc:sldMk cId="3595177545" sldId="316"/>
            <ac:spMk id="2" creationId="{A86F516E-C071-C252-78D4-75A18E87EC89}"/>
          </ac:spMkLst>
        </pc:spChg>
      </pc:sldChg>
      <pc:sldChg chg="addSp modSp mod modCm">
        <pc:chgData name="Nuriya Umniyati Zulfa" userId="3c446678-1702-4db1-a88d-d1b27873fcc1" providerId="ADAL" clId="{A469E798-A33F-41A3-A295-D9FD7B4D9110}" dt="2024-04-16T14:39:02.091" v="2229" actId="2056"/>
        <pc:sldMkLst>
          <pc:docMk/>
          <pc:sldMk cId="2044449259" sldId="318"/>
        </pc:sldMkLst>
        <pc:spChg chg="add mod">
          <ac:chgData name="Nuriya Umniyati Zulfa" userId="3c446678-1702-4db1-a88d-d1b27873fcc1" providerId="ADAL" clId="{A469E798-A33F-41A3-A295-D9FD7B4D9110}" dt="2024-04-16T14:19:09.786" v="1952"/>
          <ac:spMkLst>
            <pc:docMk/>
            <pc:sldMk cId="2044449259" sldId="318"/>
            <ac:spMk id="2368" creationId="{74DD11B1-1A4B-E6E4-30AB-F82D04217314}"/>
          </ac:spMkLst>
        </pc:spChg>
        <pc:grpChg chg="mod">
          <ac:chgData name="Nuriya Umniyati Zulfa" userId="3c446678-1702-4db1-a88d-d1b27873fcc1" providerId="ADAL" clId="{A469E798-A33F-41A3-A295-D9FD7B4D9110}" dt="2024-04-16T14:19:14.649" v="1964" actId="1038"/>
          <ac:grpSpMkLst>
            <pc:docMk/>
            <pc:sldMk cId="2044449259" sldId="318"/>
            <ac:grpSpMk id="9" creationId="{B3A1EEC5-A8D4-1F03-9704-BB35332E2CDE}"/>
          </ac:grpSpMkLst>
        </pc:grpChg>
        <pc:extLst>
          <p:ext xmlns:p="http://schemas.openxmlformats.org/presentationml/2006/main" uri="{D6D511B9-2390-475A-947B-AFAB55BFBCF1}">
            <pc226:cmChg xmlns:pc226="http://schemas.microsoft.com/office/powerpoint/2022/06/main/command" chg="mod">
              <pc226:chgData name="Nuriya Umniyati Zulfa" userId="3c446678-1702-4db1-a88d-d1b27873fcc1" providerId="ADAL" clId="{A469E798-A33F-41A3-A295-D9FD7B4D9110}" dt="2024-04-16T14:39:02.091" v="2229" actId="2056"/>
              <pc2:cmMkLst xmlns:pc2="http://schemas.microsoft.com/office/powerpoint/2019/9/main/command">
                <pc:docMk/>
                <pc:sldMk cId="2044449259" sldId="318"/>
                <pc2:cmMk id="{5BE16779-FD6C-4E2D-9BC4-9C6358A597EA}"/>
              </pc2:cmMkLst>
            </pc226:cmChg>
          </p:ext>
        </pc:extLst>
      </pc:sldChg>
      <pc:sldChg chg="addSp modSp mod modTransition">
        <pc:chgData name="Nuriya Umniyati Zulfa" userId="3c446678-1702-4db1-a88d-d1b27873fcc1" providerId="ADAL" clId="{A469E798-A33F-41A3-A295-D9FD7B4D9110}" dt="2024-04-16T15:44:56.901" v="2739"/>
        <pc:sldMkLst>
          <pc:docMk/>
          <pc:sldMk cId="2017925452" sldId="320"/>
        </pc:sldMkLst>
        <pc:spChg chg="add mod">
          <ac:chgData name="Nuriya Umniyati Zulfa" userId="3c446678-1702-4db1-a88d-d1b27873fcc1" providerId="ADAL" clId="{A469E798-A33F-41A3-A295-D9FD7B4D9110}" dt="2024-04-16T14:15:20.179" v="1894" actId="1076"/>
          <ac:spMkLst>
            <pc:docMk/>
            <pc:sldMk cId="2017925452" sldId="320"/>
            <ac:spMk id="2" creationId="{C9A0F33B-618F-804F-8FD0-8822A0782360}"/>
          </ac:spMkLst>
        </pc:spChg>
        <pc:spChg chg="mod">
          <ac:chgData name="Nuriya Umniyati Zulfa" userId="3c446678-1702-4db1-a88d-d1b27873fcc1" providerId="ADAL" clId="{A469E798-A33F-41A3-A295-D9FD7B4D9110}" dt="2024-04-16T14:15:50.116" v="1907" actId="1035"/>
          <ac:spMkLst>
            <pc:docMk/>
            <pc:sldMk cId="2017925452" sldId="320"/>
            <ac:spMk id="5" creationId="{5397FD7D-9E39-565B-EA0B-37C9163E64D1}"/>
          </ac:spMkLst>
        </pc:spChg>
        <pc:spChg chg="mod">
          <ac:chgData name="Nuriya Umniyati Zulfa" userId="3c446678-1702-4db1-a88d-d1b27873fcc1" providerId="ADAL" clId="{A469E798-A33F-41A3-A295-D9FD7B4D9110}" dt="2024-04-16T14:17:10.801" v="1919" actId="20577"/>
          <ac:spMkLst>
            <pc:docMk/>
            <pc:sldMk cId="2017925452" sldId="320"/>
            <ac:spMk id="6" creationId="{C91A65ED-3CD3-ABAA-CA98-E320E25F27A0}"/>
          </ac:spMkLst>
        </pc:spChg>
        <pc:spChg chg="mod">
          <ac:chgData name="Nuriya Umniyati Zulfa" userId="3c446678-1702-4db1-a88d-d1b27873fcc1" providerId="ADAL" clId="{A469E798-A33F-41A3-A295-D9FD7B4D9110}" dt="2024-04-16T14:15:50.116" v="1907" actId="1035"/>
          <ac:spMkLst>
            <pc:docMk/>
            <pc:sldMk cId="2017925452" sldId="320"/>
            <ac:spMk id="7" creationId="{28059503-7DDB-4774-B8FD-D310FFA86225}"/>
          </ac:spMkLst>
        </pc:spChg>
        <pc:grpChg chg="mod">
          <ac:chgData name="Nuriya Umniyati Zulfa" userId="3c446678-1702-4db1-a88d-d1b27873fcc1" providerId="ADAL" clId="{A469E798-A33F-41A3-A295-D9FD7B4D9110}" dt="2024-04-16T12:31:01.720" v="106" actId="1038"/>
          <ac:grpSpMkLst>
            <pc:docMk/>
            <pc:sldMk cId="2017925452" sldId="320"/>
            <ac:grpSpMk id="8" creationId="{D39EF199-8A41-EECA-138F-590808EB539C}"/>
          </ac:grpSpMkLst>
        </pc:grpChg>
      </pc:sldChg>
      <pc:sldChg chg="addSp modSp add mod">
        <pc:chgData name="Nuriya Umniyati Zulfa" userId="3c446678-1702-4db1-a88d-d1b27873fcc1" providerId="ADAL" clId="{A469E798-A33F-41A3-A295-D9FD7B4D9110}" dt="2024-04-16T14:44:11.347" v="2386" actId="20577"/>
        <pc:sldMkLst>
          <pc:docMk/>
          <pc:sldMk cId="1356635814" sldId="321"/>
        </pc:sldMkLst>
        <pc:spChg chg="add mod">
          <ac:chgData name="Nuriya Umniyati Zulfa" userId="3c446678-1702-4db1-a88d-d1b27873fcc1" providerId="ADAL" clId="{A469E798-A33F-41A3-A295-D9FD7B4D9110}" dt="2024-04-16T14:16:02.573" v="1909"/>
          <ac:spMkLst>
            <pc:docMk/>
            <pc:sldMk cId="1356635814" sldId="321"/>
            <ac:spMk id="2" creationId="{290FB545-0908-7E2A-C430-28C13D6818C3}"/>
          </ac:spMkLst>
        </pc:spChg>
        <pc:spChg chg="mod">
          <ac:chgData name="Nuriya Umniyati Zulfa" userId="3c446678-1702-4db1-a88d-d1b27873fcc1" providerId="ADAL" clId="{A469E798-A33F-41A3-A295-D9FD7B4D9110}" dt="2024-04-16T14:44:11.347" v="2386" actId="20577"/>
          <ac:spMkLst>
            <pc:docMk/>
            <pc:sldMk cId="1356635814" sldId="321"/>
            <ac:spMk id="706" creationId="{00000000-0000-0000-0000-000000000000}"/>
          </ac:spMkLst>
        </pc:spChg>
      </pc:sldChg>
      <pc:sldChg chg="addSp delSp modSp add del mod">
        <pc:chgData name="Nuriya Umniyati Zulfa" userId="3c446678-1702-4db1-a88d-d1b27873fcc1" providerId="ADAL" clId="{A469E798-A33F-41A3-A295-D9FD7B4D9110}" dt="2024-04-16T12:56:06.607" v="422" actId="47"/>
        <pc:sldMkLst>
          <pc:docMk/>
          <pc:sldMk cId="4003345435" sldId="322"/>
        </pc:sldMkLst>
        <pc:spChg chg="add mod">
          <ac:chgData name="Nuriya Umniyati Zulfa" userId="3c446678-1702-4db1-a88d-d1b27873fcc1" providerId="ADAL" clId="{A469E798-A33F-41A3-A295-D9FD7B4D9110}" dt="2024-04-16T12:55:41.371" v="404" actId="21"/>
          <ac:spMkLst>
            <pc:docMk/>
            <pc:sldMk cId="4003345435" sldId="322"/>
            <ac:spMk id="3" creationId="{E8813576-75C1-1489-70E7-87D4870AA3D2}"/>
          </ac:spMkLst>
        </pc:spChg>
        <pc:spChg chg="del">
          <ac:chgData name="Nuriya Umniyati Zulfa" userId="3c446678-1702-4db1-a88d-d1b27873fcc1" providerId="ADAL" clId="{A469E798-A33F-41A3-A295-D9FD7B4D9110}" dt="2024-04-16T12:55:41.371" v="404" actId="21"/>
          <ac:spMkLst>
            <pc:docMk/>
            <pc:sldMk cId="4003345435" sldId="322"/>
            <ac:spMk id="14" creationId="{13FBF3B6-BA1D-5868-31A9-B59791EE0B70}"/>
          </ac:spMkLst>
        </pc:spChg>
        <pc:spChg chg="mod">
          <ac:chgData name="Nuriya Umniyati Zulfa" userId="3c446678-1702-4db1-a88d-d1b27873fcc1" providerId="ADAL" clId="{A469E798-A33F-41A3-A295-D9FD7B4D9110}" dt="2024-04-16T12:50:54.101" v="390" actId="20577"/>
          <ac:spMkLst>
            <pc:docMk/>
            <pc:sldMk cId="4003345435" sldId="322"/>
            <ac:spMk id="704" creationId="{00000000-0000-0000-0000-000000000000}"/>
          </ac:spMkLst>
        </pc:spChg>
        <pc:spChg chg="del mod">
          <ac:chgData name="Nuriya Umniyati Zulfa" userId="3c446678-1702-4db1-a88d-d1b27873fcc1" providerId="ADAL" clId="{A469E798-A33F-41A3-A295-D9FD7B4D9110}" dt="2024-04-16T12:55:41.371" v="404" actId="21"/>
          <ac:spMkLst>
            <pc:docMk/>
            <pc:sldMk cId="4003345435" sldId="322"/>
            <ac:spMk id="706" creationId="{00000000-0000-0000-0000-000000000000}"/>
          </ac:spMkLst>
        </pc:spChg>
      </pc:sldChg>
      <pc:sldChg chg="addSp modSp add mod modShow">
        <pc:chgData name="Nuriya Umniyati Zulfa" userId="3c446678-1702-4db1-a88d-d1b27873fcc1" providerId="ADAL" clId="{A469E798-A33F-41A3-A295-D9FD7B4D9110}" dt="2024-04-16T14:19:39.200" v="1975"/>
        <pc:sldMkLst>
          <pc:docMk/>
          <pc:sldMk cId="1660642243" sldId="323"/>
        </pc:sldMkLst>
        <pc:spChg chg="add mod">
          <ac:chgData name="Nuriya Umniyati Zulfa" userId="3c446678-1702-4db1-a88d-d1b27873fcc1" providerId="ADAL" clId="{A469E798-A33F-41A3-A295-D9FD7B4D9110}" dt="2024-04-16T14:19:39.200" v="1975"/>
          <ac:spMkLst>
            <pc:docMk/>
            <pc:sldMk cId="1660642243" sldId="323"/>
            <ac:spMk id="2" creationId="{D3746FF0-7249-C04B-5E40-372D8F8CFAD3}"/>
          </ac:spMkLst>
        </pc:spChg>
      </pc:sldChg>
      <pc:sldChg chg="addSp delSp modSp add mod ord">
        <pc:chgData name="Nuriya Umniyati Zulfa" userId="3c446678-1702-4db1-a88d-d1b27873fcc1" providerId="ADAL" clId="{A469E798-A33F-41A3-A295-D9FD7B4D9110}" dt="2024-04-16T15:47:38.356" v="2743" actId="1037"/>
        <pc:sldMkLst>
          <pc:docMk/>
          <pc:sldMk cId="3333656799" sldId="324"/>
        </pc:sldMkLst>
        <pc:spChg chg="del">
          <ac:chgData name="Nuriya Umniyati Zulfa" userId="3c446678-1702-4db1-a88d-d1b27873fcc1" providerId="ADAL" clId="{A469E798-A33F-41A3-A295-D9FD7B4D9110}" dt="2024-04-16T12:56:58.410" v="446" actId="478"/>
          <ac:spMkLst>
            <pc:docMk/>
            <pc:sldMk cId="3333656799" sldId="324"/>
            <ac:spMk id="2" creationId="{8487733A-5C6D-7046-B65E-0DD51C5D90CB}"/>
          </ac:spMkLst>
        </pc:spChg>
        <pc:spChg chg="del">
          <ac:chgData name="Nuriya Umniyati Zulfa" userId="3c446678-1702-4db1-a88d-d1b27873fcc1" providerId="ADAL" clId="{A469E798-A33F-41A3-A295-D9FD7B4D9110}" dt="2024-04-16T12:56:58.410" v="446" actId="478"/>
          <ac:spMkLst>
            <pc:docMk/>
            <pc:sldMk cId="3333656799" sldId="324"/>
            <ac:spMk id="3" creationId="{913CC69D-E466-7011-529E-63B6A721C4A5}"/>
          </ac:spMkLst>
        </pc:spChg>
        <pc:spChg chg="add del mod">
          <ac:chgData name="Nuriya Umniyati Zulfa" userId="3c446678-1702-4db1-a88d-d1b27873fcc1" providerId="ADAL" clId="{A469E798-A33F-41A3-A295-D9FD7B4D9110}" dt="2024-04-16T12:57:00.589" v="447" actId="478"/>
          <ac:spMkLst>
            <pc:docMk/>
            <pc:sldMk cId="3333656799" sldId="324"/>
            <ac:spMk id="5" creationId="{7C4DD3AA-A205-3B89-8B8F-0A7087643370}"/>
          </ac:spMkLst>
        </pc:spChg>
        <pc:spChg chg="add mod">
          <ac:chgData name="Nuriya Umniyati Zulfa" userId="3c446678-1702-4db1-a88d-d1b27873fcc1" providerId="ADAL" clId="{A469E798-A33F-41A3-A295-D9FD7B4D9110}" dt="2024-04-16T14:18:52.719" v="1937"/>
          <ac:spMkLst>
            <pc:docMk/>
            <pc:sldMk cId="3333656799" sldId="324"/>
            <ac:spMk id="6" creationId="{6E195D08-B3E2-8F3A-E190-05541D2CA83F}"/>
          </ac:spMkLst>
        </pc:spChg>
        <pc:spChg chg="add mod">
          <ac:chgData name="Nuriya Umniyati Zulfa" userId="3c446678-1702-4db1-a88d-d1b27873fcc1" providerId="ADAL" clId="{A469E798-A33F-41A3-A295-D9FD7B4D9110}" dt="2024-04-16T12:59:13.698" v="491" actId="207"/>
          <ac:spMkLst>
            <pc:docMk/>
            <pc:sldMk cId="3333656799" sldId="324"/>
            <ac:spMk id="18" creationId="{B88D45AC-7C72-736D-D96D-EB3C15F55F1D}"/>
          </ac:spMkLst>
        </pc:spChg>
        <pc:spChg chg="add mod">
          <ac:chgData name="Nuriya Umniyati Zulfa" userId="3c446678-1702-4db1-a88d-d1b27873fcc1" providerId="ADAL" clId="{A469E798-A33F-41A3-A295-D9FD7B4D9110}" dt="2024-04-16T12:58:58.419" v="489" actId="1036"/>
          <ac:spMkLst>
            <pc:docMk/>
            <pc:sldMk cId="3333656799" sldId="324"/>
            <ac:spMk id="19" creationId="{31F1F7D9-097A-9E37-7B71-2BDCAE6FF805}"/>
          </ac:spMkLst>
        </pc:spChg>
        <pc:spChg chg="add mod">
          <ac:chgData name="Nuriya Umniyati Zulfa" userId="3c446678-1702-4db1-a88d-d1b27873fcc1" providerId="ADAL" clId="{A469E798-A33F-41A3-A295-D9FD7B4D9110}" dt="2024-04-16T12:59:18.840" v="492" actId="207"/>
          <ac:spMkLst>
            <pc:docMk/>
            <pc:sldMk cId="3333656799" sldId="324"/>
            <ac:spMk id="20" creationId="{11EE37CB-C428-0B6C-6830-BB99E46422E4}"/>
          </ac:spMkLst>
        </pc:spChg>
        <pc:spChg chg="add mod">
          <ac:chgData name="Nuriya Umniyati Zulfa" userId="3c446678-1702-4db1-a88d-d1b27873fcc1" providerId="ADAL" clId="{A469E798-A33F-41A3-A295-D9FD7B4D9110}" dt="2024-04-16T12:58:58.419" v="489" actId="1036"/>
          <ac:spMkLst>
            <pc:docMk/>
            <pc:sldMk cId="3333656799" sldId="324"/>
            <ac:spMk id="21" creationId="{09CF84CE-7406-13EB-80C2-4908E140F259}"/>
          </ac:spMkLst>
        </pc:spChg>
        <pc:spChg chg="add mod">
          <ac:chgData name="Nuriya Umniyati Zulfa" userId="3c446678-1702-4db1-a88d-d1b27873fcc1" providerId="ADAL" clId="{A469E798-A33F-41A3-A295-D9FD7B4D9110}" dt="2024-04-16T12:59:18.840" v="492" actId="207"/>
          <ac:spMkLst>
            <pc:docMk/>
            <pc:sldMk cId="3333656799" sldId="324"/>
            <ac:spMk id="22" creationId="{AE09651F-2D3E-F6BC-2D7B-448B71DDD711}"/>
          </ac:spMkLst>
        </pc:spChg>
        <pc:spChg chg="add mod">
          <ac:chgData name="Nuriya Umniyati Zulfa" userId="3c446678-1702-4db1-a88d-d1b27873fcc1" providerId="ADAL" clId="{A469E798-A33F-41A3-A295-D9FD7B4D9110}" dt="2024-04-16T12:58:58.419" v="489" actId="1036"/>
          <ac:spMkLst>
            <pc:docMk/>
            <pc:sldMk cId="3333656799" sldId="324"/>
            <ac:spMk id="23" creationId="{23BA7F85-2606-3900-275D-81F2F1A013D2}"/>
          </ac:spMkLst>
        </pc:spChg>
        <pc:spChg chg="add mod">
          <ac:chgData name="Nuriya Umniyati Zulfa" userId="3c446678-1702-4db1-a88d-d1b27873fcc1" providerId="ADAL" clId="{A469E798-A33F-41A3-A295-D9FD7B4D9110}" dt="2024-04-16T12:58:58.419" v="489" actId="1036"/>
          <ac:spMkLst>
            <pc:docMk/>
            <pc:sldMk cId="3333656799" sldId="324"/>
            <ac:spMk id="24" creationId="{C9BC40C7-9D9A-E3F7-BECB-A0191D26B1ED}"/>
          </ac:spMkLst>
        </pc:spChg>
        <pc:spChg chg="add mod">
          <ac:chgData name="Nuriya Umniyati Zulfa" userId="3c446678-1702-4db1-a88d-d1b27873fcc1" providerId="ADAL" clId="{A469E798-A33F-41A3-A295-D9FD7B4D9110}" dt="2024-04-16T12:58:58.419" v="489" actId="1036"/>
          <ac:spMkLst>
            <pc:docMk/>
            <pc:sldMk cId="3333656799" sldId="324"/>
            <ac:spMk id="25" creationId="{AF4F1FDA-65C2-8D10-50C4-E3304045690C}"/>
          </ac:spMkLst>
        </pc:spChg>
        <pc:spChg chg="add mod">
          <ac:chgData name="Nuriya Umniyati Zulfa" userId="3c446678-1702-4db1-a88d-d1b27873fcc1" providerId="ADAL" clId="{A469E798-A33F-41A3-A295-D9FD7B4D9110}" dt="2024-04-16T12:58:58.419" v="489" actId="1036"/>
          <ac:spMkLst>
            <pc:docMk/>
            <pc:sldMk cId="3333656799" sldId="324"/>
            <ac:spMk id="26" creationId="{E8AEDD35-B26F-B8AE-AF6B-85BDB2DA1567}"/>
          </ac:spMkLst>
        </pc:spChg>
        <pc:spChg chg="add mod">
          <ac:chgData name="Nuriya Umniyati Zulfa" userId="3c446678-1702-4db1-a88d-d1b27873fcc1" providerId="ADAL" clId="{A469E798-A33F-41A3-A295-D9FD7B4D9110}" dt="2024-04-16T12:58:58.419" v="489" actId="1036"/>
          <ac:spMkLst>
            <pc:docMk/>
            <pc:sldMk cId="3333656799" sldId="324"/>
            <ac:spMk id="27" creationId="{DC801629-E969-D8F5-C919-99E6963BE897}"/>
          </ac:spMkLst>
        </pc:spChg>
        <pc:spChg chg="del">
          <ac:chgData name="Nuriya Umniyati Zulfa" userId="3c446678-1702-4db1-a88d-d1b27873fcc1" providerId="ADAL" clId="{A469E798-A33F-41A3-A295-D9FD7B4D9110}" dt="2024-04-16T12:56:58.410" v="446" actId="478"/>
          <ac:spMkLst>
            <pc:docMk/>
            <pc:sldMk cId="3333656799" sldId="324"/>
            <ac:spMk id="702" creationId="{00000000-0000-0000-0000-000000000000}"/>
          </ac:spMkLst>
        </pc:spChg>
        <pc:spChg chg="mod">
          <ac:chgData name="Nuriya Umniyati Zulfa" userId="3c446678-1702-4db1-a88d-d1b27873fcc1" providerId="ADAL" clId="{A469E798-A33F-41A3-A295-D9FD7B4D9110}" dt="2024-04-16T12:56:47.695" v="444" actId="20577"/>
          <ac:spMkLst>
            <pc:docMk/>
            <pc:sldMk cId="3333656799" sldId="324"/>
            <ac:spMk id="704" creationId="{00000000-0000-0000-0000-000000000000}"/>
          </ac:spMkLst>
        </pc:spChg>
        <pc:spChg chg="del">
          <ac:chgData name="Nuriya Umniyati Zulfa" userId="3c446678-1702-4db1-a88d-d1b27873fcc1" providerId="ADAL" clId="{A469E798-A33F-41A3-A295-D9FD7B4D9110}" dt="2024-04-16T12:56:58.410" v="446" actId="478"/>
          <ac:spMkLst>
            <pc:docMk/>
            <pc:sldMk cId="3333656799" sldId="324"/>
            <ac:spMk id="705" creationId="{00000000-0000-0000-0000-000000000000}"/>
          </ac:spMkLst>
        </pc:spChg>
        <pc:spChg chg="mod">
          <ac:chgData name="Nuriya Umniyati Zulfa" userId="3c446678-1702-4db1-a88d-d1b27873fcc1" providerId="ADAL" clId="{A469E798-A33F-41A3-A295-D9FD7B4D9110}" dt="2024-04-16T12:57:01.302" v="448"/>
          <ac:spMkLst>
            <pc:docMk/>
            <pc:sldMk cId="3333656799" sldId="324"/>
            <ac:spMk id="2059" creationId="{00000000-0000-0000-0000-000000000000}"/>
          </ac:spMkLst>
        </pc:spChg>
        <pc:spChg chg="mod">
          <ac:chgData name="Nuriya Umniyati Zulfa" userId="3c446678-1702-4db1-a88d-d1b27873fcc1" providerId="ADAL" clId="{A469E798-A33F-41A3-A295-D9FD7B4D9110}" dt="2024-04-16T12:57:01.302" v="448"/>
          <ac:spMkLst>
            <pc:docMk/>
            <pc:sldMk cId="3333656799" sldId="324"/>
            <ac:spMk id="2061" creationId="{00000000-0000-0000-0000-000000000000}"/>
          </ac:spMkLst>
        </pc:spChg>
        <pc:spChg chg="mod">
          <ac:chgData name="Nuriya Umniyati Zulfa" userId="3c446678-1702-4db1-a88d-d1b27873fcc1" providerId="ADAL" clId="{A469E798-A33F-41A3-A295-D9FD7B4D9110}" dt="2024-04-16T12:57:01.302" v="448"/>
          <ac:spMkLst>
            <pc:docMk/>
            <pc:sldMk cId="3333656799" sldId="324"/>
            <ac:spMk id="2063" creationId="{00000000-0000-0000-0000-000000000000}"/>
          </ac:spMkLst>
        </pc:spChg>
        <pc:spChg chg="mod">
          <ac:chgData name="Nuriya Umniyati Zulfa" userId="3c446678-1702-4db1-a88d-d1b27873fcc1" providerId="ADAL" clId="{A469E798-A33F-41A3-A295-D9FD7B4D9110}" dt="2024-04-16T12:57:01.302" v="448"/>
          <ac:spMkLst>
            <pc:docMk/>
            <pc:sldMk cId="3333656799" sldId="324"/>
            <ac:spMk id="2065" creationId="{00000000-0000-0000-0000-000000000000}"/>
          </ac:spMkLst>
        </pc:spChg>
        <pc:spChg chg="add mod">
          <ac:chgData name="Nuriya Umniyati Zulfa" userId="3c446678-1702-4db1-a88d-d1b27873fcc1" providerId="ADAL" clId="{A469E798-A33F-41A3-A295-D9FD7B4D9110}" dt="2024-04-16T12:59:08.692" v="490" actId="207"/>
          <ac:spMkLst>
            <pc:docMk/>
            <pc:sldMk cId="3333656799" sldId="324"/>
            <ac:spMk id="2082" creationId="{00000000-0000-0000-0000-000000000000}"/>
          </ac:spMkLst>
        </pc:spChg>
        <pc:spChg chg="add mod">
          <ac:chgData name="Nuriya Umniyati Zulfa" userId="3c446678-1702-4db1-a88d-d1b27873fcc1" providerId="ADAL" clId="{A469E798-A33F-41A3-A295-D9FD7B4D9110}" dt="2024-04-16T12:58:58.419" v="489" actId="1036"/>
          <ac:spMkLst>
            <pc:docMk/>
            <pc:sldMk cId="3333656799" sldId="324"/>
            <ac:spMk id="2083" creationId="{00000000-0000-0000-0000-000000000000}"/>
          </ac:spMkLst>
        </pc:spChg>
        <pc:spChg chg="mod">
          <ac:chgData name="Nuriya Umniyati Zulfa" userId="3c446678-1702-4db1-a88d-d1b27873fcc1" providerId="ADAL" clId="{A469E798-A33F-41A3-A295-D9FD7B4D9110}" dt="2024-04-16T12:57:01.302" v="448"/>
          <ac:spMkLst>
            <pc:docMk/>
            <pc:sldMk cId="3333656799" sldId="324"/>
            <ac:spMk id="2095" creationId="{00000000-0000-0000-0000-000000000000}"/>
          </ac:spMkLst>
        </pc:spChg>
        <pc:spChg chg="mod">
          <ac:chgData name="Nuriya Umniyati Zulfa" userId="3c446678-1702-4db1-a88d-d1b27873fcc1" providerId="ADAL" clId="{A469E798-A33F-41A3-A295-D9FD7B4D9110}" dt="2024-04-16T12:57:01.302" v="448"/>
          <ac:spMkLst>
            <pc:docMk/>
            <pc:sldMk cId="3333656799" sldId="324"/>
            <ac:spMk id="2096" creationId="{00000000-0000-0000-0000-000000000000}"/>
          </ac:spMkLst>
        </pc:spChg>
        <pc:spChg chg="mod">
          <ac:chgData name="Nuriya Umniyati Zulfa" userId="3c446678-1702-4db1-a88d-d1b27873fcc1" providerId="ADAL" clId="{A469E798-A33F-41A3-A295-D9FD7B4D9110}" dt="2024-04-16T12:57:01.302" v="448"/>
          <ac:spMkLst>
            <pc:docMk/>
            <pc:sldMk cId="3333656799" sldId="324"/>
            <ac:spMk id="2097" creationId="{00000000-0000-0000-0000-000000000000}"/>
          </ac:spMkLst>
        </pc:spChg>
        <pc:spChg chg="mod">
          <ac:chgData name="Nuriya Umniyati Zulfa" userId="3c446678-1702-4db1-a88d-d1b27873fcc1" providerId="ADAL" clId="{A469E798-A33F-41A3-A295-D9FD7B4D9110}" dt="2024-04-16T12:57:01.302" v="448"/>
          <ac:spMkLst>
            <pc:docMk/>
            <pc:sldMk cId="3333656799" sldId="324"/>
            <ac:spMk id="2099" creationId="{00000000-0000-0000-0000-000000000000}"/>
          </ac:spMkLst>
        </pc:spChg>
        <pc:spChg chg="mod">
          <ac:chgData name="Nuriya Umniyati Zulfa" userId="3c446678-1702-4db1-a88d-d1b27873fcc1" providerId="ADAL" clId="{A469E798-A33F-41A3-A295-D9FD7B4D9110}" dt="2024-04-16T12:57:01.302" v="448"/>
          <ac:spMkLst>
            <pc:docMk/>
            <pc:sldMk cId="3333656799" sldId="324"/>
            <ac:spMk id="2103" creationId="{00000000-0000-0000-0000-000000000000}"/>
          </ac:spMkLst>
        </pc:spChg>
        <pc:spChg chg="mod">
          <ac:chgData name="Nuriya Umniyati Zulfa" userId="3c446678-1702-4db1-a88d-d1b27873fcc1" providerId="ADAL" clId="{A469E798-A33F-41A3-A295-D9FD7B4D9110}" dt="2024-04-16T12:57:01.302" v="448"/>
          <ac:spMkLst>
            <pc:docMk/>
            <pc:sldMk cId="3333656799" sldId="324"/>
            <ac:spMk id="2106" creationId="{00000000-0000-0000-0000-000000000000}"/>
          </ac:spMkLst>
        </pc:spChg>
        <pc:grpChg chg="mod">
          <ac:chgData name="Nuriya Umniyati Zulfa" userId="3c446678-1702-4db1-a88d-d1b27873fcc1" providerId="ADAL" clId="{A469E798-A33F-41A3-A295-D9FD7B4D9110}" dt="2024-04-16T12:57:01.302" v="448"/>
          <ac:grpSpMkLst>
            <pc:docMk/>
            <pc:sldMk cId="3333656799" sldId="324"/>
            <ac:grpSpMk id="7" creationId="{B100B42A-4206-7249-ACB6-88D849E1AD93}"/>
          </ac:grpSpMkLst>
        </pc:grpChg>
        <pc:grpChg chg="add mod">
          <ac:chgData name="Nuriya Umniyati Zulfa" userId="3c446678-1702-4db1-a88d-d1b27873fcc1" providerId="ADAL" clId="{A469E798-A33F-41A3-A295-D9FD7B4D9110}" dt="2024-04-16T15:47:38.356" v="2743" actId="1037"/>
          <ac:grpSpMkLst>
            <pc:docMk/>
            <pc:sldMk cId="3333656799" sldId="324"/>
            <ac:grpSpMk id="29" creationId="{E36564FF-BA69-65B0-8151-D6CED2E20EC2}"/>
          </ac:grpSpMkLst>
        </pc:grpChg>
        <pc:grpChg chg="mod">
          <ac:chgData name="Nuriya Umniyati Zulfa" userId="3c446678-1702-4db1-a88d-d1b27873fcc1" providerId="ADAL" clId="{A469E798-A33F-41A3-A295-D9FD7B4D9110}" dt="2024-04-16T12:57:01.302" v="448"/>
          <ac:grpSpMkLst>
            <pc:docMk/>
            <pc:sldMk cId="3333656799" sldId="324"/>
            <ac:grpSpMk id="2092" creationId="{00000000-0000-0000-0000-000000000000}"/>
          </ac:grpSpMkLst>
        </pc:grpChg>
        <pc:cxnChg chg="mod">
          <ac:chgData name="Nuriya Umniyati Zulfa" userId="3c446678-1702-4db1-a88d-d1b27873fcc1" providerId="ADAL" clId="{A469E798-A33F-41A3-A295-D9FD7B4D9110}" dt="2024-04-16T12:57:01.302" v="448"/>
          <ac:cxnSpMkLst>
            <pc:docMk/>
            <pc:sldMk cId="3333656799" sldId="324"/>
            <ac:cxnSpMk id="2058" creationId="{00000000-0000-0000-0000-000000000000}"/>
          </ac:cxnSpMkLst>
        </pc:cxnChg>
        <pc:cxnChg chg="mod">
          <ac:chgData name="Nuriya Umniyati Zulfa" userId="3c446678-1702-4db1-a88d-d1b27873fcc1" providerId="ADAL" clId="{A469E798-A33F-41A3-A295-D9FD7B4D9110}" dt="2024-04-16T12:57:01.302" v="448"/>
          <ac:cxnSpMkLst>
            <pc:docMk/>
            <pc:sldMk cId="3333656799" sldId="324"/>
            <ac:cxnSpMk id="2060" creationId="{00000000-0000-0000-0000-000000000000}"/>
          </ac:cxnSpMkLst>
        </pc:cxnChg>
        <pc:cxnChg chg="mod">
          <ac:chgData name="Nuriya Umniyati Zulfa" userId="3c446678-1702-4db1-a88d-d1b27873fcc1" providerId="ADAL" clId="{A469E798-A33F-41A3-A295-D9FD7B4D9110}" dt="2024-04-16T12:57:01.302" v="448"/>
          <ac:cxnSpMkLst>
            <pc:docMk/>
            <pc:sldMk cId="3333656799" sldId="324"/>
            <ac:cxnSpMk id="2062" creationId="{00000000-0000-0000-0000-000000000000}"/>
          </ac:cxnSpMkLst>
        </pc:cxnChg>
        <pc:cxnChg chg="mod">
          <ac:chgData name="Nuriya Umniyati Zulfa" userId="3c446678-1702-4db1-a88d-d1b27873fcc1" providerId="ADAL" clId="{A469E798-A33F-41A3-A295-D9FD7B4D9110}" dt="2024-04-16T12:57:01.302" v="448"/>
          <ac:cxnSpMkLst>
            <pc:docMk/>
            <pc:sldMk cId="3333656799" sldId="324"/>
            <ac:cxnSpMk id="2064" creationId="{00000000-0000-0000-0000-000000000000}"/>
          </ac:cxnSpMkLst>
        </pc:cxnChg>
        <pc:cxnChg chg="mod">
          <ac:chgData name="Nuriya Umniyati Zulfa" userId="3c446678-1702-4db1-a88d-d1b27873fcc1" providerId="ADAL" clId="{A469E798-A33F-41A3-A295-D9FD7B4D9110}" dt="2024-04-16T12:57:01.302" v="448"/>
          <ac:cxnSpMkLst>
            <pc:docMk/>
            <pc:sldMk cId="3333656799" sldId="324"/>
            <ac:cxnSpMk id="2066" creationId="{00000000-0000-0000-0000-000000000000}"/>
          </ac:cxnSpMkLst>
        </pc:cxnChg>
      </pc:sldChg>
      <pc:sldChg chg="addSp modSp mod ord">
        <pc:chgData name="Nuriya Umniyati Zulfa" userId="3c446678-1702-4db1-a88d-d1b27873fcc1" providerId="ADAL" clId="{A469E798-A33F-41A3-A295-D9FD7B4D9110}" dt="2024-04-16T15:50:36.033" v="2761" actId="20577"/>
        <pc:sldMkLst>
          <pc:docMk/>
          <pc:sldMk cId="2120537776" sldId="325"/>
        </pc:sldMkLst>
        <pc:spChg chg="add mod">
          <ac:chgData name="Nuriya Umniyati Zulfa" userId="3c446678-1702-4db1-a88d-d1b27873fcc1" providerId="ADAL" clId="{A469E798-A33F-41A3-A295-D9FD7B4D9110}" dt="2024-04-16T14:18:59.821" v="1939"/>
          <ac:spMkLst>
            <pc:docMk/>
            <pc:sldMk cId="2120537776" sldId="325"/>
            <ac:spMk id="2" creationId="{57DA59B4-A14C-D262-398F-C060CB1A2717}"/>
          </ac:spMkLst>
        </pc:spChg>
        <pc:spChg chg="mod">
          <ac:chgData name="Nuriya Umniyati Zulfa" userId="3c446678-1702-4db1-a88d-d1b27873fcc1" providerId="ADAL" clId="{A469E798-A33F-41A3-A295-D9FD7B4D9110}" dt="2024-04-16T15:50:36.033" v="2761" actId="20577"/>
          <ac:spMkLst>
            <pc:docMk/>
            <pc:sldMk cId="2120537776" sldId="325"/>
            <ac:spMk id="22" creationId="{3D234AB9-312F-C218-4662-910CECC39B7F}"/>
          </ac:spMkLst>
        </pc:spChg>
        <pc:grpChg chg="mod">
          <ac:chgData name="Nuriya Umniyati Zulfa" userId="3c446678-1702-4db1-a88d-d1b27873fcc1" providerId="ADAL" clId="{A469E798-A33F-41A3-A295-D9FD7B4D9110}" dt="2024-04-16T14:19:21.371" v="1966" actId="1038"/>
          <ac:grpSpMkLst>
            <pc:docMk/>
            <pc:sldMk cId="2120537776" sldId="325"/>
            <ac:grpSpMk id="9" creationId="{B3A1EEC5-A8D4-1F03-9704-BB35332E2CDE}"/>
          </ac:grpSpMkLst>
        </pc:grpChg>
      </pc:sldChg>
      <pc:sldChg chg="addSp modSp">
        <pc:chgData name="Nuriya Umniyati Zulfa" userId="3c446678-1702-4db1-a88d-d1b27873fcc1" providerId="ADAL" clId="{A469E798-A33F-41A3-A295-D9FD7B4D9110}" dt="2024-04-16T14:18:55.635" v="1938"/>
        <pc:sldMkLst>
          <pc:docMk/>
          <pc:sldMk cId="2437579169" sldId="326"/>
        </pc:sldMkLst>
        <pc:spChg chg="add mod">
          <ac:chgData name="Nuriya Umniyati Zulfa" userId="3c446678-1702-4db1-a88d-d1b27873fcc1" providerId="ADAL" clId="{A469E798-A33F-41A3-A295-D9FD7B4D9110}" dt="2024-04-16T14:18:55.635" v="1938"/>
          <ac:spMkLst>
            <pc:docMk/>
            <pc:sldMk cId="2437579169" sldId="326"/>
            <ac:spMk id="31" creationId="{6E0E62A8-2E08-A273-595D-E96EFA0A3A74}"/>
          </ac:spMkLst>
        </pc:spChg>
      </pc:sldChg>
      <pc:sldChg chg="addSp modSp add mod">
        <pc:chgData name="Nuriya Umniyati Zulfa" userId="3c446678-1702-4db1-a88d-d1b27873fcc1" providerId="ADAL" clId="{A469E798-A33F-41A3-A295-D9FD7B4D9110}" dt="2024-04-16T14:44:59.099" v="2388" actId="20577"/>
        <pc:sldMkLst>
          <pc:docMk/>
          <pc:sldMk cId="3947756858" sldId="327"/>
        </pc:sldMkLst>
        <pc:spChg chg="add mod">
          <ac:chgData name="Nuriya Umniyati Zulfa" userId="3c446678-1702-4db1-a88d-d1b27873fcc1" providerId="ADAL" clId="{A469E798-A33F-41A3-A295-D9FD7B4D9110}" dt="2024-04-16T14:16:04.412" v="1910"/>
          <ac:spMkLst>
            <pc:docMk/>
            <pc:sldMk cId="3947756858" sldId="327"/>
            <ac:spMk id="2" creationId="{D3B34B1C-B56E-26BF-A438-845DEE8F5916}"/>
          </ac:spMkLst>
        </pc:spChg>
        <pc:spChg chg="mod">
          <ac:chgData name="Nuriya Umniyati Zulfa" userId="3c446678-1702-4db1-a88d-d1b27873fcc1" providerId="ADAL" clId="{A469E798-A33F-41A3-A295-D9FD7B4D9110}" dt="2024-04-16T14:44:59.099" v="2388" actId="20577"/>
          <ac:spMkLst>
            <pc:docMk/>
            <pc:sldMk cId="3947756858" sldId="327"/>
            <ac:spMk id="706" creationId="{00000000-0000-0000-0000-000000000000}"/>
          </ac:spMkLst>
        </pc:spChg>
      </pc:sldChg>
      <pc:sldChg chg="modSp add mod">
        <pc:chgData name="Nuriya Umniyati Zulfa" userId="3c446678-1702-4db1-a88d-d1b27873fcc1" providerId="ADAL" clId="{A469E798-A33F-41A3-A295-D9FD7B4D9110}" dt="2024-04-16T14:40:43.616" v="2327" actId="20577"/>
        <pc:sldMkLst>
          <pc:docMk/>
          <pc:sldMk cId="3102001904" sldId="328"/>
        </pc:sldMkLst>
        <pc:spChg chg="mod">
          <ac:chgData name="Nuriya Umniyati Zulfa" userId="3c446678-1702-4db1-a88d-d1b27873fcc1" providerId="ADAL" clId="{A469E798-A33F-41A3-A295-D9FD7B4D9110}" dt="2024-04-16T14:40:43.616" v="2327" actId="20577"/>
          <ac:spMkLst>
            <pc:docMk/>
            <pc:sldMk cId="3102001904" sldId="328"/>
            <ac:spMk id="335" creationId="{00000000-0000-0000-0000-000000000000}"/>
          </ac:spMkLst>
        </pc:spChg>
      </pc:sldChg>
      <pc:sldChg chg="modSp mod addCm delCm">
        <pc:chgData name="Nuriya Umniyati Zulfa" userId="3c446678-1702-4db1-a88d-d1b27873fcc1" providerId="ADAL" clId="{A469E798-A33F-41A3-A295-D9FD7B4D9110}" dt="2024-04-16T15:47:55.440" v="2747"/>
        <pc:sldMkLst>
          <pc:docMk/>
          <pc:sldMk cId="1572688667" sldId="329"/>
        </pc:sldMkLst>
        <pc:graphicFrameChg chg="mod modGraphic">
          <ac:chgData name="Nuriya Umniyati Zulfa" userId="3c446678-1702-4db1-a88d-d1b27873fcc1" providerId="ADAL" clId="{A469E798-A33F-41A3-A295-D9FD7B4D9110}" dt="2024-04-16T15:05:54.248" v="2402" actId="108"/>
          <ac:graphicFrameMkLst>
            <pc:docMk/>
            <pc:sldMk cId="1572688667" sldId="329"/>
            <ac:graphicFrameMk id="2" creationId="{9BD0F0DE-C0B1-730F-6EEE-BFD03DDAF816}"/>
          </ac:graphicFrameMkLst>
        </pc:graphicFrameChg>
        <pc:extLst>
          <p:ext xmlns:p="http://schemas.openxmlformats.org/presentationml/2006/main" uri="{D6D511B9-2390-475A-947B-AFAB55BFBCF1}">
            <pc226:cmChg xmlns:pc226="http://schemas.microsoft.com/office/powerpoint/2022/06/main/command" chg="add del">
              <pc226:chgData name="Nuriya Umniyati Zulfa" userId="3c446678-1702-4db1-a88d-d1b27873fcc1" providerId="ADAL" clId="{A469E798-A33F-41A3-A295-D9FD7B4D9110}" dt="2024-04-16T15:47:55.440" v="2747"/>
              <pc2:cmMkLst xmlns:pc2="http://schemas.microsoft.com/office/powerpoint/2019/9/main/command">
                <pc:docMk/>
                <pc:sldMk cId="1572688667" sldId="329"/>
                <pc2:cmMk id="{7A9F72A8-05F0-41E3-BB5C-1B6F8F0159EC}"/>
              </pc2:cmMkLst>
            </pc226:cmChg>
          </p:ext>
        </pc:extLst>
      </pc:sldChg>
      <pc:sldChg chg="addSp delSp modSp add mod ord">
        <pc:chgData name="Nuriya Umniyati Zulfa" userId="3c446678-1702-4db1-a88d-d1b27873fcc1" providerId="ADAL" clId="{A469E798-A33F-41A3-A295-D9FD7B4D9110}" dt="2024-04-16T15:48:48.710" v="2751" actId="20577"/>
        <pc:sldMkLst>
          <pc:docMk/>
          <pc:sldMk cId="193730846" sldId="330"/>
        </pc:sldMkLst>
        <pc:spChg chg="del">
          <ac:chgData name="Nuriya Umniyati Zulfa" userId="3c446678-1702-4db1-a88d-d1b27873fcc1" providerId="ADAL" clId="{A469E798-A33F-41A3-A295-D9FD7B4D9110}" dt="2024-04-16T15:09:25.514" v="2425" actId="478"/>
          <ac:spMkLst>
            <pc:docMk/>
            <pc:sldMk cId="193730846" sldId="330"/>
            <ac:spMk id="4" creationId="{00000000-0000-0000-0000-000000000000}"/>
          </ac:spMkLst>
        </pc:spChg>
        <pc:spChg chg="del">
          <ac:chgData name="Nuriya Umniyati Zulfa" userId="3c446678-1702-4db1-a88d-d1b27873fcc1" providerId="ADAL" clId="{A469E798-A33F-41A3-A295-D9FD7B4D9110}" dt="2024-04-16T15:09:25.514" v="2425" actId="478"/>
          <ac:spMkLst>
            <pc:docMk/>
            <pc:sldMk cId="193730846" sldId="330"/>
            <ac:spMk id="5" creationId="{00000000-0000-0000-0000-000000000000}"/>
          </ac:spMkLst>
        </pc:spChg>
        <pc:spChg chg="del">
          <ac:chgData name="Nuriya Umniyati Zulfa" userId="3c446678-1702-4db1-a88d-d1b27873fcc1" providerId="ADAL" clId="{A469E798-A33F-41A3-A295-D9FD7B4D9110}" dt="2024-04-16T15:09:25.514" v="2425" actId="478"/>
          <ac:spMkLst>
            <pc:docMk/>
            <pc:sldMk cId="193730846" sldId="330"/>
            <ac:spMk id="6" creationId="{8487733A-5C6D-7046-B65E-0DD51C5D90CB}"/>
          </ac:spMkLst>
        </pc:spChg>
        <pc:spChg chg="add mod">
          <ac:chgData name="Nuriya Umniyati Zulfa" userId="3c446678-1702-4db1-a88d-d1b27873fcc1" providerId="ADAL" clId="{A469E798-A33F-41A3-A295-D9FD7B4D9110}" dt="2024-04-16T15:09:30.335" v="2427"/>
          <ac:spMkLst>
            <pc:docMk/>
            <pc:sldMk cId="193730846" sldId="330"/>
            <ac:spMk id="7" creationId="{00C3AD76-864B-54AA-69DF-033B0558346E}"/>
          </ac:spMkLst>
        </pc:spChg>
        <pc:spChg chg="mod">
          <ac:chgData name="Nuriya Umniyati Zulfa" userId="3c446678-1702-4db1-a88d-d1b27873fcc1" providerId="ADAL" clId="{A469E798-A33F-41A3-A295-D9FD7B4D9110}" dt="2024-04-16T15:48:21.413" v="2748" actId="20577"/>
          <ac:spMkLst>
            <pc:docMk/>
            <pc:sldMk cId="193730846" sldId="330"/>
            <ac:spMk id="8" creationId="{4D5AD2D7-DC14-2698-2AFF-06B3251432DA}"/>
          </ac:spMkLst>
        </pc:spChg>
        <pc:spChg chg="del">
          <ac:chgData name="Nuriya Umniyati Zulfa" userId="3c446678-1702-4db1-a88d-d1b27873fcc1" providerId="ADAL" clId="{A469E798-A33F-41A3-A295-D9FD7B4D9110}" dt="2024-04-16T15:09:25.514" v="2425" actId="478"/>
          <ac:spMkLst>
            <pc:docMk/>
            <pc:sldMk cId="193730846" sldId="330"/>
            <ac:spMk id="8" creationId="{913CC69D-E466-7011-529E-63B6A721C4A5}"/>
          </ac:spMkLst>
        </pc:spChg>
        <pc:spChg chg="mod">
          <ac:chgData name="Nuriya Umniyati Zulfa" userId="3c446678-1702-4db1-a88d-d1b27873fcc1" providerId="ADAL" clId="{A469E798-A33F-41A3-A295-D9FD7B4D9110}" dt="2024-04-16T15:48:37.903" v="2750" actId="20577"/>
          <ac:spMkLst>
            <pc:docMk/>
            <pc:sldMk cId="193730846" sldId="330"/>
            <ac:spMk id="11" creationId="{B14955DF-4D55-52DA-0655-4D688AB8E1D5}"/>
          </ac:spMkLst>
        </pc:spChg>
        <pc:spChg chg="mod">
          <ac:chgData name="Nuriya Umniyati Zulfa" userId="3c446678-1702-4db1-a88d-d1b27873fcc1" providerId="ADAL" clId="{A469E798-A33F-41A3-A295-D9FD7B4D9110}" dt="2024-04-16T15:48:48.710" v="2751" actId="20577"/>
          <ac:spMkLst>
            <pc:docMk/>
            <pc:sldMk cId="193730846" sldId="330"/>
            <ac:spMk id="14" creationId="{C5B8B84C-CE02-55F1-A2D3-122730A61488}"/>
          </ac:spMkLst>
        </pc:spChg>
        <pc:spChg chg="add mod">
          <ac:chgData name="Nuriya Umniyati Zulfa" userId="3c446678-1702-4db1-a88d-d1b27873fcc1" providerId="ADAL" clId="{A469E798-A33F-41A3-A295-D9FD7B4D9110}" dt="2024-04-16T15:13:11.448" v="2737" actId="20577"/>
          <ac:spMkLst>
            <pc:docMk/>
            <pc:sldMk cId="193730846" sldId="330"/>
            <ac:spMk id="18" creationId="{EF763209-A7D6-D1F0-2ECB-4F5E3915A718}"/>
          </ac:spMkLst>
        </pc:spChg>
        <pc:spChg chg="mod">
          <ac:chgData name="Nuriya Umniyati Zulfa" userId="3c446678-1702-4db1-a88d-d1b27873fcc1" providerId="ADAL" clId="{A469E798-A33F-41A3-A295-D9FD7B4D9110}" dt="2024-04-16T15:09:06.476" v="2424" actId="20577"/>
          <ac:spMkLst>
            <pc:docMk/>
            <pc:sldMk cId="193730846" sldId="330"/>
            <ac:spMk id="2067" creationId="{00000000-0000-0000-0000-000000000000}"/>
          </ac:spMkLst>
        </pc:spChg>
        <pc:grpChg chg="del">
          <ac:chgData name="Nuriya Umniyati Zulfa" userId="3c446678-1702-4db1-a88d-d1b27873fcc1" providerId="ADAL" clId="{A469E798-A33F-41A3-A295-D9FD7B4D9110}" dt="2024-04-16T15:09:29.469" v="2426" actId="478"/>
          <ac:grpSpMkLst>
            <pc:docMk/>
            <pc:sldMk cId="193730846" sldId="330"/>
            <ac:grpSpMk id="2" creationId="{7EB34D33-FB25-7E79-92BF-B6E3ED0B88CF}"/>
          </ac:grpSpMkLst>
        </pc:grpChg>
      </pc:sldChg>
      <pc:sldChg chg="modSp mod">
        <pc:chgData name="Nuriya Umniyati Zulfa" userId="3c446678-1702-4db1-a88d-d1b27873fcc1" providerId="ADAL" clId="{A469E798-A33F-41A3-A295-D9FD7B4D9110}" dt="2024-04-17T02:44:29.121" v="2768" actId="20577"/>
        <pc:sldMkLst>
          <pc:docMk/>
          <pc:sldMk cId="1056591640" sldId="332"/>
        </pc:sldMkLst>
        <pc:graphicFrameChg chg="modGraphic">
          <ac:chgData name="Nuriya Umniyati Zulfa" userId="3c446678-1702-4db1-a88d-d1b27873fcc1" providerId="ADAL" clId="{A469E798-A33F-41A3-A295-D9FD7B4D9110}" dt="2024-04-17T02:44:29.121" v="2768" actId="20577"/>
          <ac:graphicFrameMkLst>
            <pc:docMk/>
            <pc:sldMk cId="1056591640" sldId="332"/>
            <ac:graphicFrameMk id="2" creationId="{9BD0F0DE-C0B1-730F-6EEE-BFD03DDAF816}"/>
          </ac:graphicFrameMkLst>
        </pc:graphicFrameChg>
      </pc:sldChg>
      <pc:sldChg chg="modSp mod">
        <pc:chgData name="Nuriya Umniyati Zulfa" userId="3c446678-1702-4db1-a88d-d1b27873fcc1" providerId="ADAL" clId="{A469E798-A33F-41A3-A295-D9FD7B4D9110}" dt="2024-04-16T15:50:00.924" v="2755" actId="20577"/>
        <pc:sldMkLst>
          <pc:docMk/>
          <pc:sldMk cId="1351360546" sldId="333"/>
        </pc:sldMkLst>
        <pc:spChg chg="mod">
          <ac:chgData name="Nuriya Umniyati Zulfa" userId="3c446678-1702-4db1-a88d-d1b27873fcc1" providerId="ADAL" clId="{A469E798-A33F-41A3-A295-D9FD7B4D9110}" dt="2024-04-16T15:50:00.924" v="2755" actId="20577"/>
          <ac:spMkLst>
            <pc:docMk/>
            <pc:sldMk cId="1351360546" sldId="333"/>
            <ac:spMk id="47" creationId="{2F175CCE-ACD9-F2C8-B1D1-2B0A2F40A409}"/>
          </ac:spMkLst>
        </pc:spChg>
      </pc:sldChg>
    </pc:docChg>
  </pc:docChgLst>
  <pc:docChgLst>
    <pc:chgData name="Muhammad Alvero Johansyah" userId="S::muhammad.alvero@office.ui.ac.id::6ec34ff4-a529-49c9-9a67-1c5afad913a0" providerId="AD" clId="Web-{3896C1A3-B2CA-00A2-AB7D-BCF180B8DD04}"/>
    <pc:docChg chg="modSld">
      <pc:chgData name="Muhammad Alvero Johansyah" userId="S::muhammad.alvero@office.ui.ac.id::6ec34ff4-a529-49c9-9a67-1c5afad913a0" providerId="AD" clId="Web-{3896C1A3-B2CA-00A2-AB7D-BCF180B8DD04}" dt="2024-04-16T13:52:04.575" v="44" actId="20577"/>
      <pc:docMkLst>
        <pc:docMk/>
      </pc:docMkLst>
      <pc:sldChg chg="modSp">
        <pc:chgData name="Muhammad Alvero Johansyah" userId="S::muhammad.alvero@office.ui.ac.id::6ec34ff4-a529-49c9-9a67-1c5afad913a0" providerId="AD" clId="Web-{3896C1A3-B2CA-00A2-AB7D-BCF180B8DD04}" dt="2024-04-16T13:52:04.575" v="44" actId="20577"/>
        <pc:sldMkLst>
          <pc:docMk/>
          <pc:sldMk cId="0" sldId="263"/>
        </pc:sldMkLst>
        <pc:spChg chg="mod">
          <ac:chgData name="Muhammad Alvero Johansyah" userId="S::muhammad.alvero@office.ui.ac.id::6ec34ff4-a529-49c9-9a67-1c5afad913a0" providerId="AD" clId="Web-{3896C1A3-B2CA-00A2-AB7D-BCF180B8DD04}" dt="2024-04-16T13:52:04.575" v="44" actId="20577"/>
          <ac:spMkLst>
            <pc:docMk/>
            <pc:sldMk cId="0" sldId="263"/>
            <ac:spMk id="706" creationId="{00000000-0000-0000-0000-000000000000}"/>
          </ac:spMkLst>
        </pc:spChg>
      </pc:sldChg>
    </pc:docChg>
  </pc:docChgLst>
  <pc:docChgLst>
    <pc:chgData name="Shafa' Shafiyah" userId="03b30c6a-ea64-4d0b-b4f1-86ee8c299a8d" providerId="ADAL" clId="{500FEA48-CBB9-423A-8D68-A236BF15F2D6}"/>
    <pc:docChg chg="undo custSel addSld delSld modSld sldOrd modSection">
      <pc:chgData name="Shafa' Shafiyah" userId="03b30c6a-ea64-4d0b-b4f1-86ee8c299a8d" providerId="ADAL" clId="{500FEA48-CBB9-423A-8D68-A236BF15F2D6}" dt="2024-05-07T12:28:30.329" v="722" actId="1036"/>
      <pc:docMkLst>
        <pc:docMk/>
      </pc:docMkLst>
      <pc:sldChg chg="delSp modSp add del mod ord modShow">
        <pc:chgData name="Shafa' Shafiyah" userId="03b30c6a-ea64-4d0b-b4f1-86ee8c299a8d" providerId="ADAL" clId="{500FEA48-CBB9-423A-8D68-A236BF15F2D6}" dt="2024-05-07T12:04:23.153" v="56" actId="47"/>
        <pc:sldMkLst>
          <pc:docMk/>
          <pc:sldMk cId="219865928" sldId="334"/>
        </pc:sldMkLst>
        <pc:spChg chg="mod">
          <ac:chgData name="Shafa' Shafiyah" userId="03b30c6a-ea64-4d0b-b4f1-86ee8c299a8d" providerId="ADAL" clId="{500FEA48-CBB9-423A-8D68-A236BF15F2D6}" dt="2024-05-07T12:03:42.220" v="11" actId="14100"/>
          <ac:spMkLst>
            <pc:docMk/>
            <pc:sldMk cId="219865928" sldId="334"/>
            <ac:spMk id="441" creationId="{00000000-0000-0000-0000-000000000000}"/>
          </ac:spMkLst>
        </pc:spChg>
        <pc:spChg chg="mod">
          <ac:chgData name="Shafa' Shafiyah" userId="03b30c6a-ea64-4d0b-b4f1-86ee8c299a8d" providerId="ADAL" clId="{500FEA48-CBB9-423A-8D68-A236BF15F2D6}" dt="2024-05-07T12:04:19.003" v="55" actId="20577"/>
          <ac:spMkLst>
            <pc:docMk/>
            <pc:sldMk cId="219865928" sldId="334"/>
            <ac:spMk id="444" creationId="{00000000-0000-0000-0000-000000000000}"/>
          </ac:spMkLst>
        </pc:spChg>
        <pc:spChg chg="del mod">
          <ac:chgData name="Shafa' Shafiyah" userId="03b30c6a-ea64-4d0b-b4f1-86ee8c299a8d" providerId="ADAL" clId="{500FEA48-CBB9-423A-8D68-A236BF15F2D6}" dt="2024-05-07T12:03:09.631" v="6" actId="478"/>
          <ac:spMkLst>
            <pc:docMk/>
            <pc:sldMk cId="219865928" sldId="334"/>
            <ac:spMk id="445" creationId="{00000000-0000-0000-0000-000000000000}"/>
          </ac:spMkLst>
        </pc:spChg>
      </pc:sldChg>
      <pc:sldChg chg="addSp delSp modSp add mod ord">
        <pc:chgData name="Shafa' Shafiyah" userId="03b30c6a-ea64-4d0b-b4f1-86ee8c299a8d" providerId="ADAL" clId="{500FEA48-CBB9-423A-8D68-A236BF15F2D6}" dt="2024-05-07T12:07:34.080" v="124" actId="14100"/>
        <pc:sldMkLst>
          <pc:docMk/>
          <pc:sldMk cId="558845067" sldId="334"/>
        </pc:sldMkLst>
        <pc:spChg chg="add del mod">
          <ac:chgData name="Shafa' Shafiyah" userId="03b30c6a-ea64-4d0b-b4f1-86ee8c299a8d" providerId="ADAL" clId="{500FEA48-CBB9-423A-8D68-A236BF15F2D6}" dt="2024-05-07T12:06:46.527" v="113" actId="478"/>
          <ac:spMkLst>
            <pc:docMk/>
            <pc:sldMk cId="558845067" sldId="334"/>
            <ac:spMk id="4" creationId="{ECFF30B8-FEB7-AC4D-3E56-9BE7A43AEE8A}"/>
          </ac:spMkLst>
        </pc:spChg>
        <pc:spChg chg="mod">
          <ac:chgData name="Shafa' Shafiyah" userId="03b30c6a-ea64-4d0b-b4f1-86ee8c299a8d" providerId="ADAL" clId="{500FEA48-CBB9-423A-8D68-A236BF15F2D6}" dt="2024-05-07T12:06:20.072" v="110" actId="20577"/>
          <ac:spMkLst>
            <pc:docMk/>
            <pc:sldMk cId="558845067" sldId="334"/>
            <ac:spMk id="704" creationId="{00000000-0000-0000-0000-000000000000}"/>
          </ac:spMkLst>
        </pc:spChg>
        <pc:spChg chg="del">
          <ac:chgData name="Shafa' Shafiyah" userId="03b30c6a-ea64-4d0b-b4f1-86ee8c299a8d" providerId="ADAL" clId="{500FEA48-CBB9-423A-8D68-A236BF15F2D6}" dt="2024-05-07T12:06:23.780" v="111" actId="478"/>
          <ac:spMkLst>
            <pc:docMk/>
            <pc:sldMk cId="558845067" sldId="334"/>
            <ac:spMk id="706" creationId="{00000000-0000-0000-0000-000000000000}"/>
          </ac:spMkLst>
        </pc:spChg>
        <pc:picChg chg="add mod modCrop">
          <ac:chgData name="Shafa' Shafiyah" userId="03b30c6a-ea64-4d0b-b4f1-86ee8c299a8d" providerId="ADAL" clId="{500FEA48-CBB9-423A-8D68-A236BF15F2D6}" dt="2024-05-07T12:07:34.080" v="124" actId="14100"/>
          <ac:picMkLst>
            <pc:docMk/>
            <pc:sldMk cId="558845067" sldId="334"/>
            <ac:picMk id="6" creationId="{C2ACB8FF-D921-8070-D6A1-BB63ED7119E9}"/>
          </ac:picMkLst>
        </pc:picChg>
        <pc:picChg chg="add mod modCrop">
          <ac:chgData name="Shafa' Shafiyah" userId="03b30c6a-ea64-4d0b-b4f1-86ee8c299a8d" providerId="ADAL" clId="{500FEA48-CBB9-423A-8D68-A236BF15F2D6}" dt="2024-05-07T12:07:29.616" v="123" actId="1076"/>
          <ac:picMkLst>
            <pc:docMk/>
            <pc:sldMk cId="558845067" sldId="334"/>
            <ac:picMk id="7" creationId="{63F813C8-08F5-DD3C-ABC6-377DF8C17903}"/>
          </ac:picMkLst>
        </pc:picChg>
      </pc:sldChg>
      <pc:sldChg chg="addSp delSp modSp add mod">
        <pc:chgData name="Shafa' Shafiyah" userId="03b30c6a-ea64-4d0b-b4f1-86ee8c299a8d" providerId="ADAL" clId="{500FEA48-CBB9-423A-8D68-A236BF15F2D6}" dt="2024-05-07T12:17:48.246" v="221" actId="21"/>
        <pc:sldMkLst>
          <pc:docMk/>
          <pc:sldMk cId="1923720105" sldId="335"/>
        </pc:sldMkLst>
        <pc:spChg chg="add del mod">
          <ac:chgData name="Shafa' Shafiyah" userId="03b30c6a-ea64-4d0b-b4f1-86ee8c299a8d" providerId="ADAL" clId="{500FEA48-CBB9-423A-8D68-A236BF15F2D6}" dt="2024-05-07T12:17:48.246" v="221" actId="21"/>
          <ac:spMkLst>
            <pc:docMk/>
            <pc:sldMk cId="1923720105" sldId="335"/>
            <ac:spMk id="9" creationId="{75B00275-53CC-9E31-CBEF-E5BB5BE7F38C}"/>
          </ac:spMkLst>
        </pc:spChg>
        <pc:spChg chg="mod">
          <ac:chgData name="Shafa' Shafiyah" userId="03b30c6a-ea64-4d0b-b4f1-86ee8c299a8d" providerId="ADAL" clId="{500FEA48-CBB9-423A-8D68-A236BF15F2D6}" dt="2024-05-07T12:17:19.288" v="219" actId="1076"/>
          <ac:spMkLst>
            <pc:docMk/>
            <pc:sldMk cId="1923720105" sldId="335"/>
            <ac:spMk id="14" creationId="{13FBF3B6-BA1D-5868-31A9-B59791EE0B70}"/>
          </ac:spMkLst>
        </pc:spChg>
        <pc:spChg chg="mod">
          <ac:chgData name="Shafa' Shafiyah" userId="03b30c6a-ea64-4d0b-b4f1-86ee8c299a8d" providerId="ADAL" clId="{500FEA48-CBB9-423A-8D68-A236BF15F2D6}" dt="2024-05-07T12:08:39.409" v="141" actId="20577"/>
          <ac:spMkLst>
            <pc:docMk/>
            <pc:sldMk cId="1923720105" sldId="335"/>
            <ac:spMk id="704" creationId="{00000000-0000-0000-0000-000000000000}"/>
          </ac:spMkLst>
        </pc:spChg>
        <pc:picChg chg="add mod">
          <ac:chgData name="Shafa' Shafiyah" userId="03b30c6a-ea64-4d0b-b4f1-86ee8c299a8d" providerId="ADAL" clId="{500FEA48-CBB9-423A-8D68-A236BF15F2D6}" dt="2024-05-07T12:09:52.264" v="146" actId="1076"/>
          <ac:picMkLst>
            <pc:docMk/>
            <pc:sldMk cId="1923720105" sldId="335"/>
            <ac:picMk id="4" creationId="{A0044FBA-3BF3-D8BC-6CE2-C59A7959FF78}"/>
          </ac:picMkLst>
        </pc:picChg>
        <pc:picChg chg="del">
          <ac:chgData name="Shafa' Shafiyah" userId="03b30c6a-ea64-4d0b-b4f1-86ee8c299a8d" providerId="ADAL" clId="{500FEA48-CBB9-423A-8D68-A236BF15F2D6}" dt="2024-05-07T12:08:41.065" v="142" actId="478"/>
          <ac:picMkLst>
            <pc:docMk/>
            <pc:sldMk cId="1923720105" sldId="335"/>
            <ac:picMk id="6" creationId="{C2ACB8FF-D921-8070-D6A1-BB63ED7119E9}"/>
          </ac:picMkLst>
        </pc:picChg>
        <pc:picChg chg="del">
          <ac:chgData name="Shafa' Shafiyah" userId="03b30c6a-ea64-4d0b-b4f1-86ee8c299a8d" providerId="ADAL" clId="{500FEA48-CBB9-423A-8D68-A236BF15F2D6}" dt="2024-05-07T12:08:43.985" v="143" actId="478"/>
          <ac:picMkLst>
            <pc:docMk/>
            <pc:sldMk cId="1923720105" sldId="335"/>
            <ac:picMk id="7" creationId="{63F813C8-08F5-DD3C-ABC6-377DF8C17903}"/>
          </ac:picMkLst>
        </pc:picChg>
        <pc:picChg chg="add mod">
          <ac:chgData name="Shafa' Shafiyah" userId="03b30c6a-ea64-4d0b-b4f1-86ee8c299a8d" providerId="ADAL" clId="{500FEA48-CBB9-423A-8D68-A236BF15F2D6}" dt="2024-05-07T12:10:30.236" v="149" actId="1076"/>
          <ac:picMkLst>
            <pc:docMk/>
            <pc:sldMk cId="1923720105" sldId="335"/>
            <ac:picMk id="8" creationId="{E949210E-56E2-1C76-8FF3-D14380471C0E}"/>
          </ac:picMkLst>
        </pc:picChg>
      </pc:sldChg>
      <pc:sldChg chg="addSp delSp modSp add del mod">
        <pc:chgData name="Shafa' Shafiyah" userId="03b30c6a-ea64-4d0b-b4f1-86ee8c299a8d" providerId="ADAL" clId="{500FEA48-CBB9-423A-8D68-A236BF15F2D6}" dt="2024-05-07T12:11:39.341" v="185" actId="47"/>
        <pc:sldMkLst>
          <pc:docMk/>
          <pc:sldMk cId="1528408372" sldId="336"/>
        </pc:sldMkLst>
        <pc:picChg chg="del">
          <ac:chgData name="Shafa' Shafiyah" userId="03b30c6a-ea64-4d0b-b4f1-86ee8c299a8d" providerId="ADAL" clId="{500FEA48-CBB9-423A-8D68-A236BF15F2D6}" dt="2024-05-07T12:10:41.620" v="152" actId="478"/>
          <ac:picMkLst>
            <pc:docMk/>
            <pc:sldMk cId="1528408372" sldId="336"/>
            <ac:picMk id="4" creationId="{A0044FBA-3BF3-D8BC-6CE2-C59A7959FF78}"/>
          </ac:picMkLst>
        </pc:picChg>
        <pc:picChg chg="add del mod">
          <ac:chgData name="Shafa' Shafiyah" userId="03b30c6a-ea64-4d0b-b4f1-86ee8c299a8d" providerId="ADAL" clId="{500FEA48-CBB9-423A-8D68-A236BF15F2D6}" dt="2024-05-07T12:11:35.669" v="184" actId="21"/>
          <ac:picMkLst>
            <pc:docMk/>
            <pc:sldMk cId="1528408372" sldId="336"/>
            <ac:picMk id="5" creationId="{8AA843B3-A46A-0124-9BFD-2345E9E55DC5}"/>
          </ac:picMkLst>
        </pc:picChg>
        <pc:picChg chg="del">
          <ac:chgData name="Shafa' Shafiyah" userId="03b30c6a-ea64-4d0b-b4f1-86ee8c299a8d" providerId="ADAL" clId="{500FEA48-CBB9-423A-8D68-A236BF15F2D6}" dt="2024-05-07T12:10:39.503" v="151" actId="478"/>
          <ac:picMkLst>
            <pc:docMk/>
            <pc:sldMk cId="1528408372" sldId="336"/>
            <ac:picMk id="8" creationId="{E949210E-56E2-1C76-8FF3-D14380471C0E}"/>
          </ac:picMkLst>
        </pc:picChg>
      </pc:sldChg>
      <pc:sldChg chg="addSp delSp modSp add mod">
        <pc:chgData name="Shafa' Shafiyah" userId="03b30c6a-ea64-4d0b-b4f1-86ee8c299a8d" providerId="ADAL" clId="{500FEA48-CBB9-423A-8D68-A236BF15F2D6}" dt="2024-05-07T12:12:02.441" v="193" actId="1076"/>
        <pc:sldMkLst>
          <pc:docMk/>
          <pc:sldMk cId="697701518" sldId="337"/>
        </pc:sldMkLst>
        <pc:spChg chg="mod">
          <ac:chgData name="Shafa' Shafiyah" userId="03b30c6a-ea64-4d0b-b4f1-86ee8c299a8d" providerId="ADAL" clId="{500FEA48-CBB9-423A-8D68-A236BF15F2D6}" dt="2024-05-07T12:11:20.993" v="173" actId="20577"/>
          <ac:spMkLst>
            <pc:docMk/>
            <pc:sldMk cId="697701518" sldId="337"/>
            <ac:spMk id="4" creationId="{00E47A17-9DE4-D96A-05B2-9E31DD8058A6}"/>
          </ac:spMkLst>
        </pc:spChg>
        <pc:spChg chg="mod">
          <ac:chgData name="Shafa' Shafiyah" userId="03b30c6a-ea64-4d0b-b4f1-86ee8c299a8d" providerId="ADAL" clId="{500FEA48-CBB9-423A-8D68-A236BF15F2D6}" dt="2024-05-07T12:11:52.775" v="189" actId="14100"/>
          <ac:spMkLst>
            <pc:docMk/>
            <pc:sldMk cId="697701518" sldId="337"/>
            <ac:spMk id="7" creationId="{8B4B2105-799B-55C2-4656-344B88A40393}"/>
          </ac:spMkLst>
        </pc:spChg>
        <pc:spChg chg="mod">
          <ac:chgData name="Shafa' Shafiyah" userId="03b30c6a-ea64-4d0b-b4f1-86ee8c299a8d" providerId="ADAL" clId="{500FEA48-CBB9-423A-8D68-A236BF15F2D6}" dt="2024-05-07T12:11:27.072" v="183" actId="20577"/>
          <ac:spMkLst>
            <pc:docMk/>
            <pc:sldMk cId="697701518" sldId="337"/>
            <ac:spMk id="8" creationId="{8F96D458-6F7E-CECA-DDF9-BC4FC8C1CAD8}"/>
          </ac:spMkLst>
        </pc:spChg>
        <pc:spChg chg="del">
          <ac:chgData name="Shafa' Shafiyah" userId="03b30c6a-ea64-4d0b-b4f1-86ee8c299a8d" providerId="ADAL" clId="{500FEA48-CBB9-423A-8D68-A236BF15F2D6}" dt="2024-05-07T12:11:44.775" v="186" actId="478"/>
          <ac:spMkLst>
            <pc:docMk/>
            <pc:sldMk cId="697701518" sldId="337"/>
            <ac:spMk id="22" creationId="{3D234AB9-312F-C218-4662-910CECC39B7F}"/>
          </ac:spMkLst>
        </pc:spChg>
        <pc:picChg chg="add mod">
          <ac:chgData name="Shafa' Shafiyah" userId="03b30c6a-ea64-4d0b-b4f1-86ee8c299a8d" providerId="ADAL" clId="{500FEA48-CBB9-423A-8D68-A236BF15F2D6}" dt="2024-05-07T12:12:02.441" v="193" actId="1076"/>
          <ac:picMkLst>
            <pc:docMk/>
            <pc:sldMk cId="697701518" sldId="337"/>
            <ac:picMk id="6" creationId="{8AA843B3-A46A-0124-9BFD-2345E9E55DC5}"/>
          </ac:picMkLst>
        </pc:picChg>
      </pc:sldChg>
      <pc:sldChg chg="addSp delSp modSp add mod">
        <pc:chgData name="Shafa' Shafiyah" userId="03b30c6a-ea64-4d0b-b4f1-86ee8c299a8d" providerId="ADAL" clId="{500FEA48-CBB9-423A-8D68-A236BF15F2D6}" dt="2024-05-07T12:12:38.759" v="202" actId="1076"/>
        <pc:sldMkLst>
          <pc:docMk/>
          <pc:sldMk cId="2984783809" sldId="338"/>
        </pc:sldMkLst>
        <pc:spChg chg="mod">
          <ac:chgData name="Shafa' Shafiyah" userId="03b30c6a-ea64-4d0b-b4f1-86ee8c299a8d" providerId="ADAL" clId="{500FEA48-CBB9-423A-8D68-A236BF15F2D6}" dt="2024-05-07T12:12:14.385" v="198" actId="20577"/>
          <ac:spMkLst>
            <pc:docMk/>
            <pc:sldMk cId="2984783809" sldId="338"/>
            <ac:spMk id="8" creationId="{8F96D458-6F7E-CECA-DDF9-BC4FC8C1CAD8}"/>
          </ac:spMkLst>
        </pc:spChg>
        <pc:picChg chg="del">
          <ac:chgData name="Shafa' Shafiyah" userId="03b30c6a-ea64-4d0b-b4f1-86ee8c299a8d" providerId="ADAL" clId="{500FEA48-CBB9-423A-8D68-A236BF15F2D6}" dt="2024-05-07T12:12:31.735" v="199" actId="478"/>
          <ac:picMkLst>
            <pc:docMk/>
            <pc:sldMk cId="2984783809" sldId="338"/>
            <ac:picMk id="6" creationId="{8AA843B3-A46A-0124-9BFD-2345E9E55DC5}"/>
          </ac:picMkLst>
        </pc:picChg>
        <pc:picChg chg="add mod">
          <ac:chgData name="Shafa' Shafiyah" userId="03b30c6a-ea64-4d0b-b4f1-86ee8c299a8d" providerId="ADAL" clId="{500FEA48-CBB9-423A-8D68-A236BF15F2D6}" dt="2024-05-07T12:12:38.759" v="202" actId="1076"/>
          <ac:picMkLst>
            <pc:docMk/>
            <pc:sldMk cId="2984783809" sldId="338"/>
            <ac:picMk id="22" creationId="{E0FEC7CF-EB51-73A3-6798-D447BAFF7603}"/>
          </ac:picMkLst>
        </pc:picChg>
      </pc:sldChg>
      <pc:sldChg chg="addSp delSp modSp add mod ord">
        <pc:chgData name="Shafa' Shafiyah" userId="03b30c6a-ea64-4d0b-b4f1-86ee8c299a8d" providerId="ADAL" clId="{500FEA48-CBB9-423A-8D68-A236BF15F2D6}" dt="2024-05-07T12:13:16.663" v="215" actId="1076"/>
        <pc:sldMkLst>
          <pc:docMk/>
          <pc:sldMk cId="189352670" sldId="339"/>
        </pc:sldMkLst>
        <pc:spChg chg="mod">
          <ac:chgData name="Shafa' Shafiyah" userId="03b30c6a-ea64-4d0b-b4f1-86ee8c299a8d" providerId="ADAL" clId="{500FEA48-CBB9-423A-8D68-A236BF15F2D6}" dt="2024-05-07T12:12:51.580" v="209" actId="20577"/>
          <ac:spMkLst>
            <pc:docMk/>
            <pc:sldMk cId="189352670" sldId="339"/>
            <ac:spMk id="8" creationId="{8F96D458-6F7E-CECA-DDF9-BC4FC8C1CAD8}"/>
          </ac:spMkLst>
        </pc:spChg>
        <pc:picChg chg="add mod">
          <ac:chgData name="Shafa' Shafiyah" userId="03b30c6a-ea64-4d0b-b4f1-86ee8c299a8d" providerId="ADAL" clId="{500FEA48-CBB9-423A-8D68-A236BF15F2D6}" dt="2024-05-07T12:13:16.663" v="215" actId="1076"/>
          <ac:picMkLst>
            <pc:docMk/>
            <pc:sldMk cId="189352670" sldId="339"/>
            <ac:picMk id="21" creationId="{CE0A266F-B868-2E61-EF00-1BF6719F5A47}"/>
          </ac:picMkLst>
        </pc:picChg>
        <pc:picChg chg="del">
          <ac:chgData name="Shafa' Shafiyah" userId="03b30c6a-ea64-4d0b-b4f1-86ee8c299a8d" providerId="ADAL" clId="{500FEA48-CBB9-423A-8D68-A236BF15F2D6}" dt="2024-05-07T12:13:06.069" v="210" actId="478"/>
          <ac:picMkLst>
            <pc:docMk/>
            <pc:sldMk cId="189352670" sldId="339"/>
            <ac:picMk id="22" creationId="{E0FEC7CF-EB51-73A3-6798-D447BAFF7603}"/>
          </ac:picMkLst>
        </pc:picChg>
      </pc:sldChg>
      <pc:sldChg chg="addSp delSp modSp add mod">
        <pc:chgData name="Shafa' Shafiyah" userId="03b30c6a-ea64-4d0b-b4f1-86ee8c299a8d" providerId="ADAL" clId="{500FEA48-CBB9-423A-8D68-A236BF15F2D6}" dt="2024-05-07T12:28:30.329" v="722" actId="1036"/>
        <pc:sldMkLst>
          <pc:docMk/>
          <pc:sldMk cId="2477670749" sldId="340"/>
        </pc:sldMkLst>
        <pc:spChg chg="mod">
          <ac:chgData name="Shafa' Shafiyah" userId="03b30c6a-ea64-4d0b-b4f1-86ee8c299a8d" providerId="ADAL" clId="{500FEA48-CBB9-423A-8D68-A236BF15F2D6}" dt="2024-05-07T12:21:56.722" v="336" actId="14100"/>
          <ac:spMkLst>
            <pc:docMk/>
            <pc:sldMk cId="2477670749" sldId="340"/>
            <ac:spMk id="3" creationId="{EC60015F-0D63-A779-9D9A-DB40BCFBBE90}"/>
          </ac:spMkLst>
        </pc:spChg>
        <pc:spChg chg="add mod">
          <ac:chgData name="Shafa' Shafiyah" userId="03b30c6a-ea64-4d0b-b4f1-86ee8c299a8d" providerId="ADAL" clId="{500FEA48-CBB9-423A-8D68-A236BF15F2D6}" dt="2024-05-07T12:25:03.988" v="453" actId="113"/>
          <ac:spMkLst>
            <pc:docMk/>
            <pc:sldMk cId="2477670749" sldId="340"/>
            <ac:spMk id="4" creationId="{6F89D056-31E4-48CD-9538-147CBB1E4B39}"/>
          </ac:spMkLst>
        </pc:spChg>
        <pc:spChg chg="add mod">
          <ac:chgData name="Shafa' Shafiyah" userId="03b30c6a-ea64-4d0b-b4f1-86ee8c299a8d" providerId="ADAL" clId="{500FEA48-CBB9-423A-8D68-A236BF15F2D6}" dt="2024-05-07T12:27:59.400" v="702" actId="1038"/>
          <ac:spMkLst>
            <pc:docMk/>
            <pc:sldMk cId="2477670749" sldId="340"/>
            <ac:spMk id="5" creationId="{B09318EF-1B98-32D0-4882-E4B5072F292D}"/>
          </ac:spMkLst>
        </pc:spChg>
        <pc:spChg chg="add mod">
          <ac:chgData name="Shafa' Shafiyah" userId="03b30c6a-ea64-4d0b-b4f1-86ee8c299a8d" providerId="ADAL" clId="{500FEA48-CBB9-423A-8D68-A236BF15F2D6}" dt="2024-05-07T12:27:59.400" v="702" actId="1038"/>
          <ac:spMkLst>
            <pc:docMk/>
            <pc:sldMk cId="2477670749" sldId="340"/>
            <ac:spMk id="6" creationId="{9F306B3F-B74D-6E97-B5F8-19C0FFD2BE55}"/>
          </ac:spMkLst>
        </pc:spChg>
        <pc:spChg chg="add mod">
          <ac:chgData name="Shafa' Shafiyah" userId="03b30c6a-ea64-4d0b-b4f1-86ee8c299a8d" providerId="ADAL" clId="{500FEA48-CBB9-423A-8D68-A236BF15F2D6}" dt="2024-05-07T12:25:01.631" v="452"/>
          <ac:spMkLst>
            <pc:docMk/>
            <pc:sldMk cId="2477670749" sldId="340"/>
            <ac:spMk id="12" creationId="{32D7A4AC-A6E6-1B37-8A44-327D93378902}"/>
          </ac:spMkLst>
        </pc:spChg>
        <pc:spChg chg="add mod">
          <ac:chgData name="Shafa' Shafiyah" userId="03b30c6a-ea64-4d0b-b4f1-86ee8c299a8d" providerId="ADAL" clId="{500FEA48-CBB9-423A-8D68-A236BF15F2D6}" dt="2024-05-07T12:28:30.329" v="722" actId="1036"/>
          <ac:spMkLst>
            <pc:docMk/>
            <pc:sldMk cId="2477670749" sldId="340"/>
            <ac:spMk id="13" creationId="{54572519-F1E9-5C89-37B6-0602694394DC}"/>
          </ac:spMkLst>
        </pc:spChg>
        <pc:spChg chg="add mod ord">
          <ac:chgData name="Shafa' Shafiyah" userId="03b30c6a-ea64-4d0b-b4f1-86ee8c299a8d" providerId="ADAL" clId="{500FEA48-CBB9-423A-8D68-A236BF15F2D6}" dt="2024-05-07T12:28:24.948" v="705" actId="14100"/>
          <ac:spMkLst>
            <pc:docMk/>
            <pc:sldMk cId="2477670749" sldId="340"/>
            <ac:spMk id="14" creationId="{68DCD379-05D2-64DB-BA7F-1E1A0E1F06A3}"/>
          </ac:spMkLst>
        </pc:spChg>
        <pc:spChg chg="mod">
          <ac:chgData name="Shafa' Shafiyah" userId="03b30c6a-ea64-4d0b-b4f1-86ee8c299a8d" providerId="ADAL" clId="{500FEA48-CBB9-423A-8D68-A236BF15F2D6}" dt="2024-05-07T12:19:18.166" v="250" actId="20577"/>
          <ac:spMkLst>
            <pc:docMk/>
            <pc:sldMk cId="2477670749" sldId="340"/>
            <ac:spMk id="757" creationId="{00000000-0000-0000-0000-000000000000}"/>
          </ac:spMkLst>
        </pc:spChg>
        <pc:graphicFrameChg chg="del">
          <ac:chgData name="Shafa' Shafiyah" userId="03b30c6a-ea64-4d0b-b4f1-86ee8c299a8d" providerId="ADAL" clId="{500FEA48-CBB9-423A-8D68-A236BF15F2D6}" dt="2024-05-07T12:18:31.500" v="223" actId="478"/>
          <ac:graphicFrameMkLst>
            <pc:docMk/>
            <pc:sldMk cId="2477670749" sldId="340"/>
            <ac:graphicFrameMk id="2" creationId="{9BD0F0DE-C0B1-730F-6EEE-BFD03DDAF816}"/>
          </ac:graphicFrameMkLst>
        </pc:graphicFrameChg>
        <pc:cxnChg chg="add mod">
          <ac:chgData name="Shafa' Shafiyah" userId="03b30c6a-ea64-4d0b-b4f1-86ee8c299a8d" providerId="ADAL" clId="{500FEA48-CBB9-423A-8D68-A236BF15F2D6}" dt="2024-05-07T12:27:59.400" v="702" actId="1038"/>
          <ac:cxnSpMkLst>
            <pc:docMk/>
            <pc:sldMk cId="2477670749" sldId="340"/>
            <ac:cxnSpMk id="8" creationId="{5A6B0256-4192-DB6B-57E1-F4663898920A}"/>
          </ac:cxnSpMkLst>
        </pc:cxnChg>
      </pc:sldChg>
    </pc:docChg>
  </pc:docChgLst>
  <pc:docChgLst>
    <pc:chgData name="Nuriya Umniyati Zulfa" userId="3c446678-1702-4db1-a88d-d1b27873fcc1" providerId="ADAL" clId="{B41B1532-611A-4C5F-A9C8-D8D86EF62422}"/>
    <pc:docChg chg="undo redo custSel addSld delSld modSld sldOrd addSection delSection modSection">
      <pc:chgData name="Nuriya Umniyati Zulfa" userId="3c446678-1702-4db1-a88d-d1b27873fcc1" providerId="ADAL" clId="{B41B1532-611A-4C5F-A9C8-D8D86EF62422}" dt="2024-06-03T05:10:50.115" v="1902" actId="572"/>
      <pc:docMkLst>
        <pc:docMk/>
      </pc:docMkLst>
      <pc:sldChg chg="add del">
        <pc:chgData name="Nuriya Umniyati Zulfa" userId="3c446678-1702-4db1-a88d-d1b27873fcc1" providerId="ADAL" clId="{B41B1532-611A-4C5F-A9C8-D8D86EF62422}" dt="2024-06-03T04:55:14.512" v="1898" actId="47"/>
        <pc:sldMkLst>
          <pc:docMk/>
          <pc:sldMk cId="0" sldId="258"/>
        </pc:sldMkLst>
      </pc:sldChg>
      <pc:sldChg chg="add del">
        <pc:chgData name="Nuriya Umniyati Zulfa" userId="3c446678-1702-4db1-a88d-d1b27873fcc1" providerId="ADAL" clId="{B41B1532-611A-4C5F-A9C8-D8D86EF62422}" dt="2024-06-03T04:55:14.512" v="1898" actId="47"/>
        <pc:sldMkLst>
          <pc:docMk/>
          <pc:sldMk cId="0" sldId="259"/>
        </pc:sldMkLst>
      </pc:sldChg>
      <pc:sldChg chg="add del">
        <pc:chgData name="Nuriya Umniyati Zulfa" userId="3c446678-1702-4db1-a88d-d1b27873fcc1" providerId="ADAL" clId="{B41B1532-611A-4C5F-A9C8-D8D86EF62422}" dt="2024-06-03T04:55:14.512" v="1898" actId="47"/>
        <pc:sldMkLst>
          <pc:docMk/>
          <pc:sldMk cId="0" sldId="260"/>
        </pc:sldMkLst>
      </pc:sldChg>
      <pc:sldChg chg="add del">
        <pc:chgData name="Nuriya Umniyati Zulfa" userId="3c446678-1702-4db1-a88d-d1b27873fcc1" providerId="ADAL" clId="{B41B1532-611A-4C5F-A9C8-D8D86EF62422}" dt="2024-06-03T04:55:14.512" v="1898" actId="47"/>
        <pc:sldMkLst>
          <pc:docMk/>
          <pc:sldMk cId="0" sldId="262"/>
        </pc:sldMkLst>
      </pc:sldChg>
      <pc:sldChg chg="add del">
        <pc:chgData name="Nuriya Umniyati Zulfa" userId="3c446678-1702-4db1-a88d-d1b27873fcc1" providerId="ADAL" clId="{B41B1532-611A-4C5F-A9C8-D8D86EF62422}" dt="2024-06-03T04:55:14.512" v="1898" actId="47"/>
        <pc:sldMkLst>
          <pc:docMk/>
          <pc:sldMk cId="0" sldId="264"/>
        </pc:sldMkLst>
      </pc:sldChg>
      <pc:sldChg chg="modTransition">
        <pc:chgData name="Nuriya Umniyati Zulfa" userId="3c446678-1702-4db1-a88d-d1b27873fcc1" providerId="ADAL" clId="{B41B1532-611A-4C5F-A9C8-D8D86EF62422}" dt="2024-06-01T14:52:59.595" v="32"/>
        <pc:sldMkLst>
          <pc:docMk/>
          <pc:sldMk cId="614612057" sldId="265"/>
        </pc:sldMkLst>
      </pc:sldChg>
      <pc:sldChg chg="add del">
        <pc:chgData name="Nuriya Umniyati Zulfa" userId="3c446678-1702-4db1-a88d-d1b27873fcc1" providerId="ADAL" clId="{B41B1532-611A-4C5F-A9C8-D8D86EF62422}" dt="2024-06-03T04:55:14.512" v="1898" actId="47"/>
        <pc:sldMkLst>
          <pc:docMk/>
          <pc:sldMk cId="0" sldId="266"/>
        </pc:sldMkLst>
      </pc:sldChg>
      <pc:sldChg chg="add del">
        <pc:chgData name="Nuriya Umniyati Zulfa" userId="3c446678-1702-4db1-a88d-d1b27873fcc1" providerId="ADAL" clId="{B41B1532-611A-4C5F-A9C8-D8D86EF62422}" dt="2024-06-03T04:55:14.512" v="1898" actId="47"/>
        <pc:sldMkLst>
          <pc:docMk/>
          <pc:sldMk cId="0" sldId="267"/>
        </pc:sldMkLst>
      </pc:sldChg>
      <pc:sldChg chg="add del">
        <pc:chgData name="Nuriya Umniyati Zulfa" userId="3c446678-1702-4db1-a88d-d1b27873fcc1" providerId="ADAL" clId="{B41B1532-611A-4C5F-A9C8-D8D86EF62422}" dt="2024-06-03T04:55:14.512" v="1898" actId="47"/>
        <pc:sldMkLst>
          <pc:docMk/>
          <pc:sldMk cId="0" sldId="268"/>
        </pc:sldMkLst>
      </pc:sldChg>
      <pc:sldChg chg="add del">
        <pc:chgData name="Nuriya Umniyati Zulfa" userId="3c446678-1702-4db1-a88d-d1b27873fcc1" providerId="ADAL" clId="{B41B1532-611A-4C5F-A9C8-D8D86EF62422}" dt="2024-06-03T04:55:14.512" v="1898" actId="47"/>
        <pc:sldMkLst>
          <pc:docMk/>
          <pc:sldMk cId="0" sldId="269"/>
        </pc:sldMkLst>
      </pc:sldChg>
      <pc:sldChg chg="add del">
        <pc:chgData name="Nuriya Umniyati Zulfa" userId="3c446678-1702-4db1-a88d-d1b27873fcc1" providerId="ADAL" clId="{B41B1532-611A-4C5F-A9C8-D8D86EF62422}" dt="2024-06-03T04:55:14.512" v="1898" actId="47"/>
        <pc:sldMkLst>
          <pc:docMk/>
          <pc:sldMk cId="0" sldId="270"/>
        </pc:sldMkLst>
      </pc:sldChg>
      <pc:sldChg chg="add del">
        <pc:chgData name="Nuriya Umniyati Zulfa" userId="3c446678-1702-4db1-a88d-d1b27873fcc1" providerId="ADAL" clId="{B41B1532-611A-4C5F-A9C8-D8D86EF62422}" dt="2024-06-03T04:55:14.512" v="1898" actId="47"/>
        <pc:sldMkLst>
          <pc:docMk/>
          <pc:sldMk cId="0" sldId="271"/>
        </pc:sldMkLst>
      </pc:sldChg>
      <pc:sldChg chg="add del">
        <pc:chgData name="Nuriya Umniyati Zulfa" userId="3c446678-1702-4db1-a88d-d1b27873fcc1" providerId="ADAL" clId="{B41B1532-611A-4C5F-A9C8-D8D86EF62422}" dt="2024-06-03T04:55:14.512" v="1898" actId="47"/>
        <pc:sldMkLst>
          <pc:docMk/>
          <pc:sldMk cId="0" sldId="272"/>
        </pc:sldMkLst>
      </pc:sldChg>
      <pc:sldChg chg="add del">
        <pc:chgData name="Nuriya Umniyati Zulfa" userId="3c446678-1702-4db1-a88d-d1b27873fcc1" providerId="ADAL" clId="{B41B1532-611A-4C5F-A9C8-D8D86EF62422}" dt="2024-06-03T04:55:14.512" v="1898" actId="47"/>
        <pc:sldMkLst>
          <pc:docMk/>
          <pc:sldMk cId="0" sldId="273"/>
        </pc:sldMkLst>
      </pc:sldChg>
      <pc:sldChg chg="add del">
        <pc:chgData name="Nuriya Umniyati Zulfa" userId="3c446678-1702-4db1-a88d-d1b27873fcc1" providerId="ADAL" clId="{B41B1532-611A-4C5F-A9C8-D8D86EF62422}" dt="2024-06-03T04:55:14.512" v="1898" actId="47"/>
        <pc:sldMkLst>
          <pc:docMk/>
          <pc:sldMk cId="0" sldId="274"/>
        </pc:sldMkLst>
      </pc:sldChg>
      <pc:sldChg chg="add del">
        <pc:chgData name="Nuriya Umniyati Zulfa" userId="3c446678-1702-4db1-a88d-d1b27873fcc1" providerId="ADAL" clId="{B41B1532-611A-4C5F-A9C8-D8D86EF62422}" dt="2024-06-03T04:55:14.512" v="1898" actId="47"/>
        <pc:sldMkLst>
          <pc:docMk/>
          <pc:sldMk cId="0" sldId="275"/>
        </pc:sldMkLst>
      </pc:sldChg>
      <pc:sldChg chg="add del">
        <pc:chgData name="Nuriya Umniyati Zulfa" userId="3c446678-1702-4db1-a88d-d1b27873fcc1" providerId="ADAL" clId="{B41B1532-611A-4C5F-A9C8-D8D86EF62422}" dt="2024-06-03T04:55:14.512" v="1898" actId="47"/>
        <pc:sldMkLst>
          <pc:docMk/>
          <pc:sldMk cId="0" sldId="276"/>
        </pc:sldMkLst>
      </pc:sldChg>
      <pc:sldChg chg="add del">
        <pc:chgData name="Nuriya Umniyati Zulfa" userId="3c446678-1702-4db1-a88d-d1b27873fcc1" providerId="ADAL" clId="{B41B1532-611A-4C5F-A9C8-D8D86EF62422}" dt="2024-06-03T04:55:14.512" v="1898" actId="47"/>
        <pc:sldMkLst>
          <pc:docMk/>
          <pc:sldMk cId="0" sldId="277"/>
        </pc:sldMkLst>
      </pc:sldChg>
      <pc:sldChg chg="modTransition">
        <pc:chgData name="Nuriya Umniyati Zulfa" userId="3c446678-1702-4db1-a88d-d1b27873fcc1" providerId="ADAL" clId="{B41B1532-611A-4C5F-A9C8-D8D86EF62422}" dt="2024-06-01T14:52:59.595" v="32"/>
        <pc:sldMkLst>
          <pc:docMk/>
          <pc:sldMk cId="3003539723" sldId="278"/>
        </pc:sldMkLst>
      </pc:sldChg>
      <pc:sldChg chg="add del">
        <pc:chgData name="Nuriya Umniyati Zulfa" userId="3c446678-1702-4db1-a88d-d1b27873fcc1" providerId="ADAL" clId="{B41B1532-611A-4C5F-A9C8-D8D86EF62422}" dt="2024-06-03T04:55:14.512" v="1898" actId="47"/>
        <pc:sldMkLst>
          <pc:docMk/>
          <pc:sldMk cId="0" sldId="279"/>
        </pc:sldMkLst>
      </pc:sldChg>
      <pc:sldChg chg="add del">
        <pc:chgData name="Nuriya Umniyati Zulfa" userId="3c446678-1702-4db1-a88d-d1b27873fcc1" providerId="ADAL" clId="{B41B1532-611A-4C5F-A9C8-D8D86EF62422}" dt="2024-06-03T04:55:14.512" v="1898" actId="47"/>
        <pc:sldMkLst>
          <pc:docMk/>
          <pc:sldMk cId="0" sldId="280"/>
        </pc:sldMkLst>
      </pc:sldChg>
      <pc:sldChg chg="add del">
        <pc:chgData name="Nuriya Umniyati Zulfa" userId="3c446678-1702-4db1-a88d-d1b27873fcc1" providerId="ADAL" clId="{B41B1532-611A-4C5F-A9C8-D8D86EF62422}" dt="2024-06-03T04:55:14.512" v="1898" actId="47"/>
        <pc:sldMkLst>
          <pc:docMk/>
          <pc:sldMk cId="0" sldId="281"/>
        </pc:sldMkLst>
      </pc:sldChg>
      <pc:sldChg chg="add del">
        <pc:chgData name="Nuriya Umniyati Zulfa" userId="3c446678-1702-4db1-a88d-d1b27873fcc1" providerId="ADAL" clId="{B41B1532-611A-4C5F-A9C8-D8D86EF62422}" dt="2024-06-03T04:55:14.512" v="1898" actId="47"/>
        <pc:sldMkLst>
          <pc:docMk/>
          <pc:sldMk cId="0" sldId="282"/>
        </pc:sldMkLst>
      </pc:sldChg>
      <pc:sldChg chg="add del">
        <pc:chgData name="Nuriya Umniyati Zulfa" userId="3c446678-1702-4db1-a88d-d1b27873fcc1" providerId="ADAL" clId="{B41B1532-611A-4C5F-A9C8-D8D86EF62422}" dt="2024-06-03T04:55:14.512" v="1898" actId="47"/>
        <pc:sldMkLst>
          <pc:docMk/>
          <pc:sldMk cId="0" sldId="283"/>
        </pc:sldMkLst>
      </pc:sldChg>
      <pc:sldChg chg="modSp mod modTransition">
        <pc:chgData name="Nuriya Umniyati Zulfa" userId="3c446678-1702-4db1-a88d-d1b27873fcc1" providerId="ADAL" clId="{B41B1532-611A-4C5F-A9C8-D8D86EF62422}" dt="2024-06-01T17:08:49.510" v="1380" actId="403"/>
        <pc:sldMkLst>
          <pc:docMk/>
          <pc:sldMk cId="2211543588" sldId="284"/>
        </pc:sldMkLst>
        <pc:spChg chg="mod">
          <ac:chgData name="Nuriya Umniyati Zulfa" userId="3c446678-1702-4db1-a88d-d1b27873fcc1" providerId="ADAL" clId="{B41B1532-611A-4C5F-A9C8-D8D86EF62422}" dt="2024-06-01T17:08:45.554" v="1378" actId="403"/>
          <ac:spMkLst>
            <pc:docMk/>
            <pc:sldMk cId="2211543588" sldId="284"/>
            <ac:spMk id="5" creationId="{00000000-0000-0000-0000-000000000000}"/>
          </ac:spMkLst>
        </pc:spChg>
        <pc:spChg chg="mod">
          <ac:chgData name="Nuriya Umniyati Zulfa" userId="3c446678-1702-4db1-a88d-d1b27873fcc1" providerId="ADAL" clId="{B41B1532-611A-4C5F-A9C8-D8D86EF62422}" dt="2024-06-01T17:08:49.510" v="1380" actId="403"/>
          <ac:spMkLst>
            <pc:docMk/>
            <pc:sldMk cId="2211543588" sldId="284"/>
            <ac:spMk id="8" creationId="{913CC69D-E466-7011-529E-63B6A721C4A5}"/>
          </ac:spMkLst>
        </pc:spChg>
      </pc:sldChg>
      <pc:sldChg chg="add del">
        <pc:chgData name="Nuriya Umniyati Zulfa" userId="3c446678-1702-4db1-a88d-d1b27873fcc1" providerId="ADAL" clId="{B41B1532-611A-4C5F-A9C8-D8D86EF62422}" dt="2024-06-03T04:55:14.512" v="1898" actId="47"/>
        <pc:sldMkLst>
          <pc:docMk/>
          <pc:sldMk cId="0" sldId="285"/>
        </pc:sldMkLst>
      </pc:sldChg>
      <pc:sldChg chg="add del">
        <pc:chgData name="Nuriya Umniyati Zulfa" userId="3c446678-1702-4db1-a88d-d1b27873fcc1" providerId="ADAL" clId="{B41B1532-611A-4C5F-A9C8-D8D86EF62422}" dt="2024-06-03T04:55:14.512" v="1898" actId="47"/>
        <pc:sldMkLst>
          <pc:docMk/>
          <pc:sldMk cId="0" sldId="286"/>
        </pc:sldMkLst>
      </pc:sldChg>
      <pc:sldChg chg="add del">
        <pc:chgData name="Nuriya Umniyati Zulfa" userId="3c446678-1702-4db1-a88d-d1b27873fcc1" providerId="ADAL" clId="{B41B1532-611A-4C5F-A9C8-D8D86EF62422}" dt="2024-06-03T04:55:14.512" v="1898" actId="47"/>
        <pc:sldMkLst>
          <pc:docMk/>
          <pc:sldMk cId="0" sldId="287"/>
        </pc:sldMkLst>
      </pc:sldChg>
      <pc:sldChg chg="add del">
        <pc:chgData name="Nuriya Umniyati Zulfa" userId="3c446678-1702-4db1-a88d-d1b27873fcc1" providerId="ADAL" clId="{B41B1532-611A-4C5F-A9C8-D8D86EF62422}" dt="2024-06-03T04:55:14.512" v="1898" actId="47"/>
        <pc:sldMkLst>
          <pc:docMk/>
          <pc:sldMk cId="0" sldId="288"/>
        </pc:sldMkLst>
      </pc:sldChg>
      <pc:sldChg chg="add del">
        <pc:chgData name="Nuriya Umniyati Zulfa" userId="3c446678-1702-4db1-a88d-d1b27873fcc1" providerId="ADAL" clId="{B41B1532-611A-4C5F-A9C8-D8D86EF62422}" dt="2024-06-03T04:55:14.512" v="1898" actId="47"/>
        <pc:sldMkLst>
          <pc:docMk/>
          <pc:sldMk cId="0" sldId="289"/>
        </pc:sldMkLst>
      </pc:sldChg>
      <pc:sldChg chg="add del">
        <pc:chgData name="Nuriya Umniyati Zulfa" userId="3c446678-1702-4db1-a88d-d1b27873fcc1" providerId="ADAL" clId="{B41B1532-611A-4C5F-A9C8-D8D86EF62422}" dt="2024-06-03T04:55:14.512" v="1898" actId="47"/>
        <pc:sldMkLst>
          <pc:docMk/>
          <pc:sldMk cId="0" sldId="290"/>
        </pc:sldMkLst>
      </pc:sldChg>
      <pc:sldChg chg="add del">
        <pc:chgData name="Nuriya Umniyati Zulfa" userId="3c446678-1702-4db1-a88d-d1b27873fcc1" providerId="ADAL" clId="{B41B1532-611A-4C5F-A9C8-D8D86EF62422}" dt="2024-06-03T04:55:14.512" v="1898" actId="47"/>
        <pc:sldMkLst>
          <pc:docMk/>
          <pc:sldMk cId="0" sldId="291"/>
        </pc:sldMkLst>
      </pc:sldChg>
      <pc:sldChg chg="add del">
        <pc:chgData name="Nuriya Umniyati Zulfa" userId="3c446678-1702-4db1-a88d-d1b27873fcc1" providerId="ADAL" clId="{B41B1532-611A-4C5F-A9C8-D8D86EF62422}" dt="2024-06-03T04:55:14.512" v="1898" actId="47"/>
        <pc:sldMkLst>
          <pc:docMk/>
          <pc:sldMk cId="0" sldId="292"/>
        </pc:sldMkLst>
      </pc:sldChg>
      <pc:sldChg chg="add del">
        <pc:chgData name="Nuriya Umniyati Zulfa" userId="3c446678-1702-4db1-a88d-d1b27873fcc1" providerId="ADAL" clId="{B41B1532-611A-4C5F-A9C8-D8D86EF62422}" dt="2024-06-03T04:55:14.512" v="1898" actId="47"/>
        <pc:sldMkLst>
          <pc:docMk/>
          <pc:sldMk cId="0" sldId="293"/>
        </pc:sldMkLst>
      </pc:sldChg>
      <pc:sldChg chg="modTransition">
        <pc:chgData name="Nuriya Umniyati Zulfa" userId="3c446678-1702-4db1-a88d-d1b27873fcc1" providerId="ADAL" clId="{B41B1532-611A-4C5F-A9C8-D8D86EF62422}" dt="2024-06-01T14:52:59.595" v="32"/>
        <pc:sldMkLst>
          <pc:docMk/>
          <pc:sldMk cId="685578668" sldId="312"/>
        </pc:sldMkLst>
      </pc:sldChg>
      <pc:sldChg chg="modSp mod modTransition">
        <pc:chgData name="Nuriya Umniyati Zulfa" userId="3c446678-1702-4db1-a88d-d1b27873fcc1" providerId="ADAL" clId="{B41B1532-611A-4C5F-A9C8-D8D86EF62422}" dt="2024-06-01T17:08:38.883" v="1376" actId="403"/>
        <pc:sldMkLst>
          <pc:docMk/>
          <pc:sldMk cId="4156363010" sldId="313"/>
        </pc:sldMkLst>
        <pc:spChg chg="mod">
          <ac:chgData name="Nuriya Umniyati Zulfa" userId="3c446678-1702-4db1-a88d-d1b27873fcc1" providerId="ADAL" clId="{B41B1532-611A-4C5F-A9C8-D8D86EF62422}" dt="2024-06-01T17:08:38.883" v="1376" actId="403"/>
          <ac:spMkLst>
            <pc:docMk/>
            <pc:sldMk cId="4156363010" sldId="313"/>
            <ac:spMk id="5" creationId="{80E1C8BC-AFF7-6FEA-C598-9DAE43B3FCFD}"/>
          </ac:spMkLst>
        </pc:spChg>
        <pc:spChg chg="mod">
          <ac:chgData name="Nuriya Umniyati Zulfa" userId="3c446678-1702-4db1-a88d-d1b27873fcc1" providerId="ADAL" clId="{B41B1532-611A-4C5F-A9C8-D8D86EF62422}" dt="2024-06-01T17:08:32.436" v="1374" actId="403"/>
          <ac:spMkLst>
            <pc:docMk/>
            <pc:sldMk cId="4156363010" sldId="313"/>
            <ac:spMk id="705" creationId="{00000000-0000-0000-0000-000000000000}"/>
          </ac:spMkLst>
        </pc:spChg>
      </pc:sldChg>
      <pc:sldChg chg="add del">
        <pc:chgData name="Nuriya Umniyati Zulfa" userId="3c446678-1702-4db1-a88d-d1b27873fcc1" providerId="ADAL" clId="{B41B1532-611A-4C5F-A9C8-D8D86EF62422}" dt="2024-06-03T04:55:14.512" v="1898" actId="47"/>
        <pc:sldMkLst>
          <pc:docMk/>
          <pc:sldMk cId="2766308768" sldId="315"/>
        </pc:sldMkLst>
      </pc:sldChg>
      <pc:sldChg chg="add del">
        <pc:chgData name="Nuriya Umniyati Zulfa" userId="3c446678-1702-4db1-a88d-d1b27873fcc1" providerId="ADAL" clId="{B41B1532-611A-4C5F-A9C8-D8D86EF62422}" dt="2024-06-03T04:55:14.512" v="1898" actId="47"/>
        <pc:sldMkLst>
          <pc:docMk/>
          <pc:sldMk cId="3595177545" sldId="316"/>
        </pc:sldMkLst>
      </pc:sldChg>
      <pc:sldChg chg="modSp mod modTransition">
        <pc:chgData name="Nuriya Umniyati Zulfa" userId="3c446678-1702-4db1-a88d-d1b27873fcc1" providerId="ADAL" clId="{B41B1532-611A-4C5F-A9C8-D8D86EF62422}" dt="2024-06-01T14:53:51.457" v="41" actId="242"/>
        <pc:sldMkLst>
          <pc:docMk/>
          <pc:sldMk cId="2017925452" sldId="320"/>
        </pc:sldMkLst>
        <pc:spChg chg="mod">
          <ac:chgData name="Nuriya Umniyati Zulfa" userId="3c446678-1702-4db1-a88d-d1b27873fcc1" providerId="ADAL" clId="{B41B1532-611A-4C5F-A9C8-D8D86EF62422}" dt="2024-06-01T14:53:33.698" v="34" actId="1036"/>
          <ac:spMkLst>
            <pc:docMk/>
            <pc:sldMk cId="2017925452" sldId="320"/>
            <ac:spMk id="5" creationId="{5397FD7D-9E39-565B-EA0B-37C9163E64D1}"/>
          </ac:spMkLst>
        </pc:spChg>
        <pc:spChg chg="mod">
          <ac:chgData name="Nuriya Umniyati Zulfa" userId="3c446678-1702-4db1-a88d-d1b27873fcc1" providerId="ADAL" clId="{B41B1532-611A-4C5F-A9C8-D8D86EF62422}" dt="2024-06-01T14:53:45.901" v="40" actId="1036"/>
          <ac:spMkLst>
            <pc:docMk/>
            <pc:sldMk cId="2017925452" sldId="320"/>
            <ac:spMk id="6" creationId="{C91A65ED-3CD3-ABAA-CA98-E320E25F27A0}"/>
          </ac:spMkLst>
        </pc:spChg>
        <pc:spChg chg="mod">
          <ac:chgData name="Nuriya Umniyati Zulfa" userId="3c446678-1702-4db1-a88d-d1b27873fcc1" providerId="ADAL" clId="{B41B1532-611A-4C5F-A9C8-D8D86EF62422}" dt="2024-06-01T14:53:51.457" v="41" actId="242"/>
          <ac:spMkLst>
            <pc:docMk/>
            <pc:sldMk cId="2017925452" sldId="320"/>
            <ac:spMk id="7" creationId="{28059503-7DDB-4774-B8FD-D310FFA86225}"/>
          </ac:spMkLst>
        </pc:spChg>
        <pc:grpChg chg="mod">
          <ac:chgData name="Nuriya Umniyati Zulfa" userId="3c446678-1702-4db1-a88d-d1b27873fcc1" providerId="ADAL" clId="{B41B1532-611A-4C5F-A9C8-D8D86EF62422}" dt="2024-06-01T14:52:28.845" v="31" actId="1036"/>
          <ac:grpSpMkLst>
            <pc:docMk/>
            <pc:sldMk cId="2017925452" sldId="320"/>
            <ac:grpSpMk id="8" creationId="{D39EF199-8A41-EECA-138F-590808EB539C}"/>
          </ac:grpSpMkLst>
        </pc:grpChg>
      </pc:sldChg>
      <pc:sldChg chg="modTransition">
        <pc:chgData name="Nuriya Umniyati Zulfa" userId="3c446678-1702-4db1-a88d-d1b27873fcc1" providerId="ADAL" clId="{B41B1532-611A-4C5F-A9C8-D8D86EF62422}" dt="2024-06-01T14:52:59.595" v="32"/>
        <pc:sldMkLst>
          <pc:docMk/>
          <pc:sldMk cId="1356635814" sldId="321"/>
        </pc:sldMkLst>
      </pc:sldChg>
      <pc:sldChg chg="add del">
        <pc:chgData name="Nuriya Umniyati Zulfa" userId="3c446678-1702-4db1-a88d-d1b27873fcc1" providerId="ADAL" clId="{B41B1532-611A-4C5F-A9C8-D8D86EF62422}" dt="2024-06-03T04:55:14.512" v="1898" actId="47"/>
        <pc:sldMkLst>
          <pc:docMk/>
          <pc:sldMk cId="1660642243" sldId="323"/>
        </pc:sldMkLst>
      </pc:sldChg>
      <pc:sldChg chg="modSp mod modTransition">
        <pc:chgData name="Nuriya Umniyati Zulfa" userId="3c446678-1702-4db1-a88d-d1b27873fcc1" providerId="ADAL" clId="{B41B1532-611A-4C5F-A9C8-D8D86EF62422}" dt="2024-06-01T17:56:55.817" v="1818" actId="1035"/>
        <pc:sldMkLst>
          <pc:docMk/>
          <pc:sldMk cId="3333656799" sldId="324"/>
        </pc:sldMkLst>
        <pc:spChg chg="mod">
          <ac:chgData name="Nuriya Umniyati Zulfa" userId="3c446678-1702-4db1-a88d-d1b27873fcc1" providerId="ADAL" clId="{B41B1532-611A-4C5F-A9C8-D8D86EF62422}" dt="2024-06-01T17:56:55.817" v="1818" actId="1035"/>
          <ac:spMkLst>
            <pc:docMk/>
            <pc:sldMk cId="3333656799" sldId="324"/>
            <ac:spMk id="18" creationId="{B88D45AC-7C72-736D-D96D-EB3C15F55F1D}"/>
          </ac:spMkLst>
        </pc:spChg>
        <pc:spChg chg="mod">
          <ac:chgData name="Nuriya Umniyati Zulfa" userId="3c446678-1702-4db1-a88d-d1b27873fcc1" providerId="ADAL" clId="{B41B1532-611A-4C5F-A9C8-D8D86EF62422}" dt="2024-06-01T17:56:55.817" v="1818" actId="1035"/>
          <ac:spMkLst>
            <pc:docMk/>
            <pc:sldMk cId="3333656799" sldId="324"/>
            <ac:spMk id="19" creationId="{31F1F7D9-097A-9E37-7B71-2BDCAE6FF805}"/>
          </ac:spMkLst>
        </pc:spChg>
        <pc:spChg chg="mod">
          <ac:chgData name="Nuriya Umniyati Zulfa" userId="3c446678-1702-4db1-a88d-d1b27873fcc1" providerId="ADAL" clId="{B41B1532-611A-4C5F-A9C8-D8D86EF62422}" dt="2024-06-01T17:56:55.817" v="1818" actId="1035"/>
          <ac:spMkLst>
            <pc:docMk/>
            <pc:sldMk cId="3333656799" sldId="324"/>
            <ac:spMk id="20" creationId="{11EE37CB-C428-0B6C-6830-BB99E46422E4}"/>
          </ac:spMkLst>
        </pc:spChg>
        <pc:spChg chg="mod">
          <ac:chgData name="Nuriya Umniyati Zulfa" userId="3c446678-1702-4db1-a88d-d1b27873fcc1" providerId="ADAL" clId="{B41B1532-611A-4C5F-A9C8-D8D86EF62422}" dt="2024-06-01T17:56:55.817" v="1818" actId="1035"/>
          <ac:spMkLst>
            <pc:docMk/>
            <pc:sldMk cId="3333656799" sldId="324"/>
            <ac:spMk id="21" creationId="{09CF84CE-7406-13EB-80C2-4908E140F259}"/>
          </ac:spMkLst>
        </pc:spChg>
        <pc:spChg chg="mod">
          <ac:chgData name="Nuriya Umniyati Zulfa" userId="3c446678-1702-4db1-a88d-d1b27873fcc1" providerId="ADAL" clId="{B41B1532-611A-4C5F-A9C8-D8D86EF62422}" dt="2024-06-01T17:56:55.817" v="1818" actId="1035"/>
          <ac:spMkLst>
            <pc:docMk/>
            <pc:sldMk cId="3333656799" sldId="324"/>
            <ac:spMk id="22" creationId="{AE09651F-2D3E-F6BC-2D7B-448B71DDD711}"/>
          </ac:spMkLst>
        </pc:spChg>
        <pc:spChg chg="mod">
          <ac:chgData name="Nuriya Umniyati Zulfa" userId="3c446678-1702-4db1-a88d-d1b27873fcc1" providerId="ADAL" clId="{B41B1532-611A-4C5F-A9C8-D8D86EF62422}" dt="2024-06-01T17:56:55.817" v="1818" actId="1035"/>
          <ac:spMkLst>
            <pc:docMk/>
            <pc:sldMk cId="3333656799" sldId="324"/>
            <ac:spMk id="23" creationId="{23BA7F85-2606-3900-275D-81F2F1A013D2}"/>
          </ac:spMkLst>
        </pc:spChg>
        <pc:spChg chg="mod">
          <ac:chgData name="Nuriya Umniyati Zulfa" userId="3c446678-1702-4db1-a88d-d1b27873fcc1" providerId="ADAL" clId="{B41B1532-611A-4C5F-A9C8-D8D86EF62422}" dt="2024-06-01T17:56:55.817" v="1818" actId="1035"/>
          <ac:spMkLst>
            <pc:docMk/>
            <pc:sldMk cId="3333656799" sldId="324"/>
            <ac:spMk id="24" creationId="{C9BC40C7-9D9A-E3F7-BECB-A0191D26B1ED}"/>
          </ac:spMkLst>
        </pc:spChg>
        <pc:spChg chg="mod">
          <ac:chgData name="Nuriya Umniyati Zulfa" userId="3c446678-1702-4db1-a88d-d1b27873fcc1" providerId="ADAL" clId="{B41B1532-611A-4C5F-A9C8-D8D86EF62422}" dt="2024-06-01T17:56:55.817" v="1818" actId="1035"/>
          <ac:spMkLst>
            <pc:docMk/>
            <pc:sldMk cId="3333656799" sldId="324"/>
            <ac:spMk id="25" creationId="{AF4F1FDA-65C2-8D10-50C4-E3304045690C}"/>
          </ac:spMkLst>
        </pc:spChg>
        <pc:spChg chg="mod">
          <ac:chgData name="Nuriya Umniyati Zulfa" userId="3c446678-1702-4db1-a88d-d1b27873fcc1" providerId="ADAL" clId="{B41B1532-611A-4C5F-A9C8-D8D86EF62422}" dt="2024-06-01T17:56:55.817" v="1818" actId="1035"/>
          <ac:spMkLst>
            <pc:docMk/>
            <pc:sldMk cId="3333656799" sldId="324"/>
            <ac:spMk id="26" creationId="{E8AEDD35-B26F-B8AE-AF6B-85BDB2DA1567}"/>
          </ac:spMkLst>
        </pc:spChg>
        <pc:spChg chg="mod">
          <ac:chgData name="Nuriya Umniyati Zulfa" userId="3c446678-1702-4db1-a88d-d1b27873fcc1" providerId="ADAL" clId="{B41B1532-611A-4C5F-A9C8-D8D86EF62422}" dt="2024-06-01T17:56:55.817" v="1818" actId="1035"/>
          <ac:spMkLst>
            <pc:docMk/>
            <pc:sldMk cId="3333656799" sldId="324"/>
            <ac:spMk id="27" creationId="{DC801629-E969-D8F5-C919-99E6963BE897}"/>
          </ac:spMkLst>
        </pc:spChg>
        <pc:spChg chg="mod">
          <ac:chgData name="Nuriya Umniyati Zulfa" userId="3c446678-1702-4db1-a88d-d1b27873fcc1" providerId="ADAL" clId="{B41B1532-611A-4C5F-A9C8-D8D86EF62422}" dt="2024-06-01T17:56:55.817" v="1818" actId="1035"/>
          <ac:spMkLst>
            <pc:docMk/>
            <pc:sldMk cId="3333656799" sldId="324"/>
            <ac:spMk id="2061" creationId="{00000000-0000-0000-0000-000000000000}"/>
          </ac:spMkLst>
        </pc:spChg>
        <pc:spChg chg="mod">
          <ac:chgData name="Nuriya Umniyati Zulfa" userId="3c446678-1702-4db1-a88d-d1b27873fcc1" providerId="ADAL" clId="{B41B1532-611A-4C5F-A9C8-D8D86EF62422}" dt="2024-06-01T17:56:55.817" v="1818" actId="1035"/>
          <ac:spMkLst>
            <pc:docMk/>
            <pc:sldMk cId="3333656799" sldId="324"/>
            <ac:spMk id="2063" creationId="{00000000-0000-0000-0000-000000000000}"/>
          </ac:spMkLst>
        </pc:spChg>
        <pc:spChg chg="mod">
          <ac:chgData name="Nuriya Umniyati Zulfa" userId="3c446678-1702-4db1-a88d-d1b27873fcc1" providerId="ADAL" clId="{B41B1532-611A-4C5F-A9C8-D8D86EF62422}" dt="2024-06-01T17:56:55.817" v="1818" actId="1035"/>
          <ac:spMkLst>
            <pc:docMk/>
            <pc:sldMk cId="3333656799" sldId="324"/>
            <ac:spMk id="2065" creationId="{00000000-0000-0000-0000-000000000000}"/>
          </ac:spMkLst>
        </pc:spChg>
        <pc:spChg chg="mod">
          <ac:chgData name="Nuriya Umniyati Zulfa" userId="3c446678-1702-4db1-a88d-d1b27873fcc1" providerId="ADAL" clId="{B41B1532-611A-4C5F-A9C8-D8D86EF62422}" dt="2024-06-01T17:56:55.817" v="1818" actId="1035"/>
          <ac:spMkLst>
            <pc:docMk/>
            <pc:sldMk cId="3333656799" sldId="324"/>
            <ac:spMk id="2082" creationId="{00000000-0000-0000-0000-000000000000}"/>
          </ac:spMkLst>
        </pc:spChg>
        <pc:spChg chg="mod">
          <ac:chgData name="Nuriya Umniyati Zulfa" userId="3c446678-1702-4db1-a88d-d1b27873fcc1" providerId="ADAL" clId="{B41B1532-611A-4C5F-A9C8-D8D86EF62422}" dt="2024-06-01T17:56:55.817" v="1818" actId="1035"/>
          <ac:spMkLst>
            <pc:docMk/>
            <pc:sldMk cId="3333656799" sldId="324"/>
            <ac:spMk id="2083" creationId="{00000000-0000-0000-0000-000000000000}"/>
          </ac:spMkLst>
        </pc:spChg>
        <pc:spChg chg="mod">
          <ac:chgData name="Nuriya Umniyati Zulfa" userId="3c446678-1702-4db1-a88d-d1b27873fcc1" providerId="ADAL" clId="{B41B1532-611A-4C5F-A9C8-D8D86EF62422}" dt="2024-06-01T17:56:55.817" v="1818" actId="1035"/>
          <ac:spMkLst>
            <pc:docMk/>
            <pc:sldMk cId="3333656799" sldId="324"/>
            <ac:spMk id="2103" creationId="{00000000-0000-0000-0000-000000000000}"/>
          </ac:spMkLst>
        </pc:spChg>
        <pc:spChg chg="mod">
          <ac:chgData name="Nuriya Umniyati Zulfa" userId="3c446678-1702-4db1-a88d-d1b27873fcc1" providerId="ADAL" clId="{B41B1532-611A-4C5F-A9C8-D8D86EF62422}" dt="2024-06-01T17:56:55.817" v="1818" actId="1035"/>
          <ac:spMkLst>
            <pc:docMk/>
            <pc:sldMk cId="3333656799" sldId="324"/>
            <ac:spMk id="2106" creationId="{00000000-0000-0000-0000-000000000000}"/>
          </ac:spMkLst>
        </pc:spChg>
        <pc:grpChg chg="mod">
          <ac:chgData name="Nuriya Umniyati Zulfa" userId="3c446678-1702-4db1-a88d-d1b27873fcc1" providerId="ADAL" clId="{B41B1532-611A-4C5F-A9C8-D8D86EF62422}" dt="2024-06-01T17:56:55.817" v="1818" actId="1035"/>
          <ac:grpSpMkLst>
            <pc:docMk/>
            <pc:sldMk cId="3333656799" sldId="324"/>
            <ac:grpSpMk id="7" creationId="{B100B42A-4206-7249-ACB6-88D849E1AD93}"/>
          </ac:grpSpMkLst>
        </pc:grpChg>
        <pc:grpChg chg="mod">
          <ac:chgData name="Nuriya Umniyati Zulfa" userId="3c446678-1702-4db1-a88d-d1b27873fcc1" providerId="ADAL" clId="{B41B1532-611A-4C5F-A9C8-D8D86EF62422}" dt="2024-06-01T17:56:55.817" v="1818" actId="1035"/>
          <ac:grpSpMkLst>
            <pc:docMk/>
            <pc:sldMk cId="3333656799" sldId="324"/>
            <ac:grpSpMk id="2092" creationId="{00000000-0000-0000-0000-000000000000}"/>
          </ac:grpSpMkLst>
        </pc:grpChg>
        <pc:cxnChg chg="mod">
          <ac:chgData name="Nuriya Umniyati Zulfa" userId="3c446678-1702-4db1-a88d-d1b27873fcc1" providerId="ADAL" clId="{B41B1532-611A-4C5F-A9C8-D8D86EF62422}" dt="2024-06-01T17:56:55.817" v="1818" actId="1035"/>
          <ac:cxnSpMkLst>
            <pc:docMk/>
            <pc:sldMk cId="3333656799" sldId="324"/>
            <ac:cxnSpMk id="2058" creationId="{00000000-0000-0000-0000-000000000000}"/>
          </ac:cxnSpMkLst>
        </pc:cxnChg>
        <pc:cxnChg chg="mod">
          <ac:chgData name="Nuriya Umniyati Zulfa" userId="3c446678-1702-4db1-a88d-d1b27873fcc1" providerId="ADAL" clId="{B41B1532-611A-4C5F-A9C8-D8D86EF62422}" dt="2024-06-01T17:56:55.817" v="1818" actId="1035"/>
          <ac:cxnSpMkLst>
            <pc:docMk/>
            <pc:sldMk cId="3333656799" sldId="324"/>
            <ac:cxnSpMk id="2060" creationId="{00000000-0000-0000-0000-000000000000}"/>
          </ac:cxnSpMkLst>
        </pc:cxnChg>
        <pc:cxnChg chg="mod">
          <ac:chgData name="Nuriya Umniyati Zulfa" userId="3c446678-1702-4db1-a88d-d1b27873fcc1" providerId="ADAL" clId="{B41B1532-611A-4C5F-A9C8-D8D86EF62422}" dt="2024-06-01T17:56:55.817" v="1818" actId="1035"/>
          <ac:cxnSpMkLst>
            <pc:docMk/>
            <pc:sldMk cId="3333656799" sldId="324"/>
            <ac:cxnSpMk id="2062" creationId="{00000000-0000-0000-0000-000000000000}"/>
          </ac:cxnSpMkLst>
        </pc:cxnChg>
        <pc:cxnChg chg="mod">
          <ac:chgData name="Nuriya Umniyati Zulfa" userId="3c446678-1702-4db1-a88d-d1b27873fcc1" providerId="ADAL" clId="{B41B1532-611A-4C5F-A9C8-D8D86EF62422}" dt="2024-06-01T17:56:55.817" v="1818" actId="1035"/>
          <ac:cxnSpMkLst>
            <pc:docMk/>
            <pc:sldMk cId="3333656799" sldId="324"/>
            <ac:cxnSpMk id="2064" creationId="{00000000-0000-0000-0000-000000000000}"/>
          </ac:cxnSpMkLst>
        </pc:cxnChg>
        <pc:cxnChg chg="mod">
          <ac:chgData name="Nuriya Umniyati Zulfa" userId="3c446678-1702-4db1-a88d-d1b27873fcc1" providerId="ADAL" clId="{B41B1532-611A-4C5F-A9C8-D8D86EF62422}" dt="2024-06-01T17:56:55.817" v="1818" actId="1035"/>
          <ac:cxnSpMkLst>
            <pc:docMk/>
            <pc:sldMk cId="3333656799" sldId="324"/>
            <ac:cxnSpMk id="2066" creationId="{00000000-0000-0000-0000-000000000000}"/>
          </ac:cxnSpMkLst>
        </pc:cxnChg>
      </pc:sldChg>
      <pc:sldChg chg="modSp mod modTransition">
        <pc:chgData name="Nuriya Umniyati Zulfa" userId="3c446678-1702-4db1-a88d-d1b27873fcc1" providerId="ADAL" clId="{B41B1532-611A-4C5F-A9C8-D8D86EF62422}" dt="2024-06-01T17:10:51.326" v="1420" actId="1035"/>
        <pc:sldMkLst>
          <pc:docMk/>
          <pc:sldMk cId="2120537776" sldId="325"/>
        </pc:sldMkLst>
        <pc:spChg chg="mod">
          <ac:chgData name="Nuriya Umniyati Zulfa" userId="3c446678-1702-4db1-a88d-d1b27873fcc1" providerId="ADAL" clId="{B41B1532-611A-4C5F-A9C8-D8D86EF62422}" dt="2024-06-01T15:07:09.611" v="102" actId="14100"/>
          <ac:spMkLst>
            <pc:docMk/>
            <pc:sldMk cId="2120537776" sldId="325"/>
            <ac:spMk id="7" creationId="{8B4B2105-799B-55C2-4656-344B88A40393}"/>
          </ac:spMkLst>
        </pc:spChg>
        <pc:spChg chg="mod">
          <ac:chgData name="Nuriya Umniyati Zulfa" userId="3c446678-1702-4db1-a88d-d1b27873fcc1" providerId="ADAL" clId="{B41B1532-611A-4C5F-A9C8-D8D86EF62422}" dt="2024-06-01T17:10:51.326" v="1420" actId="1035"/>
          <ac:spMkLst>
            <pc:docMk/>
            <pc:sldMk cId="2120537776" sldId="325"/>
            <ac:spMk id="22" creationId="{3D234AB9-312F-C218-4662-910CECC39B7F}"/>
          </ac:spMkLst>
        </pc:spChg>
        <pc:grpChg chg="mod">
          <ac:chgData name="Nuriya Umniyati Zulfa" userId="3c446678-1702-4db1-a88d-d1b27873fcc1" providerId="ADAL" clId="{B41B1532-611A-4C5F-A9C8-D8D86EF62422}" dt="2024-06-01T15:07:15.910" v="104" actId="1076"/>
          <ac:grpSpMkLst>
            <pc:docMk/>
            <pc:sldMk cId="2120537776" sldId="325"/>
            <ac:grpSpMk id="47" creationId="{383FF97D-A314-181D-00C0-C7412CA57FC0}"/>
          </ac:grpSpMkLst>
        </pc:grpChg>
      </pc:sldChg>
      <pc:sldChg chg="modTransition">
        <pc:chgData name="Nuriya Umniyati Zulfa" userId="3c446678-1702-4db1-a88d-d1b27873fcc1" providerId="ADAL" clId="{B41B1532-611A-4C5F-A9C8-D8D86EF62422}" dt="2024-06-01T14:52:59.595" v="32"/>
        <pc:sldMkLst>
          <pc:docMk/>
          <pc:sldMk cId="3947756858" sldId="327"/>
        </pc:sldMkLst>
      </pc:sldChg>
      <pc:sldChg chg="modSp mod modTransition">
        <pc:chgData name="Nuriya Umniyati Zulfa" userId="3c446678-1702-4db1-a88d-d1b27873fcc1" providerId="ADAL" clId="{B41B1532-611A-4C5F-A9C8-D8D86EF62422}" dt="2024-06-01T15:52:50.848" v="539" actId="120"/>
        <pc:sldMkLst>
          <pc:docMk/>
          <pc:sldMk cId="1572688667" sldId="329"/>
        </pc:sldMkLst>
        <pc:spChg chg="mod">
          <ac:chgData name="Nuriya Umniyati Zulfa" userId="3c446678-1702-4db1-a88d-d1b27873fcc1" providerId="ADAL" clId="{B41B1532-611A-4C5F-A9C8-D8D86EF62422}" dt="2024-06-01T15:01:32.018" v="90" actId="1036"/>
          <ac:spMkLst>
            <pc:docMk/>
            <pc:sldMk cId="1572688667" sldId="329"/>
            <ac:spMk id="3" creationId="{EC60015F-0D63-A779-9D9A-DB40BCFBBE90}"/>
          </ac:spMkLst>
        </pc:spChg>
        <pc:graphicFrameChg chg="mod modGraphic">
          <ac:chgData name="Nuriya Umniyati Zulfa" userId="3c446678-1702-4db1-a88d-d1b27873fcc1" providerId="ADAL" clId="{B41B1532-611A-4C5F-A9C8-D8D86EF62422}" dt="2024-06-01T15:52:50.848" v="539" actId="120"/>
          <ac:graphicFrameMkLst>
            <pc:docMk/>
            <pc:sldMk cId="1572688667" sldId="329"/>
            <ac:graphicFrameMk id="2" creationId="{9BD0F0DE-C0B1-730F-6EEE-BFD03DDAF816}"/>
          </ac:graphicFrameMkLst>
        </pc:graphicFrameChg>
      </pc:sldChg>
      <pc:sldChg chg="modSp mod modTransition">
        <pc:chgData name="Nuriya Umniyati Zulfa" userId="3c446678-1702-4db1-a88d-d1b27873fcc1" providerId="ADAL" clId="{B41B1532-611A-4C5F-A9C8-D8D86EF62422}" dt="2024-06-01T17:10:13.050" v="1394" actId="1036"/>
        <pc:sldMkLst>
          <pc:docMk/>
          <pc:sldMk cId="193730846" sldId="330"/>
        </pc:sldMkLst>
        <pc:spChg chg="mod">
          <ac:chgData name="Nuriya Umniyati Zulfa" userId="3c446678-1702-4db1-a88d-d1b27873fcc1" providerId="ADAL" clId="{B41B1532-611A-4C5F-A9C8-D8D86EF62422}" dt="2024-06-01T17:09:55.971" v="1387" actId="255"/>
          <ac:spMkLst>
            <pc:docMk/>
            <pc:sldMk cId="193730846" sldId="330"/>
            <ac:spMk id="2" creationId="{8EE7745C-7F74-D0C9-68C3-9D6F8F8D9C5C}"/>
          </ac:spMkLst>
        </pc:spChg>
        <pc:spChg chg="mod">
          <ac:chgData name="Nuriya Umniyati Zulfa" userId="3c446678-1702-4db1-a88d-d1b27873fcc1" providerId="ADAL" clId="{B41B1532-611A-4C5F-A9C8-D8D86EF62422}" dt="2024-06-01T17:09:55.971" v="1387" actId="255"/>
          <ac:spMkLst>
            <pc:docMk/>
            <pc:sldMk cId="193730846" sldId="330"/>
            <ac:spMk id="3" creationId="{D90B89A8-C871-F734-F057-00C66E7D0ECA}"/>
          </ac:spMkLst>
        </pc:spChg>
        <pc:spChg chg="mod">
          <ac:chgData name="Nuriya Umniyati Zulfa" userId="3c446678-1702-4db1-a88d-d1b27873fcc1" providerId="ADAL" clId="{B41B1532-611A-4C5F-A9C8-D8D86EF62422}" dt="2024-06-01T17:09:55.971" v="1387" actId="255"/>
          <ac:spMkLst>
            <pc:docMk/>
            <pc:sldMk cId="193730846" sldId="330"/>
            <ac:spMk id="6" creationId="{CC83DCB7-62CD-CB3E-BCC6-A266CD9525A2}"/>
          </ac:spMkLst>
        </pc:spChg>
        <pc:spChg chg="mod">
          <ac:chgData name="Nuriya Umniyati Zulfa" userId="3c446678-1702-4db1-a88d-d1b27873fcc1" providerId="ADAL" clId="{B41B1532-611A-4C5F-A9C8-D8D86EF62422}" dt="2024-06-01T17:09:55.971" v="1387" actId="255"/>
          <ac:spMkLst>
            <pc:docMk/>
            <pc:sldMk cId="193730846" sldId="330"/>
            <ac:spMk id="8" creationId="{4D5AD2D7-DC14-2698-2AFF-06B3251432DA}"/>
          </ac:spMkLst>
        </pc:spChg>
        <pc:spChg chg="mod">
          <ac:chgData name="Nuriya Umniyati Zulfa" userId="3c446678-1702-4db1-a88d-d1b27873fcc1" providerId="ADAL" clId="{B41B1532-611A-4C5F-A9C8-D8D86EF62422}" dt="2024-06-01T17:09:55.971" v="1387" actId="255"/>
          <ac:spMkLst>
            <pc:docMk/>
            <pc:sldMk cId="193730846" sldId="330"/>
            <ac:spMk id="10" creationId="{77160508-B91C-334F-6063-4925B0DF5E4F}"/>
          </ac:spMkLst>
        </pc:spChg>
        <pc:spChg chg="mod">
          <ac:chgData name="Nuriya Umniyati Zulfa" userId="3c446678-1702-4db1-a88d-d1b27873fcc1" providerId="ADAL" clId="{B41B1532-611A-4C5F-A9C8-D8D86EF62422}" dt="2024-06-01T17:09:55.971" v="1387" actId="255"/>
          <ac:spMkLst>
            <pc:docMk/>
            <pc:sldMk cId="193730846" sldId="330"/>
            <ac:spMk id="11" creationId="{B14955DF-4D55-52DA-0655-4D688AB8E1D5}"/>
          </ac:spMkLst>
        </pc:spChg>
        <pc:spChg chg="mod">
          <ac:chgData name="Nuriya Umniyati Zulfa" userId="3c446678-1702-4db1-a88d-d1b27873fcc1" providerId="ADAL" clId="{B41B1532-611A-4C5F-A9C8-D8D86EF62422}" dt="2024-06-01T17:09:55.971" v="1387" actId="255"/>
          <ac:spMkLst>
            <pc:docMk/>
            <pc:sldMk cId="193730846" sldId="330"/>
            <ac:spMk id="13" creationId="{52F364E8-7B51-2C93-F800-B9C87B6AB78C}"/>
          </ac:spMkLst>
        </pc:spChg>
        <pc:spChg chg="mod">
          <ac:chgData name="Nuriya Umniyati Zulfa" userId="3c446678-1702-4db1-a88d-d1b27873fcc1" providerId="ADAL" clId="{B41B1532-611A-4C5F-A9C8-D8D86EF62422}" dt="2024-06-01T17:10:13.050" v="1394" actId="1036"/>
          <ac:spMkLst>
            <pc:docMk/>
            <pc:sldMk cId="193730846" sldId="330"/>
            <ac:spMk id="14" creationId="{C5B8B84C-CE02-55F1-A2D3-122730A61488}"/>
          </ac:spMkLst>
        </pc:spChg>
      </pc:sldChg>
      <pc:sldChg chg="modSp mod modTransition">
        <pc:chgData name="Nuriya Umniyati Zulfa" userId="3c446678-1702-4db1-a88d-d1b27873fcc1" providerId="ADAL" clId="{B41B1532-611A-4C5F-A9C8-D8D86EF62422}" dt="2024-06-01T15:52:55.847" v="540" actId="123"/>
        <pc:sldMkLst>
          <pc:docMk/>
          <pc:sldMk cId="1056591640" sldId="332"/>
        </pc:sldMkLst>
        <pc:graphicFrameChg chg="modGraphic">
          <ac:chgData name="Nuriya Umniyati Zulfa" userId="3c446678-1702-4db1-a88d-d1b27873fcc1" providerId="ADAL" clId="{B41B1532-611A-4C5F-A9C8-D8D86EF62422}" dt="2024-06-01T15:52:55.847" v="540" actId="123"/>
          <ac:graphicFrameMkLst>
            <pc:docMk/>
            <pc:sldMk cId="1056591640" sldId="332"/>
            <ac:graphicFrameMk id="2" creationId="{9BD0F0DE-C0B1-730F-6EEE-BFD03DDAF816}"/>
          </ac:graphicFrameMkLst>
        </pc:graphicFrameChg>
      </pc:sldChg>
      <pc:sldChg chg="addSp delSp modSp mod modTransition">
        <pc:chgData name="Nuriya Umniyati Zulfa" userId="3c446678-1702-4db1-a88d-d1b27873fcc1" providerId="ADAL" clId="{B41B1532-611A-4C5F-A9C8-D8D86EF62422}" dt="2024-06-01T17:10:38.816" v="1404" actId="1035"/>
        <pc:sldMkLst>
          <pc:docMk/>
          <pc:sldMk cId="1351360546" sldId="333"/>
        </pc:sldMkLst>
        <pc:spChg chg="mod">
          <ac:chgData name="Nuriya Umniyati Zulfa" userId="3c446678-1702-4db1-a88d-d1b27873fcc1" providerId="ADAL" clId="{B41B1532-611A-4C5F-A9C8-D8D86EF62422}" dt="2024-06-01T15:07:28.585" v="107"/>
          <ac:spMkLst>
            <pc:docMk/>
            <pc:sldMk cId="1351360546" sldId="333"/>
            <ac:spMk id="8" creationId="{C4430BBB-DB31-54E7-5C0B-940A8E7683A0}"/>
          </ac:spMkLst>
        </pc:spChg>
        <pc:spChg chg="mod">
          <ac:chgData name="Nuriya Umniyati Zulfa" userId="3c446678-1702-4db1-a88d-d1b27873fcc1" providerId="ADAL" clId="{B41B1532-611A-4C5F-A9C8-D8D86EF62422}" dt="2024-06-01T15:04:46.579" v="93" actId="1076"/>
          <ac:spMkLst>
            <pc:docMk/>
            <pc:sldMk cId="1351360546" sldId="333"/>
            <ac:spMk id="22" creationId="{9427BFC6-FF0A-250F-D1A4-910CE1698258}"/>
          </ac:spMkLst>
        </pc:spChg>
        <pc:spChg chg="mod">
          <ac:chgData name="Nuriya Umniyati Zulfa" userId="3c446678-1702-4db1-a88d-d1b27873fcc1" providerId="ADAL" clId="{B41B1532-611A-4C5F-A9C8-D8D86EF62422}" dt="2024-06-01T17:10:38.816" v="1404" actId="1035"/>
          <ac:spMkLst>
            <pc:docMk/>
            <pc:sldMk cId="1351360546" sldId="333"/>
            <ac:spMk id="47" creationId="{2F175CCE-ACD9-F2C8-B1D1-2B0A2F40A409}"/>
          </ac:spMkLst>
        </pc:spChg>
        <pc:spChg chg="mod">
          <ac:chgData name="Nuriya Umniyati Zulfa" userId="3c446678-1702-4db1-a88d-d1b27873fcc1" providerId="ADAL" clId="{B41B1532-611A-4C5F-A9C8-D8D86EF62422}" dt="2024-06-01T15:07:28.585" v="107"/>
          <ac:spMkLst>
            <pc:docMk/>
            <pc:sldMk cId="1351360546" sldId="333"/>
            <ac:spMk id="48" creationId="{76607195-72C8-A7B3-5E99-CEF578348C8F}"/>
          </ac:spMkLst>
        </pc:spChg>
        <pc:spChg chg="mod">
          <ac:chgData name="Nuriya Umniyati Zulfa" userId="3c446678-1702-4db1-a88d-d1b27873fcc1" providerId="ADAL" clId="{B41B1532-611A-4C5F-A9C8-D8D86EF62422}" dt="2024-06-01T15:07:28.585" v="107"/>
          <ac:spMkLst>
            <pc:docMk/>
            <pc:sldMk cId="1351360546" sldId="333"/>
            <ac:spMk id="49" creationId="{C6C2409B-67FD-16B1-862E-7A8DAB383355}"/>
          </ac:spMkLst>
        </pc:spChg>
        <pc:spChg chg="mod">
          <ac:chgData name="Nuriya Umniyati Zulfa" userId="3c446678-1702-4db1-a88d-d1b27873fcc1" providerId="ADAL" clId="{B41B1532-611A-4C5F-A9C8-D8D86EF62422}" dt="2024-06-01T15:07:28.585" v="107"/>
          <ac:spMkLst>
            <pc:docMk/>
            <pc:sldMk cId="1351360546" sldId="333"/>
            <ac:spMk id="50" creationId="{7ACAFE10-BBC6-DA3D-E5F3-639CA4754061}"/>
          </ac:spMkLst>
        </pc:spChg>
        <pc:spChg chg="mod">
          <ac:chgData name="Nuriya Umniyati Zulfa" userId="3c446678-1702-4db1-a88d-d1b27873fcc1" providerId="ADAL" clId="{B41B1532-611A-4C5F-A9C8-D8D86EF62422}" dt="2024-06-01T15:07:28.585" v="107"/>
          <ac:spMkLst>
            <pc:docMk/>
            <pc:sldMk cId="1351360546" sldId="333"/>
            <ac:spMk id="51" creationId="{23704F2B-E907-B491-C9D8-FDDC4E780893}"/>
          </ac:spMkLst>
        </pc:spChg>
        <pc:spChg chg="mod">
          <ac:chgData name="Nuriya Umniyati Zulfa" userId="3c446678-1702-4db1-a88d-d1b27873fcc1" providerId="ADAL" clId="{B41B1532-611A-4C5F-A9C8-D8D86EF62422}" dt="2024-06-01T15:07:28.585" v="107"/>
          <ac:spMkLst>
            <pc:docMk/>
            <pc:sldMk cId="1351360546" sldId="333"/>
            <ac:spMk id="52" creationId="{A2AC6324-384C-1517-DED5-98C64D09F00B}"/>
          </ac:spMkLst>
        </pc:spChg>
        <pc:spChg chg="mod">
          <ac:chgData name="Nuriya Umniyati Zulfa" userId="3c446678-1702-4db1-a88d-d1b27873fcc1" providerId="ADAL" clId="{B41B1532-611A-4C5F-A9C8-D8D86EF62422}" dt="2024-06-01T15:07:28.585" v="107"/>
          <ac:spMkLst>
            <pc:docMk/>
            <pc:sldMk cId="1351360546" sldId="333"/>
            <ac:spMk id="53" creationId="{7FFC7E60-C698-327F-62AA-DE499680654B}"/>
          </ac:spMkLst>
        </pc:spChg>
        <pc:spChg chg="mod">
          <ac:chgData name="Nuriya Umniyati Zulfa" userId="3c446678-1702-4db1-a88d-d1b27873fcc1" providerId="ADAL" clId="{B41B1532-611A-4C5F-A9C8-D8D86EF62422}" dt="2024-06-01T15:07:28.585" v="107"/>
          <ac:spMkLst>
            <pc:docMk/>
            <pc:sldMk cId="1351360546" sldId="333"/>
            <ac:spMk id="54" creationId="{34A852C3-F605-FBE8-77FE-E1A602EF8287}"/>
          </ac:spMkLst>
        </pc:spChg>
        <pc:spChg chg="mod">
          <ac:chgData name="Nuriya Umniyati Zulfa" userId="3c446678-1702-4db1-a88d-d1b27873fcc1" providerId="ADAL" clId="{B41B1532-611A-4C5F-A9C8-D8D86EF62422}" dt="2024-06-01T15:07:28.585" v="107"/>
          <ac:spMkLst>
            <pc:docMk/>
            <pc:sldMk cId="1351360546" sldId="333"/>
            <ac:spMk id="55" creationId="{FF99EFF0-2C61-5579-700D-35371BE23421}"/>
          </ac:spMkLst>
        </pc:spChg>
        <pc:spChg chg="mod">
          <ac:chgData name="Nuriya Umniyati Zulfa" userId="3c446678-1702-4db1-a88d-d1b27873fcc1" providerId="ADAL" clId="{B41B1532-611A-4C5F-A9C8-D8D86EF62422}" dt="2024-06-01T15:07:28.585" v="107"/>
          <ac:spMkLst>
            <pc:docMk/>
            <pc:sldMk cId="1351360546" sldId="333"/>
            <ac:spMk id="56" creationId="{68CA5092-336A-86DA-4330-0D05D7107564}"/>
          </ac:spMkLst>
        </pc:spChg>
        <pc:spChg chg="mod">
          <ac:chgData name="Nuriya Umniyati Zulfa" userId="3c446678-1702-4db1-a88d-d1b27873fcc1" providerId="ADAL" clId="{B41B1532-611A-4C5F-A9C8-D8D86EF62422}" dt="2024-06-01T15:07:28.585" v="107"/>
          <ac:spMkLst>
            <pc:docMk/>
            <pc:sldMk cId="1351360546" sldId="333"/>
            <ac:spMk id="57" creationId="{1DEDAE36-B83B-F0B1-C2AF-15B97A909AA5}"/>
          </ac:spMkLst>
        </pc:spChg>
        <pc:spChg chg="add mod">
          <ac:chgData name="Nuriya Umniyati Zulfa" userId="3c446678-1702-4db1-a88d-d1b27873fcc1" providerId="ADAL" clId="{B41B1532-611A-4C5F-A9C8-D8D86EF62422}" dt="2024-06-01T15:14:22.505" v="226" actId="14100"/>
          <ac:spMkLst>
            <pc:docMk/>
            <pc:sldMk cId="1351360546" sldId="333"/>
            <ac:spMk id="58" creationId="{647F1739-C172-F793-0FB8-B535316C56CB}"/>
          </ac:spMkLst>
        </pc:spChg>
        <pc:spChg chg="add mod">
          <ac:chgData name="Nuriya Umniyati Zulfa" userId="3c446678-1702-4db1-a88d-d1b27873fcc1" providerId="ADAL" clId="{B41B1532-611A-4C5F-A9C8-D8D86EF62422}" dt="2024-06-01T15:14:12.545" v="224" actId="14100"/>
          <ac:spMkLst>
            <pc:docMk/>
            <pc:sldMk cId="1351360546" sldId="333"/>
            <ac:spMk id="59" creationId="{80974159-12F9-5AFA-2811-016E9C18EC6A}"/>
          </ac:spMkLst>
        </pc:spChg>
        <pc:spChg chg="add mod">
          <ac:chgData name="Nuriya Umniyati Zulfa" userId="3c446678-1702-4db1-a88d-d1b27873fcc1" providerId="ADAL" clId="{B41B1532-611A-4C5F-A9C8-D8D86EF62422}" dt="2024-06-01T15:13:30.214" v="194"/>
          <ac:spMkLst>
            <pc:docMk/>
            <pc:sldMk cId="1351360546" sldId="333"/>
            <ac:spMk id="60" creationId="{650FBF97-C0B6-2855-A843-7BF19A395370}"/>
          </ac:spMkLst>
        </pc:spChg>
        <pc:spChg chg="add mod">
          <ac:chgData name="Nuriya Umniyati Zulfa" userId="3c446678-1702-4db1-a88d-d1b27873fcc1" providerId="ADAL" clId="{B41B1532-611A-4C5F-A9C8-D8D86EF62422}" dt="2024-06-01T15:13:37.098" v="211" actId="20577"/>
          <ac:spMkLst>
            <pc:docMk/>
            <pc:sldMk cId="1351360546" sldId="333"/>
            <ac:spMk id="61" creationId="{BD8CA3B1-1A3D-406F-E350-1889B65E54C3}"/>
          </ac:spMkLst>
        </pc:spChg>
        <pc:spChg chg="del">
          <ac:chgData name="Nuriya Umniyati Zulfa" userId="3c446678-1702-4db1-a88d-d1b27873fcc1" providerId="ADAL" clId="{B41B1532-611A-4C5F-A9C8-D8D86EF62422}" dt="2024-06-01T15:13:29.496" v="193" actId="478"/>
          <ac:spMkLst>
            <pc:docMk/>
            <pc:sldMk cId="1351360546" sldId="333"/>
            <ac:spMk id="2369" creationId="{39AE139B-6B00-04FE-7B76-8F29764EF4AB}"/>
          </ac:spMkLst>
        </pc:spChg>
        <pc:spChg chg="del">
          <ac:chgData name="Nuriya Umniyati Zulfa" userId="3c446678-1702-4db1-a88d-d1b27873fcc1" providerId="ADAL" clId="{B41B1532-611A-4C5F-A9C8-D8D86EF62422}" dt="2024-06-01T15:13:29.496" v="193" actId="478"/>
          <ac:spMkLst>
            <pc:docMk/>
            <pc:sldMk cId="1351360546" sldId="333"/>
            <ac:spMk id="2370" creationId="{14254CD3-3CAB-D260-3320-F2A26A9E5C3C}"/>
          </ac:spMkLst>
        </pc:spChg>
        <pc:spChg chg="del">
          <ac:chgData name="Nuriya Umniyati Zulfa" userId="3c446678-1702-4db1-a88d-d1b27873fcc1" providerId="ADAL" clId="{B41B1532-611A-4C5F-A9C8-D8D86EF62422}" dt="2024-06-01T15:13:29.496" v="193" actId="478"/>
          <ac:spMkLst>
            <pc:docMk/>
            <pc:sldMk cId="1351360546" sldId="333"/>
            <ac:spMk id="2371" creationId="{A02D3D11-7B5B-DF92-8431-69FE4510495E}"/>
          </ac:spMkLst>
        </pc:spChg>
        <pc:spChg chg="del">
          <ac:chgData name="Nuriya Umniyati Zulfa" userId="3c446678-1702-4db1-a88d-d1b27873fcc1" providerId="ADAL" clId="{B41B1532-611A-4C5F-A9C8-D8D86EF62422}" dt="2024-06-01T15:13:29.496" v="193" actId="478"/>
          <ac:spMkLst>
            <pc:docMk/>
            <pc:sldMk cId="1351360546" sldId="333"/>
            <ac:spMk id="2372" creationId="{EB4104A9-1EE7-DDC9-1027-6F69B2A0F376}"/>
          </ac:spMkLst>
        </pc:spChg>
        <pc:grpChg chg="mod">
          <ac:chgData name="Nuriya Umniyati Zulfa" userId="3c446678-1702-4db1-a88d-d1b27873fcc1" providerId="ADAL" clId="{B41B1532-611A-4C5F-A9C8-D8D86EF62422}" dt="2024-06-01T15:07:37.078" v="108" actId="1076"/>
          <ac:grpSpMkLst>
            <pc:docMk/>
            <pc:sldMk cId="1351360546" sldId="333"/>
            <ac:grpSpMk id="2" creationId="{B6638E06-B02C-6161-7AD6-5F04B3B7933B}"/>
          </ac:grpSpMkLst>
        </pc:grpChg>
        <pc:grpChg chg="add mod">
          <ac:chgData name="Nuriya Umniyati Zulfa" userId="3c446678-1702-4db1-a88d-d1b27873fcc1" providerId="ADAL" clId="{B41B1532-611A-4C5F-A9C8-D8D86EF62422}" dt="2024-06-01T15:07:28.585" v="107"/>
          <ac:grpSpMkLst>
            <pc:docMk/>
            <pc:sldMk cId="1351360546" sldId="333"/>
            <ac:grpSpMk id="7" creationId="{5C4D460D-69EA-5A5C-9367-BC83F82F867F}"/>
          </ac:grpSpMkLst>
        </pc:grpChg>
        <pc:grpChg chg="del mod">
          <ac:chgData name="Nuriya Umniyati Zulfa" userId="3c446678-1702-4db1-a88d-d1b27873fcc1" providerId="ADAL" clId="{B41B1532-611A-4C5F-A9C8-D8D86EF62422}" dt="2024-06-01T15:07:24.290" v="106" actId="478"/>
          <ac:grpSpMkLst>
            <pc:docMk/>
            <pc:sldMk cId="1351360546" sldId="333"/>
            <ac:grpSpMk id="330" creationId="{05F57154-F9F3-76A9-2773-E0D719381AFD}"/>
          </ac:grpSpMkLst>
        </pc:grpChg>
      </pc:sldChg>
      <pc:sldChg chg="addSp delSp modSp mod modTransition">
        <pc:chgData name="Nuriya Umniyati Zulfa" userId="3c446678-1702-4db1-a88d-d1b27873fcc1" providerId="ADAL" clId="{B41B1532-611A-4C5F-A9C8-D8D86EF62422}" dt="2024-06-01T15:37:23.362" v="402" actId="1076"/>
        <pc:sldMkLst>
          <pc:docMk/>
          <pc:sldMk cId="558845067" sldId="334"/>
        </pc:sldMkLst>
        <pc:spChg chg="mod">
          <ac:chgData name="Nuriya Umniyati Zulfa" userId="3c446678-1702-4db1-a88d-d1b27873fcc1" providerId="ADAL" clId="{B41B1532-611A-4C5F-A9C8-D8D86EF62422}" dt="2024-06-01T15:11:45.209" v="189" actId="114"/>
          <ac:spMkLst>
            <pc:docMk/>
            <pc:sldMk cId="558845067" sldId="334"/>
            <ac:spMk id="704" creationId="{00000000-0000-0000-0000-000000000000}"/>
          </ac:spMkLst>
        </pc:spChg>
        <pc:picChg chg="add mod">
          <ac:chgData name="Nuriya Umniyati Zulfa" userId="3c446678-1702-4db1-a88d-d1b27873fcc1" providerId="ADAL" clId="{B41B1532-611A-4C5F-A9C8-D8D86EF62422}" dt="2024-06-01T15:37:18.596" v="401" actId="1076"/>
          <ac:picMkLst>
            <pc:docMk/>
            <pc:sldMk cId="558845067" sldId="334"/>
            <ac:picMk id="4" creationId="{29EEA551-0770-0A9C-2CDF-93485B33A634}"/>
          </ac:picMkLst>
        </pc:picChg>
        <pc:picChg chg="del mod">
          <ac:chgData name="Nuriya Umniyati Zulfa" userId="3c446678-1702-4db1-a88d-d1b27873fcc1" providerId="ADAL" clId="{B41B1532-611A-4C5F-A9C8-D8D86EF62422}" dt="2024-06-01T15:35:32.230" v="386" actId="478"/>
          <ac:picMkLst>
            <pc:docMk/>
            <pc:sldMk cId="558845067" sldId="334"/>
            <ac:picMk id="6" creationId="{C2ACB8FF-D921-8070-D6A1-BB63ED7119E9}"/>
          </ac:picMkLst>
        </pc:picChg>
        <pc:picChg chg="del">
          <ac:chgData name="Nuriya Umniyati Zulfa" userId="3c446678-1702-4db1-a88d-d1b27873fcc1" providerId="ADAL" clId="{B41B1532-611A-4C5F-A9C8-D8D86EF62422}" dt="2024-06-01T15:35:58.099" v="390" actId="478"/>
          <ac:picMkLst>
            <pc:docMk/>
            <pc:sldMk cId="558845067" sldId="334"/>
            <ac:picMk id="7" creationId="{63F813C8-08F5-DD3C-ABC6-377DF8C17903}"/>
          </ac:picMkLst>
        </pc:picChg>
        <pc:picChg chg="add del">
          <ac:chgData name="Nuriya Umniyati Zulfa" userId="3c446678-1702-4db1-a88d-d1b27873fcc1" providerId="ADAL" clId="{B41B1532-611A-4C5F-A9C8-D8D86EF62422}" dt="2024-06-01T15:36:00.954" v="392" actId="478"/>
          <ac:picMkLst>
            <pc:docMk/>
            <pc:sldMk cId="558845067" sldId="334"/>
            <ac:picMk id="8" creationId="{B41DDB0A-9C4F-9576-F72A-923DA400A883}"/>
          </ac:picMkLst>
        </pc:picChg>
        <pc:picChg chg="add mod">
          <ac:chgData name="Nuriya Umniyati Zulfa" userId="3c446678-1702-4db1-a88d-d1b27873fcc1" providerId="ADAL" clId="{B41B1532-611A-4C5F-A9C8-D8D86EF62422}" dt="2024-06-01T15:37:23.362" v="402" actId="1076"/>
          <ac:picMkLst>
            <pc:docMk/>
            <pc:sldMk cId="558845067" sldId="334"/>
            <ac:picMk id="10" creationId="{F0F78437-4DBB-A00D-E388-554C327E9FCD}"/>
          </ac:picMkLst>
        </pc:picChg>
      </pc:sldChg>
      <pc:sldChg chg="addSp modSp mod modTransition">
        <pc:chgData name="Nuriya Umniyati Zulfa" userId="3c446678-1702-4db1-a88d-d1b27873fcc1" providerId="ADAL" clId="{B41B1532-611A-4C5F-A9C8-D8D86EF62422}" dt="2024-06-01T17:56:39.898" v="1809" actId="1038"/>
        <pc:sldMkLst>
          <pc:docMk/>
          <pc:sldMk cId="1923720105" sldId="335"/>
        </pc:sldMkLst>
        <pc:spChg chg="mod">
          <ac:chgData name="Nuriya Umniyati Zulfa" userId="3c446678-1702-4db1-a88d-d1b27873fcc1" providerId="ADAL" clId="{B41B1532-611A-4C5F-A9C8-D8D86EF62422}" dt="2024-06-01T17:31:16.175" v="1649" actId="20577"/>
          <ac:spMkLst>
            <pc:docMk/>
            <pc:sldMk cId="1923720105" sldId="335"/>
            <ac:spMk id="3" creationId="{989B2118-0600-BFB1-A8F9-B4F366203E93}"/>
          </ac:spMkLst>
        </pc:spChg>
        <pc:spChg chg="mod">
          <ac:chgData name="Nuriya Umniyati Zulfa" userId="3c446678-1702-4db1-a88d-d1b27873fcc1" providerId="ADAL" clId="{B41B1532-611A-4C5F-A9C8-D8D86EF62422}" dt="2024-06-01T17:56:32.465" v="1807" actId="14100"/>
          <ac:spMkLst>
            <pc:docMk/>
            <pc:sldMk cId="1923720105" sldId="335"/>
            <ac:spMk id="14" creationId="{13FBF3B6-BA1D-5868-31A9-B59791EE0B70}"/>
          </ac:spMkLst>
        </pc:spChg>
        <pc:grpChg chg="add mod">
          <ac:chgData name="Nuriya Umniyati Zulfa" userId="3c446678-1702-4db1-a88d-d1b27873fcc1" providerId="ADAL" clId="{B41B1532-611A-4C5F-A9C8-D8D86EF62422}" dt="2024-06-01T17:56:39.898" v="1809" actId="1038"/>
          <ac:grpSpMkLst>
            <pc:docMk/>
            <pc:sldMk cId="1923720105" sldId="335"/>
            <ac:grpSpMk id="4" creationId="{5CD2C88B-DBBA-B8FC-43C6-F668C70D8351}"/>
          </ac:grpSpMkLst>
        </pc:grpChg>
        <pc:picChg chg="mod">
          <ac:chgData name="Nuriya Umniyati Zulfa" userId="3c446678-1702-4db1-a88d-d1b27873fcc1" providerId="ADAL" clId="{B41B1532-611A-4C5F-A9C8-D8D86EF62422}" dt="2024-06-01T17:56:36.749" v="1808" actId="1037"/>
          <ac:picMkLst>
            <pc:docMk/>
            <pc:sldMk cId="1923720105" sldId="335"/>
            <ac:picMk id="5" creationId="{FAD13BCA-A754-481D-AFE7-FD3BA0EDDD71}"/>
          </ac:picMkLst>
        </pc:picChg>
      </pc:sldChg>
      <pc:sldChg chg="addSp delSp modSp mod modTransition">
        <pc:chgData name="Nuriya Umniyati Zulfa" userId="3c446678-1702-4db1-a88d-d1b27873fcc1" providerId="ADAL" clId="{B41B1532-611A-4C5F-A9C8-D8D86EF62422}" dt="2024-06-02T04:58:33.045" v="1845" actId="113"/>
        <pc:sldMkLst>
          <pc:docMk/>
          <pc:sldMk cId="697701518" sldId="337"/>
        </pc:sldMkLst>
        <pc:spChg chg="mod">
          <ac:chgData name="Nuriya Umniyati Zulfa" userId="3c446678-1702-4db1-a88d-d1b27873fcc1" providerId="ADAL" clId="{B41B1532-611A-4C5F-A9C8-D8D86EF62422}" dt="2024-06-01T15:18:25.225" v="283" actId="114"/>
          <ac:spMkLst>
            <pc:docMk/>
            <pc:sldMk cId="697701518" sldId="337"/>
            <ac:spMk id="4" creationId="{00E47A17-9DE4-D96A-05B2-9E31DD8058A6}"/>
          </ac:spMkLst>
        </pc:spChg>
        <pc:spChg chg="mod">
          <ac:chgData name="Nuriya Umniyati Zulfa" userId="3c446678-1702-4db1-a88d-d1b27873fcc1" providerId="ADAL" clId="{B41B1532-611A-4C5F-A9C8-D8D86EF62422}" dt="2024-06-01T16:01:18.711" v="603" actId="20577"/>
          <ac:spMkLst>
            <pc:docMk/>
            <pc:sldMk cId="697701518" sldId="337"/>
            <ac:spMk id="8" creationId="{8F96D458-6F7E-CECA-DDF9-BC4FC8C1CAD8}"/>
          </ac:spMkLst>
        </pc:spChg>
        <pc:spChg chg="mod">
          <ac:chgData name="Nuriya Umniyati Zulfa" userId="3c446678-1702-4db1-a88d-d1b27873fcc1" providerId="ADAL" clId="{B41B1532-611A-4C5F-A9C8-D8D86EF62422}" dt="2024-06-01T15:41:31.532" v="432"/>
          <ac:spMkLst>
            <pc:docMk/>
            <pc:sldMk cId="697701518" sldId="337"/>
            <ac:spMk id="24" creationId="{3039A9B3-8367-D067-3B2E-5A8FAC6C948B}"/>
          </ac:spMkLst>
        </pc:spChg>
        <pc:spChg chg="mod">
          <ac:chgData name="Nuriya Umniyati Zulfa" userId="3c446678-1702-4db1-a88d-d1b27873fcc1" providerId="ADAL" clId="{B41B1532-611A-4C5F-A9C8-D8D86EF62422}" dt="2024-06-01T15:41:31.532" v="432"/>
          <ac:spMkLst>
            <pc:docMk/>
            <pc:sldMk cId="697701518" sldId="337"/>
            <ac:spMk id="25" creationId="{D864983C-103B-52C4-A3E1-BA687B160F1E}"/>
          </ac:spMkLst>
        </pc:spChg>
        <pc:spChg chg="mod">
          <ac:chgData name="Nuriya Umniyati Zulfa" userId="3c446678-1702-4db1-a88d-d1b27873fcc1" providerId="ADAL" clId="{B41B1532-611A-4C5F-A9C8-D8D86EF62422}" dt="2024-06-01T15:41:31.532" v="432"/>
          <ac:spMkLst>
            <pc:docMk/>
            <pc:sldMk cId="697701518" sldId="337"/>
            <ac:spMk id="26" creationId="{D808C205-DD96-7631-A7ED-428AE19A7114}"/>
          </ac:spMkLst>
        </pc:spChg>
        <pc:spChg chg="mod">
          <ac:chgData name="Nuriya Umniyati Zulfa" userId="3c446678-1702-4db1-a88d-d1b27873fcc1" providerId="ADAL" clId="{B41B1532-611A-4C5F-A9C8-D8D86EF62422}" dt="2024-06-01T15:41:31.532" v="432"/>
          <ac:spMkLst>
            <pc:docMk/>
            <pc:sldMk cId="697701518" sldId="337"/>
            <ac:spMk id="27" creationId="{FE329B9E-3119-41E9-B34F-CDD95E49B6D1}"/>
          </ac:spMkLst>
        </pc:spChg>
        <pc:spChg chg="mod">
          <ac:chgData name="Nuriya Umniyati Zulfa" userId="3c446678-1702-4db1-a88d-d1b27873fcc1" providerId="ADAL" clId="{B41B1532-611A-4C5F-A9C8-D8D86EF62422}" dt="2024-06-01T15:41:31.532" v="432"/>
          <ac:spMkLst>
            <pc:docMk/>
            <pc:sldMk cId="697701518" sldId="337"/>
            <ac:spMk id="28" creationId="{266DA8D0-8D60-2003-5B47-49F590285D85}"/>
          </ac:spMkLst>
        </pc:spChg>
        <pc:spChg chg="mod">
          <ac:chgData name="Nuriya Umniyati Zulfa" userId="3c446678-1702-4db1-a88d-d1b27873fcc1" providerId="ADAL" clId="{B41B1532-611A-4C5F-A9C8-D8D86EF62422}" dt="2024-06-01T15:41:31.532" v="432"/>
          <ac:spMkLst>
            <pc:docMk/>
            <pc:sldMk cId="697701518" sldId="337"/>
            <ac:spMk id="29" creationId="{CC5BC63E-193E-6009-E0C0-976501B99A27}"/>
          </ac:spMkLst>
        </pc:spChg>
        <pc:spChg chg="mod">
          <ac:chgData name="Nuriya Umniyati Zulfa" userId="3c446678-1702-4db1-a88d-d1b27873fcc1" providerId="ADAL" clId="{B41B1532-611A-4C5F-A9C8-D8D86EF62422}" dt="2024-06-01T15:41:31.532" v="432"/>
          <ac:spMkLst>
            <pc:docMk/>
            <pc:sldMk cId="697701518" sldId="337"/>
            <ac:spMk id="30" creationId="{37F9BF52-A1A7-F9BB-E1E0-5C2D3E76F8BF}"/>
          </ac:spMkLst>
        </pc:spChg>
        <pc:spChg chg="mod">
          <ac:chgData name="Nuriya Umniyati Zulfa" userId="3c446678-1702-4db1-a88d-d1b27873fcc1" providerId="ADAL" clId="{B41B1532-611A-4C5F-A9C8-D8D86EF62422}" dt="2024-06-01T15:41:31.532" v="432"/>
          <ac:spMkLst>
            <pc:docMk/>
            <pc:sldMk cId="697701518" sldId="337"/>
            <ac:spMk id="31" creationId="{BFE75E53-DFF7-A227-348D-276950DC1CCC}"/>
          </ac:spMkLst>
        </pc:spChg>
        <pc:spChg chg="mod">
          <ac:chgData name="Nuriya Umniyati Zulfa" userId="3c446678-1702-4db1-a88d-d1b27873fcc1" providerId="ADAL" clId="{B41B1532-611A-4C5F-A9C8-D8D86EF62422}" dt="2024-06-01T15:41:31.532" v="432"/>
          <ac:spMkLst>
            <pc:docMk/>
            <pc:sldMk cId="697701518" sldId="337"/>
            <ac:spMk id="32" creationId="{F8939AAD-EFFA-59BA-F557-73577DF69752}"/>
          </ac:spMkLst>
        </pc:spChg>
        <pc:spChg chg="mod">
          <ac:chgData name="Nuriya Umniyati Zulfa" userId="3c446678-1702-4db1-a88d-d1b27873fcc1" providerId="ADAL" clId="{B41B1532-611A-4C5F-A9C8-D8D86EF62422}" dt="2024-06-01T15:41:31.532" v="432"/>
          <ac:spMkLst>
            <pc:docMk/>
            <pc:sldMk cId="697701518" sldId="337"/>
            <ac:spMk id="33" creationId="{EA4B221E-86F1-8A31-203E-D7D63B562D07}"/>
          </ac:spMkLst>
        </pc:spChg>
        <pc:spChg chg="mod">
          <ac:chgData name="Nuriya Umniyati Zulfa" userId="3c446678-1702-4db1-a88d-d1b27873fcc1" providerId="ADAL" clId="{B41B1532-611A-4C5F-A9C8-D8D86EF62422}" dt="2024-06-01T15:41:31.532" v="432"/>
          <ac:spMkLst>
            <pc:docMk/>
            <pc:sldMk cId="697701518" sldId="337"/>
            <ac:spMk id="34" creationId="{4883E133-6F63-9425-F305-1DA8C4B4C26E}"/>
          </ac:spMkLst>
        </pc:spChg>
        <pc:spChg chg="mod">
          <ac:chgData name="Nuriya Umniyati Zulfa" userId="3c446678-1702-4db1-a88d-d1b27873fcc1" providerId="ADAL" clId="{B41B1532-611A-4C5F-A9C8-D8D86EF62422}" dt="2024-06-01T15:41:31.532" v="432"/>
          <ac:spMkLst>
            <pc:docMk/>
            <pc:sldMk cId="697701518" sldId="337"/>
            <ac:spMk id="342" creationId="{E3D69E65-0DFD-F31F-58F8-2392FA05B9E4}"/>
          </ac:spMkLst>
        </pc:spChg>
        <pc:spChg chg="mod">
          <ac:chgData name="Nuriya Umniyati Zulfa" userId="3c446678-1702-4db1-a88d-d1b27873fcc1" providerId="ADAL" clId="{B41B1532-611A-4C5F-A9C8-D8D86EF62422}" dt="2024-06-01T15:41:31.532" v="432"/>
          <ac:spMkLst>
            <pc:docMk/>
            <pc:sldMk cId="697701518" sldId="337"/>
            <ac:spMk id="343" creationId="{24240A27-268C-3D16-DC84-F25C4ED8D1C9}"/>
          </ac:spMkLst>
        </pc:spChg>
        <pc:spChg chg="mod">
          <ac:chgData name="Nuriya Umniyati Zulfa" userId="3c446678-1702-4db1-a88d-d1b27873fcc1" providerId="ADAL" clId="{B41B1532-611A-4C5F-A9C8-D8D86EF62422}" dt="2024-06-01T15:41:31.532" v="432"/>
          <ac:spMkLst>
            <pc:docMk/>
            <pc:sldMk cId="697701518" sldId="337"/>
            <ac:spMk id="344" creationId="{2E422CBE-5E50-7619-E2D2-E72EC70F319E}"/>
          </ac:spMkLst>
        </pc:spChg>
        <pc:spChg chg="mod">
          <ac:chgData name="Nuriya Umniyati Zulfa" userId="3c446678-1702-4db1-a88d-d1b27873fcc1" providerId="ADAL" clId="{B41B1532-611A-4C5F-A9C8-D8D86EF62422}" dt="2024-06-01T15:41:31.532" v="432"/>
          <ac:spMkLst>
            <pc:docMk/>
            <pc:sldMk cId="697701518" sldId="337"/>
            <ac:spMk id="345" creationId="{611C2789-0273-EC3E-654C-CF90F079F171}"/>
          </ac:spMkLst>
        </pc:spChg>
        <pc:spChg chg="mod">
          <ac:chgData name="Nuriya Umniyati Zulfa" userId="3c446678-1702-4db1-a88d-d1b27873fcc1" providerId="ADAL" clId="{B41B1532-611A-4C5F-A9C8-D8D86EF62422}" dt="2024-06-01T15:41:31.532" v="432"/>
          <ac:spMkLst>
            <pc:docMk/>
            <pc:sldMk cId="697701518" sldId="337"/>
            <ac:spMk id="346" creationId="{D87D5680-FDDF-80C2-448B-EDA81D92EC51}"/>
          </ac:spMkLst>
        </pc:spChg>
        <pc:spChg chg="mod">
          <ac:chgData name="Nuriya Umniyati Zulfa" userId="3c446678-1702-4db1-a88d-d1b27873fcc1" providerId="ADAL" clId="{B41B1532-611A-4C5F-A9C8-D8D86EF62422}" dt="2024-06-01T15:41:31.532" v="432"/>
          <ac:spMkLst>
            <pc:docMk/>
            <pc:sldMk cId="697701518" sldId="337"/>
            <ac:spMk id="347" creationId="{4EBCA1AF-EC72-663E-7CA3-017AD153639F}"/>
          </ac:spMkLst>
        </pc:spChg>
        <pc:spChg chg="mod">
          <ac:chgData name="Nuriya Umniyati Zulfa" userId="3c446678-1702-4db1-a88d-d1b27873fcc1" providerId="ADAL" clId="{B41B1532-611A-4C5F-A9C8-D8D86EF62422}" dt="2024-06-01T15:41:31.532" v="432"/>
          <ac:spMkLst>
            <pc:docMk/>
            <pc:sldMk cId="697701518" sldId="337"/>
            <ac:spMk id="348" creationId="{580A58AB-06C6-ADF3-169F-4585421C2687}"/>
          </ac:spMkLst>
        </pc:spChg>
        <pc:spChg chg="mod">
          <ac:chgData name="Nuriya Umniyati Zulfa" userId="3c446678-1702-4db1-a88d-d1b27873fcc1" providerId="ADAL" clId="{B41B1532-611A-4C5F-A9C8-D8D86EF62422}" dt="2024-06-01T15:41:31.532" v="432"/>
          <ac:spMkLst>
            <pc:docMk/>
            <pc:sldMk cId="697701518" sldId="337"/>
            <ac:spMk id="349" creationId="{CB460266-5593-6D66-9F21-E9D4AB36C86B}"/>
          </ac:spMkLst>
        </pc:spChg>
        <pc:spChg chg="mod">
          <ac:chgData name="Nuriya Umniyati Zulfa" userId="3c446678-1702-4db1-a88d-d1b27873fcc1" providerId="ADAL" clId="{B41B1532-611A-4C5F-A9C8-D8D86EF62422}" dt="2024-06-01T15:41:31.532" v="432"/>
          <ac:spMkLst>
            <pc:docMk/>
            <pc:sldMk cId="697701518" sldId="337"/>
            <ac:spMk id="350" creationId="{E36FBED4-507A-0819-CE91-69B5C7987FEF}"/>
          </ac:spMkLst>
        </pc:spChg>
        <pc:spChg chg="mod">
          <ac:chgData name="Nuriya Umniyati Zulfa" userId="3c446678-1702-4db1-a88d-d1b27873fcc1" providerId="ADAL" clId="{B41B1532-611A-4C5F-A9C8-D8D86EF62422}" dt="2024-06-01T15:41:31.532" v="432"/>
          <ac:spMkLst>
            <pc:docMk/>
            <pc:sldMk cId="697701518" sldId="337"/>
            <ac:spMk id="351" creationId="{12323626-93FA-D849-93BF-436327495B52}"/>
          </ac:spMkLst>
        </pc:spChg>
        <pc:spChg chg="mod">
          <ac:chgData name="Nuriya Umniyati Zulfa" userId="3c446678-1702-4db1-a88d-d1b27873fcc1" providerId="ADAL" clId="{B41B1532-611A-4C5F-A9C8-D8D86EF62422}" dt="2024-06-01T15:41:31.532" v="432"/>
          <ac:spMkLst>
            <pc:docMk/>
            <pc:sldMk cId="697701518" sldId="337"/>
            <ac:spMk id="352" creationId="{A0390B3B-F838-DC7B-7E1A-F7131CF92DB2}"/>
          </ac:spMkLst>
        </pc:spChg>
        <pc:spChg chg="mod">
          <ac:chgData name="Nuriya Umniyati Zulfa" userId="3c446678-1702-4db1-a88d-d1b27873fcc1" providerId="ADAL" clId="{B41B1532-611A-4C5F-A9C8-D8D86EF62422}" dt="2024-06-01T15:41:31.532" v="432"/>
          <ac:spMkLst>
            <pc:docMk/>
            <pc:sldMk cId="697701518" sldId="337"/>
            <ac:spMk id="353" creationId="{BEB0EC11-5DBB-1DBA-30D3-4A84D2A54C98}"/>
          </ac:spMkLst>
        </pc:spChg>
        <pc:spChg chg="mod">
          <ac:chgData name="Nuriya Umniyati Zulfa" userId="3c446678-1702-4db1-a88d-d1b27873fcc1" providerId="ADAL" clId="{B41B1532-611A-4C5F-A9C8-D8D86EF62422}" dt="2024-06-01T15:41:31.532" v="432"/>
          <ac:spMkLst>
            <pc:docMk/>
            <pc:sldMk cId="697701518" sldId="337"/>
            <ac:spMk id="354" creationId="{D3B1A915-819A-702C-5FF3-AC581375A65E}"/>
          </ac:spMkLst>
        </pc:spChg>
        <pc:spChg chg="mod">
          <ac:chgData name="Nuriya Umniyati Zulfa" userId="3c446678-1702-4db1-a88d-d1b27873fcc1" providerId="ADAL" clId="{B41B1532-611A-4C5F-A9C8-D8D86EF62422}" dt="2024-06-01T15:41:31.532" v="432"/>
          <ac:spMkLst>
            <pc:docMk/>
            <pc:sldMk cId="697701518" sldId="337"/>
            <ac:spMk id="355" creationId="{99520787-5E7D-690F-EBDF-13A80C701124}"/>
          </ac:spMkLst>
        </pc:spChg>
        <pc:spChg chg="mod">
          <ac:chgData name="Nuriya Umniyati Zulfa" userId="3c446678-1702-4db1-a88d-d1b27873fcc1" providerId="ADAL" clId="{B41B1532-611A-4C5F-A9C8-D8D86EF62422}" dt="2024-06-01T15:41:31.532" v="432"/>
          <ac:spMkLst>
            <pc:docMk/>
            <pc:sldMk cId="697701518" sldId="337"/>
            <ac:spMk id="356" creationId="{C7724C9C-B33E-156C-3DF8-B9B9A3F4F0CC}"/>
          </ac:spMkLst>
        </pc:spChg>
        <pc:spChg chg="mod">
          <ac:chgData name="Nuriya Umniyati Zulfa" userId="3c446678-1702-4db1-a88d-d1b27873fcc1" providerId="ADAL" clId="{B41B1532-611A-4C5F-A9C8-D8D86EF62422}" dt="2024-06-01T15:41:31.532" v="432"/>
          <ac:spMkLst>
            <pc:docMk/>
            <pc:sldMk cId="697701518" sldId="337"/>
            <ac:spMk id="357" creationId="{38AD5245-3481-5DDF-15CA-0FECD4F8C807}"/>
          </ac:spMkLst>
        </pc:spChg>
        <pc:spChg chg="mod">
          <ac:chgData name="Nuriya Umniyati Zulfa" userId="3c446678-1702-4db1-a88d-d1b27873fcc1" providerId="ADAL" clId="{B41B1532-611A-4C5F-A9C8-D8D86EF62422}" dt="2024-06-01T15:41:31.532" v="432"/>
          <ac:spMkLst>
            <pc:docMk/>
            <pc:sldMk cId="697701518" sldId="337"/>
            <ac:spMk id="358" creationId="{2E0D799E-D270-56B7-A8E5-C553ED8C7193}"/>
          </ac:spMkLst>
        </pc:spChg>
        <pc:spChg chg="add mod">
          <ac:chgData name="Nuriya Umniyati Zulfa" userId="3c446678-1702-4db1-a88d-d1b27873fcc1" providerId="ADAL" clId="{B41B1532-611A-4C5F-A9C8-D8D86EF62422}" dt="2024-06-02T04:58:33.045" v="1845" actId="113"/>
          <ac:spMkLst>
            <pc:docMk/>
            <pc:sldMk cId="697701518" sldId="337"/>
            <ac:spMk id="359" creationId="{BCC7D9FD-8007-FABA-113A-73301E89A1B6}"/>
          </ac:spMkLst>
        </pc:spChg>
        <pc:spChg chg="mod">
          <ac:chgData name="Nuriya Umniyati Zulfa" userId="3c446678-1702-4db1-a88d-d1b27873fcc1" providerId="ADAL" clId="{B41B1532-611A-4C5F-A9C8-D8D86EF62422}" dt="2024-06-01T15:41:31.532" v="432"/>
          <ac:spMkLst>
            <pc:docMk/>
            <pc:sldMk cId="697701518" sldId="337"/>
            <ac:spMk id="1352" creationId="{2DB451DA-9358-42D5-AE1D-4F0F635EB18C}"/>
          </ac:spMkLst>
        </pc:spChg>
        <pc:spChg chg="mod">
          <ac:chgData name="Nuriya Umniyati Zulfa" userId="3c446678-1702-4db1-a88d-d1b27873fcc1" providerId="ADAL" clId="{B41B1532-611A-4C5F-A9C8-D8D86EF62422}" dt="2024-06-01T15:41:31.532" v="432"/>
          <ac:spMkLst>
            <pc:docMk/>
            <pc:sldMk cId="697701518" sldId="337"/>
            <ac:spMk id="1356" creationId="{53BCA2B8-D9E4-8F9C-F02C-5C041E841D2E}"/>
          </ac:spMkLst>
        </pc:spChg>
        <pc:spChg chg="mod">
          <ac:chgData name="Nuriya Umniyati Zulfa" userId="3c446678-1702-4db1-a88d-d1b27873fcc1" providerId="ADAL" clId="{B41B1532-611A-4C5F-A9C8-D8D86EF62422}" dt="2024-06-01T15:41:31.532" v="432"/>
          <ac:spMkLst>
            <pc:docMk/>
            <pc:sldMk cId="697701518" sldId="337"/>
            <ac:spMk id="1357" creationId="{73CC534E-2E1F-1294-B557-5EE902B04FEB}"/>
          </ac:spMkLst>
        </pc:spChg>
        <pc:spChg chg="mod">
          <ac:chgData name="Nuriya Umniyati Zulfa" userId="3c446678-1702-4db1-a88d-d1b27873fcc1" providerId="ADAL" clId="{B41B1532-611A-4C5F-A9C8-D8D86EF62422}" dt="2024-06-01T15:41:31.532" v="432"/>
          <ac:spMkLst>
            <pc:docMk/>
            <pc:sldMk cId="697701518" sldId="337"/>
            <ac:spMk id="1358" creationId="{C31B7A9B-EC1F-C3AD-3314-56FBEE0FE4D8}"/>
          </ac:spMkLst>
        </pc:spChg>
        <pc:spChg chg="mod">
          <ac:chgData name="Nuriya Umniyati Zulfa" userId="3c446678-1702-4db1-a88d-d1b27873fcc1" providerId="ADAL" clId="{B41B1532-611A-4C5F-A9C8-D8D86EF62422}" dt="2024-06-01T15:41:31.532" v="432"/>
          <ac:spMkLst>
            <pc:docMk/>
            <pc:sldMk cId="697701518" sldId="337"/>
            <ac:spMk id="1359" creationId="{29FCA980-C096-C237-B070-AF20B48ABBFD}"/>
          </ac:spMkLst>
        </pc:spChg>
        <pc:spChg chg="mod">
          <ac:chgData name="Nuriya Umniyati Zulfa" userId="3c446678-1702-4db1-a88d-d1b27873fcc1" providerId="ADAL" clId="{B41B1532-611A-4C5F-A9C8-D8D86EF62422}" dt="2024-06-01T15:41:31.532" v="432"/>
          <ac:spMkLst>
            <pc:docMk/>
            <pc:sldMk cId="697701518" sldId="337"/>
            <ac:spMk id="1360" creationId="{CE19074E-C4B7-D41C-C1F8-CAAFEAFA0D02}"/>
          </ac:spMkLst>
        </pc:spChg>
        <pc:spChg chg="mod">
          <ac:chgData name="Nuriya Umniyati Zulfa" userId="3c446678-1702-4db1-a88d-d1b27873fcc1" providerId="ADAL" clId="{B41B1532-611A-4C5F-A9C8-D8D86EF62422}" dt="2024-06-01T15:41:31.532" v="432"/>
          <ac:spMkLst>
            <pc:docMk/>
            <pc:sldMk cId="697701518" sldId="337"/>
            <ac:spMk id="1361" creationId="{83AF5EF7-BA8A-29D8-E592-A09918336E96}"/>
          </ac:spMkLst>
        </pc:spChg>
        <pc:spChg chg="mod">
          <ac:chgData name="Nuriya Umniyati Zulfa" userId="3c446678-1702-4db1-a88d-d1b27873fcc1" providerId="ADAL" clId="{B41B1532-611A-4C5F-A9C8-D8D86EF62422}" dt="2024-06-01T15:41:31.532" v="432"/>
          <ac:spMkLst>
            <pc:docMk/>
            <pc:sldMk cId="697701518" sldId="337"/>
            <ac:spMk id="1362" creationId="{54AB6D2F-E82F-9652-1B95-CCE7D33218BE}"/>
          </ac:spMkLst>
        </pc:spChg>
        <pc:spChg chg="mod">
          <ac:chgData name="Nuriya Umniyati Zulfa" userId="3c446678-1702-4db1-a88d-d1b27873fcc1" providerId="ADAL" clId="{B41B1532-611A-4C5F-A9C8-D8D86EF62422}" dt="2024-06-01T15:41:31.532" v="432"/>
          <ac:spMkLst>
            <pc:docMk/>
            <pc:sldMk cId="697701518" sldId="337"/>
            <ac:spMk id="1363" creationId="{AEDFEB24-B5E7-1D4B-08F6-3B66BDEFD515}"/>
          </ac:spMkLst>
        </pc:spChg>
        <pc:spChg chg="mod">
          <ac:chgData name="Nuriya Umniyati Zulfa" userId="3c446678-1702-4db1-a88d-d1b27873fcc1" providerId="ADAL" clId="{B41B1532-611A-4C5F-A9C8-D8D86EF62422}" dt="2024-06-01T15:41:31.532" v="432"/>
          <ac:spMkLst>
            <pc:docMk/>
            <pc:sldMk cId="697701518" sldId="337"/>
            <ac:spMk id="1364" creationId="{A06146B8-B1C2-95E0-FA36-13A4C6B7011B}"/>
          </ac:spMkLst>
        </pc:spChg>
        <pc:spChg chg="mod">
          <ac:chgData name="Nuriya Umniyati Zulfa" userId="3c446678-1702-4db1-a88d-d1b27873fcc1" providerId="ADAL" clId="{B41B1532-611A-4C5F-A9C8-D8D86EF62422}" dt="2024-06-01T15:41:31.532" v="432"/>
          <ac:spMkLst>
            <pc:docMk/>
            <pc:sldMk cId="697701518" sldId="337"/>
            <ac:spMk id="1365" creationId="{F2C1384A-2076-14E3-F191-0A10FB799FC6}"/>
          </ac:spMkLst>
        </pc:spChg>
        <pc:spChg chg="mod">
          <ac:chgData name="Nuriya Umniyati Zulfa" userId="3c446678-1702-4db1-a88d-d1b27873fcc1" providerId="ADAL" clId="{B41B1532-611A-4C5F-A9C8-D8D86EF62422}" dt="2024-06-01T15:41:31.532" v="432"/>
          <ac:spMkLst>
            <pc:docMk/>
            <pc:sldMk cId="697701518" sldId="337"/>
            <ac:spMk id="1366" creationId="{32150AD8-8651-FEA2-CA4D-6B5CCCFAA999}"/>
          </ac:spMkLst>
        </pc:spChg>
        <pc:spChg chg="mod">
          <ac:chgData name="Nuriya Umniyati Zulfa" userId="3c446678-1702-4db1-a88d-d1b27873fcc1" providerId="ADAL" clId="{B41B1532-611A-4C5F-A9C8-D8D86EF62422}" dt="2024-06-01T15:41:31.532" v="432"/>
          <ac:spMkLst>
            <pc:docMk/>
            <pc:sldMk cId="697701518" sldId="337"/>
            <ac:spMk id="1367" creationId="{A295780C-1B59-294E-5166-590F2A46E30F}"/>
          </ac:spMkLst>
        </pc:spChg>
        <pc:spChg chg="mod">
          <ac:chgData name="Nuriya Umniyati Zulfa" userId="3c446678-1702-4db1-a88d-d1b27873fcc1" providerId="ADAL" clId="{B41B1532-611A-4C5F-A9C8-D8D86EF62422}" dt="2024-06-01T15:41:31.532" v="432"/>
          <ac:spMkLst>
            <pc:docMk/>
            <pc:sldMk cId="697701518" sldId="337"/>
            <ac:spMk id="1368" creationId="{75A210A0-309A-3856-5CC5-A76F5164863E}"/>
          </ac:spMkLst>
        </pc:spChg>
        <pc:spChg chg="mod">
          <ac:chgData name="Nuriya Umniyati Zulfa" userId="3c446678-1702-4db1-a88d-d1b27873fcc1" providerId="ADAL" clId="{B41B1532-611A-4C5F-A9C8-D8D86EF62422}" dt="2024-06-01T15:41:31.532" v="432"/>
          <ac:spMkLst>
            <pc:docMk/>
            <pc:sldMk cId="697701518" sldId="337"/>
            <ac:spMk id="1369" creationId="{F568910B-E3CB-0609-7BE6-34F5B6A91ED9}"/>
          </ac:spMkLst>
        </pc:spChg>
        <pc:spChg chg="mod">
          <ac:chgData name="Nuriya Umniyati Zulfa" userId="3c446678-1702-4db1-a88d-d1b27873fcc1" providerId="ADAL" clId="{B41B1532-611A-4C5F-A9C8-D8D86EF62422}" dt="2024-06-01T15:41:31.532" v="432"/>
          <ac:spMkLst>
            <pc:docMk/>
            <pc:sldMk cId="697701518" sldId="337"/>
            <ac:spMk id="1370" creationId="{53C22017-C3C9-1FB8-DB34-67BBD7144E12}"/>
          </ac:spMkLst>
        </pc:spChg>
        <pc:spChg chg="mod">
          <ac:chgData name="Nuriya Umniyati Zulfa" userId="3c446678-1702-4db1-a88d-d1b27873fcc1" providerId="ADAL" clId="{B41B1532-611A-4C5F-A9C8-D8D86EF62422}" dt="2024-06-01T15:41:31.532" v="432"/>
          <ac:spMkLst>
            <pc:docMk/>
            <pc:sldMk cId="697701518" sldId="337"/>
            <ac:spMk id="1371" creationId="{23929E77-CEA5-F206-F659-DCE3E841309F}"/>
          </ac:spMkLst>
        </pc:spChg>
        <pc:spChg chg="mod">
          <ac:chgData name="Nuriya Umniyati Zulfa" userId="3c446678-1702-4db1-a88d-d1b27873fcc1" providerId="ADAL" clId="{B41B1532-611A-4C5F-A9C8-D8D86EF62422}" dt="2024-06-01T15:41:31.532" v="432"/>
          <ac:spMkLst>
            <pc:docMk/>
            <pc:sldMk cId="697701518" sldId="337"/>
            <ac:spMk id="1372" creationId="{376BA8DE-27ED-2105-E81E-6C46696B14B5}"/>
          </ac:spMkLst>
        </pc:spChg>
        <pc:spChg chg="mod">
          <ac:chgData name="Nuriya Umniyati Zulfa" userId="3c446678-1702-4db1-a88d-d1b27873fcc1" providerId="ADAL" clId="{B41B1532-611A-4C5F-A9C8-D8D86EF62422}" dt="2024-06-01T15:41:31.532" v="432"/>
          <ac:spMkLst>
            <pc:docMk/>
            <pc:sldMk cId="697701518" sldId="337"/>
            <ac:spMk id="1373" creationId="{6B5B7641-90F6-79E4-DB39-32D3DB2EB519}"/>
          </ac:spMkLst>
        </pc:spChg>
        <pc:spChg chg="mod">
          <ac:chgData name="Nuriya Umniyati Zulfa" userId="3c446678-1702-4db1-a88d-d1b27873fcc1" providerId="ADAL" clId="{B41B1532-611A-4C5F-A9C8-D8D86EF62422}" dt="2024-06-01T15:41:31.532" v="432"/>
          <ac:spMkLst>
            <pc:docMk/>
            <pc:sldMk cId="697701518" sldId="337"/>
            <ac:spMk id="1374" creationId="{71ABE799-7285-8775-8028-4D7A1A593871}"/>
          </ac:spMkLst>
        </pc:spChg>
        <pc:spChg chg="mod">
          <ac:chgData name="Nuriya Umniyati Zulfa" userId="3c446678-1702-4db1-a88d-d1b27873fcc1" providerId="ADAL" clId="{B41B1532-611A-4C5F-A9C8-D8D86EF62422}" dt="2024-06-01T15:41:31.532" v="432"/>
          <ac:spMkLst>
            <pc:docMk/>
            <pc:sldMk cId="697701518" sldId="337"/>
            <ac:spMk id="1375" creationId="{25CF2CC3-3BFE-7160-BE9F-8925AC305B65}"/>
          </ac:spMkLst>
        </pc:spChg>
        <pc:spChg chg="mod">
          <ac:chgData name="Nuriya Umniyati Zulfa" userId="3c446678-1702-4db1-a88d-d1b27873fcc1" providerId="ADAL" clId="{B41B1532-611A-4C5F-A9C8-D8D86EF62422}" dt="2024-06-01T15:41:31.532" v="432"/>
          <ac:spMkLst>
            <pc:docMk/>
            <pc:sldMk cId="697701518" sldId="337"/>
            <ac:spMk id="1376" creationId="{0B413747-0908-96E1-BA90-50CEF500A9FC}"/>
          </ac:spMkLst>
        </pc:spChg>
        <pc:spChg chg="mod">
          <ac:chgData name="Nuriya Umniyati Zulfa" userId="3c446678-1702-4db1-a88d-d1b27873fcc1" providerId="ADAL" clId="{B41B1532-611A-4C5F-A9C8-D8D86EF62422}" dt="2024-06-01T15:41:31.532" v="432"/>
          <ac:spMkLst>
            <pc:docMk/>
            <pc:sldMk cId="697701518" sldId="337"/>
            <ac:spMk id="1377" creationId="{5E15A5D5-0ECA-1AE3-D292-DA0FA29DBB0F}"/>
          </ac:spMkLst>
        </pc:spChg>
        <pc:spChg chg="mod">
          <ac:chgData name="Nuriya Umniyati Zulfa" userId="3c446678-1702-4db1-a88d-d1b27873fcc1" providerId="ADAL" clId="{B41B1532-611A-4C5F-A9C8-D8D86EF62422}" dt="2024-06-01T15:41:31.532" v="432"/>
          <ac:spMkLst>
            <pc:docMk/>
            <pc:sldMk cId="697701518" sldId="337"/>
            <ac:spMk id="1378" creationId="{B4ABCDAD-3551-1291-0EA2-70FD4F04E53F}"/>
          </ac:spMkLst>
        </pc:spChg>
        <pc:spChg chg="mod">
          <ac:chgData name="Nuriya Umniyati Zulfa" userId="3c446678-1702-4db1-a88d-d1b27873fcc1" providerId="ADAL" clId="{B41B1532-611A-4C5F-A9C8-D8D86EF62422}" dt="2024-06-01T15:41:31.532" v="432"/>
          <ac:spMkLst>
            <pc:docMk/>
            <pc:sldMk cId="697701518" sldId="337"/>
            <ac:spMk id="1379" creationId="{24991BDF-C2D3-3182-006E-B1AE6B06B969}"/>
          </ac:spMkLst>
        </pc:spChg>
        <pc:spChg chg="mod">
          <ac:chgData name="Nuriya Umniyati Zulfa" userId="3c446678-1702-4db1-a88d-d1b27873fcc1" providerId="ADAL" clId="{B41B1532-611A-4C5F-A9C8-D8D86EF62422}" dt="2024-06-01T15:41:31.532" v="432"/>
          <ac:spMkLst>
            <pc:docMk/>
            <pc:sldMk cId="697701518" sldId="337"/>
            <ac:spMk id="1380" creationId="{6879E383-68BC-09A8-1C88-C48FC0F59D83}"/>
          </ac:spMkLst>
        </pc:spChg>
        <pc:spChg chg="mod">
          <ac:chgData name="Nuriya Umniyati Zulfa" userId="3c446678-1702-4db1-a88d-d1b27873fcc1" providerId="ADAL" clId="{B41B1532-611A-4C5F-A9C8-D8D86EF62422}" dt="2024-06-01T15:41:31.532" v="432"/>
          <ac:spMkLst>
            <pc:docMk/>
            <pc:sldMk cId="697701518" sldId="337"/>
            <ac:spMk id="1381" creationId="{62BC03CF-D885-127C-FD69-40C4E3B6F58D}"/>
          </ac:spMkLst>
        </pc:spChg>
        <pc:spChg chg="mod">
          <ac:chgData name="Nuriya Umniyati Zulfa" userId="3c446678-1702-4db1-a88d-d1b27873fcc1" providerId="ADAL" clId="{B41B1532-611A-4C5F-A9C8-D8D86EF62422}" dt="2024-06-01T15:41:31.532" v="432"/>
          <ac:spMkLst>
            <pc:docMk/>
            <pc:sldMk cId="697701518" sldId="337"/>
            <ac:spMk id="1382" creationId="{42F0393D-083D-4CCA-CD70-3EDAADD5FBB6}"/>
          </ac:spMkLst>
        </pc:spChg>
        <pc:spChg chg="mod">
          <ac:chgData name="Nuriya Umniyati Zulfa" userId="3c446678-1702-4db1-a88d-d1b27873fcc1" providerId="ADAL" clId="{B41B1532-611A-4C5F-A9C8-D8D86EF62422}" dt="2024-06-01T15:41:31.532" v="432"/>
          <ac:spMkLst>
            <pc:docMk/>
            <pc:sldMk cId="697701518" sldId="337"/>
            <ac:spMk id="1383" creationId="{6098CDE9-4D7F-7E13-B28A-556AA956C545}"/>
          </ac:spMkLst>
        </pc:spChg>
        <pc:spChg chg="mod">
          <ac:chgData name="Nuriya Umniyati Zulfa" userId="3c446678-1702-4db1-a88d-d1b27873fcc1" providerId="ADAL" clId="{B41B1532-611A-4C5F-A9C8-D8D86EF62422}" dt="2024-06-01T15:41:31.532" v="432"/>
          <ac:spMkLst>
            <pc:docMk/>
            <pc:sldMk cId="697701518" sldId="337"/>
            <ac:spMk id="1384" creationId="{26A290A0-F5AC-A90D-3F2F-13E22C9E925C}"/>
          </ac:spMkLst>
        </pc:spChg>
        <pc:spChg chg="mod">
          <ac:chgData name="Nuriya Umniyati Zulfa" userId="3c446678-1702-4db1-a88d-d1b27873fcc1" providerId="ADAL" clId="{B41B1532-611A-4C5F-A9C8-D8D86EF62422}" dt="2024-06-01T15:41:31.532" v="432"/>
          <ac:spMkLst>
            <pc:docMk/>
            <pc:sldMk cId="697701518" sldId="337"/>
            <ac:spMk id="1385" creationId="{E20FBE7A-A85E-D8F7-42D3-788AADC6B116}"/>
          </ac:spMkLst>
        </pc:spChg>
        <pc:spChg chg="mod">
          <ac:chgData name="Nuriya Umniyati Zulfa" userId="3c446678-1702-4db1-a88d-d1b27873fcc1" providerId="ADAL" clId="{B41B1532-611A-4C5F-A9C8-D8D86EF62422}" dt="2024-06-01T15:41:31.532" v="432"/>
          <ac:spMkLst>
            <pc:docMk/>
            <pc:sldMk cId="697701518" sldId="337"/>
            <ac:spMk id="1386" creationId="{FE86D5C3-B135-3667-5ACA-E3A0C5690772}"/>
          </ac:spMkLst>
        </pc:spChg>
        <pc:spChg chg="mod">
          <ac:chgData name="Nuriya Umniyati Zulfa" userId="3c446678-1702-4db1-a88d-d1b27873fcc1" providerId="ADAL" clId="{B41B1532-611A-4C5F-A9C8-D8D86EF62422}" dt="2024-06-01T15:41:31.532" v="432"/>
          <ac:spMkLst>
            <pc:docMk/>
            <pc:sldMk cId="697701518" sldId="337"/>
            <ac:spMk id="1387" creationId="{FE6B1CA7-B752-9BFA-572D-B78C78F7B0DF}"/>
          </ac:spMkLst>
        </pc:spChg>
        <pc:spChg chg="mod">
          <ac:chgData name="Nuriya Umniyati Zulfa" userId="3c446678-1702-4db1-a88d-d1b27873fcc1" providerId="ADAL" clId="{B41B1532-611A-4C5F-A9C8-D8D86EF62422}" dt="2024-06-01T15:41:31.532" v="432"/>
          <ac:spMkLst>
            <pc:docMk/>
            <pc:sldMk cId="697701518" sldId="337"/>
            <ac:spMk id="1388" creationId="{E20BF489-B1AF-1A19-B52C-211A61F3B616}"/>
          </ac:spMkLst>
        </pc:spChg>
        <pc:spChg chg="mod">
          <ac:chgData name="Nuriya Umniyati Zulfa" userId="3c446678-1702-4db1-a88d-d1b27873fcc1" providerId="ADAL" clId="{B41B1532-611A-4C5F-A9C8-D8D86EF62422}" dt="2024-06-01T15:41:31.532" v="432"/>
          <ac:spMkLst>
            <pc:docMk/>
            <pc:sldMk cId="697701518" sldId="337"/>
            <ac:spMk id="1389" creationId="{F6ABAD33-E7C7-5AB0-F1B8-B64F9A60077F}"/>
          </ac:spMkLst>
        </pc:spChg>
        <pc:spChg chg="mod">
          <ac:chgData name="Nuriya Umniyati Zulfa" userId="3c446678-1702-4db1-a88d-d1b27873fcc1" providerId="ADAL" clId="{B41B1532-611A-4C5F-A9C8-D8D86EF62422}" dt="2024-06-01T15:41:31.532" v="432"/>
          <ac:spMkLst>
            <pc:docMk/>
            <pc:sldMk cId="697701518" sldId="337"/>
            <ac:spMk id="1390" creationId="{54C07B10-16B6-5929-DC47-DAC599E218B8}"/>
          </ac:spMkLst>
        </pc:spChg>
        <pc:spChg chg="mod">
          <ac:chgData name="Nuriya Umniyati Zulfa" userId="3c446678-1702-4db1-a88d-d1b27873fcc1" providerId="ADAL" clId="{B41B1532-611A-4C5F-A9C8-D8D86EF62422}" dt="2024-06-01T15:41:31.532" v="432"/>
          <ac:spMkLst>
            <pc:docMk/>
            <pc:sldMk cId="697701518" sldId="337"/>
            <ac:spMk id="1391" creationId="{8612DB2E-DD9F-4ACB-4739-126096F93624}"/>
          </ac:spMkLst>
        </pc:spChg>
        <pc:spChg chg="mod">
          <ac:chgData name="Nuriya Umniyati Zulfa" userId="3c446678-1702-4db1-a88d-d1b27873fcc1" providerId="ADAL" clId="{B41B1532-611A-4C5F-A9C8-D8D86EF62422}" dt="2024-06-01T15:41:31.532" v="432"/>
          <ac:spMkLst>
            <pc:docMk/>
            <pc:sldMk cId="697701518" sldId="337"/>
            <ac:spMk id="1392" creationId="{5643CD57-C7A4-27BA-EC82-376541D0FC74}"/>
          </ac:spMkLst>
        </pc:spChg>
        <pc:spChg chg="mod">
          <ac:chgData name="Nuriya Umniyati Zulfa" userId="3c446678-1702-4db1-a88d-d1b27873fcc1" providerId="ADAL" clId="{B41B1532-611A-4C5F-A9C8-D8D86EF62422}" dt="2024-06-01T15:41:31.532" v="432"/>
          <ac:spMkLst>
            <pc:docMk/>
            <pc:sldMk cId="697701518" sldId="337"/>
            <ac:spMk id="1393" creationId="{9D0F288B-54EA-6D0E-6919-55DC202CB39D}"/>
          </ac:spMkLst>
        </pc:spChg>
        <pc:spChg chg="mod">
          <ac:chgData name="Nuriya Umniyati Zulfa" userId="3c446678-1702-4db1-a88d-d1b27873fcc1" providerId="ADAL" clId="{B41B1532-611A-4C5F-A9C8-D8D86EF62422}" dt="2024-06-01T15:41:31.532" v="432"/>
          <ac:spMkLst>
            <pc:docMk/>
            <pc:sldMk cId="697701518" sldId="337"/>
            <ac:spMk id="1394" creationId="{C9079117-D979-17E6-AE21-F9EF2505AFC1}"/>
          </ac:spMkLst>
        </pc:spChg>
        <pc:spChg chg="mod">
          <ac:chgData name="Nuriya Umniyati Zulfa" userId="3c446678-1702-4db1-a88d-d1b27873fcc1" providerId="ADAL" clId="{B41B1532-611A-4C5F-A9C8-D8D86EF62422}" dt="2024-06-01T15:41:31.532" v="432"/>
          <ac:spMkLst>
            <pc:docMk/>
            <pc:sldMk cId="697701518" sldId="337"/>
            <ac:spMk id="1395" creationId="{8BD1F233-1A88-71F6-E908-801438C56918}"/>
          </ac:spMkLst>
        </pc:spChg>
        <pc:spChg chg="mod">
          <ac:chgData name="Nuriya Umniyati Zulfa" userId="3c446678-1702-4db1-a88d-d1b27873fcc1" providerId="ADAL" clId="{B41B1532-611A-4C5F-A9C8-D8D86EF62422}" dt="2024-06-01T15:41:31.532" v="432"/>
          <ac:spMkLst>
            <pc:docMk/>
            <pc:sldMk cId="697701518" sldId="337"/>
            <ac:spMk id="1396" creationId="{A1779928-2639-B7FD-F237-1CA6D6B481BE}"/>
          </ac:spMkLst>
        </pc:spChg>
        <pc:spChg chg="mod">
          <ac:chgData name="Nuriya Umniyati Zulfa" userId="3c446678-1702-4db1-a88d-d1b27873fcc1" providerId="ADAL" clId="{B41B1532-611A-4C5F-A9C8-D8D86EF62422}" dt="2024-06-01T15:41:31.532" v="432"/>
          <ac:spMkLst>
            <pc:docMk/>
            <pc:sldMk cId="697701518" sldId="337"/>
            <ac:spMk id="1397" creationId="{158DBC53-4C69-BA7E-8AA3-1489AFD26654}"/>
          </ac:spMkLst>
        </pc:spChg>
        <pc:spChg chg="mod">
          <ac:chgData name="Nuriya Umniyati Zulfa" userId="3c446678-1702-4db1-a88d-d1b27873fcc1" providerId="ADAL" clId="{B41B1532-611A-4C5F-A9C8-D8D86EF62422}" dt="2024-06-01T15:41:31.532" v="432"/>
          <ac:spMkLst>
            <pc:docMk/>
            <pc:sldMk cId="697701518" sldId="337"/>
            <ac:spMk id="1398" creationId="{F8B75E1F-7AC5-98F2-542A-A3FAF76C563E}"/>
          </ac:spMkLst>
        </pc:spChg>
        <pc:spChg chg="mod">
          <ac:chgData name="Nuriya Umniyati Zulfa" userId="3c446678-1702-4db1-a88d-d1b27873fcc1" providerId="ADAL" clId="{B41B1532-611A-4C5F-A9C8-D8D86EF62422}" dt="2024-06-01T15:41:31.532" v="432"/>
          <ac:spMkLst>
            <pc:docMk/>
            <pc:sldMk cId="697701518" sldId="337"/>
            <ac:spMk id="1399" creationId="{B33A75C1-70B0-4091-F3C0-48B96946A50D}"/>
          </ac:spMkLst>
        </pc:spChg>
        <pc:spChg chg="mod">
          <ac:chgData name="Nuriya Umniyati Zulfa" userId="3c446678-1702-4db1-a88d-d1b27873fcc1" providerId="ADAL" clId="{B41B1532-611A-4C5F-A9C8-D8D86EF62422}" dt="2024-06-01T15:41:31.532" v="432"/>
          <ac:spMkLst>
            <pc:docMk/>
            <pc:sldMk cId="697701518" sldId="337"/>
            <ac:spMk id="1400" creationId="{75CD035F-A63E-F891-12EB-2500E07724B8}"/>
          </ac:spMkLst>
        </pc:spChg>
        <pc:spChg chg="mod">
          <ac:chgData name="Nuriya Umniyati Zulfa" userId="3c446678-1702-4db1-a88d-d1b27873fcc1" providerId="ADAL" clId="{B41B1532-611A-4C5F-A9C8-D8D86EF62422}" dt="2024-06-01T15:41:31.532" v="432"/>
          <ac:spMkLst>
            <pc:docMk/>
            <pc:sldMk cId="697701518" sldId="337"/>
            <ac:spMk id="1401" creationId="{C99A4C5B-A45D-AA02-900D-A0E7DE791646}"/>
          </ac:spMkLst>
        </pc:spChg>
        <pc:spChg chg="mod">
          <ac:chgData name="Nuriya Umniyati Zulfa" userId="3c446678-1702-4db1-a88d-d1b27873fcc1" providerId="ADAL" clId="{B41B1532-611A-4C5F-A9C8-D8D86EF62422}" dt="2024-06-01T15:41:31.532" v="432"/>
          <ac:spMkLst>
            <pc:docMk/>
            <pc:sldMk cId="697701518" sldId="337"/>
            <ac:spMk id="1402" creationId="{D1A326DF-6BCC-A5FA-9A81-283FA978D00D}"/>
          </ac:spMkLst>
        </pc:spChg>
        <pc:spChg chg="mod">
          <ac:chgData name="Nuriya Umniyati Zulfa" userId="3c446678-1702-4db1-a88d-d1b27873fcc1" providerId="ADAL" clId="{B41B1532-611A-4C5F-A9C8-D8D86EF62422}" dt="2024-06-01T15:41:31.532" v="432"/>
          <ac:spMkLst>
            <pc:docMk/>
            <pc:sldMk cId="697701518" sldId="337"/>
            <ac:spMk id="1403" creationId="{C803BF2D-5BCA-3B46-F541-FF5D80254777}"/>
          </ac:spMkLst>
        </pc:spChg>
        <pc:spChg chg="mod">
          <ac:chgData name="Nuriya Umniyati Zulfa" userId="3c446678-1702-4db1-a88d-d1b27873fcc1" providerId="ADAL" clId="{B41B1532-611A-4C5F-A9C8-D8D86EF62422}" dt="2024-06-01T15:41:31.532" v="432"/>
          <ac:spMkLst>
            <pc:docMk/>
            <pc:sldMk cId="697701518" sldId="337"/>
            <ac:spMk id="1404" creationId="{A3BBCE0E-3095-D622-161B-02501E34884B}"/>
          </ac:spMkLst>
        </pc:spChg>
        <pc:spChg chg="mod">
          <ac:chgData name="Nuriya Umniyati Zulfa" userId="3c446678-1702-4db1-a88d-d1b27873fcc1" providerId="ADAL" clId="{B41B1532-611A-4C5F-A9C8-D8D86EF62422}" dt="2024-06-01T15:41:31.532" v="432"/>
          <ac:spMkLst>
            <pc:docMk/>
            <pc:sldMk cId="697701518" sldId="337"/>
            <ac:spMk id="1405" creationId="{F3AF67F9-ECA3-F8F5-BFFE-AA5DF87B1897}"/>
          </ac:spMkLst>
        </pc:spChg>
        <pc:spChg chg="mod">
          <ac:chgData name="Nuriya Umniyati Zulfa" userId="3c446678-1702-4db1-a88d-d1b27873fcc1" providerId="ADAL" clId="{B41B1532-611A-4C5F-A9C8-D8D86EF62422}" dt="2024-06-01T15:41:31.532" v="432"/>
          <ac:spMkLst>
            <pc:docMk/>
            <pc:sldMk cId="697701518" sldId="337"/>
            <ac:spMk id="1406" creationId="{B4A02176-10BF-B249-7896-53708F603C3F}"/>
          </ac:spMkLst>
        </pc:spChg>
        <pc:spChg chg="mod">
          <ac:chgData name="Nuriya Umniyati Zulfa" userId="3c446678-1702-4db1-a88d-d1b27873fcc1" providerId="ADAL" clId="{B41B1532-611A-4C5F-A9C8-D8D86EF62422}" dt="2024-06-01T15:41:31.532" v="432"/>
          <ac:spMkLst>
            <pc:docMk/>
            <pc:sldMk cId="697701518" sldId="337"/>
            <ac:spMk id="1407" creationId="{550427DE-BB2D-4BED-3411-C4E5F6775F65}"/>
          </ac:spMkLst>
        </pc:spChg>
        <pc:spChg chg="mod">
          <ac:chgData name="Nuriya Umniyati Zulfa" userId="3c446678-1702-4db1-a88d-d1b27873fcc1" providerId="ADAL" clId="{B41B1532-611A-4C5F-A9C8-D8D86EF62422}" dt="2024-06-01T15:41:31.532" v="432"/>
          <ac:spMkLst>
            <pc:docMk/>
            <pc:sldMk cId="697701518" sldId="337"/>
            <ac:spMk id="1472" creationId="{0B013EB2-B38C-9B75-7721-C4CEFBE86F7C}"/>
          </ac:spMkLst>
        </pc:spChg>
        <pc:spChg chg="mod">
          <ac:chgData name="Nuriya Umniyati Zulfa" userId="3c446678-1702-4db1-a88d-d1b27873fcc1" providerId="ADAL" clId="{B41B1532-611A-4C5F-A9C8-D8D86EF62422}" dt="2024-06-01T15:41:31.532" v="432"/>
          <ac:spMkLst>
            <pc:docMk/>
            <pc:sldMk cId="697701518" sldId="337"/>
            <ac:spMk id="1473" creationId="{991D7921-6CE1-E389-C33A-CA1577864068}"/>
          </ac:spMkLst>
        </pc:spChg>
        <pc:spChg chg="mod">
          <ac:chgData name="Nuriya Umniyati Zulfa" userId="3c446678-1702-4db1-a88d-d1b27873fcc1" providerId="ADAL" clId="{B41B1532-611A-4C5F-A9C8-D8D86EF62422}" dt="2024-06-01T15:41:31.532" v="432"/>
          <ac:spMkLst>
            <pc:docMk/>
            <pc:sldMk cId="697701518" sldId="337"/>
            <ac:spMk id="1474" creationId="{2409DC48-6EB1-7036-E5E6-1A4E2CCFA891}"/>
          </ac:spMkLst>
        </pc:spChg>
        <pc:spChg chg="mod">
          <ac:chgData name="Nuriya Umniyati Zulfa" userId="3c446678-1702-4db1-a88d-d1b27873fcc1" providerId="ADAL" clId="{B41B1532-611A-4C5F-A9C8-D8D86EF62422}" dt="2024-06-01T15:41:31.532" v="432"/>
          <ac:spMkLst>
            <pc:docMk/>
            <pc:sldMk cId="697701518" sldId="337"/>
            <ac:spMk id="1475" creationId="{77F3C241-C0A3-2F09-6307-6ED90078A28B}"/>
          </ac:spMkLst>
        </pc:spChg>
        <pc:spChg chg="mod">
          <ac:chgData name="Nuriya Umniyati Zulfa" userId="3c446678-1702-4db1-a88d-d1b27873fcc1" providerId="ADAL" clId="{B41B1532-611A-4C5F-A9C8-D8D86EF62422}" dt="2024-06-01T15:41:31.532" v="432"/>
          <ac:spMkLst>
            <pc:docMk/>
            <pc:sldMk cId="697701518" sldId="337"/>
            <ac:spMk id="1476" creationId="{6D8B2ABE-C1A1-1044-1D06-8C9F7584991E}"/>
          </ac:spMkLst>
        </pc:spChg>
        <pc:spChg chg="mod">
          <ac:chgData name="Nuriya Umniyati Zulfa" userId="3c446678-1702-4db1-a88d-d1b27873fcc1" providerId="ADAL" clId="{B41B1532-611A-4C5F-A9C8-D8D86EF62422}" dt="2024-06-01T15:41:31.532" v="432"/>
          <ac:spMkLst>
            <pc:docMk/>
            <pc:sldMk cId="697701518" sldId="337"/>
            <ac:spMk id="1477" creationId="{8870AD61-97E9-0DB3-BDA4-FBBBDD74B625}"/>
          </ac:spMkLst>
        </pc:spChg>
        <pc:spChg chg="mod">
          <ac:chgData name="Nuriya Umniyati Zulfa" userId="3c446678-1702-4db1-a88d-d1b27873fcc1" providerId="ADAL" clId="{B41B1532-611A-4C5F-A9C8-D8D86EF62422}" dt="2024-06-01T15:41:31.532" v="432"/>
          <ac:spMkLst>
            <pc:docMk/>
            <pc:sldMk cId="697701518" sldId="337"/>
            <ac:spMk id="1478" creationId="{FCFC2850-24FB-11B3-1277-4BE4E37BB0D7}"/>
          </ac:spMkLst>
        </pc:spChg>
        <pc:spChg chg="mod">
          <ac:chgData name="Nuriya Umniyati Zulfa" userId="3c446678-1702-4db1-a88d-d1b27873fcc1" providerId="ADAL" clId="{B41B1532-611A-4C5F-A9C8-D8D86EF62422}" dt="2024-06-01T15:41:31.532" v="432"/>
          <ac:spMkLst>
            <pc:docMk/>
            <pc:sldMk cId="697701518" sldId="337"/>
            <ac:spMk id="1479" creationId="{2F3FDCFB-B8BC-868B-AC37-B83ECDA64FF8}"/>
          </ac:spMkLst>
        </pc:spChg>
        <pc:spChg chg="mod">
          <ac:chgData name="Nuriya Umniyati Zulfa" userId="3c446678-1702-4db1-a88d-d1b27873fcc1" providerId="ADAL" clId="{B41B1532-611A-4C5F-A9C8-D8D86EF62422}" dt="2024-06-01T15:41:31.532" v="432"/>
          <ac:spMkLst>
            <pc:docMk/>
            <pc:sldMk cId="697701518" sldId="337"/>
            <ac:spMk id="1480" creationId="{9468FD79-5806-11DF-DAA2-45B6CDCC9E78}"/>
          </ac:spMkLst>
        </pc:spChg>
        <pc:spChg chg="mod">
          <ac:chgData name="Nuriya Umniyati Zulfa" userId="3c446678-1702-4db1-a88d-d1b27873fcc1" providerId="ADAL" clId="{B41B1532-611A-4C5F-A9C8-D8D86EF62422}" dt="2024-06-01T15:41:31.532" v="432"/>
          <ac:spMkLst>
            <pc:docMk/>
            <pc:sldMk cId="697701518" sldId="337"/>
            <ac:spMk id="1481" creationId="{094D7229-7A78-7F01-9FEA-035315CF907C}"/>
          </ac:spMkLst>
        </pc:spChg>
        <pc:spChg chg="mod">
          <ac:chgData name="Nuriya Umniyati Zulfa" userId="3c446678-1702-4db1-a88d-d1b27873fcc1" providerId="ADAL" clId="{B41B1532-611A-4C5F-A9C8-D8D86EF62422}" dt="2024-06-01T15:41:31.532" v="432"/>
          <ac:spMkLst>
            <pc:docMk/>
            <pc:sldMk cId="697701518" sldId="337"/>
            <ac:spMk id="1482" creationId="{F2164567-A898-A9CA-647D-6C537A2CC8B3}"/>
          </ac:spMkLst>
        </pc:spChg>
        <pc:spChg chg="mod">
          <ac:chgData name="Nuriya Umniyati Zulfa" userId="3c446678-1702-4db1-a88d-d1b27873fcc1" providerId="ADAL" clId="{B41B1532-611A-4C5F-A9C8-D8D86EF62422}" dt="2024-06-01T15:41:31.532" v="432"/>
          <ac:spMkLst>
            <pc:docMk/>
            <pc:sldMk cId="697701518" sldId="337"/>
            <ac:spMk id="1483" creationId="{FDD23F08-2F7D-303A-8657-A6A53E37BF7A}"/>
          </ac:spMkLst>
        </pc:spChg>
        <pc:spChg chg="mod">
          <ac:chgData name="Nuriya Umniyati Zulfa" userId="3c446678-1702-4db1-a88d-d1b27873fcc1" providerId="ADAL" clId="{B41B1532-611A-4C5F-A9C8-D8D86EF62422}" dt="2024-06-01T15:41:31.532" v="432"/>
          <ac:spMkLst>
            <pc:docMk/>
            <pc:sldMk cId="697701518" sldId="337"/>
            <ac:spMk id="1484" creationId="{D2E5E4A7-965A-E49E-D7CD-20F2EBBA3A97}"/>
          </ac:spMkLst>
        </pc:spChg>
        <pc:spChg chg="mod">
          <ac:chgData name="Nuriya Umniyati Zulfa" userId="3c446678-1702-4db1-a88d-d1b27873fcc1" providerId="ADAL" clId="{B41B1532-611A-4C5F-A9C8-D8D86EF62422}" dt="2024-06-01T15:41:31.532" v="432"/>
          <ac:spMkLst>
            <pc:docMk/>
            <pc:sldMk cId="697701518" sldId="337"/>
            <ac:spMk id="1485" creationId="{875A98F1-CBD7-5DB2-4AAD-C0C22D01C8EA}"/>
          </ac:spMkLst>
        </pc:spChg>
        <pc:spChg chg="mod">
          <ac:chgData name="Nuriya Umniyati Zulfa" userId="3c446678-1702-4db1-a88d-d1b27873fcc1" providerId="ADAL" clId="{B41B1532-611A-4C5F-A9C8-D8D86EF62422}" dt="2024-06-01T15:41:31.532" v="432"/>
          <ac:spMkLst>
            <pc:docMk/>
            <pc:sldMk cId="697701518" sldId="337"/>
            <ac:spMk id="1486" creationId="{592C0DD1-C50C-14E1-2170-9D7694613DEF}"/>
          </ac:spMkLst>
        </pc:spChg>
        <pc:spChg chg="mod">
          <ac:chgData name="Nuriya Umniyati Zulfa" userId="3c446678-1702-4db1-a88d-d1b27873fcc1" providerId="ADAL" clId="{B41B1532-611A-4C5F-A9C8-D8D86EF62422}" dt="2024-06-01T15:41:31.532" v="432"/>
          <ac:spMkLst>
            <pc:docMk/>
            <pc:sldMk cId="697701518" sldId="337"/>
            <ac:spMk id="1487" creationId="{4A14F665-F89C-061A-4CDA-9315531CD2C3}"/>
          </ac:spMkLst>
        </pc:spChg>
        <pc:spChg chg="mod">
          <ac:chgData name="Nuriya Umniyati Zulfa" userId="3c446678-1702-4db1-a88d-d1b27873fcc1" providerId="ADAL" clId="{B41B1532-611A-4C5F-A9C8-D8D86EF62422}" dt="2024-06-01T15:41:31.532" v="432"/>
          <ac:spMkLst>
            <pc:docMk/>
            <pc:sldMk cId="697701518" sldId="337"/>
            <ac:spMk id="1488" creationId="{10E6B0C7-2948-BC78-4AA4-ABC7782E0624}"/>
          </ac:spMkLst>
        </pc:spChg>
        <pc:spChg chg="mod">
          <ac:chgData name="Nuriya Umniyati Zulfa" userId="3c446678-1702-4db1-a88d-d1b27873fcc1" providerId="ADAL" clId="{B41B1532-611A-4C5F-A9C8-D8D86EF62422}" dt="2024-06-01T15:41:31.532" v="432"/>
          <ac:spMkLst>
            <pc:docMk/>
            <pc:sldMk cId="697701518" sldId="337"/>
            <ac:spMk id="1489" creationId="{C7B59A12-B5A9-5D75-B353-6D16DB2A0819}"/>
          </ac:spMkLst>
        </pc:spChg>
        <pc:spChg chg="mod">
          <ac:chgData name="Nuriya Umniyati Zulfa" userId="3c446678-1702-4db1-a88d-d1b27873fcc1" providerId="ADAL" clId="{B41B1532-611A-4C5F-A9C8-D8D86EF62422}" dt="2024-06-01T15:41:31.532" v="432"/>
          <ac:spMkLst>
            <pc:docMk/>
            <pc:sldMk cId="697701518" sldId="337"/>
            <ac:spMk id="1490" creationId="{1DDDC7EB-8F44-D715-6BBF-35884ADCDEF2}"/>
          </ac:spMkLst>
        </pc:spChg>
        <pc:spChg chg="mod">
          <ac:chgData name="Nuriya Umniyati Zulfa" userId="3c446678-1702-4db1-a88d-d1b27873fcc1" providerId="ADAL" clId="{B41B1532-611A-4C5F-A9C8-D8D86EF62422}" dt="2024-06-01T15:41:31.532" v="432"/>
          <ac:spMkLst>
            <pc:docMk/>
            <pc:sldMk cId="697701518" sldId="337"/>
            <ac:spMk id="1491" creationId="{C8B62218-E14E-57A3-242C-B2AA61B15C41}"/>
          </ac:spMkLst>
        </pc:spChg>
        <pc:spChg chg="mod">
          <ac:chgData name="Nuriya Umniyati Zulfa" userId="3c446678-1702-4db1-a88d-d1b27873fcc1" providerId="ADAL" clId="{B41B1532-611A-4C5F-A9C8-D8D86EF62422}" dt="2024-06-01T15:41:31.532" v="432"/>
          <ac:spMkLst>
            <pc:docMk/>
            <pc:sldMk cId="697701518" sldId="337"/>
            <ac:spMk id="1492" creationId="{D31EDBF4-61BB-BC25-4BBE-72BB58958978}"/>
          </ac:spMkLst>
        </pc:spChg>
        <pc:spChg chg="mod">
          <ac:chgData name="Nuriya Umniyati Zulfa" userId="3c446678-1702-4db1-a88d-d1b27873fcc1" providerId="ADAL" clId="{B41B1532-611A-4C5F-A9C8-D8D86EF62422}" dt="2024-06-01T15:41:31.532" v="432"/>
          <ac:spMkLst>
            <pc:docMk/>
            <pc:sldMk cId="697701518" sldId="337"/>
            <ac:spMk id="1493" creationId="{A1EA54E9-E5CF-493E-F9B1-F2F8B75C8186}"/>
          </ac:spMkLst>
        </pc:spChg>
        <pc:spChg chg="mod">
          <ac:chgData name="Nuriya Umniyati Zulfa" userId="3c446678-1702-4db1-a88d-d1b27873fcc1" providerId="ADAL" clId="{B41B1532-611A-4C5F-A9C8-D8D86EF62422}" dt="2024-06-01T15:41:31.532" v="432"/>
          <ac:spMkLst>
            <pc:docMk/>
            <pc:sldMk cId="697701518" sldId="337"/>
            <ac:spMk id="1494" creationId="{513BF804-F883-DEE8-0403-05E0966D4130}"/>
          </ac:spMkLst>
        </pc:spChg>
        <pc:spChg chg="mod">
          <ac:chgData name="Nuriya Umniyati Zulfa" userId="3c446678-1702-4db1-a88d-d1b27873fcc1" providerId="ADAL" clId="{B41B1532-611A-4C5F-A9C8-D8D86EF62422}" dt="2024-06-01T15:41:31.532" v="432"/>
          <ac:spMkLst>
            <pc:docMk/>
            <pc:sldMk cId="697701518" sldId="337"/>
            <ac:spMk id="1495" creationId="{2CEC0C24-B4B2-7D5F-92FB-8B11DE3BC12D}"/>
          </ac:spMkLst>
        </pc:spChg>
        <pc:spChg chg="mod">
          <ac:chgData name="Nuriya Umniyati Zulfa" userId="3c446678-1702-4db1-a88d-d1b27873fcc1" providerId="ADAL" clId="{B41B1532-611A-4C5F-A9C8-D8D86EF62422}" dt="2024-06-01T15:41:31.532" v="432"/>
          <ac:spMkLst>
            <pc:docMk/>
            <pc:sldMk cId="697701518" sldId="337"/>
            <ac:spMk id="1497" creationId="{0689A376-6EAF-F02A-9BAF-873144324F2A}"/>
          </ac:spMkLst>
        </pc:spChg>
        <pc:spChg chg="mod">
          <ac:chgData name="Nuriya Umniyati Zulfa" userId="3c446678-1702-4db1-a88d-d1b27873fcc1" providerId="ADAL" clId="{B41B1532-611A-4C5F-A9C8-D8D86EF62422}" dt="2024-06-01T15:41:31.532" v="432"/>
          <ac:spMkLst>
            <pc:docMk/>
            <pc:sldMk cId="697701518" sldId="337"/>
            <ac:spMk id="1498" creationId="{6F8D5961-F86C-08B1-03F1-E6F725E3C664}"/>
          </ac:spMkLst>
        </pc:spChg>
        <pc:spChg chg="mod">
          <ac:chgData name="Nuriya Umniyati Zulfa" userId="3c446678-1702-4db1-a88d-d1b27873fcc1" providerId="ADAL" clId="{B41B1532-611A-4C5F-A9C8-D8D86EF62422}" dt="2024-06-01T15:41:31.532" v="432"/>
          <ac:spMkLst>
            <pc:docMk/>
            <pc:sldMk cId="697701518" sldId="337"/>
            <ac:spMk id="1499" creationId="{9C99D5FC-632E-C653-C8F8-4EE6EA11D9C8}"/>
          </ac:spMkLst>
        </pc:spChg>
        <pc:spChg chg="mod">
          <ac:chgData name="Nuriya Umniyati Zulfa" userId="3c446678-1702-4db1-a88d-d1b27873fcc1" providerId="ADAL" clId="{B41B1532-611A-4C5F-A9C8-D8D86EF62422}" dt="2024-06-01T15:41:31.532" v="432"/>
          <ac:spMkLst>
            <pc:docMk/>
            <pc:sldMk cId="697701518" sldId="337"/>
            <ac:spMk id="1500" creationId="{CC09869F-FB3E-F0DD-DED9-FBC245CEC18B}"/>
          </ac:spMkLst>
        </pc:spChg>
        <pc:spChg chg="mod">
          <ac:chgData name="Nuriya Umniyati Zulfa" userId="3c446678-1702-4db1-a88d-d1b27873fcc1" providerId="ADAL" clId="{B41B1532-611A-4C5F-A9C8-D8D86EF62422}" dt="2024-06-01T15:41:31.532" v="432"/>
          <ac:spMkLst>
            <pc:docMk/>
            <pc:sldMk cId="697701518" sldId="337"/>
            <ac:spMk id="1501" creationId="{67CFA317-FE62-CABD-2CBB-B4B18AE77203}"/>
          </ac:spMkLst>
        </pc:spChg>
        <pc:spChg chg="mod">
          <ac:chgData name="Nuriya Umniyati Zulfa" userId="3c446678-1702-4db1-a88d-d1b27873fcc1" providerId="ADAL" clId="{B41B1532-611A-4C5F-A9C8-D8D86EF62422}" dt="2024-06-01T15:41:31.532" v="432"/>
          <ac:spMkLst>
            <pc:docMk/>
            <pc:sldMk cId="697701518" sldId="337"/>
            <ac:spMk id="1502" creationId="{8DAF320F-E8EE-8A39-420A-D26B3C05CE62}"/>
          </ac:spMkLst>
        </pc:spChg>
        <pc:spChg chg="mod">
          <ac:chgData name="Nuriya Umniyati Zulfa" userId="3c446678-1702-4db1-a88d-d1b27873fcc1" providerId="ADAL" clId="{B41B1532-611A-4C5F-A9C8-D8D86EF62422}" dt="2024-06-01T15:41:31.532" v="432"/>
          <ac:spMkLst>
            <pc:docMk/>
            <pc:sldMk cId="697701518" sldId="337"/>
            <ac:spMk id="1503" creationId="{1AEB7894-773D-43EF-E9EF-DEDD3FB517BD}"/>
          </ac:spMkLst>
        </pc:spChg>
        <pc:spChg chg="mod">
          <ac:chgData name="Nuriya Umniyati Zulfa" userId="3c446678-1702-4db1-a88d-d1b27873fcc1" providerId="ADAL" clId="{B41B1532-611A-4C5F-A9C8-D8D86EF62422}" dt="2024-06-01T15:41:31.532" v="432"/>
          <ac:spMkLst>
            <pc:docMk/>
            <pc:sldMk cId="697701518" sldId="337"/>
            <ac:spMk id="1504" creationId="{730AE2EB-70D7-3752-1646-12F6C1F5A44F}"/>
          </ac:spMkLst>
        </pc:spChg>
        <pc:spChg chg="mod">
          <ac:chgData name="Nuriya Umniyati Zulfa" userId="3c446678-1702-4db1-a88d-d1b27873fcc1" providerId="ADAL" clId="{B41B1532-611A-4C5F-A9C8-D8D86EF62422}" dt="2024-06-01T15:41:31.532" v="432"/>
          <ac:spMkLst>
            <pc:docMk/>
            <pc:sldMk cId="697701518" sldId="337"/>
            <ac:spMk id="1505" creationId="{23EE09F2-0E5D-DA79-B711-BDACB042E159}"/>
          </ac:spMkLst>
        </pc:spChg>
        <pc:spChg chg="mod">
          <ac:chgData name="Nuriya Umniyati Zulfa" userId="3c446678-1702-4db1-a88d-d1b27873fcc1" providerId="ADAL" clId="{B41B1532-611A-4C5F-A9C8-D8D86EF62422}" dt="2024-06-01T15:41:31.532" v="432"/>
          <ac:spMkLst>
            <pc:docMk/>
            <pc:sldMk cId="697701518" sldId="337"/>
            <ac:spMk id="1506" creationId="{237E2DB7-EA3A-8955-41EC-240AD29A6BEE}"/>
          </ac:spMkLst>
        </pc:spChg>
        <pc:spChg chg="mod">
          <ac:chgData name="Nuriya Umniyati Zulfa" userId="3c446678-1702-4db1-a88d-d1b27873fcc1" providerId="ADAL" clId="{B41B1532-611A-4C5F-A9C8-D8D86EF62422}" dt="2024-06-01T15:41:31.532" v="432"/>
          <ac:spMkLst>
            <pc:docMk/>
            <pc:sldMk cId="697701518" sldId="337"/>
            <ac:spMk id="1507" creationId="{C5D8C652-52CA-64BA-A147-6A2099EA1942}"/>
          </ac:spMkLst>
        </pc:spChg>
        <pc:spChg chg="mod">
          <ac:chgData name="Nuriya Umniyati Zulfa" userId="3c446678-1702-4db1-a88d-d1b27873fcc1" providerId="ADAL" clId="{B41B1532-611A-4C5F-A9C8-D8D86EF62422}" dt="2024-06-01T15:41:31.532" v="432"/>
          <ac:spMkLst>
            <pc:docMk/>
            <pc:sldMk cId="697701518" sldId="337"/>
            <ac:spMk id="2345" creationId="{F150A154-6FD4-0F7A-326D-1E2505DEB7A9}"/>
          </ac:spMkLst>
        </pc:spChg>
        <pc:grpChg chg="add mod">
          <ac:chgData name="Nuriya Umniyati Zulfa" userId="3c446678-1702-4db1-a88d-d1b27873fcc1" providerId="ADAL" clId="{B41B1532-611A-4C5F-A9C8-D8D86EF62422}" dt="2024-06-01T15:41:31.532" v="432"/>
          <ac:grpSpMkLst>
            <pc:docMk/>
            <pc:sldMk cId="697701518" sldId="337"/>
            <ac:grpSpMk id="23" creationId="{99845F53-6FAF-6D80-4408-188649C36264}"/>
          </ac:grpSpMkLst>
        </pc:grpChg>
        <pc:grpChg chg="del">
          <ac:chgData name="Nuriya Umniyati Zulfa" userId="3c446678-1702-4db1-a88d-d1b27873fcc1" providerId="ADAL" clId="{B41B1532-611A-4C5F-A9C8-D8D86EF62422}" dt="2024-06-01T15:41:31.124" v="431" actId="478"/>
          <ac:grpSpMkLst>
            <pc:docMk/>
            <pc:sldMk cId="697701518" sldId="337"/>
            <ac:grpSpMk id="47" creationId="{383FF97D-A314-181D-00C0-C7412CA57FC0}"/>
          </ac:grpSpMkLst>
        </pc:grpChg>
        <pc:grpChg chg="ord">
          <ac:chgData name="Nuriya Umniyati Zulfa" userId="3c446678-1702-4db1-a88d-d1b27873fcc1" providerId="ADAL" clId="{B41B1532-611A-4C5F-A9C8-D8D86EF62422}" dt="2024-06-02T04:57:33.436" v="1831" actId="166"/>
          <ac:grpSpMkLst>
            <pc:docMk/>
            <pc:sldMk cId="697701518" sldId="337"/>
            <ac:grpSpMk id="330" creationId="{05F57154-F9F3-76A9-2773-E0D719381AFD}"/>
          </ac:grpSpMkLst>
        </pc:grpChg>
        <pc:picChg chg="del mod">
          <ac:chgData name="Nuriya Umniyati Zulfa" userId="3c446678-1702-4db1-a88d-d1b27873fcc1" providerId="ADAL" clId="{B41B1532-611A-4C5F-A9C8-D8D86EF62422}" dt="2024-06-01T15:40:07.866" v="410" actId="478"/>
          <ac:picMkLst>
            <pc:docMk/>
            <pc:sldMk cId="697701518" sldId="337"/>
            <ac:picMk id="6" creationId="{8AA843B3-A46A-0124-9BFD-2345E9E55DC5}"/>
          </ac:picMkLst>
        </pc:picChg>
        <pc:picChg chg="add mod">
          <ac:chgData name="Nuriya Umniyati Zulfa" userId="3c446678-1702-4db1-a88d-d1b27873fcc1" providerId="ADAL" clId="{B41B1532-611A-4C5F-A9C8-D8D86EF62422}" dt="2024-06-01T15:41:48.634" v="442" actId="1076"/>
          <ac:picMkLst>
            <pc:docMk/>
            <pc:sldMk cId="697701518" sldId="337"/>
            <ac:picMk id="22" creationId="{360CF2D0-C19D-9665-210F-15D92118DB1B}"/>
          </ac:picMkLst>
        </pc:picChg>
      </pc:sldChg>
      <pc:sldChg chg="addSp delSp modSp mod modTransition">
        <pc:chgData name="Nuriya Umniyati Zulfa" userId="3c446678-1702-4db1-a88d-d1b27873fcc1" providerId="ADAL" clId="{B41B1532-611A-4C5F-A9C8-D8D86EF62422}" dt="2024-06-02T04:57:39.818" v="1832" actId="478"/>
        <pc:sldMkLst>
          <pc:docMk/>
          <pc:sldMk cId="2984783809" sldId="338"/>
        </pc:sldMkLst>
        <pc:spChg chg="mod">
          <ac:chgData name="Nuriya Umniyati Zulfa" userId="3c446678-1702-4db1-a88d-d1b27873fcc1" providerId="ADAL" clId="{B41B1532-611A-4C5F-A9C8-D8D86EF62422}" dt="2024-06-01T15:18:28.823" v="284" actId="114"/>
          <ac:spMkLst>
            <pc:docMk/>
            <pc:sldMk cId="2984783809" sldId="338"/>
            <ac:spMk id="4" creationId="{00E47A17-9DE4-D96A-05B2-9E31DD8058A6}"/>
          </ac:spMkLst>
        </pc:spChg>
        <pc:spChg chg="mod">
          <ac:chgData name="Nuriya Umniyati Zulfa" userId="3c446678-1702-4db1-a88d-d1b27873fcc1" providerId="ADAL" clId="{B41B1532-611A-4C5F-A9C8-D8D86EF62422}" dt="2024-06-02T04:57:21.287" v="1830" actId="14100"/>
          <ac:spMkLst>
            <pc:docMk/>
            <pc:sldMk cId="2984783809" sldId="338"/>
            <ac:spMk id="6" creationId="{4CA68BC7-0C2A-1CA0-56A3-3CC991E86801}"/>
          </ac:spMkLst>
        </pc:spChg>
        <pc:spChg chg="mod">
          <ac:chgData name="Nuriya Umniyati Zulfa" userId="3c446678-1702-4db1-a88d-d1b27873fcc1" providerId="ADAL" clId="{B41B1532-611A-4C5F-A9C8-D8D86EF62422}" dt="2024-06-01T16:02:13.893" v="639" actId="20577"/>
          <ac:spMkLst>
            <pc:docMk/>
            <pc:sldMk cId="2984783809" sldId="338"/>
            <ac:spMk id="8" creationId="{8F96D458-6F7E-CECA-DDF9-BC4FC8C1CAD8}"/>
          </ac:spMkLst>
        </pc:spChg>
        <pc:spChg chg="mod">
          <ac:chgData name="Nuriya Umniyati Zulfa" userId="3c446678-1702-4db1-a88d-d1b27873fcc1" providerId="ADAL" clId="{B41B1532-611A-4C5F-A9C8-D8D86EF62422}" dt="2024-06-01T15:41:52.937" v="444"/>
          <ac:spMkLst>
            <pc:docMk/>
            <pc:sldMk cId="2984783809" sldId="338"/>
            <ac:spMk id="24" creationId="{D5E1312A-389B-B91E-2D38-4EAEB9E861B3}"/>
          </ac:spMkLst>
        </pc:spChg>
        <pc:spChg chg="mod">
          <ac:chgData name="Nuriya Umniyati Zulfa" userId="3c446678-1702-4db1-a88d-d1b27873fcc1" providerId="ADAL" clId="{B41B1532-611A-4C5F-A9C8-D8D86EF62422}" dt="2024-06-01T15:41:52.937" v="444"/>
          <ac:spMkLst>
            <pc:docMk/>
            <pc:sldMk cId="2984783809" sldId="338"/>
            <ac:spMk id="25" creationId="{00B8521C-F889-A618-E07E-2ED69FB72CB0}"/>
          </ac:spMkLst>
        </pc:spChg>
        <pc:spChg chg="mod">
          <ac:chgData name="Nuriya Umniyati Zulfa" userId="3c446678-1702-4db1-a88d-d1b27873fcc1" providerId="ADAL" clId="{B41B1532-611A-4C5F-A9C8-D8D86EF62422}" dt="2024-06-01T15:41:52.937" v="444"/>
          <ac:spMkLst>
            <pc:docMk/>
            <pc:sldMk cId="2984783809" sldId="338"/>
            <ac:spMk id="26" creationId="{B3F4F0BD-8194-8DED-9902-1750C0D0AC3A}"/>
          </ac:spMkLst>
        </pc:spChg>
        <pc:spChg chg="mod">
          <ac:chgData name="Nuriya Umniyati Zulfa" userId="3c446678-1702-4db1-a88d-d1b27873fcc1" providerId="ADAL" clId="{B41B1532-611A-4C5F-A9C8-D8D86EF62422}" dt="2024-06-01T15:41:52.937" v="444"/>
          <ac:spMkLst>
            <pc:docMk/>
            <pc:sldMk cId="2984783809" sldId="338"/>
            <ac:spMk id="27" creationId="{D7D8C635-CEBE-A056-1D31-E18265AD7930}"/>
          </ac:spMkLst>
        </pc:spChg>
        <pc:spChg chg="mod">
          <ac:chgData name="Nuriya Umniyati Zulfa" userId="3c446678-1702-4db1-a88d-d1b27873fcc1" providerId="ADAL" clId="{B41B1532-611A-4C5F-A9C8-D8D86EF62422}" dt="2024-06-01T15:41:52.937" v="444"/>
          <ac:spMkLst>
            <pc:docMk/>
            <pc:sldMk cId="2984783809" sldId="338"/>
            <ac:spMk id="28" creationId="{436D6FF4-36C0-4C0D-6122-D4F33E816662}"/>
          </ac:spMkLst>
        </pc:spChg>
        <pc:spChg chg="mod">
          <ac:chgData name="Nuriya Umniyati Zulfa" userId="3c446678-1702-4db1-a88d-d1b27873fcc1" providerId="ADAL" clId="{B41B1532-611A-4C5F-A9C8-D8D86EF62422}" dt="2024-06-01T15:41:52.937" v="444"/>
          <ac:spMkLst>
            <pc:docMk/>
            <pc:sldMk cId="2984783809" sldId="338"/>
            <ac:spMk id="29" creationId="{CB709742-0C12-09C7-D2FC-C5ADC2412C64}"/>
          </ac:spMkLst>
        </pc:spChg>
        <pc:spChg chg="mod">
          <ac:chgData name="Nuriya Umniyati Zulfa" userId="3c446678-1702-4db1-a88d-d1b27873fcc1" providerId="ADAL" clId="{B41B1532-611A-4C5F-A9C8-D8D86EF62422}" dt="2024-06-01T15:41:52.937" v="444"/>
          <ac:spMkLst>
            <pc:docMk/>
            <pc:sldMk cId="2984783809" sldId="338"/>
            <ac:spMk id="30" creationId="{E95E5E23-E991-F85E-0A77-8CCBA1B1BBBA}"/>
          </ac:spMkLst>
        </pc:spChg>
        <pc:spChg chg="mod">
          <ac:chgData name="Nuriya Umniyati Zulfa" userId="3c446678-1702-4db1-a88d-d1b27873fcc1" providerId="ADAL" clId="{B41B1532-611A-4C5F-A9C8-D8D86EF62422}" dt="2024-06-01T15:41:52.937" v="444"/>
          <ac:spMkLst>
            <pc:docMk/>
            <pc:sldMk cId="2984783809" sldId="338"/>
            <ac:spMk id="31" creationId="{D56CB0E4-1ACC-959F-F5B7-F09FFA8C01F3}"/>
          </ac:spMkLst>
        </pc:spChg>
        <pc:spChg chg="mod">
          <ac:chgData name="Nuriya Umniyati Zulfa" userId="3c446678-1702-4db1-a88d-d1b27873fcc1" providerId="ADAL" clId="{B41B1532-611A-4C5F-A9C8-D8D86EF62422}" dt="2024-06-01T15:41:52.937" v="444"/>
          <ac:spMkLst>
            <pc:docMk/>
            <pc:sldMk cId="2984783809" sldId="338"/>
            <ac:spMk id="32" creationId="{B9CDB7EB-B232-3E36-EFAE-B49E7ED7E162}"/>
          </ac:spMkLst>
        </pc:spChg>
        <pc:spChg chg="mod">
          <ac:chgData name="Nuriya Umniyati Zulfa" userId="3c446678-1702-4db1-a88d-d1b27873fcc1" providerId="ADAL" clId="{B41B1532-611A-4C5F-A9C8-D8D86EF62422}" dt="2024-06-01T15:41:52.937" v="444"/>
          <ac:spMkLst>
            <pc:docMk/>
            <pc:sldMk cId="2984783809" sldId="338"/>
            <ac:spMk id="33" creationId="{2616859F-5820-D0F1-1005-0D09BC5650B0}"/>
          </ac:spMkLst>
        </pc:spChg>
        <pc:spChg chg="mod">
          <ac:chgData name="Nuriya Umniyati Zulfa" userId="3c446678-1702-4db1-a88d-d1b27873fcc1" providerId="ADAL" clId="{B41B1532-611A-4C5F-A9C8-D8D86EF62422}" dt="2024-06-01T15:41:52.937" v="444"/>
          <ac:spMkLst>
            <pc:docMk/>
            <pc:sldMk cId="2984783809" sldId="338"/>
            <ac:spMk id="34" creationId="{214570D3-A632-65E0-9EF1-11DCA0C76EF1}"/>
          </ac:spMkLst>
        </pc:spChg>
        <pc:spChg chg="mod">
          <ac:chgData name="Nuriya Umniyati Zulfa" userId="3c446678-1702-4db1-a88d-d1b27873fcc1" providerId="ADAL" clId="{B41B1532-611A-4C5F-A9C8-D8D86EF62422}" dt="2024-06-01T15:41:52.937" v="444"/>
          <ac:spMkLst>
            <pc:docMk/>
            <pc:sldMk cId="2984783809" sldId="338"/>
            <ac:spMk id="342" creationId="{A755FA1A-7334-99F1-6139-C93DDAF384D3}"/>
          </ac:spMkLst>
        </pc:spChg>
        <pc:spChg chg="mod">
          <ac:chgData name="Nuriya Umniyati Zulfa" userId="3c446678-1702-4db1-a88d-d1b27873fcc1" providerId="ADAL" clId="{B41B1532-611A-4C5F-A9C8-D8D86EF62422}" dt="2024-06-01T15:41:52.937" v="444"/>
          <ac:spMkLst>
            <pc:docMk/>
            <pc:sldMk cId="2984783809" sldId="338"/>
            <ac:spMk id="343" creationId="{1804DFC7-2885-034A-776C-9821F6BC90EA}"/>
          </ac:spMkLst>
        </pc:spChg>
        <pc:spChg chg="mod">
          <ac:chgData name="Nuriya Umniyati Zulfa" userId="3c446678-1702-4db1-a88d-d1b27873fcc1" providerId="ADAL" clId="{B41B1532-611A-4C5F-A9C8-D8D86EF62422}" dt="2024-06-01T15:41:52.937" v="444"/>
          <ac:spMkLst>
            <pc:docMk/>
            <pc:sldMk cId="2984783809" sldId="338"/>
            <ac:spMk id="344" creationId="{6DCA9C90-88C4-27CA-489A-FA4A663D5F83}"/>
          </ac:spMkLst>
        </pc:spChg>
        <pc:spChg chg="mod">
          <ac:chgData name="Nuriya Umniyati Zulfa" userId="3c446678-1702-4db1-a88d-d1b27873fcc1" providerId="ADAL" clId="{B41B1532-611A-4C5F-A9C8-D8D86EF62422}" dt="2024-06-01T15:41:52.937" v="444"/>
          <ac:spMkLst>
            <pc:docMk/>
            <pc:sldMk cId="2984783809" sldId="338"/>
            <ac:spMk id="345" creationId="{5F7AD2D4-A83C-DA9A-BC36-F8EA5956DE00}"/>
          </ac:spMkLst>
        </pc:spChg>
        <pc:spChg chg="mod">
          <ac:chgData name="Nuriya Umniyati Zulfa" userId="3c446678-1702-4db1-a88d-d1b27873fcc1" providerId="ADAL" clId="{B41B1532-611A-4C5F-A9C8-D8D86EF62422}" dt="2024-06-01T15:41:52.937" v="444"/>
          <ac:spMkLst>
            <pc:docMk/>
            <pc:sldMk cId="2984783809" sldId="338"/>
            <ac:spMk id="346" creationId="{E53C5764-CFEC-1DB2-285B-708D1D94D743}"/>
          </ac:spMkLst>
        </pc:spChg>
        <pc:spChg chg="mod">
          <ac:chgData name="Nuriya Umniyati Zulfa" userId="3c446678-1702-4db1-a88d-d1b27873fcc1" providerId="ADAL" clId="{B41B1532-611A-4C5F-A9C8-D8D86EF62422}" dt="2024-06-01T15:41:52.937" v="444"/>
          <ac:spMkLst>
            <pc:docMk/>
            <pc:sldMk cId="2984783809" sldId="338"/>
            <ac:spMk id="347" creationId="{2700D606-A489-BE51-60B5-884808712BDB}"/>
          </ac:spMkLst>
        </pc:spChg>
        <pc:spChg chg="mod">
          <ac:chgData name="Nuriya Umniyati Zulfa" userId="3c446678-1702-4db1-a88d-d1b27873fcc1" providerId="ADAL" clId="{B41B1532-611A-4C5F-A9C8-D8D86EF62422}" dt="2024-06-01T15:41:52.937" v="444"/>
          <ac:spMkLst>
            <pc:docMk/>
            <pc:sldMk cId="2984783809" sldId="338"/>
            <ac:spMk id="348" creationId="{5C4F5C20-FE8D-C339-A3EF-5E39F10D695A}"/>
          </ac:spMkLst>
        </pc:spChg>
        <pc:spChg chg="mod">
          <ac:chgData name="Nuriya Umniyati Zulfa" userId="3c446678-1702-4db1-a88d-d1b27873fcc1" providerId="ADAL" clId="{B41B1532-611A-4C5F-A9C8-D8D86EF62422}" dt="2024-06-01T15:41:52.937" v="444"/>
          <ac:spMkLst>
            <pc:docMk/>
            <pc:sldMk cId="2984783809" sldId="338"/>
            <ac:spMk id="349" creationId="{A9523055-CD1D-39D3-6201-36F72A1FB0D0}"/>
          </ac:spMkLst>
        </pc:spChg>
        <pc:spChg chg="mod">
          <ac:chgData name="Nuriya Umniyati Zulfa" userId="3c446678-1702-4db1-a88d-d1b27873fcc1" providerId="ADAL" clId="{B41B1532-611A-4C5F-A9C8-D8D86EF62422}" dt="2024-06-01T15:41:52.937" v="444"/>
          <ac:spMkLst>
            <pc:docMk/>
            <pc:sldMk cId="2984783809" sldId="338"/>
            <ac:spMk id="350" creationId="{D664AE14-E604-5C7E-A756-E3AC0EC57A47}"/>
          </ac:spMkLst>
        </pc:spChg>
        <pc:spChg chg="mod">
          <ac:chgData name="Nuriya Umniyati Zulfa" userId="3c446678-1702-4db1-a88d-d1b27873fcc1" providerId="ADAL" clId="{B41B1532-611A-4C5F-A9C8-D8D86EF62422}" dt="2024-06-01T15:41:52.937" v="444"/>
          <ac:spMkLst>
            <pc:docMk/>
            <pc:sldMk cId="2984783809" sldId="338"/>
            <ac:spMk id="351" creationId="{A39BC3A3-481A-FB7E-E377-7DD8B120A412}"/>
          </ac:spMkLst>
        </pc:spChg>
        <pc:spChg chg="mod">
          <ac:chgData name="Nuriya Umniyati Zulfa" userId="3c446678-1702-4db1-a88d-d1b27873fcc1" providerId="ADAL" clId="{B41B1532-611A-4C5F-A9C8-D8D86EF62422}" dt="2024-06-01T15:41:52.937" v="444"/>
          <ac:spMkLst>
            <pc:docMk/>
            <pc:sldMk cId="2984783809" sldId="338"/>
            <ac:spMk id="352" creationId="{55C64D35-8103-D8F0-DB12-886CFDBEC082}"/>
          </ac:spMkLst>
        </pc:spChg>
        <pc:spChg chg="mod">
          <ac:chgData name="Nuriya Umniyati Zulfa" userId="3c446678-1702-4db1-a88d-d1b27873fcc1" providerId="ADAL" clId="{B41B1532-611A-4C5F-A9C8-D8D86EF62422}" dt="2024-06-01T15:41:52.937" v="444"/>
          <ac:spMkLst>
            <pc:docMk/>
            <pc:sldMk cId="2984783809" sldId="338"/>
            <ac:spMk id="353" creationId="{841CB2D5-F252-1A0A-411A-E90D70972E50}"/>
          </ac:spMkLst>
        </pc:spChg>
        <pc:spChg chg="mod">
          <ac:chgData name="Nuriya Umniyati Zulfa" userId="3c446678-1702-4db1-a88d-d1b27873fcc1" providerId="ADAL" clId="{B41B1532-611A-4C5F-A9C8-D8D86EF62422}" dt="2024-06-01T15:41:52.937" v="444"/>
          <ac:spMkLst>
            <pc:docMk/>
            <pc:sldMk cId="2984783809" sldId="338"/>
            <ac:spMk id="354" creationId="{BD342FB4-2C98-B07C-98F3-0D24184A2D53}"/>
          </ac:spMkLst>
        </pc:spChg>
        <pc:spChg chg="mod">
          <ac:chgData name="Nuriya Umniyati Zulfa" userId="3c446678-1702-4db1-a88d-d1b27873fcc1" providerId="ADAL" clId="{B41B1532-611A-4C5F-A9C8-D8D86EF62422}" dt="2024-06-01T15:41:52.937" v="444"/>
          <ac:spMkLst>
            <pc:docMk/>
            <pc:sldMk cId="2984783809" sldId="338"/>
            <ac:spMk id="355" creationId="{73C7FCC9-D6A8-D5FD-06BB-B235536423A4}"/>
          </ac:spMkLst>
        </pc:spChg>
        <pc:spChg chg="mod">
          <ac:chgData name="Nuriya Umniyati Zulfa" userId="3c446678-1702-4db1-a88d-d1b27873fcc1" providerId="ADAL" clId="{B41B1532-611A-4C5F-A9C8-D8D86EF62422}" dt="2024-06-01T15:41:52.937" v="444"/>
          <ac:spMkLst>
            <pc:docMk/>
            <pc:sldMk cId="2984783809" sldId="338"/>
            <ac:spMk id="356" creationId="{81F4536E-BEDB-BE7B-F55D-518971933BF1}"/>
          </ac:spMkLst>
        </pc:spChg>
        <pc:spChg chg="mod">
          <ac:chgData name="Nuriya Umniyati Zulfa" userId="3c446678-1702-4db1-a88d-d1b27873fcc1" providerId="ADAL" clId="{B41B1532-611A-4C5F-A9C8-D8D86EF62422}" dt="2024-06-01T15:41:52.937" v="444"/>
          <ac:spMkLst>
            <pc:docMk/>
            <pc:sldMk cId="2984783809" sldId="338"/>
            <ac:spMk id="357" creationId="{F8DA4D18-0A54-EBFA-0041-D9C2D9A98C01}"/>
          </ac:spMkLst>
        </pc:spChg>
        <pc:spChg chg="mod">
          <ac:chgData name="Nuriya Umniyati Zulfa" userId="3c446678-1702-4db1-a88d-d1b27873fcc1" providerId="ADAL" clId="{B41B1532-611A-4C5F-A9C8-D8D86EF62422}" dt="2024-06-01T15:41:52.937" v="444"/>
          <ac:spMkLst>
            <pc:docMk/>
            <pc:sldMk cId="2984783809" sldId="338"/>
            <ac:spMk id="358" creationId="{61823630-C882-AF4C-A583-726FE0CE4E97}"/>
          </ac:spMkLst>
        </pc:spChg>
        <pc:spChg chg="mod">
          <ac:chgData name="Nuriya Umniyati Zulfa" userId="3c446678-1702-4db1-a88d-d1b27873fcc1" providerId="ADAL" clId="{B41B1532-611A-4C5F-A9C8-D8D86EF62422}" dt="2024-06-01T15:41:52.937" v="444"/>
          <ac:spMkLst>
            <pc:docMk/>
            <pc:sldMk cId="2984783809" sldId="338"/>
            <ac:spMk id="1352" creationId="{D6CA7C3D-46D6-4AC5-1BD4-42B3F603CEB1}"/>
          </ac:spMkLst>
        </pc:spChg>
        <pc:spChg chg="mod">
          <ac:chgData name="Nuriya Umniyati Zulfa" userId="3c446678-1702-4db1-a88d-d1b27873fcc1" providerId="ADAL" clId="{B41B1532-611A-4C5F-A9C8-D8D86EF62422}" dt="2024-06-01T15:41:52.937" v="444"/>
          <ac:spMkLst>
            <pc:docMk/>
            <pc:sldMk cId="2984783809" sldId="338"/>
            <ac:spMk id="1356" creationId="{5C2D3805-4E33-841A-646D-ABDCE35D38B8}"/>
          </ac:spMkLst>
        </pc:spChg>
        <pc:spChg chg="mod">
          <ac:chgData name="Nuriya Umniyati Zulfa" userId="3c446678-1702-4db1-a88d-d1b27873fcc1" providerId="ADAL" clId="{B41B1532-611A-4C5F-A9C8-D8D86EF62422}" dt="2024-06-01T15:41:52.937" v="444"/>
          <ac:spMkLst>
            <pc:docMk/>
            <pc:sldMk cId="2984783809" sldId="338"/>
            <ac:spMk id="1357" creationId="{37A912AF-B4BE-9C7F-C656-334A45D9DFA8}"/>
          </ac:spMkLst>
        </pc:spChg>
        <pc:spChg chg="mod">
          <ac:chgData name="Nuriya Umniyati Zulfa" userId="3c446678-1702-4db1-a88d-d1b27873fcc1" providerId="ADAL" clId="{B41B1532-611A-4C5F-A9C8-D8D86EF62422}" dt="2024-06-01T15:41:52.937" v="444"/>
          <ac:spMkLst>
            <pc:docMk/>
            <pc:sldMk cId="2984783809" sldId="338"/>
            <ac:spMk id="1358" creationId="{F4CEB9B9-7962-4CDF-C22C-6D98B331B62B}"/>
          </ac:spMkLst>
        </pc:spChg>
        <pc:spChg chg="mod">
          <ac:chgData name="Nuriya Umniyati Zulfa" userId="3c446678-1702-4db1-a88d-d1b27873fcc1" providerId="ADAL" clId="{B41B1532-611A-4C5F-A9C8-D8D86EF62422}" dt="2024-06-01T15:41:52.937" v="444"/>
          <ac:spMkLst>
            <pc:docMk/>
            <pc:sldMk cId="2984783809" sldId="338"/>
            <ac:spMk id="1359" creationId="{3AF5F3BD-FEA0-41F6-5FD4-5C22BF4F4D16}"/>
          </ac:spMkLst>
        </pc:spChg>
        <pc:spChg chg="mod">
          <ac:chgData name="Nuriya Umniyati Zulfa" userId="3c446678-1702-4db1-a88d-d1b27873fcc1" providerId="ADAL" clId="{B41B1532-611A-4C5F-A9C8-D8D86EF62422}" dt="2024-06-01T15:41:52.937" v="444"/>
          <ac:spMkLst>
            <pc:docMk/>
            <pc:sldMk cId="2984783809" sldId="338"/>
            <ac:spMk id="1360" creationId="{571F8353-8E8A-099C-2C8C-68690B19F00E}"/>
          </ac:spMkLst>
        </pc:spChg>
        <pc:spChg chg="mod">
          <ac:chgData name="Nuriya Umniyati Zulfa" userId="3c446678-1702-4db1-a88d-d1b27873fcc1" providerId="ADAL" clId="{B41B1532-611A-4C5F-A9C8-D8D86EF62422}" dt="2024-06-01T15:41:52.937" v="444"/>
          <ac:spMkLst>
            <pc:docMk/>
            <pc:sldMk cId="2984783809" sldId="338"/>
            <ac:spMk id="1361" creationId="{C2CCE6A2-5F92-0A58-7DE0-5D67BC577AF3}"/>
          </ac:spMkLst>
        </pc:spChg>
        <pc:spChg chg="mod">
          <ac:chgData name="Nuriya Umniyati Zulfa" userId="3c446678-1702-4db1-a88d-d1b27873fcc1" providerId="ADAL" clId="{B41B1532-611A-4C5F-A9C8-D8D86EF62422}" dt="2024-06-01T15:41:52.937" v="444"/>
          <ac:spMkLst>
            <pc:docMk/>
            <pc:sldMk cId="2984783809" sldId="338"/>
            <ac:spMk id="1362" creationId="{9D731573-E14F-0608-A8FF-906BA681897D}"/>
          </ac:spMkLst>
        </pc:spChg>
        <pc:spChg chg="mod">
          <ac:chgData name="Nuriya Umniyati Zulfa" userId="3c446678-1702-4db1-a88d-d1b27873fcc1" providerId="ADAL" clId="{B41B1532-611A-4C5F-A9C8-D8D86EF62422}" dt="2024-06-01T15:41:52.937" v="444"/>
          <ac:spMkLst>
            <pc:docMk/>
            <pc:sldMk cId="2984783809" sldId="338"/>
            <ac:spMk id="1363" creationId="{F23D56C6-A1B4-CCCF-CC66-313B3EC6A753}"/>
          </ac:spMkLst>
        </pc:spChg>
        <pc:spChg chg="mod">
          <ac:chgData name="Nuriya Umniyati Zulfa" userId="3c446678-1702-4db1-a88d-d1b27873fcc1" providerId="ADAL" clId="{B41B1532-611A-4C5F-A9C8-D8D86EF62422}" dt="2024-06-01T15:41:52.937" v="444"/>
          <ac:spMkLst>
            <pc:docMk/>
            <pc:sldMk cId="2984783809" sldId="338"/>
            <ac:spMk id="1364" creationId="{3E0648FD-6DB5-AE3B-7F2B-BB54B24A1104}"/>
          </ac:spMkLst>
        </pc:spChg>
        <pc:spChg chg="mod">
          <ac:chgData name="Nuriya Umniyati Zulfa" userId="3c446678-1702-4db1-a88d-d1b27873fcc1" providerId="ADAL" clId="{B41B1532-611A-4C5F-A9C8-D8D86EF62422}" dt="2024-06-01T15:41:52.937" v="444"/>
          <ac:spMkLst>
            <pc:docMk/>
            <pc:sldMk cId="2984783809" sldId="338"/>
            <ac:spMk id="1365" creationId="{7617E65C-F91D-A57F-69E8-14D734D3D556}"/>
          </ac:spMkLst>
        </pc:spChg>
        <pc:spChg chg="mod">
          <ac:chgData name="Nuriya Umniyati Zulfa" userId="3c446678-1702-4db1-a88d-d1b27873fcc1" providerId="ADAL" clId="{B41B1532-611A-4C5F-A9C8-D8D86EF62422}" dt="2024-06-01T15:41:52.937" v="444"/>
          <ac:spMkLst>
            <pc:docMk/>
            <pc:sldMk cId="2984783809" sldId="338"/>
            <ac:spMk id="1366" creationId="{4CD7708A-915A-F941-5CB6-846568B10916}"/>
          </ac:spMkLst>
        </pc:spChg>
        <pc:spChg chg="mod">
          <ac:chgData name="Nuriya Umniyati Zulfa" userId="3c446678-1702-4db1-a88d-d1b27873fcc1" providerId="ADAL" clId="{B41B1532-611A-4C5F-A9C8-D8D86EF62422}" dt="2024-06-01T15:41:52.937" v="444"/>
          <ac:spMkLst>
            <pc:docMk/>
            <pc:sldMk cId="2984783809" sldId="338"/>
            <ac:spMk id="1367" creationId="{FD8B4F44-75E2-9951-E595-C707DBD39C0F}"/>
          </ac:spMkLst>
        </pc:spChg>
        <pc:spChg chg="mod">
          <ac:chgData name="Nuriya Umniyati Zulfa" userId="3c446678-1702-4db1-a88d-d1b27873fcc1" providerId="ADAL" clId="{B41B1532-611A-4C5F-A9C8-D8D86EF62422}" dt="2024-06-01T15:41:52.937" v="444"/>
          <ac:spMkLst>
            <pc:docMk/>
            <pc:sldMk cId="2984783809" sldId="338"/>
            <ac:spMk id="1368" creationId="{C99C547A-0672-48DD-4CE6-9EF0153AE2B3}"/>
          </ac:spMkLst>
        </pc:spChg>
        <pc:spChg chg="mod">
          <ac:chgData name="Nuriya Umniyati Zulfa" userId="3c446678-1702-4db1-a88d-d1b27873fcc1" providerId="ADAL" clId="{B41B1532-611A-4C5F-A9C8-D8D86EF62422}" dt="2024-06-01T15:41:52.937" v="444"/>
          <ac:spMkLst>
            <pc:docMk/>
            <pc:sldMk cId="2984783809" sldId="338"/>
            <ac:spMk id="1369" creationId="{876C971C-0976-7EFC-2BE3-996DC43762D4}"/>
          </ac:spMkLst>
        </pc:spChg>
        <pc:spChg chg="mod">
          <ac:chgData name="Nuriya Umniyati Zulfa" userId="3c446678-1702-4db1-a88d-d1b27873fcc1" providerId="ADAL" clId="{B41B1532-611A-4C5F-A9C8-D8D86EF62422}" dt="2024-06-01T15:41:52.937" v="444"/>
          <ac:spMkLst>
            <pc:docMk/>
            <pc:sldMk cId="2984783809" sldId="338"/>
            <ac:spMk id="1370" creationId="{56526C9C-B67C-EE48-40C2-FEB387E7BC48}"/>
          </ac:spMkLst>
        </pc:spChg>
        <pc:spChg chg="mod">
          <ac:chgData name="Nuriya Umniyati Zulfa" userId="3c446678-1702-4db1-a88d-d1b27873fcc1" providerId="ADAL" clId="{B41B1532-611A-4C5F-A9C8-D8D86EF62422}" dt="2024-06-01T15:41:52.937" v="444"/>
          <ac:spMkLst>
            <pc:docMk/>
            <pc:sldMk cId="2984783809" sldId="338"/>
            <ac:spMk id="1371" creationId="{E1DBFD8B-0B19-B9FE-6F5D-6B7C301CBBA1}"/>
          </ac:spMkLst>
        </pc:spChg>
        <pc:spChg chg="mod">
          <ac:chgData name="Nuriya Umniyati Zulfa" userId="3c446678-1702-4db1-a88d-d1b27873fcc1" providerId="ADAL" clId="{B41B1532-611A-4C5F-A9C8-D8D86EF62422}" dt="2024-06-01T15:41:52.937" v="444"/>
          <ac:spMkLst>
            <pc:docMk/>
            <pc:sldMk cId="2984783809" sldId="338"/>
            <ac:spMk id="1372" creationId="{CD116AA1-5DC8-8AFC-24CD-00E8037F76AD}"/>
          </ac:spMkLst>
        </pc:spChg>
        <pc:spChg chg="mod">
          <ac:chgData name="Nuriya Umniyati Zulfa" userId="3c446678-1702-4db1-a88d-d1b27873fcc1" providerId="ADAL" clId="{B41B1532-611A-4C5F-A9C8-D8D86EF62422}" dt="2024-06-01T15:41:52.937" v="444"/>
          <ac:spMkLst>
            <pc:docMk/>
            <pc:sldMk cId="2984783809" sldId="338"/>
            <ac:spMk id="1373" creationId="{CCD9E754-6217-A341-D163-DEB793B16CE0}"/>
          </ac:spMkLst>
        </pc:spChg>
        <pc:spChg chg="mod">
          <ac:chgData name="Nuriya Umniyati Zulfa" userId="3c446678-1702-4db1-a88d-d1b27873fcc1" providerId="ADAL" clId="{B41B1532-611A-4C5F-A9C8-D8D86EF62422}" dt="2024-06-01T15:41:52.937" v="444"/>
          <ac:spMkLst>
            <pc:docMk/>
            <pc:sldMk cId="2984783809" sldId="338"/>
            <ac:spMk id="1374" creationId="{17D9C4B6-5909-894F-695B-73CB959F1095}"/>
          </ac:spMkLst>
        </pc:spChg>
        <pc:spChg chg="mod">
          <ac:chgData name="Nuriya Umniyati Zulfa" userId="3c446678-1702-4db1-a88d-d1b27873fcc1" providerId="ADAL" clId="{B41B1532-611A-4C5F-A9C8-D8D86EF62422}" dt="2024-06-01T15:41:52.937" v="444"/>
          <ac:spMkLst>
            <pc:docMk/>
            <pc:sldMk cId="2984783809" sldId="338"/>
            <ac:spMk id="1375" creationId="{B31DC722-14E5-9EB1-4D03-6970132750EA}"/>
          </ac:spMkLst>
        </pc:spChg>
        <pc:spChg chg="mod">
          <ac:chgData name="Nuriya Umniyati Zulfa" userId="3c446678-1702-4db1-a88d-d1b27873fcc1" providerId="ADAL" clId="{B41B1532-611A-4C5F-A9C8-D8D86EF62422}" dt="2024-06-01T15:41:52.937" v="444"/>
          <ac:spMkLst>
            <pc:docMk/>
            <pc:sldMk cId="2984783809" sldId="338"/>
            <ac:spMk id="1376" creationId="{7768F91D-C610-B3E4-6A2A-152E3178E9D6}"/>
          </ac:spMkLst>
        </pc:spChg>
        <pc:spChg chg="mod">
          <ac:chgData name="Nuriya Umniyati Zulfa" userId="3c446678-1702-4db1-a88d-d1b27873fcc1" providerId="ADAL" clId="{B41B1532-611A-4C5F-A9C8-D8D86EF62422}" dt="2024-06-01T15:41:52.937" v="444"/>
          <ac:spMkLst>
            <pc:docMk/>
            <pc:sldMk cId="2984783809" sldId="338"/>
            <ac:spMk id="1377" creationId="{74B2D397-293D-4A71-122C-9B4552679F83}"/>
          </ac:spMkLst>
        </pc:spChg>
        <pc:spChg chg="mod">
          <ac:chgData name="Nuriya Umniyati Zulfa" userId="3c446678-1702-4db1-a88d-d1b27873fcc1" providerId="ADAL" clId="{B41B1532-611A-4C5F-A9C8-D8D86EF62422}" dt="2024-06-01T15:41:52.937" v="444"/>
          <ac:spMkLst>
            <pc:docMk/>
            <pc:sldMk cId="2984783809" sldId="338"/>
            <ac:spMk id="1378" creationId="{451565E1-DFFD-E238-7C94-88DFED892FDA}"/>
          </ac:spMkLst>
        </pc:spChg>
        <pc:spChg chg="mod">
          <ac:chgData name="Nuriya Umniyati Zulfa" userId="3c446678-1702-4db1-a88d-d1b27873fcc1" providerId="ADAL" clId="{B41B1532-611A-4C5F-A9C8-D8D86EF62422}" dt="2024-06-01T15:41:52.937" v="444"/>
          <ac:spMkLst>
            <pc:docMk/>
            <pc:sldMk cId="2984783809" sldId="338"/>
            <ac:spMk id="1379" creationId="{A5728F46-DFC2-24E8-02A8-7CE763755D99}"/>
          </ac:spMkLst>
        </pc:spChg>
        <pc:spChg chg="mod">
          <ac:chgData name="Nuriya Umniyati Zulfa" userId="3c446678-1702-4db1-a88d-d1b27873fcc1" providerId="ADAL" clId="{B41B1532-611A-4C5F-A9C8-D8D86EF62422}" dt="2024-06-01T15:41:52.937" v="444"/>
          <ac:spMkLst>
            <pc:docMk/>
            <pc:sldMk cId="2984783809" sldId="338"/>
            <ac:spMk id="1380" creationId="{4445D889-2539-E1EE-A502-22855D7F4AAC}"/>
          </ac:spMkLst>
        </pc:spChg>
        <pc:spChg chg="mod">
          <ac:chgData name="Nuriya Umniyati Zulfa" userId="3c446678-1702-4db1-a88d-d1b27873fcc1" providerId="ADAL" clId="{B41B1532-611A-4C5F-A9C8-D8D86EF62422}" dt="2024-06-01T15:41:52.937" v="444"/>
          <ac:spMkLst>
            <pc:docMk/>
            <pc:sldMk cId="2984783809" sldId="338"/>
            <ac:spMk id="1381" creationId="{E13EA91D-D11C-3542-4787-014D40CF8B71}"/>
          </ac:spMkLst>
        </pc:spChg>
        <pc:spChg chg="mod">
          <ac:chgData name="Nuriya Umniyati Zulfa" userId="3c446678-1702-4db1-a88d-d1b27873fcc1" providerId="ADAL" clId="{B41B1532-611A-4C5F-A9C8-D8D86EF62422}" dt="2024-06-01T15:41:52.937" v="444"/>
          <ac:spMkLst>
            <pc:docMk/>
            <pc:sldMk cId="2984783809" sldId="338"/>
            <ac:spMk id="1382" creationId="{2627CB16-FE22-1F69-6C67-4BF1C4C2EF94}"/>
          </ac:spMkLst>
        </pc:spChg>
        <pc:spChg chg="mod">
          <ac:chgData name="Nuriya Umniyati Zulfa" userId="3c446678-1702-4db1-a88d-d1b27873fcc1" providerId="ADAL" clId="{B41B1532-611A-4C5F-A9C8-D8D86EF62422}" dt="2024-06-01T15:41:52.937" v="444"/>
          <ac:spMkLst>
            <pc:docMk/>
            <pc:sldMk cId="2984783809" sldId="338"/>
            <ac:spMk id="1383" creationId="{761513AB-91A4-51F2-46EF-39B834CAD543}"/>
          </ac:spMkLst>
        </pc:spChg>
        <pc:spChg chg="mod">
          <ac:chgData name="Nuriya Umniyati Zulfa" userId="3c446678-1702-4db1-a88d-d1b27873fcc1" providerId="ADAL" clId="{B41B1532-611A-4C5F-A9C8-D8D86EF62422}" dt="2024-06-01T15:41:52.937" v="444"/>
          <ac:spMkLst>
            <pc:docMk/>
            <pc:sldMk cId="2984783809" sldId="338"/>
            <ac:spMk id="1384" creationId="{74EC4A7A-CE69-6E31-8E2E-DCBB7A87821B}"/>
          </ac:spMkLst>
        </pc:spChg>
        <pc:spChg chg="mod">
          <ac:chgData name="Nuriya Umniyati Zulfa" userId="3c446678-1702-4db1-a88d-d1b27873fcc1" providerId="ADAL" clId="{B41B1532-611A-4C5F-A9C8-D8D86EF62422}" dt="2024-06-01T15:41:52.937" v="444"/>
          <ac:spMkLst>
            <pc:docMk/>
            <pc:sldMk cId="2984783809" sldId="338"/>
            <ac:spMk id="1385" creationId="{183C5352-4F16-AA13-D5E9-416275821FB1}"/>
          </ac:spMkLst>
        </pc:spChg>
        <pc:spChg chg="mod">
          <ac:chgData name="Nuriya Umniyati Zulfa" userId="3c446678-1702-4db1-a88d-d1b27873fcc1" providerId="ADAL" clId="{B41B1532-611A-4C5F-A9C8-D8D86EF62422}" dt="2024-06-01T15:41:52.937" v="444"/>
          <ac:spMkLst>
            <pc:docMk/>
            <pc:sldMk cId="2984783809" sldId="338"/>
            <ac:spMk id="1386" creationId="{D1B2021E-2FB0-4494-2315-386D4D7A4244}"/>
          </ac:spMkLst>
        </pc:spChg>
        <pc:spChg chg="mod">
          <ac:chgData name="Nuriya Umniyati Zulfa" userId="3c446678-1702-4db1-a88d-d1b27873fcc1" providerId="ADAL" clId="{B41B1532-611A-4C5F-A9C8-D8D86EF62422}" dt="2024-06-01T15:41:52.937" v="444"/>
          <ac:spMkLst>
            <pc:docMk/>
            <pc:sldMk cId="2984783809" sldId="338"/>
            <ac:spMk id="1387" creationId="{572BB23C-665C-9496-1D8E-F93D690158E3}"/>
          </ac:spMkLst>
        </pc:spChg>
        <pc:spChg chg="mod">
          <ac:chgData name="Nuriya Umniyati Zulfa" userId="3c446678-1702-4db1-a88d-d1b27873fcc1" providerId="ADAL" clId="{B41B1532-611A-4C5F-A9C8-D8D86EF62422}" dt="2024-06-01T15:41:52.937" v="444"/>
          <ac:spMkLst>
            <pc:docMk/>
            <pc:sldMk cId="2984783809" sldId="338"/>
            <ac:spMk id="1388" creationId="{BDB822C9-53DD-5D9E-FECC-B2574C24AAE3}"/>
          </ac:spMkLst>
        </pc:spChg>
        <pc:spChg chg="mod">
          <ac:chgData name="Nuriya Umniyati Zulfa" userId="3c446678-1702-4db1-a88d-d1b27873fcc1" providerId="ADAL" clId="{B41B1532-611A-4C5F-A9C8-D8D86EF62422}" dt="2024-06-01T15:41:52.937" v="444"/>
          <ac:spMkLst>
            <pc:docMk/>
            <pc:sldMk cId="2984783809" sldId="338"/>
            <ac:spMk id="1389" creationId="{25187AB5-FCBA-0174-FD59-69DED490D67B}"/>
          </ac:spMkLst>
        </pc:spChg>
        <pc:spChg chg="mod">
          <ac:chgData name="Nuriya Umniyati Zulfa" userId="3c446678-1702-4db1-a88d-d1b27873fcc1" providerId="ADAL" clId="{B41B1532-611A-4C5F-A9C8-D8D86EF62422}" dt="2024-06-01T15:41:52.937" v="444"/>
          <ac:spMkLst>
            <pc:docMk/>
            <pc:sldMk cId="2984783809" sldId="338"/>
            <ac:spMk id="1390" creationId="{867E11D8-A00A-80A3-1B6F-7CCA94E8BE03}"/>
          </ac:spMkLst>
        </pc:spChg>
        <pc:spChg chg="mod">
          <ac:chgData name="Nuriya Umniyati Zulfa" userId="3c446678-1702-4db1-a88d-d1b27873fcc1" providerId="ADAL" clId="{B41B1532-611A-4C5F-A9C8-D8D86EF62422}" dt="2024-06-01T15:41:52.937" v="444"/>
          <ac:spMkLst>
            <pc:docMk/>
            <pc:sldMk cId="2984783809" sldId="338"/>
            <ac:spMk id="1391" creationId="{B936ED52-2083-3955-87C6-5352E13E4ED0}"/>
          </ac:spMkLst>
        </pc:spChg>
        <pc:spChg chg="mod">
          <ac:chgData name="Nuriya Umniyati Zulfa" userId="3c446678-1702-4db1-a88d-d1b27873fcc1" providerId="ADAL" clId="{B41B1532-611A-4C5F-A9C8-D8D86EF62422}" dt="2024-06-01T15:41:52.937" v="444"/>
          <ac:spMkLst>
            <pc:docMk/>
            <pc:sldMk cId="2984783809" sldId="338"/>
            <ac:spMk id="1392" creationId="{0D4A360A-E7E6-0A0A-F400-0DAE9ECDA829}"/>
          </ac:spMkLst>
        </pc:spChg>
        <pc:spChg chg="mod">
          <ac:chgData name="Nuriya Umniyati Zulfa" userId="3c446678-1702-4db1-a88d-d1b27873fcc1" providerId="ADAL" clId="{B41B1532-611A-4C5F-A9C8-D8D86EF62422}" dt="2024-06-01T15:41:52.937" v="444"/>
          <ac:spMkLst>
            <pc:docMk/>
            <pc:sldMk cId="2984783809" sldId="338"/>
            <ac:spMk id="1393" creationId="{65B5EA27-E13F-80DE-B855-2141562B9C7A}"/>
          </ac:spMkLst>
        </pc:spChg>
        <pc:spChg chg="mod">
          <ac:chgData name="Nuriya Umniyati Zulfa" userId="3c446678-1702-4db1-a88d-d1b27873fcc1" providerId="ADAL" clId="{B41B1532-611A-4C5F-A9C8-D8D86EF62422}" dt="2024-06-01T15:41:52.937" v="444"/>
          <ac:spMkLst>
            <pc:docMk/>
            <pc:sldMk cId="2984783809" sldId="338"/>
            <ac:spMk id="1394" creationId="{87BDA323-9C3C-17F3-C599-FE1F8050C3B7}"/>
          </ac:spMkLst>
        </pc:spChg>
        <pc:spChg chg="mod">
          <ac:chgData name="Nuriya Umniyati Zulfa" userId="3c446678-1702-4db1-a88d-d1b27873fcc1" providerId="ADAL" clId="{B41B1532-611A-4C5F-A9C8-D8D86EF62422}" dt="2024-06-01T15:41:52.937" v="444"/>
          <ac:spMkLst>
            <pc:docMk/>
            <pc:sldMk cId="2984783809" sldId="338"/>
            <ac:spMk id="1395" creationId="{502D40DD-C80E-BD54-802C-4EB6BEFF4FC1}"/>
          </ac:spMkLst>
        </pc:spChg>
        <pc:spChg chg="mod">
          <ac:chgData name="Nuriya Umniyati Zulfa" userId="3c446678-1702-4db1-a88d-d1b27873fcc1" providerId="ADAL" clId="{B41B1532-611A-4C5F-A9C8-D8D86EF62422}" dt="2024-06-01T15:41:52.937" v="444"/>
          <ac:spMkLst>
            <pc:docMk/>
            <pc:sldMk cId="2984783809" sldId="338"/>
            <ac:spMk id="1396" creationId="{46AB053F-0A22-67A8-8BAC-FE68C7BD781F}"/>
          </ac:spMkLst>
        </pc:spChg>
        <pc:spChg chg="mod">
          <ac:chgData name="Nuriya Umniyati Zulfa" userId="3c446678-1702-4db1-a88d-d1b27873fcc1" providerId="ADAL" clId="{B41B1532-611A-4C5F-A9C8-D8D86EF62422}" dt="2024-06-01T15:41:52.937" v="444"/>
          <ac:spMkLst>
            <pc:docMk/>
            <pc:sldMk cId="2984783809" sldId="338"/>
            <ac:spMk id="1397" creationId="{BF2980F8-F7F2-535C-21DD-6288F1EB19EC}"/>
          </ac:spMkLst>
        </pc:spChg>
        <pc:spChg chg="mod">
          <ac:chgData name="Nuriya Umniyati Zulfa" userId="3c446678-1702-4db1-a88d-d1b27873fcc1" providerId="ADAL" clId="{B41B1532-611A-4C5F-A9C8-D8D86EF62422}" dt="2024-06-01T15:41:52.937" v="444"/>
          <ac:spMkLst>
            <pc:docMk/>
            <pc:sldMk cId="2984783809" sldId="338"/>
            <ac:spMk id="1398" creationId="{A54F67BB-54EA-B554-8AD9-BF1685BBBD0A}"/>
          </ac:spMkLst>
        </pc:spChg>
        <pc:spChg chg="mod">
          <ac:chgData name="Nuriya Umniyati Zulfa" userId="3c446678-1702-4db1-a88d-d1b27873fcc1" providerId="ADAL" clId="{B41B1532-611A-4C5F-A9C8-D8D86EF62422}" dt="2024-06-01T15:41:52.937" v="444"/>
          <ac:spMkLst>
            <pc:docMk/>
            <pc:sldMk cId="2984783809" sldId="338"/>
            <ac:spMk id="1399" creationId="{E56672AB-FCA6-CC49-B468-7EA418E072E1}"/>
          </ac:spMkLst>
        </pc:spChg>
        <pc:spChg chg="mod">
          <ac:chgData name="Nuriya Umniyati Zulfa" userId="3c446678-1702-4db1-a88d-d1b27873fcc1" providerId="ADAL" clId="{B41B1532-611A-4C5F-A9C8-D8D86EF62422}" dt="2024-06-01T15:41:52.937" v="444"/>
          <ac:spMkLst>
            <pc:docMk/>
            <pc:sldMk cId="2984783809" sldId="338"/>
            <ac:spMk id="1400" creationId="{09CB3F66-ABCF-DEEA-D254-B44BBDB83B92}"/>
          </ac:spMkLst>
        </pc:spChg>
        <pc:spChg chg="mod">
          <ac:chgData name="Nuriya Umniyati Zulfa" userId="3c446678-1702-4db1-a88d-d1b27873fcc1" providerId="ADAL" clId="{B41B1532-611A-4C5F-A9C8-D8D86EF62422}" dt="2024-06-01T15:41:52.937" v="444"/>
          <ac:spMkLst>
            <pc:docMk/>
            <pc:sldMk cId="2984783809" sldId="338"/>
            <ac:spMk id="1401" creationId="{8AC2E696-8500-9C3F-D6B6-361320541FC7}"/>
          </ac:spMkLst>
        </pc:spChg>
        <pc:spChg chg="mod">
          <ac:chgData name="Nuriya Umniyati Zulfa" userId="3c446678-1702-4db1-a88d-d1b27873fcc1" providerId="ADAL" clId="{B41B1532-611A-4C5F-A9C8-D8D86EF62422}" dt="2024-06-01T15:41:52.937" v="444"/>
          <ac:spMkLst>
            <pc:docMk/>
            <pc:sldMk cId="2984783809" sldId="338"/>
            <ac:spMk id="1402" creationId="{CA1AEAAC-1F06-9522-B7C1-35E1312E6DCA}"/>
          </ac:spMkLst>
        </pc:spChg>
        <pc:spChg chg="mod">
          <ac:chgData name="Nuriya Umniyati Zulfa" userId="3c446678-1702-4db1-a88d-d1b27873fcc1" providerId="ADAL" clId="{B41B1532-611A-4C5F-A9C8-D8D86EF62422}" dt="2024-06-01T15:41:52.937" v="444"/>
          <ac:spMkLst>
            <pc:docMk/>
            <pc:sldMk cId="2984783809" sldId="338"/>
            <ac:spMk id="1403" creationId="{320F2568-43F8-B87F-4946-D0CFFCA1F995}"/>
          </ac:spMkLst>
        </pc:spChg>
        <pc:spChg chg="mod">
          <ac:chgData name="Nuriya Umniyati Zulfa" userId="3c446678-1702-4db1-a88d-d1b27873fcc1" providerId="ADAL" clId="{B41B1532-611A-4C5F-A9C8-D8D86EF62422}" dt="2024-06-01T15:41:52.937" v="444"/>
          <ac:spMkLst>
            <pc:docMk/>
            <pc:sldMk cId="2984783809" sldId="338"/>
            <ac:spMk id="1404" creationId="{280742D4-648C-7383-7B3E-966AD827A1B7}"/>
          </ac:spMkLst>
        </pc:spChg>
        <pc:spChg chg="mod">
          <ac:chgData name="Nuriya Umniyati Zulfa" userId="3c446678-1702-4db1-a88d-d1b27873fcc1" providerId="ADAL" clId="{B41B1532-611A-4C5F-A9C8-D8D86EF62422}" dt="2024-06-01T15:41:52.937" v="444"/>
          <ac:spMkLst>
            <pc:docMk/>
            <pc:sldMk cId="2984783809" sldId="338"/>
            <ac:spMk id="1405" creationId="{AB7A0298-F7CA-C9A2-D635-DDBDD53107BF}"/>
          </ac:spMkLst>
        </pc:spChg>
        <pc:spChg chg="mod">
          <ac:chgData name="Nuriya Umniyati Zulfa" userId="3c446678-1702-4db1-a88d-d1b27873fcc1" providerId="ADAL" clId="{B41B1532-611A-4C5F-A9C8-D8D86EF62422}" dt="2024-06-01T15:41:52.937" v="444"/>
          <ac:spMkLst>
            <pc:docMk/>
            <pc:sldMk cId="2984783809" sldId="338"/>
            <ac:spMk id="1406" creationId="{9DAA26F5-8172-AD21-77AE-F2B4D5782893}"/>
          </ac:spMkLst>
        </pc:spChg>
        <pc:spChg chg="mod">
          <ac:chgData name="Nuriya Umniyati Zulfa" userId="3c446678-1702-4db1-a88d-d1b27873fcc1" providerId="ADAL" clId="{B41B1532-611A-4C5F-A9C8-D8D86EF62422}" dt="2024-06-01T15:41:52.937" v="444"/>
          <ac:spMkLst>
            <pc:docMk/>
            <pc:sldMk cId="2984783809" sldId="338"/>
            <ac:spMk id="1407" creationId="{46FE8860-D903-07A6-D28E-A6A33F1A879C}"/>
          </ac:spMkLst>
        </pc:spChg>
        <pc:spChg chg="mod">
          <ac:chgData name="Nuriya Umniyati Zulfa" userId="3c446678-1702-4db1-a88d-d1b27873fcc1" providerId="ADAL" clId="{B41B1532-611A-4C5F-A9C8-D8D86EF62422}" dt="2024-06-01T15:41:52.937" v="444"/>
          <ac:spMkLst>
            <pc:docMk/>
            <pc:sldMk cId="2984783809" sldId="338"/>
            <ac:spMk id="1472" creationId="{B7823D59-BCE6-3355-8AD6-7D6590E1E56C}"/>
          </ac:spMkLst>
        </pc:spChg>
        <pc:spChg chg="mod">
          <ac:chgData name="Nuriya Umniyati Zulfa" userId="3c446678-1702-4db1-a88d-d1b27873fcc1" providerId="ADAL" clId="{B41B1532-611A-4C5F-A9C8-D8D86EF62422}" dt="2024-06-01T15:41:52.937" v="444"/>
          <ac:spMkLst>
            <pc:docMk/>
            <pc:sldMk cId="2984783809" sldId="338"/>
            <ac:spMk id="1473" creationId="{3EC36772-E3FA-A791-1AF4-1D8BB443535C}"/>
          </ac:spMkLst>
        </pc:spChg>
        <pc:spChg chg="mod">
          <ac:chgData name="Nuriya Umniyati Zulfa" userId="3c446678-1702-4db1-a88d-d1b27873fcc1" providerId="ADAL" clId="{B41B1532-611A-4C5F-A9C8-D8D86EF62422}" dt="2024-06-01T15:41:52.937" v="444"/>
          <ac:spMkLst>
            <pc:docMk/>
            <pc:sldMk cId="2984783809" sldId="338"/>
            <ac:spMk id="1474" creationId="{3D64FED3-8BFF-9AF0-FAA5-734BD9AB0300}"/>
          </ac:spMkLst>
        </pc:spChg>
        <pc:spChg chg="mod">
          <ac:chgData name="Nuriya Umniyati Zulfa" userId="3c446678-1702-4db1-a88d-d1b27873fcc1" providerId="ADAL" clId="{B41B1532-611A-4C5F-A9C8-D8D86EF62422}" dt="2024-06-01T15:41:52.937" v="444"/>
          <ac:spMkLst>
            <pc:docMk/>
            <pc:sldMk cId="2984783809" sldId="338"/>
            <ac:spMk id="1475" creationId="{7D03AFBA-5E83-3012-1D84-A19606BCAD8E}"/>
          </ac:spMkLst>
        </pc:spChg>
        <pc:spChg chg="mod">
          <ac:chgData name="Nuriya Umniyati Zulfa" userId="3c446678-1702-4db1-a88d-d1b27873fcc1" providerId="ADAL" clId="{B41B1532-611A-4C5F-A9C8-D8D86EF62422}" dt="2024-06-01T15:41:52.937" v="444"/>
          <ac:spMkLst>
            <pc:docMk/>
            <pc:sldMk cId="2984783809" sldId="338"/>
            <ac:spMk id="1476" creationId="{5A73CEE1-AE53-FDA9-0C76-A5059EA2FD6D}"/>
          </ac:spMkLst>
        </pc:spChg>
        <pc:spChg chg="mod">
          <ac:chgData name="Nuriya Umniyati Zulfa" userId="3c446678-1702-4db1-a88d-d1b27873fcc1" providerId="ADAL" clId="{B41B1532-611A-4C5F-A9C8-D8D86EF62422}" dt="2024-06-01T15:41:52.937" v="444"/>
          <ac:spMkLst>
            <pc:docMk/>
            <pc:sldMk cId="2984783809" sldId="338"/>
            <ac:spMk id="1477" creationId="{7B598D53-E40F-0CAC-A1C9-4399D138FE35}"/>
          </ac:spMkLst>
        </pc:spChg>
        <pc:spChg chg="mod">
          <ac:chgData name="Nuriya Umniyati Zulfa" userId="3c446678-1702-4db1-a88d-d1b27873fcc1" providerId="ADAL" clId="{B41B1532-611A-4C5F-A9C8-D8D86EF62422}" dt="2024-06-01T15:41:52.937" v="444"/>
          <ac:spMkLst>
            <pc:docMk/>
            <pc:sldMk cId="2984783809" sldId="338"/>
            <ac:spMk id="1478" creationId="{E78070EE-FDE7-4C06-3436-D3457134323C}"/>
          </ac:spMkLst>
        </pc:spChg>
        <pc:spChg chg="mod">
          <ac:chgData name="Nuriya Umniyati Zulfa" userId="3c446678-1702-4db1-a88d-d1b27873fcc1" providerId="ADAL" clId="{B41B1532-611A-4C5F-A9C8-D8D86EF62422}" dt="2024-06-01T15:41:52.937" v="444"/>
          <ac:spMkLst>
            <pc:docMk/>
            <pc:sldMk cId="2984783809" sldId="338"/>
            <ac:spMk id="1479" creationId="{47350A77-D063-83D4-1C6E-F3C5BE7F828E}"/>
          </ac:spMkLst>
        </pc:spChg>
        <pc:spChg chg="mod">
          <ac:chgData name="Nuriya Umniyati Zulfa" userId="3c446678-1702-4db1-a88d-d1b27873fcc1" providerId="ADAL" clId="{B41B1532-611A-4C5F-A9C8-D8D86EF62422}" dt="2024-06-01T15:41:52.937" v="444"/>
          <ac:spMkLst>
            <pc:docMk/>
            <pc:sldMk cId="2984783809" sldId="338"/>
            <ac:spMk id="1480" creationId="{0DB1D2C3-7C4B-E91D-42A2-7F00FA8A6DA5}"/>
          </ac:spMkLst>
        </pc:spChg>
        <pc:spChg chg="mod">
          <ac:chgData name="Nuriya Umniyati Zulfa" userId="3c446678-1702-4db1-a88d-d1b27873fcc1" providerId="ADAL" clId="{B41B1532-611A-4C5F-A9C8-D8D86EF62422}" dt="2024-06-01T15:41:52.937" v="444"/>
          <ac:spMkLst>
            <pc:docMk/>
            <pc:sldMk cId="2984783809" sldId="338"/>
            <ac:spMk id="1481" creationId="{B2DCF44D-BFD3-8B80-A735-AC90A734C3EC}"/>
          </ac:spMkLst>
        </pc:spChg>
        <pc:spChg chg="mod">
          <ac:chgData name="Nuriya Umniyati Zulfa" userId="3c446678-1702-4db1-a88d-d1b27873fcc1" providerId="ADAL" clId="{B41B1532-611A-4C5F-A9C8-D8D86EF62422}" dt="2024-06-01T15:41:52.937" v="444"/>
          <ac:spMkLst>
            <pc:docMk/>
            <pc:sldMk cId="2984783809" sldId="338"/>
            <ac:spMk id="1482" creationId="{F833ECBD-49F7-42E3-F23A-0D381CDBFC3D}"/>
          </ac:spMkLst>
        </pc:spChg>
        <pc:spChg chg="mod">
          <ac:chgData name="Nuriya Umniyati Zulfa" userId="3c446678-1702-4db1-a88d-d1b27873fcc1" providerId="ADAL" clId="{B41B1532-611A-4C5F-A9C8-D8D86EF62422}" dt="2024-06-01T15:41:52.937" v="444"/>
          <ac:spMkLst>
            <pc:docMk/>
            <pc:sldMk cId="2984783809" sldId="338"/>
            <ac:spMk id="1483" creationId="{58E1C0EA-D5CF-7183-4545-6CBB70868518}"/>
          </ac:spMkLst>
        </pc:spChg>
        <pc:spChg chg="mod">
          <ac:chgData name="Nuriya Umniyati Zulfa" userId="3c446678-1702-4db1-a88d-d1b27873fcc1" providerId="ADAL" clId="{B41B1532-611A-4C5F-A9C8-D8D86EF62422}" dt="2024-06-01T15:41:52.937" v="444"/>
          <ac:spMkLst>
            <pc:docMk/>
            <pc:sldMk cId="2984783809" sldId="338"/>
            <ac:spMk id="1484" creationId="{7C89F29A-5410-452D-3A74-68E2D050E9B0}"/>
          </ac:spMkLst>
        </pc:spChg>
        <pc:spChg chg="mod">
          <ac:chgData name="Nuriya Umniyati Zulfa" userId="3c446678-1702-4db1-a88d-d1b27873fcc1" providerId="ADAL" clId="{B41B1532-611A-4C5F-A9C8-D8D86EF62422}" dt="2024-06-01T15:41:52.937" v="444"/>
          <ac:spMkLst>
            <pc:docMk/>
            <pc:sldMk cId="2984783809" sldId="338"/>
            <ac:spMk id="1485" creationId="{33574E45-655A-D95E-86B5-D6317641401B}"/>
          </ac:spMkLst>
        </pc:spChg>
        <pc:spChg chg="mod">
          <ac:chgData name="Nuriya Umniyati Zulfa" userId="3c446678-1702-4db1-a88d-d1b27873fcc1" providerId="ADAL" clId="{B41B1532-611A-4C5F-A9C8-D8D86EF62422}" dt="2024-06-01T15:41:52.937" v="444"/>
          <ac:spMkLst>
            <pc:docMk/>
            <pc:sldMk cId="2984783809" sldId="338"/>
            <ac:spMk id="1486" creationId="{BA2BB759-10AA-8F51-065E-2C7DED0F5009}"/>
          </ac:spMkLst>
        </pc:spChg>
        <pc:spChg chg="mod">
          <ac:chgData name="Nuriya Umniyati Zulfa" userId="3c446678-1702-4db1-a88d-d1b27873fcc1" providerId="ADAL" clId="{B41B1532-611A-4C5F-A9C8-D8D86EF62422}" dt="2024-06-01T15:41:52.937" v="444"/>
          <ac:spMkLst>
            <pc:docMk/>
            <pc:sldMk cId="2984783809" sldId="338"/>
            <ac:spMk id="1487" creationId="{037DC2EB-4759-3C1F-2C31-FBA1330C11BE}"/>
          </ac:spMkLst>
        </pc:spChg>
        <pc:spChg chg="mod">
          <ac:chgData name="Nuriya Umniyati Zulfa" userId="3c446678-1702-4db1-a88d-d1b27873fcc1" providerId="ADAL" clId="{B41B1532-611A-4C5F-A9C8-D8D86EF62422}" dt="2024-06-01T15:41:52.937" v="444"/>
          <ac:spMkLst>
            <pc:docMk/>
            <pc:sldMk cId="2984783809" sldId="338"/>
            <ac:spMk id="1488" creationId="{0BF843C3-64D2-7DE8-59F5-588CEDAD6DAA}"/>
          </ac:spMkLst>
        </pc:spChg>
        <pc:spChg chg="mod">
          <ac:chgData name="Nuriya Umniyati Zulfa" userId="3c446678-1702-4db1-a88d-d1b27873fcc1" providerId="ADAL" clId="{B41B1532-611A-4C5F-A9C8-D8D86EF62422}" dt="2024-06-01T15:41:52.937" v="444"/>
          <ac:spMkLst>
            <pc:docMk/>
            <pc:sldMk cId="2984783809" sldId="338"/>
            <ac:spMk id="1489" creationId="{2EE8BFB4-9601-9DA8-3367-8398712F7D6B}"/>
          </ac:spMkLst>
        </pc:spChg>
        <pc:spChg chg="mod">
          <ac:chgData name="Nuriya Umniyati Zulfa" userId="3c446678-1702-4db1-a88d-d1b27873fcc1" providerId="ADAL" clId="{B41B1532-611A-4C5F-A9C8-D8D86EF62422}" dt="2024-06-01T15:41:52.937" v="444"/>
          <ac:spMkLst>
            <pc:docMk/>
            <pc:sldMk cId="2984783809" sldId="338"/>
            <ac:spMk id="1490" creationId="{1510CF62-F35C-F819-C395-94B58328DE4A}"/>
          </ac:spMkLst>
        </pc:spChg>
        <pc:spChg chg="mod">
          <ac:chgData name="Nuriya Umniyati Zulfa" userId="3c446678-1702-4db1-a88d-d1b27873fcc1" providerId="ADAL" clId="{B41B1532-611A-4C5F-A9C8-D8D86EF62422}" dt="2024-06-01T15:41:52.937" v="444"/>
          <ac:spMkLst>
            <pc:docMk/>
            <pc:sldMk cId="2984783809" sldId="338"/>
            <ac:spMk id="1491" creationId="{4100FE44-2D79-4944-31C1-FB44226F2C1B}"/>
          </ac:spMkLst>
        </pc:spChg>
        <pc:spChg chg="mod">
          <ac:chgData name="Nuriya Umniyati Zulfa" userId="3c446678-1702-4db1-a88d-d1b27873fcc1" providerId="ADAL" clId="{B41B1532-611A-4C5F-A9C8-D8D86EF62422}" dt="2024-06-01T15:41:52.937" v="444"/>
          <ac:spMkLst>
            <pc:docMk/>
            <pc:sldMk cId="2984783809" sldId="338"/>
            <ac:spMk id="1492" creationId="{F13FFB45-F543-225D-0AE0-5601AC592BD7}"/>
          </ac:spMkLst>
        </pc:spChg>
        <pc:spChg chg="mod">
          <ac:chgData name="Nuriya Umniyati Zulfa" userId="3c446678-1702-4db1-a88d-d1b27873fcc1" providerId="ADAL" clId="{B41B1532-611A-4C5F-A9C8-D8D86EF62422}" dt="2024-06-01T15:41:52.937" v="444"/>
          <ac:spMkLst>
            <pc:docMk/>
            <pc:sldMk cId="2984783809" sldId="338"/>
            <ac:spMk id="1493" creationId="{F1813A9D-BE60-63B9-85D8-DC9988065C20}"/>
          </ac:spMkLst>
        </pc:spChg>
        <pc:spChg chg="mod">
          <ac:chgData name="Nuriya Umniyati Zulfa" userId="3c446678-1702-4db1-a88d-d1b27873fcc1" providerId="ADAL" clId="{B41B1532-611A-4C5F-A9C8-D8D86EF62422}" dt="2024-06-01T15:41:52.937" v="444"/>
          <ac:spMkLst>
            <pc:docMk/>
            <pc:sldMk cId="2984783809" sldId="338"/>
            <ac:spMk id="1494" creationId="{A7B08F02-2945-DF28-34AE-69D93A69AC88}"/>
          </ac:spMkLst>
        </pc:spChg>
        <pc:spChg chg="mod">
          <ac:chgData name="Nuriya Umniyati Zulfa" userId="3c446678-1702-4db1-a88d-d1b27873fcc1" providerId="ADAL" clId="{B41B1532-611A-4C5F-A9C8-D8D86EF62422}" dt="2024-06-01T15:41:52.937" v="444"/>
          <ac:spMkLst>
            <pc:docMk/>
            <pc:sldMk cId="2984783809" sldId="338"/>
            <ac:spMk id="1495" creationId="{D81F1645-EA2B-566F-C31A-DD27C7B4BB4D}"/>
          </ac:spMkLst>
        </pc:spChg>
        <pc:spChg chg="mod">
          <ac:chgData name="Nuriya Umniyati Zulfa" userId="3c446678-1702-4db1-a88d-d1b27873fcc1" providerId="ADAL" clId="{B41B1532-611A-4C5F-A9C8-D8D86EF62422}" dt="2024-06-01T15:41:52.937" v="444"/>
          <ac:spMkLst>
            <pc:docMk/>
            <pc:sldMk cId="2984783809" sldId="338"/>
            <ac:spMk id="1497" creationId="{8E922A51-EBFF-8B81-CA17-7598161F1253}"/>
          </ac:spMkLst>
        </pc:spChg>
        <pc:spChg chg="mod">
          <ac:chgData name="Nuriya Umniyati Zulfa" userId="3c446678-1702-4db1-a88d-d1b27873fcc1" providerId="ADAL" clId="{B41B1532-611A-4C5F-A9C8-D8D86EF62422}" dt="2024-06-01T15:41:52.937" v="444"/>
          <ac:spMkLst>
            <pc:docMk/>
            <pc:sldMk cId="2984783809" sldId="338"/>
            <ac:spMk id="1498" creationId="{F43C115F-D6CC-045C-47E7-FE8B6A742EB1}"/>
          </ac:spMkLst>
        </pc:spChg>
        <pc:spChg chg="mod">
          <ac:chgData name="Nuriya Umniyati Zulfa" userId="3c446678-1702-4db1-a88d-d1b27873fcc1" providerId="ADAL" clId="{B41B1532-611A-4C5F-A9C8-D8D86EF62422}" dt="2024-06-01T15:41:52.937" v="444"/>
          <ac:spMkLst>
            <pc:docMk/>
            <pc:sldMk cId="2984783809" sldId="338"/>
            <ac:spMk id="1499" creationId="{CD761053-2C6C-6E1C-2F92-7169B2C65FEE}"/>
          </ac:spMkLst>
        </pc:spChg>
        <pc:spChg chg="mod">
          <ac:chgData name="Nuriya Umniyati Zulfa" userId="3c446678-1702-4db1-a88d-d1b27873fcc1" providerId="ADAL" clId="{B41B1532-611A-4C5F-A9C8-D8D86EF62422}" dt="2024-06-01T15:41:52.937" v="444"/>
          <ac:spMkLst>
            <pc:docMk/>
            <pc:sldMk cId="2984783809" sldId="338"/>
            <ac:spMk id="1500" creationId="{C5D7B0F5-42F5-5FB7-B32B-4ABDB02FBE21}"/>
          </ac:spMkLst>
        </pc:spChg>
        <pc:spChg chg="mod">
          <ac:chgData name="Nuriya Umniyati Zulfa" userId="3c446678-1702-4db1-a88d-d1b27873fcc1" providerId="ADAL" clId="{B41B1532-611A-4C5F-A9C8-D8D86EF62422}" dt="2024-06-01T15:41:52.937" v="444"/>
          <ac:spMkLst>
            <pc:docMk/>
            <pc:sldMk cId="2984783809" sldId="338"/>
            <ac:spMk id="1501" creationId="{CB4B357A-B0C3-163F-6584-4899D9F1ED45}"/>
          </ac:spMkLst>
        </pc:spChg>
        <pc:spChg chg="mod">
          <ac:chgData name="Nuriya Umniyati Zulfa" userId="3c446678-1702-4db1-a88d-d1b27873fcc1" providerId="ADAL" clId="{B41B1532-611A-4C5F-A9C8-D8D86EF62422}" dt="2024-06-01T15:41:52.937" v="444"/>
          <ac:spMkLst>
            <pc:docMk/>
            <pc:sldMk cId="2984783809" sldId="338"/>
            <ac:spMk id="1502" creationId="{2E58699B-0027-48A3-AE08-7D7B7C685C42}"/>
          </ac:spMkLst>
        </pc:spChg>
        <pc:spChg chg="mod">
          <ac:chgData name="Nuriya Umniyati Zulfa" userId="3c446678-1702-4db1-a88d-d1b27873fcc1" providerId="ADAL" clId="{B41B1532-611A-4C5F-A9C8-D8D86EF62422}" dt="2024-06-01T15:41:52.937" v="444"/>
          <ac:spMkLst>
            <pc:docMk/>
            <pc:sldMk cId="2984783809" sldId="338"/>
            <ac:spMk id="1503" creationId="{46C656E7-B2D6-1BD8-6A1A-B8DC41778C35}"/>
          </ac:spMkLst>
        </pc:spChg>
        <pc:spChg chg="mod">
          <ac:chgData name="Nuriya Umniyati Zulfa" userId="3c446678-1702-4db1-a88d-d1b27873fcc1" providerId="ADAL" clId="{B41B1532-611A-4C5F-A9C8-D8D86EF62422}" dt="2024-06-01T15:41:52.937" v="444"/>
          <ac:spMkLst>
            <pc:docMk/>
            <pc:sldMk cId="2984783809" sldId="338"/>
            <ac:spMk id="1504" creationId="{8799637B-9262-4E01-EB34-B8478F05FA24}"/>
          </ac:spMkLst>
        </pc:spChg>
        <pc:spChg chg="mod">
          <ac:chgData name="Nuriya Umniyati Zulfa" userId="3c446678-1702-4db1-a88d-d1b27873fcc1" providerId="ADAL" clId="{B41B1532-611A-4C5F-A9C8-D8D86EF62422}" dt="2024-06-01T15:41:52.937" v="444"/>
          <ac:spMkLst>
            <pc:docMk/>
            <pc:sldMk cId="2984783809" sldId="338"/>
            <ac:spMk id="1505" creationId="{4B19A2A7-DE66-5A6B-4CFC-AA7B1937DAB7}"/>
          </ac:spMkLst>
        </pc:spChg>
        <pc:spChg chg="mod">
          <ac:chgData name="Nuriya Umniyati Zulfa" userId="3c446678-1702-4db1-a88d-d1b27873fcc1" providerId="ADAL" clId="{B41B1532-611A-4C5F-A9C8-D8D86EF62422}" dt="2024-06-01T15:41:52.937" v="444"/>
          <ac:spMkLst>
            <pc:docMk/>
            <pc:sldMk cId="2984783809" sldId="338"/>
            <ac:spMk id="1506" creationId="{E0C7D8B7-8BD4-55E5-7857-567F047FF047}"/>
          </ac:spMkLst>
        </pc:spChg>
        <pc:spChg chg="mod">
          <ac:chgData name="Nuriya Umniyati Zulfa" userId="3c446678-1702-4db1-a88d-d1b27873fcc1" providerId="ADAL" clId="{B41B1532-611A-4C5F-A9C8-D8D86EF62422}" dt="2024-06-01T15:41:52.937" v="444"/>
          <ac:spMkLst>
            <pc:docMk/>
            <pc:sldMk cId="2984783809" sldId="338"/>
            <ac:spMk id="1507" creationId="{3467C3CB-B774-C432-2995-D2E352B1461B}"/>
          </ac:spMkLst>
        </pc:spChg>
        <pc:spChg chg="mod">
          <ac:chgData name="Nuriya Umniyati Zulfa" userId="3c446678-1702-4db1-a88d-d1b27873fcc1" providerId="ADAL" clId="{B41B1532-611A-4C5F-A9C8-D8D86EF62422}" dt="2024-06-01T15:41:52.937" v="444"/>
          <ac:spMkLst>
            <pc:docMk/>
            <pc:sldMk cId="2984783809" sldId="338"/>
            <ac:spMk id="2345" creationId="{F5B2651E-46A3-BB48-103F-53142D3729B1}"/>
          </ac:spMkLst>
        </pc:spChg>
        <pc:grpChg chg="add mod">
          <ac:chgData name="Nuriya Umniyati Zulfa" userId="3c446678-1702-4db1-a88d-d1b27873fcc1" providerId="ADAL" clId="{B41B1532-611A-4C5F-A9C8-D8D86EF62422}" dt="2024-06-01T15:41:52.937" v="444"/>
          <ac:grpSpMkLst>
            <pc:docMk/>
            <pc:sldMk cId="2984783809" sldId="338"/>
            <ac:grpSpMk id="23" creationId="{4CA540CB-8D34-0706-DB93-E54D43B03C14}"/>
          </ac:grpSpMkLst>
        </pc:grpChg>
        <pc:grpChg chg="del">
          <ac:chgData name="Nuriya Umniyati Zulfa" userId="3c446678-1702-4db1-a88d-d1b27873fcc1" providerId="ADAL" clId="{B41B1532-611A-4C5F-A9C8-D8D86EF62422}" dt="2024-06-01T15:41:52.530" v="443" actId="478"/>
          <ac:grpSpMkLst>
            <pc:docMk/>
            <pc:sldMk cId="2984783809" sldId="338"/>
            <ac:grpSpMk id="47" creationId="{383FF97D-A314-181D-00C0-C7412CA57FC0}"/>
          </ac:grpSpMkLst>
        </pc:grpChg>
        <pc:grpChg chg="del">
          <ac:chgData name="Nuriya Umniyati Zulfa" userId="3c446678-1702-4db1-a88d-d1b27873fcc1" providerId="ADAL" clId="{B41B1532-611A-4C5F-A9C8-D8D86EF62422}" dt="2024-06-02T04:57:39.818" v="1832" actId="478"/>
          <ac:grpSpMkLst>
            <pc:docMk/>
            <pc:sldMk cId="2984783809" sldId="338"/>
            <ac:grpSpMk id="359" creationId="{BBA14FFE-0D0D-106A-CCD3-C136121D3196}"/>
          </ac:grpSpMkLst>
        </pc:grpChg>
        <pc:picChg chg="add mod">
          <ac:chgData name="Nuriya Umniyati Zulfa" userId="3c446678-1702-4db1-a88d-d1b27873fcc1" providerId="ADAL" clId="{B41B1532-611A-4C5F-A9C8-D8D86EF62422}" dt="2024-06-01T15:42:09.070" v="463" actId="1076"/>
          <ac:picMkLst>
            <pc:docMk/>
            <pc:sldMk cId="2984783809" sldId="338"/>
            <ac:picMk id="21" creationId="{CB4DD560-C8C2-BE23-BA46-E2AC39EF9878}"/>
          </ac:picMkLst>
        </pc:picChg>
        <pc:picChg chg="del">
          <ac:chgData name="Nuriya Umniyati Zulfa" userId="3c446678-1702-4db1-a88d-d1b27873fcc1" providerId="ADAL" clId="{B41B1532-611A-4C5F-A9C8-D8D86EF62422}" dt="2024-06-01T15:40:26.603" v="412" actId="478"/>
          <ac:picMkLst>
            <pc:docMk/>
            <pc:sldMk cId="2984783809" sldId="338"/>
            <ac:picMk id="22" creationId="{E0FEC7CF-EB51-73A3-6798-D447BAFF7603}"/>
          </ac:picMkLst>
        </pc:picChg>
      </pc:sldChg>
      <pc:sldChg chg="addSp delSp modSp mod modTransition">
        <pc:chgData name="Nuriya Umniyati Zulfa" userId="3c446678-1702-4db1-a88d-d1b27873fcc1" providerId="ADAL" clId="{B41B1532-611A-4C5F-A9C8-D8D86EF62422}" dt="2024-06-01T15:41:22.772" v="430" actId="14100"/>
        <pc:sldMkLst>
          <pc:docMk/>
          <pc:sldMk cId="189352670" sldId="339"/>
        </pc:sldMkLst>
        <pc:spChg chg="mod">
          <ac:chgData name="Nuriya Umniyati Zulfa" userId="3c446678-1702-4db1-a88d-d1b27873fcc1" providerId="ADAL" clId="{B41B1532-611A-4C5F-A9C8-D8D86EF62422}" dt="2024-06-01T15:18:21.613" v="282" actId="114"/>
          <ac:spMkLst>
            <pc:docMk/>
            <pc:sldMk cId="189352670" sldId="339"/>
            <ac:spMk id="4" creationId="{00E47A17-9DE4-D96A-05B2-9E31DD8058A6}"/>
          </ac:spMkLst>
        </pc:spChg>
        <pc:grpChg chg="mod">
          <ac:chgData name="Nuriya Umniyati Zulfa" userId="3c446678-1702-4db1-a88d-d1b27873fcc1" providerId="ADAL" clId="{B41B1532-611A-4C5F-A9C8-D8D86EF62422}" dt="2024-06-01T15:41:22.772" v="430" actId="14100"/>
          <ac:grpSpMkLst>
            <pc:docMk/>
            <pc:sldMk cId="189352670" sldId="339"/>
            <ac:grpSpMk id="47" creationId="{383FF97D-A314-181D-00C0-C7412CA57FC0}"/>
          </ac:grpSpMkLst>
        </pc:grpChg>
        <pc:picChg chg="del mod">
          <ac:chgData name="Nuriya Umniyati Zulfa" userId="3c446678-1702-4db1-a88d-d1b27873fcc1" providerId="ADAL" clId="{B41B1532-611A-4C5F-A9C8-D8D86EF62422}" dt="2024-06-01T15:39:50.374" v="408" actId="478"/>
          <ac:picMkLst>
            <pc:docMk/>
            <pc:sldMk cId="189352670" sldId="339"/>
            <ac:picMk id="21" creationId="{CE0A266F-B868-2E61-EF00-1BF6719F5A47}"/>
          </ac:picMkLst>
        </pc:picChg>
        <pc:picChg chg="add mod ord">
          <ac:chgData name="Nuriya Umniyati Zulfa" userId="3c446678-1702-4db1-a88d-d1b27873fcc1" providerId="ADAL" clId="{B41B1532-611A-4C5F-A9C8-D8D86EF62422}" dt="2024-06-01T15:41:00.915" v="426" actId="170"/>
          <ac:picMkLst>
            <pc:docMk/>
            <pc:sldMk cId="189352670" sldId="339"/>
            <ac:picMk id="22" creationId="{43B9FC94-49EE-C7A9-C808-A6DC1132454D}"/>
          </ac:picMkLst>
        </pc:picChg>
      </pc:sldChg>
      <pc:sldChg chg="delSp modSp del mod modTransition">
        <pc:chgData name="Nuriya Umniyati Zulfa" userId="3c446678-1702-4db1-a88d-d1b27873fcc1" providerId="ADAL" clId="{B41B1532-611A-4C5F-A9C8-D8D86EF62422}" dt="2024-06-01T16:58:07.253" v="1248" actId="47"/>
        <pc:sldMkLst>
          <pc:docMk/>
          <pc:sldMk cId="2477670749" sldId="340"/>
        </pc:sldMkLst>
        <pc:spChg chg="del mod">
          <ac:chgData name="Nuriya Umniyati Zulfa" userId="3c446678-1702-4db1-a88d-d1b27873fcc1" providerId="ADAL" clId="{B41B1532-611A-4C5F-A9C8-D8D86EF62422}" dt="2024-06-01T16:58:01.865" v="1246" actId="21"/>
          <ac:spMkLst>
            <pc:docMk/>
            <pc:sldMk cId="2477670749" sldId="340"/>
            <ac:spMk id="3" creationId="{EC60015F-0D63-A779-9D9A-DB40BCFBBE90}"/>
          </ac:spMkLst>
        </pc:spChg>
        <pc:spChg chg="del mod">
          <ac:chgData name="Nuriya Umniyati Zulfa" userId="3c446678-1702-4db1-a88d-d1b27873fcc1" providerId="ADAL" clId="{B41B1532-611A-4C5F-A9C8-D8D86EF62422}" dt="2024-06-01T16:58:01.865" v="1246" actId="21"/>
          <ac:spMkLst>
            <pc:docMk/>
            <pc:sldMk cId="2477670749" sldId="340"/>
            <ac:spMk id="4" creationId="{6F89D056-31E4-48CD-9538-147CBB1E4B39}"/>
          </ac:spMkLst>
        </pc:spChg>
        <pc:spChg chg="del mod">
          <ac:chgData name="Nuriya Umniyati Zulfa" userId="3c446678-1702-4db1-a88d-d1b27873fcc1" providerId="ADAL" clId="{B41B1532-611A-4C5F-A9C8-D8D86EF62422}" dt="2024-06-01T16:58:01.865" v="1246" actId="21"/>
          <ac:spMkLst>
            <pc:docMk/>
            <pc:sldMk cId="2477670749" sldId="340"/>
            <ac:spMk id="5" creationId="{B09318EF-1B98-32D0-4882-E4B5072F292D}"/>
          </ac:spMkLst>
        </pc:spChg>
        <pc:spChg chg="del mod">
          <ac:chgData name="Nuriya Umniyati Zulfa" userId="3c446678-1702-4db1-a88d-d1b27873fcc1" providerId="ADAL" clId="{B41B1532-611A-4C5F-A9C8-D8D86EF62422}" dt="2024-06-01T16:58:01.865" v="1246" actId="21"/>
          <ac:spMkLst>
            <pc:docMk/>
            <pc:sldMk cId="2477670749" sldId="340"/>
            <ac:spMk id="6" creationId="{9F306B3F-B74D-6E97-B5F8-19C0FFD2BE55}"/>
          </ac:spMkLst>
        </pc:spChg>
        <pc:spChg chg="del mod">
          <ac:chgData name="Nuriya Umniyati Zulfa" userId="3c446678-1702-4db1-a88d-d1b27873fcc1" providerId="ADAL" clId="{B41B1532-611A-4C5F-A9C8-D8D86EF62422}" dt="2024-06-01T16:58:01.865" v="1246" actId="21"/>
          <ac:spMkLst>
            <pc:docMk/>
            <pc:sldMk cId="2477670749" sldId="340"/>
            <ac:spMk id="13" creationId="{54572519-F1E9-5C89-37B6-0602694394DC}"/>
          </ac:spMkLst>
        </pc:spChg>
        <pc:spChg chg="del mod">
          <ac:chgData name="Nuriya Umniyati Zulfa" userId="3c446678-1702-4db1-a88d-d1b27873fcc1" providerId="ADAL" clId="{B41B1532-611A-4C5F-A9C8-D8D86EF62422}" dt="2024-06-01T16:58:01.865" v="1246" actId="21"/>
          <ac:spMkLst>
            <pc:docMk/>
            <pc:sldMk cId="2477670749" sldId="340"/>
            <ac:spMk id="14" creationId="{68DCD379-05D2-64DB-BA7F-1E1A0E1F06A3}"/>
          </ac:spMkLst>
        </pc:spChg>
        <pc:cxnChg chg="del mod">
          <ac:chgData name="Nuriya Umniyati Zulfa" userId="3c446678-1702-4db1-a88d-d1b27873fcc1" providerId="ADAL" clId="{B41B1532-611A-4C5F-A9C8-D8D86EF62422}" dt="2024-06-01T16:58:01.865" v="1246" actId="21"/>
          <ac:cxnSpMkLst>
            <pc:docMk/>
            <pc:sldMk cId="2477670749" sldId="340"/>
            <ac:cxnSpMk id="8" creationId="{5A6B0256-4192-DB6B-57E1-F4663898920A}"/>
          </ac:cxnSpMkLst>
        </pc:cxnChg>
      </pc:sldChg>
      <pc:sldChg chg="addSp delSp modSp mod modTransition delCm">
        <pc:chgData name="Nuriya Umniyati Zulfa" userId="3c446678-1702-4db1-a88d-d1b27873fcc1" providerId="ADAL" clId="{B41B1532-611A-4C5F-A9C8-D8D86EF62422}" dt="2024-06-02T05:00:17.146" v="1854" actId="20577"/>
        <pc:sldMkLst>
          <pc:docMk/>
          <pc:sldMk cId="3378653487" sldId="341"/>
        </pc:sldMkLst>
        <pc:spChg chg="mod">
          <ac:chgData name="Nuriya Umniyati Zulfa" userId="3c446678-1702-4db1-a88d-d1b27873fcc1" providerId="ADAL" clId="{B41B1532-611A-4C5F-A9C8-D8D86EF62422}" dt="2024-06-02T05:00:17.146" v="1854" actId="20577"/>
          <ac:spMkLst>
            <pc:docMk/>
            <pc:sldMk cId="3378653487" sldId="341"/>
            <ac:spMk id="9" creationId="{32D90484-7B88-03E4-09D7-5B0BAAB6513A}"/>
          </ac:spMkLst>
        </pc:spChg>
        <pc:spChg chg="mod">
          <ac:chgData name="Nuriya Umniyati Zulfa" userId="3c446678-1702-4db1-a88d-d1b27873fcc1" providerId="ADAL" clId="{B41B1532-611A-4C5F-A9C8-D8D86EF62422}" dt="2024-06-01T15:16:49.861" v="277" actId="114"/>
          <ac:spMkLst>
            <pc:docMk/>
            <pc:sldMk cId="3378653487" sldId="341"/>
            <ac:spMk id="704" creationId="{00000000-0000-0000-0000-000000000000}"/>
          </ac:spMkLst>
        </pc:spChg>
        <pc:picChg chg="mod">
          <ac:chgData name="Nuriya Umniyati Zulfa" userId="3c446678-1702-4db1-a88d-d1b27873fcc1" providerId="ADAL" clId="{B41B1532-611A-4C5F-A9C8-D8D86EF62422}" dt="2024-06-01T15:17:56.408" v="280" actId="1076"/>
          <ac:picMkLst>
            <pc:docMk/>
            <pc:sldMk cId="3378653487" sldId="341"/>
            <ac:picMk id="4" creationId="{A0044FBA-3BF3-D8BC-6CE2-C59A7959FF78}"/>
          </ac:picMkLst>
        </pc:picChg>
        <pc:picChg chg="add mod">
          <ac:chgData name="Nuriya Umniyati Zulfa" userId="3c446678-1702-4db1-a88d-d1b27873fcc1" providerId="ADAL" clId="{B41B1532-611A-4C5F-A9C8-D8D86EF62422}" dt="2024-06-01T15:38:58.322" v="407" actId="1076"/>
          <ac:picMkLst>
            <pc:docMk/>
            <pc:sldMk cId="3378653487" sldId="341"/>
            <ac:picMk id="5" creationId="{26E96530-0C59-3549-7911-883C5C7993F1}"/>
          </ac:picMkLst>
        </pc:picChg>
        <pc:picChg chg="del mod">
          <ac:chgData name="Nuriya Umniyati Zulfa" userId="3c446678-1702-4db1-a88d-d1b27873fcc1" providerId="ADAL" clId="{B41B1532-611A-4C5F-A9C8-D8D86EF62422}" dt="2024-06-01T15:38:44.017" v="403" actId="478"/>
          <ac:picMkLst>
            <pc:docMk/>
            <pc:sldMk cId="3378653487" sldId="341"/>
            <ac:picMk id="8" creationId="{E949210E-56E2-1C76-8FF3-D14380471C0E}"/>
          </ac:picMkLst>
        </pc:picChg>
        <pc:extLst>
          <p:ext xmlns:p="http://schemas.openxmlformats.org/presentationml/2006/main" uri="{D6D511B9-2390-475A-947B-AFAB55BFBCF1}">
            <pc226:cmChg xmlns:pc226="http://schemas.microsoft.com/office/powerpoint/2022/06/main/command" chg="del">
              <pc226:chgData name="Nuriya Umniyati Zulfa" userId="3c446678-1702-4db1-a88d-d1b27873fcc1" providerId="ADAL" clId="{B41B1532-611A-4C5F-A9C8-D8D86EF62422}" dt="2024-06-02T04:59:53.016" v="1846"/>
              <pc2:cmMkLst xmlns:pc2="http://schemas.microsoft.com/office/powerpoint/2019/9/main/command">
                <pc:docMk/>
                <pc:sldMk cId="3378653487" sldId="341"/>
                <pc2:cmMk id="{459E21C6-8E6D-42C2-A073-7F92DE667B5E}"/>
              </pc2:cmMkLst>
            </pc226:cmChg>
          </p:ext>
        </pc:extLst>
      </pc:sldChg>
      <pc:sldChg chg="delSp del mod modTransition">
        <pc:chgData name="Nuriya Umniyati Zulfa" userId="3c446678-1702-4db1-a88d-d1b27873fcc1" providerId="ADAL" clId="{B41B1532-611A-4C5F-A9C8-D8D86EF62422}" dt="2024-06-01T16:58:25.664" v="1253" actId="47"/>
        <pc:sldMkLst>
          <pc:docMk/>
          <pc:sldMk cId="912955696" sldId="342"/>
        </pc:sldMkLst>
        <pc:graphicFrameChg chg="del">
          <ac:chgData name="Nuriya Umniyati Zulfa" userId="3c446678-1702-4db1-a88d-d1b27873fcc1" providerId="ADAL" clId="{B41B1532-611A-4C5F-A9C8-D8D86EF62422}" dt="2024-06-01T16:58:20.436" v="1251" actId="21"/>
          <ac:graphicFrameMkLst>
            <pc:docMk/>
            <pc:sldMk cId="912955696" sldId="342"/>
            <ac:graphicFrameMk id="2" creationId="{FC7EA431-C6DC-6713-7EE9-3EA37C5F5869}"/>
          </ac:graphicFrameMkLst>
        </pc:graphicFrameChg>
      </pc:sldChg>
      <pc:sldChg chg="addSp delSp modSp mod modTransition delCm">
        <pc:chgData name="Nuriya Umniyati Zulfa" userId="3c446678-1702-4db1-a88d-d1b27873fcc1" providerId="ADAL" clId="{B41B1532-611A-4C5F-A9C8-D8D86EF62422}" dt="2024-06-01T17:30:40.494" v="1640" actId="14100"/>
        <pc:sldMkLst>
          <pc:docMk/>
          <pc:sldMk cId="2657245423" sldId="343"/>
        </pc:sldMkLst>
        <pc:grpChg chg="mod">
          <ac:chgData name="Nuriya Umniyati Zulfa" userId="3c446678-1702-4db1-a88d-d1b27873fcc1" providerId="ADAL" clId="{B41B1532-611A-4C5F-A9C8-D8D86EF62422}" dt="2024-06-01T15:11:05.294" v="186" actId="1035"/>
          <ac:grpSpMkLst>
            <pc:docMk/>
            <pc:sldMk cId="2657245423" sldId="343"/>
            <ac:grpSpMk id="649" creationId="{5F1C04E6-C6CD-6EB0-F6C8-6ECA008BB9BF}"/>
          </ac:grpSpMkLst>
        </pc:grpChg>
        <pc:grpChg chg="mod">
          <ac:chgData name="Nuriya Umniyati Zulfa" userId="3c446678-1702-4db1-a88d-d1b27873fcc1" providerId="ADAL" clId="{B41B1532-611A-4C5F-A9C8-D8D86EF62422}" dt="2024-06-01T15:11:05.294" v="186" actId="1035"/>
          <ac:grpSpMkLst>
            <pc:docMk/>
            <pc:sldMk cId="2657245423" sldId="343"/>
            <ac:grpSpMk id="650" creationId="{21F524E6-7D94-7B07-64F1-C49F18CD3511}"/>
          </ac:grpSpMkLst>
        </pc:grpChg>
        <pc:grpChg chg="mod">
          <ac:chgData name="Nuriya Umniyati Zulfa" userId="3c446678-1702-4db1-a88d-d1b27873fcc1" providerId="ADAL" clId="{B41B1532-611A-4C5F-A9C8-D8D86EF62422}" dt="2024-06-01T15:11:05.294" v="186" actId="1035"/>
          <ac:grpSpMkLst>
            <pc:docMk/>
            <pc:sldMk cId="2657245423" sldId="343"/>
            <ac:grpSpMk id="651" creationId="{5C6038A6-EA75-64C1-2135-2A541317B009}"/>
          </ac:grpSpMkLst>
        </pc:grpChg>
        <pc:grpChg chg="mod">
          <ac:chgData name="Nuriya Umniyati Zulfa" userId="3c446678-1702-4db1-a88d-d1b27873fcc1" providerId="ADAL" clId="{B41B1532-611A-4C5F-A9C8-D8D86EF62422}" dt="2024-06-01T15:11:05.294" v="186" actId="1035"/>
          <ac:grpSpMkLst>
            <pc:docMk/>
            <pc:sldMk cId="2657245423" sldId="343"/>
            <ac:grpSpMk id="652" creationId="{9C0832F0-8781-3E9D-4A3F-8BA5509550DD}"/>
          </ac:grpSpMkLst>
        </pc:grpChg>
        <pc:grpChg chg="mod">
          <ac:chgData name="Nuriya Umniyati Zulfa" userId="3c446678-1702-4db1-a88d-d1b27873fcc1" providerId="ADAL" clId="{B41B1532-611A-4C5F-A9C8-D8D86EF62422}" dt="2024-06-01T15:11:05.294" v="186" actId="1035"/>
          <ac:grpSpMkLst>
            <pc:docMk/>
            <pc:sldMk cId="2657245423" sldId="343"/>
            <ac:grpSpMk id="653" creationId="{71704A4B-15DD-484E-B9EE-0677F7099824}"/>
          </ac:grpSpMkLst>
        </pc:grpChg>
        <pc:grpChg chg="mod">
          <ac:chgData name="Nuriya Umniyati Zulfa" userId="3c446678-1702-4db1-a88d-d1b27873fcc1" providerId="ADAL" clId="{B41B1532-611A-4C5F-A9C8-D8D86EF62422}" dt="2024-06-01T15:11:05.294" v="186" actId="1035"/>
          <ac:grpSpMkLst>
            <pc:docMk/>
            <pc:sldMk cId="2657245423" sldId="343"/>
            <ac:grpSpMk id="654" creationId="{B3245CF0-EF8C-C53F-55D4-AAE2FEA47A48}"/>
          </ac:grpSpMkLst>
        </pc:grpChg>
        <pc:grpChg chg="mod">
          <ac:chgData name="Nuriya Umniyati Zulfa" userId="3c446678-1702-4db1-a88d-d1b27873fcc1" providerId="ADAL" clId="{B41B1532-611A-4C5F-A9C8-D8D86EF62422}" dt="2024-06-01T15:11:05.294" v="186" actId="1035"/>
          <ac:grpSpMkLst>
            <pc:docMk/>
            <pc:sldMk cId="2657245423" sldId="343"/>
            <ac:grpSpMk id="655" creationId="{70688574-3A20-4BEE-AD55-73569601D973}"/>
          </ac:grpSpMkLst>
        </pc:grpChg>
        <pc:grpChg chg="mod">
          <ac:chgData name="Nuriya Umniyati Zulfa" userId="3c446678-1702-4db1-a88d-d1b27873fcc1" providerId="ADAL" clId="{B41B1532-611A-4C5F-A9C8-D8D86EF62422}" dt="2024-06-01T15:11:05.294" v="186" actId="1035"/>
          <ac:grpSpMkLst>
            <pc:docMk/>
            <pc:sldMk cId="2657245423" sldId="343"/>
            <ac:grpSpMk id="656" creationId="{DC045B2D-6E99-7385-4BFC-81DAF68844BD}"/>
          </ac:grpSpMkLst>
        </pc:grpChg>
        <pc:grpChg chg="mod">
          <ac:chgData name="Nuriya Umniyati Zulfa" userId="3c446678-1702-4db1-a88d-d1b27873fcc1" providerId="ADAL" clId="{B41B1532-611A-4C5F-A9C8-D8D86EF62422}" dt="2024-06-01T15:11:05.294" v="186" actId="1035"/>
          <ac:grpSpMkLst>
            <pc:docMk/>
            <pc:sldMk cId="2657245423" sldId="343"/>
            <ac:grpSpMk id="657" creationId="{4A49ACD5-343D-D388-29F5-5275E1E6F4FA}"/>
          </ac:grpSpMkLst>
        </pc:grpChg>
        <pc:grpChg chg="del">
          <ac:chgData name="Nuriya Umniyati Zulfa" userId="3c446678-1702-4db1-a88d-d1b27873fcc1" providerId="ADAL" clId="{B41B1532-611A-4C5F-A9C8-D8D86EF62422}" dt="2024-06-01T15:08:35.984" v="109" actId="478"/>
          <ac:grpSpMkLst>
            <pc:docMk/>
            <pc:sldMk cId="2657245423" sldId="343"/>
            <ac:grpSpMk id="658" creationId="{1BB469B8-A1A6-DA69-1D91-6D98E0C1C9C4}"/>
          </ac:grpSpMkLst>
        </pc:grpChg>
        <pc:cxnChg chg="mod">
          <ac:chgData name="Nuriya Umniyati Zulfa" userId="3c446678-1702-4db1-a88d-d1b27873fcc1" providerId="ADAL" clId="{B41B1532-611A-4C5F-A9C8-D8D86EF62422}" dt="2024-06-01T15:11:05.294" v="186" actId="1035"/>
          <ac:cxnSpMkLst>
            <pc:docMk/>
            <pc:sldMk cId="2657245423" sldId="343"/>
            <ac:cxnSpMk id="660" creationId="{A9FEAFE1-6EF0-806C-EAA0-F97516F454AA}"/>
          </ac:cxnSpMkLst>
        </pc:cxnChg>
        <pc:cxnChg chg="add del mod">
          <ac:chgData name="Nuriya Umniyati Zulfa" userId="3c446678-1702-4db1-a88d-d1b27873fcc1" providerId="ADAL" clId="{B41B1532-611A-4C5F-A9C8-D8D86EF62422}" dt="2024-06-01T15:08:54.075" v="114" actId="478"/>
          <ac:cxnSpMkLst>
            <pc:docMk/>
            <pc:sldMk cId="2657245423" sldId="343"/>
            <ac:cxnSpMk id="662" creationId="{7CF7767A-AC8F-E7A7-5C5E-FD2B86D40151}"/>
          </ac:cxnSpMkLst>
        </pc:cxnChg>
        <pc:cxnChg chg="mod">
          <ac:chgData name="Nuriya Umniyati Zulfa" userId="3c446678-1702-4db1-a88d-d1b27873fcc1" providerId="ADAL" clId="{B41B1532-611A-4C5F-A9C8-D8D86EF62422}" dt="2024-06-01T15:11:05.294" v="186" actId="1035"/>
          <ac:cxnSpMkLst>
            <pc:docMk/>
            <pc:sldMk cId="2657245423" sldId="343"/>
            <ac:cxnSpMk id="665" creationId="{07024120-2BA0-C83F-0CE6-7BE62E8D421F}"/>
          </ac:cxnSpMkLst>
        </pc:cxnChg>
        <pc:cxnChg chg="mod">
          <ac:chgData name="Nuriya Umniyati Zulfa" userId="3c446678-1702-4db1-a88d-d1b27873fcc1" providerId="ADAL" clId="{B41B1532-611A-4C5F-A9C8-D8D86EF62422}" dt="2024-06-01T15:11:05.294" v="186" actId="1035"/>
          <ac:cxnSpMkLst>
            <pc:docMk/>
            <pc:sldMk cId="2657245423" sldId="343"/>
            <ac:cxnSpMk id="668" creationId="{2CBD9C2A-092A-0BC5-67AB-C16C25AF5F0E}"/>
          </ac:cxnSpMkLst>
        </pc:cxnChg>
        <pc:cxnChg chg="mod">
          <ac:chgData name="Nuriya Umniyati Zulfa" userId="3c446678-1702-4db1-a88d-d1b27873fcc1" providerId="ADAL" clId="{B41B1532-611A-4C5F-A9C8-D8D86EF62422}" dt="2024-06-01T15:11:05.294" v="186" actId="1035"/>
          <ac:cxnSpMkLst>
            <pc:docMk/>
            <pc:sldMk cId="2657245423" sldId="343"/>
            <ac:cxnSpMk id="671" creationId="{F647EC4A-F356-2343-F224-E8792AF5E296}"/>
          </ac:cxnSpMkLst>
        </pc:cxnChg>
        <pc:cxnChg chg="mod">
          <ac:chgData name="Nuriya Umniyati Zulfa" userId="3c446678-1702-4db1-a88d-d1b27873fcc1" providerId="ADAL" clId="{B41B1532-611A-4C5F-A9C8-D8D86EF62422}" dt="2024-06-01T15:11:05.294" v="186" actId="1035"/>
          <ac:cxnSpMkLst>
            <pc:docMk/>
            <pc:sldMk cId="2657245423" sldId="343"/>
            <ac:cxnSpMk id="674" creationId="{3F1E3630-21BB-0A30-B645-0E52E631AEB5}"/>
          </ac:cxnSpMkLst>
        </pc:cxnChg>
        <pc:cxnChg chg="mod">
          <ac:chgData name="Nuriya Umniyati Zulfa" userId="3c446678-1702-4db1-a88d-d1b27873fcc1" providerId="ADAL" clId="{B41B1532-611A-4C5F-A9C8-D8D86EF62422}" dt="2024-06-01T15:11:05.294" v="186" actId="1035"/>
          <ac:cxnSpMkLst>
            <pc:docMk/>
            <pc:sldMk cId="2657245423" sldId="343"/>
            <ac:cxnSpMk id="678" creationId="{6C79E025-60B3-69D3-9865-B9864382E78E}"/>
          </ac:cxnSpMkLst>
        </pc:cxnChg>
        <pc:cxnChg chg="mod">
          <ac:chgData name="Nuriya Umniyati Zulfa" userId="3c446678-1702-4db1-a88d-d1b27873fcc1" providerId="ADAL" clId="{B41B1532-611A-4C5F-A9C8-D8D86EF62422}" dt="2024-06-01T15:11:05.294" v="186" actId="1035"/>
          <ac:cxnSpMkLst>
            <pc:docMk/>
            <pc:sldMk cId="2657245423" sldId="343"/>
            <ac:cxnSpMk id="680" creationId="{0D327CFB-EDD0-6217-2896-2031D77EF414}"/>
          </ac:cxnSpMkLst>
        </pc:cxnChg>
        <pc:cxnChg chg="mod">
          <ac:chgData name="Nuriya Umniyati Zulfa" userId="3c446678-1702-4db1-a88d-d1b27873fcc1" providerId="ADAL" clId="{B41B1532-611A-4C5F-A9C8-D8D86EF62422}" dt="2024-06-01T17:30:40.494" v="1640" actId="14100"/>
          <ac:cxnSpMkLst>
            <pc:docMk/>
            <pc:sldMk cId="2657245423" sldId="343"/>
            <ac:cxnSpMk id="683" creationId="{1FBFA553-9EDE-76DA-9D9B-5886C95E88C6}"/>
          </ac:cxnSpMkLst>
        </pc:cxnChg>
        <pc:cxnChg chg="mod">
          <ac:chgData name="Nuriya Umniyati Zulfa" userId="3c446678-1702-4db1-a88d-d1b27873fcc1" providerId="ADAL" clId="{B41B1532-611A-4C5F-A9C8-D8D86EF62422}" dt="2024-06-01T15:11:05.294" v="186" actId="1035"/>
          <ac:cxnSpMkLst>
            <pc:docMk/>
            <pc:sldMk cId="2657245423" sldId="343"/>
            <ac:cxnSpMk id="693" creationId="{D932BD21-296C-7E09-DBAA-BE297BA38D8A}"/>
          </ac:cxnSpMkLst>
        </pc:cxnChg>
        <pc:cxnChg chg="mod">
          <ac:chgData name="Nuriya Umniyati Zulfa" userId="3c446678-1702-4db1-a88d-d1b27873fcc1" providerId="ADAL" clId="{B41B1532-611A-4C5F-A9C8-D8D86EF62422}" dt="2024-06-01T15:11:21.118" v="187" actId="14100"/>
          <ac:cxnSpMkLst>
            <pc:docMk/>
            <pc:sldMk cId="2657245423" sldId="343"/>
            <ac:cxnSpMk id="695" creationId="{CA3DC2D2-19E6-0291-B964-DB014D9F0B90}"/>
          </ac:cxnSpMkLst>
        </pc:cxnChg>
        <pc:extLst>
          <p:ext xmlns:p="http://schemas.openxmlformats.org/presentationml/2006/main" uri="{D6D511B9-2390-475A-947B-AFAB55BFBCF1}">
            <pc226:cmChg xmlns:pc226="http://schemas.microsoft.com/office/powerpoint/2022/06/main/command" chg="del">
              <pc226:chgData name="Nuriya Umniyati Zulfa" userId="3c446678-1702-4db1-a88d-d1b27873fcc1" providerId="ADAL" clId="{B41B1532-611A-4C5F-A9C8-D8D86EF62422}" dt="2024-06-01T15:11:32.245" v="188"/>
              <pc2:cmMkLst xmlns:pc2="http://schemas.microsoft.com/office/powerpoint/2019/9/main/command">
                <pc:docMk/>
                <pc:sldMk cId="2657245423" sldId="343"/>
                <pc2:cmMk id="{75BBBC48-C8F5-458B-A6AB-B17737593080}"/>
              </pc2:cmMkLst>
            </pc226:cmChg>
          </p:ext>
        </pc:extLst>
      </pc:sldChg>
      <pc:sldChg chg="addSp delSp modSp del mod modTransition">
        <pc:chgData name="Nuriya Umniyati Zulfa" userId="3c446678-1702-4db1-a88d-d1b27873fcc1" providerId="ADAL" clId="{B41B1532-611A-4C5F-A9C8-D8D86EF62422}" dt="2024-06-01T16:59:40.291" v="1318" actId="47"/>
        <pc:sldMkLst>
          <pc:docMk/>
          <pc:sldMk cId="1786598218" sldId="344"/>
        </pc:sldMkLst>
        <pc:spChg chg="del mod">
          <ac:chgData name="Nuriya Umniyati Zulfa" userId="3c446678-1702-4db1-a88d-d1b27873fcc1" providerId="ADAL" clId="{B41B1532-611A-4C5F-A9C8-D8D86EF62422}" dt="2024-06-01T16:59:32.930" v="1316" actId="21"/>
          <ac:spMkLst>
            <pc:docMk/>
            <pc:sldMk cId="1786598218" sldId="344"/>
            <ac:spMk id="5" creationId="{68DCD379-05D2-64DB-BA7F-1E1A0E1F06A3}"/>
          </ac:spMkLst>
        </pc:spChg>
        <pc:spChg chg="mod">
          <ac:chgData name="Nuriya Umniyati Zulfa" userId="3c446678-1702-4db1-a88d-d1b27873fcc1" providerId="ADAL" clId="{B41B1532-611A-4C5F-A9C8-D8D86EF62422}" dt="2024-06-01T16:28:47.569" v="968" actId="164"/>
          <ac:spMkLst>
            <pc:docMk/>
            <pc:sldMk cId="1786598218" sldId="344"/>
            <ac:spMk id="6" creationId="{EC60015F-0D63-A779-9D9A-DB40BCFBBE90}"/>
          </ac:spMkLst>
        </pc:spChg>
        <pc:spChg chg="mod">
          <ac:chgData name="Nuriya Umniyati Zulfa" userId="3c446678-1702-4db1-a88d-d1b27873fcc1" providerId="ADAL" clId="{B41B1532-611A-4C5F-A9C8-D8D86EF62422}" dt="2024-06-01T16:28:47.569" v="968" actId="164"/>
          <ac:spMkLst>
            <pc:docMk/>
            <pc:sldMk cId="1786598218" sldId="344"/>
            <ac:spMk id="7" creationId="{6F89D056-31E4-48CD-9538-147CBB1E4B39}"/>
          </ac:spMkLst>
        </pc:spChg>
        <pc:spChg chg="del mod">
          <ac:chgData name="Nuriya Umniyati Zulfa" userId="3c446678-1702-4db1-a88d-d1b27873fcc1" providerId="ADAL" clId="{B41B1532-611A-4C5F-A9C8-D8D86EF62422}" dt="2024-06-01T16:59:32.930" v="1316" actId="21"/>
          <ac:spMkLst>
            <pc:docMk/>
            <pc:sldMk cId="1786598218" sldId="344"/>
            <ac:spMk id="8" creationId="{B09318EF-1B98-32D0-4882-E4B5072F292D}"/>
          </ac:spMkLst>
        </pc:spChg>
        <pc:spChg chg="del mod">
          <ac:chgData name="Nuriya Umniyati Zulfa" userId="3c446678-1702-4db1-a88d-d1b27873fcc1" providerId="ADAL" clId="{B41B1532-611A-4C5F-A9C8-D8D86EF62422}" dt="2024-06-01T16:59:32.930" v="1316" actId="21"/>
          <ac:spMkLst>
            <pc:docMk/>
            <pc:sldMk cId="1786598218" sldId="344"/>
            <ac:spMk id="9" creationId="{9F306B3F-B74D-6E97-B5F8-19C0FFD2BE55}"/>
          </ac:spMkLst>
        </pc:spChg>
        <pc:grpChg chg="add del mod">
          <ac:chgData name="Nuriya Umniyati Zulfa" userId="3c446678-1702-4db1-a88d-d1b27873fcc1" providerId="ADAL" clId="{B41B1532-611A-4C5F-A9C8-D8D86EF62422}" dt="2024-06-01T16:59:32.930" v="1316" actId="21"/>
          <ac:grpSpMkLst>
            <pc:docMk/>
            <pc:sldMk cId="1786598218" sldId="344"/>
            <ac:grpSpMk id="3" creationId="{072066B6-3128-AFAA-C8C1-74864655FAAA}"/>
          </ac:grpSpMkLst>
        </pc:grpChg>
        <pc:cxnChg chg="del mod">
          <ac:chgData name="Nuriya Umniyati Zulfa" userId="3c446678-1702-4db1-a88d-d1b27873fcc1" providerId="ADAL" clId="{B41B1532-611A-4C5F-A9C8-D8D86EF62422}" dt="2024-06-01T16:59:32.930" v="1316" actId="21"/>
          <ac:cxnSpMkLst>
            <pc:docMk/>
            <pc:sldMk cId="1786598218" sldId="344"/>
            <ac:cxnSpMk id="12" creationId="{7C148703-F8DB-1AFB-20BB-F7744D8777B5}"/>
          </ac:cxnSpMkLst>
        </pc:cxnChg>
        <pc:cxnChg chg="del mod">
          <ac:chgData name="Nuriya Umniyati Zulfa" userId="3c446678-1702-4db1-a88d-d1b27873fcc1" providerId="ADAL" clId="{B41B1532-611A-4C5F-A9C8-D8D86EF62422}" dt="2024-06-01T16:59:32.930" v="1316" actId="21"/>
          <ac:cxnSpMkLst>
            <pc:docMk/>
            <pc:sldMk cId="1786598218" sldId="344"/>
            <ac:cxnSpMk id="17" creationId="{D29CD127-23B1-5AC3-42A9-DE204396E0CC}"/>
          </ac:cxnSpMkLst>
        </pc:cxnChg>
        <pc:cxnChg chg="del mod">
          <ac:chgData name="Nuriya Umniyati Zulfa" userId="3c446678-1702-4db1-a88d-d1b27873fcc1" providerId="ADAL" clId="{B41B1532-611A-4C5F-A9C8-D8D86EF62422}" dt="2024-06-01T16:59:32.930" v="1316" actId="21"/>
          <ac:cxnSpMkLst>
            <pc:docMk/>
            <pc:sldMk cId="1786598218" sldId="344"/>
            <ac:cxnSpMk id="20" creationId="{EEEA491B-7D30-7891-CA15-35A9FF2F0ED2}"/>
          </ac:cxnSpMkLst>
        </pc:cxnChg>
        <pc:cxnChg chg="del mod">
          <ac:chgData name="Nuriya Umniyati Zulfa" userId="3c446678-1702-4db1-a88d-d1b27873fcc1" providerId="ADAL" clId="{B41B1532-611A-4C5F-A9C8-D8D86EF62422}" dt="2024-06-01T16:59:32.930" v="1316" actId="21"/>
          <ac:cxnSpMkLst>
            <pc:docMk/>
            <pc:sldMk cId="1786598218" sldId="344"/>
            <ac:cxnSpMk id="24" creationId="{5DD92797-848E-F6EC-D03C-BACE5DF0E9BE}"/>
          </ac:cxnSpMkLst>
        </pc:cxnChg>
      </pc:sldChg>
      <pc:sldChg chg="addSp delSp modSp mod modTransition">
        <pc:chgData name="Nuriya Umniyati Zulfa" userId="3c446678-1702-4db1-a88d-d1b27873fcc1" providerId="ADAL" clId="{B41B1532-611A-4C5F-A9C8-D8D86EF62422}" dt="2024-06-01T16:37:04.509" v="1002"/>
        <pc:sldMkLst>
          <pc:docMk/>
          <pc:sldMk cId="2710130111" sldId="348"/>
        </pc:sldMkLst>
        <pc:spChg chg="mod topLvl">
          <ac:chgData name="Nuriya Umniyati Zulfa" userId="3c446678-1702-4db1-a88d-d1b27873fcc1" providerId="ADAL" clId="{B41B1532-611A-4C5F-A9C8-D8D86EF62422}" dt="2024-06-01T15:54:42.738" v="551" actId="164"/>
          <ac:spMkLst>
            <pc:docMk/>
            <pc:sldMk cId="2710130111" sldId="348"/>
            <ac:spMk id="6" creationId="{F72C6B2F-1207-5080-2F4A-D4343790C373}"/>
          </ac:spMkLst>
        </pc:spChg>
        <pc:spChg chg="mod topLvl">
          <ac:chgData name="Nuriya Umniyati Zulfa" userId="3c446678-1702-4db1-a88d-d1b27873fcc1" providerId="ADAL" clId="{B41B1532-611A-4C5F-A9C8-D8D86EF62422}" dt="2024-06-01T16:04:33.378" v="763" actId="20577"/>
          <ac:spMkLst>
            <pc:docMk/>
            <pc:sldMk cId="2710130111" sldId="348"/>
            <ac:spMk id="8" creationId="{98AF3221-A738-B9B5-A302-5B12265DBA67}"/>
          </ac:spMkLst>
        </pc:spChg>
        <pc:spChg chg="mod">
          <ac:chgData name="Nuriya Umniyati Zulfa" userId="3c446678-1702-4db1-a88d-d1b27873fcc1" providerId="ADAL" clId="{B41B1532-611A-4C5F-A9C8-D8D86EF62422}" dt="2024-06-01T16:37:04.509" v="1002"/>
          <ac:spMkLst>
            <pc:docMk/>
            <pc:sldMk cId="2710130111" sldId="348"/>
            <ac:spMk id="12" creationId="{EC60015F-0D63-A779-9D9A-DB40BCFBBE90}"/>
          </ac:spMkLst>
        </pc:spChg>
        <pc:spChg chg="del mod">
          <ac:chgData name="Nuriya Umniyati Zulfa" userId="3c446678-1702-4db1-a88d-d1b27873fcc1" providerId="ADAL" clId="{B41B1532-611A-4C5F-A9C8-D8D86EF62422}" dt="2024-06-01T16:36:52.438" v="986" actId="478"/>
          <ac:spMkLst>
            <pc:docMk/>
            <pc:sldMk cId="2710130111" sldId="348"/>
            <ac:spMk id="19" creationId="{53F67853-7841-034F-4B95-063473957439}"/>
          </ac:spMkLst>
        </pc:spChg>
        <pc:spChg chg="mod">
          <ac:chgData name="Nuriya Umniyati Zulfa" userId="3c446678-1702-4db1-a88d-d1b27873fcc1" providerId="ADAL" clId="{B41B1532-611A-4C5F-A9C8-D8D86EF62422}" dt="2024-06-01T16:37:04.509" v="1002"/>
          <ac:spMkLst>
            <pc:docMk/>
            <pc:sldMk cId="2710130111" sldId="348"/>
            <ac:spMk id="20" creationId="{A5CFC2DD-CB67-DA34-47A3-C7EC7B6E2360}"/>
          </ac:spMkLst>
        </pc:spChg>
        <pc:spChg chg="mod">
          <ac:chgData name="Nuriya Umniyati Zulfa" userId="3c446678-1702-4db1-a88d-d1b27873fcc1" providerId="ADAL" clId="{B41B1532-611A-4C5F-A9C8-D8D86EF62422}" dt="2024-06-01T16:36:58.933" v="1000" actId="20577"/>
          <ac:spMkLst>
            <pc:docMk/>
            <pc:sldMk cId="2710130111" sldId="348"/>
            <ac:spMk id="704" creationId="{00000000-0000-0000-0000-000000000000}"/>
          </ac:spMkLst>
        </pc:spChg>
        <pc:grpChg chg="del">
          <ac:chgData name="Nuriya Umniyati Zulfa" userId="3c446678-1702-4db1-a88d-d1b27873fcc1" providerId="ADAL" clId="{B41B1532-611A-4C5F-A9C8-D8D86EF62422}" dt="2024-06-01T15:54:13.715" v="546" actId="165"/>
          <ac:grpSpMkLst>
            <pc:docMk/>
            <pc:sldMk cId="2710130111" sldId="348"/>
            <ac:grpSpMk id="4" creationId="{DD8E29DE-FF43-955B-8E30-C3D725CE67FC}"/>
          </ac:grpSpMkLst>
        </pc:grpChg>
        <pc:grpChg chg="add del mod">
          <ac:chgData name="Nuriya Umniyati Zulfa" userId="3c446678-1702-4db1-a88d-d1b27873fcc1" providerId="ADAL" clId="{B41B1532-611A-4C5F-A9C8-D8D86EF62422}" dt="2024-06-01T16:36:52.438" v="986" actId="478"/>
          <ac:grpSpMkLst>
            <pc:docMk/>
            <pc:sldMk cId="2710130111" sldId="348"/>
            <ac:grpSpMk id="9" creationId="{ED624E0E-DFB6-74AC-5E99-4C9EB7AE37DB}"/>
          </ac:grpSpMkLst>
        </pc:grpChg>
        <pc:grpChg chg="add mod">
          <ac:chgData name="Nuriya Umniyati Zulfa" userId="3c446678-1702-4db1-a88d-d1b27873fcc1" providerId="ADAL" clId="{B41B1532-611A-4C5F-A9C8-D8D86EF62422}" dt="2024-06-01T16:37:04.509" v="1002"/>
          <ac:grpSpMkLst>
            <pc:docMk/>
            <pc:sldMk cId="2710130111" sldId="348"/>
            <ac:grpSpMk id="11" creationId="{753F16BB-1494-1AB1-F179-041A928BE896}"/>
          </ac:grpSpMkLst>
        </pc:grpChg>
        <pc:grpChg chg="add mod">
          <ac:chgData name="Nuriya Umniyati Zulfa" userId="3c446678-1702-4db1-a88d-d1b27873fcc1" providerId="ADAL" clId="{B41B1532-611A-4C5F-A9C8-D8D86EF62422}" dt="2024-06-01T16:37:04.509" v="1002"/>
          <ac:grpSpMkLst>
            <pc:docMk/>
            <pc:sldMk cId="2710130111" sldId="348"/>
            <ac:grpSpMk id="16" creationId="{A670ACE8-3254-6C20-676A-D2E25C8AA8F2}"/>
          </ac:grpSpMkLst>
        </pc:grpChg>
        <pc:grpChg chg="del mod">
          <ac:chgData name="Nuriya Umniyati Zulfa" userId="3c446678-1702-4db1-a88d-d1b27873fcc1" providerId="ADAL" clId="{B41B1532-611A-4C5F-A9C8-D8D86EF62422}" dt="2024-06-01T16:36:52.438" v="986" actId="478"/>
          <ac:grpSpMkLst>
            <pc:docMk/>
            <pc:sldMk cId="2710130111" sldId="348"/>
            <ac:grpSpMk id="18" creationId="{F5C803D9-CDCD-682B-0256-571FC046DB0F}"/>
          </ac:grpSpMkLst>
        </pc:grpChg>
        <pc:grpChg chg="del mod">
          <ac:chgData name="Nuriya Umniyati Zulfa" userId="3c446678-1702-4db1-a88d-d1b27873fcc1" providerId="ADAL" clId="{B41B1532-611A-4C5F-A9C8-D8D86EF62422}" dt="2024-06-01T16:36:52.438" v="986" actId="478"/>
          <ac:grpSpMkLst>
            <pc:docMk/>
            <pc:sldMk cId="2710130111" sldId="348"/>
            <ac:grpSpMk id="22" creationId="{27A0B5C8-FB6A-9D34-BE16-2448C16F0A81}"/>
          </ac:grpSpMkLst>
        </pc:grpChg>
        <pc:picChg chg="mod">
          <ac:chgData name="Nuriya Umniyati Zulfa" userId="3c446678-1702-4db1-a88d-d1b27873fcc1" providerId="ADAL" clId="{B41B1532-611A-4C5F-A9C8-D8D86EF62422}" dt="2024-06-01T16:37:04.509" v="1002"/>
          <ac:picMkLst>
            <pc:docMk/>
            <pc:sldMk cId="2710130111" sldId="348"/>
            <ac:picMk id="14" creationId="{4B29868E-53B1-EA24-8C67-583D626864B3}"/>
          </ac:picMkLst>
        </pc:picChg>
        <pc:picChg chg="mod">
          <ac:chgData name="Nuriya Umniyati Zulfa" userId="3c446678-1702-4db1-a88d-d1b27873fcc1" providerId="ADAL" clId="{B41B1532-611A-4C5F-A9C8-D8D86EF62422}" dt="2024-06-01T16:37:04.509" v="1002"/>
          <ac:picMkLst>
            <pc:docMk/>
            <pc:sldMk cId="2710130111" sldId="348"/>
            <ac:picMk id="23" creationId="{F57B9C79-46E6-41CA-F0D1-4F624AC4A9CA}"/>
          </ac:picMkLst>
        </pc:picChg>
        <pc:picChg chg="mod">
          <ac:chgData name="Nuriya Umniyati Zulfa" userId="3c446678-1702-4db1-a88d-d1b27873fcc1" providerId="ADAL" clId="{B41B1532-611A-4C5F-A9C8-D8D86EF62422}" dt="2024-06-01T16:37:04.509" v="1002"/>
          <ac:picMkLst>
            <pc:docMk/>
            <pc:sldMk cId="2710130111" sldId="348"/>
            <ac:picMk id="24" creationId="{8EB5BEFB-6FF0-7EF3-7B4C-8767F477A61F}"/>
          </ac:picMkLst>
        </pc:picChg>
      </pc:sldChg>
      <pc:sldChg chg="delSp del mod modTransition">
        <pc:chgData name="Nuriya Umniyati Zulfa" userId="3c446678-1702-4db1-a88d-d1b27873fcc1" providerId="ADAL" clId="{B41B1532-611A-4C5F-A9C8-D8D86EF62422}" dt="2024-06-01T16:59:57.477" v="1323" actId="47"/>
        <pc:sldMkLst>
          <pc:docMk/>
          <pc:sldMk cId="2958248957" sldId="349"/>
        </pc:sldMkLst>
        <pc:graphicFrameChg chg="del">
          <ac:chgData name="Nuriya Umniyati Zulfa" userId="3c446678-1702-4db1-a88d-d1b27873fcc1" providerId="ADAL" clId="{B41B1532-611A-4C5F-A9C8-D8D86EF62422}" dt="2024-06-01T16:59:53.792" v="1321" actId="21"/>
          <ac:graphicFrameMkLst>
            <pc:docMk/>
            <pc:sldMk cId="2958248957" sldId="349"/>
            <ac:graphicFrameMk id="3" creationId="{36209EAB-B761-EE15-9F82-51034573A99B}"/>
          </ac:graphicFrameMkLst>
        </pc:graphicFrameChg>
      </pc:sldChg>
      <pc:sldChg chg="modSp mod modTransition">
        <pc:chgData name="Nuriya Umniyati Zulfa" userId="3c446678-1702-4db1-a88d-d1b27873fcc1" providerId="ADAL" clId="{B41B1532-611A-4C5F-A9C8-D8D86EF62422}" dt="2024-06-01T17:26:49.141" v="1625" actId="14100"/>
        <pc:sldMkLst>
          <pc:docMk/>
          <pc:sldMk cId="3484730154" sldId="350"/>
        </pc:sldMkLst>
        <pc:spChg chg="mod">
          <ac:chgData name="Nuriya Umniyati Zulfa" userId="3c446678-1702-4db1-a88d-d1b27873fcc1" providerId="ADAL" clId="{B41B1532-611A-4C5F-A9C8-D8D86EF62422}" dt="2024-06-01T17:26:49.141" v="1625" actId="14100"/>
          <ac:spMkLst>
            <pc:docMk/>
            <pc:sldMk cId="3484730154" sldId="350"/>
            <ac:spMk id="24" creationId="{13FBF3B6-BA1D-5868-31A9-B59791EE0B70}"/>
          </ac:spMkLst>
        </pc:spChg>
        <pc:spChg chg="mod">
          <ac:chgData name="Nuriya Umniyati Zulfa" userId="3c446678-1702-4db1-a88d-d1b27873fcc1" providerId="ADAL" clId="{B41B1532-611A-4C5F-A9C8-D8D86EF62422}" dt="2024-06-01T17:25:45.558" v="1612" actId="113"/>
          <ac:spMkLst>
            <pc:docMk/>
            <pc:sldMk cId="3484730154" sldId="350"/>
            <ac:spMk id="706" creationId="{00000000-0000-0000-0000-000000000000}"/>
          </ac:spMkLst>
        </pc:spChg>
      </pc:sldChg>
      <pc:sldChg chg="addSp delSp modSp mod modTransition">
        <pc:chgData name="Nuriya Umniyati Zulfa" userId="3c446678-1702-4db1-a88d-d1b27873fcc1" providerId="ADAL" clId="{B41B1532-611A-4C5F-A9C8-D8D86EF62422}" dt="2024-06-01T17:53:15.245" v="1776" actId="1076"/>
        <pc:sldMkLst>
          <pc:docMk/>
          <pc:sldMk cId="279940666" sldId="351"/>
        </pc:sldMkLst>
        <pc:spChg chg="mod topLvl">
          <ac:chgData name="Nuriya Umniyati Zulfa" userId="3c446678-1702-4db1-a88d-d1b27873fcc1" providerId="ADAL" clId="{B41B1532-611A-4C5F-A9C8-D8D86EF62422}" dt="2024-06-01T16:54:47.299" v="1217" actId="164"/>
          <ac:spMkLst>
            <pc:docMk/>
            <pc:sldMk cId="279940666" sldId="351"/>
            <ac:spMk id="5" creationId="{B3836AC7-A3B2-39E0-120F-1EB3B5813230}"/>
          </ac:spMkLst>
        </pc:spChg>
        <pc:spChg chg="mod topLvl">
          <ac:chgData name="Nuriya Umniyati Zulfa" userId="3c446678-1702-4db1-a88d-d1b27873fcc1" providerId="ADAL" clId="{B41B1532-611A-4C5F-A9C8-D8D86EF62422}" dt="2024-06-01T17:14:41.969" v="1440" actId="2711"/>
          <ac:spMkLst>
            <pc:docMk/>
            <pc:sldMk cId="279940666" sldId="351"/>
            <ac:spMk id="6" creationId="{7E48F287-8C4D-AC6E-19F8-73DAF5E436A7}"/>
          </ac:spMkLst>
        </pc:spChg>
        <pc:spChg chg="mod">
          <ac:chgData name="Nuriya Umniyati Zulfa" userId="3c446678-1702-4db1-a88d-d1b27873fcc1" providerId="ADAL" clId="{B41B1532-611A-4C5F-A9C8-D8D86EF62422}" dt="2024-06-01T16:47:23.541" v="1177" actId="20577"/>
          <ac:spMkLst>
            <pc:docMk/>
            <pc:sldMk cId="279940666" sldId="351"/>
            <ac:spMk id="704" creationId="{00000000-0000-0000-0000-000000000000}"/>
          </ac:spMkLst>
        </pc:spChg>
        <pc:grpChg chg="del">
          <ac:chgData name="Nuriya Umniyati Zulfa" userId="3c446678-1702-4db1-a88d-d1b27873fcc1" providerId="ADAL" clId="{B41B1532-611A-4C5F-A9C8-D8D86EF62422}" dt="2024-06-01T16:54:19.347" v="1211" actId="165"/>
          <ac:grpSpMkLst>
            <pc:docMk/>
            <pc:sldMk cId="279940666" sldId="351"/>
            <ac:grpSpMk id="7" creationId="{A6828F87-40D7-6A03-85E0-401D7C3EE795}"/>
          </ac:grpSpMkLst>
        </pc:grpChg>
        <pc:grpChg chg="add mod">
          <ac:chgData name="Nuriya Umniyati Zulfa" userId="3c446678-1702-4db1-a88d-d1b27873fcc1" providerId="ADAL" clId="{B41B1532-611A-4C5F-A9C8-D8D86EF62422}" dt="2024-06-01T17:53:15.245" v="1776" actId="1076"/>
          <ac:grpSpMkLst>
            <pc:docMk/>
            <pc:sldMk cId="279940666" sldId="351"/>
            <ac:grpSpMk id="8" creationId="{52197A35-6C11-53F2-EF25-677676A0F1B1}"/>
          </ac:grpSpMkLst>
        </pc:grpChg>
      </pc:sldChg>
      <pc:sldChg chg="modSp mod modTransition">
        <pc:chgData name="Nuriya Umniyati Zulfa" userId="3c446678-1702-4db1-a88d-d1b27873fcc1" providerId="ADAL" clId="{B41B1532-611A-4C5F-A9C8-D8D86EF62422}" dt="2024-06-01T17:49:16.285" v="1756" actId="20577"/>
        <pc:sldMkLst>
          <pc:docMk/>
          <pc:sldMk cId="4097161826" sldId="352"/>
        </pc:sldMkLst>
        <pc:graphicFrameChg chg="mod modGraphic">
          <ac:chgData name="Nuriya Umniyati Zulfa" userId="3c446678-1702-4db1-a88d-d1b27873fcc1" providerId="ADAL" clId="{B41B1532-611A-4C5F-A9C8-D8D86EF62422}" dt="2024-06-01T17:49:16.285" v="1756" actId="20577"/>
          <ac:graphicFrameMkLst>
            <pc:docMk/>
            <pc:sldMk cId="4097161826" sldId="352"/>
            <ac:graphicFrameMk id="2" creationId="{3A4E96B6-3E29-CDDD-489A-43D25A51E3BA}"/>
          </ac:graphicFrameMkLst>
        </pc:graphicFrameChg>
      </pc:sldChg>
      <pc:sldChg chg="modSp mod modTransition addCm delCm modCm">
        <pc:chgData name="Nuriya Umniyati Zulfa" userId="3c446678-1702-4db1-a88d-d1b27873fcc1" providerId="ADAL" clId="{B41B1532-611A-4C5F-A9C8-D8D86EF62422}" dt="2024-06-01T17:57:54.514" v="1819"/>
        <pc:sldMkLst>
          <pc:docMk/>
          <pc:sldMk cId="689372747" sldId="353"/>
        </pc:sldMkLst>
        <pc:spChg chg="mod">
          <ac:chgData name="Nuriya Umniyati Zulfa" userId="3c446678-1702-4db1-a88d-d1b27873fcc1" providerId="ADAL" clId="{B41B1532-611A-4C5F-A9C8-D8D86EF62422}" dt="2024-06-01T17:26:08.945" v="1614" actId="1076"/>
          <ac:spMkLst>
            <pc:docMk/>
            <pc:sldMk cId="689372747" sldId="353"/>
            <ac:spMk id="14" creationId="{13FBF3B6-BA1D-5868-31A9-B59791EE0B70}"/>
          </ac:spMkLst>
        </pc:spChg>
        <pc:spChg chg="mod">
          <ac:chgData name="Nuriya Umniyati Zulfa" userId="3c446678-1702-4db1-a88d-d1b27873fcc1" providerId="ADAL" clId="{B41B1532-611A-4C5F-A9C8-D8D86EF62422}" dt="2024-06-01T17:53:45.036" v="1779" actId="1035"/>
          <ac:spMkLst>
            <pc:docMk/>
            <pc:sldMk cId="689372747" sldId="353"/>
            <ac:spMk id="706" creationId="{00000000-0000-0000-0000-000000000000}"/>
          </ac:spMkLst>
        </pc:spChg>
        <pc:extLst>
          <p:ext xmlns:p="http://schemas.openxmlformats.org/presentationml/2006/main" uri="{D6D511B9-2390-475A-947B-AFAB55BFBCF1}">
            <pc226:cmChg xmlns:pc226="http://schemas.microsoft.com/office/powerpoint/2022/06/main/command" chg="add del mod">
              <pc226:chgData name="Nuriya Umniyati Zulfa" userId="3c446678-1702-4db1-a88d-d1b27873fcc1" providerId="ADAL" clId="{B41B1532-611A-4C5F-A9C8-D8D86EF62422}" dt="2024-06-01T17:57:54.514" v="1819"/>
              <pc2:cmMkLst xmlns:pc2="http://schemas.microsoft.com/office/powerpoint/2019/9/main/command">
                <pc:docMk/>
                <pc:sldMk cId="689372747" sldId="353"/>
                <pc2:cmMk id="{189124C1-5A20-4837-B763-F56727336369}"/>
              </pc2:cmMkLst>
            </pc226:cmChg>
          </p:ext>
        </pc:extLst>
      </pc:sldChg>
      <pc:sldChg chg="modTransition">
        <pc:chgData name="Nuriya Umniyati Zulfa" userId="3c446678-1702-4db1-a88d-d1b27873fcc1" providerId="ADAL" clId="{B41B1532-611A-4C5F-A9C8-D8D86EF62422}" dt="2024-06-01T14:52:59.595" v="32"/>
        <pc:sldMkLst>
          <pc:docMk/>
          <pc:sldMk cId="2370511617" sldId="354"/>
        </pc:sldMkLst>
      </pc:sldChg>
      <pc:sldChg chg="modSp mod modTransition">
        <pc:chgData name="Nuriya Umniyati Zulfa" userId="3c446678-1702-4db1-a88d-d1b27873fcc1" providerId="ADAL" clId="{B41B1532-611A-4C5F-A9C8-D8D86EF62422}" dt="2024-06-01T17:27:49.775" v="1632" actId="1035"/>
        <pc:sldMkLst>
          <pc:docMk/>
          <pc:sldMk cId="3083561423" sldId="355"/>
        </pc:sldMkLst>
        <pc:spChg chg="mod">
          <ac:chgData name="Nuriya Umniyati Zulfa" userId="3c446678-1702-4db1-a88d-d1b27873fcc1" providerId="ADAL" clId="{B41B1532-611A-4C5F-A9C8-D8D86EF62422}" dt="2024-06-01T17:27:49.775" v="1632" actId="1035"/>
          <ac:spMkLst>
            <pc:docMk/>
            <pc:sldMk cId="3083561423" sldId="355"/>
            <ac:spMk id="3" creationId="{AE81D598-A49E-5EE2-8917-36DB8051965A}"/>
          </ac:spMkLst>
        </pc:spChg>
      </pc:sldChg>
      <pc:sldChg chg="addSp delSp modSp del mod modTransition">
        <pc:chgData name="Nuriya Umniyati Zulfa" userId="3c446678-1702-4db1-a88d-d1b27873fcc1" providerId="ADAL" clId="{B41B1532-611A-4C5F-A9C8-D8D86EF62422}" dt="2024-06-01T16:58:50.579" v="1293" actId="47"/>
        <pc:sldMkLst>
          <pc:docMk/>
          <pc:sldMk cId="3215742271" sldId="356"/>
        </pc:sldMkLst>
        <pc:spChg chg="del">
          <ac:chgData name="Nuriya Umniyati Zulfa" userId="3c446678-1702-4db1-a88d-d1b27873fcc1" providerId="ADAL" clId="{B41B1532-611A-4C5F-A9C8-D8D86EF62422}" dt="2024-06-01T16:58:35.804" v="1256" actId="21"/>
          <ac:spMkLst>
            <pc:docMk/>
            <pc:sldMk cId="3215742271" sldId="356"/>
            <ac:spMk id="3" creationId="{EC60015F-0D63-A779-9D9A-DB40BCFBBE90}"/>
          </ac:spMkLst>
        </pc:spChg>
        <pc:picChg chg="add del mod">
          <ac:chgData name="Nuriya Umniyati Zulfa" userId="3c446678-1702-4db1-a88d-d1b27873fcc1" providerId="ADAL" clId="{B41B1532-611A-4C5F-A9C8-D8D86EF62422}" dt="2024-06-01T16:58:35.804" v="1256" actId="21"/>
          <ac:picMkLst>
            <pc:docMk/>
            <pc:sldMk cId="3215742271" sldId="356"/>
            <ac:picMk id="4" creationId="{8099118A-943E-6B13-B349-3657CAA68F4C}"/>
          </ac:picMkLst>
        </pc:picChg>
        <pc:picChg chg="add del mod">
          <ac:chgData name="Nuriya Umniyati Zulfa" userId="3c446678-1702-4db1-a88d-d1b27873fcc1" providerId="ADAL" clId="{B41B1532-611A-4C5F-A9C8-D8D86EF62422}" dt="2024-06-01T16:58:35.804" v="1256" actId="21"/>
          <ac:picMkLst>
            <pc:docMk/>
            <pc:sldMk cId="3215742271" sldId="356"/>
            <ac:picMk id="6" creationId="{206007AA-DF1F-273B-D90E-B6445CF37A75}"/>
          </ac:picMkLst>
        </pc:picChg>
        <pc:picChg chg="del mod">
          <ac:chgData name="Nuriya Umniyati Zulfa" userId="3c446678-1702-4db1-a88d-d1b27873fcc1" providerId="ADAL" clId="{B41B1532-611A-4C5F-A9C8-D8D86EF62422}" dt="2024-06-01T15:44:55.863" v="476" actId="478"/>
          <ac:picMkLst>
            <pc:docMk/>
            <pc:sldMk cId="3215742271" sldId="356"/>
            <ac:picMk id="7" creationId="{BD6494DE-B014-234C-5DE4-C245E63CE0FC}"/>
          </ac:picMkLst>
        </pc:picChg>
        <pc:picChg chg="add del mod">
          <ac:chgData name="Nuriya Umniyati Zulfa" userId="3c446678-1702-4db1-a88d-d1b27873fcc1" providerId="ADAL" clId="{B41B1532-611A-4C5F-A9C8-D8D86EF62422}" dt="2024-06-01T16:58:35.804" v="1256" actId="21"/>
          <ac:picMkLst>
            <pc:docMk/>
            <pc:sldMk cId="3215742271" sldId="356"/>
            <ac:picMk id="9" creationId="{99F894F0-07B0-B2FE-14D6-8C2960AD1AD3}"/>
          </ac:picMkLst>
        </pc:picChg>
        <pc:picChg chg="del mod">
          <ac:chgData name="Nuriya Umniyati Zulfa" userId="3c446678-1702-4db1-a88d-d1b27873fcc1" providerId="ADAL" clId="{B41B1532-611A-4C5F-A9C8-D8D86EF62422}" dt="2024-06-01T15:44:25.310" v="468" actId="478"/>
          <ac:picMkLst>
            <pc:docMk/>
            <pc:sldMk cId="3215742271" sldId="356"/>
            <ac:picMk id="10" creationId="{AB8D1EC5-64DB-AF67-D0FA-46E0B646B53E}"/>
          </ac:picMkLst>
        </pc:picChg>
        <pc:picChg chg="del mod">
          <ac:chgData name="Nuriya Umniyati Zulfa" userId="3c446678-1702-4db1-a88d-d1b27873fcc1" providerId="ADAL" clId="{B41B1532-611A-4C5F-A9C8-D8D86EF62422}" dt="2024-06-01T15:44:50.186" v="472" actId="478"/>
          <ac:picMkLst>
            <pc:docMk/>
            <pc:sldMk cId="3215742271" sldId="356"/>
            <ac:picMk id="12" creationId="{B3018A9A-24E9-1CE2-567C-2B44736E7034}"/>
          </ac:picMkLst>
        </pc:picChg>
        <pc:picChg chg="add del mod">
          <ac:chgData name="Nuriya Umniyati Zulfa" userId="3c446678-1702-4db1-a88d-d1b27873fcc1" providerId="ADAL" clId="{B41B1532-611A-4C5F-A9C8-D8D86EF62422}" dt="2024-06-01T16:58:35.804" v="1256" actId="21"/>
          <ac:picMkLst>
            <pc:docMk/>
            <pc:sldMk cId="3215742271" sldId="356"/>
            <ac:picMk id="13" creationId="{F928A910-4F91-59C8-1C22-CDBAB377F6AF}"/>
          </ac:picMkLst>
        </pc:picChg>
      </pc:sldChg>
      <pc:sldChg chg="addSp delSp modSp del mod modTransition">
        <pc:chgData name="Nuriya Umniyati Zulfa" userId="3c446678-1702-4db1-a88d-d1b27873fcc1" providerId="ADAL" clId="{B41B1532-611A-4C5F-A9C8-D8D86EF62422}" dt="2024-06-01T16:37:07.870" v="1003" actId="2696"/>
        <pc:sldMkLst>
          <pc:docMk/>
          <pc:sldMk cId="1618917590" sldId="358"/>
        </pc:sldMkLst>
        <pc:spChg chg="mod topLvl">
          <ac:chgData name="Nuriya Umniyati Zulfa" userId="3c446678-1702-4db1-a88d-d1b27873fcc1" providerId="ADAL" clId="{B41B1532-611A-4C5F-A9C8-D8D86EF62422}" dt="2024-06-01T15:27:39.253" v="378" actId="165"/>
          <ac:spMkLst>
            <pc:docMk/>
            <pc:sldMk cId="1618917590" sldId="358"/>
            <ac:spMk id="3" creationId="{EC60015F-0D63-A779-9D9A-DB40BCFBBE90}"/>
          </ac:spMkLst>
        </pc:spChg>
        <pc:spChg chg="mod topLvl">
          <ac:chgData name="Nuriya Umniyati Zulfa" userId="3c446678-1702-4db1-a88d-d1b27873fcc1" providerId="ADAL" clId="{B41B1532-611A-4C5F-A9C8-D8D86EF62422}" dt="2024-06-01T15:51:33.829" v="534" actId="164"/>
          <ac:spMkLst>
            <pc:docMk/>
            <pc:sldMk cId="1618917590" sldId="358"/>
            <ac:spMk id="11" creationId="{A5CFC2DD-CB67-DA34-47A3-C7EC7B6E2360}"/>
          </ac:spMkLst>
        </pc:spChg>
        <pc:grpChg chg="add del mod">
          <ac:chgData name="Nuriya Umniyati Zulfa" userId="3c446678-1702-4db1-a88d-d1b27873fcc1" providerId="ADAL" clId="{B41B1532-611A-4C5F-A9C8-D8D86EF62422}" dt="2024-06-01T16:37:02.880" v="1001" actId="21"/>
          <ac:grpSpMkLst>
            <pc:docMk/>
            <pc:sldMk cId="1618917590" sldId="358"/>
            <ac:grpSpMk id="5" creationId="{753F16BB-1494-1AB1-F179-041A928BE896}"/>
          </ac:grpSpMkLst>
        </pc:grpChg>
        <pc:grpChg chg="add del mod">
          <ac:chgData name="Nuriya Umniyati Zulfa" userId="3c446678-1702-4db1-a88d-d1b27873fcc1" providerId="ADAL" clId="{B41B1532-611A-4C5F-A9C8-D8D86EF62422}" dt="2024-06-01T16:37:02.880" v="1001" actId="21"/>
          <ac:grpSpMkLst>
            <pc:docMk/>
            <pc:sldMk cId="1618917590" sldId="358"/>
            <ac:grpSpMk id="10" creationId="{A670ACE8-3254-6C20-676A-D2E25C8AA8F2}"/>
          </ac:grpSpMkLst>
        </pc:grpChg>
        <pc:grpChg chg="del mod">
          <ac:chgData name="Nuriya Umniyati Zulfa" userId="3c446678-1702-4db1-a88d-d1b27873fcc1" providerId="ADAL" clId="{B41B1532-611A-4C5F-A9C8-D8D86EF62422}" dt="2024-06-01T15:49:26.673" v="512" actId="165"/>
          <ac:grpSpMkLst>
            <pc:docMk/>
            <pc:sldMk cId="1618917590" sldId="358"/>
            <ac:grpSpMk id="14" creationId="{9202E80C-B112-4F14-888F-009400E51762}"/>
          </ac:grpSpMkLst>
        </pc:grpChg>
        <pc:picChg chg="mod topLvl">
          <ac:chgData name="Nuriya Umniyati Zulfa" userId="3c446678-1702-4db1-a88d-d1b27873fcc1" providerId="ADAL" clId="{B41B1532-611A-4C5F-A9C8-D8D86EF62422}" dt="2024-06-01T15:28:26.856" v="385" actId="1038"/>
          <ac:picMkLst>
            <pc:docMk/>
            <pc:sldMk cId="1618917590" sldId="358"/>
            <ac:picMk id="4" creationId="{4B29868E-53B1-EA24-8C67-583D626864B3}"/>
          </ac:picMkLst>
        </pc:picChg>
        <pc:picChg chg="add mod">
          <ac:chgData name="Nuriya Umniyati Zulfa" userId="3c446678-1702-4db1-a88d-d1b27873fcc1" providerId="ADAL" clId="{B41B1532-611A-4C5F-A9C8-D8D86EF62422}" dt="2024-06-01T15:51:33.829" v="534" actId="164"/>
          <ac:picMkLst>
            <pc:docMk/>
            <pc:sldMk cId="1618917590" sldId="358"/>
            <ac:picMk id="6" creationId="{F57B9C79-46E6-41CA-F0D1-4F624AC4A9CA}"/>
          </ac:picMkLst>
        </pc:picChg>
        <pc:picChg chg="del mod topLvl">
          <ac:chgData name="Nuriya Umniyati Zulfa" userId="3c446678-1702-4db1-a88d-d1b27873fcc1" providerId="ADAL" clId="{B41B1532-611A-4C5F-A9C8-D8D86EF62422}" dt="2024-06-01T15:50:49.001" v="517" actId="478"/>
          <ac:picMkLst>
            <pc:docMk/>
            <pc:sldMk cId="1618917590" sldId="358"/>
            <ac:picMk id="8" creationId="{DF83AF70-2ADE-5A99-3145-4EE4AB5AAA98}"/>
          </ac:picMkLst>
        </pc:picChg>
        <pc:picChg chg="add mod">
          <ac:chgData name="Nuriya Umniyati Zulfa" userId="3c446678-1702-4db1-a88d-d1b27873fcc1" providerId="ADAL" clId="{B41B1532-611A-4C5F-A9C8-D8D86EF62422}" dt="2024-06-01T15:51:33.829" v="534" actId="164"/>
          <ac:picMkLst>
            <pc:docMk/>
            <pc:sldMk cId="1618917590" sldId="358"/>
            <ac:picMk id="9" creationId="{8EB5BEFB-6FF0-7EF3-7B4C-8767F477A61F}"/>
          </ac:picMkLst>
        </pc:picChg>
      </pc:sldChg>
      <pc:sldChg chg="modSp mod modTransition">
        <pc:chgData name="Nuriya Umniyati Zulfa" userId="3c446678-1702-4db1-a88d-d1b27873fcc1" providerId="ADAL" clId="{B41B1532-611A-4C5F-A9C8-D8D86EF62422}" dt="2024-06-01T15:17:23.045" v="278" actId="208"/>
        <pc:sldMkLst>
          <pc:docMk/>
          <pc:sldMk cId="1389940263" sldId="360"/>
        </pc:sldMkLst>
        <pc:picChg chg="mod">
          <ac:chgData name="Nuriya Umniyati Zulfa" userId="3c446678-1702-4db1-a88d-d1b27873fcc1" providerId="ADAL" clId="{B41B1532-611A-4C5F-A9C8-D8D86EF62422}" dt="2024-06-01T15:17:23.045" v="278" actId="208"/>
          <ac:picMkLst>
            <pc:docMk/>
            <pc:sldMk cId="1389940263" sldId="360"/>
            <ac:picMk id="6" creationId="{0F1EA649-7774-D14F-2FC2-76F3EDE1E850}"/>
          </ac:picMkLst>
        </pc:picChg>
      </pc:sldChg>
      <pc:sldChg chg="modSp mod modTransition">
        <pc:chgData name="Nuriya Umniyati Zulfa" userId="3c446678-1702-4db1-a88d-d1b27873fcc1" providerId="ADAL" clId="{B41B1532-611A-4C5F-A9C8-D8D86EF62422}" dt="2024-06-02T05:00:47.296" v="1866" actId="1035"/>
        <pc:sldMkLst>
          <pc:docMk/>
          <pc:sldMk cId="2876889859" sldId="361"/>
        </pc:sldMkLst>
        <pc:spChg chg="mod">
          <ac:chgData name="Nuriya Umniyati Zulfa" userId="3c446678-1702-4db1-a88d-d1b27873fcc1" providerId="ADAL" clId="{B41B1532-611A-4C5F-A9C8-D8D86EF62422}" dt="2024-06-02T05:00:47.296" v="1866" actId="1035"/>
          <ac:spMkLst>
            <pc:docMk/>
            <pc:sldMk cId="2876889859" sldId="361"/>
            <ac:spMk id="7" creationId="{C1825C71-0920-E451-3394-05698D4DD538}"/>
          </ac:spMkLst>
        </pc:spChg>
        <pc:graphicFrameChg chg="mod modGraphic">
          <ac:chgData name="Nuriya Umniyati Zulfa" userId="3c446678-1702-4db1-a88d-d1b27873fcc1" providerId="ADAL" clId="{B41B1532-611A-4C5F-A9C8-D8D86EF62422}" dt="2024-06-02T05:00:47.296" v="1866" actId="1035"/>
          <ac:graphicFrameMkLst>
            <pc:docMk/>
            <pc:sldMk cId="2876889859" sldId="361"/>
            <ac:graphicFrameMk id="4" creationId="{D2DAF80A-C285-808A-8872-BAEF51CE0961}"/>
          </ac:graphicFrameMkLst>
        </pc:graphicFrameChg>
      </pc:sldChg>
      <pc:sldChg chg="del modTransition">
        <pc:chgData name="Nuriya Umniyati Zulfa" userId="3c446678-1702-4db1-a88d-d1b27873fcc1" providerId="ADAL" clId="{B41B1532-611A-4C5F-A9C8-D8D86EF62422}" dt="2024-06-01T17:22:34.623" v="1559" actId="47"/>
        <pc:sldMkLst>
          <pc:docMk/>
          <pc:sldMk cId="1486966214" sldId="362"/>
        </pc:sldMkLst>
      </pc:sldChg>
      <pc:sldChg chg="addSp delSp modSp mod modTransition">
        <pc:chgData name="Nuriya Umniyati Zulfa" userId="3c446678-1702-4db1-a88d-d1b27873fcc1" providerId="ADAL" clId="{B41B1532-611A-4C5F-A9C8-D8D86EF62422}" dt="2024-06-03T04:15:17.377" v="1895" actId="14100"/>
        <pc:sldMkLst>
          <pc:docMk/>
          <pc:sldMk cId="1671611781" sldId="363"/>
        </pc:sldMkLst>
        <pc:spChg chg="mod">
          <ac:chgData name="Nuriya Umniyati Zulfa" userId="3c446678-1702-4db1-a88d-d1b27873fcc1" providerId="ADAL" clId="{B41B1532-611A-4C5F-A9C8-D8D86EF62422}" dt="2024-06-03T04:14:50.757" v="1893" actId="164"/>
          <ac:spMkLst>
            <pc:docMk/>
            <pc:sldMk cId="1671611781" sldId="363"/>
            <ac:spMk id="3" creationId="{378EEB6A-353D-560A-233E-E2802ADD9323}"/>
          </ac:spMkLst>
        </pc:spChg>
        <pc:spChg chg="mod topLvl">
          <ac:chgData name="Nuriya Umniyati Zulfa" userId="3c446678-1702-4db1-a88d-d1b27873fcc1" providerId="ADAL" clId="{B41B1532-611A-4C5F-A9C8-D8D86EF62422}" dt="2024-06-03T04:14:30.862" v="1890" actId="2711"/>
          <ac:spMkLst>
            <pc:docMk/>
            <pc:sldMk cId="1671611781" sldId="363"/>
            <ac:spMk id="6" creationId="{C3DE1799-7CD5-0DA1-97A9-A909EF9DC8C5}"/>
          </ac:spMkLst>
        </pc:spChg>
        <pc:spChg chg="mod topLvl">
          <ac:chgData name="Nuriya Umniyati Zulfa" userId="3c446678-1702-4db1-a88d-d1b27873fcc1" providerId="ADAL" clId="{B41B1532-611A-4C5F-A9C8-D8D86EF62422}" dt="2024-06-03T04:14:30.862" v="1890" actId="2711"/>
          <ac:spMkLst>
            <pc:docMk/>
            <pc:sldMk cId="1671611781" sldId="363"/>
            <ac:spMk id="7" creationId="{0F61C804-776A-EA37-1008-432CFC7EE2BF}"/>
          </ac:spMkLst>
        </pc:spChg>
        <pc:grpChg chg="mod">
          <ac:chgData name="Nuriya Umniyati Zulfa" userId="3c446678-1702-4db1-a88d-d1b27873fcc1" providerId="ADAL" clId="{B41B1532-611A-4C5F-A9C8-D8D86EF62422}" dt="2024-06-01T16:14:11.862" v="886" actId="1035"/>
          <ac:grpSpMkLst>
            <pc:docMk/>
            <pc:sldMk cId="1671611781" sldId="363"/>
            <ac:grpSpMk id="4" creationId="{393BCA59-22E4-3425-D016-15779E1D79A7}"/>
          </ac:grpSpMkLst>
        </pc:grpChg>
        <pc:grpChg chg="del">
          <ac:chgData name="Nuriya Umniyati Zulfa" userId="3c446678-1702-4db1-a88d-d1b27873fcc1" providerId="ADAL" clId="{B41B1532-611A-4C5F-A9C8-D8D86EF62422}" dt="2024-06-01T16:09:39.404" v="768" actId="165"/>
          <ac:grpSpMkLst>
            <pc:docMk/>
            <pc:sldMk cId="1671611781" sldId="363"/>
            <ac:grpSpMk id="5" creationId="{2E910BDE-CBB8-AC4A-D947-C69323FD9720}"/>
          </ac:grpSpMkLst>
        </pc:grpChg>
        <pc:grpChg chg="add mod">
          <ac:chgData name="Nuriya Umniyati Zulfa" userId="3c446678-1702-4db1-a88d-d1b27873fcc1" providerId="ADAL" clId="{B41B1532-611A-4C5F-A9C8-D8D86EF62422}" dt="2024-06-03T04:15:17.377" v="1895" actId="14100"/>
          <ac:grpSpMkLst>
            <pc:docMk/>
            <pc:sldMk cId="1671611781" sldId="363"/>
            <ac:grpSpMk id="8" creationId="{893A9720-8092-A576-CD96-5223477795AC}"/>
          </ac:grpSpMkLst>
        </pc:grpChg>
        <pc:grpChg chg="add mod">
          <ac:chgData name="Nuriya Umniyati Zulfa" userId="3c446678-1702-4db1-a88d-d1b27873fcc1" providerId="ADAL" clId="{B41B1532-611A-4C5F-A9C8-D8D86EF62422}" dt="2024-06-03T04:14:50.757" v="1893" actId="164"/>
          <ac:grpSpMkLst>
            <pc:docMk/>
            <pc:sldMk cId="1671611781" sldId="363"/>
            <ac:grpSpMk id="9" creationId="{23B42E7F-2F29-FB45-0134-514AF3DB4C64}"/>
          </ac:grpSpMkLst>
        </pc:grpChg>
        <pc:picChg chg="mod">
          <ac:chgData name="Nuriya Umniyati Zulfa" userId="3c446678-1702-4db1-a88d-d1b27873fcc1" providerId="ADAL" clId="{B41B1532-611A-4C5F-A9C8-D8D86EF62422}" dt="2024-06-03T04:14:50.757" v="1893" actId="164"/>
          <ac:picMkLst>
            <pc:docMk/>
            <pc:sldMk cId="1671611781" sldId="363"/>
            <ac:picMk id="12" creationId="{68107114-00DD-DA06-EACF-79890DC89068}"/>
          </ac:picMkLst>
        </pc:picChg>
        <pc:picChg chg="mod">
          <ac:chgData name="Nuriya Umniyati Zulfa" userId="3c446678-1702-4db1-a88d-d1b27873fcc1" providerId="ADAL" clId="{B41B1532-611A-4C5F-A9C8-D8D86EF62422}" dt="2024-06-01T16:14:11.862" v="886" actId="1035"/>
          <ac:picMkLst>
            <pc:docMk/>
            <pc:sldMk cId="1671611781" sldId="363"/>
            <ac:picMk id="1026" creationId="{3FDC7F15-FE9F-05A6-7B7F-0468B25F4F47}"/>
          </ac:picMkLst>
        </pc:picChg>
      </pc:sldChg>
      <pc:sldChg chg="modSp mod modTransition">
        <pc:chgData name="Nuriya Umniyati Zulfa" userId="3c446678-1702-4db1-a88d-d1b27873fcc1" providerId="ADAL" clId="{B41B1532-611A-4C5F-A9C8-D8D86EF62422}" dt="2024-06-01T17:13:16.131" v="1432"/>
        <pc:sldMkLst>
          <pc:docMk/>
          <pc:sldMk cId="141964296" sldId="364"/>
        </pc:sldMkLst>
        <pc:graphicFrameChg chg="mod modGraphic">
          <ac:chgData name="Nuriya Umniyati Zulfa" userId="3c446678-1702-4db1-a88d-d1b27873fcc1" providerId="ADAL" clId="{B41B1532-611A-4C5F-A9C8-D8D86EF62422}" dt="2024-06-01T17:13:16.131" v="1432"/>
          <ac:graphicFrameMkLst>
            <pc:docMk/>
            <pc:sldMk cId="141964296" sldId="364"/>
            <ac:graphicFrameMk id="2" creationId="{3A4E96B6-3E29-CDDD-489A-43D25A51E3BA}"/>
          </ac:graphicFrameMkLst>
        </pc:graphicFrameChg>
      </pc:sldChg>
      <pc:sldChg chg="modSp mod modTransition">
        <pc:chgData name="Nuriya Umniyati Zulfa" userId="3c446678-1702-4db1-a88d-d1b27873fcc1" providerId="ADAL" clId="{B41B1532-611A-4C5F-A9C8-D8D86EF62422}" dt="2024-06-01T17:50:30.939" v="1765" actId="20577"/>
        <pc:sldMkLst>
          <pc:docMk/>
          <pc:sldMk cId="3239253498" sldId="365"/>
        </pc:sldMkLst>
        <pc:graphicFrameChg chg="mod modGraphic">
          <ac:chgData name="Nuriya Umniyati Zulfa" userId="3c446678-1702-4db1-a88d-d1b27873fcc1" providerId="ADAL" clId="{B41B1532-611A-4C5F-A9C8-D8D86EF62422}" dt="2024-06-01T17:50:30.939" v="1765" actId="20577"/>
          <ac:graphicFrameMkLst>
            <pc:docMk/>
            <pc:sldMk cId="3239253498" sldId="365"/>
            <ac:graphicFrameMk id="2" creationId="{3A4E96B6-3E29-CDDD-489A-43D25A51E3BA}"/>
          </ac:graphicFrameMkLst>
        </pc:graphicFrameChg>
      </pc:sldChg>
      <pc:sldChg chg="modSp mod modTransition">
        <pc:chgData name="Nuriya Umniyati Zulfa" userId="3c446678-1702-4db1-a88d-d1b27873fcc1" providerId="ADAL" clId="{B41B1532-611A-4C5F-A9C8-D8D86EF62422}" dt="2024-06-01T17:14:29.715" v="1439"/>
        <pc:sldMkLst>
          <pc:docMk/>
          <pc:sldMk cId="1961988410" sldId="366"/>
        </pc:sldMkLst>
        <pc:graphicFrameChg chg="mod modGraphic">
          <ac:chgData name="Nuriya Umniyati Zulfa" userId="3c446678-1702-4db1-a88d-d1b27873fcc1" providerId="ADAL" clId="{B41B1532-611A-4C5F-A9C8-D8D86EF62422}" dt="2024-06-01T17:14:29.715" v="1439"/>
          <ac:graphicFrameMkLst>
            <pc:docMk/>
            <pc:sldMk cId="1961988410" sldId="366"/>
            <ac:graphicFrameMk id="2" creationId="{3A4E96B6-3E29-CDDD-489A-43D25A51E3BA}"/>
          </ac:graphicFrameMkLst>
        </pc:graphicFrameChg>
      </pc:sldChg>
      <pc:sldChg chg="modSp add mod">
        <pc:chgData name="Nuriya Umniyati Zulfa" userId="3c446678-1702-4db1-a88d-d1b27873fcc1" providerId="ADAL" clId="{B41B1532-611A-4C5F-A9C8-D8D86EF62422}" dt="2024-06-01T17:07:07.493" v="1362" actId="403"/>
        <pc:sldMkLst>
          <pc:docMk/>
          <pc:sldMk cId="2709015953" sldId="367"/>
        </pc:sldMkLst>
        <pc:spChg chg="mod">
          <ac:chgData name="Nuriya Umniyati Zulfa" userId="3c446678-1702-4db1-a88d-d1b27873fcc1" providerId="ADAL" clId="{B41B1532-611A-4C5F-A9C8-D8D86EF62422}" dt="2024-06-01T17:07:07.493" v="1362" actId="403"/>
          <ac:spMkLst>
            <pc:docMk/>
            <pc:sldMk cId="2709015953" sldId="367"/>
            <ac:spMk id="8" creationId="{98AF3221-A738-B9B5-A302-5B12265DBA67}"/>
          </ac:spMkLst>
        </pc:spChg>
      </pc:sldChg>
      <pc:sldChg chg="addSp delSp modSp add del mod">
        <pc:chgData name="Nuriya Umniyati Zulfa" userId="3c446678-1702-4db1-a88d-d1b27873fcc1" providerId="ADAL" clId="{B41B1532-611A-4C5F-A9C8-D8D86EF62422}" dt="2024-06-01T16:41:44.181" v="1117" actId="47"/>
        <pc:sldMkLst>
          <pc:docMk/>
          <pc:sldMk cId="2877296888" sldId="368"/>
        </pc:sldMkLst>
        <pc:spChg chg="add mod">
          <ac:chgData name="Nuriya Umniyati Zulfa" userId="3c446678-1702-4db1-a88d-d1b27873fcc1" providerId="ADAL" clId="{B41B1532-611A-4C5F-A9C8-D8D86EF62422}" dt="2024-06-01T16:39:51.358" v="1081"/>
          <ac:spMkLst>
            <pc:docMk/>
            <pc:sldMk cId="2877296888" sldId="368"/>
            <ac:spMk id="4" creationId="{7A861991-9B12-0613-ED2A-3A179162D0B7}"/>
          </ac:spMkLst>
        </pc:spChg>
        <pc:spChg chg="add mod">
          <ac:chgData name="Nuriya Umniyati Zulfa" userId="3c446678-1702-4db1-a88d-d1b27873fcc1" providerId="ADAL" clId="{B41B1532-611A-4C5F-A9C8-D8D86EF62422}" dt="2024-06-01T16:40:21.401" v="1116" actId="20577"/>
          <ac:spMkLst>
            <pc:docMk/>
            <pc:sldMk cId="2877296888" sldId="368"/>
            <ac:spMk id="5" creationId="{06338821-0FA5-FE58-F392-D5B62498E72A}"/>
          </ac:spMkLst>
        </pc:spChg>
        <pc:spChg chg="mod">
          <ac:chgData name="Nuriya Umniyati Zulfa" userId="3c446678-1702-4db1-a88d-d1b27873fcc1" providerId="ADAL" clId="{B41B1532-611A-4C5F-A9C8-D8D86EF62422}" dt="2024-06-01T16:39:22.374" v="1080" actId="1036"/>
          <ac:spMkLst>
            <pc:docMk/>
            <pc:sldMk cId="2877296888" sldId="368"/>
            <ac:spMk id="704" creationId="{00000000-0000-0000-0000-000000000000}"/>
          </ac:spMkLst>
        </pc:spChg>
        <pc:graphicFrameChg chg="del">
          <ac:chgData name="Nuriya Umniyati Zulfa" userId="3c446678-1702-4db1-a88d-d1b27873fcc1" providerId="ADAL" clId="{B41B1532-611A-4C5F-A9C8-D8D86EF62422}" dt="2024-06-01T16:37:51.586" v="1005" actId="478"/>
          <ac:graphicFrameMkLst>
            <pc:docMk/>
            <pc:sldMk cId="2877296888" sldId="368"/>
            <ac:graphicFrameMk id="3" creationId="{36209EAB-B761-EE15-9F82-51034573A99B}"/>
          </ac:graphicFrameMkLst>
        </pc:graphicFrameChg>
      </pc:sldChg>
      <pc:sldChg chg="delSp modSp add del mod ord addCm delCm">
        <pc:chgData name="Nuriya Umniyati Zulfa" userId="3c446678-1702-4db1-a88d-d1b27873fcc1" providerId="ADAL" clId="{B41B1532-611A-4C5F-A9C8-D8D86EF62422}" dt="2024-06-01T16:57:23.350" v="1221" actId="47"/>
        <pc:sldMkLst>
          <pc:docMk/>
          <pc:sldMk cId="3978745600" sldId="368"/>
        </pc:sldMkLst>
        <pc:spChg chg="del">
          <ac:chgData name="Nuriya Umniyati Zulfa" userId="3c446678-1702-4db1-a88d-d1b27873fcc1" providerId="ADAL" clId="{B41B1532-611A-4C5F-A9C8-D8D86EF62422}" dt="2024-06-01T16:49:47.655" v="1181" actId="478"/>
          <ac:spMkLst>
            <pc:docMk/>
            <pc:sldMk cId="3978745600" sldId="368"/>
            <ac:spMk id="5" creationId="{68DCD379-05D2-64DB-BA7F-1E1A0E1F06A3}"/>
          </ac:spMkLst>
        </pc:spChg>
        <pc:spChg chg="del">
          <ac:chgData name="Nuriya Umniyati Zulfa" userId="3c446678-1702-4db1-a88d-d1b27873fcc1" providerId="ADAL" clId="{B41B1532-611A-4C5F-A9C8-D8D86EF62422}" dt="2024-06-01T16:49:47.655" v="1181" actId="478"/>
          <ac:spMkLst>
            <pc:docMk/>
            <pc:sldMk cId="3978745600" sldId="368"/>
            <ac:spMk id="8" creationId="{B09318EF-1B98-32D0-4882-E4B5072F292D}"/>
          </ac:spMkLst>
        </pc:spChg>
        <pc:spChg chg="del">
          <ac:chgData name="Nuriya Umniyati Zulfa" userId="3c446678-1702-4db1-a88d-d1b27873fcc1" providerId="ADAL" clId="{B41B1532-611A-4C5F-A9C8-D8D86EF62422}" dt="2024-06-01T16:49:47.655" v="1181" actId="478"/>
          <ac:spMkLst>
            <pc:docMk/>
            <pc:sldMk cId="3978745600" sldId="368"/>
            <ac:spMk id="9" creationId="{9F306B3F-B74D-6E97-B5F8-19C0FFD2BE55}"/>
          </ac:spMkLst>
        </pc:spChg>
        <pc:spChg chg="mod">
          <ac:chgData name="Nuriya Umniyati Zulfa" userId="3c446678-1702-4db1-a88d-d1b27873fcc1" providerId="ADAL" clId="{B41B1532-611A-4C5F-A9C8-D8D86EF62422}" dt="2024-06-01T16:50:02.085" v="1196" actId="20577"/>
          <ac:spMkLst>
            <pc:docMk/>
            <pc:sldMk cId="3978745600" sldId="368"/>
            <ac:spMk id="704" creationId="{00000000-0000-0000-0000-000000000000}"/>
          </ac:spMkLst>
        </pc:spChg>
        <pc:grpChg chg="del">
          <ac:chgData name="Nuriya Umniyati Zulfa" userId="3c446678-1702-4db1-a88d-d1b27873fcc1" providerId="ADAL" clId="{B41B1532-611A-4C5F-A9C8-D8D86EF62422}" dt="2024-06-01T16:49:47.655" v="1181" actId="478"/>
          <ac:grpSpMkLst>
            <pc:docMk/>
            <pc:sldMk cId="3978745600" sldId="368"/>
            <ac:grpSpMk id="3" creationId="{072066B6-3128-AFAA-C8C1-74864655FAAA}"/>
          </ac:grpSpMkLst>
        </pc:grpChg>
        <pc:cxnChg chg="del mod">
          <ac:chgData name="Nuriya Umniyati Zulfa" userId="3c446678-1702-4db1-a88d-d1b27873fcc1" providerId="ADAL" clId="{B41B1532-611A-4C5F-A9C8-D8D86EF62422}" dt="2024-06-01T16:49:47.655" v="1181" actId="478"/>
          <ac:cxnSpMkLst>
            <pc:docMk/>
            <pc:sldMk cId="3978745600" sldId="368"/>
            <ac:cxnSpMk id="12" creationId="{7C148703-F8DB-1AFB-20BB-F7744D8777B5}"/>
          </ac:cxnSpMkLst>
        </pc:cxnChg>
        <pc:cxnChg chg="del mod">
          <ac:chgData name="Nuriya Umniyati Zulfa" userId="3c446678-1702-4db1-a88d-d1b27873fcc1" providerId="ADAL" clId="{B41B1532-611A-4C5F-A9C8-D8D86EF62422}" dt="2024-06-01T16:49:47.655" v="1181" actId="478"/>
          <ac:cxnSpMkLst>
            <pc:docMk/>
            <pc:sldMk cId="3978745600" sldId="368"/>
            <ac:cxnSpMk id="17" creationId="{D29CD127-23B1-5AC3-42A9-DE204396E0CC}"/>
          </ac:cxnSpMkLst>
        </pc:cxnChg>
        <pc:cxnChg chg="del mod">
          <ac:chgData name="Nuriya Umniyati Zulfa" userId="3c446678-1702-4db1-a88d-d1b27873fcc1" providerId="ADAL" clId="{B41B1532-611A-4C5F-A9C8-D8D86EF62422}" dt="2024-06-01T16:49:47.655" v="1181" actId="478"/>
          <ac:cxnSpMkLst>
            <pc:docMk/>
            <pc:sldMk cId="3978745600" sldId="368"/>
            <ac:cxnSpMk id="20" creationId="{EEEA491B-7D30-7891-CA15-35A9FF2F0ED2}"/>
          </ac:cxnSpMkLst>
        </pc:cxnChg>
        <pc:cxnChg chg="del mod">
          <ac:chgData name="Nuriya Umniyati Zulfa" userId="3c446678-1702-4db1-a88d-d1b27873fcc1" providerId="ADAL" clId="{B41B1532-611A-4C5F-A9C8-D8D86EF62422}" dt="2024-06-01T16:49:47.655" v="1181" actId="478"/>
          <ac:cxnSpMkLst>
            <pc:docMk/>
            <pc:sldMk cId="3978745600" sldId="368"/>
            <ac:cxnSpMk id="24" creationId="{5DD92797-848E-F6EC-D03C-BACE5DF0E9BE}"/>
          </ac:cxnSpMkLst>
        </pc:cxnChg>
        <pc:extLst>
          <p:ext xmlns:p="http://schemas.openxmlformats.org/presentationml/2006/main" uri="{D6D511B9-2390-475A-947B-AFAB55BFBCF1}">
            <pc226:cmChg xmlns:pc226="http://schemas.microsoft.com/office/powerpoint/2022/06/main/command" chg="add del">
              <pc226:chgData name="Nuriya Umniyati Zulfa" userId="3c446678-1702-4db1-a88d-d1b27873fcc1" providerId="ADAL" clId="{B41B1532-611A-4C5F-A9C8-D8D86EF62422}" dt="2024-06-01T16:57:01.919" v="1219"/>
              <pc2:cmMkLst xmlns:pc2="http://schemas.microsoft.com/office/powerpoint/2019/9/main/command">
                <pc:docMk/>
                <pc:sldMk cId="3978745600" sldId="368"/>
                <pc2:cmMk id="{00F23F64-0DB4-4CF2-B12A-FCCEEF810290}"/>
              </pc2:cmMkLst>
            </pc226:cmChg>
          </p:ext>
        </pc:extLst>
      </pc:sldChg>
      <pc:sldChg chg="modSp mod">
        <pc:chgData name="Nuriya Umniyati Zulfa" userId="3c446678-1702-4db1-a88d-d1b27873fcc1" providerId="ADAL" clId="{B41B1532-611A-4C5F-A9C8-D8D86EF62422}" dt="2024-06-03T05:10:50.115" v="1902" actId="572"/>
        <pc:sldMkLst>
          <pc:docMk/>
          <pc:sldMk cId="3284599202" sldId="369"/>
        </pc:sldMkLst>
        <pc:graphicFrameChg chg="mod modGraphic">
          <ac:chgData name="Nuriya Umniyati Zulfa" userId="3c446678-1702-4db1-a88d-d1b27873fcc1" providerId="ADAL" clId="{B41B1532-611A-4C5F-A9C8-D8D86EF62422}" dt="2024-06-03T05:10:50.115" v="1902" actId="572"/>
          <ac:graphicFrameMkLst>
            <pc:docMk/>
            <pc:sldMk cId="3284599202" sldId="369"/>
            <ac:graphicFrameMk id="2" creationId="{8FF5A6DC-467A-4F11-E5BA-9C30E3370F28}"/>
          </ac:graphicFrameMkLst>
        </pc:graphicFrameChg>
      </pc:sldChg>
      <pc:sldChg chg="addSp delSp modSp add mod ord">
        <pc:chgData name="Nuriya Umniyati Zulfa" userId="3c446678-1702-4db1-a88d-d1b27873fcc1" providerId="ADAL" clId="{B41B1532-611A-4C5F-A9C8-D8D86EF62422}" dt="2024-06-01T17:06:06.262" v="1356" actId="2711"/>
        <pc:sldMkLst>
          <pc:docMk/>
          <pc:sldMk cId="871780475" sldId="370"/>
        </pc:sldMkLst>
        <pc:spChg chg="add mod">
          <ac:chgData name="Nuriya Umniyati Zulfa" userId="3c446678-1702-4db1-a88d-d1b27873fcc1" providerId="ADAL" clId="{B41B1532-611A-4C5F-A9C8-D8D86EF62422}" dt="2024-06-01T16:58:03.897" v="1247"/>
          <ac:spMkLst>
            <pc:docMk/>
            <pc:sldMk cId="871780475" sldId="370"/>
            <ac:spMk id="3" creationId="{68DCD379-05D2-64DB-BA7F-1E1A0E1F06A3}"/>
          </ac:spMkLst>
        </pc:spChg>
        <pc:spChg chg="add mod">
          <ac:chgData name="Nuriya Umniyati Zulfa" userId="3c446678-1702-4db1-a88d-d1b27873fcc1" providerId="ADAL" clId="{B41B1532-611A-4C5F-A9C8-D8D86EF62422}" dt="2024-06-01T16:58:03.897" v="1247"/>
          <ac:spMkLst>
            <pc:docMk/>
            <pc:sldMk cId="871780475" sldId="370"/>
            <ac:spMk id="6" creationId="{EC60015F-0D63-A779-9D9A-DB40BCFBBE90}"/>
          </ac:spMkLst>
        </pc:spChg>
        <pc:spChg chg="add mod">
          <ac:chgData name="Nuriya Umniyati Zulfa" userId="3c446678-1702-4db1-a88d-d1b27873fcc1" providerId="ADAL" clId="{B41B1532-611A-4C5F-A9C8-D8D86EF62422}" dt="2024-06-01T17:05:59.654" v="1355" actId="2711"/>
          <ac:spMkLst>
            <pc:docMk/>
            <pc:sldMk cId="871780475" sldId="370"/>
            <ac:spMk id="7" creationId="{6F89D056-31E4-48CD-9538-147CBB1E4B39}"/>
          </ac:spMkLst>
        </pc:spChg>
        <pc:spChg chg="add mod">
          <ac:chgData name="Nuriya Umniyati Zulfa" userId="3c446678-1702-4db1-a88d-d1b27873fcc1" providerId="ADAL" clId="{B41B1532-611A-4C5F-A9C8-D8D86EF62422}" dt="2024-06-01T16:58:03.897" v="1247"/>
          <ac:spMkLst>
            <pc:docMk/>
            <pc:sldMk cId="871780475" sldId="370"/>
            <ac:spMk id="8" creationId="{B09318EF-1B98-32D0-4882-E4B5072F292D}"/>
          </ac:spMkLst>
        </pc:spChg>
        <pc:spChg chg="add mod">
          <ac:chgData name="Nuriya Umniyati Zulfa" userId="3c446678-1702-4db1-a88d-d1b27873fcc1" providerId="ADAL" clId="{B41B1532-611A-4C5F-A9C8-D8D86EF62422}" dt="2024-06-01T16:58:03.897" v="1247"/>
          <ac:spMkLst>
            <pc:docMk/>
            <pc:sldMk cId="871780475" sldId="370"/>
            <ac:spMk id="9" creationId="{9F306B3F-B74D-6E97-B5F8-19C0FFD2BE55}"/>
          </ac:spMkLst>
        </pc:spChg>
        <pc:spChg chg="add mod">
          <ac:chgData name="Nuriya Umniyati Zulfa" userId="3c446678-1702-4db1-a88d-d1b27873fcc1" providerId="ADAL" clId="{B41B1532-611A-4C5F-A9C8-D8D86EF62422}" dt="2024-06-01T17:06:06.262" v="1356" actId="2711"/>
          <ac:spMkLst>
            <pc:docMk/>
            <pc:sldMk cId="871780475" sldId="370"/>
            <ac:spMk id="13" creationId="{54572519-F1E9-5C89-37B6-0602694394DC}"/>
          </ac:spMkLst>
        </pc:spChg>
        <pc:spChg chg="del">
          <ac:chgData name="Nuriya Umniyati Zulfa" userId="3c446678-1702-4db1-a88d-d1b27873fcc1" providerId="ADAL" clId="{B41B1532-611A-4C5F-A9C8-D8D86EF62422}" dt="2024-06-01T16:57:46.598" v="1224" actId="478"/>
          <ac:spMkLst>
            <pc:docMk/>
            <pc:sldMk cId="871780475" sldId="370"/>
            <ac:spMk id="14" creationId="{13FBF3B6-BA1D-5868-31A9-B59791EE0B70}"/>
          </ac:spMkLst>
        </pc:spChg>
        <pc:spChg chg="mod">
          <ac:chgData name="Nuriya Umniyati Zulfa" userId="3c446678-1702-4db1-a88d-d1b27873fcc1" providerId="ADAL" clId="{B41B1532-611A-4C5F-A9C8-D8D86EF62422}" dt="2024-06-01T16:57:55.744" v="1245" actId="20577"/>
          <ac:spMkLst>
            <pc:docMk/>
            <pc:sldMk cId="871780475" sldId="370"/>
            <ac:spMk id="704" creationId="{00000000-0000-0000-0000-000000000000}"/>
          </ac:spMkLst>
        </pc:spChg>
        <pc:picChg chg="del">
          <ac:chgData name="Nuriya Umniyati Zulfa" userId="3c446678-1702-4db1-a88d-d1b27873fcc1" providerId="ADAL" clId="{B41B1532-611A-4C5F-A9C8-D8D86EF62422}" dt="2024-06-01T16:57:46.598" v="1224" actId="478"/>
          <ac:picMkLst>
            <pc:docMk/>
            <pc:sldMk cId="871780475" sldId="370"/>
            <ac:picMk id="4" creationId="{A0044FBA-3BF3-D8BC-6CE2-C59A7959FF78}"/>
          </ac:picMkLst>
        </pc:picChg>
        <pc:picChg chg="del">
          <ac:chgData name="Nuriya Umniyati Zulfa" userId="3c446678-1702-4db1-a88d-d1b27873fcc1" providerId="ADAL" clId="{B41B1532-611A-4C5F-A9C8-D8D86EF62422}" dt="2024-06-01T16:57:46.598" v="1224" actId="478"/>
          <ac:picMkLst>
            <pc:docMk/>
            <pc:sldMk cId="871780475" sldId="370"/>
            <ac:picMk id="5" creationId="{26E96530-0C59-3549-7911-883C5C7993F1}"/>
          </ac:picMkLst>
        </pc:picChg>
        <pc:cxnChg chg="add mod">
          <ac:chgData name="Nuriya Umniyati Zulfa" userId="3c446678-1702-4db1-a88d-d1b27873fcc1" providerId="ADAL" clId="{B41B1532-611A-4C5F-A9C8-D8D86EF62422}" dt="2024-06-01T16:58:03.897" v="1247"/>
          <ac:cxnSpMkLst>
            <pc:docMk/>
            <pc:sldMk cId="871780475" sldId="370"/>
            <ac:cxnSpMk id="10" creationId="{5A6B0256-4192-DB6B-57E1-F4663898920A}"/>
          </ac:cxnSpMkLst>
        </pc:cxnChg>
      </pc:sldChg>
      <pc:sldChg chg="addSp delSp modSp add mod">
        <pc:chgData name="Nuriya Umniyati Zulfa" userId="3c446678-1702-4db1-a88d-d1b27873fcc1" providerId="ADAL" clId="{B41B1532-611A-4C5F-A9C8-D8D86EF62422}" dt="2024-06-01T17:06:34.871" v="1359" actId="2062"/>
        <pc:sldMkLst>
          <pc:docMk/>
          <pc:sldMk cId="117164535" sldId="371"/>
        </pc:sldMkLst>
        <pc:spChg chg="del">
          <ac:chgData name="Nuriya Umniyati Zulfa" userId="3c446678-1702-4db1-a88d-d1b27873fcc1" providerId="ADAL" clId="{B41B1532-611A-4C5F-A9C8-D8D86EF62422}" dt="2024-06-01T16:58:14.614" v="1250" actId="478"/>
          <ac:spMkLst>
            <pc:docMk/>
            <pc:sldMk cId="117164535" sldId="371"/>
            <ac:spMk id="3" creationId="{68DCD379-05D2-64DB-BA7F-1E1A0E1F06A3}"/>
          </ac:spMkLst>
        </pc:spChg>
        <pc:spChg chg="del">
          <ac:chgData name="Nuriya Umniyati Zulfa" userId="3c446678-1702-4db1-a88d-d1b27873fcc1" providerId="ADAL" clId="{B41B1532-611A-4C5F-A9C8-D8D86EF62422}" dt="2024-06-01T16:58:14.614" v="1250" actId="478"/>
          <ac:spMkLst>
            <pc:docMk/>
            <pc:sldMk cId="117164535" sldId="371"/>
            <ac:spMk id="6" creationId="{EC60015F-0D63-A779-9D9A-DB40BCFBBE90}"/>
          </ac:spMkLst>
        </pc:spChg>
        <pc:spChg chg="del">
          <ac:chgData name="Nuriya Umniyati Zulfa" userId="3c446678-1702-4db1-a88d-d1b27873fcc1" providerId="ADAL" clId="{B41B1532-611A-4C5F-A9C8-D8D86EF62422}" dt="2024-06-01T16:58:14.614" v="1250" actId="478"/>
          <ac:spMkLst>
            <pc:docMk/>
            <pc:sldMk cId="117164535" sldId="371"/>
            <ac:spMk id="7" creationId="{6F89D056-31E4-48CD-9538-147CBB1E4B39}"/>
          </ac:spMkLst>
        </pc:spChg>
        <pc:spChg chg="del">
          <ac:chgData name="Nuriya Umniyati Zulfa" userId="3c446678-1702-4db1-a88d-d1b27873fcc1" providerId="ADAL" clId="{B41B1532-611A-4C5F-A9C8-D8D86EF62422}" dt="2024-06-01T16:58:14.614" v="1250" actId="478"/>
          <ac:spMkLst>
            <pc:docMk/>
            <pc:sldMk cId="117164535" sldId="371"/>
            <ac:spMk id="8" creationId="{B09318EF-1B98-32D0-4882-E4B5072F292D}"/>
          </ac:spMkLst>
        </pc:spChg>
        <pc:spChg chg="del">
          <ac:chgData name="Nuriya Umniyati Zulfa" userId="3c446678-1702-4db1-a88d-d1b27873fcc1" providerId="ADAL" clId="{B41B1532-611A-4C5F-A9C8-D8D86EF62422}" dt="2024-06-01T16:58:14.614" v="1250" actId="478"/>
          <ac:spMkLst>
            <pc:docMk/>
            <pc:sldMk cId="117164535" sldId="371"/>
            <ac:spMk id="9" creationId="{9F306B3F-B74D-6E97-B5F8-19C0FFD2BE55}"/>
          </ac:spMkLst>
        </pc:spChg>
        <pc:spChg chg="del">
          <ac:chgData name="Nuriya Umniyati Zulfa" userId="3c446678-1702-4db1-a88d-d1b27873fcc1" providerId="ADAL" clId="{B41B1532-611A-4C5F-A9C8-D8D86EF62422}" dt="2024-06-01T16:58:14.614" v="1250" actId="478"/>
          <ac:spMkLst>
            <pc:docMk/>
            <pc:sldMk cId="117164535" sldId="371"/>
            <ac:spMk id="13" creationId="{54572519-F1E9-5C89-37B6-0602694394DC}"/>
          </ac:spMkLst>
        </pc:spChg>
        <pc:graphicFrameChg chg="add mod modGraphic">
          <ac:chgData name="Nuriya Umniyati Zulfa" userId="3c446678-1702-4db1-a88d-d1b27873fcc1" providerId="ADAL" clId="{B41B1532-611A-4C5F-A9C8-D8D86EF62422}" dt="2024-06-01T17:06:34.871" v="1359" actId="2062"/>
          <ac:graphicFrameMkLst>
            <pc:docMk/>
            <pc:sldMk cId="117164535" sldId="371"/>
            <ac:graphicFrameMk id="4" creationId="{FC7EA431-C6DC-6713-7EE9-3EA37C5F5869}"/>
          </ac:graphicFrameMkLst>
        </pc:graphicFrameChg>
        <pc:cxnChg chg="del mod">
          <ac:chgData name="Nuriya Umniyati Zulfa" userId="3c446678-1702-4db1-a88d-d1b27873fcc1" providerId="ADAL" clId="{B41B1532-611A-4C5F-A9C8-D8D86EF62422}" dt="2024-06-01T16:58:14.614" v="1250" actId="478"/>
          <ac:cxnSpMkLst>
            <pc:docMk/>
            <pc:sldMk cId="117164535" sldId="371"/>
            <ac:cxnSpMk id="10" creationId="{5A6B0256-4192-DB6B-57E1-F4663898920A}"/>
          </ac:cxnSpMkLst>
        </pc:cxnChg>
      </pc:sldChg>
      <pc:sldChg chg="addSp delSp modSp add mod">
        <pc:chgData name="Nuriya Umniyati Zulfa" userId="3c446678-1702-4db1-a88d-d1b27873fcc1" providerId="ADAL" clId="{B41B1532-611A-4C5F-A9C8-D8D86EF62422}" dt="2024-06-01T17:33:14.781" v="1672" actId="1076"/>
        <pc:sldMkLst>
          <pc:docMk/>
          <pc:sldMk cId="672287100" sldId="372"/>
        </pc:sldMkLst>
        <pc:spChg chg="add mod">
          <ac:chgData name="Nuriya Umniyati Zulfa" userId="3c446678-1702-4db1-a88d-d1b27873fcc1" providerId="ADAL" clId="{B41B1532-611A-4C5F-A9C8-D8D86EF62422}" dt="2024-06-01T16:58:38.533" v="1257"/>
          <ac:spMkLst>
            <pc:docMk/>
            <pc:sldMk cId="672287100" sldId="372"/>
            <ac:spMk id="3" creationId="{EC60015F-0D63-A779-9D9A-DB40BCFBBE90}"/>
          </ac:spMkLst>
        </pc:spChg>
        <pc:spChg chg="mod">
          <ac:chgData name="Nuriya Umniyati Zulfa" userId="3c446678-1702-4db1-a88d-d1b27873fcc1" providerId="ADAL" clId="{B41B1532-611A-4C5F-A9C8-D8D86EF62422}" dt="2024-06-01T16:58:46.260" v="1292" actId="20577"/>
          <ac:spMkLst>
            <pc:docMk/>
            <pc:sldMk cId="672287100" sldId="372"/>
            <ac:spMk id="704" creationId="{00000000-0000-0000-0000-000000000000}"/>
          </ac:spMkLst>
        </pc:spChg>
        <pc:graphicFrameChg chg="del">
          <ac:chgData name="Nuriya Umniyati Zulfa" userId="3c446678-1702-4db1-a88d-d1b27873fcc1" providerId="ADAL" clId="{B41B1532-611A-4C5F-A9C8-D8D86EF62422}" dt="2024-06-01T16:58:30.438" v="1255" actId="478"/>
          <ac:graphicFrameMkLst>
            <pc:docMk/>
            <pc:sldMk cId="672287100" sldId="372"/>
            <ac:graphicFrameMk id="4" creationId="{FC7EA431-C6DC-6713-7EE9-3EA37C5F5869}"/>
          </ac:graphicFrameMkLst>
        </pc:graphicFrameChg>
        <pc:picChg chg="add mod">
          <ac:chgData name="Nuriya Umniyati Zulfa" userId="3c446678-1702-4db1-a88d-d1b27873fcc1" providerId="ADAL" clId="{B41B1532-611A-4C5F-A9C8-D8D86EF62422}" dt="2024-06-01T17:33:14.781" v="1672" actId="1076"/>
          <ac:picMkLst>
            <pc:docMk/>
            <pc:sldMk cId="672287100" sldId="372"/>
            <ac:picMk id="5" creationId="{8099118A-943E-6B13-B349-3657CAA68F4C}"/>
          </ac:picMkLst>
        </pc:picChg>
        <pc:picChg chg="add mod">
          <ac:chgData name="Nuriya Umniyati Zulfa" userId="3c446678-1702-4db1-a88d-d1b27873fcc1" providerId="ADAL" clId="{B41B1532-611A-4C5F-A9C8-D8D86EF62422}" dt="2024-06-01T16:58:38.533" v="1257"/>
          <ac:picMkLst>
            <pc:docMk/>
            <pc:sldMk cId="672287100" sldId="372"/>
            <ac:picMk id="6" creationId="{206007AA-DF1F-273B-D90E-B6445CF37A75}"/>
          </ac:picMkLst>
        </pc:picChg>
        <pc:picChg chg="add mod">
          <ac:chgData name="Nuriya Umniyati Zulfa" userId="3c446678-1702-4db1-a88d-d1b27873fcc1" providerId="ADAL" clId="{B41B1532-611A-4C5F-A9C8-D8D86EF62422}" dt="2024-06-01T16:58:38.533" v="1257"/>
          <ac:picMkLst>
            <pc:docMk/>
            <pc:sldMk cId="672287100" sldId="372"/>
            <ac:picMk id="9" creationId="{99F894F0-07B0-B2FE-14D6-8C2960AD1AD3}"/>
          </ac:picMkLst>
        </pc:picChg>
        <pc:picChg chg="add mod">
          <ac:chgData name="Nuriya Umniyati Zulfa" userId="3c446678-1702-4db1-a88d-d1b27873fcc1" providerId="ADAL" clId="{B41B1532-611A-4C5F-A9C8-D8D86EF62422}" dt="2024-06-01T16:58:38.533" v="1257"/>
          <ac:picMkLst>
            <pc:docMk/>
            <pc:sldMk cId="672287100" sldId="372"/>
            <ac:picMk id="13" creationId="{F928A910-4F91-59C8-1C22-CDBAB377F6AF}"/>
          </ac:picMkLst>
        </pc:picChg>
      </pc:sldChg>
      <pc:sldChg chg="addSp delSp modSp add mod ord">
        <pc:chgData name="Nuriya Umniyati Zulfa" userId="3c446678-1702-4db1-a88d-d1b27873fcc1" providerId="ADAL" clId="{B41B1532-611A-4C5F-A9C8-D8D86EF62422}" dt="2024-06-01T17:55:25.584" v="1799" actId="1035"/>
        <pc:sldMkLst>
          <pc:docMk/>
          <pc:sldMk cId="661254542" sldId="373"/>
        </pc:sldMkLst>
        <pc:spChg chg="add mod">
          <ac:chgData name="Nuriya Umniyati Zulfa" userId="3c446678-1702-4db1-a88d-d1b27873fcc1" providerId="ADAL" clId="{B41B1532-611A-4C5F-A9C8-D8D86EF62422}" dt="2024-06-01T17:55:25.584" v="1799" actId="1035"/>
          <ac:spMkLst>
            <pc:docMk/>
            <pc:sldMk cId="661254542" sldId="373"/>
            <ac:spMk id="5" creationId="{68DCD379-05D2-64DB-BA7F-1E1A0E1F06A3}"/>
          </ac:spMkLst>
        </pc:spChg>
        <pc:spChg chg="mod">
          <ac:chgData name="Nuriya Umniyati Zulfa" userId="3c446678-1702-4db1-a88d-d1b27873fcc1" providerId="ADAL" clId="{B41B1532-611A-4C5F-A9C8-D8D86EF62422}" dt="2024-06-01T16:59:34.430" v="1317"/>
          <ac:spMkLst>
            <pc:docMk/>
            <pc:sldMk cId="661254542" sldId="373"/>
            <ac:spMk id="6" creationId="{EC60015F-0D63-A779-9D9A-DB40BCFBBE90}"/>
          </ac:spMkLst>
        </pc:spChg>
        <pc:spChg chg="mod">
          <ac:chgData name="Nuriya Umniyati Zulfa" userId="3c446678-1702-4db1-a88d-d1b27873fcc1" providerId="ADAL" clId="{B41B1532-611A-4C5F-A9C8-D8D86EF62422}" dt="2024-06-01T17:07:22.383" v="1364" actId="2711"/>
          <ac:spMkLst>
            <pc:docMk/>
            <pc:sldMk cId="661254542" sldId="373"/>
            <ac:spMk id="7" creationId="{6F89D056-31E4-48CD-9538-147CBB1E4B39}"/>
          </ac:spMkLst>
        </pc:spChg>
        <pc:spChg chg="add mod">
          <ac:chgData name="Nuriya Umniyati Zulfa" userId="3c446678-1702-4db1-a88d-d1b27873fcc1" providerId="ADAL" clId="{B41B1532-611A-4C5F-A9C8-D8D86EF62422}" dt="2024-06-01T17:55:25.584" v="1799" actId="1035"/>
          <ac:spMkLst>
            <pc:docMk/>
            <pc:sldMk cId="661254542" sldId="373"/>
            <ac:spMk id="8" creationId="{B09318EF-1B98-32D0-4882-E4B5072F292D}"/>
          </ac:spMkLst>
        </pc:spChg>
        <pc:spChg chg="add mod">
          <ac:chgData name="Nuriya Umniyati Zulfa" userId="3c446678-1702-4db1-a88d-d1b27873fcc1" providerId="ADAL" clId="{B41B1532-611A-4C5F-A9C8-D8D86EF62422}" dt="2024-06-01T17:55:25.584" v="1799" actId="1035"/>
          <ac:spMkLst>
            <pc:docMk/>
            <pc:sldMk cId="661254542" sldId="373"/>
            <ac:spMk id="9" creationId="{9F306B3F-B74D-6E97-B5F8-19C0FFD2BE55}"/>
          </ac:spMkLst>
        </pc:spChg>
        <pc:spChg chg="mod">
          <ac:chgData name="Nuriya Umniyati Zulfa" userId="3c446678-1702-4db1-a88d-d1b27873fcc1" providerId="ADAL" clId="{B41B1532-611A-4C5F-A9C8-D8D86EF62422}" dt="2024-06-01T16:59:26.997" v="1315" actId="20577"/>
          <ac:spMkLst>
            <pc:docMk/>
            <pc:sldMk cId="661254542" sldId="373"/>
            <ac:spMk id="847" creationId="{00000000-0000-0000-0000-000000000000}"/>
          </ac:spMkLst>
        </pc:spChg>
        <pc:grpChg chg="add mod">
          <ac:chgData name="Nuriya Umniyati Zulfa" userId="3c446678-1702-4db1-a88d-d1b27873fcc1" providerId="ADAL" clId="{B41B1532-611A-4C5F-A9C8-D8D86EF62422}" dt="2024-06-01T17:55:25.584" v="1799" actId="1035"/>
          <ac:grpSpMkLst>
            <pc:docMk/>
            <pc:sldMk cId="661254542" sldId="373"/>
            <ac:grpSpMk id="3" creationId="{072066B6-3128-AFAA-C8C1-74864655FAAA}"/>
          </ac:grpSpMkLst>
        </pc:grpChg>
        <pc:graphicFrameChg chg="del">
          <ac:chgData name="Nuriya Umniyati Zulfa" userId="3c446678-1702-4db1-a88d-d1b27873fcc1" providerId="ADAL" clId="{B41B1532-611A-4C5F-A9C8-D8D86EF62422}" dt="2024-06-01T16:59:20.333" v="1297" actId="478"/>
          <ac:graphicFrameMkLst>
            <pc:docMk/>
            <pc:sldMk cId="661254542" sldId="373"/>
            <ac:graphicFrameMk id="2" creationId="{3A4E96B6-3E29-CDDD-489A-43D25A51E3BA}"/>
          </ac:graphicFrameMkLst>
        </pc:graphicFrameChg>
        <pc:cxnChg chg="add mod">
          <ac:chgData name="Nuriya Umniyati Zulfa" userId="3c446678-1702-4db1-a88d-d1b27873fcc1" providerId="ADAL" clId="{B41B1532-611A-4C5F-A9C8-D8D86EF62422}" dt="2024-06-01T17:55:25.584" v="1799" actId="1035"/>
          <ac:cxnSpMkLst>
            <pc:docMk/>
            <pc:sldMk cId="661254542" sldId="373"/>
            <ac:cxnSpMk id="12" creationId="{7C148703-F8DB-1AFB-20BB-F7744D8777B5}"/>
          </ac:cxnSpMkLst>
        </pc:cxnChg>
        <pc:cxnChg chg="add mod">
          <ac:chgData name="Nuriya Umniyati Zulfa" userId="3c446678-1702-4db1-a88d-d1b27873fcc1" providerId="ADAL" clId="{B41B1532-611A-4C5F-A9C8-D8D86EF62422}" dt="2024-06-01T17:55:25.584" v="1799" actId="1035"/>
          <ac:cxnSpMkLst>
            <pc:docMk/>
            <pc:sldMk cId="661254542" sldId="373"/>
            <ac:cxnSpMk id="17" creationId="{D29CD127-23B1-5AC3-42A9-DE204396E0CC}"/>
          </ac:cxnSpMkLst>
        </pc:cxnChg>
        <pc:cxnChg chg="add mod">
          <ac:chgData name="Nuriya Umniyati Zulfa" userId="3c446678-1702-4db1-a88d-d1b27873fcc1" providerId="ADAL" clId="{B41B1532-611A-4C5F-A9C8-D8D86EF62422}" dt="2024-06-01T17:55:25.584" v="1799" actId="1035"/>
          <ac:cxnSpMkLst>
            <pc:docMk/>
            <pc:sldMk cId="661254542" sldId="373"/>
            <ac:cxnSpMk id="20" creationId="{EEEA491B-7D30-7891-CA15-35A9FF2F0ED2}"/>
          </ac:cxnSpMkLst>
        </pc:cxnChg>
        <pc:cxnChg chg="add mod">
          <ac:chgData name="Nuriya Umniyati Zulfa" userId="3c446678-1702-4db1-a88d-d1b27873fcc1" providerId="ADAL" clId="{B41B1532-611A-4C5F-A9C8-D8D86EF62422}" dt="2024-06-01T17:55:25.584" v="1799" actId="1035"/>
          <ac:cxnSpMkLst>
            <pc:docMk/>
            <pc:sldMk cId="661254542" sldId="373"/>
            <ac:cxnSpMk id="24" creationId="{5DD92797-848E-F6EC-D03C-BACE5DF0E9BE}"/>
          </ac:cxnSpMkLst>
        </pc:cxnChg>
      </pc:sldChg>
      <pc:sldChg chg="addSp delSp modSp add mod">
        <pc:chgData name="Nuriya Umniyati Zulfa" userId="3c446678-1702-4db1-a88d-d1b27873fcc1" providerId="ADAL" clId="{B41B1532-611A-4C5F-A9C8-D8D86EF62422}" dt="2024-06-01T17:07:40.171" v="1367" actId="2062"/>
        <pc:sldMkLst>
          <pc:docMk/>
          <pc:sldMk cId="1285792619" sldId="374"/>
        </pc:sldMkLst>
        <pc:spChg chg="del">
          <ac:chgData name="Nuriya Umniyati Zulfa" userId="3c446678-1702-4db1-a88d-d1b27873fcc1" providerId="ADAL" clId="{B41B1532-611A-4C5F-A9C8-D8D86EF62422}" dt="2024-06-01T16:59:48.032" v="1320" actId="478"/>
          <ac:spMkLst>
            <pc:docMk/>
            <pc:sldMk cId="1285792619" sldId="374"/>
            <ac:spMk id="5" creationId="{68DCD379-05D2-64DB-BA7F-1E1A0E1F06A3}"/>
          </ac:spMkLst>
        </pc:spChg>
        <pc:spChg chg="del">
          <ac:chgData name="Nuriya Umniyati Zulfa" userId="3c446678-1702-4db1-a88d-d1b27873fcc1" providerId="ADAL" clId="{B41B1532-611A-4C5F-A9C8-D8D86EF62422}" dt="2024-06-01T16:59:48.032" v="1320" actId="478"/>
          <ac:spMkLst>
            <pc:docMk/>
            <pc:sldMk cId="1285792619" sldId="374"/>
            <ac:spMk id="8" creationId="{B09318EF-1B98-32D0-4882-E4B5072F292D}"/>
          </ac:spMkLst>
        </pc:spChg>
        <pc:spChg chg="del">
          <ac:chgData name="Nuriya Umniyati Zulfa" userId="3c446678-1702-4db1-a88d-d1b27873fcc1" providerId="ADAL" clId="{B41B1532-611A-4C5F-A9C8-D8D86EF62422}" dt="2024-06-01T16:59:48.032" v="1320" actId="478"/>
          <ac:spMkLst>
            <pc:docMk/>
            <pc:sldMk cId="1285792619" sldId="374"/>
            <ac:spMk id="9" creationId="{9F306B3F-B74D-6E97-B5F8-19C0FFD2BE55}"/>
          </ac:spMkLst>
        </pc:spChg>
        <pc:grpChg chg="del">
          <ac:chgData name="Nuriya Umniyati Zulfa" userId="3c446678-1702-4db1-a88d-d1b27873fcc1" providerId="ADAL" clId="{B41B1532-611A-4C5F-A9C8-D8D86EF62422}" dt="2024-06-01T16:59:48.032" v="1320" actId="478"/>
          <ac:grpSpMkLst>
            <pc:docMk/>
            <pc:sldMk cId="1285792619" sldId="374"/>
            <ac:grpSpMk id="3" creationId="{072066B6-3128-AFAA-C8C1-74864655FAAA}"/>
          </ac:grpSpMkLst>
        </pc:grpChg>
        <pc:graphicFrameChg chg="add mod modGraphic">
          <ac:chgData name="Nuriya Umniyati Zulfa" userId="3c446678-1702-4db1-a88d-d1b27873fcc1" providerId="ADAL" clId="{B41B1532-611A-4C5F-A9C8-D8D86EF62422}" dt="2024-06-01T17:07:40.171" v="1367" actId="2062"/>
          <ac:graphicFrameMkLst>
            <pc:docMk/>
            <pc:sldMk cId="1285792619" sldId="374"/>
            <ac:graphicFrameMk id="2" creationId="{36209EAB-B761-EE15-9F82-51034573A99B}"/>
          </ac:graphicFrameMkLst>
        </pc:graphicFrameChg>
        <pc:cxnChg chg="del mod">
          <ac:chgData name="Nuriya Umniyati Zulfa" userId="3c446678-1702-4db1-a88d-d1b27873fcc1" providerId="ADAL" clId="{B41B1532-611A-4C5F-A9C8-D8D86EF62422}" dt="2024-06-01T16:59:48.032" v="1320" actId="478"/>
          <ac:cxnSpMkLst>
            <pc:docMk/>
            <pc:sldMk cId="1285792619" sldId="374"/>
            <ac:cxnSpMk id="12" creationId="{7C148703-F8DB-1AFB-20BB-F7744D8777B5}"/>
          </ac:cxnSpMkLst>
        </pc:cxnChg>
        <pc:cxnChg chg="del mod">
          <ac:chgData name="Nuriya Umniyati Zulfa" userId="3c446678-1702-4db1-a88d-d1b27873fcc1" providerId="ADAL" clId="{B41B1532-611A-4C5F-A9C8-D8D86EF62422}" dt="2024-06-01T16:59:48.032" v="1320" actId="478"/>
          <ac:cxnSpMkLst>
            <pc:docMk/>
            <pc:sldMk cId="1285792619" sldId="374"/>
            <ac:cxnSpMk id="17" creationId="{D29CD127-23B1-5AC3-42A9-DE204396E0CC}"/>
          </ac:cxnSpMkLst>
        </pc:cxnChg>
        <pc:cxnChg chg="del mod">
          <ac:chgData name="Nuriya Umniyati Zulfa" userId="3c446678-1702-4db1-a88d-d1b27873fcc1" providerId="ADAL" clId="{B41B1532-611A-4C5F-A9C8-D8D86EF62422}" dt="2024-06-01T16:59:48.032" v="1320" actId="478"/>
          <ac:cxnSpMkLst>
            <pc:docMk/>
            <pc:sldMk cId="1285792619" sldId="374"/>
            <ac:cxnSpMk id="20" creationId="{EEEA491B-7D30-7891-CA15-35A9FF2F0ED2}"/>
          </ac:cxnSpMkLst>
        </pc:cxnChg>
        <pc:cxnChg chg="del mod">
          <ac:chgData name="Nuriya Umniyati Zulfa" userId="3c446678-1702-4db1-a88d-d1b27873fcc1" providerId="ADAL" clId="{B41B1532-611A-4C5F-A9C8-D8D86EF62422}" dt="2024-06-01T16:59:48.032" v="1320" actId="478"/>
          <ac:cxnSpMkLst>
            <pc:docMk/>
            <pc:sldMk cId="1285792619" sldId="374"/>
            <ac:cxnSpMk id="24" creationId="{5DD92797-848E-F6EC-D03C-BACE5DF0E9BE}"/>
          </ac:cxnSpMkLst>
        </pc:cxnChg>
      </pc:sldChg>
      <pc:sldChg chg="addSp modSp mod">
        <pc:chgData name="Nuriya Umniyati Zulfa" userId="3c446678-1702-4db1-a88d-d1b27873fcc1" providerId="ADAL" clId="{B41B1532-611A-4C5F-A9C8-D8D86EF62422}" dt="2024-06-01T17:55:08.506" v="1791" actId="20577"/>
        <pc:sldMkLst>
          <pc:docMk/>
          <pc:sldMk cId="400235841" sldId="375"/>
        </pc:sldMkLst>
        <pc:spChg chg="mod">
          <ac:chgData name="Nuriya Umniyati Zulfa" userId="3c446678-1702-4db1-a88d-d1b27873fcc1" providerId="ADAL" clId="{B41B1532-611A-4C5F-A9C8-D8D86EF62422}" dt="2024-06-01T17:35:31.689" v="1678" actId="1076"/>
          <ac:spMkLst>
            <pc:docMk/>
            <pc:sldMk cId="400235841" sldId="375"/>
            <ac:spMk id="4" creationId="{0755EE25-7EA9-321B-2C0B-21523F0BCB7D}"/>
          </ac:spMkLst>
        </pc:spChg>
        <pc:spChg chg="mod">
          <ac:chgData name="Nuriya Umniyati Zulfa" userId="3c446678-1702-4db1-a88d-d1b27873fcc1" providerId="ADAL" clId="{B41B1532-611A-4C5F-A9C8-D8D86EF62422}" dt="2024-06-01T17:46:01.912" v="1726" actId="20577"/>
          <ac:spMkLst>
            <pc:docMk/>
            <pc:sldMk cId="400235841" sldId="375"/>
            <ac:spMk id="9" creationId="{7CAA08A4-4499-49B4-4C8A-E85855136BDC}"/>
          </ac:spMkLst>
        </pc:spChg>
        <pc:spChg chg="add mod">
          <ac:chgData name="Nuriya Umniyati Zulfa" userId="3c446678-1702-4db1-a88d-d1b27873fcc1" providerId="ADAL" clId="{B41B1532-611A-4C5F-A9C8-D8D86EF62422}" dt="2024-06-01T17:47:09.507" v="1741" actId="1036"/>
          <ac:spMkLst>
            <pc:docMk/>
            <pc:sldMk cId="400235841" sldId="375"/>
            <ac:spMk id="10" creationId="{6B3ABF8F-DEC1-0C9D-1649-411E97CB8575}"/>
          </ac:spMkLst>
        </pc:spChg>
        <pc:spChg chg="add mod">
          <ac:chgData name="Nuriya Umniyati Zulfa" userId="3c446678-1702-4db1-a88d-d1b27873fcc1" providerId="ADAL" clId="{B41B1532-611A-4C5F-A9C8-D8D86EF62422}" dt="2024-06-01T17:47:31.973" v="1753" actId="1036"/>
          <ac:spMkLst>
            <pc:docMk/>
            <pc:sldMk cId="400235841" sldId="375"/>
            <ac:spMk id="11" creationId="{87FDE229-1EE0-1F6E-E6AD-AEE438111E11}"/>
          </ac:spMkLst>
        </pc:spChg>
        <pc:spChg chg="mod">
          <ac:chgData name="Nuriya Umniyati Zulfa" userId="3c446678-1702-4db1-a88d-d1b27873fcc1" providerId="ADAL" clId="{B41B1532-611A-4C5F-A9C8-D8D86EF62422}" dt="2024-06-01T17:55:08.506" v="1791" actId="20577"/>
          <ac:spMkLst>
            <pc:docMk/>
            <pc:sldMk cId="400235841" sldId="375"/>
            <ac:spMk id="757" creationId="{00000000-0000-0000-0000-000000000000}"/>
          </ac:spMkLst>
        </pc:spChg>
        <pc:grpChg chg="mod">
          <ac:chgData name="Nuriya Umniyati Zulfa" userId="3c446678-1702-4db1-a88d-d1b27873fcc1" providerId="ADAL" clId="{B41B1532-611A-4C5F-A9C8-D8D86EF62422}" dt="2024-06-01T17:35:31.689" v="1678" actId="1076"/>
          <ac:grpSpMkLst>
            <pc:docMk/>
            <pc:sldMk cId="400235841" sldId="375"/>
            <ac:grpSpMk id="6" creationId="{4CB47267-E781-58E9-E36E-92EC58774A46}"/>
          </ac:grpSpMkLst>
        </pc:grpChg>
        <pc:grpChg chg="mod">
          <ac:chgData name="Nuriya Umniyati Zulfa" userId="3c446678-1702-4db1-a88d-d1b27873fcc1" providerId="ADAL" clId="{B41B1532-611A-4C5F-A9C8-D8D86EF62422}" dt="2024-06-01T17:35:58.473" v="1683" actId="1076"/>
          <ac:grpSpMkLst>
            <pc:docMk/>
            <pc:sldMk cId="400235841" sldId="375"/>
            <ac:grpSpMk id="7" creationId="{832F152C-D4A7-7ADD-8D0A-A5B6B832B6AE}"/>
          </ac:grpSpMkLst>
        </pc:grpChg>
        <pc:picChg chg="mod">
          <ac:chgData name="Nuriya Umniyati Zulfa" userId="3c446678-1702-4db1-a88d-d1b27873fcc1" providerId="ADAL" clId="{B41B1532-611A-4C5F-A9C8-D8D86EF62422}" dt="2024-06-01T17:35:31.689" v="1678" actId="1076"/>
          <ac:picMkLst>
            <pc:docMk/>
            <pc:sldMk cId="400235841" sldId="375"/>
            <ac:picMk id="1028" creationId="{8740B419-DD90-71DF-3E45-D13EB2A4DD07}"/>
          </ac:picMkLst>
        </pc:picChg>
      </pc:sldChg>
      <pc:sldChg chg="modSp add mod ord">
        <pc:chgData name="Nuriya Umniyati Zulfa" userId="3c446678-1702-4db1-a88d-d1b27873fcc1" providerId="ADAL" clId="{B41B1532-611A-4C5F-A9C8-D8D86EF62422}" dt="2024-06-01T17:28:32.985" v="1639" actId="1076"/>
        <pc:sldMkLst>
          <pc:docMk/>
          <pc:sldMk cId="484853867" sldId="376"/>
        </pc:sldMkLst>
        <pc:spChg chg="mod">
          <ac:chgData name="Nuriya Umniyati Zulfa" userId="3c446678-1702-4db1-a88d-d1b27873fcc1" providerId="ADAL" clId="{B41B1532-611A-4C5F-A9C8-D8D86EF62422}" dt="2024-06-01T17:28:25.580" v="1638" actId="1076"/>
          <ac:spMkLst>
            <pc:docMk/>
            <pc:sldMk cId="484853867" sldId="376"/>
            <ac:spMk id="14" creationId="{13FBF3B6-BA1D-5868-31A9-B59791EE0B70}"/>
          </ac:spMkLst>
        </pc:spChg>
        <pc:spChg chg="mod">
          <ac:chgData name="Nuriya Umniyati Zulfa" userId="3c446678-1702-4db1-a88d-d1b27873fcc1" providerId="ADAL" clId="{B41B1532-611A-4C5F-A9C8-D8D86EF62422}" dt="2024-06-01T17:22:13.539" v="1547" actId="20577"/>
          <ac:spMkLst>
            <pc:docMk/>
            <pc:sldMk cId="484853867" sldId="376"/>
            <ac:spMk id="704" creationId="{00000000-0000-0000-0000-000000000000}"/>
          </ac:spMkLst>
        </pc:spChg>
        <pc:spChg chg="mod">
          <ac:chgData name="Nuriya Umniyati Zulfa" userId="3c446678-1702-4db1-a88d-d1b27873fcc1" providerId="ADAL" clId="{B41B1532-611A-4C5F-A9C8-D8D86EF62422}" dt="2024-06-01T17:28:32.985" v="1639" actId="1076"/>
          <ac:spMkLst>
            <pc:docMk/>
            <pc:sldMk cId="484853867" sldId="376"/>
            <ac:spMk id="706" creationId="{00000000-0000-0000-0000-000000000000}"/>
          </ac:spMkLst>
        </pc:spChg>
      </pc:sldChg>
      <pc:sldChg chg="modSp mod">
        <pc:chgData name="Nuriya Umniyati Zulfa" userId="3c446678-1702-4db1-a88d-d1b27873fcc1" providerId="ADAL" clId="{B41B1532-611A-4C5F-A9C8-D8D86EF62422}" dt="2024-06-01T17:54:11.783" v="1789" actId="20577"/>
        <pc:sldMkLst>
          <pc:docMk/>
          <pc:sldMk cId="561863525" sldId="377"/>
        </pc:sldMkLst>
        <pc:spChg chg="mod">
          <ac:chgData name="Nuriya Umniyati Zulfa" userId="3c446678-1702-4db1-a88d-d1b27873fcc1" providerId="ADAL" clId="{B41B1532-611A-4C5F-A9C8-D8D86EF62422}" dt="2024-06-01T17:51:37.143" v="1773" actId="14100"/>
          <ac:spMkLst>
            <pc:docMk/>
            <pc:sldMk cId="561863525" sldId="377"/>
            <ac:spMk id="6" creationId="{7E48F287-8C4D-AC6E-19F8-73DAF5E436A7}"/>
          </ac:spMkLst>
        </pc:spChg>
        <pc:spChg chg="mod">
          <ac:chgData name="Nuriya Umniyati Zulfa" userId="3c446678-1702-4db1-a88d-d1b27873fcc1" providerId="ADAL" clId="{B41B1532-611A-4C5F-A9C8-D8D86EF62422}" dt="2024-06-01T17:54:11.783" v="1789" actId="20577"/>
          <ac:spMkLst>
            <pc:docMk/>
            <pc:sldMk cId="561863525" sldId="377"/>
            <ac:spMk id="704" creationId="{00000000-0000-0000-0000-000000000000}"/>
          </ac:spMkLst>
        </pc:spChg>
        <pc:grpChg chg="mod">
          <ac:chgData name="Nuriya Umniyati Zulfa" userId="3c446678-1702-4db1-a88d-d1b27873fcc1" providerId="ADAL" clId="{B41B1532-611A-4C5F-A9C8-D8D86EF62422}" dt="2024-06-01T17:51:48.849" v="1775" actId="1076"/>
          <ac:grpSpMkLst>
            <pc:docMk/>
            <pc:sldMk cId="561863525" sldId="377"/>
            <ac:grpSpMk id="8" creationId="{52197A35-6C11-53F2-EF25-677676A0F1B1}"/>
          </ac:grpSpMkLst>
        </pc:grpChg>
      </pc:sldChg>
      <pc:sldChg chg="modSp mod">
        <pc:chgData name="Nuriya Umniyati Zulfa" userId="3c446678-1702-4db1-a88d-d1b27873fcc1" providerId="ADAL" clId="{B41B1532-611A-4C5F-A9C8-D8D86EF62422}" dt="2024-06-03T04:12:51.027" v="1874" actId="20577"/>
        <pc:sldMkLst>
          <pc:docMk/>
          <pc:sldMk cId="2536573437" sldId="378"/>
        </pc:sldMkLst>
        <pc:spChg chg="mod">
          <ac:chgData name="Nuriya Umniyati Zulfa" userId="3c446678-1702-4db1-a88d-d1b27873fcc1" providerId="ADAL" clId="{B41B1532-611A-4C5F-A9C8-D8D86EF62422}" dt="2024-06-03T04:12:51.027" v="1874" actId="20577"/>
          <ac:spMkLst>
            <pc:docMk/>
            <pc:sldMk cId="2536573437" sldId="378"/>
            <ac:spMk id="7" creationId="{0F61C804-776A-EA37-1008-432CFC7EE2BF}"/>
          </ac:spMkLst>
        </pc:spChg>
      </pc:sldChg>
      <pc:sldMasterChg chg="addSldLayout delSldLayout">
        <pc:chgData name="Nuriya Umniyati Zulfa" userId="3c446678-1702-4db1-a88d-d1b27873fcc1" providerId="ADAL" clId="{B41B1532-611A-4C5F-A9C8-D8D86EF62422}" dt="2024-06-03T04:55:14.512" v="1898" actId="47"/>
        <pc:sldMasterMkLst>
          <pc:docMk/>
          <pc:sldMasterMk cId="0" sldId="2147483677"/>
        </pc:sldMasterMkLst>
        <pc:sldLayoutChg chg="add del">
          <pc:chgData name="Nuriya Umniyati Zulfa" userId="3c446678-1702-4db1-a88d-d1b27873fcc1" providerId="ADAL" clId="{B41B1532-611A-4C5F-A9C8-D8D86EF62422}" dt="2024-06-03T04:55:14.512" v="1898" actId="47"/>
          <pc:sldLayoutMkLst>
            <pc:docMk/>
            <pc:sldMasterMk cId="0" sldId="2147483677"/>
            <pc:sldLayoutMk cId="0" sldId="2147483649"/>
          </pc:sldLayoutMkLst>
        </pc:sldLayoutChg>
        <pc:sldLayoutChg chg="add del">
          <pc:chgData name="Nuriya Umniyati Zulfa" userId="3c446678-1702-4db1-a88d-d1b27873fcc1" providerId="ADAL" clId="{B41B1532-611A-4C5F-A9C8-D8D86EF62422}" dt="2024-06-03T04:55:14.512" v="1898" actId="47"/>
          <pc:sldLayoutMkLst>
            <pc:docMk/>
            <pc:sldMasterMk cId="0" sldId="2147483677"/>
            <pc:sldLayoutMk cId="0" sldId="2147483650"/>
          </pc:sldLayoutMkLst>
        </pc:sldLayoutChg>
        <pc:sldLayoutChg chg="add del">
          <pc:chgData name="Nuriya Umniyati Zulfa" userId="3c446678-1702-4db1-a88d-d1b27873fcc1" providerId="ADAL" clId="{B41B1532-611A-4C5F-A9C8-D8D86EF62422}" dt="2024-06-03T04:55:14.512" v="1898" actId="47"/>
          <pc:sldLayoutMkLst>
            <pc:docMk/>
            <pc:sldMasterMk cId="0" sldId="2147483677"/>
            <pc:sldLayoutMk cId="0" sldId="2147483652"/>
          </pc:sldLayoutMkLst>
        </pc:sldLayoutChg>
        <pc:sldLayoutChg chg="add del">
          <pc:chgData name="Nuriya Umniyati Zulfa" userId="3c446678-1702-4db1-a88d-d1b27873fcc1" providerId="ADAL" clId="{B41B1532-611A-4C5F-A9C8-D8D86EF62422}" dt="2024-06-03T04:55:14.512" v="1898" actId="47"/>
          <pc:sldLayoutMkLst>
            <pc:docMk/>
            <pc:sldMasterMk cId="0" sldId="2147483677"/>
            <pc:sldLayoutMk cId="0" sldId="2147483654"/>
          </pc:sldLayoutMkLst>
        </pc:sldLayoutChg>
        <pc:sldLayoutChg chg="add del">
          <pc:chgData name="Nuriya Umniyati Zulfa" userId="3c446678-1702-4db1-a88d-d1b27873fcc1" providerId="ADAL" clId="{B41B1532-611A-4C5F-A9C8-D8D86EF62422}" dt="2024-06-03T04:55:14.512" v="1898" actId="47"/>
          <pc:sldLayoutMkLst>
            <pc:docMk/>
            <pc:sldMasterMk cId="0" sldId="2147483677"/>
            <pc:sldLayoutMk cId="0" sldId="2147483655"/>
          </pc:sldLayoutMkLst>
        </pc:sldLayoutChg>
        <pc:sldLayoutChg chg="add del">
          <pc:chgData name="Nuriya Umniyati Zulfa" userId="3c446678-1702-4db1-a88d-d1b27873fcc1" providerId="ADAL" clId="{B41B1532-611A-4C5F-A9C8-D8D86EF62422}" dt="2024-06-03T04:55:14.512" v="1898" actId="47"/>
          <pc:sldLayoutMkLst>
            <pc:docMk/>
            <pc:sldMasterMk cId="0" sldId="2147483677"/>
            <pc:sldLayoutMk cId="0" sldId="2147483656"/>
          </pc:sldLayoutMkLst>
        </pc:sldLayoutChg>
        <pc:sldLayoutChg chg="add del">
          <pc:chgData name="Nuriya Umniyati Zulfa" userId="3c446678-1702-4db1-a88d-d1b27873fcc1" providerId="ADAL" clId="{B41B1532-611A-4C5F-A9C8-D8D86EF62422}" dt="2024-06-03T04:55:14.512" v="1898" actId="47"/>
          <pc:sldLayoutMkLst>
            <pc:docMk/>
            <pc:sldMasterMk cId="0" sldId="2147483677"/>
            <pc:sldLayoutMk cId="0" sldId="2147483657"/>
          </pc:sldLayoutMkLst>
        </pc:sldLayoutChg>
        <pc:sldLayoutChg chg="add del">
          <pc:chgData name="Nuriya Umniyati Zulfa" userId="3c446678-1702-4db1-a88d-d1b27873fcc1" providerId="ADAL" clId="{B41B1532-611A-4C5F-A9C8-D8D86EF62422}" dt="2024-06-03T04:55:14.512" v="1898" actId="47"/>
          <pc:sldLayoutMkLst>
            <pc:docMk/>
            <pc:sldMasterMk cId="0" sldId="2147483677"/>
            <pc:sldLayoutMk cId="0" sldId="2147483659"/>
          </pc:sldLayoutMkLst>
        </pc:sldLayoutChg>
        <pc:sldLayoutChg chg="add del">
          <pc:chgData name="Nuriya Umniyati Zulfa" userId="3c446678-1702-4db1-a88d-d1b27873fcc1" providerId="ADAL" clId="{B41B1532-611A-4C5F-A9C8-D8D86EF62422}" dt="2024-06-03T04:55:14.512" v="1898" actId="47"/>
          <pc:sldLayoutMkLst>
            <pc:docMk/>
            <pc:sldMasterMk cId="0" sldId="2147483677"/>
            <pc:sldLayoutMk cId="0" sldId="2147483660"/>
          </pc:sldLayoutMkLst>
        </pc:sldLayoutChg>
        <pc:sldLayoutChg chg="add del">
          <pc:chgData name="Nuriya Umniyati Zulfa" userId="3c446678-1702-4db1-a88d-d1b27873fcc1" providerId="ADAL" clId="{B41B1532-611A-4C5F-A9C8-D8D86EF62422}" dt="2024-06-03T04:55:14.512" v="1898" actId="47"/>
          <pc:sldLayoutMkLst>
            <pc:docMk/>
            <pc:sldMasterMk cId="0" sldId="2147483677"/>
            <pc:sldLayoutMk cId="0" sldId="2147483662"/>
          </pc:sldLayoutMkLst>
        </pc:sldLayoutChg>
        <pc:sldLayoutChg chg="add del">
          <pc:chgData name="Nuriya Umniyati Zulfa" userId="3c446678-1702-4db1-a88d-d1b27873fcc1" providerId="ADAL" clId="{B41B1532-611A-4C5F-A9C8-D8D86EF62422}" dt="2024-06-03T04:55:14.512" v="1898" actId="47"/>
          <pc:sldLayoutMkLst>
            <pc:docMk/>
            <pc:sldMasterMk cId="0" sldId="2147483677"/>
            <pc:sldLayoutMk cId="0" sldId="2147483664"/>
          </pc:sldLayoutMkLst>
        </pc:sldLayoutChg>
        <pc:sldLayoutChg chg="add del">
          <pc:chgData name="Nuriya Umniyati Zulfa" userId="3c446678-1702-4db1-a88d-d1b27873fcc1" providerId="ADAL" clId="{B41B1532-611A-4C5F-A9C8-D8D86EF62422}" dt="2024-06-03T04:55:14.512" v="1898" actId="47"/>
          <pc:sldLayoutMkLst>
            <pc:docMk/>
            <pc:sldMasterMk cId="0" sldId="2147483677"/>
            <pc:sldLayoutMk cId="0" sldId="2147483665"/>
          </pc:sldLayoutMkLst>
        </pc:sldLayoutChg>
        <pc:sldLayoutChg chg="add del">
          <pc:chgData name="Nuriya Umniyati Zulfa" userId="3c446678-1702-4db1-a88d-d1b27873fcc1" providerId="ADAL" clId="{B41B1532-611A-4C5F-A9C8-D8D86EF62422}" dt="2024-06-03T04:55:14.512" v="1898" actId="47"/>
          <pc:sldLayoutMkLst>
            <pc:docMk/>
            <pc:sldMasterMk cId="0" sldId="2147483677"/>
            <pc:sldLayoutMk cId="0" sldId="2147483668"/>
          </pc:sldLayoutMkLst>
        </pc:sldLayoutChg>
        <pc:sldLayoutChg chg="add del">
          <pc:chgData name="Nuriya Umniyati Zulfa" userId="3c446678-1702-4db1-a88d-d1b27873fcc1" providerId="ADAL" clId="{B41B1532-611A-4C5F-A9C8-D8D86EF62422}" dt="2024-06-03T04:55:14.512" v="1898" actId="47"/>
          <pc:sldLayoutMkLst>
            <pc:docMk/>
            <pc:sldMasterMk cId="0" sldId="2147483677"/>
            <pc:sldLayoutMk cId="0" sldId="2147483669"/>
          </pc:sldLayoutMkLst>
        </pc:sldLayoutChg>
        <pc:sldLayoutChg chg="add del">
          <pc:chgData name="Nuriya Umniyati Zulfa" userId="3c446678-1702-4db1-a88d-d1b27873fcc1" providerId="ADAL" clId="{B41B1532-611A-4C5F-A9C8-D8D86EF62422}" dt="2024-06-03T04:55:14.512" v="1898" actId="47"/>
          <pc:sldLayoutMkLst>
            <pc:docMk/>
            <pc:sldMasterMk cId="0" sldId="2147483677"/>
            <pc:sldLayoutMk cId="0" sldId="2147483670"/>
          </pc:sldLayoutMkLst>
        </pc:sldLayoutChg>
        <pc:sldLayoutChg chg="add del">
          <pc:chgData name="Nuriya Umniyati Zulfa" userId="3c446678-1702-4db1-a88d-d1b27873fcc1" providerId="ADAL" clId="{B41B1532-611A-4C5F-A9C8-D8D86EF62422}" dt="2024-06-03T04:55:14.512" v="1898" actId="47"/>
          <pc:sldLayoutMkLst>
            <pc:docMk/>
            <pc:sldMasterMk cId="0" sldId="2147483677"/>
            <pc:sldLayoutMk cId="0" sldId="2147483671"/>
          </pc:sldLayoutMkLst>
        </pc:sldLayoutChg>
        <pc:sldLayoutChg chg="add del">
          <pc:chgData name="Nuriya Umniyati Zulfa" userId="3c446678-1702-4db1-a88d-d1b27873fcc1" providerId="ADAL" clId="{B41B1532-611A-4C5F-A9C8-D8D86EF62422}" dt="2024-06-03T04:55:14.512" v="1898" actId="47"/>
          <pc:sldLayoutMkLst>
            <pc:docMk/>
            <pc:sldMasterMk cId="0" sldId="2147483677"/>
            <pc:sldLayoutMk cId="0" sldId="2147483672"/>
          </pc:sldLayoutMkLst>
        </pc:sldLayoutChg>
      </pc:sldMasterChg>
    </pc:docChg>
  </pc:docChgLst>
  <pc:docChgLst>
    <pc:chgData name="Aldiranta -" userId="30a557f6-1718-4709-8577-a6be1b433f69" providerId="ADAL" clId="{7ED884CB-BC0F-4F55-825C-1E806669EE3B}"/>
    <pc:docChg chg="undo custSel addSld delSld modSld sldOrd modSection">
      <pc:chgData name="Aldiranta -" userId="30a557f6-1718-4709-8577-a6be1b433f69" providerId="ADAL" clId="{7ED884CB-BC0F-4F55-825C-1E806669EE3B}" dt="2024-05-08T03:53:36.943" v="381" actId="122"/>
      <pc:docMkLst>
        <pc:docMk/>
      </pc:docMkLst>
      <pc:sldChg chg="addSp delSp modSp mod">
        <pc:chgData name="Aldiranta -" userId="30a557f6-1718-4709-8577-a6be1b433f69" providerId="ADAL" clId="{7ED884CB-BC0F-4F55-825C-1E806669EE3B}" dt="2024-05-07T17:31:56.430" v="48" actId="404"/>
        <pc:sldMkLst>
          <pc:docMk/>
          <pc:sldMk cId="1923720105" sldId="335"/>
        </pc:sldMkLst>
        <pc:spChg chg="mod">
          <ac:chgData name="Aldiranta -" userId="30a557f6-1718-4709-8577-a6be1b433f69" providerId="ADAL" clId="{7ED884CB-BC0F-4F55-825C-1E806669EE3B}" dt="2024-05-07T17:31:56.430" v="48" actId="404"/>
          <ac:spMkLst>
            <pc:docMk/>
            <pc:sldMk cId="1923720105" sldId="335"/>
            <ac:spMk id="704" creationId="{00000000-0000-0000-0000-000000000000}"/>
          </ac:spMkLst>
        </pc:spChg>
        <pc:picChg chg="del">
          <ac:chgData name="Aldiranta -" userId="30a557f6-1718-4709-8577-a6be1b433f69" providerId="ADAL" clId="{7ED884CB-BC0F-4F55-825C-1E806669EE3B}" dt="2024-05-07T17:31:13.883" v="1" actId="478"/>
          <ac:picMkLst>
            <pc:docMk/>
            <pc:sldMk cId="1923720105" sldId="335"/>
            <ac:picMk id="4" creationId="{A0044FBA-3BF3-D8BC-6CE2-C59A7959FF78}"/>
          </ac:picMkLst>
        </pc:picChg>
        <pc:picChg chg="add mod">
          <ac:chgData name="Aldiranta -" userId="30a557f6-1718-4709-8577-a6be1b433f69" providerId="ADAL" clId="{7ED884CB-BC0F-4F55-825C-1E806669EE3B}" dt="2024-05-07T17:31:31.648" v="8" actId="208"/>
          <ac:picMkLst>
            <pc:docMk/>
            <pc:sldMk cId="1923720105" sldId="335"/>
            <ac:picMk id="5" creationId="{FAD13BCA-A754-481D-AFE7-FD3BA0EDDD71}"/>
          </ac:picMkLst>
        </pc:picChg>
        <pc:picChg chg="del">
          <ac:chgData name="Aldiranta -" userId="30a557f6-1718-4709-8577-a6be1b433f69" providerId="ADAL" clId="{7ED884CB-BC0F-4F55-825C-1E806669EE3B}" dt="2024-05-07T17:31:15.292" v="2" actId="478"/>
          <ac:picMkLst>
            <pc:docMk/>
            <pc:sldMk cId="1923720105" sldId="335"/>
            <ac:picMk id="8" creationId="{E949210E-56E2-1C76-8FF3-D14380471C0E}"/>
          </ac:picMkLst>
        </pc:picChg>
      </pc:sldChg>
      <pc:sldChg chg="add">
        <pc:chgData name="Aldiranta -" userId="30a557f6-1718-4709-8577-a6be1b433f69" providerId="ADAL" clId="{7ED884CB-BC0F-4F55-825C-1E806669EE3B}" dt="2024-05-07T17:31:08.779" v="0" actId="2890"/>
        <pc:sldMkLst>
          <pc:docMk/>
          <pc:sldMk cId="3378653487" sldId="341"/>
        </pc:sldMkLst>
      </pc:sldChg>
      <pc:sldChg chg="add del ord">
        <pc:chgData name="Aldiranta -" userId="30a557f6-1718-4709-8577-a6be1b433f69" providerId="ADAL" clId="{7ED884CB-BC0F-4F55-825C-1E806669EE3B}" dt="2024-05-07T17:38:01.591" v="52" actId="47"/>
        <pc:sldMkLst>
          <pc:docMk/>
          <pc:sldMk cId="719720081" sldId="342"/>
        </pc:sldMkLst>
      </pc:sldChg>
      <pc:sldChg chg="addSp delSp modSp add mod">
        <pc:chgData name="Aldiranta -" userId="30a557f6-1718-4709-8577-a6be1b433f69" providerId="ADAL" clId="{7ED884CB-BC0F-4F55-825C-1E806669EE3B}" dt="2024-05-07T17:46:18.174" v="156" actId="207"/>
        <pc:sldMkLst>
          <pc:docMk/>
          <pc:sldMk cId="912955696" sldId="342"/>
        </pc:sldMkLst>
        <pc:spChg chg="del mod">
          <ac:chgData name="Aldiranta -" userId="30a557f6-1718-4709-8577-a6be1b433f69" providerId="ADAL" clId="{7ED884CB-BC0F-4F55-825C-1E806669EE3B}" dt="2024-05-07T17:40:42.363" v="118" actId="478"/>
          <ac:spMkLst>
            <pc:docMk/>
            <pc:sldMk cId="912955696" sldId="342"/>
            <ac:spMk id="3" creationId="{EC60015F-0D63-A779-9D9A-DB40BCFBBE90}"/>
          </ac:spMkLst>
        </pc:spChg>
        <pc:spChg chg="del">
          <ac:chgData name="Aldiranta -" userId="30a557f6-1718-4709-8577-a6be1b433f69" providerId="ADAL" clId="{7ED884CB-BC0F-4F55-825C-1E806669EE3B}" dt="2024-05-07T17:38:31.641" v="60" actId="478"/>
          <ac:spMkLst>
            <pc:docMk/>
            <pc:sldMk cId="912955696" sldId="342"/>
            <ac:spMk id="4" creationId="{6F89D056-31E4-48CD-9538-147CBB1E4B39}"/>
          </ac:spMkLst>
        </pc:spChg>
        <pc:spChg chg="del">
          <ac:chgData name="Aldiranta -" userId="30a557f6-1718-4709-8577-a6be1b433f69" providerId="ADAL" clId="{7ED884CB-BC0F-4F55-825C-1E806669EE3B}" dt="2024-05-07T17:38:14.268" v="56" actId="478"/>
          <ac:spMkLst>
            <pc:docMk/>
            <pc:sldMk cId="912955696" sldId="342"/>
            <ac:spMk id="5" creationId="{B09318EF-1B98-32D0-4882-E4B5072F292D}"/>
          </ac:spMkLst>
        </pc:spChg>
        <pc:spChg chg="del">
          <ac:chgData name="Aldiranta -" userId="30a557f6-1718-4709-8577-a6be1b433f69" providerId="ADAL" clId="{7ED884CB-BC0F-4F55-825C-1E806669EE3B}" dt="2024-05-07T17:38:16.019" v="57" actId="478"/>
          <ac:spMkLst>
            <pc:docMk/>
            <pc:sldMk cId="912955696" sldId="342"/>
            <ac:spMk id="6" creationId="{9F306B3F-B74D-6E97-B5F8-19C0FFD2BE55}"/>
          </ac:spMkLst>
        </pc:spChg>
        <pc:spChg chg="del">
          <ac:chgData name="Aldiranta -" userId="30a557f6-1718-4709-8577-a6be1b433f69" providerId="ADAL" clId="{7ED884CB-BC0F-4F55-825C-1E806669EE3B}" dt="2024-05-07T17:38:09.441" v="54" actId="478"/>
          <ac:spMkLst>
            <pc:docMk/>
            <pc:sldMk cId="912955696" sldId="342"/>
            <ac:spMk id="13" creationId="{54572519-F1E9-5C89-37B6-0602694394DC}"/>
          </ac:spMkLst>
        </pc:spChg>
        <pc:spChg chg="del">
          <ac:chgData name="Aldiranta -" userId="30a557f6-1718-4709-8577-a6be1b433f69" providerId="ADAL" clId="{7ED884CB-BC0F-4F55-825C-1E806669EE3B}" dt="2024-05-07T17:38:10.910" v="55" actId="478"/>
          <ac:spMkLst>
            <pc:docMk/>
            <pc:sldMk cId="912955696" sldId="342"/>
            <ac:spMk id="14" creationId="{68DCD379-05D2-64DB-BA7F-1E1A0E1F06A3}"/>
          </ac:spMkLst>
        </pc:spChg>
        <pc:graphicFrameChg chg="add mod modGraphic">
          <ac:chgData name="Aldiranta -" userId="30a557f6-1718-4709-8577-a6be1b433f69" providerId="ADAL" clId="{7ED884CB-BC0F-4F55-825C-1E806669EE3B}" dt="2024-05-07T17:46:18.174" v="156" actId="207"/>
          <ac:graphicFrameMkLst>
            <pc:docMk/>
            <pc:sldMk cId="912955696" sldId="342"/>
            <ac:graphicFrameMk id="2" creationId="{FC7EA431-C6DC-6713-7EE9-3EA37C5F5869}"/>
          </ac:graphicFrameMkLst>
        </pc:graphicFrameChg>
        <pc:cxnChg chg="del mod">
          <ac:chgData name="Aldiranta -" userId="30a557f6-1718-4709-8577-a6be1b433f69" providerId="ADAL" clId="{7ED884CB-BC0F-4F55-825C-1E806669EE3B}" dt="2024-05-07T17:38:18.254" v="58" actId="478"/>
          <ac:cxnSpMkLst>
            <pc:docMk/>
            <pc:sldMk cId="912955696" sldId="342"/>
            <ac:cxnSpMk id="8" creationId="{5A6B0256-4192-DB6B-57E1-F4663898920A}"/>
          </ac:cxnSpMkLst>
        </pc:cxnChg>
      </pc:sldChg>
      <pc:sldChg chg="mod modShow">
        <pc:chgData name="Aldiranta -" userId="30a557f6-1718-4709-8577-a6be1b433f69" providerId="ADAL" clId="{7ED884CB-BC0F-4F55-825C-1E806669EE3B}" dt="2024-05-08T03:21:17.582" v="159" actId="729"/>
        <pc:sldMkLst>
          <pc:docMk/>
          <pc:sldMk cId="1786598218" sldId="344"/>
        </pc:sldMkLst>
      </pc:sldChg>
      <pc:sldChg chg="mod modShow">
        <pc:chgData name="Aldiranta -" userId="30a557f6-1718-4709-8577-a6be1b433f69" providerId="ADAL" clId="{7ED884CB-BC0F-4F55-825C-1E806669EE3B}" dt="2024-05-08T03:20:09.583" v="157" actId="729"/>
        <pc:sldMkLst>
          <pc:docMk/>
          <pc:sldMk cId="2048599505" sldId="346"/>
        </pc:sldMkLst>
      </pc:sldChg>
      <pc:sldChg chg="mod modShow">
        <pc:chgData name="Aldiranta -" userId="30a557f6-1718-4709-8577-a6be1b433f69" providerId="ADAL" clId="{7ED884CB-BC0F-4F55-825C-1E806669EE3B}" dt="2024-05-08T03:20:09.583" v="157" actId="729"/>
        <pc:sldMkLst>
          <pc:docMk/>
          <pc:sldMk cId="2710130111" sldId="348"/>
        </pc:sldMkLst>
      </pc:sldChg>
      <pc:sldChg chg="mod modShow">
        <pc:chgData name="Aldiranta -" userId="30a557f6-1718-4709-8577-a6be1b433f69" providerId="ADAL" clId="{7ED884CB-BC0F-4F55-825C-1E806669EE3B}" dt="2024-05-08T03:20:16.132" v="158" actId="729"/>
        <pc:sldMkLst>
          <pc:docMk/>
          <pc:sldMk cId="2958248957" sldId="349"/>
        </pc:sldMkLst>
      </pc:sldChg>
      <pc:sldChg chg="mod modShow">
        <pc:chgData name="Aldiranta -" userId="30a557f6-1718-4709-8577-a6be1b433f69" providerId="ADAL" clId="{7ED884CB-BC0F-4F55-825C-1E806669EE3B}" dt="2024-05-08T03:20:09.583" v="157" actId="729"/>
        <pc:sldMkLst>
          <pc:docMk/>
          <pc:sldMk cId="3484730154" sldId="350"/>
        </pc:sldMkLst>
      </pc:sldChg>
      <pc:sldChg chg="mod modShow">
        <pc:chgData name="Aldiranta -" userId="30a557f6-1718-4709-8577-a6be1b433f69" providerId="ADAL" clId="{7ED884CB-BC0F-4F55-825C-1E806669EE3B}" dt="2024-05-08T03:20:09.583" v="157" actId="729"/>
        <pc:sldMkLst>
          <pc:docMk/>
          <pc:sldMk cId="279940666" sldId="351"/>
        </pc:sldMkLst>
      </pc:sldChg>
      <pc:sldChg chg="mod modShow">
        <pc:chgData name="Aldiranta -" userId="30a557f6-1718-4709-8577-a6be1b433f69" providerId="ADAL" clId="{7ED884CB-BC0F-4F55-825C-1E806669EE3B}" dt="2024-05-08T03:20:09.583" v="157" actId="729"/>
        <pc:sldMkLst>
          <pc:docMk/>
          <pc:sldMk cId="4097161826" sldId="352"/>
        </pc:sldMkLst>
      </pc:sldChg>
      <pc:sldChg chg="mod modShow">
        <pc:chgData name="Aldiranta -" userId="30a557f6-1718-4709-8577-a6be1b433f69" providerId="ADAL" clId="{7ED884CB-BC0F-4F55-825C-1E806669EE3B}" dt="2024-05-08T03:20:09.583" v="157" actId="729"/>
        <pc:sldMkLst>
          <pc:docMk/>
          <pc:sldMk cId="689372747" sldId="353"/>
        </pc:sldMkLst>
      </pc:sldChg>
      <pc:sldChg chg="addSp delSp modSp add mod ord">
        <pc:chgData name="Aldiranta -" userId="30a557f6-1718-4709-8577-a6be1b433f69" providerId="ADAL" clId="{7ED884CB-BC0F-4F55-825C-1E806669EE3B}" dt="2024-05-08T03:24:20.178" v="219" actId="1076"/>
        <pc:sldMkLst>
          <pc:docMk/>
          <pc:sldMk cId="3215742271" sldId="356"/>
        </pc:sldMkLst>
        <pc:spChg chg="mod">
          <ac:chgData name="Aldiranta -" userId="30a557f6-1718-4709-8577-a6be1b433f69" providerId="ADAL" clId="{7ED884CB-BC0F-4F55-825C-1E806669EE3B}" dt="2024-05-08T03:22:04.487" v="197" actId="12789"/>
          <ac:spMkLst>
            <pc:docMk/>
            <pc:sldMk cId="3215742271" sldId="356"/>
            <ac:spMk id="3" creationId="{EC60015F-0D63-A779-9D9A-DB40BCFBBE90}"/>
          </ac:spMkLst>
        </pc:spChg>
        <pc:spChg chg="del mod">
          <ac:chgData name="Aldiranta -" userId="30a557f6-1718-4709-8577-a6be1b433f69" providerId="ADAL" clId="{7ED884CB-BC0F-4F55-825C-1E806669EE3B}" dt="2024-05-08T03:22:46.632" v="199" actId="478"/>
          <ac:spMkLst>
            <pc:docMk/>
            <pc:sldMk cId="3215742271" sldId="356"/>
            <ac:spMk id="4" creationId="{6F89D056-31E4-48CD-9538-147CBB1E4B39}"/>
          </ac:spMkLst>
        </pc:spChg>
        <pc:spChg chg="del">
          <ac:chgData name="Aldiranta -" userId="30a557f6-1718-4709-8577-a6be1b433f69" providerId="ADAL" clId="{7ED884CB-BC0F-4F55-825C-1E806669EE3B}" dt="2024-05-08T03:21:50.272" v="193" actId="478"/>
          <ac:spMkLst>
            <pc:docMk/>
            <pc:sldMk cId="3215742271" sldId="356"/>
            <ac:spMk id="5" creationId="{B09318EF-1B98-32D0-4882-E4B5072F292D}"/>
          </ac:spMkLst>
        </pc:spChg>
        <pc:spChg chg="del">
          <ac:chgData name="Aldiranta -" userId="30a557f6-1718-4709-8577-a6be1b433f69" providerId="ADAL" clId="{7ED884CB-BC0F-4F55-825C-1E806669EE3B}" dt="2024-05-08T03:21:50.272" v="193" actId="478"/>
          <ac:spMkLst>
            <pc:docMk/>
            <pc:sldMk cId="3215742271" sldId="356"/>
            <ac:spMk id="6" creationId="{9F306B3F-B74D-6E97-B5F8-19C0FFD2BE55}"/>
          </ac:spMkLst>
        </pc:spChg>
        <pc:spChg chg="del">
          <ac:chgData name="Aldiranta -" userId="30a557f6-1718-4709-8577-a6be1b433f69" providerId="ADAL" clId="{7ED884CB-BC0F-4F55-825C-1E806669EE3B}" dt="2024-05-08T03:21:45.500" v="191" actId="478"/>
          <ac:spMkLst>
            <pc:docMk/>
            <pc:sldMk cId="3215742271" sldId="356"/>
            <ac:spMk id="13" creationId="{54572519-F1E9-5C89-37B6-0602694394DC}"/>
          </ac:spMkLst>
        </pc:spChg>
        <pc:spChg chg="del">
          <ac:chgData name="Aldiranta -" userId="30a557f6-1718-4709-8577-a6be1b433f69" providerId="ADAL" clId="{7ED884CB-BC0F-4F55-825C-1E806669EE3B}" dt="2024-05-08T03:21:47.110" v="192" actId="478"/>
          <ac:spMkLst>
            <pc:docMk/>
            <pc:sldMk cId="3215742271" sldId="356"/>
            <ac:spMk id="14" creationId="{68DCD379-05D2-64DB-BA7F-1E1A0E1F06A3}"/>
          </ac:spMkLst>
        </pc:spChg>
        <pc:spChg chg="mod">
          <ac:chgData name="Aldiranta -" userId="30a557f6-1718-4709-8577-a6be1b433f69" providerId="ADAL" clId="{7ED884CB-BC0F-4F55-825C-1E806669EE3B}" dt="2024-05-08T03:21:40.334" v="190" actId="20577"/>
          <ac:spMkLst>
            <pc:docMk/>
            <pc:sldMk cId="3215742271" sldId="356"/>
            <ac:spMk id="757" creationId="{00000000-0000-0000-0000-000000000000}"/>
          </ac:spMkLst>
        </pc:spChg>
        <pc:picChg chg="add mod">
          <ac:chgData name="Aldiranta -" userId="30a557f6-1718-4709-8577-a6be1b433f69" providerId="ADAL" clId="{7ED884CB-BC0F-4F55-825C-1E806669EE3B}" dt="2024-05-08T03:24:10.722" v="216" actId="208"/>
          <ac:picMkLst>
            <pc:docMk/>
            <pc:sldMk cId="3215742271" sldId="356"/>
            <ac:picMk id="7" creationId="{BD6494DE-B014-234C-5DE4-C245E63CE0FC}"/>
          </ac:picMkLst>
        </pc:picChg>
        <pc:picChg chg="add mod">
          <ac:chgData name="Aldiranta -" userId="30a557f6-1718-4709-8577-a6be1b433f69" providerId="ADAL" clId="{7ED884CB-BC0F-4F55-825C-1E806669EE3B}" dt="2024-05-08T03:24:20.178" v="219" actId="1076"/>
          <ac:picMkLst>
            <pc:docMk/>
            <pc:sldMk cId="3215742271" sldId="356"/>
            <ac:picMk id="10" creationId="{AB8D1EC5-64DB-AF67-D0FA-46E0B646B53E}"/>
          </ac:picMkLst>
        </pc:picChg>
        <pc:picChg chg="add mod">
          <ac:chgData name="Aldiranta -" userId="30a557f6-1718-4709-8577-a6be1b433f69" providerId="ADAL" clId="{7ED884CB-BC0F-4F55-825C-1E806669EE3B}" dt="2024-05-08T03:24:18.414" v="218" actId="1076"/>
          <ac:picMkLst>
            <pc:docMk/>
            <pc:sldMk cId="3215742271" sldId="356"/>
            <ac:picMk id="12" creationId="{B3018A9A-24E9-1CE2-567C-2B44736E7034}"/>
          </ac:picMkLst>
        </pc:picChg>
        <pc:cxnChg chg="del mod">
          <ac:chgData name="Aldiranta -" userId="30a557f6-1718-4709-8577-a6be1b433f69" providerId="ADAL" clId="{7ED884CB-BC0F-4F55-825C-1E806669EE3B}" dt="2024-05-08T03:21:50.272" v="193" actId="478"/>
          <ac:cxnSpMkLst>
            <pc:docMk/>
            <pc:sldMk cId="3215742271" sldId="356"/>
            <ac:cxnSpMk id="8" creationId="{5A6B0256-4192-DB6B-57E1-F4663898920A}"/>
          </ac:cxnSpMkLst>
        </pc:cxnChg>
      </pc:sldChg>
      <pc:sldChg chg="add del">
        <pc:chgData name="Aldiranta -" userId="30a557f6-1718-4709-8577-a6be1b433f69" providerId="ADAL" clId="{7ED884CB-BC0F-4F55-825C-1E806669EE3B}" dt="2024-05-08T03:34:53.945" v="293" actId="47"/>
        <pc:sldMkLst>
          <pc:docMk/>
          <pc:sldMk cId="1631020697" sldId="357"/>
        </pc:sldMkLst>
      </pc:sldChg>
      <pc:sldChg chg="addSp delSp modSp add mod">
        <pc:chgData name="Aldiranta -" userId="30a557f6-1718-4709-8577-a6be1b433f69" providerId="ADAL" clId="{7ED884CB-BC0F-4F55-825C-1E806669EE3B}" dt="2024-05-08T03:27:53.828" v="273" actId="1076"/>
        <pc:sldMkLst>
          <pc:docMk/>
          <pc:sldMk cId="1618917590" sldId="358"/>
        </pc:sldMkLst>
        <pc:spChg chg="add del mod">
          <ac:chgData name="Aldiranta -" userId="30a557f6-1718-4709-8577-a6be1b433f69" providerId="ADAL" clId="{7ED884CB-BC0F-4F55-825C-1E806669EE3B}" dt="2024-05-08T03:25:59.703" v="240" actId="164"/>
          <ac:spMkLst>
            <pc:docMk/>
            <pc:sldMk cId="1618917590" sldId="358"/>
            <ac:spMk id="3" creationId="{EC60015F-0D63-A779-9D9A-DB40BCFBBE90}"/>
          </ac:spMkLst>
        </pc:spChg>
        <pc:spChg chg="mod topLvl">
          <ac:chgData name="Aldiranta -" userId="30a557f6-1718-4709-8577-a6be1b433f69" providerId="ADAL" clId="{7ED884CB-BC0F-4F55-825C-1E806669EE3B}" dt="2024-05-08T03:27:07.273" v="256" actId="164"/>
          <ac:spMkLst>
            <pc:docMk/>
            <pc:sldMk cId="1618917590" sldId="358"/>
            <ac:spMk id="11" creationId="{A5CFC2DD-CB67-DA34-47A3-C7EC7B6E2360}"/>
          </ac:spMkLst>
        </pc:spChg>
        <pc:grpChg chg="add mod">
          <ac:chgData name="Aldiranta -" userId="30a557f6-1718-4709-8577-a6be1b433f69" providerId="ADAL" clId="{7ED884CB-BC0F-4F55-825C-1E806669EE3B}" dt="2024-05-08T03:27:33.623" v="266" actId="1076"/>
          <ac:grpSpMkLst>
            <pc:docMk/>
            <pc:sldMk cId="1618917590" sldId="358"/>
            <ac:grpSpMk id="5" creationId="{753F16BB-1494-1AB1-F179-041A928BE896}"/>
          </ac:grpSpMkLst>
        </pc:grpChg>
        <pc:grpChg chg="add del mod">
          <ac:chgData name="Aldiranta -" userId="30a557f6-1718-4709-8577-a6be1b433f69" providerId="ADAL" clId="{7ED884CB-BC0F-4F55-825C-1E806669EE3B}" dt="2024-05-08T03:26:43.334" v="249" actId="478"/>
          <ac:grpSpMkLst>
            <pc:docMk/>
            <pc:sldMk cId="1618917590" sldId="358"/>
            <ac:grpSpMk id="9" creationId="{05CB956B-4987-49BF-B2CD-79F39CB6967A}"/>
          </ac:grpSpMkLst>
        </pc:grpChg>
        <pc:grpChg chg="add mod">
          <ac:chgData name="Aldiranta -" userId="30a557f6-1718-4709-8577-a6be1b433f69" providerId="ADAL" clId="{7ED884CB-BC0F-4F55-825C-1E806669EE3B}" dt="2024-05-08T03:27:53.828" v="273" actId="1076"/>
          <ac:grpSpMkLst>
            <pc:docMk/>
            <pc:sldMk cId="1618917590" sldId="358"/>
            <ac:grpSpMk id="14" creationId="{9202E80C-B112-4F14-888F-009400E51762}"/>
          </ac:grpSpMkLst>
        </pc:grpChg>
        <pc:picChg chg="add mod">
          <ac:chgData name="Aldiranta -" userId="30a557f6-1718-4709-8577-a6be1b433f69" providerId="ADAL" clId="{7ED884CB-BC0F-4F55-825C-1E806669EE3B}" dt="2024-05-08T03:25:59.703" v="240" actId="164"/>
          <ac:picMkLst>
            <pc:docMk/>
            <pc:sldMk cId="1618917590" sldId="358"/>
            <ac:picMk id="4" creationId="{4B29868E-53B1-EA24-8C67-583D626864B3}"/>
          </ac:picMkLst>
        </pc:picChg>
        <pc:picChg chg="del">
          <ac:chgData name="Aldiranta -" userId="30a557f6-1718-4709-8577-a6be1b433f69" providerId="ADAL" clId="{7ED884CB-BC0F-4F55-825C-1E806669EE3B}" dt="2024-05-08T03:25:07.717" v="222" actId="478"/>
          <ac:picMkLst>
            <pc:docMk/>
            <pc:sldMk cId="1618917590" sldId="358"/>
            <ac:picMk id="7" creationId="{BD6494DE-B014-234C-5DE4-C245E63CE0FC}"/>
          </ac:picMkLst>
        </pc:picChg>
        <pc:picChg chg="add mod ord">
          <ac:chgData name="Aldiranta -" userId="30a557f6-1718-4709-8577-a6be1b433f69" providerId="ADAL" clId="{7ED884CB-BC0F-4F55-825C-1E806669EE3B}" dt="2024-05-08T03:27:07.273" v="256" actId="164"/>
          <ac:picMkLst>
            <pc:docMk/>
            <pc:sldMk cId="1618917590" sldId="358"/>
            <ac:picMk id="8" creationId="{DF83AF70-2ADE-5A99-3145-4EE4AB5AAA98}"/>
          </ac:picMkLst>
        </pc:picChg>
        <pc:picChg chg="del">
          <ac:chgData name="Aldiranta -" userId="30a557f6-1718-4709-8577-a6be1b433f69" providerId="ADAL" clId="{7ED884CB-BC0F-4F55-825C-1E806669EE3B}" dt="2024-05-08T03:25:07.717" v="222" actId="478"/>
          <ac:picMkLst>
            <pc:docMk/>
            <pc:sldMk cId="1618917590" sldId="358"/>
            <ac:picMk id="10" creationId="{AB8D1EC5-64DB-AF67-D0FA-46E0B646B53E}"/>
          </ac:picMkLst>
        </pc:picChg>
        <pc:picChg chg="del">
          <ac:chgData name="Aldiranta -" userId="30a557f6-1718-4709-8577-a6be1b433f69" providerId="ADAL" clId="{7ED884CB-BC0F-4F55-825C-1E806669EE3B}" dt="2024-05-08T03:25:07.717" v="222" actId="478"/>
          <ac:picMkLst>
            <pc:docMk/>
            <pc:sldMk cId="1618917590" sldId="358"/>
            <ac:picMk id="12" creationId="{B3018A9A-24E9-1CE2-567C-2B44736E7034}"/>
          </ac:picMkLst>
        </pc:picChg>
        <pc:picChg chg="del mod topLvl">
          <ac:chgData name="Aldiranta -" userId="30a557f6-1718-4709-8577-a6be1b433f69" providerId="ADAL" clId="{7ED884CB-BC0F-4F55-825C-1E806669EE3B}" dt="2024-05-08T03:26:43.334" v="249" actId="478"/>
          <ac:picMkLst>
            <pc:docMk/>
            <pc:sldMk cId="1618917590" sldId="358"/>
            <ac:picMk id="13" creationId="{CF530FA2-5F5A-6E03-6E76-3010BF1DD8E8}"/>
          </ac:picMkLst>
        </pc:picChg>
      </pc:sldChg>
      <pc:sldChg chg="addSp delSp modSp add mod">
        <pc:chgData name="Aldiranta -" userId="30a557f6-1718-4709-8577-a6be1b433f69" providerId="ADAL" clId="{7ED884CB-BC0F-4F55-825C-1E806669EE3B}" dt="2024-05-08T03:31:23.383" v="292" actId="14100"/>
        <pc:sldMkLst>
          <pc:docMk/>
          <pc:sldMk cId="1185093592" sldId="359"/>
        </pc:sldMkLst>
        <pc:spChg chg="mod topLvl">
          <ac:chgData name="Aldiranta -" userId="30a557f6-1718-4709-8577-a6be1b433f69" providerId="ADAL" clId="{7ED884CB-BC0F-4F55-825C-1E806669EE3B}" dt="2024-05-08T03:31:18.381" v="291" actId="164"/>
          <ac:spMkLst>
            <pc:docMk/>
            <pc:sldMk cId="1185093592" sldId="359"/>
            <ac:spMk id="3" creationId="{EC60015F-0D63-A779-9D9A-DB40BCFBBE90}"/>
          </ac:spMkLst>
        </pc:spChg>
        <pc:grpChg chg="del">
          <ac:chgData name="Aldiranta -" userId="30a557f6-1718-4709-8577-a6be1b433f69" providerId="ADAL" clId="{7ED884CB-BC0F-4F55-825C-1E806669EE3B}" dt="2024-05-08T03:29:03.342" v="275" actId="478"/>
          <ac:grpSpMkLst>
            <pc:docMk/>
            <pc:sldMk cId="1185093592" sldId="359"/>
            <ac:grpSpMk id="5" creationId="{753F16BB-1494-1AB1-F179-041A928BE896}"/>
          </ac:grpSpMkLst>
        </pc:grpChg>
        <pc:grpChg chg="add mod">
          <ac:chgData name="Aldiranta -" userId="30a557f6-1718-4709-8577-a6be1b433f69" providerId="ADAL" clId="{7ED884CB-BC0F-4F55-825C-1E806669EE3B}" dt="2024-05-08T03:31:23.383" v="292" actId="14100"/>
          <ac:grpSpMkLst>
            <pc:docMk/>
            <pc:sldMk cId="1185093592" sldId="359"/>
            <ac:grpSpMk id="7" creationId="{8FC17062-9F9D-7DD4-A68C-C763622FFAB5}"/>
          </ac:grpSpMkLst>
        </pc:grpChg>
        <pc:grpChg chg="del">
          <ac:chgData name="Aldiranta -" userId="30a557f6-1718-4709-8577-a6be1b433f69" providerId="ADAL" clId="{7ED884CB-BC0F-4F55-825C-1E806669EE3B}" dt="2024-05-08T03:29:05.651" v="276" actId="478"/>
          <ac:grpSpMkLst>
            <pc:docMk/>
            <pc:sldMk cId="1185093592" sldId="359"/>
            <ac:grpSpMk id="14" creationId="{9202E80C-B112-4F14-888F-009400E51762}"/>
          </ac:grpSpMkLst>
        </pc:grpChg>
        <pc:picChg chg="del topLvl">
          <ac:chgData name="Aldiranta -" userId="30a557f6-1718-4709-8577-a6be1b433f69" providerId="ADAL" clId="{7ED884CB-BC0F-4F55-825C-1E806669EE3B}" dt="2024-05-08T03:29:03.342" v="275" actId="478"/>
          <ac:picMkLst>
            <pc:docMk/>
            <pc:sldMk cId="1185093592" sldId="359"/>
            <ac:picMk id="4" creationId="{4B29868E-53B1-EA24-8C67-583D626864B3}"/>
          </ac:picMkLst>
        </pc:picChg>
        <pc:picChg chg="add mod">
          <ac:chgData name="Aldiranta -" userId="30a557f6-1718-4709-8577-a6be1b433f69" providerId="ADAL" clId="{7ED884CB-BC0F-4F55-825C-1E806669EE3B}" dt="2024-05-08T03:31:18.381" v="291" actId="164"/>
          <ac:picMkLst>
            <pc:docMk/>
            <pc:sldMk cId="1185093592" sldId="359"/>
            <ac:picMk id="6" creationId="{CBCF67FF-3199-CB09-CEC1-C8DAA681C7E5}"/>
          </ac:picMkLst>
        </pc:picChg>
      </pc:sldChg>
      <pc:sldChg chg="addSp delSp modSp add mod">
        <pc:chgData name="Aldiranta -" userId="30a557f6-1718-4709-8577-a6be1b433f69" providerId="ADAL" clId="{7ED884CB-BC0F-4F55-825C-1E806669EE3B}" dt="2024-05-08T03:37:47.584" v="304" actId="208"/>
        <pc:sldMkLst>
          <pc:docMk/>
          <pc:sldMk cId="1389940263" sldId="360"/>
        </pc:sldMkLst>
        <pc:spChg chg="del">
          <ac:chgData name="Aldiranta -" userId="30a557f6-1718-4709-8577-a6be1b433f69" providerId="ADAL" clId="{7ED884CB-BC0F-4F55-825C-1E806669EE3B}" dt="2024-05-08T03:37:33.251" v="296" actId="478"/>
          <ac:spMkLst>
            <pc:docMk/>
            <pc:sldMk cId="1389940263" sldId="360"/>
            <ac:spMk id="3" creationId="{989B2118-0600-BFB1-A8F9-B4F366203E93}"/>
          </ac:spMkLst>
        </pc:spChg>
        <pc:spChg chg="del">
          <ac:chgData name="Aldiranta -" userId="30a557f6-1718-4709-8577-a6be1b433f69" providerId="ADAL" clId="{7ED884CB-BC0F-4F55-825C-1E806669EE3B}" dt="2024-05-08T03:37:36.253" v="299" actId="478"/>
          <ac:spMkLst>
            <pc:docMk/>
            <pc:sldMk cId="1389940263" sldId="360"/>
            <ac:spMk id="14" creationId="{13FBF3B6-BA1D-5868-31A9-B59791EE0B70}"/>
          </ac:spMkLst>
        </pc:spChg>
        <pc:picChg chg="del">
          <ac:chgData name="Aldiranta -" userId="30a557f6-1718-4709-8577-a6be1b433f69" providerId="ADAL" clId="{7ED884CB-BC0F-4F55-825C-1E806669EE3B}" dt="2024-05-08T03:37:30.077" v="295" actId="478"/>
          <ac:picMkLst>
            <pc:docMk/>
            <pc:sldMk cId="1389940263" sldId="360"/>
            <ac:picMk id="5" creationId="{FAD13BCA-A754-481D-AFE7-FD3BA0EDDD71}"/>
          </ac:picMkLst>
        </pc:picChg>
        <pc:picChg chg="add mod">
          <ac:chgData name="Aldiranta -" userId="30a557f6-1718-4709-8577-a6be1b433f69" providerId="ADAL" clId="{7ED884CB-BC0F-4F55-825C-1E806669EE3B}" dt="2024-05-08T03:37:47.584" v="304" actId="208"/>
          <ac:picMkLst>
            <pc:docMk/>
            <pc:sldMk cId="1389940263" sldId="360"/>
            <ac:picMk id="6" creationId="{0F1EA649-7774-D14F-2FC2-76F3EDE1E850}"/>
          </ac:picMkLst>
        </pc:picChg>
      </pc:sldChg>
      <pc:sldChg chg="addSp delSp modSp add mod">
        <pc:chgData name="Aldiranta -" userId="30a557f6-1718-4709-8577-a6be1b433f69" providerId="ADAL" clId="{7ED884CB-BC0F-4F55-825C-1E806669EE3B}" dt="2024-05-08T03:53:36.943" v="381" actId="122"/>
        <pc:sldMkLst>
          <pc:docMk/>
          <pc:sldMk cId="2876889859" sldId="361"/>
        </pc:sldMkLst>
        <pc:spChg chg="mod ord topLvl">
          <ac:chgData name="Aldiranta -" userId="30a557f6-1718-4709-8577-a6be1b433f69" providerId="ADAL" clId="{7ED884CB-BC0F-4F55-825C-1E806669EE3B}" dt="2024-05-08T03:52:24.258" v="368" actId="14100"/>
          <ac:spMkLst>
            <pc:docMk/>
            <pc:sldMk cId="2876889859" sldId="361"/>
            <ac:spMk id="7" creationId="{C1825C71-0920-E451-3394-05698D4DD538}"/>
          </ac:spMkLst>
        </pc:spChg>
        <pc:grpChg chg="add del mod">
          <ac:chgData name="Aldiranta -" userId="30a557f6-1718-4709-8577-a6be1b433f69" providerId="ADAL" clId="{7ED884CB-BC0F-4F55-825C-1E806669EE3B}" dt="2024-05-08T03:51:58.144" v="363" actId="478"/>
          <ac:grpSpMkLst>
            <pc:docMk/>
            <pc:sldMk cId="2876889859" sldId="361"/>
            <ac:grpSpMk id="5" creationId="{F4086BFB-4997-38DA-6CB6-25BD1CB2E3D5}"/>
          </ac:grpSpMkLst>
        </pc:grpChg>
        <pc:graphicFrameChg chg="add mod modGraphic">
          <ac:chgData name="Aldiranta -" userId="30a557f6-1718-4709-8577-a6be1b433f69" providerId="ADAL" clId="{7ED884CB-BC0F-4F55-825C-1E806669EE3B}" dt="2024-05-08T03:46:17.459" v="313" actId="14100"/>
          <ac:graphicFrameMkLst>
            <pc:docMk/>
            <pc:sldMk cId="2876889859" sldId="361"/>
            <ac:graphicFrameMk id="3" creationId="{6CA6ECEB-B542-4C4B-0C7C-DFB162B8FB15}"/>
          </ac:graphicFrameMkLst>
        </pc:graphicFrameChg>
        <pc:graphicFrameChg chg="add mod modGraphic">
          <ac:chgData name="Aldiranta -" userId="30a557f6-1718-4709-8577-a6be1b433f69" providerId="ADAL" clId="{7ED884CB-BC0F-4F55-825C-1E806669EE3B}" dt="2024-05-08T03:53:36.943" v="381" actId="122"/>
          <ac:graphicFrameMkLst>
            <pc:docMk/>
            <pc:sldMk cId="2876889859" sldId="361"/>
            <ac:graphicFrameMk id="4" creationId="{D2DAF80A-C285-808A-8872-BAEF51CE0961}"/>
          </ac:graphicFrameMkLst>
        </pc:graphicFrameChg>
        <pc:picChg chg="del">
          <ac:chgData name="Aldiranta -" userId="30a557f6-1718-4709-8577-a6be1b433f69" providerId="ADAL" clId="{7ED884CB-BC0F-4F55-825C-1E806669EE3B}" dt="2024-05-08T03:45:55.047" v="306" actId="478"/>
          <ac:picMkLst>
            <pc:docMk/>
            <pc:sldMk cId="2876889859" sldId="361"/>
            <ac:picMk id="6" creationId="{0F1EA649-7774-D14F-2FC2-76F3EDE1E850}"/>
          </ac:picMkLst>
        </pc:picChg>
        <pc:picChg chg="del mod topLvl">
          <ac:chgData name="Aldiranta -" userId="30a557f6-1718-4709-8577-a6be1b433f69" providerId="ADAL" clId="{7ED884CB-BC0F-4F55-825C-1E806669EE3B}" dt="2024-05-08T03:51:58.144" v="363" actId="478"/>
          <ac:picMkLst>
            <pc:docMk/>
            <pc:sldMk cId="2876889859" sldId="361"/>
            <ac:picMk id="8" creationId="{1E7811E4-187B-FAA2-23EF-88E085120A94}"/>
          </ac:picMkLst>
        </pc:picChg>
      </pc:sldChg>
    </pc:docChg>
  </pc:docChgLst>
  <pc:docChgLst>
    <pc:chgData name="Shafa' Shafiyah" userId="03b30c6a-ea64-4d0b-b4f1-86ee8c299a8d" providerId="ADAL" clId="{605D3DD0-642A-4C8B-8DA1-057A6D1FA9EC}"/>
    <pc:docChg chg="undo custSel addSld modSld modSection">
      <pc:chgData name="Shafa' Shafiyah" userId="03b30c6a-ea64-4d0b-b4f1-86ee8c299a8d" providerId="ADAL" clId="{605D3DD0-642A-4C8B-8DA1-057A6D1FA9EC}" dt="2024-06-01T11:02:48.003" v="2972" actId="20577"/>
      <pc:docMkLst>
        <pc:docMk/>
      </pc:docMkLst>
      <pc:sldChg chg="addSp delSp modSp mod">
        <pc:chgData name="Shafa' Shafiyah" userId="03b30c6a-ea64-4d0b-b4f1-86ee8c299a8d" providerId="ADAL" clId="{605D3DD0-642A-4C8B-8DA1-057A6D1FA9EC}" dt="2024-06-01T10:50:23.470" v="1748" actId="14100"/>
        <pc:sldMkLst>
          <pc:docMk/>
          <pc:sldMk cId="2710130111" sldId="348"/>
        </pc:sldMkLst>
        <pc:spChg chg="mod">
          <ac:chgData name="Shafa' Shafiyah" userId="03b30c6a-ea64-4d0b-b4f1-86ee8c299a8d" providerId="ADAL" clId="{605D3DD0-642A-4C8B-8DA1-057A6D1FA9EC}" dt="2024-06-01T10:44:44.239" v="1412"/>
          <ac:spMkLst>
            <pc:docMk/>
            <pc:sldMk cId="2710130111" sldId="348"/>
            <ac:spMk id="6" creationId="{F72C6B2F-1207-5080-2F4A-D4343790C373}"/>
          </ac:spMkLst>
        </pc:spChg>
        <pc:spChg chg="mod">
          <ac:chgData name="Shafa' Shafiyah" userId="03b30c6a-ea64-4d0b-b4f1-86ee8c299a8d" providerId="ADAL" clId="{605D3DD0-642A-4C8B-8DA1-057A6D1FA9EC}" dt="2024-06-01T10:50:08.408" v="1745" actId="20577"/>
          <ac:spMkLst>
            <pc:docMk/>
            <pc:sldMk cId="2710130111" sldId="348"/>
            <ac:spMk id="8" creationId="{98AF3221-A738-B9B5-A302-5B12265DBA67}"/>
          </ac:spMkLst>
        </pc:spChg>
        <pc:grpChg chg="add del mod">
          <ac:chgData name="Shafa' Shafiyah" userId="03b30c6a-ea64-4d0b-b4f1-86ee8c299a8d" providerId="ADAL" clId="{605D3DD0-642A-4C8B-8DA1-057A6D1FA9EC}" dt="2024-06-01T10:50:23.470" v="1748" actId="14100"/>
          <ac:grpSpMkLst>
            <pc:docMk/>
            <pc:sldMk cId="2710130111" sldId="348"/>
            <ac:grpSpMk id="4" creationId="{DD8E29DE-FF43-955B-8E30-C3D725CE67FC}"/>
          </ac:grpSpMkLst>
        </pc:grpChg>
        <pc:grpChg chg="mod">
          <ac:chgData name="Shafa' Shafiyah" userId="03b30c6a-ea64-4d0b-b4f1-86ee8c299a8d" providerId="ADAL" clId="{605D3DD0-642A-4C8B-8DA1-057A6D1FA9EC}" dt="2024-06-01T10:44:53.365" v="1416" actId="1076"/>
          <ac:grpSpMkLst>
            <pc:docMk/>
            <pc:sldMk cId="2710130111" sldId="348"/>
            <ac:grpSpMk id="22" creationId="{27A0B5C8-FB6A-9D34-BE16-2448C16F0A81}"/>
          </ac:grpSpMkLst>
        </pc:grpChg>
      </pc:sldChg>
      <pc:sldChg chg="addSp delSp modSp mod">
        <pc:chgData name="Shafa' Shafiyah" userId="03b30c6a-ea64-4d0b-b4f1-86ee8c299a8d" providerId="ADAL" clId="{605D3DD0-642A-4C8B-8DA1-057A6D1FA9EC}" dt="2024-06-01T11:02:48.003" v="2972" actId="20577"/>
        <pc:sldMkLst>
          <pc:docMk/>
          <pc:sldMk cId="3484730154" sldId="350"/>
        </pc:sldMkLst>
        <pc:spChg chg="mod">
          <ac:chgData name="Shafa' Shafiyah" userId="03b30c6a-ea64-4d0b-b4f1-86ee8c299a8d" providerId="ADAL" clId="{605D3DD0-642A-4C8B-8DA1-057A6D1FA9EC}" dt="2024-06-01T11:01:30.219" v="2847" actId="14100"/>
          <ac:spMkLst>
            <pc:docMk/>
            <pc:sldMk cId="3484730154" sldId="350"/>
            <ac:spMk id="24" creationId="{13FBF3B6-BA1D-5868-31A9-B59791EE0B70}"/>
          </ac:spMkLst>
        </pc:spChg>
        <pc:spChg chg="mod">
          <ac:chgData name="Shafa' Shafiyah" userId="03b30c6a-ea64-4d0b-b4f1-86ee8c299a8d" providerId="ADAL" clId="{605D3DD0-642A-4C8B-8DA1-057A6D1FA9EC}" dt="2024-06-01T11:02:48.003" v="2972" actId="20577"/>
          <ac:spMkLst>
            <pc:docMk/>
            <pc:sldMk cId="3484730154" sldId="350"/>
            <ac:spMk id="706" creationId="{00000000-0000-0000-0000-000000000000}"/>
          </ac:spMkLst>
        </pc:spChg>
        <pc:picChg chg="add del">
          <ac:chgData name="Shafa' Shafiyah" userId="03b30c6a-ea64-4d0b-b4f1-86ee8c299a8d" providerId="ADAL" clId="{605D3DD0-642A-4C8B-8DA1-057A6D1FA9EC}" dt="2024-06-01T10:52:54.025" v="1750" actId="478"/>
          <ac:picMkLst>
            <pc:docMk/>
            <pc:sldMk cId="3484730154" sldId="350"/>
            <ac:picMk id="3" creationId="{249DF0D7-068F-1610-A83E-3DB61AFF57AE}"/>
          </ac:picMkLst>
        </pc:picChg>
      </pc:sldChg>
      <pc:sldChg chg="addSp modSp mod">
        <pc:chgData name="Shafa' Shafiyah" userId="03b30c6a-ea64-4d0b-b4f1-86ee8c299a8d" providerId="ADAL" clId="{605D3DD0-642A-4C8B-8DA1-057A6D1FA9EC}" dt="2024-06-01T10:41:06.325" v="1220" actId="1076"/>
        <pc:sldMkLst>
          <pc:docMk/>
          <pc:sldMk cId="279940666" sldId="351"/>
        </pc:sldMkLst>
        <pc:spChg chg="add mod ord">
          <ac:chgData name="Shafa' Shafiyah" userId="03b30c6a-ea64-4d0b-b4f1-86ee8c299a8d" providerId="ADAL" clId="{605D3DD0-642A-4C8B-8DA1-057A6D1FA9EC}" dt="2024-06-01T10:37:20.567" v="1040" actId="1076"/>
          <ac:spMkLst>
            <pc:docMk/>
            <pc:sldMk cId="279940666" sldId="351"/>
            <ac:spMk id="3" creationId="{D5BF1C37-798A-9618-671E-0CB77C88EF01}"/>
          </ac:spMkLst>
        </pc:spChg>
        <pc:spChg chg="add mod">
          <ac:chgData name="Shafa' Shafiyah" userId="03b30c6a-ea64-4d0b-b4f1-86ee8c299a8d" providerId="ADAL" clId="{605D3DD0-642A-4C8B-8DA1-057A6D1FA9EC}" dt="2024-06-01T10:40:02.793" v="1213" actId="164"/>
          <ac:spMkLst>
            <pc:docMk/>
            <pc:sldMk cId="279940666" sldId="351"/>
            <ac:spMk id="5" creationId="{B3836AC7-A3B2-39E0-120F-1EB3B5813230}"/>
          </ac:spMkLst>
        </pc:spChg>
        <pc:spChg chg="add mod">
          <ac:chgData name="Shafa' Shafiyah" userId="03b30c6a-ea64-4d0b-b4f1-86ee8c299a8d" providerId="ADAL" clId="{605D3DD0-642A-4C8B-8DA1-057A6D1FA9EC}" dt="2024-06-01T10:40:07.924" v="1215" actId="1076"/>
          <ac:spMkLst>
            <pc:docMk/>
            <pc:sldMk cId="279940666" sldId="351"/>
            <ac:spMk id="6" creationId="{7E48F287-8C4D-AC6E-19F8-73DAF5E436A7}"/>
          </ac:spMkLst>
        </pc:spChg>
        <pc:grpChg chg="add mod">
          <ac:chgData name="Shafa' Shafiyah" userId="03b30c6a-ea64-4d0b-b4f1-86ee8c299a8d" providerId="ADAL" clId="{605D3DD0-642A-4C8B-8DA1-057A6D1FA9EC}" dt="2024-06-01T10:37:20.567" v="1040" actId="1076"/>
          <ac:grpSpMkLst>
            <pc:docMk/>
            <pc:sldMk cId="279940666" sldId="351"/>
            <ac:grpSpMk id="4" creationId="{4AA1D251-F954-EAE1-6651-2979D96C66E3}"/>
          </ac:grpSpMkLst>
        </pc:grpChg>
        <pc:grpChg chg="add mod">
          <ac:chgData name="Shafa' Shafiyah" userId="03b30c6a-ea64-4d0b-b4f1-86ee8c299a8d" providerId="ADAL" clId="{605D3DD0-642A-4C8B-8DA1-057A6D1FA9EC}" dt="2024-06-01T10:41:06.325" v="1220" actId="1076"/>
          <ac:grpSpMkLst>
            <pc:docMk/>
            <pc:sldMk cId="279940666" sldId="351"/>
            <ac:grpSpMk id="7" creationId="{A6828F87-40D7-6A03-85E0-401D7C3EE795}"/>
          </ac:grpSpMkLst>
        </pc:grpChg>
        <pc:picChg chg="add mod">
          <ac:chgData name="Shafa' Shafiyah" userId="03b30c6a-ea64-4d0b-b4f1-86ee8c299a8d" providerId="ADAL" clId="{605D3DD0-642A-4C8B-8DA1-057A6D1FA9EC}" dt="2024-06-01T10:37:20.567" v="1040" actId="1076"/>
          <ac:picMkLst>
            <pc:docMk/>
            <pc:sldMk cId="279940666" sldId="351"/>
            <ac:picMk id="1026" creationId="{5AC258DB-33E6-DB7C-AFDA-B1510932F82F}"/>
          </ac:picMkLst>
        </pc:picChg>
      </pc:sldChg>
      <pc:sldChg chg="addSp delSp modSp mod">
        <pc:chgData name="Shafa' Shafiyah" userId="03b30c6a-ea64-4d0b-b4f1-86ee8c299a8d" providerId="ADAL" clId="{605D3DD0-642A-4C8B-8DA1-057A6D1FA9EC}" dt="2024-06-01T10:27:21.867" v="852" actId="20577"/>
        <pc:sldMkLst>
          <pc:docMk/>
          <pc:sldMk cId="4097161826" sldId="352"/>
        </pc:sldMkLst>
        <pc:spChg chg="del">
          <ac:chgData name="Shafa' Shafiyah" userId="03b30c6a-ea64-4d0b-b4f1-86ee8c299a8d" providerId="ADAL" clId="{605D3DD0-642A-4C8B-8DA1-057A6D1FA9EC}" dt="2024-06-01T09:57:57.658" v="0" actId="478"/>
          <ac:spMkLst>
            <pc:docMk/>
            <pc:sldMk cId="4097161826" sldId="352"/>
            <ac:spMk id="5" creationId="{05CF3138-6302-BC0E-161C-450116922AA1}"/>
          </ac:spMkLst>
        </pc:spChg>
        <pc:spChg chg="mod">
          <ac:chgData name="Shafa' Shafiyah" userId="03b30c6a-ea64-4d0b-b4f1-86ee8c299a8d" providerId="ADAL" clId="{605D3DD0-642A-4C8B-8DA1-057A6D1FA9EC}" dt="2024-06-01T10:14:54.931" v="302" actId="20577"/>
          <ac:spMkLst>
            <pc:docMk/>
            <pc:sldMk cId="4097161826" sldId="352"/>
            <ac:spMk id="847" creationId="{00000000-0000-0000-0000-000000000000}"/>
          </ac:spMkLst>
        </pc:spChg>
        <pc:graphicFrameChg chg="add mod modGraphic">
          <ac:chgData name="Shafa' Shafiyah" userId="03b30c6a-ea64-4d0b-b4f1-86ee8c299a8d" providerId="ADAL" clId="{605D3DD0-642A-4C8B-8DA1-057A6D1FA9EC}" dt="2024-06-01T10:27:21.867" v="852" actId="20577"/>
          <ac:graphicFrameMkLst>
            <pc:docMk/>
            <pc:sldMk cId="4097161826" sldId="352"/>
            <ac:graphicFrameMk id="2" creationId="{3A4E96B6-3E29-CDDD-489A-43D25A51E3BA}"/>
          </ac:graphicFrameMkLst>
        </pc:graphicFrameChg>
      </pc:sldChg>
      <pc:sldChg chg="modSp mod">
        <pc:chgData name="Shafa' Shafiyah" userId="03b30c6a-ea64-4d0b-b4f1-86ee8c299a8d" providerId="ADAL" clId="{605D3DD0-642A-4C8B-8DA1-057A6D1FA9EC}" dt="2024-06-01T11:01:03.502" v="2806" actId="14100"/>
        <pc:sldMkLst>
          <pc:docMk/>
          <pc:sldMk cId="689372747" sldId="353"/>
        </pc:sldMkLst>
        <pc:spChg chg="mod">
          <ac:chgData name="Shafa' Shafiyah" userId="03b30c6a-ea64-4d0b-b4f1-86ee8c299a8d" providerId="ADAL" clId="{605D3DD0-642A-4C8B-8DA1-057A6D1FA9EC}" dt="2024-06-01T11:01:03.502" v="2806" actId="14100"/>
          <ac:spMkLst>
            <pc:docMk/>
            <pc:sldMk cId="689372747" sldId="353"/>
            <ac:spMk id="14" creationId="{13FBF3B6-BA1D-5868-31A9-B59791EE0B70}"/>
          </ac:spMkLst>
        </pc:spChg>
        <pc:spChg chg="mod">
          <ac:chgData name="Shafa' Shafiyah" userId="03b30c6a-ea64-4d0b-b4f1-86ee8c299a8d" providerId="ADAL" clId="{605D3DD0-642A-4C8B-8DA1-057A6D1FA9EC}" dt="2024-06-01T11:00:55.617" v="2805" actId="20577"/>
          <ac:spMkLst>
            <pc:docMk/>
            <pc:sldMk cId="689372747" sldId="353"/>
            <ac:spMk id="706" creationId="{00000000-0000-0000-0000-000000000000}"/>
          </ac:spMkLst>
        </pc:spChg>
      </pc:sldChg>
      <pc:sldChg chg="addSp modSp mod">
        <pc:chgData name="Shafa' Shafiyah" userId="03b30c6a-ea64-4d0b-b4f1-86ee8c299a8d" providerId="ADAL" clId="{605D3DD0-642A-4C8B-8DA1-057A6D1FA9EC}" dt="2024-06-01T10:44:29.446" v="1411" actId="20577"/>
        <pc:sldMkLst>
          <pc:docMk/>
          <pc:sldMk cId="1671611781" sldId="363"/>
        </pc:sldMkLst>
        <pc:spChg chg="mod">
          <ac:chgData name="Shafa' Shafiyah" userId="03b30c6a-ea64-4d0b-b4f1-86ee8c299a8d" providerId="ADAL" clId="{605D3DD0-642A-4C8B-8DA1-057A6D1FA9EC}" dt="2024-06-01T10:42:26.396" v="1221"/>
          <ac:spMkLst>
            <pc:docMk/>
            <pc:sldMk cId="1671611781" sldId="363"/>
            <ac:spMk id="6" creationId="{C3DE1799-7CD5-0DA1-97A9-A909EF9DC8C5}"/>
          </ac:spMkLst>
        </pc:spChg>
        <pc:spChg chg="mod">
          <ac:chgData name="Shafa' Shafiyah" userId="03b30c6a-ea64-4d0b-b4f1-86ee8c299a8d" providerId="ADAL" clId="{605D3DD0-642A-4C8B-8DA1-057A6D1FA9EC}" dt="2024-06-01T10:44:29.446" v="1411" actId="20577"/>
          <ac:spMkLst>
            <pc:docMk/>
            <pc:sldMk cId="1671611781" sldId="363"/>
            <ac:spMk id="7" creationId="{0F61C804-776A-EA37-1008-432CFC7EE2BF}"/>
          </ac:spMkLst>
        </pc:spChg>
        <pc:grpChg chg="add mod">
          <ac:chgData name="Shafa' Shafiyah" userId="03b30c6a-ea64-4d0b-b4f1-86ee8c299a8d" providerId="ADAL" clId="{605D3DD0-642A-4C8B-8DA1-057A6D1FA9EC}" dt="2024-06-01T10:42:45.500" v="1226" actId="1076"/>
          <ac:grpSpMkLst>
            <pc:docMk/>
            <pc:sldMk cId="1671611781" sldId="363"/>
            <ac:grpSpMk id="5" creationId="{2E910BDE-CBB8-AC4A-D947-C69323FD9720}"/>
          </ac:grpSpMkLst>
        </pc:grpChg>
      </pc:sldChg>
      <pc:sldChg chg="modSp add mod">
        <pc:chgData name="Shafa' Shafiyah" userId="03b30c6a-ea64-4d0b-b4f1-86ee8c299a8d" providerId="ADAL" clId="{605D3DD0-642A-4C8B-8DA1-057A6D1FA9EC}" dt="2024-06-01T10:20:17.777" v="479" actId="20577"/>
        <pc:sldMkLst>
          <pc:docMk/>
          <pc:sldMk cId="141964296" sldId="364"/>
        </pc:sldMkLst>
        <pc:graphicFrameChg chg="mod modGraphic">
          <ac:chgData name="Shafa' Shafiyah" userId="03b30c6a-ea64-4d0b-b4f1-86ee8c299a8d" providerId="ADAL" clId="{605D3DD0-642A-4C8B-8DA1-057A6D1FA9EC}" dt="2024-06-01T10:20:17.777" v="479" actId="20577"/>
          <ac:graphicFrameMkLst>
            <pc:docMk/>
            <pc:sldMk cId="141964296" sldId="364"/>
            <ac:graphicFrameMk id="2" creationId="{3A4E96B6-3E29-CDDD-489A-43D25A51E3BA}"/>
          </ac:graphicFrameMkLst>
        </pc:graphicFrameChg>
      </pc:sldChg>
      <pc:sldChg chg="modSp add mod">
        <pc:chgData name="Shafa' Shafiyah" userId="03b30c6a-ea64-4d0b-b4f1-86ee8c299a8d" providerId="ADAL" clId="{605D3DD0-642A-4C8B-8DA1-057A6D1FA9EC}" dt="2024-06-01T10:25:40.523" v="716" actId="20577"/>
        <pc:sldMkLst>
          <pc:docMk/>
          <pc:sldMk cId="3239253498" sldId="365"/>
        </pc:sldMkLst>
        <pc:graphicFrameChg chg="mod modGraphic">
          <ac:chgData name="Shafa' Shafiyah" userId="03b30c6a-ea64-4d0b-b4f1-86ee8c299a8d" providerId="ADAL" clId="{605D3DD0-642A-4C8B-8DA1-057A6D1FA9EC}" dt="2024-06-01T10:25:40.523" v="716" actId="20577"/>
          <ac:graphicFrameMkLst>
            <pc:docMk/>
            <pc:sldMk cId="3239253498" sldId="365"/>
            <ac:graphicFrameMk id="2" creationId="{3A4E96B6-3E29-CDDD-489A-43D25A51E3BA}"/>
          </ac:graphicFrameMkLst>
        </pc:graphicFrameChg>
      </pc:sldChg>
      <pc:sldChg chg="modSp add mod">
        <pc:chgData name="Shafa' Shafiyah" userId="03b30c6a-ea64-4d0b-b4f1-86ee8c299a8d" providerId="ADAL" clId="{605D3DD0-642A-4C8B-8DA1-057A6D1FA9EC}" dt="2024-06-01T10:33:44.267" v="1021" actId="20577"/>
        <pc:sldMkLst>
          <pc:docMk/>
          <pc:sldMk cId="1961988410" sldId="366"/>
        </pc:sldMkLst>
        <pc:graphicFrameChg chg="mod modGraphic">
          <ac:chgData name="Shafa' Shafiyah" userId="03b30c6a-ea64-4d0b-b4f1-86ee8c299a8d" providerId="ADAL" clId="{605D3DD0-642A-4C8B-8DA1-057A6D1FA9EC}" dt="2024-06-01T10:33:44.267" v="1021" actId="20577"/>
          <ac:graphicFrameMkLst>
            <pc:docMk/>
            <pc:sldMk cId="1961988410" sldId="366"/>
            <ac:graphicFrameMk id="2" creationId="{3A4E96B6-3E29-CDDD-489A-43D25A51E3BA}"/>
          </ac:graphicFrameMkLst>
        </pc:graphicFrameChg>
      </pc:sldChg>
    </pc:docChg>
  </pc:docChgLst>
  <pc:docChgLst>
    <pc:chgData name="Aldiranta -" userId="30a557f6-1718-4709-8577-a6be1b433f69" providerId="ADAL" clId="{6151F6D4-7405-4CCC-A7E0-D136CD37D3A0}"/>
    <pc:docChg chg="undo redo custSel addSld delSld modSld sldOrd modSection">
      <pc:chgData name="Aldiranta -" userId="30a557f6-1718-4709-8577-a6be1b433f69" providerId="ADAL" clId="{6151F6D4-7405-4CCC-A7E0-D136CD37D3A0}" dt="2024-06-03T05:07:29.402" v="1740" actId="12385"/>
      <pc:docMkLst>
        <pc:docMk/>
      </pc:docMkLst>
      <pc:sldChg chg="delSp modSp mod">
        <pc:chgData name="Aldiranta -" userId="30a557f6-1718-4709-8577-a6be1b433f69" providerId="ADAL" clId="{6151F6D4-7405-4CCC-A7E0-D136CD37D3A0}" dt="2024-06-01T18:03:36.413" v="1692" actId="20577"/>
        <pc:sldMkLst>
          <pc:docMk/>
          <pc:sldMk cId="697701518" sldId="337"/>
        </pc:sldMkLst>
        <pc:spChg chg="mod">
          <ac:chgData name="Aldiranta -" userId="30a557f6-1718-4709-8577-a6be1b433f69" providerId="ADAL" clId="{6151F6D4-7405-4CCC-A7E0-D136CD37D3A0}" dt="2024-06-01T18:03:36.413" v="1692" actId="20577"/>
          <ac:spMkLst>
            <pc:docMk/>
            <pc:sldMk cId="697701518" sldId="337"/>
            <ac:spMk id="359" creationId="{BCC7D9FD-8007-FABA-113A-73301E89A1B6}"/>
          </ac:spMkLst>
        </pc:spChg>
        <pc:grpChg chg="del">
          <ac:chgData name="Aldiranta -" userId="30a557f6-1718-4709-8577-a6be1b433f69" providerId="ADAL" clId="{6151F6D4-7405-4CCC-A7E0-D136CD37D3A0}" dt="2024-06-01T18:00:33.456" v="1529" actId="478"/>
          <ac:grpSpMkLst>
            <pc:docMk/>
            <pc:sldMk cId="697701518" sldId="337"/>
            <ac:grpSpMk id="35" creationId="{54E5BA46-3290-E918-5CEB-3FAD0F675CFF}"/>
          </ac:grpSpMkLst>
        </pc:grpChg>
        <pc:grpChg chg="del">
          <ac:chgData name="Aldiranta -" userId="30a557f6-1718-4709-8577-a6be1b433f69" providerId="ADAL" clId="{6151F6D4-7405-4CCC-A7E0-D136CD37D3A0}" dt="2024-06-01T18:00:31.534" v="1528" actId="478"/>
          <ac:grpSpMkLst>
            <pc:docMk/>
            <pc:sldMk cId="697701518" sldId="337"/>
            <ac:grpSpMk id="1534" creationId="{7C3B5A51-F6E8-230C-5A16-7DD27456D0F0}"/>
          </ac:grpSpMkLst>
        </pc:grpChg>
      </pc:sldChg>
      <pc:sldChg chg="addSp delSp modSp mod">
        <pc:chgData name="Aldiranta -" userId="30a557f6-1718-4709-8577-a6be1b433f69" providerId="ADAL" clId="{6151F6D4-7405-4CCC-A7E0-D136CD37D3A0}" dt="2024-06-01T18:03:59.575" v="1695" actId="478"/>
        <pc:sldMkLst>
          <pc:docMk/>
          <pc:sldMk cId="2984783809" sldId="338"/>
        </pc:sldMkLst>
        <pc:spChg chg="add mod">
          <ac:chgData name="Aldiranta -" userId="30a557f6-1718-4709-8577-a6be1b433f69" providerId="ADAL" clId="{6151F6D4-7405-4CCC-A7E0-D136CD37D3A0}" dt="2024-06-01T18:03:47.256" v="1693" actId="242"/>
          <ac:spMkLst>
            <pc:docMk/>
            <pc:sldMk cId="2984783809" sldId="338"/>
            <ac:spMk id="6" creationId="{4CA68BC7-0C2A-1CA0-56A3-3CC991E86801}"/>
          </ac:spMkLst>
        </pc:spChg>
        <pc:spChg chg="mod">
          <ac:chgData name="Aldiranta -" userId="30a557f6-1718-4709-8577-a6be1b433f69" providerId="ADAL" clId="{6151F6D4-7405-4CCC-A7E0-D136CD37D3A0}" dt="2024-06-01T18:03:55.228" v="1694"/>
          <ac:spMkLst>
            <pc:docMk/>
            <pc:sldMk cId="2984783809" sldId="338"/>
            <ac:spMk id="360" creationId="{5B97B5F9-B495-4CE5-9BFA-6C3D74012A62}"/>
          </ac:spMkLst>
        </pc:spChg>
        <pc:spChg chg="mod">
          <ac:chgData name="Aldiranta -" userId="30a557f6-1718-4709-8577-a6be1b433f69" providerId="ADAL" clId="{6151F6D4-7405-4CCC-A7E0-D136CD37D3A0}" dt="2024-06-01T18:03:55.228" v="1694"/>
          <ac:spMkLst>
            <pc:docMk/>
            <pc:sldMk cId="2984783809" sldId="338"/>
            <ac:spMk id="361" creationId="{890AB9E2-D471-0A73-C1B4-2373136A8457}"/>
          </ac:spMkLst>
        </pc:spChg>
        <pc:spChg chg="mod">
          <ac:chgData name="Aldiranta -" userId="30a557f6-1718-4709-8577-a6be1b433f69" providerId="ADAL" clId="{6151F6D4-7405-4CCC-A7E0-D136CD37D3A0}" dt="2024-06-01T18:03:55.228" v="1694"/>
          <ac:spMkLst>
            <pc:docMk/>
            <pc:sldMk cId="2984783809" sldId="338"/>
            <ac:spMk id="362" creationId="{CEBD2C28-D073-7F89-DF4A-746777AD32EB}"/>
          </ac:spMkLst>
        </pc:spChg>
        <pc:spChg chg="mod">
          <ac:chgData name="Aldiranta -" userId="30a557f6-1718-4709-8577-a6be1b433f69" providerId="ADAL" clId="{6151F6D4-7405-4CCC-A7E0-D136CD37D3A0}" dt="2024-06-01T18:03:55.228" v="1694"/>
          <ac:spMkLst>
            <pc:docMk/>
            <pc:sldMk cId="2984783809" sldId="338"/>
            <ac:spMk id="363" creationId="{8AEA48B5-EF59-B6B7-013C-2CFB6B840D45}"/>
          </ac:spMkLst>
        </pc:spChg>
        <pc:spChg chg="mod">
          <ac:chgData name="Aldiranta -" userId="30a557f6-1718-4709-8577-a6be1b433f69" providerId="ADAL" clId="{6151F6D4-7405-4CCC-A7E0-D136CD37D3A0}" dt="2024-06-01T18:03:55.228" v="1694"/>
          <ac:spMkLst>
            <pc:docMk/>
            <pc:sldMk cId="2984783809" sldId="338"/>
            <ac:spMk id="364" creationId="{E735480E-1A10-7F6C-F3BC-4F45F1C16C53}"/>
          </ac:spMkLst>
        </pc:spChg>
        <pc:spChg chg="mod">
          <ac:chgData name="Aldiranta -" userId="30a557f6-1718-4709-8577-a6be1b433f69" providerId="ADAL" clId="{6151F6D4-7405-4CCC-A7E0-D136CD37D3A0}" dt="2024-06-01T18:03:55.228" v="1694"/>
          <ac:spMkLst>
            <pc:docMk/>
            <pc:sldMk cId="2984783809" sldId="338"/>
            <ac:spMk id="365" creationId="{32E48EE3-CB39-7B6A-43CD-E62371DD8E5C}"/>
          </ac:spMkLst>
        </pc:spChg>
        <pc:spChg chg="mod">
          <ac:chgData name="Aldiranta -" userId="30a557f6-1718-4709-8577-a6be1b433f69" providerId="ADAL" clId="{6151F6D4-7405-4CCC-A7E0-D136CD37D3A0}" dt="2024-06-01T18:03:55.228" v="1694"/>
          <ac:spMkLst>
            <pc:docMk/>
            <pc:sldMk cId="2984783809" sldId="338"/>
            <ac:spMk id="366" creationId="{4E310F46-C1FA-41CD-22E7-1BA833F3713B}"/>
          </ac:spMkLst>
        </pc:spChg>
        <pc:spChg chg="mod">
          <ac:chgData name="Aldiranta -" userId="30a557f6-1718-4709-8577-a6be1b433f69" providerId="ADAL" clId="{6151F6D4-7405-4CCC-A7E0-D136CD37D3A0}" dt="2024-06-01T18:03:55.228" v="1694"/>
          <ac:spMkLst>
            <pc:docMk/>
            <pc:sldMk cId="2984783809" sldId="338"/>
            <ac:spMk id="367" creationId="{D707DCDC-47A7-98F5-41B3-7113196DBCDB}"/>
          </ac:spMkLst>
        </pc:spChg>
        <pc:spChg chg="mod">
          <ac:chgData name="Aldiranta -" userId="30a557f6-1718-4709-8577-a6be1b433f69" providerId="ADAL" clId="{6151F6D4-7405-4CCC-A7E0-D136CD37D3A0}" dt="2024-06-01T18:03:55.228" v="1694"/>
          <ac:spMkLst>
            <pc:docMk/>
            <pc:sldMk cId="2984783809" sldId="338"/>
            <ac:spMk id="368" creationId="{BD1F0C67-EE2F-B59A-DC0B-2378B53225CD}"/>
          </ac:spMkLst>
        </pc:spChg>
        <pc:spChg chg="mod">
          <ac:chgData name="Aldiranta -" userId="30a557f6-1718-4709-8577-a6be1b433f69" providerId="ADAL" clId="{6151F6D4-7405-4CCC-A7E0-D136CD37D3A0}" dt="2024-06-01T18:03:55.228" v="1694"/>
          <ac:spMkLst>
            <pc:docMk/>
            <pc:sldMk cId="2984783809" sldId="338"/>
            <ac:spMk id="369" creationId="{BA76D64A-A5B1-907B-E19E-B0478E0A9F8D}"/>
          </ac:spMkLst>
        </pc:spChg>
        <pc:spChg chg="mod">
          <ac:chgData name="Aldiranta -" userId="30a557f6-1718-4709-8577-a6be1b433f69" providerId="ADAL" clId="{6151F6D4-7405-4CCC-A7E0-D136CD37D3A0}" dt="2024-06-01T18:03:55.228" v="1694"/>
          <ac:spMkLst>
            <pc:docMk/>
            <pc:sldMk cId="2984783809" sldId="338"/>
            <ac:spMk id="370" creationId="{BFBF94D2-135B-7C18-BB3A-F2942C557636}"/>
          </ac:spMkLst>
        </pc:spChg>
        <pc:spChg chg="mod">
          <ac:chgData name="Aldiranta -" userId="30a557f6-1718-4709-8577-a6be1b433f69" providerId="ADAL" clId="{6151F6D4-7405-4CCC-A7E0-D136CD37D3A0}" dt="2024-06-01T18:03:55.228" v="1694"/>
          <ac:spMkLst>
            <pc:docMk/>
            <pc:sldMk cId="2984783809" sldId="338"/>
            <ac:spMk id="372" creationId="{46A1BC24-37BF-9623-6FC9-D64496BD8CA5}"/>
          </ac:spMkLst>
        </pc:spChg>
        <pc:spChg chg="mod">
          <ac:chgData name="Aldiranta -" userId="30a557f6-1718-4709-8577-a6be1b433f69" providerId="ADAL" clId="{6151F6D4-7405-4CCC-A7E0-D136CD37D3A0}" dt="2024-06-01T18:03:55.228" v="1694"/>
          <ac:spMkLst>
            <pc:docMk/>
            <pc:sldMk cId="2984783809" sldId="338"/>
            <ac:spMk id="373" creationId="{D5BE45A2-E466-0F6E-C9BB-2710A7606868}"/>
          </ac:spMkLst>
        </pc:spChg>
        <pc:spChg chg="mod">
          <ac:chgData name="Aldiranta -" userId="30a557f6-1718-4709-8577-a6be1b433f69" providerId="ADAL" clId="{6151F6D4-7405-4CCC-A7E0-D136CD37D3A0}" dt="2024-06-01T18:03:55.228" v="1694"/>
          <ac:spMkLst>
            <pc:docMk/>
            <pc:sldMk cId="2984783809" sldId="338"/>
            <ac:spMk id="374" creationId="{E5E255A4-0C1F-6FA6-C1EA-56501A3B871B}"/>
          </ac:spMkLst>
        </pc:spChg>
        <pc:spChg chg="mod">
          <ac:chgData name="Aldiranta -" userId="30a557f6-1718-4709-8577-a6be1b433f69" providerId="ADAL" clId="{6151F6D4-7405-4CCC-A7E0-D136CD37D3A0}" dt="2024-06-01T18:03:55.228" v="1694"/>
          <ac:spMkLst>
            <pc:docMk/>
            <pc:sldMk cId="2984783809" sldId="338"/>
            <ac:spMk id="375" creationId="{E78F48C5-2FF6-80AD-A1CF-C6C645E666FD}"/>
          </ac:spMkLst>
        </pc:spChg>
        <pc:spChg chg="mod">
          <ac:chgData name="Aldiranta -" userId="30a557f6-1718-4709-8577-a6be1b433f69" providerId="ADAL" clId="{6151F6D4-7405-4CCC-A7E0-D136CD37D3A0}" dt="2024-06-01T18:03:55.228" v="1694"/>
          <ac:spMkLst>
            <pc:docMk/>
            <pc:sldMk cId="2984783809" sldId="338"/>
            <ac:spMk id="376" creationId="{2BADFDA0-FFDA-8B3A-303A-0ADFD5852494}"/>
          </ac:spMkLst>
        </pc:spChg>
        <pc:spChg chg="mod">
          <ac:chgData name="Aldiranta -" userId="30a557f6-1718-4709-8577-a6be1b433f69" providerId="ADAL" clId="{6151F6D4-7405-4CCC-A7E0-D136CD37D3A0}" dt="2024-06-01T18:03:55.228" v="1694"/>
          <ac:spMkLst>
            <pc:docMk/>
            <pc:sldMk cId="2984783809" sldId="338"/>
            <ac:spMk id="377" creationId="{E9637753-BAC3-4BB2-AF29-700FC8E44CBB}"/>
          </ac:spMkLst>
        </pc:spChg>
        <pc:spChg chg="mod">
          <ac:chgData name="Aldiranta -" userId="30a557f6-1718-4709-8577-a6be1b433f69" providerId="ADAL" clId="{6151F6D4-7405-4CCC-A7E0-D136CD37D3A0}" dt="2024-06-01T18:03:55.228" v="1694"/>
          <ac:spMkLst>
            <pc:docMk/>
            <pc:sldMk cId="2984783809" sldId="338"/>
            <ac:spMk id="378" creationId="{AD35A53E-4AE6-0731-F116-162EE63902F2}"/>
          </ac:spMkLst>
        </pc:spChg>
        <pc:spChg chg="mod">
          <ac:chgData name="Aldiranta -" userId="30a557f6-1718-4709-8577-a6be1b433f69" providerId="ADAL" clId="{6151F6D4-7405-4CCC-A7E0-D136CD37D3A0}" dt="2024-06-01T18:03:55.228" v="1694"/>
          <ac:spMkLst>
            <pc:docMk/>
            <pc:sldMk cId="2984783809" sldId="338"/>
            <ac:spMk id="379" creationId="{F3AECFB6-A97A-2FD8-531B-6381FDFD6519}"/>
          </ac:spMkLst>
        </pc:spChg>
        <pc:spChg chg="mod">
          <ac:chgData name="Aldiranta -" userId="30a557f6-1718-4709-8577-a6be1b433f69" providerId="ADAL" clId="{6151F6D4-7405-4CCC-A7E0-D136CD37D3A0}" dt="2024-06-01T18:03:55.228" v="1694"/>
          <ac:spMkLst>
            <pc:docMk/>
            <pc:sldMk cId="2984783809" sldId="338"/>
            <ac:spMk id="380" creationId="{516D9F17-597C-BDB0-A489-C48916114E7B}"/>
          </ac:spMkLst>
        </pc:spChg>
        <pc:spChg chg="mod">
          <ac:chgData name="Aldiranta -" userId="30a557f6-1718-4709-8577-a6be1b433f69" providerId="ADAL" clId="{6151F6D4-7405-4CCC-A7E0-D136CD37D3A0}" dt="2024-06-01T18:03:55.228" v="1694"/>
          <ac:spMkLst>
            <pc:docMk/>
            <pc:sldMk cId="2984783809" sldId="338"/>
            <ac:spMk id="381" creationId="{FEAA14CD-A3C1-EE90-7C5E-FE61CF63AD0E}"/>
          </ac:spMkLst>
        </pc:spChg>
        <pc:spChg chg="mod">
          <ac:chgData name="Aldiranta -" userId="30a557f6-1718-4709-8577-a6be1b433f69" providerId="ADAL" clId="{6151F6D4-7405-4CCC-A7E0-D136CD37D3A0}" dt="2024-06-01T18:03:55.228" v="1694"/>
          <ac:spMkLst>
            <pc:docMk/>
            <pc:sldMk cId="2984783809" sldId="338"/>
            <ac:spMk id="382" creationId="{26297586-D86F-C498-08F4-21ED4A06802F}"/>
          </ac:spMkLst>
        </pc:spChg>
        <pc:grpChg chg="del">
          <ac:chgData name="Aldiranta -" userId="30a557f6-1718-4709-8577-a6be1b433f69" providerId="ADAL" clId="{6151F6D4-7405-4CCC-A7E0-D136CD37D3A0}" dt="2024-06-01T18:01:49.901" v="1579" actId="478"/>
          <ac:grpSpMkLst>
            <pc:docMk/>
            <pc:sldMk cId="2984783809" sldId="338"/>
            <ac:grpSpMk id="35" creationId="{54E5BA46-3290-E918-5CEB-3FAD0F675CFF}"/>
          </ac:grpSpMkLst>
        </pc:grpChg>
        <pc:grpChg chg="add mod">
          <ac:chgData name="Aldiranta -" userId="30a557f6-1718-4709-8577-a6be1b433f69" providerId="ADAL" clId="{6151F6D4-7405-4CCC-A7E0-D136CD37D3A0}" dt="2024-06-01T18:03:55.228" v="1694"/>
          <ac:grpSpMkLst>
            <pc:docMk/>
            <pc:sldMk cId="2984783809" sldId="338"/>
            <ac:grpSpMk id="359" creationId="{BBA14FFE-0D0D-106A-CCD3-C136121D3196}"/>
          </ac:grpSpMkLst>
        </pc:grpChg>
        <pc:grpChg chg="add del mod">
          <ac:chgData name="Aldiranta -" userId="30a557f6-1718-4709-8577-a6be1b433f69" providerId="ADAL" clId="{6151F6D4-7405-4CCC-A7E0-D136CD37D3A0}" dt="2024-06-01T18:03:59.575" v="1695" actId="478"/>
          <ac:grpSpMkLst>
            <pc:docMk/>
            <pc:sldMk cId="2984783809" sldId="338"/>
            <ac:grpSpMk id="371" creationId="{A7AB6291-484D-677B-702F-2DC8FCA100B9}"/>
          </ac:grpSpMkLst>
        </pc:grpChg>
        <pc:grpChg chg="del">
          <ac:chgData name="Aldiranta -" userId="30a557f6-1718-4709-8577-a6be1b433f69" providerId="ADAL" clId="{6151F6D4-7405-4CCC-A7E0-D136CD37D3A0}" dt="2024-06-01T18:01:48.486" v="1578" actId="478"/>
          <ac:grpSpMkLst>
            <pc:docMk/>
            <pc:sldMk cId="2984783809" sldId="338"/>
            <ac:grpSpMk id="1534" creationId="{7C3B5A51-F6E8-230C-5A16-7DD27456D0F0}"/>
          </ac:grpSpMkLst>
        </pc:grpChg>
      </pc:sldChg>
      <pc:sldChg chg="modSp mod">
        <pc:chgData name="Aldiranta -" userId="30a557f6-1718-4709-8577-a6be1b433f69" providerId="ADAL" clId="{6151F6D4-7405-4CCC-A7E0-D136CD37D3A0}" dt="2024-06-01T18:05:05.712" v="1698" actId="2711"/>
        <pc:sldMkLst>
          <pc:docMk/>
          <pc:sldMk cId="3378653487" sldId="341"/>
        </pc:sldMkLst>
        <pc:spChg chg="mod">
          <ac:chgData name="Aldiranta -" userId="30a557f6-1718-4709-8577-a6be1b433f69" providerId="ADAL" clId="{6151F6D4-7405-4CCC-A7E0-D136CD37D3A0}" dt="2024-06-01T18:05:05.712" v="1698" actId="2711"/>
          <ac:spMkLst>
            <pc:docMk/>
            <pc:sldMk cId="3378653487" sldId="341"/>
            <ac:spMk id="9" creationId="{32D90484-7B88-03E4-09D7-5B0BAAB6513A}"/>
          </ac:spMkLst>
        </pc:spChg>
      </pc:sldChg>
      <pc:sldChg chg="modSp mod">
        <pc:chgData name="Aldiranta -" userId="30a557f6-1718-4709-8577-a6be1b433f69" providerId="ADAL" clId="{6151F6D4-7405-4CCC-A7E0-D136CD37D3A0}" dt="2024-06-01T05:38:05.523" v="366" actId="2711"/>
        <pc:sldMkLst>
          <pc:docMk/>
          <pc:sldMk cId="912955696" sldId="342"/>
        </pc:sldMkLst>
        <pc:graphicFrameChg chg="modGraphic">
          <ac:chgData name="Aldiranta -" userId="30a557f6-1718-4709-8577-a6be1b433f69" providerId="ADAL" clId="{6151F6D4-7405-4CCC-A7E0-D136CD37D3A0}" dt="2024-06-01T05:38:05.523" v="366" actId="2711"/>
          <ac:graphicFrameMkLst>
            <pc:docMk/>
            <pc:sldMk cId="912955696" sldId="342"/>
            <ac:graphicFrameMk id="2" creationId="{FC7EA431-C6DC-6713-7EE9-3EA37C5F5869}"/>
          </ac:graphicFrameMkLst>
        </pc:graphicFrameChg>
      </pc:sldChg>
      <pc:sldChg chg="mod modShow">
        <pc:chgData name="Aldiranta -" userId="30a557f6-1718-4709-8577-a6be1b433f69" providerId="ADAL" clId="{6151F6D4-7405-4CCC-A7E0-D136CD37D3A0}" dt="2024-06-01T05:29:26.333" v="72" actId="729"/>
        <pc:sldMkLst>
          <pc:docMk/>
          <pc:sldMk cId="1786598218" sldId="344"/>
        </pc:sldMkLst>
      </pc:sldChg>
      <pc:sldChg chg="del">
        <pc:chgData name="Aldiranta -" userId="30a557f6-1718-4709-8577-a6be1b433f69" providerId="ADAL" clId="{6151F6D4-7405-4CCC-A7E0-D136CD37D3A0}" dt="2024-06-01T05:35:58.528" v="283" actId="47"/>
        <pc:sldMkLst>
          <pc:docMk/>
          <pc:sldMk cId="2048599505" sldId="346"/>
        </pc:sldMkLst>
      </pc:sldChg>
      <pc:sldChg chg="addSp delSp modSp mod ord modShow">
        <pc:chgData name="Aldiranta -" userId="30a557f6-1718-4709-8577-a6be1b433f69" providerId="ADAL" clId="{6151F6D4-7405-4CCC-A7E0-D136CD37D3A0}" dt="2024-06-01T05:46:03.819" v="527" actId="1076"/>
        <pc:sldMkLst>
          <pc:docMk/>
          <pc:sldMk cId="2710130111" sldId="348"/>
        </pc:sldMkLst>
        <pc:spChg chg="mod topLvl">
          <ac:chgData name="Aldiranta -" userId="30a557f6-1718-4709-8577-a6be1b433f69" providerId="ADAL" clId="{6151F6D4-7405-4CCC-A7E0-D136CD37D3A0}" dt="2024-06-01T05:42:53.426" v="440" actId="165"/>
          <ac:spMkLst>
            <pc:docMk/>
            <pc:sldMk cId="2710130111" sldId="348"/>
            <ac:spMk id="7" creationId="{613AE48B-5327-CF86-7B96-0C6EE273251E}"/>
          </ac:spMkLst>
        </pc:spChg>
        <pc:spChg chg="add mod">
          <ac:chgData name="Aldiranta -" userId="30a557f6-1718-4709-8577-a6be1b433f69" providerId="ADAL" clId="{6151F6D4-7405-4CCC-A7E0-D136CD37D3A0}" dt="2024-06-01T05:42:50.982" v="438" actId="20577"/>
          <ac:spMkLst>
            <pc:docMk/>
            <pc:sldMk cId="2710130111" sldId="348"/>
            <ac:spMk id="11" creationId="{9F472A55-23B9-D980-AEB5-69BD1A82D4F8}"/>
          </ac:spMkLst>
        </pc:spChg>
        <pc:spChg chg="add mod ord">
          <ac:chgData name="Aldiranta -" userId="30a557f6-1718-4709-8577-a6be1b433f69" providerId="ADAL" clId="{6151F6D4-7405-4CCC-A7E0-D136CD37D3A0}" dt="2024-06-01T05:43:59.625" v="476" actId="164"/>
          <ac:spMkLst>
            <pc:docMk/>
            <pc:sldMk cId="2710130111" sldId="348"/>
            <ac:spMk id="13" creationId="{84FA986D-23F0-8CB2-79BE-1ABD5D9A15DC}"/>
          </ac:spMkLst>
        </pc:spChg>
        <pc:spChg chg="mod topLvl">
          <ac:chgData name="Aldiranta -" userId="30a557f6-1718-4709-8577-a6be1b433f69" providerId="ADAL" clId="{6151F6D4-7405-4CCC-A7E0-D136CD37D3A0}" dt="2024-06-01T05:43:59.625" v="476" actId="164"/>
          <ac:spMkLst>
            <pc:docMk/>
            <pc:sldMk cId="2710130111" sldId="348"/>
            <ac:spMk id="15" creationId="{8113481D-B9CF-A15E-FD34-C98021E1DFFA}"/>
          </ac:spMkLst>
        </pc:spChg>
        <pc:spChg chg="add mod">
          <ac:chgData name="Aldiranta -" userId="30a557f6-1718-4709-8577-a6be1b433f69" providerId="ADAL" clId="{6151F6D4-7405-4CCC-A7E0-D136CD37D3A0}" dt="2024-06-01T05:45:04.578" v="510" actId="20577"/>
          <ac:spMkLst>
            <pc:docMk/>
            <pc:sldMk cId="2710130111" sldId="348"/>
            <ac:spMk id="19" creationId="{53F67853-7841-034F-4B95-063473957439}"/>
          </ac:spMkLst>
        </pc:spChg>
        <pc:spChg chg="add mod">
          <ac:chgData name="Aldiranta -" userId="30a557f6-1718-4709-8577-a6be1b433f69" providerId="ADAL" clId="{6151F6D4-7405-4CCC-A7E0-D136CD37D3A0}" dt="2024-06-01T05:44:48.853" v="485"/>
          <ac:spMkLst>
            <pc:docMk/>
            <pc:sldMk cId="2710130111" sldId="348"/>
            <ac:spMk id="20" creationId="{5A37FCA8-70C3-6395-94CC-E19F5873CE06}"/>
          </ac:spMkLst>
        </pc:spChg>
        <pc:spChg chg="add mod">
          <ac:chgData name="Aldiranta -" userId="30a557f6-1718-4709-8577-a6be1b433f69" providerId="ADAL" clId="{6151F6D4-7405-4CCC-A7E0-D136CD37D3A0}" dt="2024-06-01T05:45:55.305" v="526" actId="164"/>
          <ac:spMkLst>
            <pc:docMk/>
            <pc:sldMk cId="2710130111" sldId="348"/>
            <ac:spMk id="21" creationId="{AD8B4097-D330-354C-F754-4BC858EC3CBD}"/>
          </ac:spMkLst>
        </pc:spChg>
        <pc:spChg chg="mod">
          <ac:chgData name="Aldiranta -" userId="30a557f6-1718-4709-8577-a6be1b433f69" providerId="ADAL" clId="{6151F6D4-7405-4CCC-A7E0-D136CD37D3A0}" dt="2024-06-01T05:32:07.673" v="126" actId="20577"/>
          <ac:spMkLst>
            <pc:docMk/>
            <pc:sldMk cId="2710130111" sldId="348"/>
            <ac:spMk id="704" creationId="{00000000-0000-0000-0000-000000000000}"/>
          </ac:spMkLst>
        </pc:spChg>
        <pc:grpChg chg="add del mod">
          <ac:chgData name="Aldiranta -" userId="30a557f6-1718-4709-8577-a6be1b433f69" providerId="ADAL" clId="{6151F6D4-7405-4CCC-A7E0-D136CD37D3A0}" dt="2024-06-01T05:40:21.009" v="374" actId="478"/>
          <ac:grpSpMkLst>
            <pc:docMk/>
            <pc:sldMk cId="2710130111" sldId="348"/>
            <ac:grpSpMk id="6" creationId="{DC9D1F12-1A7A-2ED3-9C1A-592C1BAD86B4}"/>
          </ac:grpSpMkLst>
        </pc:grpChg>
        <pc:grpChg chg="add del mod">
          <ac:chgData name="Aldiranta -" userId="30a557f6-1718-4709-8577-a6be1b433f69" providerId="ADAL" clId="{6151F6D4-7405-4CCC-A7E0-D136CD37D3A0}" dt="2024-06-01T05:40:44.505" v="382" actId="165"/>
          <ac:grpSpMkLst>
            <pc:docMk/>
            <pc:sldMk cId="2710130111" sldId="348"/>
            <ac:grpSpMk id="9" creationId="{B8340DCE-3769-4A62-A454-AEBC6B1DA288}"/>
          </ac:grpSpMkLst>
        </pc:grpChg>
        <pc:grpChg chg="add del mod">
          <ac:chgData name="Aldiranta -" userId="30a557f6-1718-4709-8577-a6be1b433f69" providerId="ADAL" clId="{6151F6D4-7405-4CCC-A7E0-D136CD37D3A0}" dt="2024-06-01T05:44:25.326" v="479" actId="164"/>
          <ac:grpSpMkLst>
            <pc:docMk/>
            <pc:sldMk cId="2710130111" sldId="348"/>
            <ac:grpSpMk id="10" creationId="{4E1B82DC-384A-ED20-7E63-AF25C58FD5AB}"/>
          </ac:grpSpMkLst>
        </pc:grpChg>
        <pc:grpChg chg="add mod">
          <ac:chgData name="Aldiranta -" userId="30a557f6-1718-4709-8577-a6be1b433f69" providerId="ADAL" clId="{6151F6D4-7405-4CCC-A7E0-D136CD37D3A0}" dt="2024-06-01T05:42:47.121" v="429" actId="164"/>
          <ac:grpSpMkLst>
            <pc:docMk/>
            <pc:sldMk cId="2710130111" sldId="348"/>
            <ac:grpSpMk id="12" creationId="{17C36F3B-071F-BCED-A3F9-E1912F4FFCA4}"/>
          </ac:grpSpMkLst>
        </pc:grpChg>
        <pc:grpChg chg="add del mod">
          <ac:chgData name="Aldiranta -" userId="30a557f6-1718-4709-8577-a6be1b433f69" providerId="ADAL" clId="{6151F6D4-7405-4CCC-A7E0-D136CD37D3A0}" dt="2024-06-01T05:43:07.947" v="445" actId="478"/>
          <ac:grpSpMkLst>
            <pc:docMk/>
            <pc:sldMk cId="2710130111" sldId="348"/>
            <ac:grpSpMk id="14" creationId="{CB012ED4-B6E3-C250-93BD-4801289A8FB9}"/>
          </ac:grpSpMkLst>
        </pc:grpChg>
        <pc:grpChg chg="add mod">
          <ac:chgData name="Aldiranta -" userId="30a557f6-1718-4709-8577-a6be1b433f69" providerId="ADAL" clId="{6151F6D4-7405-4CCC-A7E0-D136CD37D3A0}" dt="2024-06-01T05:44:25.326" v="479" actId="164"/>
          <ac:grpSpMkLst>
            <pc:docMk/>
            <pc:sldMk cId="2710130111" sldId="348"/>
            <ac:grpSpMk id="17" creationId="{501B0016-16A4-536C-1C66-100F53CA814A}"/>
          </ac:grpSpMkLst>
        </pc:grpChg>
        <pc:grpChg chg="add mod">
          <ac:chgData name="Aldiranta -" userId="30a557f6-1718-4709-8577-a6be1b433f69" providerId="ADAL" clId="{6151F6D4-7405-4CCC-A7E0-D136CD37D3A0}" dt="2024-06-01T05:44:28.664" v="481" actId="1076"/>
          <ac:grpSpMkLst>
            <pc:docMk/>
            <pc:sldMk cId="2710130111" sldId="348"/>
            <ac:grpSpMk id="18" creationId="{F5C803D9-CDCD-682B-0256-571FC046DB0F}"/>
          </ac:grpSpMkLst>
        </pc:grpChg>
        <pc:grpChg chg="add mod">
          <ac:chgData name="Aldiranta -" userId="30a557f6-1718-4709-8577-a6be1b433f69" providerId="ADAL" clId="{6151F6D4-7405-4CCC-A7E0-D136CD37D3A0}" dt="2024-06-01T05:46:03.819" v="527" actId="1076"/>
          <ac:grpSpMkLst>
            <pc:docMk/>
            <pc:sldMk cId="2710130111" sldId="348"/>
            <ac:grpSpMk id="22" creationId="{27A0B5C8-FB6A-9D34-BE16-2448C16F0A81}"/>
          </ac:grpSpMkLst>
        </pc:grpChg>
        <pc:picChg chg="add mod ord topLvl">
          <ac:chgData name="Aldiranta -" userId="30a557f6-1718-4709-8577-a6be1b433f69" providerId="ADAL" clId="{6151F6D4-7405-4CCC-A7E0-D136CD37D3A0}" dt="2024-06-01T05:42:53.426" v="440" actId="165"/>
          <ac:picMkLst>
            <pc:docMk/>
            <pc:sldMk cId="2710130111" sldId="348"/>
            <ac:picMk id="3" creationId="{3C207CAE-9C2A-B7A4-A7F9-A58AA750282E}"/>
          </ac:picMkLst>
        </pc:picChg>
        <pc:picChg chg="add mod ord">
          <ac:chgData name="Aldiranta -" userId="30a557f6-1718-4709-8577-a6be1b433f69" providerId="ADAL" clId="{6151F6D4-7405-4CCC-A7E0-D136CD37D3A0}" dt="2024-06-01T05:45:55.305" v="526" actId="164"/>
          <ac:picMkLst>
            <pc:docMk/>
            <pc:sldMk cId="2710130111" sldId="348"/>
            <ac:picMk id="5" creationId="{4A673291-36DA-2C4E-7CC3-3E7EB01B781B}"/>
          </ac:picMkLst>
        </pc:picChg>
        <pc:picChg chg="del mod topLvl">
          <ac:chgData name="Aldiranta -" userId="30a557f6-1718-4709-8577-a6be1b433f69" providerId="ADAL" clId="{6151F6D4-7405-4CCC-A7E0-D136CD37D3A0}" dt="2024-06-01T05:40:21.009" v="374" actId="478"/>
          <ac:picMkLst>
            <pc:docMk/>
            <pc:sldMk cId="2710130111" sldId="348"/>
            <ac:picMk id="8" creationId="{5A1E4E9E-1F4F-8A11-CF4D-DBDF79A787E5}"/>
          </ac:picMkLst>
        </pc:picChg>
        <pc:picChg chg="del mod topLvl">
          <ac:chgData name="Aldiranta -" userId="30a557f6-1718-4709-8577-a6be1b433f69" providerId="ADAL" clId="{6151F6D4-7405-4CCC-A7E0-D136CD37D3A0}" dt="2024-06-01T05:43:07.947" v="445" actId="478"/>
          <ac:picMkLst>
            <pc:docMk/>
            <pc:sldMk cId="2710130111" sldId="348"/>
            <ac:picMk id="16" creationId="{CA18AFD0-8A3D-BDC3-06C0-0086BDBD0D42}"/>
          </ac:picMkLst>
        </pc:picChg>
      </pc:sldChg>
      <pc:sldChg chg="modSp mod modShow">
        <pc:chgData name="Aldiranta -" userId="30a557f6-1718-4709-8577-a6be1b433f69" providerId="ADAL" clId="{6151F6D4-7405-4CCC-A7E0-D136CD37D3A0}" dt="2024-06-01T05:37:45.689" v="364" actId="2711"/>
        <pc:sldMkLst>
          <pc:docMk/>
          <pc:sldMk cId="2958248957" sldId="349"/>
        </pc:sldMkLst>
        <pc:graphicFrameChg chg="mod modGraphic">
          <ac:chgData name="Aldiranta -" userId="30a557f6-1718-4709-8577-a6be1b433f69" providerId="ADAL" clId="{6151F6D4-7405-4CCC-A7E0-D136CD37D3A0}" dt="2024-06-01T05:37:45.689" v="364" actId="2711"/>
          <ac:graphicFrameMkLst>
            <pc:docMk/>
            <pc:sldMk cId="2958248957" sldId="349"/>
            <ac:graphicFrameMk id="3" creationId="{36209EAB-B761-EE15-9F82-51034573A99B}"/>
          </ac:graphicFrameMkLst>
        </pc:graphicFrameChg>
      </pc:sldChg>
      <pc:sldChg chg="modSp mod modShow">
        <pc:chgData name="Aldiranta -" userId="30a557f6-1718-4709-8577-a6be1b433f69" providerId="ADAL" clId="{6151F6D4-7405-4CCC-A7E0-D136CD37D3A0}" dt="2024-06-01T16:38:37.734" v="555" actId="14100"/>
        <pc:sldMkLst>
          <pc:docMk/>
          <pc:sldMk cId="3484730154" sldId="350"/>
        </pc:sldMkLst>
        <pc:spChg chg="mod">
          <ac:chgData name="Aldiranta -" userId="30a557f6-1718-4709-8577-a6be1b433f69" providerId="ADAL" clId="{6151F6D4-7405-4CCC-A7E0-D136CD37D3A0}" dt="2024-06-01T16:38:37.734" v="555" actId="14100"/>
          <ac:spMkLst>
            <pc:docMk/>
            <pc:sldMk cId="3484730154" sldId="350"/>
            <ac:spMk id="24" creationId="{13FBF3B6-BA1D-5868-31A9-B59791EE0B70}"/>
          </ac:spMkLst>
        </pc:spChg>
        <pc:spChg chg="mod">
          <ac:chgData name="Aldiranta -" userId="30a557f6-1718-4709-8577-a6be1b433f69" providerId="ADAL" clId="{6151F6D4-7405-4CCC-A7E0-D136CD37D3A0}" dt="2024-06-01T16:38:28.564" v="554" actId="20577"/>
          <ac:spMkLst>
            <pc:docMk/>
            <pc:sldMk cId="3484730154" sldId="350"/>
            <ac:spMk id="706" creationId="{00000000-0000-0000-0000-000000000000}"/>
          </ac:spMkLst>
        </pc:spChg>
      </pc:sldChg>
      <pc:sldChg chg="modSp mod modShow">
        <pc:chgData name="Aldiranta -" userId="30a557f6-1718-4709-8577-a6be1b433f69" providerId="ADAL" clId="{6151F6D4-7405-4CCC-A7E0-D136CD37D3A0}" dt="2024-06-01T17:49:58.603" v="1402" actId="113"/>
        <pc:sldMkLst>
          <pc:docMk/>
          <pc:sldMk cId="279940666" sldId="351"/>
        </pc:sldMkLst>
        <pc:spChg chg="mod">
          <ac:chgData name="Aldiranta -" userId="30a557f6-1718-4709-8577-a6be1b433f69" providerId="ADAL" clId="{6151F6D4-7405-4CCC-A7E0-D136CD37D3A0}" dt="2024-06-01T17:46:10.112" v="1202" actId="14826"/>
          <ac:spMkLst>
            <pc:docMk/>
            <pc:sldMk cId="279940666" sldId="351"/>
            <ac:spMk id="3" creationId="{D5BF1C37-798A-9618-671E-0CB77C88EF01}"/>
          </ac:spMkLst>
        </pc:spChg>
        <pc:spChg chg="mod">
          <ac:chgData name="Aldiranta -" userId="30a557f6-1718-4709-8577-a6be1b433f69" providerId="ADAL" clId="{6151F6D4-7405-4CCC-A7E0-D136CD37D3A0}" dt="2024-06-01T17:49:58.603" v="1402" actId="113"/>
          <ac:spMkLst>
            <pc:docMk/>
            <pc:sldMk cId="279940666" sldId="351"/>
            <ac:spMk id="6" creationId="{7E48F287-8C4D-AC6E-19F8-73DAF5E436A7}"/>
          </ac:spMkLst>
        </pc:spChg>
        <pc:spChg chg="mod">
          <ac:chgData name="Aldiranta -" userId="30a557f6-1718-4709-8577-a6be1b433f69" providerId="ADAL" clId="{6151F6D4-7405-4CCC-A7E0-D136CD37D3A0}" dt="2024-06-01T05:35:43.027" v="282" actId="20577"/>
          <ac:spMkLst>
            <pc:docMk/>
            <pc:sldMk cId="279940666" sldId="351"/>
            <ac:spMk id="704" creationId="{00000000-0000-0000-0000-000000000000}"/>
          </ac:spMkLst>
        </pc:spChg>
        <pc:grpChg chg="mod">
          <ac:chgData name="Aldiranta -" userId="30a557f6-1718-4709-8577-a6be1b433f69" providerId="ADAL" clId="{6151F6D4-7405-4CCC-A7E0-D136CD37D3A0}" dt="2024-06-01T17:46:10.112" v="1202" actId="14826"/>
          <ac:grpSpMkLst>
            <pc:docMk/>
            <pc:sldMk cId="279940666" sldId="351"/>
            <ac:grpSpMk id="4" creationId="{4AA1D251-F954-EAE1-6651-2979D96C66E3}"/>
          </ac:grpSpMkLst>
        </pc:grpChg>
        <pc:picChg chg="mod">
          <ac:chgData name="Aldiranta -" userId="30a557f6-1718-4709-8577-a6be1b433f69" providerId="ADAL" clId="{6151F6D4-7405-4CCC-A7E0-D136CD37D3A0}" dt="2024-06-01T17:46:10.112" v="1202" actId="14826"/>
          <ac:picMkLst>
            <pc:docMk/>
            <pc:sldMk cId="279940666" sldId="351"/>
            <ac:picMk id="1026" creationId="{5AC258DB-33E6-DB7C-AFDA-B1510932F82F}"/>
          </ac:picMkLst>
        </pc:picChg>
      </pc:sldChg>
      <pc:sldChg chg="addSp delSp modSp mod ord modShow">
        <pc:chgData name="Aldiranta -" userId="30a557f6-1718-4709-8577-a6be1b433f69" providerId="ADAL" clId="{6151F6D4-7405-4CCC-A7E0-D136CD37D3A0}" dt="2024-06-01T17:46:37.625" v="1206"/>
        <pc:sldMkLst>
          <pc:docMk/>
          <pc:sldMk cId="4097161826" sldId="352"/>
        </pc:sldMkLst>
        <pc:spChg chg="add del">
          <ac:chgData name="Aldiranta -" userId="30a557f6-1718-4709-8577-a6be1b433f69" providerId="ADAL" clId="{6151F6D4-7405-4CCC-A7E0-D136CD37D3A0}" dt="2024-06-01T05:36:59.942" v="290" actId="22"/>
          <ac:spMkLst>
            <pc:docMk/>
            <pc:sldMk cId="4097161826" sldId="352"/>
            <ac:spMk id="3" creationId="{2A61700A-927A-97CC-58F5-DC8F3907A688}"/>
          </ac:spMkLst>
        </pc:spChg>
        <pc:spChg chg="add mod">
          <ac:chgData name="Aldiranta -" userId="30a557f6-1718-4709-8577-a6be1b433f69" providerId="ADAL" clId="{6151F6D4-7405-4CCC-A7E0-D136CD37D3A0}" dt="2024-06-01T05:38:20.127" v="368" actId="2711"/>
          <ac:spMkLst>
            <pc:docMk/>
            <pc:sldMk cId="4097161826" sldId="352"/>
            <ac:spMk id="5" creationId="{05CF3138-6302-BC0E-161C-450116922AA1}"/>
          </ac:spMkLst>
        </pc:spChg>
        <pc:graphicFrameChg chg="modGraphic">
          <ac:chgData name="Aldiranta -" userId="30a557f6-1718-4709-8577-a6be1b433f69" providerId="ADAL" clId="{6151F6D4-7405-4CCC-A7E0-D136CD37D3A0}" dt="2024-06-01T17:46:33.931" v="1204" actId="20577"/>
          <ac:graphicFrameMkLst>
            <pc:docMk/>
            <pc:sldMk cId="4097161826" sldId="352"/>
            <ac:graphicFrameMk id="2" creationId="{3A4E96B6-3E29-CDDD-489A-43D25A51E3BA}"/>
          </ac:graphicFrameMkLst>
        </pc:graphicFrameChg>
      </pc:sldChg>
      <pc:sldChg chg="mod modShow modCm">
        <pc:chgData name="Aldiranta -" userId="30a557f6-1718-4709-8577-a6be1b433f69" providerId="ADAL" clId="{6151F6D4-7405-4CCC-A7E0-D136CD37D3A0}" dt="2024-06-01T17:56:07.060" v="1407"/>
        <pc:sldMkLst>
          <pc:docMk/>
          <pc:sldMk cId="689372747" sldId="353"/>
        </pc:sldMkLst>
        <pc:extLst>
          <p:ext xmlns:p="http://schemas.openxmlformats.org/presentationml/2006/main" uri="{D6D511B9-2390-475A-947B-AFAB55BFBCF1}">
            <pc226:cmChg xmlns:pc226="http://schemas.microsoft.com/office/powerpoint/2022/06/main/command" chg="">
              <pc226:chgData name="Aldiranta -" userId="30a557f6-1718-4709-8577-a6be1b433f69" providerId="ADAL" clId="{6151F6D4-7405-4CCC-A7E0-D136CD37D3A0}" dt="2024-06-01T17:56:07.060" v="1407"/>
              <pc2:cmMkLst xmlns:pc2="http://schemas.microsoft.com/office/powerpoint/2019/9/main/command">
                <pc:docMk/>
                <pc:sldMk cId="689372747" sldId="353"/>
                <pc2:cmMk id="{189124C1-5A20-4837-B763-F56727336369}"/>
              </pc2:cmMkLst>
              <pc226:cmRplyChg chg="add">
                <pc226:chgData name="Aldiranta -" userId="30a557f6-1718-4709-8577-a6be1b433f69" providerId="ADAL" clId="{6151F6D4-7405-4CCC-A7E0-D136CD37D3A0}" dt="2024-06-01T17:56:07.060" v="1407"/>
                <pc2:cmRplyMkLst xmlns:pc2="http://schemas.microsoft.com/office/powerpoint/2019/9/main/command">
                  <pc:docMk/>
                  <pc:sldMk cId="689372747" sldId="353"/>
                  <pc2:cmMk id="{189124C1-5A20-4837-B763-F56727336369}"/>
                  <pc2:cmRplyMk id="{489ED77D-3C74-4EF8-A5A8-700A3DF528DD}"/>
                </pc2:cmRplyMkLst>
              </pc226:cmRplyChg>
            </pc226:cmChg>
          </p:ext>
        </pc:extLst>
      </pc:sldChg>
      <pc:sldChg chg="modSp mod">
        <pc:chgData name="Aldiranta -" userId="30a557f6-1718-4709-8577-a6be1b433f69" providerId="ADAL" clId="{6151F6D4-7405-4CCC-A7E0-D136CD37D3A0}" dt="2024-06-01T05:36:06.273" v="288" actId="20577"/>
        <pc:sldMkLst>
          <pc:docMk/>
          <pc:sldMk cId="3215742271" sldId="356"/>
        </pc:sldMkLst>
        <pc:spChg chg="mod">
          <ac:chgData name="Aldiranta -" userId="30a557f6-1718-4709-8577-a6be1b433f69" providerId="ADAL" clId="{6151F6D4-7405-4CCC-A7E0-D136CD37D3A0}" dt="2024-06-01T05:36:06.273" v="288" actId="20577"/>
          <ac:spMkLst>
            <pc:docMk/>
            <pc:sldMk cId="3215742271" sldId="356"/>
            <ac:spMk id="757" creationId="{00000000-0000-0000-0000-000000000000}"/>
          </ac:spMkLst>
        </pc:spChg>
      </pc:sldChg>
      <pc:sldChg chg="modSp mod">
        <pc:chgData name="Aldiranta -" userId="30a557f6-1718-4709-8577-a6be1b433f69" providerId="ADAL" clId="{6151F6D4-7405-4CCC-A7E0-D136CD37D3A0}" dt="2024-06-01T05:34:16.319" v="190" actId="20577"/>
        <pc:sldMkLst>
          <pc:docMk/>
          <pc:sldMk cId="1618917590" sldId="358"/>
        </pc:sldMkLst>
        <pc:spChg chg="mod">
          <ac:chgData name="Aldiranta -" userId="30a557f6-1718-4709-8577-a6be1b433f69" providerId="ADAL" clId="{6151F6D4-7405-4CCC-A7E0-D136CD37D3A0}" dt="2024-06-01T05:34:16.319" v="190" actId="20577"/>
          <ac:spMkLst>
            <pc:docMk/>
            <pc:sldMk cId="1618917590" sldId="358"/>
            <ac:spMk id="757" creationId="{00000000-0000-0000-0000-000000000000}"/>
          </ac:spMkLst>
        </pc:spChg>
      </pc:sldChg>
      <pc:sldChg chg="delSp del mod">
        <pc:chgData name="Aldiranta -" userId="30a557f6-1718-4709-8577-a6be1b433f69" providerId="ADAL" clId="{6151F6D4-7405-4CCC-A7E0-D136CD37D3A0}" dt="2024-06-01T05:22:51.405" v="1" actId="47"/>
        <pc:sldMkLst>
          <pc:docMk/>
          <pc:sldMk cId="1185093592" sldId="359"/>
        </pc:sldMkLst>
        <pc:grpChg chg="del">
          <ac:chgData name="Aldiranta -" userId="30a557f6-1718-4709-8577-a6be1b433f69" providerId="ADAL" clId="{6151F6D4-7405-4CCC-A7E0-D136CD37D3A0}" dt="2024-06-01T05:22:49.530" v="0" actId="478"/>
          <ac:grpSpMkLst>
            <pc:docMk/>
            <pc:sldMk cId="1185093592" sldId="359"/>
            <ac:grpSpMk id="7" creationId="{8FC17062-9F9D-7DD4-A68C-C763622FFAB5}"/>
          </ac:grpSpMkLst>
        </pc:grpChg>
      </pc:sldChg>
      <pc:sldChg chg="modSp mod">
        <pc:chgData name="Aldiranta -" userId="30a557f6-1718-4709-8577-a6be1b433f69" providerId="ADAL" clId="{6151F6D4-7405-4CCC-A7E0-D136CD37D3A0}" dt="2024-06-01T18:04:59.100" v="1697" actId="2711"/>
        <pc:sldMkLst>
          <pc:docMk/>
          <pc:sldMk cId="2876889859" sldId="361"/>
        </pc:sldMkLst>
        <pc:spChg chg="mod">
          <ac:chgData name="Aldiranta -" userId="30a557f6-1718-4709-8577-a6be1b433f69" providerId="ADAL" clId="{6151F6D4-7405-4CCC-A7E0-D136CD37D3A0}" dt="2024-06-01T17:59:15.655" v="1414" actId="14100"/>
          <ac:spMkLst>
            <pc:docMk/>
            <pc:sldMk cId="2876889859" sldId="361"/>
            <ac:spMk id="7" creationId="{C1825C71-0920-E451-3394-05698D4DD538}"/>
          </ac:spMkLst>
        </pc:spChg>
        <pc:graphicFrameChg chg="modGraphic">
          <ac:chgData name="Aldiranta -" userId="30a557f6-1718-4709-8577-a6be1b433f69" providerId="ADAL" clId="{6151F6D4-7405-4CCC-A7E0-D136CD37D3A0}" dt="2024-06-01T18:04:59.100" v="1697" actId="2711"/>
          <ac:graphicFrameMkLst>
            <pc:docMk/>
            <pc:sldMk cId="2876889859" sldId="361"/>
            <ac:graphicFrameMk id="4" creationId="{D2DAF80A-C285-808A-8872-BAEF51CE0961}"/>
          </ac:graphicFrameMkLst>
        </pc:graphicFrameChg>
      </pc:sldChg>
      <pc:sldChg chg="modSp add mod">
        <pc:chgData name="Aldiranta -" userId="30a557f6-1718-4709-8577-a6be1b433f69" providerId="ADAL" clId="{6151F6D4-7405-4CCC-A7E0-D136CD37D3A0}" dt="2024-06-01T05:26:06.105" v="66" actId="113"/>
        <pc:sldMkLst>
          <pc:docMk/>
          <pc:sldMk cId="1486966214" sldId="362"/>
        </pc:sldMkLst>
        <pc:spChg chg="mod">
          <ac:chgData name="Aldiranta -" userId="30a557f6-1718-4709-8577-a6be1b433f69" providerId="ADAL" clId="{6151F6D4-7405-4CCC-A7E0-D136CD37D3A0}" dt="2024-06-01T05:26:06.105" v="66" actId="113"/>
          <ac:spMkLst>
            <pc:docMk/>
            <pc:sldMk cId="1486966214" sldId="362"/>
            <ac:spMk id="3" creationId="{AE81D598-A49E-5EE2-8917-36DB8051965A}"/>
          </ac:spMkLst>
        </pc:spChg>
        <pc:spChg chg="mod">
          <ac:chgData name="Aldiranta -" userId="30a557f6-1718-4709-8577-a6be1b433f69" providerId="ADAL" clId="{6151F6D4-7405-4CCC-A7E0-D136CD37D3A0}" dt="2024-06-01T05:25:04.196" v="14" actId="20577"/>
          <ac:spMkLst>
            <pc:docMk/>
            <pc:sldMk cId="1486966214" sldId="362"/>
            <ac:spMk id="847" creationId="{00000000-0000-0000-0000-000000000000}"/>
          </ac:spMkLst>
        </pc:spChg>
      </pc:sldChg>
      <pc:sldChg chg="addSp delSp modSp add del mod">
        <pc:chgData name="Aldiranta -" userId="30a557f6-1718-4709-8577-a6be1b433f69" providerId="ADAL" clId="{6151F6D4-7405-4CCC-A7E0-D136CD37D3A0}" dt="2024-06-01T05:30:45.929" v="105" actId="47"/>
        <pc:sldMkLst>
          <pc:docMk/>
          <pc:sldMk cId="1624860458" sldId="363"/>
        </pc:sldMkLst>
        <pc:spChg chg="add del mod">
          <ac:chgData name="Aldiranta -" userId="30a557f6-1718-4709-8577-a6be1b433f69" providerId="ADAL" clId="{6151F6D4-7405-4CCC-A7E0-D136CD37D3A0}" dt="2024-06-01T05:30:33.987" v="102" actId="478"/>
          <ac:spMkLst>
            <pc:docMk/>
            <pc:sldMk cId="1624860458" sldId="363"/>
            <ac:spMk id="4" creationId="{70B9BBBE-A976-0548-F919-07FE6C42563C}"/>
          </ac:spMkLst>
        </pc:spChg>
        <pc:spChg chg="add del mod">
          <ac:chgData name="Aldiranta -" userId="30a557f6-1718-4709-8577-a6be1b433f69" providerId="ADAL" clId="{6151F6D4-7405-4CCC-A7E0-D136CD37D3A0}" dt="2024-06-01T05:30:40.981" v="104" actId="478"/>
          <ac:spMkLst>
            <pc:docMk/>
            <pc:sldMk cId="1624860458" sldId="363"/>
            <ac:spMk id="6" creationId="{E3F33110-B582-8BBF-2649-E39CF6A19F6E}"/>
          </ac:spMkLst>
        </pc:spChg>
        <pc:spChg chg="mod">
          <ac:chgData name="Aldiranta -" userId="30a557f6-1718-4709-8577-a6be1b433f69" providerId="ADAL" clId="{6151F6D4-7405-4CCC-A7E0-D136CD37D3A0}" dt="2024-06-01T05:30:23.036" v="96" actId="404"/>
          <ac:spMkLst>
            <pc:docMk/>
            <pc:sldMk cId="1624860458" sldId="363"/>
            <ac:spMk id="1352" creationId="{00000000-0000-0000-0000-000000000000}"/>
          </ac:spMkLst>
        </pc:spChg>
        <pc:spChg chg="mod">
          <ac:chgData name="Aldiranta -" userId="30a557f6-1718-4709-8577-a6be1b433f69" providerId="ADAL" clId="{6151F6D4-7405-4CCC-A7E0-D136CD37D3A0}" dt="2024-06-01T05:30:28.451" v="100" actId="403"/>
          <ac:spMkLst>
            <pc:docMk/>
            <pc:sldMk cId="1624860458" sldId="363"/>
            <ac:spMk id="1353" creationId="{00000000-0000-0000-0000-000000000000}"/>
          </ac:spMkLst>
        </pc:spChg>
        <pc:spChg chg="del">
          <ac:chgData name="Aldiranta -" userId="30a557f6-1718-4709-8577-a6be1b433f69" providerId="ADAL" clId="{6151F6D4-7405-4CCC-A7E0-D136CD37D3A0}" dt="2024-06-01T05:30:37.915" v="103" actId="478"/>
          <ac:spMkLst>
            <pc:docMk/>
            <pc:sldMk cId="1624860458" sldId="363"/>
            <ac:spMk id="1354" creationId="{00000000-0000-0000-0000-000000000000}"/>
          </ac:spMkLst>
        </pc:spChg>
        <pc:spChg chg="del">
          <ac:chgData name="Aldiranta -" userId="30a557f6-1718-4709-8577-a6be1b433f69" providerId="ADAL" clId="{6151F6D4-7405-4CCC-A7E0-D136CD37D3A0}" dt="2024-06-01T05:30:30.491" v="101" actId="478"/>
          <ac:spMkLst>
            <pc:docMk/>
            <pc:sldMk cId="1624860458" sldId="363"/>
            <ac:spMk id="1355" creationId="{00000000-0000-0000-0000-000000000000}"/>
          </ac:spMkLst>
        </pc:spChg>
      </pc:sldChg>
      <pc:sldChg chg="addSp modSp add mod">
        <pc:chgData name="Aldiranta -" userId="30a557f6-1718-4709-8577-a6be1b433f69" providerId="ADAL" clId="{6151F6D4-7405-4CCC-A7E0-D136CD37D3A0}" dt="2024-06-01T05:55:34.805" v="549" actId="1076"/>
        <pc:sldMkLst>
          <pc:docMk/>
          <pc:sldMk cId="1671611781" sldId="363"/>
        </pc:sldMkLst>
        <pc:spChg chg="add mod ord">
          <ac:chgData name="Aldiranta -" userId="30a557f6-1718-4709-8577-a6be1b433f69" providerId="ADAL" clId="{6151F6D4-7405-4CCC-A7E0-D136CD37D3A0}" dt="2024-06-01T05:55:34.805" v="549" actId="1076"/>
          <ac:spMkLst>
            <pc:docMk/>
            <pc:sldMk cId="1671611781" sldId="363"/>
            <ac:spMk id="3" creationId="{378EEB6A-353D-560A-233E-E2802ADD9323}"/>
          </ac:spMkLst>
        </pc:spChg>
        <pc:spChg chg="mod">
          <ac:chgData name="Aldiranta -" userId="30a557f6-1718-4709-8577-a6be1b433f69" providerId="ADAL" clId="{6151F6D4-7405-4CCC-A7E0-D136CD37D3A0}" dt="2024-06-01T05:32:17.518" v="150" actId="20577"/>
          <ac:spMkLst>
            <pc:docMk/>
            <pc:sldMk cId="1671611781" sldId="363"/>
            <ac:spMk id="704" creationId="{00000000-0000-0000-0000-000000000000}"/>
          </ac:spMkLst>
        </pc:spChg>
        <pc:grpChg chg="add mod">
          <ac:chgData name="Aldiranta -" userId="30a557f6-1718-4709-8577-a6be1b433f69" providerId="ADAL" clId="{6151F6D4-7405-4CCC-A7E0-D136CD37D3A0}" dt="2024-06-01T05:55:34.805" v="549" actId="1076"/>
          <ac:grpSpMkLst>
            <pc:docMk/>
            <pc:sldMk cId="1671611781" sldId="363"/>
            <ac:grpSpMk id="4" creationId="{393BCA59-22E4-3425-D016-15779E1D79A7}"/>
          </ac:grpSpMkLst>
        </pc:grpChg>
        <pc:picChg chg="add mod">
          <ac:chgData name="Aldiranta -" userId="30a557f6-1718-4709-8577-a6be1b433f69" providerId="ADAL" clId="{6151F6D4-7405-4CCC-A7E0-D136CD37D3A0}" dt="2024-06-01T05:55:34.805" v="549" actId="1076"/>
          <ac:picMkLst>
            <pc:docMk/>
            <pc:sldMk cId="1671611781" sldId="363"/>
            <ac:picMk id="1026" creationId="{3FDC7F15-FE9F-05A6-7B7F-0468B25F4F47}"/>
          </ac:picMkLst>
        </pc:picChg>
      </pc:sldChg>
      <pc:sldChg chg="modSp mod">
        <pc:chgData name="Aldiranta -" userId="30a557f6-1718-4709-8577-a6be1b433f69" providerId="ADAL" clId="{6151F6D4-7405-4CCC-A7E0-D136CD37D3A0}" dt="2024-06-03T05:07:29.402" v="1740" actId="12385"/>
        <pc:sldMkLst>
          <pc:docMk/>
          <pc:sldMk cId="141964296" sldId="364"/>
        </pc:sldMkLst>
        <pc:graphicFrameChg chg="mod modGraphic">
          <ac:chgData name="Aldiranta -" userId="30a557f6-1718-4709-8577-a6be1b433f69" providerId="ADAL" clId="{6151F6D4-7405-4CCC-A7E0-D136CD37D3A0}" dt="2024-06-03T05:07:29.402" v="1740" actId="12385"/>
          <ac:graphicFrameMkLst>
            <pc:docMk/>
            <pc:sldMk cId="141964296" sldId="364"/>
            <ac:graphicFrameMk id="2" creationId="{3A4E96B6-3E29-CDDD-489A-43D25A51E3BA}"/>
          </ac:graphicFrameMkLst>
        </pc:graphicFrameChg>
      </pc:sldChg>
      <pc:sldChg chg="modSp mod">
        <pc:chgData name="Aldiranta -" userId="30a557f6-1718-4709-8577-a6be1b433f69" providerId="ADAL" clId="{6151F6D4-7405-4CCC-A7E0-D136CD37D3A0}" dt="2024-06-01T16:40:54.748" v="596" actId="20577"/>
        <pc:sldMkLst>
          <pc:docMk/>
          <pc:sldMk cId="2877296888" sldId="368"/>
        </pc:sldMkLst>
        <pc:spChg chg="mod">
          <ac:chgData name="Aldiranta -" userId="30a557f6-1718-4709-8577-a6be1b433f69" providerId="ADAL" clId="{6151F6D4-7405-4CCC-A7E0-D136CD37D3A0}" dt="2024-06-01T16:40:54.748" v="596" actId="20577"/>
          <ac:spMkLst>
            <pc:docMk/>
            <pc:sldMk cId="2877296888" sldId="368"/>
            <ac:spMk id="5" creationId="{06338821-0FA5-FE58-F392-D5B62498E72A}"/>
          </ac:spMkLst>
        </pc:spChg>
      </pc:sldChg>
      <pc:sldChg chg="addSp delSp modSp add mod">
        <pc:chgData name="Aldiranta -" userId="30a557f6-1718-4709-8577-a6be1b433f69" providerId="ADAL" clId="{6151F6D4-7405-4CCC-A7E0-D136CD37D3A0}" dt="2024-06-01T18:05:36.786" v="1699" actId="2711"/>
        <pc:sldMkLst>
          <pc:docMk/>
          <pc:sldMk cId="3284599202" sldId="369"/>
        </pc:sldMkLst>
        <pc:spChg chg="del">
          <ac:chgData name="Aldiranta -" userId="30a557f6-1718-4709-8577-a6be1b433f69" providerId="ADAL" clId="{6151F6D4-7405-4CCC-A7E0-D136CD37D3A0}" dt="2024-06-01T16:50:24.355" v="620" actId="478"/>
          <ac:spMkLst>
            <pc:docMk/>
            <pc:sldMk cId="3284599202" sldId="369"/>
            <ac:spMk id="3" creationId="{EC60015F-0D63-A779-9D9A-DB40BCFBBE90}"/>
          </ac:spMkLst>
        </pc:spChg>
        <pc:spChg chg="mod">
          <ac:chgData name="Aldiranta -" userId="30a557f6-1718-4709-8577-a6be1b433f69" providerId="ADAL" clId="{6151F6D4-7405-4CCC-A7E0-D136CD37D3A0}" dt="2024-06-01T16:50:16.021" v="617" actId="114"/>
          <ac:spMkLst>
            <pc:docMk/>
            <pc:sldMk cId="3284599202" sldId="369"/>
            <ac:spMk id="757" creationId="{00000000-0000-0000-0000-000000000000}"/>
          </ac:spMkLst>
        </pc:spChg>
        <pc:graphicFrameChg chg="add mod modGraphic">
          <ac:chgData name="Aldiranta -" userId="30a557f6-1718-4709-8577-a6be1b433f69" providerId="ADAL" clId="{6151F6D4-7405-4CCC-A7E0-D136CD37D3A0}" dt="2024-06-01T18:05:36.786" v="1699" actId="2711"/>
          <ac:graphicFrameMkLst>
            <pc:docMk/>
            <pc:sldMk cId="3284599202" sldId="369"/>
            <ac:graphicFrameMk id="2" creationId="{8FF5A6DC-467A-4F11-E5BA-9C30E3370F28}"/>
          </ac:graphicFrameMkLst>
        </pc:graphicFrameChg>
        <pc:graphicFrameChg chg="add mod">
          <ac:chgData name="Aldiranta -" userId="30a557f6-1718-4709-8577-a6be1b433f69" providerId="ADAL" clId="{6151F6D4-7405-4CCC-A7E0-D136CD37D3A0}" dt="2024-06-01T16:55:44.781" v="873" actId="571"/>
          <ac:graphicFrameMkLst>
            <pc:docMk/>
            <pc:sldMk cId="3284599202" sldId="369"/>
            <ac:graphicFrameMk id="5" creationId="{57681B5A-736B-DC05-37CD-847FA48F2A6F}"/>
          </ac:graphicFrameMkLst>
        </pc:graphicFrameChg>
        <pc:picChg chg="del">
          <ac:chgData name="Aldiranta -" userId="30a557f6-1718-4709-8577-a6be1b433f69" providerId="ADAL" clId="{6151F6D4-7405-4CCC-A7E0-D136CD37D3A0}" dt="2024-06-01T16:50:26.792" v="622" actId="478"/>
          <ac:picMkLst>
            <pc:docMk/>
            <pc:sldMk cId="3284599202" sldId="369"/>
            <ac:picMk id="4" creationId="{8099118A-943E-6B13-B349-3657CAA68F4C}"/>
          </ac:picMkLst>
        </pc:picChg>
        <pc:picChg chg="del">
          <ac:chgData name="Aldiranta -" userId="30a557f6-1718-4709-8577-a6be1b433f69" providerId="ADAL" clId="{6151F6D4-7405-4CCC-A7E0-D136CD37D3A0}" dt="2024-06-01T16:50:25.463" v="621" actId="478"/>
          <ac:picMkLst>
            <pc:docMk/>
            <pc:sldMk cId="3284599202" sldId="369"/>
            <ac:picMk id="6" creationId="{206007AA-DF1F-273B-D90E-B6445CF37A75}"/>
          </ac:picMkLst>
        </pc:picChg>
        <pc:picChg chg="del">
          <ac:chgData name="Aldiranta -" userId="30a557f6-1718-4709-8577-a6be1b433f69" providerId="ADAL" clId="{6151F6D4-7405-4CCC-A7E0-D136CD37D3A0}" dt="2024-06-01T16:50:22.761" v="619" actId="478"/>
          <ac:picMkLst>
            <pc:docMk/>
            <pc:sldMk cId="3284599202" sldId="369"/>
            <ac:picMk id="9" creationId="{99F894F0-07B0-B2FE-14D6-8C2960AD1AD3}"/>
          </ac:picMkLst>
        </pc:picChg>
        <pc:picChg chg="del">
          <ac:chgData name="Aldiranta -" userId="30a557f6-1718-4709-8577-a6be1b433f69" providerId="ADAL" clId="{6151F6D4-7405-4CCC-A7E0-D136CD37D3A0}" dt="2024-06-01T16:50:18.570" v="618" actId="478"/>
          <ac:picMkLst>
            <pc:docMk/>
            <pc:sldMk cId="3284599202" sldId="369"/>
            <ac:picMk id="13" creationId="{F928A910-4F91-59C8-1C22-CDBAB377F6AF}"/>
          </ac:picMkLst>
        </pc:picChg>
      </pc:sldChg>
      <pc:sldChg chg="addSp delSp modSp add mod">
        <pc:chgData name="Aldiranta -" userId="30a557f6-1718-4709-8577-a6be1b433f69" providerId="ADAL" clId="{6151F6D4-7405-4CCC-A7E0-D136CD37D3A0}" dt="2024-06-01T17:51:06.304" v="1406" actId="1076"/>
        <pc:sldMkLst>
          <pc:docMk/>
          <pc:sldMk cId="400235841" sldId="375"/>
        </pc:sldMkLst>
        <pc:spChg chg="mod">
          <ac:chgData name="Aldiranta -" userId="30a557f6-1718-4709-8577-a6be1b433f69" providerId="ADAL" clId="{6151F6D4-7405-4CCC-A7E0-D136CD37D3A0}" dt="2024-06-01T17:44:42.984" v="1165" actId="14826"/>
          <ac:spMkLst>
            <pc:docMk/>
            <pc:sldMk cId="400235841" sldId="375"/>
            <ac:spMk id="4" creationId="{0755EE25-7EA9-321B-2C0B-21523F0BCB7D}"/>
          </ac:spMkLst>
        </pc:spChg>
        <pc:spChg chg="mod">
          <ac:chgData name="Aldiranta -" userId="30a557f6-1718-4709-8577-a6be1b433f69" providerId="ADAL" clId="{6151F6D4-7405-4CCC-A7E0-D136CD37D3A0}" dt="2024-06-01T17:25:17.717" v="1055" actId="1076"/>
          <ac:spMkLst>
            <pc:docMk/>
            <pc:sldMk cId="400235841" sldId="375"/>
            <ac:spMk id="8" creationId="{73811DDB-E02F-A084-E36C-89B0A11B8777}"/>
          </ac:spMkLst>
        </pc:spChg>
        <pc:spChg chg="mod">
          <ac:chgData name="Aldiranta -" userId="30a557f6-1718-4709-8577-a6be1b433f69" providerId="ADAL" clId="{6151F6D4-7405-4CCC-A7E0-D136CD37D3A0}" dt="2024-06-01T17:50:52.786" v="1403" actId="20577"/>
          <ac:spMkLst>
            <pc:docMk/>
            <pc:sldMk cId="400235841" sldId="375"/>
            <ac:spMk id="9" creationId="{7CAA08A4-4499-49B4-4C8A-E85855136BDC}"/>
          </ac:spMkLst>
        </pc:spChg>
        <pc:spChg chg="mod">
          <ac:chgData name="Aldiranta -" userId="30a557f6-1718-4709-8577-a6be1b433f69" providerId="ADAL" clId="{6151F6D4-7405-4CCC-A7E0-D136CD37D3A0}" dt="2024-06-01T17:20:40.107" v="962" actId="20577"/>
          <ac:spMkLst>
            <pc:docMk/>
            <pc:sldMk cId="400235841" sldId="375"/>
            <ac:spMk id="757" creationId="{00000000-0000-0000-0000-000000000000}"/>
          </ac:spMkLst>
        </pc:spChg>
        <pc:grpChg chg="add del mod">
          <ac:chgData name="Aldiranta -" userId="30a557f6-1718-4709-8577-a6be1b433f69" providerId="ADAL" clId="{6151F6D4-7405-4CCC-A7E0-D136CD37D3A0}" dt="2024-06-01T17:19:16.988" v="944" actId="478"/>
          <ac:grpSpMkLst>
            <pc:docMk/>
            <pc:sldMk cId="400235841" sldId="375"/>
            <ac:grpSpMk id="3" creationId="{6EE15DBA-19B5-F3C7-08D7-AAA8221B046F}"/>
          </ac:grpSpMkLst>
        </pc:grpChg>
        <pc:grpChg chg="add mod">
          <ac:chgData name="Aldiranta -" userId="30a557f6-1718-4709-8577-a6be1b433f69" providerId="ADAL" clId="{6151F6D4-7405-4CCC-A7E0-D136CD37D3A0}" dt="2024-06-01T17:44:42.984" v="1165" actId="14826"/>
          <ac:grpSpMkLst>
            <pc:docMk/>
            <pc:sldMk cId="400235841" sldId="375"/>
            <ac:grpSpMk id="6" creationId="{4CB47267-E781-58E9-E36E-92EC58774A46}"/>
          </ac:grpSpMkLst>
        </pc:grpChg>
        <pc:grpChg chg="add mod">
          <ac:chgData name="Aldiranta -" userId="30a557f6-1718-4709-8577-a6be1b433f69" providerId="ADAL" clId="{6151F6D4-7405-4CCC-A7E0-D136CD37D3A0}" dt="2024-06-01T17:51:06.304" v="1406" actId="1076"/>
          <ac:grpSpMkLst>
            <pc:docMk/>
            <pc:sldMk cId="400235841" sldId="375"/>
            <ac:grpSpMk id="7" creationId="{832F152C-D4A7-7ADD-8D0A-A5B6B832B6AE}"/>
          </ac:grpSpMkLst>
        </pc:grpChg>
        <pc:graphicFrameChg chg="del modGraphic">
          <ac:chgData name="Aldiranta -" userId="30a557f6-1718-4709-8577-a6be1b433f69" providerId="ADAL" clId="{6151F6D4-7405-4CCC-A7E0-D136CD37D3A0}" dt="2024-06-01T17:18:46.714" v="942" actId="478"/>
          <ac:graphicFrameMkLst>
            <pc:docMk/>
            <pc:sldMk cId="400235841" sldId="375"/>
            <ac:graphicFrameMk id="2" creationId="{8FF5A6DC-467A-4F11-E5BA-9C30E3370F28}"/>
          </ac:graphicFrameMkLst>
        </pc:graphicFrameChg>
        <pc:picChg chg="del mod">
          <ac:chgData name="Aldiranta -" userId="30a557f6-1718-4709-8577-a6be1b433f69" providerId="ADAL" clId="{6151F6D4-7405-4CCC-A7E0-D136CD37D3A0}" dt="2024-06-01T17:19:16.988" v="944" actId="478"/>
          <ac:picMkLst>
            <pc:docMk/>
            <pc:sldMk cId="400235841" sldId="375"/>
            <ac:picMk id="5" creationId="{D8F761BE-3343-7CD2-61E0-67C3F6F4C57A}"/>
          </ac:picMkLst>
        </pc:picChg>
        <pc:picChg chg="add del mod">
          <ac:chgData name="Aldiranta -" userId="30a557f6-1718-4709-8577-a6be1b433f69" providerId="ADAL" clId="{6151F6D4-7405-4CCC-A7E0-D136CD37D3A0}" dt="2024-06-01T17:19:33.553" v="947" actId="478"/>
          <ac:picMkLst>
            <pc:docMk/>
            <pc:sldMk cId="400235841" sldId="375"/>
            <ac:picMk id="1026" creationId="{6B6FE42C-7DB6-E045-A4D0-FB7966143274}"/>
          </ac:picMkLst>
        </pc:picChg>
        <pc:picChg chg="add mod">
          <ac:chgData name="Aldiranta -" userId="30a557f6-1718-4709-8577-a6be1b433f69" providerId="ADAL" clId="{6151F6D4-7405-4CCC-A7E0-D136CD37D3A0}" dt="2024-06-01T17:44:42.984" v="1165" actId="14826"/>
          <ac:picMkLst>
            <pc:docMk/>
            <pc:sldMk cId="400235841" sldId="375"/>
            <ac:picMk id="1028" creationId="{8740B419-DD90-71DF-3E45-D13EB2A4DD07}"/>
          </ac:picMkLst>
        </pc:picChg>
      </pc:sldChg>
      <pc:sldChg chg="addSp modSp add mod ord">
        <pc:chgData name="Aldiranta -" userId="30a557f6-1718-4709-8577-a6be1b433f69" providerId="ADAL" clId="{6151F6D4-7405-4CCC-A7E0-D136CD37D3A0}" dt="2024-06-01T17:49:35.141" v="1401" actId="20577"/>
        <pc:sldMkLst>
          <pc:docMk/>
          <pc:sldMk cId="561863525" sldId="377"/>
        </pc:sldMkLst>
        <pc:spChg chg="mod">
          <ac:chgData name="Aldiranta -" userId="30a557f6-1718-4709-8577-a6be1b433f69" providerId="ADAL" clId="{6151F6D4-7405-4CCC-A7E0-D136CD37D3A0}" dt="2024-06-01T17:45:57.523" v="1201" actId="14826"/>
          <ac:spMkLst>
            <pc:docMk/>
            <pc:sldMk cId="561863525" sldId="377"/>
            <ac:spMk id="3" creationId="{D5BF1C37-798A-9618-671E-0CB77C88EF01}"/>
          </ac:spMkLst>
        </pc:spChg>
        <pc:spChg chg="mod">
          <ac:chgData name="Aldiranta -" userId="30a557f6-1718-4709-8577-a6be1b433f69" providerId="ADAL" clId="{6151F6D4-7405-4CCC-A7E0-D136CD37D3A0}" dt="2024-06-01T17:49:35.141" v="1401" actId="20577"/>
          <ac:spMkLst>
            <pc:docMk/>
            <pc:sldMk cId="561863525" sldId="377"/>
            <ac:spMk id="6" creationId="{7E48F287-8C4D-AC6E-19F8-73DAF5E436A7}"/>
          </ac:spMkLst>
        </pc:spChg>
        <pc:spChg chg="mod">
          <ac:chgData name="Aldiranta -" userId="30a557f6-1718-4709-8577-a6be1b433f69" providerId="ADAL" clId="{6151F6D4-7405-4CCC-A7E0-D136CD37D3A0}" dt="2024-06-01T17:38:10.408" v="1090" actId="20577"/>
          <ac:spMkLst>
            <pc:docMk/>
            <pc:sldMk cId="561863525" sldId="377"/>
            <ac:spMk id="704" creationId="{00000000-0000-0000-0000-000000000000}"/>
          </ac:spMkLst>
        </pc:spChg>
        <pc:grpChg chg="mod">
          <ac:chgData name="Aldiranta -" userId="30a557f6-1718-4709-8577-a6be1b433f69" providerId="ADAL" clId="{6151F6D4-7405-4CCC-A7E0-D136CD37D3A0}" dt="2024-06-01T17:45:57.523" v="1201" actId="14826"/>
          <ac:grpSpMkLst>
            <pc:docMk/>
            <pc:sldMk cId="561863525" sldId="377"/>
            <ac:grpSpMk id="4" creationId="{4AA1D251-F954-EAE1-6651-2979D96C66E3}"/>
          </ac:grpSpMkLst>
        </pc:grpChg>
        <pc:grpChg chg="mod">
          <ac:chgData name="Aldiranta -" userId="30a557f6-1718-4709-8577-a6be1b433f69" providerId="ADAL" clId="{6151F6D4-7405-4CCC-A7E0-D136CD37D3A0}" dt="2024-06-01T17:49:13.783" v="1388" actId="14100"/>
          <ac:grpSpMkLst>
            <pc:docMk/>
            <pc:sldMk cId="561863525" sldId="377"/>
            <ac:grpSpMk id="8" creationId="{52197A35-6C11-53F2-EF25-677676A0F1B1}"/>
          </ac:grpSpMkLst>
        </pc:grpChg>
        <pc:picChg chg="mod">
          <ac:chgData name="Aldiranta -" userId="30a557f6-1718-4709-8577-a6be1b433f69" providerId="ADAL" clId="{6151F6D4-7405-4CCC-A7E0-D136CD37D3A0}" dt="2024-06-01T17:45:57.523" v="1201" actId="14826"/>
          <ac:picMkLst>
            <pc:docMk/>
            <pc:sldMk cId="561863525" sldId="377"/>
            <ac:picMk id="1026" creationId="{5AC258DB-33E6-DB7C-AFDA-B1510932F82F}"/>
          </ac:picMkLst>
        </pc:picChg>
        <pc:picChg chg="add">
          <ac:chgData name="Aldiranta -" userId="30a557f6-1718-4709-8577-a6be1b433f69" providerId="ADAL" clId="{6151F6D4-7405-4CCC-A7E0-D136CD37D3A0}" dt="2024-06-01T17:38:13.637" v="1091"/>
          <ac:picMkLst>
            <pc:docMk/>
            <pc:sldMk cId="561863525" sldId="377"/>
            <ac:picMk id="2050" creationId="{0F037E2D-4D47-1F7C-69ED-8410783BC06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8"/>
        <p:cNvGrpSpPr/>
        <p:nvPr/>
      </p:nvGrpSpPr>
      <p:grpSpPr>
        <a:xfrm>
          <a:off x="0" y="0"/>
          <a:ext cx="0" cy="0"/>
          <a:chOff x="0" y="0"/>
          <a:chExt cx="0" cy="0"/>
        </a:xfrm>
      </p:grpSpPr>
      <p:sp>
        <p:nvSpPr>
          <p:cNvPr id="1349" name="Google Shape;1349;gf362111a31_0_14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0" name="Google Shape;1350;gf362111a31_0_14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03772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f7b9f0f71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f7b9f0f71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86017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4"/>
        <p:cNvGrpSpPr/>
        <p:nvPr/>
      </p:nvGrpSpPr>
      <p:grpSpPr>
        <a:xfrm>
          <a:off x="0" y="0"/>
          <a:ext cx="0" cy="0"/>
          <a:chOff x="0" y="0"/>
          <a:chExt cx="0" cy="0"/>
        </a:xfrm>
      </p:grpSpPr>
      <p:sp>
        <p:nvSpPr>
          <p:cNvPr id="2055" name="Google Shape;2055;gf922297a60_5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6" name="Google Shape;2056;gf922297a60_5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5295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8"/>
        <p:cNvGrpSpPr/>
        <p:nvPr/>
      </p:nvGrpSpPr>
      <p:grpSpPr>
        <a:xfrm>
          <a:off x="0" y="0"/>
          <a:ext cx="0" cy="0"/>
          <a:chOff x="0" y="0"/>
          <a:chExt cx="0" cy="0"/>
        </a:xfrm>
      </p:grpSpPr>
      <p:sp>
        <p:nvSpPr>
          <p:cNvPr id="1349" name="Google Shape;1349;gf362111a31_0_14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0" name="Google Shape;1350;gf362111a31_0_14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ID"/>
          </a:p>
        </p:txBody>
      </p:sp>
    </p:spTree>
    <p:extLst>
      <p:ext uri="{BB962C8B-B14F-4D97-AF65-F5344CB8AC3E}">
        <p14:creationId xmlns:p14="http://schemas.microsoft.com/office/powerpoint/2010/main" val="37751493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8"/>
        <p:cNvGrpSpPr/>
        <p:nvPr/>
      </p:nvGrpSpPr>
      <p:grpSpPr>
        <a:xfrm>
          <a:off x="0" y="0"/>
          <a:ext cx="0" cy="0"/>
          <a:chOff x="0" y="0"/>
          <a:chExt cx="0" cy="0"/>
        </a:xfrm>
      </p:grpSpPr>
      <p:sp>
        <p:nvSpPr>
          <p:cNvPr id="1349" name="Google Shape;1349;gf362111a31_0_14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0" name="Google Shape;1350;gf362111a31_0_14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7435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4"/>
        <p:cNvGrpSpPr/>
        <p:nvPr/>
      </p:nvGrpSpPr>
      <p:grpSpPr>
        <a:xfrm>
          <a:off x="0" y="0"/>
          <a:ext cx="0" cy="0"/>
          <a:chOff x="0" y="0"/>
          <a:chExt cx="0" cy="0"/>
        </a:xfrm>
      </p:grpSpPr>
      <p:sp>
        <p:nvSpPr>
          <p:cNvPr id="2055" name="Google Shape;2055;gf922297a60_5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6" name="Google Shape;2056;gf922297a60_5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75432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f7b9f0f71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f7b9f0f71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09582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f7b9f0f71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f7b9f0f71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75662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f7b9f0f71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f7b9f0f71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88938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f7b9f0f71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f7b9f0f71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04701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f7b9f0f71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f7b9f0f71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093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Google Shape;827;gf362111a31_0_20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8" name="Google Shape;828;gf362111a31_0_20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47265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8"/>
        <p:cNvGrpSpPr/>
        <p:nvPr/>
      </p:nvGrpSpPr>
      <p:grpSpPr>
        <a:xfrm>
          <a:off x="0" y="0"/>
          <a:ext cx="0" cy="0"/>
          <a:chOff x="0" y="0"/>
          <a:chExt cx="0" cy="0"/>
        </a:xfrm>
      </p:grpSpPr>
      <p:sp>
        <p:nvSpPr>
          <p:cNvPr id="1349" name="Google Shape;1349;gf362111a31_0_14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0" name="Google Shape;1350;gf362111a31_0_14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22323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8"/>
        <p:cNvGrpSpPr/>
        <p:nvPr/>
      </p:nvGrpSpPr>
      <p:grpSpPr>
        <a:xfrm>
          <a:off x="0" y="0"/>
          <a:ext cx="0" cy="0"/>
          <a:chOff x="0" y="0"/>
          <a:chExt cx="0" cy="0"/>
        </a:xfrm>
      </p:grpSpPr>
      <p:sp>
        <p:nvSpPr>
          <p:cNvPr id="1349" name="Google Shape;1349;gf362111a31_0_14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0" name="Google Shape;1350;gf362111a31_0_14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83255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8"/>
        <p:cNvGrpSpPr/>
        <p:nvPr/>
      </p:nvGrpSpPr>
      <p:grpSpPr>
        <a:xfrm>
          <a:off x="0" y="0"/>
          <a:ext cx="0" cy="0"/>
          <a:chOff x="0" y="0"/>
          <a:chExt cx="0" cy="0"/>
        </a:xfrm>
      </p:grpSpPr>
      <p:sp>
        <p:nvSpPr>
          <p:cNvPr id="1349" name="Google Shape;1349;gf362111a31_0_14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0" name="Google Shape;1350;gf362111a31_0_14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20761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f7b9f0f71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f7b9f0f71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90488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f7b9f0f71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f7b9f0f71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25480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f7b9f0f71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f7b9f0f71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49088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f7b9f0f71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f7b9f0f71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46377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f7b9f0f71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f7b9f0f71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88586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f7b9f0f71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f7b9f0f71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17870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f7b9f0f71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f7b9f0f71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132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f7b9f0f71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f7b9f0f71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43010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Google Shape;827;gf362111a31_0_20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8" name="Google Shape;828;gf362111a31_0_20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59096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Google Shape;827;gf362111a31_0_20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8" name="Google Shape;828;gf362111a31_0_20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3782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gf362111a31_0_20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8" name="Google Shape;738;gf362111a31_0_20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45675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gf362111a31_0_20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8" name="Google Shape;738;gf362111a31_0_20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1502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Google Shape;827;gf362111a31_0_20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8" name="Google Shape;828;gf362111a31_0_20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62832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Google Shape;827;gf362111a31_0_20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8" name="Google Shape;828;gf362111a31_0_20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98263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Google Shape;827;gf362111a31_0_20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8" name="Google Shape;828;gf362111a31_0_20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7685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Google Shape;827;gf362111a31_0_20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8" name="Google Shape;828;gf362111a31_0_20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49493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f7b9f0f71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f7b9f0f71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9494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f7b9f0f71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f7b9f0f71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7906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f7b9f0f71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f7b9f0f71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10438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Google Shape;827;gf362111a31_0_20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8" name="Google Shape;828;gf362111a31_0_20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125874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f7b9f0f71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f7b9f0f71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88041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Google Shape;827;gf362111a31_0_20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8" name="Google Shape;828;gf362111a31_0_20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844137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Google Shape;827;gf362111a31_0_20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8" name="Google Shape;828;gf362111a31_0_20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39062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f7b9f0f71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f7b9f0f71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682441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8"/>
        <p:cNvGrpSpPr/>
        <p:nvPr/>
      </p:nvGrpSpPr>
      <p:grpSpPr>
        <a:xfrm>
          <a:off x="0" y="0"/>
          <a:ext cx="0" cy="0"/>
          <a:chOff x="0" y="0"/>
          <a:chExt cx="0" cy="0"/>
        </a:xfrm>
      </p:grpSpPr>
      <p:sp>
        <p:nvSpPr>
          <p:cNvPr id="1349" name="Google Shape;1349;gf362111a31_0_14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0" name="Google Shape;1350;gf362111a31_0_14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03513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f7b9f0f71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f7b9f0f71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7604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gf362111a31_0_20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8" name="Google Shape;738;gf362111a31_0_20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777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gf362111a31_0_20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8" name="Google Shape;738;gf362111a31_0_20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70164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f7b9f0f71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f7b9f0f71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56542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4"/>
        <p:cNvGrpSpPr/>
        <p:nvPr/>
      </p:nvGrpSpPr>
      <p:grpSpPr>
        <a:xfrm>
          <a:off x="0" y="0"/>
          <a:ext cx="0" cy="0"/>
          <a:chOff x="0" y="0"/>
          <a:chExt cx="0" cy="0"/>
        </a:xfrm>
      </p:grpSpPr>
      <p:sp>
        <p:nvSpPr>
          <p:cNvPr id="2055" name="Google Shape;2055;gf922297a60_5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6" name="Google Shape;2056;gf922297a60_5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8702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p:nvPr/>
        </p:nvSpPr>
        <p:spPr>
          <a:xfrm rot="5400000">
            <a:off x="3743675" y="-3491700"/>
            <a:ext cx="843900" cy="8541000"/>
          </a:xfrm>
          <a:prstGeom prst="round2SameRect">
            <a:avLst>
              <a:gd name="adj1" fmla="val 50000"/>
              <a:gd name="adj2" fmla="val 0"/>
            </a:avLst>
          </a:prstGeom>
          <a:solidFill>
            <a:schemeClr val="lt2"/>
          </a:solidFill>
          <a:ln w="76200" cap="flat" cmpd="sng">
            <a:solidFill>
              <a:srgbClr val="FFFF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4" name="Google Shape;24;p5"/>
          <p:cNvSpPr txBox="1">
            <a:spLocks noGrp="1"/>
          </p:cNvSpPr>
          <p:nvPr>
            <p:ph type="subTitle" idx="1"/>
          </p:nvPr>
        </p:nvSpPr>
        <p:spPr>
          <a:xfrm>
            <a:off x="2043350" y="3130850"/>
            <a:ext cx="1804500" cy="440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Domine SemiBold"/>
              <a:buNone/>
              <a:defRPr sz="2000">
                <a:solidFill>
                  <a:schemeClr val="lt1"/>
                </a:solidFill>
                <a:latin typeface="Domine SemiBold"/>
                <a:ea typeface="Domine SemiBold"/>
                <a:cs typeface="Domine SemiBold"/>
                <a:sym typeface="Domine SemiBold"/>
              </a:defRPr>
            </a:lvl1pPr>
            <a:lvl2pPr lvl="1" algn="ctr" rtl="0">
              <a:spcBef>
                <a:spcPts val="0"/>
              </a:spcBef>
              <a:spcAft>
                <a:spcPts val="0"/>
              </a:spcAft>
              <a:buSzPts val="2000"/>
              <a:buFont typeface="Domine SemiBold"/>
              <a:buNone/>
              <a:defRPr sz="2000">
                <a:latin typeface="Domine SemiBold"/>
                <a:ea typeface="Domine SemiBold"/>
                <a:cs typeface="Domine SemiBold"/>
                <a:sym typeface="Domine SemiBold"/>
              </a:defRPr>
            </a:lvl2pPr>
            <a:lvl3pPr lvl="2" algn="ctr" rtl="0">
              <a:spcBef>
                <a:spcPts val="0"/>
              </a:spcBef>
              <a:spcAft>
                <a:spcPts val="0"/>
              </a:spcAft>
              <a:buSzPts val="2000"/>
              <a:buFont typeface="Domine SemiBold"/>
              <a:buNone/>
              <a:defRPr sz="2000">
                <a:latin typeface="Domine SemiBold"/>
                <a:ea typeface="Domine SemiBold"/>
                <a:cs typeface="Domine SemiBold"/>
                <a:sym typeface="Domine SemiBold"/>
              </a:defRPr>
            </a:lvl3pPr>
            <a:lvl4pPr lvl="3" algn="ctr" rtl="0">
              <a:spcBef>
                <a:spcPts val="0"/>
              </a:spcBef>
              <a:spcAft>
                <a:spcPts val="0"/>
              </a:spcAft>
              <a:buSzPts val="2000"/>
              <a:buFont typeface="Domine SemiBold"/>
              <a:buNone/>
              <a:defRPr sz="2000">
                <a:latin typeface="Domine SemiBold"/>
                <a:ea typeface="Domine SemiBold"/>
                <a:cs typeface="Domine SemiBold"/>
                <a:sym typeface="Domine SemiBold"/>
              </a:defRPr>
            </a:lvl4pPr>
            <a:lvl5pPr lvl="4" algn="ctr" rtl="0">
              <a:spcBef>
                <a:spcPts val="0"/>
              </a:spcBef>
              <a:spcAft>
                <a:spcPts val="0"/>
              </a:spcAft>
              <a:buSzPts val="2000"/>
              <a:buFont typeface="Domine SemiBold"/>
              <a:buNone/>
              <a:defRPr sz="2000">
                <a:latin typeface="Domine SemiBold"/>
                <a:ea typeface="Domine SemiBold"/>
                <a:cs typeface="Domine SemiBold"/>
                <a:sym typeface="Domine SemiBold"/>
              </a:defRPr>
            </a:lvl5pPr>
            <a:lvl6pPr lvl="5" algn="ctr" rtl="0">
              <a:spcBef>
                <a:spcPts val="0"/>
              </a:spcBef>
              <a:spcAft>
                <a:spcPts val="0"/>
              </a:spcAft>
              <a:buSzPts val="2000"/>
              <a:buFont typeface="Domine SemiBold"/>
              <a:buNone/>
              <a:defRPr sz="2000">
                <a:latin typeface="Domine SemiBold"/>
                <a:ea typeface="Domine SemiBold"/>
                <a:cs typeface="Domine SemiBold"/>
                <a:sym typeface="Domine SemiBold"/>
              </a:defRPr>
            </a:lvl6pPr>
            <a:lvl7pPr lvl="6" algn="ctr" rtl="0">
              <a:spcBef>
                <a:spcPts val="0"/>
              </a:spcBef>
              <a:spcAft>
                <a:spcPts val="0"/>
              </a:spcAft>
              <a:buSzPts val="2000"/>
              <a:buFont typeface="Domine SemiBold"/>
              <a:buNone/>
              <a:defRPr sz="2000">
                <a:latin typeface="Domine SemiBold"/>
                <a:ea typeface="Domine SemiBold"/>
                <a:cs typeface="Domine SemiBold"/>
                <a:sym typeface="Domine SemiBold"/>
              </a:defRPr>
            </a:lvl7pPr>
            <a:lvl8pPr lvl="7" algn="ctr" rtl="0">
              <a:spcBef>
                <a:spcPts val="0"/>
              </a:spcBef>
              <a:spcAft>
                <a:spcPts val="0"/>
              </a:spcAft>
              <a:buSzPts val="2000"/>
              <a:buFont typeface="Domine SemiBold"/>
              <a:buNone/>
              <a:defRPr sz="2000">
                <a:latin typeface="Domine SemiBold"/>
                <a:ea typeface="Domine SemiBold"/>
                <a:cs typeface="Domine SemiBold"/>
                <a:sym typeface="Domine SemiBold"/>
              </a:defRPr>
            </a:lvl8pPr>
            <a:lvl9pPr lvl="8" algn="ctr" rtl="0">
              <a:spcBef>
                <a:spcPts val="0"/>
              </a:spcBef>
              <a:spcAft>
                <a:spcPts val="0"/>
              </a:spcAft>
              <a:buSzPts val="2000"/>
              <a:buFont typeface="Domine SemiBold"/>
              <a:buNone/>
              <a:defRPr sz="2000">
                <a:latin typeface="Domine SemiBold"/>
                <a:ea typeface="Domine SemiBold"/>
                <a:cs typeface="Domine SemiBold"/>
                <a:sym typeface="Domine SemiBold"/>
              </a:defRPr>
            </a:lvl9pPr>
          </a:lstStyle>
          <a:p>
            <a:endParaRPr/>
          </a:p>
        </p:txBody>
      </p:sp>
      <p:sp>
        <p:nvSpPr>
          <p:cNvPr id="25" name="Google Shape;25;p5"/>
          <p:cNvSpPr txBox="1">
            <a:spLocks noGrp="1"/>
          </p:cNvSpPr>
          <p:nvPr>
            <p:ph type="subTitle" idx="2"/>
          </p:nvPr>
        </p:nvSpPr>
        <p:spPr>
          <a:xfrm>
            <a:off x="1712300" y="3664225"/>
            <a:ext cx="2466600" cy="897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26" name="Google Shape;26;p5"/>
          <p:cNvSpPr txBox="1">
            <a:spLocks noGrp="1"/>
          </p:cNvSpPr>
          <p:nvPr>
            <p:ph type="subTitle" idx="3"/>
          </p:nvPr>
        </p:nvSpPr>
        <p:spPr>
          <a:xfrm>
            <a:off x="5296150" y="3130850"/>
            <a:ext cx="1804500" cy="440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Domine SemiBold"/>
              <a:buNone/>
              <a:defRPr sz="2000">
                <a:solidFill>
                  <a:schemeClr val="lt1"/>
                </a:solidFill>
                <a:latin typeface="Domine SemiBold"/>
                <a:ea typeface="Domine SemiBold"/>
                <a:cs typeface="Domine SemiBold"/>
                <a:sym typeface="Domine SemiBold"/>
              </a:defRPr>
            </a:lvl1pPr>
            <a:lvl2pPr lvl="1" algn="ctr" rtl="0">
              <a:spcBef>
                <a:spcPts val="0"/>
              </a:spcBef>
              <a:spcAft>
                <a:spcPts val="0"/>
              </a:spcAft>
              <a:buSzPts val="2000"/>
              <a:buFont typeface="Domine SemiBold"/>
              <a:buNone/>
              <a:defRPr sz="2000">
                <a:latin typeface="Domine SemiBold"/>
                <a:ea typeface="Domine SemiBold"/>
                <a:cs typeface="Domine SemiBold"/>
                <a:sym typeface="Domine SemiBold"/>
              </a:defRPr>
            </a:lvl2pPr>
            <a:lvl3pPr lvl="2" algn="ctr" rtl="0">
              <a:spcBef>
                <a:spcPts val="0"/>
              </a:spcBef>
              <a:spcAft>
                <a:spcPts val="0"/>
              </a:spcAft>
              <a:buSzPts val="2000"/>
              <a:buFont typeface="Domine SemiBold"/>
              <a:buNone/>
              <a:defRPr sz="2000">
                <a:latin typeface="Domine SemiBold"/>
                <a:ea typeface="Domine SemiBold"/>
                <a:cs typeface="Domine SemiBold"/>
                <a:sym typeface="Domine SemiBold"/>
              </a:defRPr>
            </a:lvl3pPr>
            <a:lvl4pPr lvl="3" algn="ctr" rtl="0">
              <a:spcBef>
                <a:spcPts val="0"/>
              </a:spcBef>
              <a:spcAft>
                <a:spcPts val="0"/>
              </a:spcAft>
              <a:buSzPts val="2000"/>
              <a:buFont typeface="Domine SemiBold"/>
              <a:buNone/>
              <a:defRPr sz="2000">
                <a:latin typeface="Domine SemiBold"/>
                <a:ea typeface="Domine SemiBold"/>
                <a:cs typeface="Domine SemiBold"/>
                <a:sym typeface="Domine SemiBold"/>
              </a:defRPr>
            </a:lvl4pPr>
            <a:lvl5pPr lvl="4" algn="ctr" rtl="0">
              <a:spcBef>
                <a:spcPts val="0"/>
              </a:spcBef>
              <a:spcAft>
                <a:spcPts val="0"/>
              </a:spcAft>
              <a:buSzPts val="2000"/>
              <a:buFont typeface="Domine SemiBold"/>
              <a:buNone/>
              <a:defRPr sz="2000">
                <a:latin typeface="Domine SemiBold"/>
                <a:ea typeface="Domine SemiBold"/>
                <a:cs typeface="Domine SemiBold"/>
                <a:sym typeface="Domine SemiBold"/>
              </a:defRPr>
            </a:lvl5pPr>
            <a:lvl6pPr lvl="5" algn="ctr" rtl="0">
              <a:spcBef>
                <a:spcPts val="0"/>
              </a:spcBef>
              <a:spcAft>
                <a:spcPts val="0"/>
              </a:spcAft>
              <a:buSzPts val="2000"/>
              <a:buFont typeface="Domine SemiBold"/>
              <a:buNone/>
              <a:defRPr sz="2000">
                <a:latin typeface="Domine SemiBold"/>
                <a:ea typeface="Domine SemiBold"/>
                <a:cs typeface="Domine SemiBold"/>
                <a:sym typeface="Domine SemiBold"/>
              </a:defRPr>
            </a:lvl6pPr>
            <a:lvl7pPr lvl="6" algn="ctr" rtl="0">
              <a:spcBef>
                <a:spcPts val="0"/>
              </a:spcBef>
              <a:spcAft>
                <a:spcPts val="0"/>
              </a:spcAft>
              <a:buSzPts val="2000"/>
              <a:buFont typeface="Domine SemiBold"/>
              <a:buNone/>
              <a:defRPr sz="2000">
                <a:latin typeface="Domine SemiBold"/>
                <a:ea typeface="Domine SemiBold"/>
                <a:cs typeface="Domine SemiBold"/>
                <a:sym typeface="Domine SemiBold"/>
              </a:defRPr>
            </a:lvl7pPr>
            <a:lvl8pPr lvl="7" algn="ctr" rtl="0">
              <a:spcBef>
                <a:spcPts val="0"/>
              </a:spcBef>
              <a:spcAft>
                <a:spcPts val="0"/>
              </a:spcAft>
              <a:buSzPts val="2000"/>
              <a:buFont typeface="Domine SemiBold"/>
              <a:buNone/>
              <a:defRPr sz="2000">
                <a:latin typeface="Domine SemiBold"/>
                <a:ea typeface="Domine SemiBold"/>
                <a:cs typeface="Domine SemiBold"/>
                <a:sym typeface="Domine SemiBold"/>
              </a:defRPr>
            </a:lvl8pPr>
            <a:lvl9pPr lvl="8" algn="ctr" rtl="0">
              <a:spcBef>
                <a:spcPts val="0"/>
              </a:spcBef>
              <a:spcAft>
                <a:spcPts val="0"/>
              </a:spcAft>
              <a:buSzPts val="2000"/>
              <a:buFont typeface="Domine SemiBold"/>
              <a:buNone/>
              <a:defRPr sz="2000">
                <a:latin typeface="Domine SemiBold"/>
                <a:ea typeface="Domine SemiBold"/>
                <a:cs typeface="Domine SemiBold"/>
                <a:sym typeface="Domine SemiBold"/>
              </a:defRPr>
            </a:lvl9pPr>
          </a:lstStyle>
          <a:p>
            <a:endParaRPr/>
          </a:p>
        </p:txBody>
      </p:sp>
      <p:sp>
        <p:nvSpPr>
          <p:cNvPr id="27" name="Google Shape;27;p5"/>
          <p:cNvSpPr txBox="1">
            <a:spLocks noGrp="1"/>
          </p:cNvSpPr>
          <p:nvPr>
            <p:ph type="subTitle" idx="4"/>
          </p:nvPr>
        </p:nvSpPr>
        <p:spPr>
          <a:xfrm>
            <a:off x="4965100" y="3664225"/>
            <a:ext cx="2466600" cy="897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7"/>
        <p:cNvGrpSpPr/>
        <p:nvPr/>
      </p:nvGrpSpPr>
      <p:grpSpPr>
        <a:xfrm>
          <a:off x="0" y="0"/>
          <a:ext cx="0" cy="0"/>
          <a:chOff x="0" y="0"/>
          <a:chExt cx="0" cy="0"/>
        </a:xfrm>
      </p:grpSpPr>
      <p:sp>
        <p:nvSpPr>
          <p:cNvPr id="48" name="Google Shape;48;p12"/>
          <p:cNvSpPr/>
          <p:nvPr/>
        </p:nvSpPr>
        <p:spPr>
          <a:xfrm>
            <a:off x="6775" y="-6775"/>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hree columns">
  <p:cSld name="TITLE_AND_TWO_COLUMNS_1">
    <p:spTree>
      <p:nvGrpSpPr>
        <p:cNvPr id="1" name="Shape 70"/>
        <p:cNvGrpSpPr/>
        <p:nvPr/>
      </p:nvGrpSpPr>
      <p:grpSpPr>
        <a:xfrm>
          <a:off x="0" y="0"/>
          <a:ext cx="0" cy="0"/>
          <a:chOff x="0" y="0"/>
          <a:chExt cx="0" cy="0"/>
        </a:xfrm>
      </p:grpSpPr>
      <p:sp>
        <p:nvSpPr>
          <p:cNvPr id="71" name="Google Shape;71;p15"/>
          <p:cNvSpPr/>
          <p:nvPr/>
        </p:nvSpPr>
        <p:spPr>
          <a:xfrm>
            <a:off x="4993138" y="-34100"/>
            <a:ext cx="4201025" cy="679475"/>
          </a:xfrm>
          <a:custGeom>
            <a:avLst/>
            <a:gdLst/>
            <a:ahLst/>
            <a:cxnLst/>
            <a:rect l="l" t="t" r="r" b="b"/>
            <a:pathLst>
              <a:path w="168041" h="27179" extrusionOk="0">
                <a:moveTo>
                  <a:pt x="0" y="27179"/>
                </a:moveTo>
                <a:cubicBezTo>
                  <a:pt x="8707" y="18472"/>
                  <a:pt x="19666" y="10221"/>
                  <a:pt x="31855" y="8475"/>
                </a:cubicBezTo>
                <a:cubicBezTo>
                  <a:pt x="39930" y="7319"/>
                  <a:pt x="47743" y="14596"/>
                  <a:pt x="55819" y="13443"/>
                </a:cubicBezTo>
                <a:cubicBezTo>
                  <a:pt x="65911" y="12003"/>
                  <a:pt x="73095" y="0"/>
                  <a:pt x="83290" y="0"/>
                </a:cubicBezTo>
                <a:cubicBezTo>
                  <a:pt x="87639" y="0"/>
                  <a:pt x="92515" y="723"/>
                  <a:pt x="95856" y="3507"/>
                </a:cubicBezTo>
                <a:cubicBezTo>
                  <a:pt x="100092" y="7037"/>
                  <a:pt x="104763" y="14319"/>
                  <a:pt x="109884" y="12274"/>
                </a:cubicBezTo>
                <a:cubicBezTo>
                  <a:pt x="112042" y="11412"/>
                  <a:pt x="115326" y="8072"/>
                  <a:pt x="113683" y="6429"/>
                </a:cubicBezTo>
                <a:cubicBezTo>
                  <a:pt x="112196" y="4942"/>
                  <a:pt x="109541" y="4303"/>
                  <a:pt x="107546" y="4968"/>
                </a:cubicBezTo>
                <a:cubicBezTo>
                  <a:pt x="104852" y="5867"/>
                  <a:pt x="104306" y="11867"/>
                  <a:pt x="106669" y="13443"/>
                </a:cubicBezTo>
                <a:cubicBezTo>
                  <a:pt x="123809" y="24873"/>
                  <a:pt x="163032" y="765"/>
                  <a:pt x="168041" y="20749"/>
                </a:cubicBezTo>
              </a:path>
            </a:pathLst>
          </a:custGeom>
          <a:noFill/>
          <a:ln w="19050" cap="flat" cmpd="sng">
            <a:solidFill>
              <a:schemeClr val="accent5"/>
            </a:solidFill>
            <a:prstDash val="dot"/>
            <a:round/>
            <a:headEnd type="none" w="med" len="med"/>
            <a:tailEnd type="none" w="med" len="med"/>
          </a:ln>
        </p:spPr>
      </p:sp>
      <p:sp>
        <p:nvSpPr>
          <p:cNvPr id="72" name="Google Shape;72;p15"/>
          <p:cNvSpPr/>
          <p:nvPr/>
        </p:nvSpPr>
        <p:spPr>
          <a:xfrm rot="5400000">
            <a:off x="3743675" y="-3491700"/>
            <a:ext cx="843900" cy="8541000"/>
          </a:xfrm>
          <a:prstGeom prst="round2SameRect">
            <a:avLst>
              <a:gd name="adj1" fmla="val 50000"/>
              <a:gd name="adj2" fmla="val 0"/>
            </a:avLst>
          </a:prstGeom>
          <a:solidFill>
            <a:schemeClr val="accent6"/>
          </a:solidFill>
          <a:ln w="76200" cap="flat" cmpd="sng">
            <a:solidFill>
              <a:srgbClr val="FFFF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4" name="Google Shape;74;p15"/>
          <p:cNvSpPr txBox="1">
            <a:spLocks noGrp="1"/>
          </p:cNvSpPr>
          <p:nvPr>
            <p:ph type="subTitle" idx="1"/>
          </p:nvPr>
        </p:nvSpPr>
        <p:spPr>
          <a:xfrm>
            <a:off x="1051050" y="3130850"/>
            <a:ext cx="1804500" cy="440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Domine SemiBold"/>
              <a:buNone/>
              <a:defRPr sz="2000">
                <a:solidFill>
                  <a:schemeClr val="lt1"/>
                </a:solidFill>
                <a:latin typeface="Domine SemiBold"/>
                <a:ea typeface="Domine SemiBold"/>
                <a:cs typeface="Domine SemiBold"/>
                <a:sym typeface="Domine SemiBold"/>
              </a:defRPr>
            </a:lvl1pPr>
            <a:lvl2pPr lvl="1" algn="ctr" rtl="0">
              <a:spcBef>
                <a:spcPts val="0"/>
              </a:spcBef>
              <a:spcAft>
                <a:spcPts val="0"/>
              </a:spcAft>
              <a:buSzPts val="2000"/>
              <a:buFont typeface="Domine SemiBold"/>
              <a:buNone/>
              <a:defRPr sz="2000">
                <a:latin typeface="Domine SemiBold"/>
                <a:ea typeface="Domine SemiBold"/>
                <a:cs typeface="Domine SemiBold"/>
                <a:sym typeface="Domine SemiBold"/>
              </a:defRPr>
            </a:lvl2pPr>
            <a:lvl3pPr lvl="2" algn="ctr" rtl="0">
              <a:spcBef>
                <a:spcPts val="0"/>
              </a:spcBef>
              <a:spcAft>
                <a:spcPts val="0"/>
              </a:spcAft>
              <a:buSzPts val="2000"/>
              <a:buFont typeface="Domine SemiBold"/>
              <a:buNone/>
              <a:defRPr sz="2000">
                <a:latin typeface="Domine SemiBold"/>
                <a:ea typeface="Domine SemiBold"/>
                <a:cs typeface="Domine SemiBold"/>
                <a:sym typeface="Domine SemiBold"/>
              </a:defRPr>
            </a:lvl3pPr>
            <a:lvl4pPr lvl="3" algn="ctr" rtl="0">
              <a:spcBef>
                <a:spcPts val="0"/>
              </a:spcBef>
              <a:spcAft>
                <a:spcPts val="0"/>
              </a:spcAft>
              <a:buSzPts val="2000"/>
              <a:buFont typeface="Domine SemiBold"/>
              <a:buNone/>
              <a:defRPr sz="2000">
                <a:latin typeface="Domine SemiBold"/>
                <a:ea typeface="Domine SemiBold"/>
                <a:cs typeface="Domine SemiBold"/>
                <a:sym typeface="Domine SemiBold"/>
              </a:defRPr>
            </a:lvl4pPr>
            <a:lvl5pPr lvl="4" algn="ctr" rtl="0">
              <a:spcBef>
                <a:spcPts val="0"/>
              </a:spcBef>
              <a:spcAft>
                <a:spcPts val="0"/>
              </a:spcAft>
              <a:buSzPts val="2000"/>
              <a:buFont typeface="Domine SemiBold"/>
              <a:buNone/>
              <a:defRPr sz="2000">
                <a:latin typeface="Domine SemiBold"/>
                <a:ea typeface="Domine SemiBold"/>
                <a:cs typeface="Domine SemiBold"/>
                <a:sym typeface="Domine SemiBold"/>
              </a:defRPr>
            </a:lvl5pPr>
            <a:lvl6pPr lvl="5" algn="ctr" rtl="0">
              <a:spcBef>
                <a:spcPts val="0"/>
              </a:spcBef>
              <a:spcAft>
                <a:spcPts val="0"/>
              </a:spcAft>
              <a:buSzPts val="2000"/>
              <a:buFont typeface="Domine SemiBold"/>
              <a:buNone/>
              <a:defRPr sz="2000">
                <a:latin typeface="Domine SemiBold"/>
                <a:ea typeface="Domine SemiBold"/>
                <a:cs typeface="Domine SemiBold"/>
                <a:sym typeface="Domine SemiBold"/>
              </a:defRPr>
            </a:lvl6pPr>
            <a:lvl7pPr lvl="6" algn="ctr" rtl="0">
              <a:spcBef>
                <a:spcPts val="0"/>
              </a:spcBef>
              <a:spcAft>
                <a:spcPts val="0"/>
              </a:spcAft>
              <a:buSzPts val="2000"/>
              <a:buFont typeface="Domine SemiBold"/>
              <a:buNone/>
              <a:defRPr sz="2000">
                <a:latin typeface="Domine SemiBold"/>
                <a:ea typeface="Domine SemiBold"/>
                <a:cs typeface="Domine SemiBold"/>
                <a:sym typeface="Domine SemiBold"/>
              </a:defRPr>
            </a:lvl7pPr>
            <a:lvl8pPr lvl="7" algn="ctr" rtl="0">
              <a:spcBef>
                <a:spcPts val="0"/>
              </a:spcBef>
              <a:spcAft>
                <a:spcPts val="0"/>
              </a:spcAft>
              <a:buSzPts val="2000"/>
              <a:buFont typeface="Domine SemiBold"/>
              <a:buNone/>
              <a:defRPr sz="2000">
                <a:latin typeface="Domine SemiBold"/>
                <a:ea typeface="Domine SemiBold"/>
                <a:cs typeface="Domine SemiBold"/>
                <a:sym typeface="Domine SemiBold"/>
              </a:defRPr>
            </a:lvl8pPr>
            <a:lvl9pPr lvl="8" algn="ctr" rtl="0">
              <a:spcBef>
                <a:spcPts val="0"/>
              </a:spcBef>
              <a:spcAft>
                <a:spcPts val="0"/>
              </a:spcAft>
              <a:buSzPts val="2000"/>
              <a:buFont typeface="Domine SemiBold"/>
              <a:buNone/>
              <a:defRPr sz="2000">
                <a:latin typeface="Domine SemiBold"/>
                <a:ea typeface="Domine SemiBold"/>
                <a:cs typeface="Domine SemiBold"/>
                <a:sym typeface="Domine SemiBold"/>
              </a:defRPr>
            </a:lvl9pPr>
          </a:lstStyle>
          <a:p>
            <a:endParaRPr/>
          </a:p>
        </p:txBody>
      </p:sp>
      <p:sp>
        <p:nvSpPr>
          <p:cNvPr id="75" name="Google Shape;75;p15"/>
          <p:cNvSpPr txBox="1">
            <a:spLocks noGrp="1"/>
          </p:cNvSpPr>
          <p:nvPr>
            <p:ph type="subTitle" idx="2"/>
          </p:nvPr>
        </p:nvSpPr>
        <p:spPr>
          <a:xfrm>
            <a:off x="720000" y="3664225"/>
            <a:ext cx="2466600" cy="897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76" name="Google Shape;76;p15"/>
          <p:cNvSpPr txBox="1">
            <a:spLocks noGrp="1"/>
          </p:cNvSpPr>
          <p:nvPr>
            <p:ph type="subTitle" idx="3"/>
          </p:nvPr>
        </p:nvSpPr>
        <p:spPr>
          <a:xfrm>
            <a:off x="3669750" y="3130850"/>
            <a:ext cx="1804500" cy="440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Domine SemiBold"/>
              <a:buNone/>
              <a:defRPr sz="2000">
                <a:solidFill>
                  <a:schemeClr val="lt1"/>
                </a:solidFill>
                <a:latin typeface="Domine SemiBold"/>
                <a:ea typeface="Domine SemiBold"/>
                <a:cs typeface="Domine SemiBold"/>
                <a:sym typeface="Domine SemiBold"/>
              </a:defRPr>
            </a:lvl1pPr>
            <a:lvl2pPr lvl="1" algn="ctr" rtl="0">
              <a:spcBef>
                <a:spcPts val="0"/>
              </a:spcBef>
              <a:spcAft>
                <a:spcPts val="0"/>
              </a:spcAft>
              <a:buSzPts val="2000"/>
              <a:buFont typeface="Domine SemiBold"/>
              <a:buNone/>
              <a:defRPr sz="2000">
                <a:latin typeface="Domine SemiBold"/>
                <a:ea typeface="Domine SemiBold"/>
                <a:cs typeface="Domine SemiBold"/>
                <a:sym typeface="Domine SemiBold"/>
              </a:defRPr>
            </a:lvl2pPr>
            <a:lvl3pPr lvl="2" algn="ctr" rtl="0">
              <a:spcBef>
                <a:spcPts val="0"/>
              </a:spcBef>
              <a:spcAft>
                <a:spcPts val="0"/>
              </a:spcAft>
              <a:buSzPts val="2000"/>
              <a:buFont typeface="Domine SemiBold"/>
              <a:buNone/>
              <a:defRPr sz="2000">
                <a:latin typeface="Domine SemiBold"/>
                <a:ea typeface="Domine SemiBold"/>
                <a:cs typeface="Domine SemiBold"/>
                <a:sym typeface="Domine SemiBold"/>
              </a:defRPr>
            </a:lvl3pPr>
            <a:lvl4pPr lvl="3" algn="ctr" rtl="0">
              <a:spcBef>
                <a:spcPts val="0"/>
              </a:spcBef>
              <a:spcAft>
                <a:spcPts val="0"/>
              </a:spcAft>
              <a:buSzPts val="2000"/>
              <a:buFont typeface="Domine SemiBold"/>
              <a:buNone/>
              <a:defRPr sz="2000">
                <a:latin typeface="Domine SemiBold"/>
                <a:ea typeface="Domine SemiBold"/>
                <a:cs typeface="Domine SemiBold"/>
                <a:sym typeface="Domine SemiBold"/>
              </a:defRPr>
            </a:lvl4pPr>
            <a:lvl5pPr lvl="4" algn="ctr" rtl="0">
              <a:spcBef>
                <a:spcPts val="0"/>
              </a:spcBef>
              <a:spcAft>
                <a:spcPts val="0"/>
              </a:spcAft>
              <a:buSzPts val="2000"/>
              <a:buFont typeface="Domine SemiBold"/>
              <a:buNone/>
              <a:defRPr sz="2000">
                <a:latin typeface="Domine SemiBold"/>
                <a:ea typeface="Domine SemiBold"/>
                <a:cs typeface="Domine SemiBold"/>
                <a:sym typeface="Domine SemiBold"/>
              </a:defRPr>
            </a:lvl5pPr>
            <a:lvl6pPr lvl="5" algn="ctr" rtl="0">
              <a:spcBef>
                <a:spcPts val="0"/>
              </a:spcBef>
              <a:spcAft>
                <a:spcPts val="0"/>
              </a:spcAft>
              <a:buSzPts val="2000"/>
              <a:buFont typeface="Domine SemiBold"/>
              <a:buNone/>
              <a:defRPr sz="2000">
                <a:latin typeface="Domine SemiBold"/>
                <a:ea typeface="Domine SemiBold"/>
                <a:cs typeface="Domine SemiBold"/>
                <a:sym typeface="Domine SemiBold"/>
              </a:defRPr>
            </a:lvl6pPr>
            <a:lvl7pPr lvl="6" algn="ctr" rtl="0">
              <a:spcBef>
                <a:spcPts val="0"/>
              </a:spcBef>
              <a:spcAft>
                <a:spcPts val="0"/>
              </a:spcAft>
              <a:buSzPts val="2000"/>
              <a:buFont typeface="Domine SemiBold"/>
              <a:buNone/>
              <a:defRPr sz="2000">
                <a:latin typeface="Domine SemiBold"/>
                <a:ea typeface="Domine SemiBold"/>
                <a:cs typeface="Domine SemiBold"/>
                <a:sym typeface="Domine SemiBold"/>
              </a:defRPr>
            </a:lvl7pPr>
            <a:lvl8pPr lvl="7" algn="ctr" rtl="0">
              <a:spcBef>
                <a:spcPts val="0"/>
              </a:spcBef>
              <a:spcAft>
                <a:spcPts val="0"/>
              </a:spcAft>
              <a:buSzPts val="2000"/>
              <a:buFont typeface="Domine SemiBold"/>
              <a:buNone/>
              <a:defRPr sz="2000">
                <a:latin typeface="Domine SemiBold"/>
                <a:ea typeface="Domine SemiBold"/>
                <a:cs typeface="Domine SemiBold"/>
                <a:sym typeface="Domine SemiBold"/>
              </a:defRPr>
            </a:lvl8pPr>
            <a:lvl9pPr lvl="8" algn="ctr" rtl="0">
              <a:spcBef>
                <a:spcPts val="0"/>
              </a:spcBef>
              <a:spcAft>
                <a:spcPts val="0"/>
              </a:spcAft>
              <a:buSzPts val="2000"/>
              <a:buFont typeface="Domine SemiBold"/>
              <a:buNone/>
              <a:defRPr sz="2000">
                <a:latin typeface="Domine SemiBold"/>
                <a:ea typeface="Domine SemiBold"/>
                <a:cs typeface="Domine SemiBold"/>
                <a:sym typeface="Domine SemiBold"/>
              </a:defRPr>
            </a:lvl9pPr>
          </a:lstStyle>
          <a:p>
            <a:endParaRPr/>
          </a:p>
        </p:txBody>
      </p:sp>
      <p:sp>
        <p:nvSpPr>
          <p:cNvPr id="77" name="Google Shape;77;p15"/>
          <p:cNvSpPr txBox="1">
            <a:spLocks noGrp="1"/>
          </p:cNvSpPr>
          <p:nvPr>
            <p:ph type="subTitle" idx="4"/>
          </p:nvPr>
        </p:nvSpPr>
        <p:spPr>
          <a:xfrm>
            <a:off x="3338700" y="3664225"/>
            <a:ext cx="2466600" cy="897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78" name="Google Shape;78;p15"/>
          <p:cNvSpPr txBox="1">
            <a:spLocks noGrp="1"/>
          </p:cNvSpPr>
          <p:nvPr>
            <p:ph type="subTitle" idx="5"/>
          </p:nvPr>
        </p:nvSpPr>
        <p:spPr>
          <a:xfrm>
            <a:off x="6288450" y="3130850"/>
            <a:ext cx="1804500" cy="440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Domine SemiBold"/>
              <a:buNone/>
              <a:defRPr sz="2000">
                <a:solidFill>
                  <a:schemeClr val="lt1"/>
                </a:solidFill>
                <a:latin typeface="Domine SemiBold"/>
                <a:ea typeface="Domine SemiBold"/>
                <a:cs typeface="Domine SemiBold"/>
                <a:sym typeface="Domine SemiBold"/>
              </a:defRPr>
            </a:lvl1pPr>
            <a:lvl2pPr lvl="1" algn="ctr" rtl="0">
              <a:spcBef>
                <a:spcPts val="0"/>
              </a:spcBef>
              <a:spcAft>
                <a:spcPts val="0"/>
              </a:spcAft>
              <a:buSzPts val="2000"/>
              <a:buFont typeface="Domine SemiBold"/>
              <a:buNone/>
              <a:defRPr sz="2000">
                <a:latin typeface="Domine SemiBold"/>
                <a:ea typeface="Domine SemiBold"/>
                <a:cs typeface="Domine SemiBold"/>
                <a:sym typeface="Domine SemiBold"/>
              </a:defRPr>
            </a:lvl2pPr>
            <a:lvl3pPr lvl="2" algn="ctr" rtl="0">
              <a:spcBef>
                <a:spcPts val="0"/>
              </a:spcBef>
              <a:spcAft>
                <a:spcPts val="0"/>
              </a:spcAft>
              <a:buSzPts val="2000"/>
              <a:buFont typeface="Domine SemiBold"/>
              <a:buNone/>
              <a:defRPr sz="2000">
                <a:latin typeface="Domine SemiBold"/>
                <a:ea typeface="Domine SemiBold"/>
                <a:cs typeface="Domine SemiBold"/>
                <a:sym typeface="Domine SemiBold"/>
              </a:defRPr>
            </a:lvl3pPr>
            <a:lvl4pPr lvl="3" algn="ctr" rtl="0">
              <a:spcBef>
                <a:spcPts val="0"/>
              </a:spcBef>
              <a:spcAft>
                <a:spcPts val="0"/>
              </a:spcAft>
              <a:buSzPts val="2000"/>
              <a:buFont typeface="Domine SemiBold"/>
              <a:buNone/>
              <a:defRPr sz="2000">
                <a:latin typeface="Domine SemiBold"/>
                <a:ea typeface="Domine SemiBold"/>
                <a:cs typeface="Domine SemiBold"/>
                <a:sym typeface="Domine SemiBold"/>
              </a:defRPr>
            </a:lvl4pPr>
            <a:lvl5pPr lvl="4" algn="ctr" rtl="0">
              <a:spcBef>
                <a:spcPts val="0"/>
              </a:spcBef>
              <a:spcAft>
                <a:spcPts val="0"/>
              </a:spcAft>
              <a:buSzPts val="2000"/>
              <a:buFont typeface="Domine SemiBold"/>
              <a:buNone/>
              <a:defRPr sz="2000">
                <a:latin typeface="Domine SemiBold"/>
                <a:ea typeface="Domine SemiBold"/>
                <a:cs typeface="Domine SemiBold"/>
                <a:sym typeface="Domine SemiBold"/>
              </a:defRPr>
            </a:lvl5pPr>
            <a:lvl6pPr lvl="5" algn="ctr" rtl="0">
              <a:spcBef>
                <a:spcPts val="0"/>
              </a:spcBef>
              <a:spcAft>
                <a:spcPts val="0"/>
              </a:spcAft>
              <a:buSzPts val="2000"/>
              <a:buFont typeface="Domine SemiBold"/>
              <a:buNone/>
              <a:defRPr sz="2000">
                <a:latin typeface="Domine SemiBold"/>
                <a:ea typeface="Domine SemiBold"/>
                <a:cs typeface="Domine SemiBold"/>
                <a:sym typeface="Domine SemiBold"/>
              </a:defRPr>
            </a:lvl6pPr>
            <a:lvl7pPr lvl="6" algn="ctr" rtl="0">
              <a:spcBef>
                <a:spcPts val="0"/>
              </a:spcBef>
              <a:spcAft>
                <a:spcPts val="0"/>
              </a:spcAft>
              <a:buSzPts val="2000"/>
              <a:buFont typeface="Domine SemiBold"/>
              <a:buNone/>
              <a:defRPr sz="2000">
                <a:latin typeface="Domine SemiBold"/>
                <a:ea typeface="Domine SemiBold"/>
                <a:cs typeface="Domine SemiBold"/>
                <a:sym typeface="Domine SemiBold"/>
              </a:defRPr>
            </a:lvl7pPr>
            <a:lvl8pPr lvl="7" algn="ctr" rtl="0">
              <a:spcBef>
                <a:spcPts val="0"/>
              </a:spcBef>
              <a:spcAft>
                <a:spcPts val="0"/>
              </a:spcAft>
              <a:buSzPts val="2000"/>
              <a:buFont typeface="Domine SemiBold"/>
              <a:buNone/>
              <a:defRPr sz="2000">
                <a:latin typeface="Domine SemiBold"/>
                <a:ea typeface="Domine SemiBold"/>
                <a:cs typeface="Domine SemiBold"/>
                <a:sym typeface="Domine SemiBold"/>
              </a:defRPr>
            </a:lvl8pPr>
            <a:lvl9pPr lvl="8" algn="ctr" rtl="0">
              <a:spcBef>
                <a:spcPts val="0"/>
              </a:spcBef>
              <a:spcAft>
                <a:spcPts val="0"/>
              </a:spcAft>
              <a:buSzPts val="2000"/>
              <a:buFont typeface="Domine SemiBold"/>
              <a:buNone/>
              <a:defRPr sz="2000">
                <a:latin typeface="Domine SemiBold"/>
                <a:ea typeface="Domine SemiBold"/>
                <a:cs typeface="Domine SemiBold"/>
                <a:sym typeface="Domine SemiBold"/>
              </a:defRPr>
            </a:lvl9pPr>
          </a:lstStyle>
          <a:p>
            <a:endParaRPr/>
          </a:p>
        </p:txBody>
      </p:sp>
      <p:sp>
        <p:nvSpPr>
          <p:cNvPr id="79" name="Google Shape;79;p15"/>
          <p:cNvSpPr txBox="1">
            <a:spLocks noGrp="1"/>
          </p:cNvSpPr>
          <p:nvPr>
            <p:ph type="subTitle" idx="6"/>
          </p:nvPr>
        </p:nvSpPr>
        <p:spPr>
          <a:xfrm>
            <a:off x="5957400" y="3664225"/>
            <a:ext cx="2466600" cy="897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125"/>
        <p:cNvGrpSpPr/>
        <p:nvPr/>
      </p:nvGrpSpPr>
      <p:grpSpPr>
        <a:xfrm>
          <a:off x="0" y="0"/>
          <a:ext cx="0" cy="0"/>
          <a:chOff x="0" y="0"/>
          <a:chExt cx="0" cy="0"/>
        </a:xfrm>
      </p:grpSpPr>
      <p:sp>
        <p:nvSpPr>
          <p:cNvPr id="126" name="Google Shape;126;p20"/>
          <p:cNvSpPr txBox="1">
            <a:spLocks noGrp="1"/>
          </p:cNvSpPr>
          <p:nvPr>
            <p:ph type="title"/>
          </p:nvPr>
        </p:nvSpPr>
        <p:spPr>
          <a:xfrm>
            <a:off x="5424875" y="2686325"/>
            <a:ext cx="26967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7" name="Google Shape;127;p20"/>
          <p:cNvSpPr txBox="1">
            <a:spLocks noGrp="1"/>
          </p:cNvSpPr>
          <p:nvPr>
            <p:ph type="title" idx="2" hasCustomPrompt="1"/>
          </p:nvPr>
        </p:nvSpPr>
        <p:spPr>
          <a:xfrm>
            <a:off x="5424875" y="798525"/>
            <a:ext cx="26967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28" name="Google Shape;128;p20"/>
          <p:cNvSpPr txBox="1">
            <a:spLocks noGrp="1"/>
          </p:cNvSpPr>
          <p:nvPr>
            <p:ph type="subTitle" idx="1"/>
          </p:nvPr>
        </p:nvSpPr>
        <p:spPr>
          <a:xfrm>
            <a:off x="5466275" y="3650475"/>
            <a:ext cx="2613900" cy="69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1">
  <p:cSld name="TITLE_ONLY_2">
    <p:spTree>
      <p:nvGrpSpPr>
        <p:cNvPr id="1" name="Shape 129"/>
        <p:cNvGrpSpPr/>
        <p:nvPr/>
      </p:nvGrpSpPr>
      <p:grpSpPr>
        <a:xfrm>
          <a:off x="0" y="0"/>
          <a:ext cx="0" cy="0"/>
          <a:chOff x="0" y="0"/>
          <a:chExt cx="0" cy="0"/>
        </a:xfrm>
      </p:grpSpPr>
      <p:sp>
        <p:nvSpPr>
          <p:cNvPr id="130" name="Google Shape;130;p21"/>
          <p:cNvSpPr/>
          <p:nvPr/>
        </p:nvSpPr>
        <p:spPr>
          <a:xfrm>
            <a:off x="4993138" y="-34100"/>
            <a:ext cx="4201025" cy="679475"/>
          </a:xfrm>
          <a:custGeom>
            <a:avLst/>
            <a:gdLst/>
            <a:ahLst/>
            <a:cxnLst/>
            <a:rect l="l" t="t" r="r" b="b"/>
            <a:pathLst>
              <a:path w="168041" h="27179" extrusionOk="0">
                <a:moveTo>
                  <a:pt x="0" y="27179"/>
                </a:moveTo>
                <a:cubicBezTo>
                  <a:pt x="8707" y="18472"/>
                  <a:pt x="19666" y="10221"/>
                  <a:pt x="31855" y="8475"/>
                </a:cubicBezTo>
                <a:cubicBezTo>
                  <a:pt x="39930" y="7319"/>
                  <a:pt x="47743" y="14596"/>
                  <a:pt x="55819" y="13443"/>
                </a:cubicBezTo>
                <a:cubicBezTo>
                  <a:pt x="65911" y="12003"/>
                  <a:pt x="73095" y="0"/>
                  <a:pt x="83290" y="0"/>
                </a:cubicBezTo>
                <a:cubicBezTo>
                  <a:pt x="87639" y="0"/>
                  <a:pt x="92515" y="723"/>
                  <a:pt x="95856" y="3507"/>
                </a:cubicBezTo>
                <a:cubicBezTo>
                  <a:pt x="100092" y="7037"/>
                  <a:pt x="104763" y="14319"/>
                  <a:pt x="109884" y="12274"/>
                </a:cubicBezTo>
                <a:cubicBezTo>
                  <a:pt x="112042" y="11412"/>
                  <a:pt x="115326" y="8072"/>
                  <a:pt x="113683" y="6429"/>
                </a:cubicBezTo>
                <a:cubicBezTo>
                  <a:pt x="112196" y="4942"/>
                  <a:pt x="109541" y="4303"/>
                  <a:pt x="107546" y="4968"/>
                </a:cubicBezTo>
                <a:cubicBezTo>
                  <a:pt x="104852" y="5867"/>
                  <a:pt x="104306" y="11867"/>
                  <a:pt x="106669" y="13443"/>
                </a:cubicBezTo>
                <a:cubicBezTo>
                  <a:pt x="123809" y="24873"/>
                  <a:pt x="163032" y="765"/>
                  <a:pt x="168041" y="20749"/>
                </a:cubicBezTo>
              </a:path>
            </a:pathLst>
          </a:custGeom>
          <a:noFill/>
          <a:ln w="19050" cap="flat" cmpd="sng">
            <a:solidFill>
              <a:schemeClr val="accent5"/>
            </a:solidFill>
            <a:prstDash val="dot"/>
            <a:round/>
            <a:headEnd type="none" w="med" len="med"/>
            <a:tailEnd type="none" w="med" len="med"/>
          </a:ln>
        </p:spPr>
      </p:sp>
      <p:sp>
        <p:nvSpPr>
          <p:cNvPr id="131" name="Google Shape;131;p21"/>
          <p:cNvSpPr/>
          <p:nvPr/>
        </p:nvSpPr>
        <p:spPr>
          <a:xfrm rot="5400000">
            <a:off x="3743675" y="-3491700"/>
            <a:ext cx="843900" cy="8541000"/>
          </a:xfrm>
          <a:prstGeom prst="round2SameRect">
            <a:avLst>
              <a:gd name="adj1" fmla="val 50000"/>
              <a:gd name="adj2" fmla="val 0"/>
            </a:avLst>
          </a:prstGeom>
          <a:solidFill>
            <a:schemeClr val="accent6"/>
          </a:solidFill>
          <a:ln w="76200" cap="flat" cmpd="sng">
            <a:solidFill>
              <a:srgbClr val="FFFF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3">
    <p:spTree>
      <p:nvGrpSpPr>
        <p:cNvPr id="1" name="Shape 17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3_1">
    <p:spTree>
      <p:nvGrpSpPr>
        <p:cNvPr id="1" name="Shape 171"/>
        <p:cNvGrpSpPr/>
        <p:nvPr/>
      </p:nvGrpSpPr>
      <p:grpSpPr>
        <a:xfrm>
          <a:off x="0" y="0"/>
          <a:ext cx="0" cy="0"/>
          <a:chOff x="0" y="0"/>
          <a:chExt cx="0" cy="0"/>
        </a:xfrm>
      </p:grpSpPr>
      <p:sp>
        <p:nvSpPr>
          <p:cNvPr id="172" name="Google Shape;172;p28"/>
          <p:cNvSpPr/>
          <p:nvPr/>
        </p:nvSpPr>
        <p:spPr>
          <a:xfrm>
            <a:off x="5864350" y="-102250"/>
            <a:ext cx="3419250" cy="900625"/>
          </a:xfrm>
          <a:custGeom>
            <a:avLst/>
            <a:gdLst/>
            <a:ahLst/>
            <a:cxnLst/>
            <a:rect l="l" t="t" r="r" b="b"/>
            <a:pathLst>
              <a:path w="136770" h="36025" extrusionOk="0">
                <a:moveTo>
                  <a:pt x="0" y="0"/>
                </a:moveTo>
                <a:cubicBezTo>
                  <a:pt x="4982" y="11622"/>
                  <a:pt x="25488" y="21635"/>
                  <a:pt x="35361" y="13735"/>
                </a:cubicBezTo>
                <a:cubicBezTo>
                  <a:pt x="37218" y="12249"/>
                  <a:pt x="33249" y="6571"/>
                  <a:pt x="31270" y="7890"/>
                </a:cubicBezTo>
                <a:cubicBezTo>
                  <a:pt x="26912" y="10794"/>
                  <a:pt x="31202" y="21358"/>
                  <a:pt x="36238" y="22795"/>
                </a:cubicBezTo>
                <a:cubicBezTo>
                  <a:pt x="49691" y="26635"/>
                  <a:pt x="61808" y="6741"/>
                  <a:pt x="75691" y="8475"/>
                </a:cubicBezTo>
                <a:cubicBezTo>
                  <a:pt x="90326" y="10303"/>
                  <a:pt x="96871" y="31019"/>
                  <a:pt x="111053" y="35069"/>
                </a:cubicBezTo>
                <a:cubicBezTo>
                  <a:pt x="117968" y="37044"/>
                  <a:pt x="126287" y="35665"/>
                  <a:pt x="132386" y="31854"/>
                </a:cubicBezTo>
                <a:cubicBezTo>
                  <a:pt x="136462" y="29307"/>
                  <a:pt x="135252" y="22679"/>
                  <a:pt x="136770" y="18119"/>
                </a:cubicBezTo>
              </a:path>
            </a:pathLst>
          </a:custGeom>
          <a:noFill/>
          <a:ln w="19050" cap="flat" cmpd="sng">
            <a:solidFill>
              <a:schemeClr val="accent5"/>
            </a:solidFill>
            <a:prstDash val="dot"/>
            <a:round/>
            <a:headEnd type="none" w="med" len="med"/>
            <a:tailEnd type="none" w="med" len="med"/>
          </a:ln>
        </p:spPr>
      </p:sp>
      <p:sp>
        <p:nvSpPr>
          <p:cNvPr id="173" name="Google Shape;173;p28"/>
          <p:cNvSpPr/>
          <p:nvPr/>
        </p:nvSpPr>
        <p:spPr>
          <a:xfrm rot="1102394">
            <a:off x="-121152" y="4313089"/>
            <a:ext cx="3206689" cy="518651"/>
          </a:xfrm>
          <a:custGeom>
            <a:avLst/>
            <a:gdLst/>
            <a:ahLst/>
            <a:cxnLst/>
            <a:rect l="l" t="t" r="r" b="b"/>
            <a:pathLst>
              <a:path w="168041" h="27179" extrusionOk="0">
                <a:moveTo>
                  <a:pt x="0" y="27179"/>
                </a:moveTo>
                <a:cubicBezTo>
                  <a:pt x="8707" y="18472"/>
                  <a:pt x="19666" y="10221"/>
                  <a:pt x="31855" y="8475"/>
                </a:cubicBezTo>
                <a:cubicBezTo>
                  <a:pt x="39930" y="7319"/>
                  <a:pt x="47743" y="14596"/>
                  <a:pt x="55819" y="13443"/>
                </a:cubicBezTo>
                <a:cubicBezTo>
                  <a:pt x="65911" y="12003"/>
                  <a:pt x="73095" y="0"/>
                  <a:pt x="83290" y="0"/>
                </a:cubicBezTo>
                <a:cubicBezTo>
                  <a:pt x="87639" y="0"/>
                  <a:pt x="92515" y="723"/>
                  <a:pt x="95856" y="3507"/>
                </a:cubicBezTo>
                <a:cubicBezTo>
                  <a:pt x="100092" y="7037"/>
                  <a:pt x="104763" y="14319"/>
                  <a:pt x="109884" y="12274"/>
                </a:cubicBezTo>
                <a:cubicBezTo>
                  <a:pt x="112042" y="11412"/>
                  <a:pt x="115326" y="8072"/>
                  <a:pt x="113683" y="6429"/>
                </a:cubicBezTo>
                <a:cubicBezTo>
                  <a:pt x="112196" y="4942"/>
                  <a:pt x="109541" y="4303"/>
                  <a:pt x="107546" y="4968"/>
                </a:cubicBezTo>
                <a:cubicBezTo>
                  <a:pt x="104852" y="5867"/>
                  <a:pt x="104306" y="11867"/>
                  <a:pt x="106669" y="13443"/>
                </a:cubicBezTo>
                <a:cubicBezTo>
                  <a:pt x="123809" y="24873"/>
                  <a:pt x="163032" y="765"/>
                  <a:pt x="168041" y="20749"/>
                </a:cubicBezTo>
              </a:path>
            </a:pathLst>
          </a:custGeom>
          <a:noFill/>
          <a:ln w="19050" cap="flat" cmpd="sng">
            <a:solidFill>
              <a:schemeClr val="accent5"/>
            </a:solidFill>
            <a:prstDash val="dot"/>
            <a:round/>
            <a:headEnd type="none" w="med" len="med"/>
            <a:tailEnd type="none" w="med" len="med"/>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ive columns">
  <p:cSld name="Title and five columns">
    <p:spTree>
      <p:nvGrpSpPr>
        <p:cNvPr id="1" name="Shape 92"/>
        <p:cNvGrpSpPr/>
        <p:nvPr/>
      </p:nvGrpSpPr>
      <p:grpSpPr>
        <a:xfrm>
          <a:off x="0" y="0"/>
          <a:ext cx="0" cy="0"/>
          <a:chOff x="0" y="0"/>
          <a:chExt cx="0" cy="0"/>
        </a:xfrm>
      </p:grpSpPr>
      <p:sp>
        <p:nvSpPr>
          <p:cNvPr id="93" name="Google Shape;93;p17"/>
          <p:cNvSpPr/>
          <p:nvPr/>
        </p:nvSpPr>
        <p:spPr>
          <a:xfrm>
            <a:off x="4993138" y="-34100"/>
            <a:ext cx="4201025" cy="679475"/>
          </a:xfrm>
          <a:custGeom>
            <a:avLst/>
            <a:gdLst/>
            <a:ahLst/>
            <a:cxnLst/>
            <a:rect l="l" t="t" r="r" b="b"/>
            <a:pathLst>
              <a:path w="168041" h="27179" extrusionOk="0">
                <a:moveTo>
                  <a:pt x="0" y="27179"/>
                </a:moveTo>
                <a:cubicBezTo>
                  <a:pt x="8707" y="18472"/>
                  <a:pt x="19666" y="10221"/>
                  <a:pt x="31855" y="8475"/>
                </a:cubicBezTo>
                <a:cubicBezTo>
                  <a:pt x="39930" y="7319"/>
                  <a:pt x="47743" y="14596"/>
                  <a:pt x="55819" y="13443"/>
                </a:cubicBezTo>
                <a:cubicBezTo>
                  <a:pt x="65911" y="12003"/>
                  <a:pt x="73095" y="0"/>
                  <a:pt x="83290" y="0"/>
                </a:cubicBezTo>
                <a:cubicBezTo>
                  <a:pt x="87639" y="0"/>
                  <a:pt x="92515" y="723"/>
                  <a:pt x="95856" y="3507"/>
                </a:cubicBezTo>
                <a:cubicBezTo>
                  <a:pt x="100092" y="7037"/>
                  <a:pt x="104763" y="14319"/>
                  <a:pt x="109884" y="12274"/>
                </a:cubicBezTo>
                <a:cubicBezTo>
                  <a:pt x="112042" y="11412"/>
                  <a:pt x="115326" y="8072"/>
                  <a:pt x="113683" y="6429"/>
                </a:cubicBezTo>
                <a:cubicBezTo>
                  <a:pt x="112196" y="4942"/>
                  <a:pt x="109541" y="4303"/>
                  <a:pt x="107546" y="4968"/>
                </a:cubicBezTo>
                <a:cubicBezTo>
                  <a:pt x="104852" y="5867"/>
                  <a:pt x="104306" y="11867"/>
                  <a:pt x="106669" y="13443"/>
                </a:cubicBezTo>
                <a:cubicBezTo>
                  <a:pt x="123809" y="24873"/>
                  <a:pt x="163032" y="765"/>
                  <a:pt x="168041" y="20749"/>
                </a:cubicBezTo>
              </a:path>
            </a:pathLst>
          </a:custGeom>
          <a:noFill/>
          <a:ln w="19050" cap="flat" cmpd="sng">
            <a:solidFill>
              <a:schemeClr val="accent5"/>
            </a:solidFill>
            <a:prstDash val="dot"/>
            <a:round/>
            <a:headEnd type="none" w="med" len="med"/>
            <a:tailEnd type="none" w="med" len="med"/>
          </a:ln>
        </p:spPr>
      </p:sp>
      <p:sp>
        <p:nvSpPr>
          <p:cNvPr id="94" name="Google Shape;94;p17"/>
          <p:cNvSpPr/>
          <p:nvPr/>
        </p:nvSpPr>
        <p:spPr>
          <a:xfrm rot="5400000">
            <a:off x="3743675" y="-3491700"/>
            <a:ext cx="843900" cy="8541000"/>
          </a:xfrm>
          <a:prstGeom prst="round2SameRect">
            <a:avLst>
              <a:gd name="adj1" fmla="val 50000"/>
              <a:gd name="adj2" fmla="val 0"/>
            </a:avLst>
          </a:prstGeom>
          <a:solidFill>
            <a:schemeClr val="accent6"/>
          </a:solidFill>
          <a:ln w="76200" cap="flat" cmpd="sng">
            <a:solidFill>
              <a:srgbClr val="FFFF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6" name="Google Shape;96;p17"/>
          <p:cNvSpPr txBox="1">
            <a:spLocks noGrp="1"/>
          </p:cNvSpPr>
          <p:nvPr>
            <p:ph type="subTitle" idx="1"/>
          </p:nvPr>
        </p:nvSpPr>
        <p:spPr>
          <a:xfrm>
            <a:off x="1051050" y="3541225"/>
            <a:ext cx="1804500" cy="440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Domine SemiBold"/>
              <a:buNone/>
              <a:defRPr sz="2000">
                <a:solidFill>
                  <a:schemeClr val="lt1"/>
                </a:solidFill>
                <a:latin typeface="Domine SemiBold"/>
                <a:ea typeface="Domine SemiBold"/>
                <a:cs typeface="Domine SemiBold"/>
                <a:sym typeface="Domine SemiBold"/>
              </a:defRPr>
            </a:lvl1pPr>
            <a:lvl2pPr lvl="1" algn="ctr" rtl="0">
              <a:spcBef>
                <a:spcPts val="0"/>
              </a:spcBef>
              <a:spcAft>
                <a:spcPts val="0"/>
              </a:spcAft>
              <a:buSzPts val="2000"/>
              <a:buFont typeface="Domine SemiBold"/>
              <a:buNone/>
              <a:defRPr sz="2000">
                <a:latin typeface="Domine SemiBold"/>
                <a:ea typeface="Domine SemiBold"/>
                <a:cs typeface="Domine SemiBold"/>
                <a:sym typeface="Domine SemiBold"/>
              </a:defRPr>
            </a:lvl2pPr>
            <a:lvl3pPr lvl="2" algn="ctr" rtl="0">
              <a:spcBef>
                <a:spcPts val="0"/>
              </a:spcBef>
              <a:spcAft>
                <a:spcPts val="0"/>
              </a:spcAft>
              <a:buSzPts val="2000"/>
              <a:buFont typeface="Domine SemiBold"/>
              <a:buNone/>
              <a:defRPr sz="2000">
                <a:latin typeface="Domine SemiBold"/>
                <a:ea typeface="Domine SemiBold"/>
                <a:cs typeface="Domine SemiBold"/>
                <a:sym typeface="Domine SemiBold"/>
              </a:defRPr>
            </a:lvl3pPr>
            <a:lvl4pPr lvl="3" algn="ctr" rtl="0">
              <a:spcBef>
                <a:spcPts val="0"/>
              </a:spcBef>
              <a:spcAft>
                <a:spcPts val="0"/>
              </a:spcAft>
              <a:buSzPts val="2000"/>
              <a:buFont typeface="Domine SemiBold"/>
              <a:buNone/>
              <a:defRPr sz="2000">
                <a:latin typeface="Domine SemiBold"/>
                <a:ea typeface="Domine SemiBold"/>
                <a:cs typeface="Domine SemiBold"/>
                <a:sym typeface="Domine SemiBold"/>
              </a:defRPr>
            </a:lvl4pPr>
            <a:lvl5pPr lvl="4" algn="ctr" rtl="0">
              <a:spcBef>
                <a:spcPts val="0"/>
              </a:spcBef>
              <a:spcAft>
                <a:spcPts val="0"/>
              </a:spcAft>
              <a:buSzPts val="2000"/>
              <a:buFont typeface="Domine SemiBold"/>
              <a:buNone/>
              <a:defRPr sz="2000">
                <a:latin typeface="Domine SemiBold"/>
                <a:ea typeface="Domine SemiBold"/>
                <a:cs typeface="Domine SemiBold"/>
                <a:sym typeface="Domine SemiBold"/>
              </a:defRPr>
            </a:lvl5pPr>
            <a:lvl6pPr lvl="5" algn="ctr" rtl="0">
              <a:spcBef>
                <a:spcPts val="0"/>
              </a:spcBef>
              <a:spcAft>
                <a:spcPts val="0"/>
              </a:spcAft>
              <a:buSzPts val="2000"/>
              <a:buFont typeface="Domine SemiBold"/>
              <a:buNone/>
              <a:defRPr sz="2000">
                <a:latin typeface="Domine SemiBold"/>
                <a:ea typeface="Domine SemiBold"/>
                <a:cs typeface="Domine SemiBold"/>
                <a:sym typeface="Domine SemiBold"/>
              </a:defRPr>
            </a:lvl6pPr>
            <a:lvl7pPr lvl="6" algn="ctr" rtl="0">
              <a:spcBef>
                <a:spcPts val="0"/>
              </a:spcBef>
              <a:spcAft>
                <a:spcPts val="0"/>
              </a:spcAft>
              <a:buSzPts val="2000"/>
              <a:buFont typeface="Domine SemiBold"/>
              <a:buNone/>
              <a:defRPr sz="2000">
                <a:latin typeface="Domine SemiBold"/>
                <a:ea typeface="Domine SemiBold"/>
                <a:cs typeface="Domine SemiBold"/>
                <a:sym typeface="Domine SemiBold"/>
              </a:defRPr>
            </a:lvl7pPr>
            <a:lvl8pPr lvl="7" algn="ctr" rtl="0">
              <a:spcBef>
                <a:spcPts val="0"/>
              </a:spcBef>
              <a:spcAft>
                <a:spcPts val="0"/>
              </a:spcAft>
              <a:buSzPts val="2000"/>
              <a:buFont typeface="Domine SemiBold"/>
              <a:buNone/>
              <a:defRPr sz="2000">
                <a:latin typeface="Domine SemiBold"/>
                <a:ea typeface="Domine SemiBold"/>
                <a:cs typeface="Domine SemiBold"/>
                <a:sym typeface="Domine SemiBold"/>
              </a:defRPr>
            </a:lvl8pPr>
            <a:lvl9pPr lvl="8" algn="ctr" rtl="0">
              <a:spcBef>
                <a:spcPts val="0"/>
              </a:spcBef>
              <a:spcAft>
                <a:spcPts val="0"/>
              </a:spcAft>
              <a:buSzPts val="2000"/>
              <a:buFont typeface="Domine SemiBold"/>
              <a:buNone/>
              <a:defRPr sz="2000">
                <a:latin typeface="Domine SemiBold"/>
                <a:ea typeface="Domine SemiBold"/>
                <a:cs typeface="Domine SemiBold"/>
                <a:sym typeface="Domine SemiBold"/>
              </a:defRPr>
            </a:lvl9pPr>
          </a:lstStyle>
          <a:p>
            <a:endParaRPr/>
          </a:p>
        </p:txBody>
      </p:sp>
      <p:sp>
        <p:nvSpPr>
          <p:cNvPr id="97" name="Google Shape;97;p17"/>
          <p:cNvSpPr txBox="1">
            <a:spLocks noGrp="1"/>
          </p:cNvSpPr>
          <p:nvPr>
            <p:ph type="subTitle" idx="2"/>
          </p:nvPr>
        </p:nvSpPr>
        <p:spPr>
          <a:xfrm>
            <a:off x="720000" y="3998400"/>
            <a:ext cx="2466600" cy="605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98" name="Google Shape;98;p17"/>
          <p:cNvSpPr txBox="1">
            <a:spLocks noGrp="1"/>
          </p:cNvSpPr>
          <p:nvPr>
            <p:ph type="subTitle" idx="3"/>
          </p:nvPr>
        </p:nvSpPr>
        <p:spPr>
          <a:xfrm>
            <a:off x="3669750" y="2766950"/>
            <a:ext cx="1804500" cy="440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Domine SemiBold"/>
              <a:buNone/>
              <a:defRPr sz="2000">
                <a:solidFill>
                  <a:schemeClr val="lt1"/>
                </a:solidFill>
                <a:latin typeface="Domine SemiBold"/>
                <a:ea typeface="Domine SemiBold"/>
                <a:cs typeface="Domine SemiBold"/>
                <a:sym typeface="Domine SemiBold"/>
              </a:defRPr>
            </a:lvl1pPr>
            <a:lvl2pPr lvl="1" algn="ctr" rtl="0">
              <a:spcBef>
                <a:spcPts val="0"/>
              </a:spcBef>
              <a:spcAft>
                <a:spcPts val="0"/>
              </a:spcAft>
              <a:buSzPts val="2000"/>
              <a:buFont typeface="Domine SemiBold"/>
              <a:buNone/>
              <a:defRPr sz="2000">
                <a:latin typeface="Domine SemiBold"/>
                <a:ea typeface="Domine SemiBold"/>
                <a:cs typeface="Domine SemiBold"/>
                <a:sym typeface="Domine SemiBold"/>
              </a:defRPr>
            </a:lvl2pPr>
            <a:lvl3pPr lvl="2" algn="ctr" rtl="0">
              <a:spcBef>
                <a:spcPts val="0"/>
              </a:spcBef>
              <a:spcAft>
                <a:spcPts val="0"/>
              </a:spcAft>
              <a:buSzPts val="2000"/>
              <a:buFont typeface="Domine SemiBold"/>
              <a:buNone/>
              <a:defRPr sz="2000">
                <a:latin typeface="Domine SemiBold"/>
                <a:ea typeface="Domine SemiBold"/>
                <a:cs typeface="Domine SemiBold"/>
                <a:sym typeface="Domine SemiBold"/>
              </a:defRPr>
            </a:lvl3pPr>
            <a:lvl4pPr lvl="3" algn="ctr" rtl="0">
              <a:spcBef>
                <a:spcPts val="0"/>
              </a:spcBef>
              <a:spcAft>
                <a:spcPts val="0"/>
              </a:spcAft>
              <a:buSzPts val="2000"/>
              <a:buFont typeface="Domine SemiBold"/>
              <a:buNone/>
              <a:defRPr sz="2000">
                <a:latin typeface="Domine SemiBold"/>
                <a:ea typeface="Domine SemiBold"/>
                <a:cs typeface="Domine SemiBold"/>
                <a:sym typeface="Domine SemiBold"/>
              </a:defRPr>
            </a:lvl4pPr>
            <a:lvl5pPr lvl="4" algn="ctr" rtl="0">
              <a:spcBef>
                <a:spcPts val="0"/>
              </a:spcBef>
              <a:spcAft>
                <a:spcPts val="0"/>
              </a:spcAft>
              <a:buSzPts val="2000"/>
              <a:buFont typeface="Domine SemiBold"/>
              <a:buNone/>
              <a:defRPr sz="2000">
                <a:latin typeface="Domine SemiBold"/>
                <a:ea typeface="Domine SemiBold"/>
                <a:cs typeface="Domine SemiBold"/>
                <a:sym typeface="Domine SemiBold"/>
              </a:defRPr>
            </a:lvl5pPr>
            <a:lvl6pPr lvl="5" algn="ctr" rtl="0">
              <a:spcBef>
                <a:spcPts val="0"/>
              </a:spcBef>
              <a:spcAft>
                <a:spcPts val="0"/>
              </a:spcAft>
              <a:buSzPts val="2000"/>
              <a:buFont typeface="Domine SemiBold"/>
              <a:buNone/>
              <a:defRPr sz="2000">
                <a:latin typeface="Domine SemiBold"/>
                <a:ea typeface="Domine SemiBold"/>
                <a:cs typeface="Domine SemiBold"/>
                <a:sym typeface="Domine SemiBold"/>
              </a:defRPr>
            </a:lvl6pPr>
            <a:lvl7pPr lvl="6" algn="ctr" rtl="0">
              <a:spcBef>
                <a:spcPts val="0"/>
              </a:spcBef>
              <a:spcAft>
                <a:spcPts val="0"/>
              </a:spcAft>
              <a:buSzPts val="2000"/>
              <a:buFont typeface="Domine SemiBold"/>
              <a:buNone/>
              <a:defRPr sz="2000">
                <a:latin typeface="Domine SemiBold"/>
                <a:ea typeface="Domine SemiBold"/>
                <a:cs typeface="Domine SemiBold"/>
                <a:sym typeface="Domine SemiBold"/>
              </a:defRPr>
            </a:lvl7pPr>
            <a:lvl8pPr lvl="7" algn="ctr" rtl="0">
              <a:spcBef>
                <a:spcPts val="0"/>
              </a:spcBef>
              <a:spcAft>
                <a:spcPts val="0"/>
              </a:spcAft>
              <a:buSzPts val="2000"/>
              <a:buFont typeface="Domine SemiBold"/>
              <a:buNone/>
              <a:defRPr sz="2000">
                <a:latin typeface="Domine SemiBold"/>
                <a:ea typeface="Domine SemiBold"/>
                <a:cs typeface="Domine SemiBold"/>
                <a:sym typeface="Domine SemiBold"/>
              </a:defRPr>
            </a:lvl8pPr>
            <a:lvl9pPr lvl="8" algn="ctr" rtl="0">
              <a:spcBef>
                <a:spcPts val="0"/>
              </a:spcBef>
              <a:spcAft>
                <a:spcPts val="0"/>
              </a:spcAft>
              <a:buSzPts val="2000"/>
              <a:buFont typeface="Domine SemiBold"/>
              <a:buNone/>
              <a:defRPr sz="2000">
                <a:latin typeface="Domine SemiBold"/>
                <a:ea typeface="Domine SemiBold"/>
                <a:cs typeface="Domine SemiBold"/>
                <a:sym typeface="Domine SemiBold"/>
              </a:defRPr>
            </a:lvl9pPr>
          </a:lstStyle>
          <a:p>
            <a:endParaRPr/>
          </a:p>
        </p:txBody>
      </p:sp>
      <p:sp>
        <p:nvSpPr>
          <p:cNvPr id="99" name="Google Shape;99;p17"/>
          <p:cNvSpPr txBox="1">
            <a:spLocks noGrp="1"/>
          </p:cNvSpPr>
          <p:nvPr>
            <p:ph type="subTitle" idx="4"/>
          </p:nvPr>
        </p:nvSpPr>
        <p:spPr>
          <a:xfrm>
            <a:off x="3338700" y="3224125"/>
            <a:ext cx="2466600" cy="605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00" name="Google Shape;100;p17"/>
          <p:cNvSpPr txBox="1">
            <a:spLocks noGrp="1"/>
          </p:cNvSpPr>
          <p:nvPr>
            <p:ph type="subTitle" idx="5"/>
          </p:nvPr>
        </p:nvSpPr>
        <p:spPr>
          <a:xfrm>
            <a:off x="6288450" y="3541225"/>
            <a:ext cx="1804500" cy="440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Domine SemiBold"/>
              <a:buNone/>
              <a:defRPr sz="2000">
                <a:solidFill>
                  <a:schemeClr val="lt1"/>
                </a:solidFill>
                <a:latin typeface="Domine SemiBold"/>
                <a:ea typeface="Domine SemiBold"/>
                <a:cs typeface="Domine SemiBold"/>
                <a:sym typeface="Domine SemiBold"/>
              </a:defRPr>
            </a:lvl1pPr>
            <a:lvl2pPr lvl="1" algn="ctr" rtl="0">
              <a:spcBef>
                <a:spcPts val="0"/>
              </a:spcBef>
              <a:spcAft>
                <a:spcPts val="0"/>
              </a:spcAft>
              <a:buSzPts val="2000"/>
              <a:buFont typeface="Domine SemiBold"/>
              <a:buNone/>
              <a:defRPr sz="2000">
                <a:latin typeface="Domine SemiBold"/>
                <a:ea typeface="Domine SemiBold"/>
                <a:cs typeface="Domine SemiBold"/>
                <a:sym typeface="Domine SemiBold"/>
              </a:defRPr>
            </a:lvl2pPr>
            <a:lvl3pPr lvl="2" algn="ctr" rtl="0">
              <a:spcBef>
                <a:spcPts val="0"/>
              </a:spcBef>
              <a:spcAft>
                <a:spcPts val="0"/>
              </a:spcAft>
              <a:buSzPts val="2000"/>
              <a:buFont typeface="Domine SemiBold"/>
              <a:buNone/>
              <a:defRPr sz="2000">
                <a:latin typeface="Domine SemiBold"/>
                <a:ea typeface="Domine SemiBold"/>
                <a:cs typeface="Domine SemiBold"/>
                <a:sym typeface="Domine SemiBold"/>
              </a:defRPr>
            </a:lvl3pPr>
            <a:lvl4pPr lvl="3" algn="ctr" rtl="0">
              <a:spcBef>
                <a:spcPts val="0"/>
              </a:spcBef>
              <a:spcAft>
                <a:spcPts val="0"/>
              </a:spcAft>
              <a:buSzPts val="2000"/>
              <a:buFont typeface="Domine SemiBold"/>
              <a:buNone/>
              <a:defRPr sz="2000">
                <a:latin typeface="Domine SemiBold"/>
                <a:ea typeface="Domine SemiBold"/>
                <a:cs typeface="Domine SemiBold"/>
                <a:sym typeface="Domine SemiBold"/>
              </a:defRPr>
            </a:lvl4pPr>
            <a:lvl5pPr lvl="4" algn="ctr" rtl="0">
              <a:spcBef>
                <a:spcPts val="0"/>
              </a:spcBef>
              <a:spcAft>
                <a:spcPts val="0"/>
              </a:spcAft>
              <a:buSzPts val="2000"/>
              <a:buFont typeface="Domine SemiBold"/>
              <a:buNone/>
              <a:defRPr sz="2000">
                <a:latin typeface="Domine SemiBold"/>
                <a:ea typeface="Domine SemiBold"/>
                <a:cs typeface="Domine SemiBold"/>
                <a:sym typeface="Domine SemiBold"/>
              </a:defRPr>
            </a:lvl5pPr>
            <a:lvl6pPr lvl="5" algn="ctr" rtl="0">
              <a:spcBef>
                <a:spcPts val="0"/>
              </a:spcBef>
              <a:spcAft>
                <a:spcPts val="0"/>
              </a:spcAft>
              <a:buSzPts val="2000"/>
              <a:buFont typeface="Domine SemiBold"/>
              <a:buNone/>
              <a:defRPr sz="2000">
                <a:latin typeface="Domine SemiBold"/>
                <a:ea typeface="Domine SemiBold"/>
                <a:cs typeface="Domine SemiBold"/>
                <a:sym typeface="Domine SemiBold"/>
              </a:defRPr>
            </a:lvl6pPr>
            <a:lvl7pPr lvl="6" algn="ctr" rtl="0">
              <a:spcBef>
                <a:spcPts val="0"/>
              </a:spcBef>
              <a:spcAft>
                <a:spcPts val="0"/>
              </a:spcAft>
              <a:buSzPts val="2000"/>
              <a:buFont typeface="Domine SemiBold"/>
              <a:buNone/>
              <a:defRPr sz="2000">
                <a:latin typeface="Domine SemiBold"/>
                <a:ea typeface="Domine SemiBold"/>
                <a:cs typeface="Domine SemiBold"/>
                <a:sym typeface="Domine SemiBold"/>
              </a:defRPr>
            </a:lvl7pPr>
            <a:lvl8pPr lvl="7" algn="ctr" rtl="0">
              <a:spcBef>
                <a:spcPts val="0"/>
              </a:spcBef>
              <a:spcAft>
                <a:spcPts val="0"/>
              </a:spcAft>
              <a:buSzPts val="2000"/>
              <a:buFont typeface="Domine SemiBold"/>
              <a:buNone/>
              <a:defRPr sz="2000">
                <a:latin typeface="Domine SemiBold"/>
                <a:ea typeface="Domine SemiBold"/>
                <a:cs typeface="Domine SemiBold"/>
                <a:sym typeface="Domine SemiBold"/>
              </a:defRPr>
            </a:lvl8pPr>
            <a:lvl9pPr lvl="8" algn="ctr" rtl="0">
              <a:spcBef>
                <a:spcPts val="0"/>
              </a:spcBef>
              <a:spcAft>
                <a:spcPts val="0"/>
              </a:spcAft>
              <a:buSzPts val="2000"/>
              <a:buFont typeface="Domine SemiBold"/>
              <a:buNone/>
              <a:defRPr sz="2000">
                <a:latin typeface="Domine SemiBold"/>
                <a:ea typeface="Domine SemiBold"/>
                <a:cs typeface="Domine SemiBold"/>
                <a:sym typeface="Domine SemiBold"/>
              </a:defRPr>
            </a:lvl9pPr>
          </a:lstStyle>
          <a:p>
            <a:endParaRPr/>
          </a:p>
        </p:txBody>
      </p:sp>
      <p:sp>
        <p:nvSpPr>
          <p:cNvPr id="101" name="Google Shape;101;p17"/>
          <p:cNvSpPr txBox="1">
            <a:spLocks noGrp="1"/>
          </p:cNvSpPr>
          <p:nvPr>
            <p:ph type="subTitle" idx="6"/>
          </p:nvPr>
        </p:nvSpPr>
        <p:spPr>
          <a:xfrm>
            <a:off x="5957400" y="3998400"/>
            <a:ext cx="2466600" cy="605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02" name="Google Shape;102;p17"/>
          <p:cNvSpPr txBox="1">
            <a:spLocks noGrp="1"/>
          </p:cNvSpPr>
          <p:nvPr>
            <p:ph type="subTitle" idx="7"/>
          </p:nvPr>
        </p:nvSpPr>
        <p:spPr>
          <a:xfrm>
            <a:off x="1051050" y="1870313"/>
            <a:ext cx="1804500" cy="440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Domine SemiBold"/>
              <a:buNone/>
              <a:defRPr sz="2000">
                <a:solidFill>
                  <a:schemeClr val="lt1"/>
                </a:solidFill>
                <a:latin typeface="Domine SemiBold"/>
                <a:ea typeface="Domine SemiBold"/>
                <a:cs typeface="Domine SemiBold"/>
                <a:sym typeface="Domine SemiBold"/>
              </a:defRPr>
            </a:lvl1pPr>
            <a:lvl2pPr lvl="1" algn="ctr" rtl="0">
              <a:spcBef>
                <a:spcPts val="0"/>
              </a:spcBef>
              <a:spcAft>
                <a:spcPts val="0"/>
              </a:spcAft>
              <a:buSzPts val="2000"/>
              <a:buFont typeface="Domine SemiBold"/>
              <a:buNone/>
              <a:defRPr sz="2000">
                <a:latin typeface="Domine SemiBold"/>
                <a:ea typeface="Domine SemiBold"/>
                <a:cs typeface="Domine SemiBold"/>
                <a:sym typeface="Domine SemiBold"/>
              </a:defRPr>
            </a:lvl2pPr>
            <a:lvl3pPr lvl="2" algn="ctr" rtl="0">
              <a:spcBef>
                <a:spcPts val="0"/>
              </a:spcBef>
              <a:spcAft>
                <a:spcPts val="0"/>
              </a:spcAft>
              <a:buSzPts val="2000"/>
              <a:buFont typeface="Domine SemiBold"/>
              <a:buNone/>
              <a:defRPr sz="2000">
                <a:latin typeface="Domine SemiBold"/>
                <a:ea typeface="Domine SemiBold"/>
                <a:cs typeface="Domine SemiBold"/>
                <a:sym typeface="Domine SemiBold"/>
              </a:defRPr>
            </a:lvl3pPr>
            <a:lvl4pPr lvl="3" algn="ctr" rtl="0">
              <a:spcBef>
                <a:spcPts val="0"/>
              </a:spcBef>
              <a:spcAft>
                <a:spcPts val="0"/>
              </a:spcAft>
              <a:buSzPts val="2000"/>
              <a:buFont typeface="Domine SemiBold"/>
              <a:buNone/>
              <a:defRPr sz="2000">
                <a:latin typeface="Domine SemiBold"/>
                <a:ea typeface="Domine SemiBold"/>
                <a:cs typeface="Domine SemiBold"/>
                <a:sym typeface="Domine SemiBold"/>
              </a:defRPr>
            </a:lvl4pPr>
            <a:lvl5pPr lvl="4" algn="ctr" rtl="0">
              <a:spcBef>
                <a:spcPts val="0"/>
              </a:spcBef>
              <a:spcAft>
                <a:spcPts val="0"/>
              </a:spcAft>
              <a:buSzPts val="2000"/>
              <a:buFont typeface="Domine SemiBold"/>
              <a:buNone/>
              <a:defRPr sz="2000">
                <a:latin typeface="Domine SemiBold"/>
                <a:ea typeface="Domine SemiBold"/>
                <a:cs typeface="Domine SemiBold"/>
                <a:sym typeface="Domine SemiBold"/>
              </a:defRPr>
            </a:lvl5pPr>
            <a:lvl6pPr lvl="5" algn="ctr" rtl="0">
              <a:spcBef>
                <a:spcPts val="0"/>
              </a:spcBef>
              <a:spcAft>
                <a:spcPts val="0"/>
              </a:spcAft>
              <a:buSzPts val="2000"/>
              <a:buFont typeface="Domine SemiBold"/>
              <a:buNone/>
              <a:defRPr sz="2000">
                <a:latin typeface="Domine SemiBold"/>
                <a:ea typeface="Domine SemiBold"/>
                <a:cs typeface="Domine SemiBold"/>
                <a:sym typeface="Domine SemiBold"/>
              </a:defRPr>
            </a:lvl6pPr>
            <a:lvl7pPr lvl="6" algn="ctr" rtl="0">
              <a:spcBef>
                <a:spcPts val="0"/>
              </a:spcBef>
              <a:spcAft>
                <a:spcPts val="0"/>
              </a:spcAft>
              <a:buSzPts val="2000"/>
              <a:buFont typeface="Domine SemiBold"/>
              <a:buNone/>
              <a:defRPr sz="2000">
                <a:latin typeface="Domine SemiBold"/>
                <a:ea typeface="Domine SemiBold"/>
                <a:cs typeface="Domine SemiBold"/>
                <a:sym typeface="Domine SemiBold"/>
              </a:defRPr>
            </a:lvl7pPr>
            <a:lvl8pPr lvl="7" algn="ctr" rtl="0">
              <a:spcBef>
                <a:spcPts val="0"/>
              </a:spcBef>
              <a:spcAft>
                <a:spcPts val="0"/>
              </a:spcAft>
              <a:buSzPts val="2000"/>
              <a:buFont typeface="Domine SemiBold"/>
              <a:buNone/>
              <a:defRPr sz="2000">
                <a:latin typeface="Domine SemiBold"/>
                <a:ea typeface="Domine SemiBold"/>
                <a:cs typeface="Domine SemiBold"/>
                <a:sym typeface="Domine SemiBold"/>
              </a:defRPr>
            </a:lvl8pPr>
            <a:lvl9pPr lvl="8" algn="ctr" rtl="0">
              <a:spcBef>
                <a:spcPts val="0"/>
              </a:spcBef>
              <a:spcAft>
                <a:spcPts val="0"/>
              </a:spcAft>
              <a:buSzPts val="2000"/>
              <a:buFont typeface="Domine SemiBold"/>
              <a:buNone/>
              <a:defRPr sz="2000">
                <a:latin typeface="Domine SemiBold"/>
                <a:ea typeface="Domine SemiBold"/>
                <a:cs typeface="Domine SemiBold"/>
                <a:sym typeface="Domine SemiBold"/>
              </a:defRPr>
            </a:lvl9pPr>
          </a:lstStyle>
          <a:p>
            <a:endParaRPr/>
          </a:p>
        </p:txBody>
      </p:sp>
      <p:sp>
        <p:nvSpPr>
          <p:cNvPr id="103" name="Google Shape;103;p17"/>
          <p:cNvSpPr txBox="1">
            <a:spLocks noGrp="1"/>
          </p:cNvSpPr>
          <p:nvPr>
            <p:ph type="subTitle" idx="8"/>
          </p:nvPr>
        </p:nvSpPr>
        <p:spPr>
          <a:xfrm>
            <a:off x="720000" y="2327488"/>
            <a:ext cx="2466600" cy="605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04" name="Google Shape;104;p17"/>
          <p:cNvSpPr txBox="1">
            <a:spLocks noGrp="1"/>
          </p:cNvSpPr>
          <p:nvPr>
            <p:ph type="subTitle" idx="9"/>
          </p:nvPr>
        </p:nvSpPr>
        <p:spPr>
          <a:xfrm>
            <a:off x="6288450" y="1870313"/>
            <a:ext cx="1804500" cy="440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Domine SemiBold"/>
              <a:buNone/>
              <a:defRPr sz="2000">
                <a:solidFill>
                  <a:schemeClr val="lt1"/>
                </a:solidFill>
                <a:latin typeface="Domine SemiBold"/>
                <a:ea typeface="Domine SemiBold"/>
                <a:cs typeface="Domine SemiBold"/>
                <a:sym typeface="Domine SemiBold"/>
              </a:defRPr>
            </a:lvl1pPr>
            <a:lvl2pPr lvl="1" algn="ctr" rtl="0">
              <a:spcBef>
                <a:spcPts val="0"/>
              </a:spcBef>
              <a:spcAft>
                <a:spcPts val="0"/>
              </a:spcAft>
              <a:buSzPts val="2000"/>
              <a:buFont typeface="Domine SemiBold"/>
              <a:buNone/>
              <a:defRPr sz="2000">
                <a:latin typeface="Domine SemiBold"/>
                <a:ea typeface="Domine SemiBold"/>
                <a:cs typeface="Domine SemiBold"/>
                <a:sym typeface="Domine SemiBold"/>
              </a:defRPr>
            </a:lvl2pPr>
            <a:lvl3pPr lvl="2" algn="ctr" rtl="0">
              <a:spcBef>
                <a:spcPts val="0"/>
              </a:spcBef>
              <a:spcAft>
                <a:spcPts val="0"/>
              </a:spcAft>
              <a:buSzPts val="2000"/>
              <a:buFont typeface="Domine SemiBold"/>
              <a:buNone/>
              <a:defRPr sz="2000">
                <a:latin typeface="Domine SemiBold"/>
                <a:ea typeface="Domine SemiBold"/>
                <a:cs typeface="Domine SemiBold"/>
                <a:sym typeface="Domine SemiBold"/>
              </a:defRPr>
            </a:lvl3pPr>
            <a:lvl4pPr lvl="3" algn="ctr" rtl="0">
              <a:spcBef>
                <a:spcPts val="0"/>
              </a:spcBef>
              <a:spcAft>
                <a:spcPts val="0"/>
              </a:spcAft>
              <a:buSzPts val="2000"/>
              <a:buFont typeface="Domine SemiBold"/>
              <a:buNone/>
              <a:defRPr sz="2000">
                <a:latin typeface="Domine SemiBold"/>
                <a:ea typeface="Domine SemiBold"/>
                <a:cs typeface="Domine SemiBold"/>
                <a:sym typeface="Domine SemiBold"/>
              </a:defRPr>
            </a:lvl4pPr>
            <a:lvl5pPr lvl="4" algn="ctr" rtl="0">
              <a:spcBef>
                <a:spcPts val="0"/>
              </a:spcBef>
              <a:spcAft>
                <a:spcPts val="0"/>
              </a:spcAft>
              <a:buSzPts val="2000"/>
              <a:buFont typeface="Domine SemiBold"/>
              <a:buNone/>
              <a:defRPr sz="2000">
                <a:latin typeface="Domine SemiBold"/>
                <a:ea typeface="Domine SemiBold"/>
                <a:cs typeface="Domine SemiBold"/>
                <a:sym typeface="Domine SemiBold"/>
              </a:defRPr>
            </a:lvl5pPr>
            <a:lvl6pPr lvl="5" algn="ctr" rtl="0">
              <a:spcBef>
                <a:spcPts val="0"/>
              </a:spcBef>
              <a:spcAft>
                <a:spcPts val="0"/>
              </a:spcAft>
              <a:buSzPts val="2000"/>
              <a:buFont typeface="Domine SemiBold"/>
              <a:buNone/>
              <a:defRPr sz="2000">
                <a:latin typeface="Domine SemiBold"/>
                <a:ea typeface="Domine SemiBold"/>
                <a:cs typeface="Domine SemiBold"/>
                <a:sym typeface="Domine SemiBold"/>
              </a:defRPr>
            </a:lvl6pPr>
            <a:lvl7pPr lvl="6" algn="ctr" rtl="0">
              <a:spcBef>
                <a:spcPts val="0"/>
              </a:spcBef>
              <a:spcAft>
                <a:spcPts val="0"/>
              </a:spcAft>
              <a:buSzPts val="2000"/>
              <a:buFont typeface="Domine SemiBold"/>
              <a:buNone/>
              <a:defRPr sz="2000">
                <a:latin typeface="Domine SemiBold"/>
                <a:ea typeface="Domine SemiBold"/>
                <a:cs typeface="Domine SemiBold"/>
                <a:sym typeface="Domine SemiBold"/>
              </a:defRPr>
            </a:lvl7pPr>
            <a:lvl8pPr lvl="7" algn="ctr" rtl="0">
              <a:spcBef>
                <a:spcPts val="0"/>
              </a:spcBef>
              <a:spcAft>
                <a:spcPts val="0"/>
              </a:spcAft>
              <a:buSzPts val="2000"/>
              <a:buFont typeface="Domine SemiBold"/>
              <a:buNone/>
              <a:defRPr sz="2000">
                <a:latin typeface="Domine SemiBold"/>
                <a:ea typeface="Domine SemiBold"/>
                <a:cs typeface="Domine SemiBold"/>
                <a:sym typeface="Domine SemiBold"/>
              </a:defRPr>
            </a:lvl8pPr>
            <a:lvl9pPr lvl="8" algn="ctr" rtl="0">
              <a:spcBef>
                <a:spcPts val="0"/>
              </a:spcBef>
              <a:spcAft>
                <a:spcPts val="0"/>
              </a:spcAft>
              <a:buSzPts val="2000"/>
              <a:buFont typeface="Domine SemiBold"/>
              <a:buNone/>
              <a:defRPr sz="2000">
                <a:latin typeface="Domine SemiBold"/>
                <a:ea typeface="Domine SemiBold"/>
                <a:cs typeface="Domine SemiBold"/>
                <a:sym typeface="Domine SemiBold"/>
              </a:defRPr>
            </a:lvl9pPr>
          </a:lstStyle>
          <a:p>
            <a:endParaRPr/>
          </a:p>
        </p:txBody>
      </p:sp>
      <p:sp>
        <p:nvSpPr>
          <p:cNvPr id="105" name="Google Shape;105;p17"/>
          <p:cNvSpPr txBox="1">
            <a:spLocks noGrp="1"/>
          </p:cNvSpPr>
          <p:nvPr>
            <p:ph type="subTitle" idx="13"/>
          </p:nvPr>
        </p:nvSpPr>
        <p:spPr>
          <a:xfrm>
            <a:off x="5957400" y="2327488"/>
            <a:ext cx="2466600" cy="605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Tree>
    <p:extLst>
      <p:ext uri="{BB962C8B-B14F-4D97-AF65-F5344CB8AC3E}">
        <p14:creationId xmlns:p14="http://schemas.microsoft.com/office/powerpoint/2010/main" val="29829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0">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3000"/>
              <a:buFont typeface="Domine SemiBold"/>
              <a:buNone/>
              <a:defRPr sz="3000">
                <a:solidFill>
                  <a:schemeClr val="lt1"/>
                </a:solidFill>
                <a:latin typeface="Domine SemiBold"/>
                <a:ea typeface="Domine SemiBold"/>
                <a:cs typeface="Domine SemiBold"/>
                <a:sym typeface="Domine SemiBold"/>
              </a:defRPr>
            </a:lvl1pPr>
            <a:lvl2pPr lvl="1">
              <a:spcBef>
                <a:spcPts val="0"/>
              </a:spcBef>
              <a:spcAft>
                <a:spcPts val="0"/>
              </a:spcAft>
              <a:buClr>
                <a:schemeClr val="lt1"/>
              </a:buClr>
              <a:buSzPts val="3000"/>
              <a:buFont typeface="Domine SemiBold"/>
              <a:buNone/>
              <a:defRPr sz="3000">
                <a:solidFill>
                  <a:schemeClr val="lt1"/>
                </a:solidFill>
                <a:latin typeface="Domine SemiBold"/>
                <a:ea typeface="Domine SemiBold"/>
                <a:cs typeface="Domine SemiBold"/>
                <a:sym typeface="Domine SemiBold"/>
              </a:defRPr>
            </a:lvl2pPr>
            <a:lvl3pPr lvl="2">
              <a:spcBef>
                <a:spcPts val="0"/>
              </a:spcBef>
              <a:spcAft>
                <a:spcPts val="0"/>
              </a:spcAft>
              <a:buClr>
                <a:schemeClr val="lt1"/>
              </a:buClr>
              <a:buSzPts val="3000"/>
              <a:buFont typeface="Domine SemiBold"/>
              <a:buNone/>
              <a:defRPr sz="3000">
                <a:solidFill>
                  <a:schemeClr val="lt1"/>
                </a:solidFill>
                <a:latin typeface="Domine SemiBold"/>
                <a:ea typeface="Domine SemiBold"/>
                <a:cs typeface="Domine SemiBold"/>
                <a:sym typeface="Domine SemiBold"/>
              </a:defRPr>
            </a:lvl3pPr>
            <a:lvl4pPr lvl="3">
              <a:spcBef>
                <a:spcPts val="0"/>
              </a:spcBef>
              <a:spcAft>
                <a:spcPts val="0"/>
              </a:spcAft>
              <a:buClr>
                <a:schemeClr val="lt1"/>
              </a:buClr>
              <a:buSzPts val="3000"/>
              <a:buFont typeface="Domine SemiBold"/>
              <a:buNone/>
              <a:defRPr sz="3000">
                <a:solidFill>
                  <a:schemeClr val="lt1"/>
                </a:solidFill>
                <a:latin typeface="Domine SemiBold"/>
                <a:ea typeface="Domine SemiBold"/>
                <a:cs typeface="Domine SemiBold"/>
                <a:sym typeface="Domine SemiBold"/>
              </a:defRPr>
            </a:lvl4pPr>
            <a:lvl5pPr lvl="4">
              <a:spcBef>
                <a:spcPts val="0"/>
              </a:spcBef>
              <a:spcAft>
                <a:spcPts val="0"/>
              </a:spcAft>
              <a:buClr>
                <a:schemeClr val="lt1"/>
              </a:buClr>
              <a:buSzPts val="3000"/>
              <a:buFont typeface="Domine SemiBold"/>
              <a:buNone/>
              <a:defRPr sz="3000">
                <a:solidFill>
                  <a:schemeClr val="lt1"/>
                </a:solidFill>
                <a:latin typeface="Domine SemiBold"/>
                <a:ea typeface="Domine SemiBold"/>
                <a:cs typeface="Domine SemiBold"/>
                <a:sym typeface="Domine SemiBold"/>
              </a:defRPr>
            </a:lvl5pPr>
            <a:lvl6pPr lvl="5">
              <a:spcBef>
                <a:spcPts val="0"/>
              </a:spcBef>
              <a:spcAft>
                <a:spcPts val="0"/>
              </a:spcAft>
              <a:buClr>
                <a:schemeClr val="lt1"/>
              </a:buClr>
              <a:buSzPts val="3000"/>
              <a:buFont typeface="Domine SemiBold"/>
              <a:buNone/>
              <a:defRPr sz="3000">
                <a:solidFill>
                  <a:schemeClr val="lt1"/>
                </a:solidFill>
                <a:latin typeface="Domine SemiBold"/>
                <a:ea typeface="Domine SemiBold"/>
                <a:cs typeface="Domine SemiBold"/>
                <a:sym typeface="Domine SemiBold"/>
              </a:defRPr>
            </a:lvl6pPr>
            <a:lvl7pPr lvl="6">
              <a:spcBef>
                <a:spcPts val="0"/>
              </a:spcBef>
              <a:spcAft>
                <a:spcPts val="0"/>
              </a:spcAft>
              <a:buClr>
                <a:schemeClr val="lt1"/>
              </a:buClr>
              <a:buSzPts val="3000"/>
              <a:buFont typeface="Domine SemiBold"/>
              <a:buNone/>
              <a:defRPr sz="3000">
                <a:solidFill>
                  <a:schemeClr val="lt1"/>
                </a:solidFill>
                <a:latin typeface="Domine SemiBold"/>
                <a:ea typeface="Domine SemiBold"/>
                <a:cs typeface="Domine SemiBold"/>
                <a:sym typeface="Domine SemiBold"/>
              </a:defRPr>
            </a:lvl7pPr>
            <a:lvl8pPr lvl="7">
              <a:spcBef>
                <a:spcPts val="0"/>
              </a:spcBef>
              <a:spcAft>
                <a:spcPts val="0"/>
              </a:spcAft>
              <a:buClr>
                <a:schemeClr val="lt1"/>
              </a:buClr>
              <a:buSzPts val="3000"/>
              <a:buFont typeface="Domine SemiBold"/>
              <a:buNone/>
              <a:defRPr sz="3000">
                <a:solidFill>
                  <a:schemeClr val="lt1"/>
                </a:solidFill>
                <a:latin typeface="Domine SemiBold"/>
                <a:ea typeface="Domine SemiBold"/>
                <a:cs typeface="Domine SemiBold"/>
                <a:sym typeface="Domine SemiBold"/>
              </a:defRPr>
            </a:lvl8pPr>
            <a:lvl9pPr lvl="8">
              <a:spcBef>
                <a:spcPts val="0"/>
              </a:spcBef>
              <a:spcAft>
                <a:spcPts val="0"/>
              </a:spcAft>
              <a:buClr>
                <a:schemeClr val="lt1"/>
              </a:buClr>
              <a:buSzPts val="3000"/>
              <a:buFont typeface="Domine SemiBold"/>
              <a:buNone/>
              <a:defRPr sz="3000">
                <a:solidFill>
                  <a:schemeClr val="lt1"/>
                </a:solidFill>
                <a:latin typeface="Domine SemiBold"/>
                <a:ea typeface="Domine SemiBold"/>
                <a:cs typeface="Domine SemiBold"/>
                <a:sym typeface="Domine SemiBold"/>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1pPr>
            <a:lvl2pPr marL="914400" lvl="1" indent="-330200">
              <a:lnSpc>
                <a:spcPct val="100000"/>
              </a:lnSpc>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2pPr>
            <a:lvl3pPr marL="1371600" lvl="2" indent="-330200">
              <a:lnSpc>
                <a:spcPct val="100000"/>
              </a:lnSpc>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3pPr>
            <a:lvl4pPr marL="1828800" lvl="3" indent="-330200">
              <a:lnSpc>
                <a:spcPct val="100000"/>
              </a:lnSpc>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4pPr>
            <a:lvl5pPr marL="2286000" lvl="4" indent="-330200">
              <a:lnSpc>
                <a:spcPct val="100000"/>
              </a:lnSpc>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5pPr>
            <a:lvl6pPr marL="2743200" lvl="5" indent="-330200">
              <a:lnSpc>
                <a:spcPct val="100000"/>
              </a:lnSpc>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6pPr>
            <a:lvl7pPr marL="3200400" lvl="6" indent="-330200">
              <a:lnSpc>
                <a:spcPct val="100000"/>
              </a:lnSpc>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7pPr>
            <a:lvl8pPr marL="3657600" lvl="7" indent="-330200">
              <a:lnSpc>
                <a:spcPct val="100000"/>
              </a:lnSpc>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8pPr>
            <a:lvl9pPr marL="4114800" lvl="8" indent="-330200">
              <a:lnSpc>
                <a:spcPct val="100000"/>
              </a:lnSpc>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51" r:id="rId1"/>
    <p:sldLayoutId id="2147483658" r:id="rId2"/>
    <p:sldLayoutId id="2147483661" r:id="rId3"/>
    <p:sldLayoutId id="2147483666" r:id="rId4"/>
    <p:sldLayoutId id="2147483667" r:id="rId5"/>
    <p:sldLayoutId id="2147483673" r:id="rId6"/>
    <p:sldLayoutId id="2147483674" r:id="rId7"/>
    <p:sldLayoutId id="2147483679"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hyperlink" Target="https://ekon.go.id/publikasi/detail/1281/program-bantuan-sosial-untuk-rakyat" TargetMode="External"/><Relationship Id="rId2" Type="http://schemas.openxmlformats.org/officeDocument/2006/relationships/notesSlide" Target="../notesSlides/notesSlide42.xml"/><Relationship Id="rId1" Type="http://schemas.openxmlformats.org/officeDocument/2006/relationships/slideLayout" Target="../slideLayouts/slideLayout8.xml"/><Relationship Id="rId5" Type="http://schemas.openxmlformats.org/officeDocument/2006/relationships/hyperlink" Target="https://www.kompas.id/baca/humaniora/2023/09/06/bansos-tidak-tepat-sasaran-negara-merugi-ratusan-miliar-per-bulan" TargetMode="External"/><Relationship Id="rId4" Type="http://schemas.openxmlformats.org/officeDocument/2006/relationships/hyperlink" Target="https://kemensos.go.id/aplikasi-cek-bansos-inovasi-kementerian-sosial-yang-libatkan-masyarakat-untuk-pengelolaan-bansos"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s://doi.org/10.21203/rs.3.rs-2181680/v1" TargetMode="External"/><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openxmlformats.org/officeDocument/2006/relationships/hyperlink" Target="https://drive.google.com/drive/folders/1ekvzjnGGNXtxniANBL2iFCXlVsrryV-w?usp=drive_link" TargetMode="External"/><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51"/>
        <p:cNvGrpSpPr/>
        <p:nvPr/>
      </p:nvGrpSpPr>
      <p:grpSpPr>
        <a:xfrm>
          <a:off x="0" y="0"/>
          <a:ext cx="0" cy="0"/>
          <a:chOff x="0" y="0"/>
          <a:chExt cx="0" cy="0"/>
        </a:xfrm>
      </p:grpSpPr>
      <p:sp>
        <p:nvSpPr>
          <p:cNvPr id="11" name="Google Shape;184;p32">
            <a:extLst>
              <a:ext uri="{FF2B5EF4-FFF2-40B4-BE49-F238E27FC236}">
                <a16:creationId xmlns:a16="http://schemas.microsoft.com/office/drawing/2014/main" id="{4022A80E-B30A-D038-F1A3-320AC3BFA2D2}"/>
              </a:ext>
            </a:extLst>
          </p:cNvPr>
          <p:cNvSpPr/>
          <p:nvPr/>
        </p:nvSpPr>
        <p:spPr>
          <a:xfrm>
            <a:off x="-508772" y="365177"/>
            <a:ext cx="9806775" cy="1203741"/>
          </a:xfrm>
          <a:custGeom>
            <a:avLst/>
            <a:gdLst/>
            <a:ahLst/>
            <a:cxnLst/>
            <a:rect l="l" t="t" r="r" b="b"/>
            <a:pathLst>
              <a:path w="398329" h="54940" extrusionOk="0">
                <a:moveTo>
                  <a:pt x="0" y="26888"/>
                </a:moveTo>
                <a:cubicBezTo>
                  <a:pt x="0" y="36958"/>
                  <a:pt x="17401" y="39455"/>
                  <a:pt x="27471" y="39455"/>
                </a:cubicBezTo>
                <a:cubicBezTo>
                  <a:pt x="32635" y="39455"/>
                  <a:pt x="38061" y="40796"/>
                  <a:pt x="42960" y="39162"/>
                </a:cubicBezTo>
                <a:cubicBezTo>
                  <a:pt x="52266" y="36059"/>
                  <a:pt x="59188" y="28077"/>
                  <a:pt x="67801" y="23381"/>
                </a:cubicBezTo>
                <a:cubicBezTo>
                  <a:pt x="82881" y="15158"/>
                  <a:pt x="100875" y="7739"/>
                  <a:pt x="117774" y="10815"/>
                </a:cubicBezTo>
                <a:cubicBezTo>
                  <a:pt x="142025" y="15229"/>
                  <a:pt x="166143" y="27460"/>
                  <a:pt x="190543" y="23966"/>
                </a:cubicBezTo>
                <a:cubicBezTo>
                  <a:pt x="203007" y="22181"/>
                  <a:pt x="212207" y="10709"/>
                  <a:pt x="224151" y="6723"/>
                </a:cubicBezTo>
                <a:cubicBezTo>
                  <a:pt x="232654" y="3885"/>
                  <a:pt x="242533" y="3307"/>
                  <a:pt x="251038" y="6139"/>
                </a:cubicBezTo>
                <a:cubicBezTo>
                  <a:pt x="260633" y="9334"/>
                  <a:pt x="268435" y="16815"/>
                  <a:pt x="275586" y="23966"/>
                </a:cubicBezTo>
                <a:cubicBezTo>
                  <a:pt x="281128" y="29508"/>
                  <a:pt x="282844" y="38442"/>
                  <a:pt x="289030" y="43254"/>
                </a:cubicBezTo>
                <a:cubicBezTo>
                  <a:pt x="301732" y="53135"/>
                  <a:pt x="320207" y="56710"/>
                  <a:pt x="336081" y="54067"/>
                </a:cubicBezTo>
                <a:cubicBezTo>
                  <a:pt x="338460" y="53671"/>
                  <a:pt x="339217" y="50375"/>
                  <a:pt x="341049" y="48806"/>
                </a:cubicBezTo>
                <a:cubicBezTo>
                  <a:pt x="344704" y="45674"/>
                  <a:pt x="349336" y="43734"/>
                  <a:pt x="352739" y="40331"/>
                </a:cubicBezTo>
                <a:cubicBezTo>
                  <a:pt x="359456" y="33614"/>
                  <a:pt x="360728" y="21938"/>
                  <a:pt x="359168" y="12568"/>
                </a:cubicBezTo>
                <a:cubicBezTo>
                  <a:pt x="358430" y="8134"/>
                  <a:pt x="356350" y="3108"/>
                  <a:pt x="352447" y="878"/>
                </a:cubicBezTo>
                <a:cubicBezTo>
                  <a:pt x="349123" y="-1021"/>
                  <a:pt x="343310" y="518"/>
                  <a:pt x="341341" y="3801"/>
                </a:cubicBezTo>
                <a:cubicBezTo>
                  <a:pt x="338115" y="9179"/>
                  <a:pt x="348868" y="17549"/>
                  <a:pt x="355077" y="16660"/>
                </a:cubicBezTo>
                <a:cubicBezTo>
                  <a:pt x="366093" y="15083"/>
                  <a:pt x="375646" y="8024"/>
                  <a:pt x="386347" y="4970"/>
                </a:cubicBezTo>
                <a:cubicBezTo>
                  <a:pt x="390998" y="3642"/>
                  <a:pt x="395648" y="9127"/>
                  <a:pt x="398329" y="13153"/>
                </a:cubicBezTo>
              </a:path>
            </a:pathLst>
          </a:custGeom>
          <a:noFill/>
          <a:ln w="19050" cap="flat" cmpd="sng">
            <a:solidFill>
              <a:schemeClr val="accent5"/>
            </a:solidFill>
            <a:prstDash val="dot"/>
            <a:round/>
            <a:headEnd type="none" w="med" len="med"/>
            <a:tailEnd type="none" w="med" len="med"/>
          </a:ln>
        </p:spPr>
        <p:txBody>
          <a:bodyPr/>
          <a:lstStyle/>
          <a:p>
            <a:endParaRPr lang="en-ID"/>
          </a:p>
        </p:txBody>
      </p:sp>
      <p:sp>
        <p:nvSpPr>
          <p:cNvPr id="5" name="Google Shape;1352;p54">
            <a:extLst>
              <a:ext uri="{FF2B5EF4-FFF2-40B4-BE49-F238E27FC236}">
                <a16:creationId xmlns:a16="http://schemas.microsoft.com/office/drawing/2014/main" id="{5397FD7D-9E39-565B-EA0B-37C9163E64D1}"/>
              </a:ext>
            </a:extLst>
          </p:cNvPr>
          <p:cNvSpPr/>
          <p:nvPr/>
        </p:nvSpPr>
        <p:spPr>
          <a:xfrm>
            <a:off x="-914767" y="1115118"/>
            <a:ext cx="7098524" cy="2497392"/>
          </a:xfrm>
          <a:prstGeom prst="roundRect">
            <a:avLst>
              <a:gd name="adj" fmla="val 50000"/>
            </a:avLst>
          </a:prstGeom>
          <a:solidFill>
            <a:schemeClr val="accent6"/>
          </a:solidFill>
          <a:ln w="76200" cap="flat" cmpd="sng">
            <a:solidFill>
              <a:srgbClr val="FFFF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 name="Google Shape;185;p32">
            <a:extLst>
              <a:ext uri="{FF2B5EF4-FFF2-40B4-BE49-F238E27FC236}">
                <a16:creationId xmlns:a16="http://schemas.microsoft.com/office/drawing/2014/main" id="{C91A65ED-3CD3-ABAA-CA98-E320E25F27A0}"/>
              </a:ext>
            </a:extLst>
          </p:cNvPr>
          <p:cNvSpPr txBox="1">
            <a:spLocks/>
          </p:cNvSpPr>
          <p:nvPr/>
        </p:nvSpPr>
        <p:spPr>
          <a:xfrm>
            <a:off x="178431" y="977748"/>
            <a:ext cx="5720507" cy="2830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600"/>
              <a:buFont typeface="Domine SemiBold"/>
              <a:buNone/>
              <a:defRPr sz="3600" b="0" i="0" u="none" strike="noStrike" cap="none">
                <a:solidFill>
                  <a:schemeClr val="lt1"/>
                </a:solidFill>
                <a:latin typeface="Domine SemiBold"/>
                <a:ea typeface="Domine SemiBold"/>
                <a:cs typeface="Domine SemiBold"/>
                <a:sym typeface="Domine SemiBold"/>
              </a:defRPr>
            </a:lvl1pPr>
            <a:lvl2pPr marR="0" lvl="1" algn="ctr" rtl="0">
              <a:lnSpc>
                <a:spcPct val="100000"/>
              </a:lnSpc>
              <a:spcBef>
                <a:spcPts val="0"/>
              </a:spcBef>
              <a:spcAft>
                <a:spcPts val="0"/>
              </a:spcAft>
              <a:buClr>
                <a:schemeClr val="lt1"/>
              </a:buClr>
              <a:buSzPts val="3600"/>
              <a:buFont typeface="Domine SemiBold"/>
              <a:buNone/>
              <a:defRPr sz="3600" b="0" i="0" u="none" strike="noStrike" cap="none">
                <a:solidFill>
                  <a:schemeClr val="lt1"/>
                </a:solidFill>
                <a:latin typeface="Domine SemiBold"/>
                <a:ea typeface="Domine SemiBold"/>
                <a:cs typeface="Domine SemiBold"/>
                <a:sym typeface="Domine SemiBold"/>
              </a:defRPr>
            </a:lvl2pPr>
            <a:lvl3pPr marR="0" lvl="2" algn="ctr" rtl="0">
              <a:lnSpc>
                <a:spcPct val="100000"/>
              </a:lnSpc>
              <a:spcBef>
                <a:spcPts val="0"/>
              </a:spcBef>
              <a:spcAft>
                <a:spcPts val="0"/>
              </a:spcAft>
              <a:buClr>
                <a:schemeClr val="lt1"/>
              </a:buClr>
              <a:buSzPts val="3600"/>
              <a:buFont typeface="Domine SemiBold"/>
              <a:buNone/>
              <a:defRPr sz="3600" b="0" i="0" u="none" strike="noStrike" cap="none">
                <a:solidFill>
                  <a:schemeClr val="lt1"/>
                </a:solidFill>
                <a:latin typeface="Domine SemiBold"/>
                <a:ea typeface="Domine SemiBold"/>
                <a:cs typeface="Domine SemiBold"/>
                <a:sym typeface="Domine SemiBold"/>
              </a:defRPr>
            </a:lvl3pPr>
            <a:lvl4pPr marR="0" lvl="3" algn="ctr" rtl="0">
              <a:lnSpc>
                <a:spcPct val="100000"/>
              </a:lnSpc>
              <a:spcBef>
                <a:spcPts val="0"/>
              </a:spcBef>
              <a:spcAft>
                <a:spcPts val="0"/>
              </a:spcAft>
              <a:buClr>
                <a:schemeClr val="lt1"/>
              </a:buClr>
              <a:buSzPts val="3600"/>
              <a:buFont typeface="Domine SemiBold"/>
              <a:buNone/>
              <a:defRPr sz="3600" b="0" i="0" u="none" strike="noStrike" cap="none">
                <a:solidFill>
                  <a:schemeClr val="lt1"/>
                </a:solidFill>
                <a:latin typeface="Domine SemiBold"/>
                <a:ea typeface="Domine SemiBold"/>
                <a:cs typeface="Domine SemiBold"/>
                <a:sym typeface="Domine SemiBold"/>
              </a:defRPr>
            </a:lvl4pPr>
            <a:lvl5pPr marR="0" lvl="4" algn="ctr" rtl="0">
              <a:lnSpc>
                <a:spcPct val="100000"/>
              </a:lnSpc>
              <a:spcBef>
                <a:spcPts val="0"/>
              </a:spcBef>
              <a:spcAft>
                <a:spcPts val="0"/>
              </a:spcAft>
              <a:buClr>
                <a:schemeClr val="lt1"/>
              </a:buClr>
              <a:buSzPts val="3600"/>
              <a:buFont typeface="Domine SemiBold"/>
              <a:buNone/>
              <a:defRPr sz="3600" b="0" i="0" u="none" strike="noStrike" cap="none">
                <a:solidFill>
                  <a:schemeClr val="lt1"/>
                </a:solidFill>
                <a:latin typeface="Domine SemiBold"/>
                <a:ea typeface="Domine SemiBold"/>
                <a:cs typeface="Domine SemiBold"/>
                <a:sym typeface="Domine SemiBold"/>
              </a:defRPr>
            </a:lvl5pPr>
            <a:lvl6pPr marR="0" lvl="5" algn="ctr" rtl="0">
              <a:lnSpc>
                <a:spcPct val="100000"/>
              </a:lnSpc>
              <a:spcBef>
                <a:spcPts val="0"/>
              </a:spcBef>
              <a:spcAft>
                <a:spcPts val="0"/>
              </a:spcAft>
              <a:buClr>
                <a:schemeClr val="lt1"/>
              </a:buClr>
              <a:buSzPts val="3600"/>
              <a:buFont typeface="Domine SemiBold"/>
              <a:buNone/>
              <a:defRPr sz="3600" b="0" i="0" u="none" strike="noStrike" cap="none">
                <a:solidFill>
                  <a:schemeClr val="lt1"/>
                </a:solidFill>
                <a:latin typeface="Domine SemiBold"/>
                <a:ea typeface="Domine SemiBold"/>
                <a:cs typeface="Domine SemiBold"/>
                <a:sym typeface="Domine SemiBold"/>
              </a:defRPr>
            </a:lvl6pPr>
            <a:lvl7pPr marR="0" lvl="6" algn="ctr" rtl="0">
              <a:lnSpc>
                <a:spcPct val="100000"/>
              </a:lnSpc>
              <a:spcBef>
                <a:spcPts val="0"/>
              </a:spcBef>
              <a:spcAft>
                <a:spcPts val="0"/>
              </a:spcAft>
              <a:buClr>
                <a:schemeClr val="lt1"/>
              </a:buClr>
              <a:buSzPts val="3600"/>
              <a:buFont typeface="Domine SemiBold"/>
              <a:buNone/>
              <a:defRPr sz="3600" b="0" i="0" u="none" strike="noStrike" cap="none">
                <a:solidFill>
                  <a:schemeClr val="lt1"/>
                </a:solidFill>
                <a:latin typeface="Domine SemiBold"/>
                <a:ea typeface="Domine SemiBold"/>
                <a:cs typeface="Domine SemiBold"/>
                <a:sym typeface="Domine SemiBold"/>
              </a:defRPr>
            </a:lvl7pPr>
            <a:lvl8pPr marR="0" lvl="7" algn="ctr" rtl="0">
              <a:lnSpc>
                <a:spcPct val="100000"/>
              </a:lnSpc>
              <a:spcBef>
                <a:spcPts val="0"/>
              </a:spcBef>
              <a:spcAft>
                <a:spcPts val="0"/>
              </a:spcAft>
              <a:buClr>
                <a:schemeClr val="lt1"/>
              </a:buClr>
              <a:buSzPts val="3600"/>
              <a:buFont typeface="Domine SemiBold"/>
              <a:buNone/>
              <a:defRPr sz="3600" b="0" i="0" u="none" strike="noStrike" cap="none">
                <a:solidFill>
                  <a:schemeClr val="lt1"/>
                </a:solidFill>
                <a:latin typeface="Domine SemiBold"/>
                <a:ea typeface="Domine SemiBold"/>
                <a:cs typeface="Domine SemiBold"/>
                <a:sym typeface="Domine SemiBold"/>
              </a:defRPr>
            </a:lvl8pPr>
            <a:lvl9pPr marR="0" lvl="8" algn="ctr" rtl="0">
              <a:lnSpc>
                <a:spcPct val="100000"/>
              </a:lnSpc>
              <a:spcBef>
                <a:spcPts val="0"/>
              </a:spcBef>
              <a:spcAft>
                <a:spcPts val="0"/>
              </a:spcAft>
              <a:buClr>
                <a:schemeClr val="lt1"/>
              </a:buClr>
              <a:buSzPts val="3600"/>
              <a:buFont typeface="Domine SemiBold"/>
              <a:buNone/>
              <a:defRPr sz="3600" b="0" i="0" u="none" strike="noStrike" cap="none">
                <a:solidFill>
                  <a:schemeClr val="lt1"/>
                </a:solidFill>
                <a:latin typeface="Domine SemiBold"/>
                <a:ea typeface="Domine SemiBold"/>
                <a:cs typeface="Domine SemiBold"/>
                <a:sym typeface="Domine SemiBold"/>
              </a:defRPr>
            </a:lvl9pPr>
          </a:lstStyle>
          <a:p>
            <a:pPr algn="l">
              <a:lnSpc>
                <a:spcPct val="120000"/>
              </a:lnSpc>
            </a:pPr>
            <a:r>
              <a:rPr lang="en-US" sz="2600" err="1"/>
              <a:t>Analisis</a:t>
            </a:r>
            <a:r>
              <a:rPr lang="en-US" sz="2600"/>
              <a:t> </a:t>
            </a:r>
            <a:r>
              <a:rPr lang="en-US" sz="2600" err="1"/>
              <a:t>Sentimen</a:t>
            </a:r>
            <a:r>
              <a:rPr lang="en-US" sz="2600"/>
              <a:t> </a:t>
            </a:r>
            <a:r>
              <a:rPr lang="en-US" sz="2600" err="1"/>
              <a:t>Berbasis</a:t>
            </a:r>
            <a:r>
              <a:rPr lang="en-US" sz="2600"/>
              <a:t> </a:t>
            </a:r>
            <a:r>
              <a:rPr lang="en-US" sz="2600" err="1"/>
              <a:t>Topik</a:t>
            </a:r>
            <a:r>
              <a:rPr lang="en-US" sz="2600"/>
              <a:t> pada </a:t>
            </a:r>
            <a:r>
              <a:rPr lang="en-US" sz="2600" err="1"/>
              <a:t>Ulasan</a:t>
            </a:r>
            <a:r>
              <a:rPr lang="en-US" sz="2600"/>
              <a:t> </a:t>
            </a:r>
            <a:r>
              <a:rPr lang="en-US" sz="2600" err="1"/>
              <a:t>Pengguna</a:t>
            </a:r>
            <a:r>
              <a:rPr lang="en-US" sz="2600"/>
              <a:t> </a:t>
            </a:r>
            <a:r>
              <a:rPr lang="en-US" sz="2600" err="1"/>
              <a:t>Aplikasi</a:t>
            </a:r>
            <a:r>
              <a:rPr lang="en-US" sz="2600"/>
              <a:t> Cek </a:t>
            </a:r>
            <a:r>
              <a:rPr lang="en-US" sz="2600" err="1"/>
              <a:t>Bansos</a:t>
            </a:r>
            <a:r>
              <a:rPr lang="en-US" sz="2600"/>
              <a:t> pada Google Play Store</a:t>
            </a:r>
            <a:endParaRPr lang="en-ID" sz="2600"/>
          </a:p>
        </p:txBody>
      </p:sp>
      <p:sp>
        <p:nvSpPr>
          <p:cNvPr id="7" name="Google Shape;186;p32">
            <a:extLst>
              <a:ext uri="{FF2B5EF4-FFF2-40B4-BE49-F238E27FC236}">
                <a16:creationId xmlns:a16="http://schemas.microsoft.com/office/drawing/2014/main" id="{28059503-7DDB-4774-B8FD-D310FFA86225}"/>
              </a:ext>
            </a:extLst>
          </p:cNvPr>
          <p:cNvSpPr txBox="1">
            <a:spLocks noGrp="1"/>
          </p:cNvSpPr>
          <p:nvPr>
            <p:ph type="subTitle" idx="1"/>
          </p:nvPr>
        </p:nvSpPr>
        <p:spPr>
          <a:xfrm>
            <a:off x="366514" y="3824139"/>
            <a:ext cx="4686600" cy="82998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sz="1800" dirty="0" err="1"/>
              <a:t>Topik</a:t>
            </a:r>
            <a:r>
              <a:rPr lang="en-ID" sz="1800" dirty="0"/>
              <a:t> </a:t>
            </a:r>
            <a:r>
              <a:rPr lang="en-ID" sz="1800" dirty="0" err="1"/>
              <a:t>Khusus</a:t>
            </a:r>
            <a:r>
              <a:rPr lang="en-ID" sz="1800" dirty="0"/>
              <a:t> 2: Web Mining</a:t>
            </a:r>
          </a:p>
        </p:txBody>
      </p:sp>
      <p:grpSp>
        <p:nvGrpSpPr>
          <p:cNvPr id="8" name="Group 7">
            <a:extLst>
              <a:ext uri="{FF2B5EF4-FFF2-40B4-BE49-F238E27FC236}">
                <a16:creationId xmlns:a16="http://schemas.microsoft.com/office/drawing/2014/main" id="{D39EF199-8A41-EECA-138F-590808EB539C}"/>
              </a:ext>
            </a:extLst>
          </p:cNvPr>
          <p:cNvGrpSpPr/>
          <p:nvPr/>
        </p:nvGrpSpPr>
        <p:grpSpPr>
          <a:xfrm>
            <a:off x="6468905" y="1202727"/>
            <a:ext cx="2380697" cy="2321255"/>
            <a:chOff x="6204150" y="1490441"/>
            <a:chExt cx="2624181" cy="2613943"/>
          </a:xfrm>
        </p:grpSpPr>
        <p:sp>
          <p:nvSpPr>
            <p:cNvPr id="9" name="Rectangle: Rounded Corners 8">
              <a:extLst>
                <a:ext uri="{FF2B5EF4-FFF2-40B4-BE49-F238E27FC236}">
                  <a16:creationId xmlns:a16="http://schemas.microsoft.com/office/drawing/2014/main" id="{E6C0BF26-CC08-51CF-5207-2109403700BB}"/>
                </a:ext>
              </a:extLst>
            </p:cNvPr>
            <p:cNvSpPr/>
            <p:nvPr/>
          </p:nvSpPr>
          <p:spPr>
            <a:xfrm>
              <a:off x="6204150" y="1490441"/>
              <a:ext cx="2624181" cy="2613943"/>
            </a:xfrm>
            <a:prstGeom prst="roundRect">
              <a:avLst/>
            </a:prstGeom>
            <a:solidFill>
              <a:schemeClr val="bg1"/>
            </a:solidFill>
            <a:ln/>
            <a:scene3d>
              <a:camera prst="orthographicFront">
                <a:rot lat="0" lon="0" rev="0"/>
              </a:camera>
              <a:lightRig rig="threePt" dir="t">
                <a:rot lat="0" lon="0" rev="1200000"/>
              </a:lightRig>
            </a:scene3d>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DFE2386E-3E1B-DD65-83C4-006052B723A7}"/>
                </a:ext>
              </a:extLst>
            </p:cNvPr>
            <p:cNvPicPr>
              <a:picLocks noChangeAspect="1"/>
            </p:cNvPicPr>
            <p:nvPr/>
          </p:nvPicPr>
          <p:blipFill>
            <a:blip r:embed="rId3"/>
            <a:stretch>
              <a:fillRect/>
            </a:stretch>
          </p:blipFill>
          <p:spPr>
            <a:xfrm>
              <a:off x="6275737" y="1556909"/>
              <a:ext cx="2481006" cy="2481006"/>
            </a:xfrm>
            <a:prstGeom prst="rect">
              <a:avLst/>
            </a:prstGeom>
          </p:spPr>
        </p:pic>
      </p:grpSp>
      <p:grpSp>
        <p:nvGrpSpPr>
          <p:cNvPr id="12" name="Google Shape;187;p32">
            <a:extLst>
              <a:ext uri="{FF2B5EF4-FFF2-40B4-BE49-F238E27FC236}">
                <a16:creationId xmlns:a16="http://schemas.microsoft.com/office/drawing/2014/main" id="{C6C02F49-DC41-1EDC-727A-1668348F1008}"/>
              </a:ext>
            </a:extLst>
          </p:cNvPr>
          <p:cNvGrpSpPr/>
          <p:nvPr/>
        </p:nvGrpSpPr>
        <p:grpSpPr>
          <a:xfrm>
            <a:off x="4444487" y="455899"/>
            <a:ext cx="749382" cy="788382"/>
            <a:chOff x="1856136" y="1549944"/>
            <a:chExt cx="306652" cy="312583"/>
          </a:xfrm>
        </p:grpSpPr>
        <p:sp>
          <p:nvSpPr>
            <p:cNvPr id="13" name="Google Shape;188;p32">
              <a:extLst>
                <a:ext uri="{FF2B5EF4-FFF2-40B4-BE49-F238E27FC236}">
                  <a16:creationId xmlns:a16="http://schemas.microsoft.com/office/drawing/2014/main" id="{FD4D38D8-664B-72FC-ED36-82936E32DE95}"/>
                </a:ext>
              </a:extLst>
            </p:cNvPr>
            <p:cNvSpPr/>
            <p:nvPr/>
          </p:nvSpPr>
          <p:spPr>
            <a:xfrm>
              <a:off x="1856136" y="1549944"/>
              <a:ext cx="306652" cy="312583"/>
            </a:xfrm>
            <a:custGeom>
              <a:avLst/>
              <a:gdLst/>
              <a:ahLst/>
              <a:cxnLst/>
              <a:rect l="l" t="t" r="r" b="b"/>
              <a:pathLst>
                <a:path w="9773" h="9962" extrusionOk="0">
                  <a:moveTo>
                    <a:pt x="7598" y="3649"/>
                  </a:moveTo>
                  <a:lnTo>
                    <a:pt x="6931" y="4206"/>
                  </a:lnTo>
                  <a:cubicBezTo>
                    <a:pt x="6951" y="4155"/>
                    <a:pt x="6971" y="4105"/>
                    <a:pt x="6981" y="4054"/>
                  </a:cubicBezTo>
                  <a:cubicBezTo>
                    <a:pt x="7062" y="3943"/>
                    <a:pt x="7143" y="3862"/>
                    <a:pt x="7244" y="3801"/>
                  </a:cubicBezTo>
                  <a:cubicBezTo>
                    <a:pt x="7355" y="3720"/>
                    <a:pt x="7477" y="3680"/>
                    <a:pt x="7598" y="3649"/>
                  </a:cubicBezTo>
                  <a:close/>
                  <a:moveTo>
                    <a:pt x="5039" y="4246"/>
                  </a:moveTo>
                  <a:lnTo>
                    <a:pt x="4827" y="4853"/>
                  </a:lnTo>
                  <a:lnTo>
                    <a:pt x="4614" y="4287"/>
                  </a:lnTo>
                  <a:cubicBezTo>
                    <a:pt x="4654" y="4276"/>
                    <a:pt x="4685" y="4267"/>
                    <a:pt x="4715" y="4267"/>
                  </a:cubicBezTo>
                  <a:cubicBezTo>
                    <a:pt x="4827" y="4256"/>
                    <a:pt x="4928" y="4246"/>
                    <a:pt x="5039" y="4246"/>
                  </a:cubicBezTo>
                  <a:close/>
                  <a:moveTo>
                    <a:pt x="5002" y="0"/>
                  </a:moveTo>
                  <a:cubicBezTo>
                    <a:pt x="4913" y="0"/>
                    <a:pt x="4824" y="3"/>
                    <a:pt x="4735" y="8"/>
                  </a:cubicBezTo>
                  <a:cubicBezTo>
                    <a:pt x="4179" y="38"/>
                    <a:pt x="3633" y="160"/>
                    <a:pt x="3117" y="382"/>
                  </a:cubicBezTo>
                  <a:cubicBezTo>
                    <a:pt x="2611" y="594"/>
                    <a:pt x="2145" y="878"/>
                    <a:pt x="1731" y="1242"/>
                  </a:cubicBezTo>
                  <a:cubicBezTo>
                    <a:pt x="1316" y="1616"/>
                    <a:pt x="962" y="2041"/>
                    <a:pt x="679" y="2516"/>
                  </a:cubicBezTo>
                  <a:cubicBezTo>
                    <a:pt x="426" y="2952"/>
                    <a:pt x="234" y="3427"/>
                    <a:pt x="122" y="3923"/>
                  </a:cubicBezTo>
                  <a:lnTo>
                    <a:pt x="113" y="3923"/>
                  </a:lnTo>
                  <a:cubicBezTo>
                    <a:pt x="21" y="4074"/>
                    <a:pt x="1" y="4246"/>
                    <a:pt x="41" y="4418"/>
                  </a:cubicBezTo>
                  <a:cubicBezTo>
                    <a:pt x="82" y="4590"/>
                    <a:pt x="183" y="4732"/>
                    <a:pt x="335" y="4823"/>
                  </a:cubicBezTo>
                  <a:lnTo>
                    <a:pt x="2631" y="6209"/>
                  </a:lnTo>
                  <a:lnTo>
                    <a:pt x="2257" y="6259"/>
                  </a:lnTo>
                  <a:cubicBezTo>
                    <a:pt x="1943" y="6300"/>
                    <a:pt x="1711" y="6563"/>
                    <a:pt x="1721" y="6877"/>
                  </a:cubicBezTo>
                  <a:lnTo>
                    <a:pt x="1781" y="9365"/>
                  </a:lnTo>
                  <a:cubicBezTo>
                    <a:pt x="1792" y="9537"/>
                    <a:pt x="1862" y="9698"/>
                    <a:pt x="1984" y="9810"/>
                  </a:cubicBezTo>
                  <a:cubicBezTo>
                    <a:pt x="2105" y="9911"/>
                    <a:pt x="2247" y="9961"/>
                    <a:pt x="2399" y="9961"/>
                  </a:cubicBezTo>
                  <a:lnTo>
                    <a:pt x="2449" y="9961"/>
                  </a:lnTo>
                  <a:lnTo>
                    <a:pt x="4411" y="9770"/>
                  </a:lnTo>
                  <a:cubicBezTo>
                    <a:pt x="4462" y="9790"/>
                    <a:pt x="4523" y="9790"/>
                    <a:pt x="4573" y="9790"/>
                  </a:cubicBezTo>
                  <a:lnTo>
                    <a:pt x="4624" y="9790"/>
                  </a:lnTo>
                  <a:cubicBezTo>
                    <a:pt x="4705" y="9790"/>
                    <a:pt x="4776" y="9770"/>
                    <a:pt x="4847" y="9729"/>
                  </a:cubicBezTo>
                  <a:lnTo>
                    <a:pt x="8347" y="9395"/>
                  </a:lnTo>
                  <a:cubicBezTo>
                    <a:pt x="8509" y="9385"/>
                    <a:pt x="8660" y="9304"/>
                    <a:pt x="8761" y="9172"/>
                  </a:cubicBezTo>
                  <a:cubicBezTo>
                    <a:pt x="8862" y="9041"/>
                    <a:pt x="8913" y="8879"/>
                    <a:pt x="8893" y="8718"/>
                  </a:cubicBezTo>
                  <a:lnTo>
                    <a:pt x="8559" y="6027"/>
                  </a:lnTo>
                  <a:cubicBezTo>
                    <a:pt x="8539" y="5865"/>
                    <a:pt x="8448" y="5713"/>
                    <a:pt x="8327" y="5622"/>
                  </a:cubicBezTo>
                  <a:cubicBezTo>
                    <a:pt x="8220" y="5541"/>
                    <a:pt x="8095" y="5492"/>
                    <a:pt x="7966" y="5492"/>
                  </a:cubicBezTo>
                  <a:cubicBezTo>
                    <a:pt x="7934" y="5492"/>
                    <a:pt x="7903" y="5495"/>
                    <a:pt x="7871" y="5501"/>
                  </a:cubicBezTo>
                  <a:lnTo>
                    <a:pt x="7315" y="5571"/>
                  </a:lnTo>
                  <a:lnTo>
                    <a:pt x="9460" y="3791"/>
                  </a:lnTo>
                  <a:cubicBezTo>
                    <a:pt x="9732" y="3568"/>
                    <a:pt x="9773" y="3154"/>
                    <a:pt x="9550" y="2880"/>
                  </a:cubicBezTo>
                  <a:cubicBezTo>
                    <a:pt x="9530" y="2860"/>
                    <a:pt x="9520" y="2850"/>
                    <a:pt x="9510" y="2830"/>
                  </a:cubicBezTo>
                  <a:cubicBezTo>
                    <a:pt x="9439" y="2689"/>
                    <a:pt x="9358" y="2547"/>
                    <a:pt x="9267" y="2405"/>
                  </a:cubicBezTo>
                  <a:lnTo>
                    <a:pt x="9267" y="2395"/>
                  </a:lnTo>
                  <a:cubicBezTo>
                    <a:pt x="8781" y="1637"/>
                    <a:pt x="8114" y="1009"/>
                    <a:pt x="7325" y="585"/>
                  </a:cubicBezTo>
                  <a:cubicBezTo>
                    <a:pt x="6606" y="202"/>
                    <a:pt x="5804" y="0"/>
                    <a:pt x="5002" y="0"/>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89;p32">
              <a:extLst>
                <a:ext uri="{FF2B5EF4-FFF2-40B4-BE49-F238E27FC236}">
                  <a16:creationId xmlns:a16="http://schemas.microsoft.com/office/drawing/2014/main" id="{54F51BD3-ACDE-8AC4-F39D-9DA3A08C6367}"/>
                </a:ext>
              </a:extLst>
            </p:cNvPr>
            <p:cNvSpPr/>
            <p:nvPr/>
          </p:nvSpPr>
          <p:spPr>
            <a:xfrm>
              <a:off x="1877096" y="1608557"/>
              <a:ext cx="262849" cy="78444"/>
            </a:xfrm>
            <a:custGeom>
              <a:avLst/>
              <a:gdLst/>
              <a:ahLst/>
              <a:cxnLst/>
              <a:rect l="l" t="t" r="r" b="b"/>
              <a:pathLst>
                <a:path w="8377" h="2500" extrusionOk="0">
                  <a:moveTo>
                    <a:pt x="6717" y="1"/>
                  </a:moveTo>
                  <a:lnTo>
                    <a:pt x="861" y="740"/>
                  </a:lnTo>
                  <a:cubicBezTo>
                    <a:pt x="578" y="1286"/>
                    <a:pt x="284" y="1842"/>
                    <a:pt x="1" y="2399"/>
                  </a:cubicBezTo>
                  <a:cubicBezTo>
                    <a:pt x="179" y="2309"/>
                    <a:pt x="586" y="2129"/>
                    <a:pt x="1111" y="2129"/>
                  </a:cubicBezTo>
                  <a:cubicBezTo>
                    <a:pt x="1240" y="2129"/>
                    <a:pt x="1376" y="2140"/>
                    <a:pt x="1518" y="2166"/>
                  </a:cubicBezTo>
                  <a:cubicBezTo>
                    <a:pt x="1902" y="2237"/>
                    <a:pt x="2196" y="2378"/>
                    <a:pt x="2378" y="2500"/>
                  </a:cubicBezTo>
                  <a:cubicBezTo>
                    <a:pt x="2590" y="2318"/>
                    <a:pt x="3136" y="1903"/>
                    <a:pt x="3966" y="1792"/>
                  </a:cubicBezTo>
                  <a:cubicBezTo>
                    <a:pt x="4110" y="1772"/>
                    <a:pt x="4249" y="1764"/>
                    <a:pt x="4380" y="1764"/>
                  </a:cubicBezTo>
                  <a:cubicBezTo>
                    <a:pt x="5002" y="1764"/>
                    <a:pt x="5467" y="1953"/>
                    <a:pt x="5676" y="2044"/>
                  </a:cubicBezTo>
                  <a:cubicBezTo>
                    <a:pt x="5787" y="1852"/>
                    <a:pt x="5959" y="1610"/>
                    <a:pt x="6242" y="1417"/>
                  </a:cubicBezTo>
                  <a:cubicBezTo>
                    <a:pt x="6552" y="1210"/>
                    <a:pt x="6891" y="1141"/>
                    <a:pt x="7205" y="1141"/>
                  </a:cubicBezTo>
                  <a:cubicBezTo>
                    <a:pt x="7813" y="1141"/>
                    <a:pt x="8330" y="1401"/>
                    <a:pt x="8376" y="1428"/>
                  </a:cubicBezTo>
                  <a:lnTo>
                    <a:pt x="8083" y="861"/>
                  </a:lnTo>
                  <a:lnTo>
                    <a:pt x="6717" y="1"/>
                  </a:ln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90;p32">
              <a:extLst>
                <a:ext uri="{FF2B5EF4-FFF2-40B4-BE49-F238E27FC236}">
                  <a16:creationId xmlns:a16="http://schemas.microsoft.com/office/drawing/2014/main" id="{C4FB4DD3-F82C-22B6-A06C-688A673FDA47}"/>
                </a:ext>
              </a:extLst>
            </p:cNvPr>
            <p:cNvSpPr/>
            <p:nvPr/>
          </p:nvSpPr>
          <p:spPr>
            <a:xfrm>
              <a:off x="1877096" y="1569053"/>
              <a:ext cx="262849" cy="114779"/>
            </a:xfrm>
            <a:custGeom>
              <a:avLst/>
              <a:gdLst/>
              <a:ahLst/>
              <a:cxnLst/>
              <a:rect l="l" t="t" r="r" b="b"/>
              <a:pathLst>
                <a:path w="8377" h="3658" extrusionOk="0">
                  <a:moveTo>
                    <a:pt x="4313" y="0"/>
                  </a:moveTo>
                  <a:cubicBezTo>
                    <a:pt x="4241" y="0"/>
                    <a:pt x="4170" y="2"/>
                    <a:pt x="4098" y="6"/>
                  </a:cubicBezTo>
                  <a:cubicBezTo>
                    <a:pt x="2105" y="117"/>
                    <a:pt x="396" y="1614"/>
                    <a:pt x="1" y="3658"/>
                  </a:cubicBezTo>
                  <a:cubicBezTo>
                    <a:pt x="92" y="3465"/>
                    <a:pt x="476" y="2767"/>
                    <a:pt x="1326" y="2433"/>
                  </a:cubicBezTo>
                  <a:cubicBezTo>
                    <a:pt x="1667" y="2298"/>
                    <a:pt x="1987" y="2259"/>
                    <a:pt x="2247" y="2259"/>
                  </a:cubicBezTo>
                  <a:cubicBezTo>
                    <a:pt x="2474" y="2259"/>
                    <a:pt x="2654" y="2289"/>
                    <a:pt x="2763" y="2312"/>
                  </a:cubicBezTo>
                  <a:cubicBezTo>
                    <a:pt x="2853" y="2201"/>
                    <a:pt x="3339" y="1655"/>
                    <a:pt x="4168" y="1574"/>
                  </a:cubicBezTo>
                  <a:cubicBezTo>
                    <a:pt x="4233" y="1568"/>
                    <a:pt x="4296" y="1565"/>
                    <a:pt x="4357" y="1565"/>
                  </a:cubicBezTo>
                  <a:cubicBezTo>
                    <a:pt x="5044" y="1565"/>
                    <a:pt x="5514" y="1906"/>
                    <a:pt x="5635" y="1999"/>
                  </a:cubicBezTo>
                  <a:cubicBezTo>
                    <a:pt x="5805" y="1914"/>
                    <a:pt x="6144" y="1780"/>
                    <a:pt x="6588" y="1780"/>
                  </a:cubicBezTo>
                  <a:cubicBezTo>
                    <a:pt x="6674" y="1780"/>
                    <a:pt x="6765" y="1785"/>
                    <a:pt x="6859" y="1796"/>
                  </a:cubicBezTo>
                  <a:cubicBezTo>
                    <a:pt x="7760" y="1907"/>
                    <a:pt x="8275" y="2545"/>
                    <a:pt x="8376" y="2687"/>
                  </a:cubicBezTo>
                  <a:cubicBezTo>
                    <a:pt x="7648" y="1044"/>
                    <a:pt x="6042" y="0"/>
                    <a:pt x="4313" y="0"/>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91;p32">
              <a:extLst>
                <a:ext uri="{FF2B5EF4-FFF2-40B4-BE49-F238E27FC236}">
                  <a16:creationId xmlns:a16="http://schemas.microsoft.com/office/drawing/2014/main" id="{7AF03C94-81BE-6554-0C54-6AE511948B18}"/>
                </a:ext>
              </a:extLst>
            </p:cNvPr>
            <p:cNvSpPr/>
            <p:nvPr/>
          </p:nvSpPr>
          <p:spPr>
            <a:xfrm>
              <a:off x="1875841" y="1652141"/>
              <a:ext cx="265705" cy="111673"/>
            </a:xfrm>
            <a:custGeom>
              <a:avLst/>
              <a:gdLst/>
              <a:ahLst/>
              <a:cxnLst/>
              <a:rect l="l" t="t" r="r" b="b"/>
              <a:pathLst>
                <a:path w="8468" h="3559" extrusionOk="0">
                  <a:moveTo>
                    <a:pt x="8422" y="1"/>
                  </a:moveTo>
                  <a:cubicBezTo>
                    <a:pt x="8412" y="1"/>
                    <a:pt x="8401" y="3"/>
                    <a:pt x="8396" y="8"/>
                  </a:cubicBezTo>
                  <a:lnTo>
                    <a:pt x="4199" y="3478"/>
                  </a:lnTo>
                  <a:lnTo>
                    <a:pt x="61" y="969"/>
                  </a:lnTo>
                  <a:cubicBezTo>
                    <a:pt x="55" y="966"/>
                    <a:pt x="50" y="965"/>
                    <a:pt x="45" y="965"/>
                  </a:cubicBezTo>
                  <a:cubicBezTo>
                    <a:pt x="30" y="965"/>
                    <a:pt x="18" y="975"/>
                    <a:pt x="11" y="989"/>
                  </a:cubicBezTo>
                  <a:cubicBezTo>
                    <a:pt x="0" y="999"/>
                    <a:pt x="0" y="1030"/>
                    <a:pt x="20" y="1040"/>
                  </a:cubicBezTo>
                  <a:lnTo>
                    <a:pt x="4188" y="3559"/>
                  </a:lnTo>
                  <a:lnTo>
                    <a:pt x="4208" y="3559"/>
                  </a:lnTo>
                  <a:cubicBezTo>
                    <a:pt x="4208" y="3559"/>
                    <a:pt x="4219" y="3559"/>
                    <a:pt x="4228" y="3548"/>
                  </a:cubicBezTo>
                  <a:lnTo>
                    <a:pt x="8447" y="69"/>
                  </a:lnTo>
                  <a:cubicBezTo>
                    <a:pt x="8457" y="48"/>
                    <a:pt x="8467" y="28"/>
                    <a:pt x="8447" y="8"/>
                  </a:cubicBezTo>
                  <a:cubicBezTo>
                    <a:pt x="8442" y="3"/>
                    <a:pt x="8432" y="1"/>
                    <a:pt x="8422"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92;p32">
              <a:extLst>
                <a:ext uri="{FF2B5EF4-FFF2-40B4-BE49-F238E27FC236}">
                  <a16:creationId xmlns:a16="http://schemas.microsoft.com/office/drawing/2014/main" id="{E319FAD6-6E6F-2DBB-8438-57632D15DFEB}"/>
                </a:ext>
              </a:extLst>
            </p:cNvPr>
            <p:cNvSpPr/>
            <p:nvPr/>
          </p:nvSpPr>
          <p:spPr>
            <a:xfrm>
              <a:off x="1962506" y="1630365"/>
              <a:ext cx="92689" cy="133449"/>
            </a:xfrm>
            <a:custGeom>
              <a:avLst/>
              <a:gdLst/>
              <a:ahLst/>
              <a:cxnLst/>
              <a:rect l="l" t="t" r="r" b="b"/>
              <a:pathLst>
                <a:path w="2954" h="4253" extrusionOk="0">
                  <a:moveTo>
                    <a:pt x="2907" y="0"/>
                  </a:moveTo>
                  <a:cubicBezTo>
                    <a:pt x="2893" y="0"/>
                    <a:pt x="2880" y="10"/>
                    <a:pt x="2873" y="24"/>
                  </a:cubicBezTo>
                  <a:lnTo>
                    <a:pt x="1446" y="4101"/>
                  </a:lnTo>
                  <a:lnTo>
                    <a:pt x="81" y="348"/>
                  </a:lnTo>
                  <a:cubicBezTo>
                    <a:pt x="71" y="328"/>
                    <a:pt x="50" y="317"/>
                    <a:pt x="30" y="317"/>
                  </a:cubicBezTo>
                  <a:cubicBezTo>
                    <a:pt x="10" y="328"/>
                    <a:pt x="0" y="348"/>
                    <a:pt x="10" y="368"/>
                  </a:cubicBezTo>
                  <a:lnTo>
                    <a:pt x="1406" y="4233"/>
                  </a:lnTo>
                  <a:cubicBezTo>
                    <a:pt x="1416" y="4242"/>
                    <a:pt x="1426" y="4253"/>
                    <a:pt x="1446" y="4253"/>
                  </a:cubicBezTo>
                  <a:cubicBezTo>
                    <a:pt x="1457" y="4253"/>
                    <a:pt x="1477" y="4242"/>
                    <a:pt x="1477" y="4233"/>
                  </a:cubicBezTo>
                  <a:lnTo>
                    <a:pt x="2943" y="54"/>
                  </a:lnTo>
                  <a:cubicBezTo>
                    <a:pt x="2954" y="34"/>
                    <a:pt x="2943" y="14"/>
                    <a:pt x="2923" y="4"/>
                  </a:cubicBezTo>
                  <a:cubicBezTo>
                    <a:pt x="2918" y="1"/>
                    <a:pt x="2912" y="0"/>
                    <a:pt x="2907"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93;p32">
              <a:extLst>
                <a:ext uri="{FF2B5EF4-FFF2-40B4-BE49-F238E27FC236}">
                  <a16:creationId xmlns:a16="http://schemas.microsoft.com/office/drawing/2014/main" id="{E104F5B5-BE45-ACBF-B97B-DC9023DA9549}"/>
                </a:ext>
              </a:extLst>
            </p:cNvPr>
            <p:cNvSpPr/>
            <p:nvPr/>
          </p:nvSpPr>
          <p:spPr>
            <a:xfrm>
              <a:off x="1950112" y="1671532"/>
              <a:ext cx="106683" cy="92281"/>
            </a:xfrm>
            <a:custGeom>
              <a:avLst/>
              <a:gdLst/>
              <a:ahLst/>
              <a:cxnLst/>
              <a:rect l="l" t="t" r="r" b="b"/>
              <a:pathLst>
                <a:path w="3400" h="2941" extrusionOk="0">
                  <a:moveTo>
                    <a:pt x="3344" y="0"/>
                  </a:moveTo>
                  <a:cubicBezTo>
                    <a:pt x="3334" y="0"/>
                    <a:pt x="3324" y="5"/>
                    <a:pt x="3318" y="17"/>
                  </a:cubicBezTo>
                  <a:lnTo>
                    <a:pt x="1832" y="2829"/>
                  </a:lnTo>
                  <a:lnTo>
                    <a:pt x="81" y="473"/>
                  </a:lnTo>
                  <a:cubicBezTo>
                    <a:pt x="69" y="461"/>
                    <a:pt x="57" y="456"/>
                    <a:pt x="45" y="456"/>
                  </a:cubicBezTo>
                  <a:cubicBezTo>
                    <a:pt x="37" y="456"/>
                    <a:pt x="29" y="458"/>
                    <a:pt x="20" y="462"/>
                  </a:cubicBezTo>
                  <a:cubicBezTo>
                    <a:pt x="11" y="473"/>
                    <a:pt x="0" y="503"/>
                    <a:pt x="20" y="513"/>
                  </a:cubicBezTo>
                  <a:lnTo>
                    <a:pt x="1811" y="2930"/>
                  </a:lnTo>
                  <a:cubicBezTo>
                    <a:pt x="1811" y="2941"/>
                    <a:pt x="1821" y="2941"/>
                    <a:pt x="1841" y="2941"/>
                  </a:cubicBezTo>
                  <a:cubicBezTo>
                    <a:pt x="1852" y="2941"/>
                    <a:pt x="1861" y="2930"/>
                    <a:pt x="1872" y="2921"/>
                  </a:cubicBezTo>
                  <a:lnTo>
                    <a:pt x="3389" y="57"/>
                  </a:lnTo>
                  <a:cubicBezTo>
                    <a:pt x="3399" y="37"/>
                    <a:pt x="3389" y="17"/>
                    <a:pt x="3369" y="7"/>
                  </a:cubicBezTo>
                  <a:cubicBezTo>
                    <a:pt x="3361" y="3"/>
                    <a:pt x="3352" y="0"/>
                    <a:pt x="3344"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4;p32">
              <a:extLst>
                <a:ext uri="{FF2B5EF4-FFF2-40B4-BE49-F238E27FC236}">
                  <a16:creationId xmlns:a16="http://schemas.microsoft.com/office/drawing/2014/main" id="{2A52AD02-8F8E-A735-D41D-8ED82B6A37BC}"/>
                </a:ext>
              </a:extLst>
            </p:cNvPr>
            <p:cNvSpPr/>
            <p:nvPr/>
          </p:nvSpPr>
          <p:spPr>
            <a:xfrm>
              <a:off x="1929497" y="1741567"/>
              <a:ext cx="186665" cy="101914"/>
            </a:xfrm>
            <a:custGeom>
              <a:avLst/>
              <a:gdLst/>
              <a:ahLst/>
              <a:cxnLst/>
              <a:rect l="l" t="t" r="r" b="b"/>
              <a:pathLst>
                <a:path w="5949" h="3248" extrusionOk="0">
                  <a:moveTo>
                    <a:pt x="5614" y="1"/>
                  </a:moveTo>
                  <a:lnTo>
                    <a:pt x="0" y="759"/>
                  </a:lnTo>
                  <a:lnTo>
                    <a:pt x="61" y="3247"/>
                  </a:lnTo>
                  <a:lnTo>
                    <a:pt x="5948" y="2681"/>
                  </a:lnTo>
                  <a:lnTo>
                    <a:pt x="56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95;p32">
              <a:extLst>
                <a:ext uri="{FF2B5EF4-FFF2-40B4-BE49-F238E27FC236}">
                  <a16:creationId xmlns:a16="http://schemas.microsoft.com/office/drawing/2014/main" id="{27806CFE-5678-EE2C-C7BD-EC2DB17169A8}"/>
                </a:ext>
              </a:extLst>
            </p:cNvPr>
            <p:cNvSpPr/>
            <p:nvPr/>
          </p:nvSpPr>
          <p:spPr>
            <a:xfrm>
              <a:off x="1929497" y="1756189"/>
              <a:ext cx="70160" cy="87292"/>
            </a:xfrm>
            <a:custGeom>
              <a:avLst/>
              <a:gdLst/>
              <a:ahLst/>
              <a:cxnLst/>
              <a:rect l="l" t="t" r="r" b="b"/>
              <a:pathLst>
                <a:path w="2236" h="2782" extrusionOk="0">
                  <a:moveTo>
                    <a:pt x="2124" y="0"/>
                  </a:moveTo>
                  <a:lnTo>
                    <a:pt x="0" y="293"/>
                  </a:lnTo>
                  <a:lnTo>
                    <a:pt x="61" y="2781"/>
                  </a:lnTo>
                  <a:lnTo>
                    <a:pt x="2235" y="2569"/>
                  </a:lnTo>
                  <a:lnTo>
                    <a:pt x="212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96;p32">
              <a:extLst>
                <a:ext uri="{FF2B5EF4-FFF2-40B4-BE49-F238E27FC236}">
                  <a16:creationId xmlns:a16="http://schemas.microsoft.com/office/drawing/2014/main" id="{EC0374D9-A518-3236-00A7-D5FBC52CDFFF}"/>
                </a:ext>
              </a:extLst>
            </p:cNvPr>
            <p:cNvSpPr/>
            <p:nvPr/>
          </p:nvSpPr>
          <p:spPr>
            <a:xfrm>
              <a:off x="1994856" y="1754902"/>
              <a:ext cx="6056" cy="83182"/>
            </a:xfrm>
            <a:custGeom>
              <a:avLst/>
              <a:gdLst/>
              <a:ahLst/>
              <a:cxnLst/>
              <a:rect l="l" t="t" r="r" b="b"/>
              <a:pathLst>
                <a:path w="193" h="2651" extrusionOk="0">
                  <a:moveTo>
                    <a:pt x="31" y="1"/>
                  </a:moveTo>
                  <a:cubicBezTo>
                    <a:pt x="11" y="10"/>
                    <a:pt x="1" y="21"/>
                    <a:pt x="1" y="41"/>
                  </a:cubicBezTo>
                  <a:lnTo>
                    <a:pt x="112" y="2610"/>
                  </a:lnTo>
                  <a:cubicBezTo>
                    <a:pt x="112" y="2631"/>
                    <a:pt x="132" y="2651"/>
                    <a:pt x="152" y="2651"/>
                  </a:cubicBezTo>
                  <a:cubicBezTo>
                    <a:pt x="172" y="2651"/>
                    <a:pt x="193" y="2631"/>
                    <a:pt x="193" y="2610"/>
                  </a:cubicBezTo>
                  <a:lnTo>
                    <a:pt x="71" y="41"/>
                  </a:lnTo>
                  <a:cubicBezTo>
                    <a:pt x="71" y="21"/>
                    <a:pt x="62" y="1"/>
                    <a:pt x="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97;p32">
              <a:extLst>
                <a:ext uri="{FF2B5EF4-FFF2-40B4-BE49-F238E27FC236}">
                  <a16:creationId xmlns:a16="http://schemas.microsoft.com/office/drawing/2014/main" id="{1962E069-A12F-744C-5E19-4FC3D6C67914}"/>
                </a:ext>
              </a:extLst>
            </p:cNvPr>
            <p:cNvSpPr/>
            <p:nvPr/>
          </p:nvSpPr>
          <p:spPr>
            <a:xfrm>
              <a:off x="2024382" y="1755624"/>
              <a:ext cx="73361" cy="69062"/>
            </a:xfrm>
            <a:custGeom>
              <a:avLst/>
              <a:gdLst/>
              <a:ahLst/>
              <a:cxnLst/>
              <a:rect l="l" t="t" r="r" b="b"/>
              <a:pathLst>
                <a:path w="2338" h="2201" extrusionOk="0">
                  <a:moveTo>
                    <a:pt x="1172" y="0"/>
                  </a:moveTo>
                  <a:cubicBezTo>
                    <a:pt x="1129" y="0"/>
                    <a:pt x="1086" y="3"/>
                    <a:pt x="1043" y="8"/>
                  </a:cubicBezTo>
                  <a:cubicBezTo>
                    <a:pt x="436" y="79"/>
                    <a:pt x="0" y="625"/>
                    <a:pt x="71" y="1232"/>
                  </a:cubicBezTo>
                  <a:cubicBezTo>
                    <a:pt x="137" y="1794"/>
                    <a:pt x="610" y="2200"/>
                    <a:pt x="1162" y="2200"/>
                  </a:cubicBezTo>
                  <a:cubicBezTo>
                    <a:pt x="1206" y="2200"/>
                    <a:pt x="1250" y="2198"/>
                    <a:pt x="1295" y="2193"/>
                  </a:cubicBezTo>
                  <a:cubicBezTo>
                    <a:pt x="1902" y="2122"/>
                    <a:pt x="2337" y="1576"/>
                    <a:pt x="2266" y="979"/>
                  </a:cubicBezTo>
                  <a:cubicBezTo>
                    <a:pt x="2201" y="415"/>
                    <a:pt x="1725" y="0"/>
                    <a:pt x="1172" y="0"/>
                  </a:cubicBez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98;p32">
              <a:extLst>
                <a:ext uri="{FF2B5EF4-FFF2-40B4-BE49-F238E27FC236}">
                  <a16:creationId xmlns:a16="http://schemas.microsoft.com/office/drawing/2014/main" id="{5A1C8345-0C9C-7022-C5D9-7665804E83CE}"/>
                </a:ext>
              </a:extLst>
            </p:cNvPr>
            <p:cNvSpPr/>
            <p:nvPr/>
          </p:nvSpPr>
          <p:spPr>
            <a:xfrm>
              <a:off x="2039318" y="1767579"/>
              <a:ext cx="40006" cy="42265"/>
            </a:xfrm>
            <a:custGeom>
              <a:avLst/>
              <a:gdLst/>
              <a:ahLst/>
              <a:cxnLst/>
              <a:rect l="l" t="t" r="r" b="b"/>
              <a:pathLst>
                <a:path w="1275" h="1347" extrusionOk="0">
                  <a:moveTo>
                    <a:pt x="982" y="0"/>
                  </a:moveTo>
                  <a:cubicBezTo>
                    <a:pt x="936" y="0"/>
                    <a:pt x="891" y="11"/>
                    <a:pt x="850" y="31"/>
                  </a:cubicBezTo>
                  <a:cubicBezTo>
                    <a:pt x="728" y="72"/>
                    <a:pt x="688" y="183"/>
                    <a:pt x="607" y="264"/>
                  </a:cubicBezTo>
                  <a:cubicBezTo>
                    <a:pt x="544" y="156"/>
                    <a:pt x="553" y="24"/>
                    <a:pt x="414" y="24"/>
                  </a:cubicBezTo>
                  <a:cubicBezTo>
                    <a:pt x="396" y="24"/>
                    <a:pt x="376" y="27"/>
                    <a:pt x="354" y="31"/>
                  </a:cubicBezTo>
                  <a:cubicBezTo>
                    <a:pt x="263" y="42"/>
                    <a:pt x="182" y="112"/>
                    <a:pt x="131" y="193"/>
                  </a:cubicBezTo>
                  <a:cubicBezTo>
                    <a:pt x="0" y="395"/>
                    <a:pt x="50" y="669"/>
                    <a:pt x="172" y="871"/>
                  </a:cubicBezTo>
                  <a:cubicBezTo>
                    <a:pt x="304" y="1073"/>
                    <a:pt x="506" y="1215"/>
                    <a:pt x="698" y="1346"/>
                  </a:cubicBezTo>
                  <a:cubicBezTo>
                    <a:pt x="890" y="1144"/>
                    <a:pt x="1052" y="901"/>
                    <a:pt x="1174" y="649"/>
                  </a:cubicBezTo>
                  <a:cubicBezTo>
                    <a:pt x="1214" y="557"/>
                    <a:pt x="1254" y="456"/>
                    <a:pt x="1264" y="355"/>
                  </a:cubicBezTo>
                  <a:cubicBezTo>
                    <a:pt x="1275" y="254"/>
                    <a:pt x="1244" y="143"/>
                    <a:pt x="1163" y="72"/>
                  </a:cubicBezTo>
                  <a:cubicBezTo>
                    <a:pt x="1115" y="23"/>
                    <a:pt x="1049" y="0"/>
                    <a:pt x="982" y="0"/>
                  </a:cubicBezTo>
                  <a:close/>
                </a:path>
              </a:pathLst>
            </a:custGeom>
            <a:solidFill>
              <a:srgbClr val="839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199;p32">
            <a:extLst>
              <a:ext uri="{FF2B5EF4-FFF2-40B4-BE49-F238E27FC236}">
                <a16:creationId xmlns:a16="http://schemas.microsoft.com/office/drawing/2014/main" id="{D5AE79AA-C52C-024F-617E-7AEF1EEE9D7B}"/>
              </a:ext>
            </a:extLst>
          </p:cNvPr>
          <p:cNvGrpSpPr/>
          <p:nvPr/>
        </p:nvGrpSpPr>
        <p:grpSpPr>
          <a:xfrm rot="20382185" flipH="1">
            <a:off x="804433" y="33805"/>
            <a:ext cx="604344" cy="667198"/>
            <a:chOff x="1856136" y="1549944"/>
            <a:chExt cx="306652" cy="312583"/>
          </a:xfrm>
        </p:grpSpPr>
        <p:sp>
          <p:nvSpPr>
            <p:cNvPr id="25" name="Google Shape;200;p32">
              <a:extLst>
                <a:ext uri="{FF2B5EF4-FFF2-40B4-BE49-F238E27FC236}">
                  <a16:creationId xmlns:a16="http://schemas.microsoft.com/office/drawing/2014/main" id="{CBA59CED-39C3-2EB1-DEEC-478D409D3FE3}"/>
                </a:ext>
              </a:extLst>
            </p:cNvPr>
            <p:cNvSpPr/>
            <p:nvPr/>
          </p:nvSpPr>
          <p:spPr>
            <a:xfrm>
              <a:off x="1856136" y="1549944"/>
              <a:ext cx="306652" cy="312583"/>
            </a:xfrm>
            <a:custGeom>
              <a:avLst/>
              <a:gdLst/>
              <a:ahLst/>
              <a:cxnLst/>
              <a:rect l="l" t="t" r="r" b="b"/>
              <a:pathLst>
                <a:path w="9773" h="9962" extrusionOk="0">
                  <a:moveTo>
                    <a:pt x="7598" y="3649"/>
                  </a:moveTo>
                  <a:lnTo>
                    <a:pt x="6931" y="4206"/>
                  </a:lnTo>
                  <a:cubicBezTo>
                    <a:pt x="6951" y="4155"/>
                    <a:pt x="6971" y="4105"/>
                    <a:pt x="6981" y="4054"/>
                  </a:cubicBezTo>
                  <a:cubicBezTo>
                    <a:pt x="7062" y="3943"/>
                    <a:pt x="7143" y="3862"/>
                    <a:pt x="7244" y="3801"/>
                  </a:cubicBezTo>
                  <a:cubicBezTo>
                    <a:pt x="7355" y="3720"/>
                    <a:pt x="7477" y="3680"/>
                    <a:pt x="7598" y="3649"/>
                  </a:cubicBezTo>
                  <a:close/>
                  <a:moveTo>
                    <a:pt x="5039" y="4246"/>
                  </a:moveTo>
                  <a:lnTo>
                    <a:pt x="4827" y="4853"/>
                  </a:lnTo>
                  <a:lnTo>
                    <a:pt x="4614" y="4287"/>
                  </a:lnTo>
                  <a:cubicBezTo>
                    <a:pt x="4654" y="4276"/>
                    <a:pt x="4685" y="4267"/>
                    <a:pt x="4715" y="4267"/>
                  </a:cubicBezTo>
                  <a:cubicBezTo>
                    <a:pt x="4827" y="4256"/>
                    <a:pt x="4928" y="4246"/>
                    <a:pt x="5039" y="4246"/>
                  </a:cubicBezTo>
                  <a:close/>
                  <a:moveTo>
                    <a:pt x="5002" y="0"/>
                  </a:moveTo>
                  <a:cubicBezTo>
                    <a:pt x="4913" y="0"/>
                    <a:pt x="4824" y="3"/>
                    <a:pt x="4735" y="8"/>
                  </a:cubicBezTo>
                  <a:cubicBezTo>
                    <a:pt x="4179" y="38"/>
                    <a:pt x="3633" y="160"/>
                    <a:pt x="3117" y="382"/>
                  </a:cubicBezTo>
                  <a:cubicBezTo>
                    <a:pt x="2611" y="594"/>
                    <a:pt x="2145" y="878"/>
                    <a:pt x="1731" y="1242"/>
                  </a:cubicBezTo>
                  <a:cubicBezTo>
                    <a:pt x="1316" y="1616"/>
                    <a:pt x="962" y="2041"/>
                    <a:pt x="679" y="2516"/>
                  </a:cubicBezTo>
                  <a:cubicBezTo>
                    <a:pt x="426" y="2952"/>
                    <a:pt x="234" y="3427"/>
                    <a:pt x="122" y="3923"/>
                  </a:cubicBezTo>
                  <a:lnTo>
                    <a:pt x="113" y="3923"/>
                  </a:lnTo>
                  <a:cubicBezTo>
                    <a:pt x="21" y="4074"/>
                    <a:pt x="1" y="4246"/>
                    <a:pt x="41" y="4418"/>
                  </a:cubicBezTo>
                  <a:cubicBezTo>
                    <a:pt x="82" y="4590"/>
                    <a:pt x="183" y="4732"/>
                    <a:pt x="335" y="4823"/>
                  </a:cubicBezTo>
                  <a:lnTo>
                    <a:pt x="2631" y="6209"/>
                  </a:lnTo>
                  <a:lnTo>
                    <a:pt x="2257" y="6259"/>
                  </a:lnTo>
                  <a:cubicBezTo>
                    <a:pt x="1943" y="6300"/>
                    <a:pt x="1711" y="6563"/>
                    <a:pt x="1721" y="6877"/>
                  </a:cubicBezTo>
                  <a:lnTo>
                    <a:pt x="1781" y="9365"/>
                  </a:lnTo>
                  <a:cubicBezTo>
                    <a:pt x="1792" y="9537"/>
                    <a:pt x="1862" y="9698"/>
                    <a:pt x="1984" y="9810"/>
                  </a:cubicBezTo>
                  <a:cubicBezTo>
                    <a:pt x="2105" y="9911"/>
                    <a:pt x="2247" y="9961"/>
                    <a:pt x="2399" y="9961"/>
                  </a:cubicBezTo>
                  <a:lnTo>
                    <a:pt x="2449" y="9961"/>
                  </a:lnTo>
                  <a:lnTo>
                    <a:pt x="4411" y="9770"/>
                  </a:lnTo>
                  <a:cubicBezTo>
                    <a:pt x="4462" y="9790"/>
                    <a:pt x="4523" y="9790"/>
                    <a:pt x="4573" y="9790"/>
                  </a:cubicBezTo>
                  <a:lnTo>
                    <a:pt x="4624" y="9790"/>
                  </a:lnTo>
                  <a:cubicBezTo>
                    <a:pt x="4705" y="9790"/>
                    <a:pt x="4776" y="9770"/>
                    <a:pt x="4847" y="9729"/>
                  </a:cubicBezTo>
                  <a:lnTo>
                    <a:pt x="8347" y="9395"/>
                  </a:lnTo>
                  <a:cubicBezTo>
                    <a:pt x="8509" y="9385"/>
                    <a:pt x="8660" y="9304"/>
                    <a:pt x="8761" y="9172"/>
                  </a:cubicBezTo>
                  <a:cubicBezTo>
                    <a:pt x="8862" y="9041"/>
                    <a:pt x="8913" y="8879"/>
                    <a:pt x="8893" y="8718"/>
                  </a:cubicBezTo>
                  <a:lnTo>
                    <a:pt x="8559" y="6027"/>
                  </a:lnTo>
                  <a:cubicBezTo>
                    <a:pt x="8539" y="5865"/>
                    <a:pt x="8448" y="5713"/>
                    <a:pt x="8327" y="5622"/>
                  </a:cubicBezTo>
                  <a:cubicBezTo>
                    <a:pt x="8220" y="5541"/>
                    <a:pt x="8095" y="5492"/>
                    <a:pt x="7966" y="5492"/>
                  </a:cubicBezTo>
                  <a:cubicBezTo>
                    <a:pt x="7934" y="5492"/>
                    <a:pt x="7903" y="5495"/>
                    <a:pt x="7871" y="5501"/>
                  </a:cubicBezTo>
                  <a:lnTo>
                    <a:pt x="7315" y="5571"/>
                  </a:lnTo>
                  <a:lnTo>
                    <a:pt x="9460" y="3791"/>
                  </a:lnTo>
                  <a:cubicBezTo>
                    <a:pt x="9732" y="3568"/>
                    <a:pt x="9773" y="3154"/>
                    <a:pt x="9550" y="2880"/>
                  </a:cubicBezTo>
                  <a:cubicBezTo>
                    <a:pt x="9530" y="2860"/>
                    <a:pt x="9520" y="2850"/>
                    <a:pt x="9510" y="2830"/>
                  </a:cubicBezTo>
                  <a:cubicBezTo>
                    <a:pt x="9439" y="2689"/>
                    <a:pt x="9358" y="2547"/>
                    <a:pt x="9267" y="2405"/>
                  </a:cubicBezTo>
                  <a:lnTo>
                    <a:pt x="9267" y="2395"/>
                  </a:lnTo>
                  <a:cubicBezTo>
                    <a:pt x="8781" y="1637"/>
                    <a:pt x="8114" y="1009"/>
                    <a:pt x="7325" y="585"/>
                  </a:cubicBezTo>
                  <a:cubicBezTo>
                    <a:pt x="6606" y="202"/>
                    <a:pt x="5804" y="0"/>
                    <a:pt x="5002" y="0"/>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01;p32">
              <a:extLst>
                <a:ext uri="{FF2B5EF4-FFF2-40B4-BE49-F238E27FC236}">
                  <a16:creationId xmlns:a16="http://schemas.microsoft.com/office/drawing/2014/main" id="{79E0C02F-27BE-6CD9-311C-6BEA47740380}"/>
                </a:ext>
              </a:extLst>
            </p:cNvPr>
            <p:cNvSpPr/>
            <p:nvPr/>
          </p:nvSpPr>
          <p:spPr>
            <a:xfrm>
              <a:off x="1877096" y="1608557"/>
              <a:ext cx="262849" cy="78444"/>
            </a:xfrm>
            <a:custGeom>
              <a:avLst/>
              <a:gdLst/>
              <a:ahLst/>
              <a:cxnLst/>
              <a:rect l="l" t="t" r="r" b="b"/>
              <a:pathLst>
                <a:path w="8377" h="2500" extrusionOk="0">
                  <a:moveTo>
                    <a:pt x="6717" y="1"/>
                  </a:moveTo>
                  <a:lnTo>
                    <a:pt x="861" y="740"/>
                  </a:lnTo>
                  <a:cubicBezTo>
                    <a:pt x="578" y="1286"/>
                    <a:pt x="284" y="1842"/>
                    <a:pt x="1" y="2399"/>
                  </a:cubicBezTo>
                  <a:cubicBezTo>
                    <a:pt x="179" y="2309"/>
                    <a:pt x="586" y="2129"/>
                    <a:pt x="1111" y="2129"/>
                  </a:cubicBezTo>
                  <a:cubicBezTo>
                    <a:pt x="1240" y="2129"/>
                    <a:pt x="1376" y="2140"/>
                    <a:pt x="1518" y="2166"/>
                  </a:cubicBezTo>
                  <a:cubicBezTo>
                    <a:pt x="1902" y="2237"/>
                    <a:pt x="2196" y="2378"/>
                    <a:pt x="2378" y="2500"/>
                  </a:cubicBezTo>
                  <a:cubicBezTo>
                    <a:pt x="2590" y="2318"/>
                    <a:pt x="3136" y="1903"/>
                    <a:pt x="3966" y="1792"/>
                  </a:cubicBezTo>
                  <a:cubicBezTo>
                    <a:pt x="4110" y="1772"/>
                    <a:pt x="4249" y="1764"/>
                    <a:pt x="4380" y="1764"/>
                  </a:cubicBezTo>
                  <a:cubicBezTo>
                    <a:pt x="5002" y="1764"/>
                    <a:pt x="5467" y="1953"/>
                    <a:pt x="5676" y="2044"/>
                  </a:cubicBezTo>
                  <a:cubicBezTo>
                    <a:pt x="5787" y="1852"/>
                    <a:pt x="5959" y="1610"/>
                    <a:pt x="6242" y="1417"/>
                  </a:cubicBezTo>
                  <a:cubicBezTo>
                    <a:pt x="6552" y="1210"/>
                    <a:pt x="6891" y="1141"/>
                    <a:pt x="7205" y="1141"/>
                  </a:cubicBezTo>
                  <a:cubicBezTo>
                    <a:pt x="7813" y="1141"/>
                    <a:pt x="8330" y="1401"/>
                    <a:pt x="8376" y="1428"/>
                  </a:cubicBezTo>
                  <a:lnTo>
                    <a:pt x="8083" y="861"/>
                  </a:lnTo>
                  <a:lnTo>
                    <a:pt x="6717" y="1"/>
                  </a:ln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02;p32">
              <a:extLst>
                <a:ext uri="{FF2B5EF4-FFF2-40B4-BE49-F238E27FC236}">
                  <a16:creationId xmlns:a16="http://schemas.microsoft.com/office/drawing/2014/main" id="{E25F2CB6-00C3-8A8A-A464-F37A7ECE4102}"/>
                </a:ext>
              </a:extLst>
            </p:cNvPr>
            <p:cNvSpPr/>
            <p:nvPr/>
          </p:nvSpPr>
          <p:spPr>
            <a:xfrm>
              <a:off x="1877096" y="1569053"/>
              <a:ext cx="262849" cy="114779"/>
            </a:xfrm>
            <a:custGeom>
              <a:avLst/>
              <a:gdLst/>
              <a:ahLst/>
              <a:cxnLst/>
              <a:rect l="l" t="t" r="r" b="b"/>
              <a:pathLst>
                <a:path w="8377" h="3658" extrusionOk="0">
                  <a:moveTo>
                    <a:pt x="4313" y="0"/>
                  </a:moveTo>
                  <a:cubicBezTo>
                    <a:pt x="4241" y="0"/>
                    <a:pt x="4170" y="2"/>
                    <a:pt x="4098" y="6"/>
                  </a:cubicBezTo>
                  <a:cubicBezTo>
                    <a:pt x="2105" y="117"/>
                    <a:pt x="396" y="1614"/>
                    <a:pt x="1" y="3658"/>
                  </a:cubicBezTo>
                  <a:cubicBezTo>
                    <a:pt x="92" y="3465"/>
                    <a:pt x="476" y="2767"/>
                    <a:pt x="1326" y="2433"/>
                  </a:cubicBezTo>
                  <a:cubicBezTo>
                    <a:pt x="1667" y="2298"/>
                    <a:pt x="1987" y="2259"/>
                    <a:pt x="2247" y="2259"/>
                  </a:cubicBezTo>
                  <a:cubicBezTo>
                    <a:pt x="2474" y="2259"/>
                    <a:pt x="2654" y="2289"/>
                    <a:pt x="2763" y="2312"/>
                  </a:cubicBezTo>
                  <a:cubicBezTo>
                    <a:pt x="2853" y="2201"/>
                    <a:pt x="3339" y="1655"/>
                    <a:pt x="4168" y="1574"/>
                  </a:cubicBezTo>
                  <a:cubicBezTo>
                    <a:pt x="4233" y="1568"/>
                    <a:pt x="4296" y="1565"/>
                    <a:pt x="4357" y="1565"/>
                  </a:cubicBezTo>
                  <a:cubicBezTo>
                    <a:pt x="5044" y="1565"/>
                    <a:pt x="5514" y="1906"/>
                    <a:pt x="5635" y="1999"/>
                  </a:cubicBezTo>
                  <a:cubicBezTo>
                    <a:pt x="5805" y="1914"/>
                    <a:pt x="6144" y="1780"/>
                    <a:pt x="6588" y="1780"/>
                  </a:cubicBezTo>
                  <a:cubicBezTo>
                    <a:pt x="6674" y="1780"/>
                    <a:pt x="6765" y="1785"/>
                    <a:pt x="6859" y="1796"/>
                  </a:cubicBezTo>
                  <a:cubicBezTo>
                    <a:pt x="7760" y="1907"/>
                    <a:pt x="8275" y="2545"/>
                    <a:pt x="8376" y="2687"/>
                  </a:cubicBezTo>
                  <a:cubicBezTo>
                    <a:pt x="7648" y="1044"/>
                    <a:pt x="6042" y="0"/>
                    <a:pt x="4313" y="0"/>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03;p32">
              <a:extLst>
                <a:ext uri="{FF2B5EF4-FFF2-40B4-BE49-F238E27FC236}">
                  <a16:creationId xmlns:a16="http://schemas.microsoft.com/office/drawing/2014/main" id="{166F8E64-B1D2-8587-7306-A406A6B01431}"/>
                </a:ext>
              </a:extLst>
            </p:cNvPr>
            <p:cNvSpPr/>
            <p:nvPr/>
          </p:nvSpPr>
          <p:spPr>
            <a:xfrm>
              <a:off x="1875841" y="1652141"/>
              <a:ext cx="265705" cy="111673"/>
            </a:xfrm>
            <a:custGeom>
              <a:avLst/>
              <a:gdLst/>
              <a:ahLst/>
              <a:cxnLst/>
              <a:rect l="l" t="t" r="r" b="b"/>
              <a:pathLst>
                <a:path w="8468" h="3559" extrusionOk="0">
                  <a:moveTo>
                    <a:pt x="8422" y="1"/>
                  </a:moveTo>
                  <a:cubicBezTo>
                    <a:pt x="8412" y="1"/>
                    <a:pt x="8401" y="3"/>
                    <a:pt x="8396" y="8"/>
                  </a:cubicBezTo>
                  <a:lnTo>
                    <a:pt x="4199" y="3478"/>
                  </a:lnTo>
                  <a:lnTo>
                    <a:pt x="61" y="969"/>
                  </a:lnTo>
                  <a:cubicBezTo>
                    <a:pt x="55" y="966"/>
                    <a:pt x="50" y="965"/>
                    <a:pt x="45" y="965"/>
                  </a:cubicBezTo>
                  <a:cubicBezTo>
                    <a:pt x="30" y="965"/>
                    <a:pt x="18" y="975"/>
                    <a:pt x="11" y="989"/>
                  </a:cubicBezTo>
                  <a:cubicBezTo>
                    <a:pt x="0" y="999"/>
                    <a:pt x="0" y="1030"/>
                    <a:pt x="20" y="1040"/>
                  </a:cubicBezTo>
                  <a:lnTo>
                    <a:pt x="4188" y="3559"/>
                  </a:lnTo>
                  <a:lnTo>
                    <a:pt x="4208" y="3559"/>
                  </a:lnTo>
                  <a:cubicBezTo>
                    <a:pt x="4208" y="3559"/>
                    <a:pt x="4219" y="3559"/>
                    <a:pt x="4228" y="3548"/>
                  </a:cubicBezTo>
                  <a:lnTo>
                    <a:pt x="8447" y="69"/>
                  </a:lnTo>
                  <a:cubicBezTo>
                    <a:pt x="8457" y="48"/>
                    <a:pt x="8467" y="28"/>
                    <a:pt x="8447" y="8"/>
                  </a:cubicBezTo>
                  <a:cubicBezTo>
                    <a:pt x="8442" y="3"/>
                    <a:pt x="8432" y="1"/>
                    <a:pt x="8422"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04;p32">
              <a:extLst>
                <a:ext uri="{FF2B5EF4-FFF2-40B4-BE49-F238E27FC236}">
                  <a16:creationId xmlns:a16="http://schemas.microsoft.com/office/drawing/2014/main" id="{E590AF43-2050-5C3E-FE34-81FEEDAB86DC}"/>
                </a:ext>
              </a:extLst>
            </p:cNvPr>
            <p:cNvSpPr/>
            <p:nvPr/>
          </p:nvSpPr>
          <p:spPr>
            <a:xfrm>
              <a:off x="1962506" y="1630365"/>
              <a:ext cx="92689" cy="133449"/>
            </a:xfrm>
            <a:custGeom>
              <a:avLst/>
              <a:gdLst/>
              <a:ahLst/>
              <a:cxnLst/>
              <a:rect l="l" t="t" r="r" b="b"/>
              <a:pathLst>
                <a:path w="2954" h="4253" extrusionOk="0">
                  <a:moveTo>
                    <a:pt x="2907" y="0"/>
                  </a:moveTo>
                  <a:cubicBezTo>
                    <a:pt x="2893" y="0"/>
                    <a:pt x="2880" y="10"/>
                    <a:pt x="2873" y="24"/>
                  </a:cubicBezTo>
                  <a:lnTo>
                    <a:pt x="1446" y="4101"/>
                  </a:lnTo>
                  <a:lnTo>
                    <a:pt x="81" y="348"/>
                  </a:lnTo>
                  <a:cubicBezTo>
                    <a:pt x="71" y="328"/>
                    <a:pt x="50" y="317"/>
                    <a:pt x="30" y="317"/>
                  </a:cubicBezTo>
                  <a:cubicBezTo>
                    <a:pt x="10" y="328"/>
                    <a:pt x="0" y="348"/>
                    <a:pt x="10" y="368"/>
                  </a:cubicBezTo>
                  <a:lnTo>
                    <a:pt x="1406" y="4233"/>
                  </a:lnTo>
                  <a:cubicBezTo>
                    <a:pt x="1416" y="4242"/>
                    <a:pt x="1426" y="4253"/>
                    <a:pt x="1446" y="4253"/>
                  </a:cubicBezTo>
                  <a:cubicBezTo>
                    <a:pt x="1457" y="4253"/>
                    <a:pt x="1477" y="4242"/>
                    <a:pt x="1477" y="4233"/>
                  </a:cubicBezTo>
                  <a:lnTo>
                    <a:pt x="2943" y="54"/>
                  </a:lnTo>
                  <a:cubicBezTo>
                    <a:pt x="2954" y="34"/>
                    <a:pt x="2943" y="14"/>
                    <a:pt x="2923" y="4"/>
                  </a:cubicBezTo>
                  <a:cubicBezTo>
                    <a:pt x="2918" y="1"/>
                    <a:pt x="2912" y="0"/>
                    <a:pt x="2907"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05;p32">
              <a:extLst>
                <a:ext uri="{FF2B5EF4-FFF2-40B4-BE49-F238E27FC236}">
                  <a16:creationId xmlns:a16="http://schemas.microsoft.com/office/drawing/2014/main" id="{DAF77CFB-D704-7FED-0DB4-E204392B60FE}"/>
                </a:ext>
              </a:extLst>
            </p:cNvPr>
            <p:cNvSpPr/>
            <p:nvPr/>
          </p:nvSpPr>
          <p:spPr>
            <a:xfrm>
              <a:off x="1950112" y="1671532"/>
              <a:ext cx="106683" cy="92281"/>
            </a:xfrm>
            <a:custGeom>
              <a:avLst/>
              <a:gdLst/>
              <a:ahLst/>
              <a:cxnLst/>
              <a:rect l="l" t="t" r="r" b="b"/>
              <a:pathLst>
                <a:path w="3400" h="2941" extrusionOk="0">
                  <a:moveTo>
                    <a:pt x="3344" y="0"/>
                  </a:moveTo>
                  <a:cubicBezTo>
                    <a:pt x="3334" y="0"/>
                    <a:pt x="3324" y="5"/>
                    <a:pt x="3318" y="17"/>
                  </a:cubicBezTo>
                  <a:lnTo>
                    <a:pt x="1832" y="2829"/>
                  </a:lnTo>
                  <a:lnTo>
                    <a:pt x="81" y="473"/>
                  </a:lnTo>
                  <a:cubicBezTo>
                    <a:pt x="69" y="461"/>
                    <a:pt x="57" y="456"/>
                    <a:pt x="45" y="456"/>
                  </a:cubicBezTo>
                  <a:cubicBezTo>
                    <a:pt x="37" y="456"/>
                    <a:pt x="29" y="458"/>
                    <a:pt x="20" y="462"/>
                  </a:cubicBezTo>
                  <a:cubicBezTo>
                    <a:pt x="11" y="473"/>
                    <a:pt x="0" y="503"/>
                    <a:pt x="20" y="513"/>
                  </a:cubicBezTo>
                  <a:lnTo>
                    <a:pt x="1811" y="2930"/>
                  </a:lnTo>
                  <a:cubicBezTo>
                    <a:pt x="1811" y="2941"/>
                    <a:pt x="1821" y="2941"/>
                    <a:pt x="1841" y="2941"/>
                  </a:cubicBezTo>
                  <a:cubicBezTo>
                    <a:pt x="1852" y="2941"/>
                    <a:pt x="1861" y="2930"/>
                    <a:pt x="1872" y="2921"/>
                  </a:cubicBezTo>
                  <a:lnTo>
                    <a:pt x="3389" y="57"/>
                  </a:lnTo>
                  <a:cubicBezTo>
                    <a:pt x="3399" y="37"/>
                    <a:pt x="3389" y="17"/>
                    <a:pt x="3369" y="7"/>
                  </a:cubicBezTo>
                  <a:cubicBezTo>
                    <a:pt x="3361" y="3"/>
                    <a:pt x="3352" y="0"/>
                    <a:pt x="3344"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06;p32">
              <a:extLst>
                <a:ext uri="{FF2B5EF4-FFF2-40B4-BE49-F238E27FC236}">
                  <a16:creationId xmlns:a16="http://schemas.microsoft.com/office/drawing/2014/main" id="{FF2BC830-CFA7-D871-42FB-083B98D8086A}"/>
                </a:ext>
              </a:extLst>
            </p:cNvPr>
            <p:cNvSpPr/>
            <p:nvPr/>
          </p:nvSpPr>
          <p:spPr>
            <a:xfrm>
              <a:off x="1929497" y="1741567"/>
              <a:ext cx="186665" cy="101914"/>
            </a:xfrm>
            <a:custGeom>
              <a:avLst/>
              <a:gdLst/>
              <a:ahLst/>
              <a:cxnLst/>
              <a:rect l="l" t="t" r="r" b="b"/>
              <a:pathLst>
                <a:path w="5949" h="3248" extrusionOk="0">
                  <a:moveTo>
                    <a:pt x="5614" y="1"/>
                  </a:moveTo>
                  <a:lnTo>
                    <a:pt x="0" y="759"/>
                  </a:lnTo>
                  <a:lnTo>
                    <a:pt x="61" y="3247"/>
                  </a:lnTo>
                  <a:lnTo>
                    <a:pt x="5948" y="2681"/>
                  </a:lnTo>
                  <a:lnTo>
                    <a:pt x="56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07;p32">
              <a:extLst>
                <a:ext uri="{FF2B5EF4-FFF2-40B4-BE49-F238E27FC236}">
                  <a16:creationId xmlns:a16="http://schemas.microsoft.com/office/drawing/2014/main" id="{BB4F5AF3-3ED6-C70D-7EE9-0CEFE038C737}"/>
                </a:ext>
              </a:extLst>
            </p:cNvPr>
            <p:cNvSpPr/>
            <p:nvPr/>
          </p:nvSpPr>
          <p:spPr>
            <a:xfrm>
              <a:off x="1929497" y="1756189"/>
              <a:ext cx="70160" cy="87292"/>
            </a:xfrm>
            <a:custGeom>
              <a:avLst/>
              <a:gdLst/>
              <a:ahLst/>
              <a:cxnLst/>
              <a:rect l="l" t="t" r="r" b="b"/>
              <a:pathLst>
                <a:path w="2236" h="2782" extrusionOk="0">
                  <a:moveTo>
                    <a:pt x="2124" y="0"/>
                  </a:moveTo>
                  <a:lnTo>
                    <a:pt x="0" y="293"/>
                  </a:lnTo>
                  <a:lnTo>
                    <a:pt x="61" y="2781"/>
                  </a:lnTo>
                  <a:lnTo>
                    <a:pt x="2235" y="2569"/>
                  </a:lnTo>
                  <a:lnTo>
                    <a:pt x="21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08;p32">
              <a:extLst>
                <a:ext uri="{FF2B5EF4-FFF2-40B4-BE49-F238E27FC236}">
                  <a16:creationId xmlns:a16="http://schemas.microsoft.com/office/drawing/2014/main" id="{63FD5EC7-3218-B8BD-767A-AA5C9C4EABD7}"/>
                </a:ext>
              </a:extLst>
            </p:cNvPr>
            <p:cNvSpPr/>
            <p:nvPr/>
          </p:nvSpPr>
          <p:spPr>
            <a:xfrm>
              <a:off x="1994856" y="1754902"/>
              <a:ext cx="6056" cy="83182"/>
            </a:xfrm>
            <a:custGeom>
              <a:avLst/>
              <a:gdLst/>
              <a:ahLst/>
              <a:cxnLst/>
              <a:rect l="l" t="t" r="r" b="b"/>
              <a:pathLst>
                <a:path w="193" h="2651" extrusionOk="0">
                  <a:moveTo>
                    <a:pt x="31" y="1"/>
                  </a:moveTo>
                  <a:cubicBezTo>
                    <a:pt x="11" y="10"/>
                    <a:pt x="1" y="21"/>
                    <a:pt x="1" y="41"/>
                  </a:cubicBezTo>
                  <a:lnTo>
                    <a:pt x="112" y="2610"/>
                  </a:lnTo>
                  <a:cubicBezTo>
                    <a:pt x="112" y="2631"/>
                    <a:pt x="132" y="2651"/>
                    <a:pt x="152" y="2651"/>
                  </a:cubicBezTo>
                  <a:cubicBezTo>
                    <a:pt x="172" y="2651"/>
                    <a:pt x="193" y="2631"/>
                    <a:pt x="193" y="2610"/>
                  </a:cubicBezTo>
                  <a:lnTo>
                    <a:pt x="71" y="41"/>
                  </a:lnTo>
                  <a:cubicBezTo>
                    <a:pt x="71" y="21"/>
                    <a:pt x="62" y="1"/>
                    <a:pt x="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09;p32">
              <a:extLst>
                <a:ext uri="{FF2B5EF4-FFF2-40B4-BE49-F238E27FC236}">
                  <a16:creationId xmlns:a16="http://schemas.microsoft.com/office/drawing/2014/main" id="{751E2C5C-74B1-0191-C597-24579DD13532}"/>
                </a:ext>
              </a:extLst>
            </p:cNvPr>
            <p:cNvSpPr/>
            <p:nvPr/>
          </p:nvSpPr>
          <p:spPr>
            <a:xfrm>
              <a:off x="2024382" y="1755624"/>
              <a:ext cx="73361" cy="69062"/>
            </a:xfrm>
            <a:custGeom>
              <a:avLst/>
              <a:gdLst/>
              <a:ahLst/>
              <a:cxnLst/>
              <a:rect l="l" t="t" r="r" b="b"/>
              <a:pathLst>
                <a:path w="2338" h="2201" extrusionOk="0">
                  <a:moveTo>
                    <a:pt x="1172" y="0"/>
                  </a:moveTo>
                  <a:cubicBezTo>
                    <a:pt x="1129" y="0"/>
                    <a:pt x="1086" y="3"/>
                    <a:pt x="1043" y="8"/>
                  </a:cubicBezTo>
                  <a:cubicBezTo>
                    <a:pt x="436" y="79"/>
                    <a:pt x="0" y="625"/>
                    <a:pt x="71" y="1232"/>
                  </a:cubicBezTo>
                  <a:cubicBezTo>
                    <a:pt x="137" y="1794"/>
                    <a:pt x="610" y="2200"/>
                    <a:pt x="1162" y="2200"/>
                  </a:cubicBezTo>
                  <a:cubicBezTo>
                    <a:pt x="1206" y="2200"/>
                    <a:pt x="1250" y="2198"/>
                    <a:pt x="1295" y="2193"/>
                  </a:cubicBezTo>
                  <a:cubicBezTo>
                    <a:pt x="1902" y="2122"/>
                    <a:pt x="2337" y="1576"/>
                    <a:pt x="2266" y="979"/>
                  </a:cubicBezTo>
                  <a:cubicBezTo>
                    <a:pt x="2201" y="415"/>
                    <a:pt x="1725" y="0"/>
                    <a:pt x="1172" y="0"/>
                  </a:cubicBez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10;p32">
              <a:extLst>
                <a:ext uri="{FF2B5EF4-FFF2-40B4-BE49-F238E27FC236}">
                  <a16:creationId xmlns:a16="http://schemas.microsoft.com/office/drawing/2014/main" id="{D1AD7586-6887-8FAD-DC92-FABAA51D1133}"/>
                </a:ext>
              </a:extLst>
            </p:cNvPr>
            <p:cNvSpPr/>
            <p:nvPr/>
          </p:nvSpPr>
          <p:spPr>
            <a:xfrm>
              <a:off x="2039318" y="1767579"/>
              <a:ext cx="40006" cy="42265"/>
            </a:xfrm>
            <a:custGeom>
              <a:avLst/>
              <a:gdLst/>
              <a:ahLst/>
              <a:cxnLst/>
              <a:rect l="l" t="t" r="r" b="b"/>
              <a:pathLst>
                <a:path w="1275" h="1347" extrusionOk="0">
                  <a:moveTo>
                    <a:pt x="982" y="0"/>
                  </a:moveTo>
                  <a:cubicBezTo>
                    <a:pt x="936" y="0"/>
                    <a:pt x="891" y="11"/>
                    <a:pt x="850" y="31"/>
                  </a:cubicBezTo>
                  <a:cubicBezTo>
                    <a:pt x="728" y="72"/>
                    <a:pt x="688" y="183"/>
                    <a:pt x="607" y="264"/>
                  </a:cubicBezTo>
                  <a:cubicBezTo>
                    <a:pt x="544" y="156"/>
                    <a:pt x="553" y="24"/>
                    <a:pt x="414" y="24"/>
                  </a:cubicBezTo>
                  <a:cubicBezTo>
                    <a:pt x="396" y="24"/>
                    <a:pt x="376" y="27"/>
                    <a:pt x="354" y="31"/>
                  </a:cubicBezTo>
                  <a:cubicBezTo>
                    <a:pt x="263" y="42"/>
                    <a:pt x="182" y="112"/>
                    <a:pt x="131" y="193"/>
                  </a:cubicBezTo>
                  <a:cubicBezTo>
                    <a:pt x="0" y="395"/>
                    <a:pt x="50" y="669"/>
                    <a:pt x="172" y="871"/>
                  </a:cubicBezTo>
                  <a:cubicBezTo>
                    <a:pt x="304" y="1073"/>
                    <a:pt x="506" y="1215"/>
                    <a:pt x="698" y="1346"/>
                  </a:cubicBezTo>
                  <a:cubicBezTo>
                    <a:pt x="890" y="1144"/>
                    <a:pt x="1052" y="901"/>
                    <a:pt x="1174" y="649"/>
                  </a:cubicBezTo>
                  <a:cubicBezTo>
                    <a:pt x="1214" y="557"/>
                    <a:pt x="1254" y="456"/>
                    <a:pt x="1264" y="355"/>
                  </a:cubicBezTo>
                  <a:cubicBezTo>
                    <a:pt x="1275" y="254"/>
                    <a:pt x="1244" y="143"/>
                    <a:pt x="1163" y="72"/>
                  </a:cubicBezTo>
                  <a:cubicBezTo>
                    <a:pt x="1115" y="23"/>
                    <a:pt x="1049" y="0"/>
                    <a:pt x="9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211;p32">
            <a:extLst>
              <a:ext uri="{FF2B5EF4-FFF2-40B4-BE49-F238E27FC236}">
                <a16:creationId xmlns:a16="http://schemas.microsoft.com/office/drawing/2014/main" id="{87B8B598-8C92-1FDE-FFCD-595B3F4E0FA5}"/>
              </a:ext>
            </a:extLst>
          </p:cNvPr>
          <p:cNvGrpSpPr/>
          <p:nvPr/>
        </p:nvGrpSpPr>
        <p:grpSpPr>
          <a:xfrm flipH="1">
            <a:off x="2485033" y="42588"/>
            <a:ext cx="798259" cy="854526"/>
            <a:chOff x="1856136" y="1549944"/>
            <a:chExt cx="306652" cy="312583"/>
          </a:xfrm>
        </p:grpSpPr>
        <p:sp>
          <p:nvSpPr>
            <p:cNvPr id="37" name="Google Shape;212;p32">
              <a:extLst>
                <a:ext uri="{FF2B5EF4-FFF2-40B4-BE49-F238E27FC236}">
                  <a16:creationId xmlns:a16="http://schemas.microsoft.com/office/drawing/2014/main" id="{2C6614F9-C270-3651-E9EF-413816D0CAB5}"/>
                </a:ext>
              </a:extLst>
            </p:cNvPr>
            <p:cNvSpPr/>
            <p:nvPr/>
          </p:nvSpPr>
          <p:spPr>
            <a:xfrm>
              <a:off x="1856136" y="1549944"/>
              <a:ext cx="306652" cy="312583"/>
            </a:xfrm>
            <a:custGeom>
              <a:avLst/>
              <a:gdLst/>
              <a:ahLst/>
              <a:cxnLst/>
              <a:rect l="l" t="t" r="r" b="b"/>
              <a:pathLst>
                <a:path w="9773" h="9962" extrusionOk="0">
                  <a:moveTo>
                    <a:pt x="7598" y="3649"/>
                  </a:moveTo>
                  <a:lnTo>
                    <a:pt x="6931" y="4206"/>
                  </a:lnTo>
                  <a:cubicBezTo>
                    <a:pt x="6951" y="4155"/>
                    <a:pt x="6971" y="4105"/>
                    <a:pt x="6981" y="4054"/>
                  </a:cubicBezTo>
                  <a:cubicBezTo>
                    <a:pt x="7062" y="3943"/>
                    <a:pt x="7143" y="3862"/>
                    <a:pt x="7244" y="3801"/>
                  </a:cubicBezTo>
                  <a:cubicBezTo>
                    <a:pt x="7355" y="3720"/>
                    <a:pt x="7477" y="3680"/>
                    <a:pt x="7598" y="3649"/>
                  </a:cubicBezTo>
                  <a:close/>
                  <a:moveTo>
                    <a:pt x="5039" y="4246"/>
                  </a:moveTo>
                  <a:lnTo>
                    <a:pt x="4827" y="4853"/>
                  </a:lnTo>
                  <a:lnTo>
                    <a:pt x="4614" y="4287"/>
                  </a:lnTo>
                  <a:cubicBezTo>
                    <a:pt x="4654" y="4276"/>
                    <a:pt x="4685" y="4267"/>
                    <a:pt x="4715" y="4267"/>
                  </a:cubicBezTo>
                  <a:cubicBezTo>
                    <a:pt x="4827" y="4256"/>
                    <a:pt x="4928" y="4246"/>
                    <a:pt x="5039" y="4246"/>
                  </a:cubicBezTo>
                  <a:close/>
                  <a:moveTo>
                    <a:pt x="5002" y="0"/>
                  </a:moveTo>
                  <a:cubicBezTo>
                    <a:pt x="4913" y="0"/>
                    <a:pt x="4824" y="3"/>
                    <a:pt x="4735" y="8"/>
                  </a:cubicBezTo>
                  <a:cubicBezTo>
                    <a:pt x="4179" y="38"/>
                    <a:pt x="3633" y="160"/>
                    <a:pt x="3117" y="382"/>
                  </a:cubicBezTo>
                  <a:cubicBezTo>
                    <a:pt x="2611" y="594"/>
                    <a:pt x="2145" y="878"/>
                    <a:pt x="1731" y="1242"/>
                  </a:cubicBezTo>
                  <a:cubicBezTo>
                    <a:pt x="1316" y="1616"/>
                    <a:pt x="962" y="2041"/>
                    <a:pt x="679" y="2516"/>
                  </a:cubicBezTo>
                  <a:cubicBezTo>
                    <a:pt x="426" y="2952"/>
                    <a:pt x="234" y="3427"/>
                    <a:pt x="122" y="3923"/>
                  </a:cubicBezTo>
                  <a:lnTo>
                    <a:pt x="113" y="3923"/>
                  </a:lnTo>
                  <a:cubicBezTo>
                    <a:pt x="21" y="4074"/>
                    <a:pt x="1" y="4246"/>
                    <a:pt x="41" y="4418"/>
                  </a:cubicBezTo>
                  <a:cubicBezTo>
                    <a:pt x="82" y="4590"/>
                    <a:pt x="183" y="4732"/>
                    <a:pt x="335" y="4823"/>
                  </a:cubicBezTo>
                  <a:lnTo>
                    <a:pt x="2631" y="6209"/>
                  </a:lnTo>
                  <a:lnTo>
                    <a:pt x="2257" y="6259"/>
                  </a:lnTo>
                  <a:cubicBezTo>
                    <a:pt x="1943" y="6300"/>
                    <a:pt x="1711" y="6563"/>
                    <a:pt x="1721" y="6877"/>
                  </a:cubicBezTo>
                  <a:lnTo>
                    <a:pt x="1781" y="9365"/>
                  </a:lnTo>
                  <a:cubicBezTo>
                    <a:pt x="1792" y="9537"/>
                    <a:pt x="1862" y="9698"/>
                    <a:pt x="1984" y="9810"/>
                  </a:cubicBezTo>
                  <a:cubicBezTo>
                    <a:pt x="2105" y="9911"/>
                    <a:pt x="2247" y="9961"/>
                    <a:pt x="2399" y="9961"/>
                  </a:cubicBezTo>
                  <a:lnTo>
                    <a:pt x="2449" y="9961"/>
                  </a:lnTo>
                  <a:lnTo>
                    <a:pt x="4411" y="9770"/>
                  </a:lnTo>
                  <a:cubicBezTo>
                    <a:pt x="4462" y="9790"/>
                    <a:pt x="4523" y="9790"/>
                    <a:pt x="4573" y="9790"/>
                  </a:cubicBezTo>
                  <a:lnTo>
                    <a:pt x="4624" y="9790"/>
                  </a:lnTo>
                  <a:cubicBezTo>
                    <a:pt x="4705" y="9790"/>
                    <a:pt x="4776" y="9770"/>
                    <a:pt x="4847" y="9729"/>
                  </a:cubicBezTo>
                  <a:lnTo>
                    <a:pt x="8347" y="9395"/>
                  </a:lnTo>
                  <a:cubicBezTo>
                    <a:pt x="8509" y="9385"/>
                    <a:pt x="8660" y="9304"/>
                    <a:pt x="8761" y="9172"/>
                  </a:cubicBezTo>
                  <a:cubicBezTo>
                    <a:pt x="8862" y="9041"/>
                    <a:pt x="8913" y="8879"/>
                    <a:pt x="8893" y="8718"/>
                  </a:cubicBezTo>
                  <a:lnTo>
                    <a:pt x="8559" y="6027"/>
                  </a:lnTo>
                  <a:cubicBezTo>
                    <a:pt x="8539" y="5865"/>
                    <a:pt x="8448" y="5713"/>
                    <a:pt x="8327" y="5622"/>
                  </a:cubicBezTo>
                  <a:cubicBezTo>
                    <a:pt x="8220" y="5541"/>
                    <a:pt x="8095" y="5492"/>
                    <a:pt x="7966" y="5492"/>
                  </a:cubicBezTo>
                  <a:cubicBezTo>
                    <a:pt x="7934" y="5492"/>
                    <a:pt x="7903" y="5495"/>
                    <a:pt x="7871" y="5501"/>
                  </a:cubicBezTo>
                  <a:lnTo>
                    <a:pt x="7315" y="5571"/>
                  </a:lnTo>
                  <a:lnTo>
                    <a:pt x="9460" y="3791"/>
                  </a:lnTo>
                  <a:cubicBezTo>
                    <a:pt x="9732" y="3568"/>
                    <a:pt x="9773" y="3154"/>
                    <a:pt x="9550" y="2880"/>
                  </a:cubicBezTo>
                  <a:cubicBezTo>
                    <a:pt x="9530" y="2860"/>
                    <a:pt x="9520" y="2850"/>
                    <a:pt x="9510" y="2830"/>
                  </a:cubicBezTo>
                  <a:cubicBezTo>
                    <a:pt x="9439" y="2689"/>
                    <a:pt x="9358" y="2547"/>
                    <a:pt x="9267" y="2405"/>
                  </a:cubicBezTo>
                  <a:lnTo>
                    <a:pt x="9267" y="2395"/>
                  </a:lnTo>
                  <a:cubicBezTo>
                    <a:pt x="8781" y="1637"/>
                    <a:pt x="8114" y="1009"/>
                    <a:pt x="7325" y="585"/>
                  </a:cubicBezTo>
                  <a:cubicBezTo>
                    <a:pt x="6606" y="202"/>
                    <a:pt x="5804" y="0"/>
                    <a:pt x="5002" y="0"/>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13;p32">
              <a:extLst>
                <a:ext uri="{FF2B5EF4-FFF2-40B4-BE49-F238E27FC236}">
                  <a16:creationId xmlns:a16="http://schemas.microsoft.com/office/drawing/2014/main" id="{BD40EC0E-21BE-AC71-7FE5-AA80057A7CB6}"/>
                </a:ext>
              </a:extLst>
            </p:cNvPr>
            <p:cNvSpPr/>
            <p:nvPr/>
          </p:nvSpPr>
          <p:spPr>
            <a:xfrm>
              <a:off x="1877096" y="1608557"/>
              <a:ext cx="262849" cy="78444"/>
            </a:xfrm>
            <a:custGeom>
              <a:avLst/>
              <a:gdLst/>
              <a:ahLst/>
              <a:cxnLst/>
              <a:rect l="l" t="t" r="r" b="b"/>
              <a:pathLst>
                <a:path w="8377" h="2500" extrusionOk="0">
                  <a:moveTo>
                    <a:pt x="6717" y="1"/>
                  </a:moveTo>
                  <a:lnTo>
                    <a:pt x="861" y="740"/>
                  </a:lnTo>
                  <a:cubicBezTo>
                    <a:pt x="578" y="1286"/>
                    <a:pt x="284" y="1842"/>
                    <a:pt x="1" y="2399"/>
                  </a:cubicBezTo>
                  <a:cubicBezTo>
                    <a:pt x="179" y="2309"/>
                    <a:pt x="586" y="2129"/>
                    <a:pt x="1111" y="2129"/>
                  </a:cubicBezTo>
                  <a:cubicBezTo>
                    <a:pt x="1240" y="2129"/>
                    <a:pt x="1376" y="2140"/>
                    <a:pt x="1518" y="2166"/>
                  </a:cubicBezTo>
                  <a:cubicBezTo>
                    <a:pt x="1902" y="2237"/>
                    <a:pt x="2196" y="2378"/>
                    <a:pt x="2378" y="2500"/>
                  </a:cubicBezTo>
                  <a:cubicBezTo>
                    <a:pt x="2590" y="2318"/>
                    <a:pt x="3136" y="1903"/>
                    <a:pt x="3966" y="1792"/>
                  </a:cubicBezTo>
                  <a:cubicBezTo>
                    <a:pt x="4110" y="1772"/>
                    <a:pt x="4249" y="1764"/>
                    <a:pt x="4380" y="1764"/>
                  </a:cubicBezTo>
                  <a:cubicBezTo>
                    <a:pt x="5002" y="1764"/>
                    <a:pt x="5467" y="1953"/>
                    <a:pt x="5676" y="2044"/>
                  </a:cubicBezTo>
                  <a:cubicBezTo>
                    <a:pt x="5787" y="1852"/>
                    <a:pt x="5959" y="1610"/>
                    <a:pt x="6242" y="1417"/>
                  </a:cubicBezTo>
                  <a:cubicBezTo>
                    <a:pt x="6552" y="1210"/>
                    <a:pt x="6891" y="1141"/>
                    <a:pt x="7205" y="1141"/>
                  </a:cubicBezTo>
                  <a:cubicBezTo>
                    <a:pt x="7813" y="1141"/>
                    <a:pt x="8330" y="1401"/>
                    <a:pt x="8376" y="1428"/>
                  </a:cubicBezTo>
                  <a:lnTo>
                    <a:pt x="8083" y="861"/>
                  </a:lnTo>
                  <a:lnTo>
                    <a:pt x="6717" y="1"/>
                  </a:ln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14;p32">
              <a:extLst>
                <a:ext uri="{FF2B5EF4-FFF2-40B4-BE49-F238E27FC236}">
                  <a16:creationId xmlns:a16="http://schemas.microsoft.com/office/drawing/2014/main" id="{DA2AE533-523E-5088-951B-7D1E31A442EF}"/>
                </a:ext>
              </a:extLst>
            </p:cNvPr>
            <p:cNvSpPr/>
            <p:nvPr/>
          </p:nvSpPr>
          <p:spPr>
            <a:xfrm>
              <a:off x="1877096" y="1569053"/>
              <a:ext cx="262849" cy="114779"/>
            </a:xfrm>
            <a:custGeom>
              <a:avLst/>
              <a:gdLst/>
              <a:ahLst/>
              <a:cxnLst/>
              <a:rect l="l" t="t" r="r" b="b"/>
              <a:pathLst>
                <a:path w="8377" h="3658" extrusionOk="0">
                  <a:moveTo>
                    <a:pt x="4313" y="0"/>
                  </a:moveTo>
                  <a:cubicBezTo>
                    <a:pt x="4241" y="0"/>
                    <a:pt x="4170" y="2"/>
                    <a:pt x="4098" y="6"/>
                  </a:cubicBezTo>
                  <a:cubicBezTo>
                    <a:pt x="2105" y="117"/>
                    <a:pt x="396" y="1614"/>
                    <a:pt x="1" y="3658"/>
                  </a:cubicBezTo>
                  <a:cubicBezTo>
                    <a:pt x="92" y="3465"/>
                    <a:pt x="476" y="2767"/>
                    <a:pt x="1326" y="2433"/>
                  </a:cubicBezTo>
                  <a:cubicBezTo>
                    <a:pt x="1667" y="2298"/>
                    <a:pt x="1987" y="2259"/>
                    <a:pt x="2247" y="2259"/>
                  </a:cubicBezTo>
                  <a:cubicBezTo>
                    <a:pt x="2474" y="2259"/>
                    <a:pt x="2654" y="2289"/>
                    <a:pt x="2763" y="2312"/>
                  </a:cubicBezTo>
                  <a:cubicBezTo>
                    <a:pt x="2853" y="2201"/>
                    <a:pt x="3339" y="1655"/>
                    <a:pt x="4168" y="1574"/>
                  </a:cubicBezTo>
                  <a:cubicBezTo>
                    <a:pt x="4233" y="1568"/>
                    <a:pt x="4296" y="1565"/>
                    <a:pt x="4357" y="1565"/>
                  </a:cubicBezTo>
                  <a:cubicBezTo>
                    <a:pt x="5044" y="1565"/>
                    <a:pt x="5514" y="1906"/>
                    <a:pt x="5635" y="1999"/>
                  </a:cubicBezTo>
                  <a:cubicBezTo>
                    <a:pt x="5805" y="1914"/>
                    <a:pt x="6144" y="1780"/>
                    <a:pt x="6588" y="1780"/>
                  </a:cubicBezTo>
                  <a:cubicBezTo>
                    <a:pt x="6674" y="1780"/>
                    <a:pt x="6765" y="1785"/>
                    <a:pt x="6859" y="1796"/>
                  </a:cubicBezTo>
                  <a:cubicBezTo>
                    <a:pt x="7760" y="1907"/>
                    <a:pt x="8275" y="2545"/>
                    <a:pt x="8376" y="2687"/>
                  </a:cubicBezTo>
                  <a:cubicBezTo>
                    <a:pt x="7648" y="1044"/>
                    <a:pt x="6042" y="0"/>
                    <a:pt x="4313" y="0"/>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15;p32">
              <a:extLst>
                <a:ext uri="{FF2B5EF4-FFF2-40B4-BE49-F238E27FC236}">
                  <a16:creationId xmlns:a16="http://schemas.microsoft.com/office/drawing/2014/main" id="{6B4DA650-673E-20E3-966C-DB5FC2D8D9AF}"/>
                </a:ext>
              </a:extLst>
            </p:cNvPr>
            <p:cNvSpPr/>
            <p:nvPr/>
          </p:nvSpPr>
          <p:spPr>
            <a:xfrm>
              <a:off x="1875841" y="1652141"/>
              <a:ext cx="265705" cy="111673"/>
            </a:xfrm>
            <a:custGeom>
              <a:avLst/>
              <a:gdLst/>
              <a:ahLst/>
              <a:cxnLst/>
              <a:rect l="l" t="t" r="r" b="b"/>
              <a:pathLst>
                <a:path w="8468" h="3559" extrusionOk="0">
                  <a:moveTo>
                    <a:pt x="8422" y="1"/>
                  </a:moveTo>
                  <a:cubicBezTo>
                    <a:pt x="8412" y="1"/>
                    <a:pt x="8401" y="3"/>
                    <a:pt x="8396" y="8"/>
                  </a:cubicBezTo>
                  <a:lnTo>
                    <a:pt x="4199" y="3478"/>
                  </a:lnTo>
                  <a:lnTo>
                    <a:pt x="61" y="969"/>
                  </a:lnTo>
                  <a:cubicBezTo>
                    <a:pt x="55" y="966"/>
                    <a:pt x="50" y="965"/>
                    <a:pt x="45" y="965"/>
                  </a:cubicBezTo>
                  <a:cubicBezTo>
                    <a:pt x="30" y="965"/>
                    <a:pt x="18" y="975"/>
                    <a:pt x="11" y="989"/>
                  </a:cubicBezTo>
                  <a:cubicBezTo>
                    <a:pt x="0" y="999"/>
                    <a:pt x="0" y="1030"/>
                    <a:pt x="20" y="1040"/>
                  </a:cubicBezTo>
                  <a:lnTo>
                    <a:pt x="4188" y="3559"/>
                  </a:lnTo>
                  <a:lnTo>
                    <a:pt x="4208" y="3559"/>
                  </a:lnTo>
                  <a:cubicBezTo>
                    <a:pt x="4208" y="3559"/>
                    <a:pt x="4219" y="3559"/>
                    <a:pt x="4228" y="3548"/>
                  </a:cubicBezTo>
                  <a:lnTo>
                    <a:pt x="8447" y="69"/>
                  </a:lnTo>
                  <a:cubicBezTo>
                    <a:pt x="8457" y="48"/>
                    <a:pt x="8467" y="28"/>
                    <a:pt x="8447" y="8"/>
                  </a:cubicBezTo>
                  <a:cubicBezTo>
                    <a:pt x="8442" y="3"/>
                    <a:pt x="8432" y="1"/>
                    <a:pt x="8422"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16;p32">
              <a:extLst>
                <a:ext uri="{FF2B5EF4-FFF2-40B4-BE49-F238E27FC236}">
                  <a16:creationId xmlns:a16="http://schemas.microsoft.com/office/drawing/2014/main" id="{5BF0AD0B-45E5-DD3B-2DA8-AF4DD57AA3F2}"/>
                </a:ext>
              </a:extLst>
            </p:cNvPr>
            <p:cNvSpPr/>
            <p:nvPr/>
          </p:nvSpPr>
          <p:spPr>
            <a:xfrm>
              <a:off x="1962506" y="1630365"/>
              <a:ext cx="92689" cy="133449"/>
            </a:xfrm>
            <a:custGeom>
              <a:avLst/>
              <a:gdLst/>
              <a:ahLst/>
              <a:cxnLst/>
              <a:rect l="l" t="t" r="r" b="b"/>
              <a:pathLst>
                <a:path w="2954" h="4253" extrusionOk="0">
                  <a:moveTo>
                    <a:pt x="2907" y="0"/>
                  </a:moveTo>
                  <a:cubicBezTo>
                    <a:pt x="2893" y="0"/>
                    <a:pt x="2880" y="10"/>
                    <a:pt x="2873" y="24"/>
                  </a:cubicBezTo>
                  <a:lnTo>
                    <a:pt x="1446" y="4101"/>
                  </a:lnTo>
                  <a:lnTo>
                    <a:pt x="81" y="348"/>
                  </a:lnTo>
                  <a:cubicBezTo>
                    <a:pt x="71" y="328"/>
                    <a:pt x="50" y="317"/>
                    <a:pt x="30" y="317"/>
                  </a:cubicBezTo>
                  <a:cubicBezTo>
                    <a:pt x="10" y="328"/>
                    <a:pt x="0" y="348"/>
                    <a:pt x="10" y="368"/>
                  </a:cubicBezTo>
                  <a:lnTo>
                    <a:pt x="1406" y="4233"/>
                  </a:lnTo>
                  <a:cubicBezTo>
                    <a:pt x="1416" y="4242"/>
                    <a:pt x="1426" y="4253"/>
                    <a:pt x="1446" y="4253"/>
                  </a:cubicBezTo>
                  <a:cubicBezTo>
                    <a:pt x="1457" y="4253"/>
                    <a:pt x="1477" y="4242"/>
                    <a:pt x="1477" y="4233"/>
                  </a:cubicBezTo>
                  <a:lnTo>
                    <a:pt x="2943" y="54"/>
                  </a:lnTo>
                  <a:cubicBezTo>
                    <a:pt x="2954" y="34"/>
                    <a:pt x="2943" y="14"/>
                    <a:pt x="2923" y="4"/>
                  </a:cubicBezTo>
                  <a:cubicBezTo>
                    <a:pt x="2918" y="1"/>
                    <a:pt x="2912" y="0"/>
                    <a:pt x="2907"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17;p32">
              <a:extLst>
                <a:ext uri="{FF2B5EF4-FFF2-40B4-BE49-F238E27FC236}">
                  <a16:creationId xmlns:a16="http://schemas.microsoft.com/office/drawing/2014/main" id="{0DD106DA-E294-7DFC-C97F-1339CA1988C4}"/>
                </a:ext>
              </a:extLst>
            </p:cNvPr>
            <p:cNvSpPr/>
            <p:nvPr/>
          </p:nvSpPr>
          <p:spPr>
            <a:xfrm>
              <a:off x="1950112" y="1671532"/>
              <a:ext cx="106683" cy="92281"/>
            </a:xfrm>
            <a:custGeom>
              <a:avLst/>
              <a:gdLst/>
              <a:ahLst/>
              <a:cxnLst/>
              <a:rect l="l" t="t" r="r" b="b"/>
              <a:pathLst>
                <a:path w="3400" h="2941" extrusionOk="0">
                  <a:moveTo>
                    <a:pt x="3344" y="0"/>
                  </a:moveTo>
                  <a:cubicBezTo>
                    <a:pt x="3334" y="0"/>
                    <a:pt x="3324" y="5"/>
                    <a:pt x="3318" y="17"/>
                  </a:cubicBezTo>
                  <a:lnTo>
                    <a:pt x="1832" y="2829"/>
                  </a:lnTo>
                  <a:lnTo>
                    <a:pt x="81" y="473"/>
                  </a:lnTo>
                  <a:cubicBezTo>
                    <a:pt x="69" y="461"/>
                    <a:pt x="57" y="456"/>
                    <a:pt x="45" y="456"/>
                  </a:cubicBezTo>
                  <a:cubicBezTo>
                    <a:pt x="37" y="456"/>
                    <a:pt x="29" y="458"/>
                    <a:pt x="20" y="462"/>
                  </a:cubicBezTo>
                  <a:cubicBezTo>
                    <a:pt x="11" y="473"/>
                    <a:pt x="0" y="503"/>
                    <a:pt x="20" y="513"/>
                  </a:cubicBezTo>
                  <a:lnTo>
                    <a:pt x="1811" y="2930"/>
                  </a:lnTo>
                  <a:cubicBezTo>
                    <a:pt x="1811" y="2941"/>
                    <a:pt x="1821" y="2941"/>
                    <a:pt x="1841" y="2941"/>
                  </a:cubicBezTo>
                  <a:cubicBezTo>
                    <a:pt x="1852" y="2941"/>
                    <a:pt x="1861" y="2930"/>
                    <a:pt x="1872" y="2921"/>
                  </a:cubicBezTo>
                  <a:lnTo>
                    <a:pt x="3389" y="57"/>
                  </a:lnTo>
                  <a:cubicBezTo>
                    <a:pt x="3399" y="37"/>
                    <a:pt x="3389" y="17"/>
                    <a:pt x="3369" y="7"/>
                  </a:cubicBezTo>
                  <a:cubicBezTo>
                    <a:pt x="3361" y="3"/>
                    <a:pt x="3352" y="0"/>
                    <a:pt x="3344"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18;p32">
              <a:extLst>
                <a:ext uri="{FF2B5EF4-FFF2-40B4-BE49-F238E27FC236}">
                  <a16:creationId xmlns:a16="http://schemas.microsoft.com/office/drawing/2014/main" id="{0129D67C-5B47-1D60-7C90-0CE530FF4B9F}"/>
                </a:ext>
              </a:extLst>
            </p:cNvPr>
            <p:cNvSpPr/>
            <p:nvPr/>
          </p:nvSpPr>
          <p:spPr>
            <a:xfrm>
              <a:off x="1929497" y="1741567"/>
              <a:ext cx="186665" cy="101914"/>
            </a:xfrm>
            <a:custGeom>
              <a:avLst/>
              <a:gdLst/>
              <a:ahLst/>
              <a:cxnLst/>
              <a:rect l="l" t="t" r="r" b="b"/>
              <a:pathLst>
                <a:path w="5949" h="3248" extrusionOk="0">
                  <a:moveTo>
                    <a:pt x="5614" y="1"/>
                  </a:moveTo>
                  <a:lnTo>
                    <a:pt x="0" y="759"/>
                  </a:lnTo>
                  <a:lnTo>
                    <a:pt x="61" y="3247"/>
                  </a:lnTo>
                  <a:lnTo>
                    <a:pt x="5948" y="2681"/>
                  </a:lnTo>
                  <a:lnTo>
                    <a:pt x="5614" y="1"/>
                  </a:lnTo>
                  <a:close/>
                </a:path>
              </a:pathLst>
            </a:custGeom>
            <a:solidFill>
              <a:srgbClr val="8940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19;p32">
              <a:extLst>
                <a:ext uri="{FF2B5EF4-FFF2-40B4-BE49-F238E27FC236}">
                  <a16:creationId xmlns:a16="http://schemas.microsoft.com/office/drawing/2014/main" id="{05679982-0B55-90E1-F11F-BD77A8A4F921}"/>
                </a:ext>
              </a:extLst>
            </p:cNvPr>
            <p:cNvSpPr/>
            <p:nvPr/>
          </p:nvSpPr>
          <p:spPr>
            <a:xfrm>
              <a:off x="1929497" y="1756189"/>
              <a:ext cx="70160" cy="87292"/>
            </a:xfrm>
            <a:custGeom>
              <a:avLst/>
              <a:gdLst/>
              <a:ahLst/>
              <a:cxnLst/>
              <a:rect l="l" t="t" r="r" b="b"/>
              <a:pathLst>
                <a:path w="2236" h="2782" extrusionOk="0">
                  <a:moveTo>
                    <a:pt x="2124" y="0"/>
                  </a:moveTo>
                  <a:lnTo>
                    <a:pt x="0" y="293"/>
                  </a:lnTo>
                  <a:lnTo>
                    <a:pt x="61" y="2781"/>
                  </a:lnTo>
                  <a:lnTo>
                    <a:pt x="2235" y="2569"/>
                  </a:lnTo>
                  <a:lnTo>
                    <a:pt x="2124" y="0"/>
                  </a:lnTo>
                  <a:close/>
                </a:path>
              </a:pathLst>
            </a:custGeom>
            <a:solidFill>
              <a:srgbClr val="8940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20;p32">
              <a:extLst>
                <a:ext uri="{FF2B5EF4-FFF2-40B4-BE49-F238E27FC236}">
                  <a16:creationId xmlns:a16="http://schemas.microsoft.com/office/drawing/2014/main" id="{D3ADEA05-ADEF-BD54-4E53-ABCEABA4B313}"/>
                </a:ext>
              </a:extLst>
            </p:cNvPr>
            <p:cNvSpPr/>
            <p:nvPr/>
          </p:nvSpPr>
          <p:spPr>
            <a:xfrm>
              <a:off x="1994856" y="1754902"/>
              <a:ext cx="6056" cy="83182"/>
            </a:xfrm>
            <a:custGeom>
              <a:avLst/>
              <a:gdLst/>
              <a:ahLst/>
              <a:cxnLst/>
              <a:rect l="l" t="t" r="r" b="b"/>
              <a:pathLst>
                <a:path w="193" h="2651" extrusionOk="0">
                  <a:moveTo>
                    <a:pt x="31" y="1"/>
                  </a:moveTo>
                  <a:cubicBezTo>
                    <a:pt x="11" y="10"/>
                    <a:pt x="1" y="21"/>
                    <a:pt x="1" y="41"/>
                  </a:cubicBezTo>
                  <a:lnTo>
                    <a:pt x="112" y="2610"/>
                  </a:lnTo>
                  <a:cubicBezTo>
                    <a:pt x="112" y="2631"/>
                    <a:pt x="132" y="2651"/>
                    <a:pt x="152" y="2651"/>
                  </a:cubicBezTo>
                  <a:cubicBezTo>
                    <a:pt x="172" y="2651"/>
                    <a:pt x="193" y="2631"/>
                    <a:pt x="193" y="2610"/>
                  </a:cubicBezTo>
                  <a:lnTo>
                    <a:pt x="71" y="41"/>
                  </a:lnTo>
                  <a:cubicBezTo>
                    <a:pt x="71" y="21"/>
                    <a:pt x="62" y="1"/>
                    <a:pt x="31" y="1"/>
                  </a:cubicBez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21;p32">
              <a:extLst>
                <a:ext uri="{FF2B5EF4-FFF2-40B4-BE49-F238E27FC236}">
                  <a16:creationId xmlns:a16="http://schemas.microsoft.com/office/drawing/2014/main" id="{B675EFBA-7B96-E029-C468-E2C9D3FF1A8E}"/>
                </a:ext>
              </a:extLst>
            </p:cNvPr>
            <p:cNvSpPr/>
            <p:nvPr/>
          </p:nvSpPr>
          <p:spPr>
            <a:xfrm>
              <a:off x="2024382" y="1755624"/>
              <a:ext cx="73361" cy="69062"/>
            </a:xfrm>
            <a:custGeom>
              <a:avLst/>
              <a:gdLst/>
              <a:ahLst/>
              <a:cxnLst/>
              <a:rect l="l" t="t" r="r" b="b"/>
              <a:pathLst>
                <a:path w="2338" h="2201" extrusionOk="0">
                  <a:moveTo>
                    <a:pt x="1172" y="0"/>
                  </a:moveTo>
                  <a:cubicBezTo>
                    <a:pt x="1129" y="0"/>
                    <a:pt x="1086" y="3"/>
                    <a:pt x="1043" y="8"/>
                  </a:cubicBezTo>
                  <a:cubicBezTo>
                    <a:pt x="436" y="79"/>
                    <a:pt x="0" y="625"/>
                    <a:pt x="71" y="1232"/>
                  </a:cubicBezTo>
                  <a:cubicBezTo>
                    <a:pt x="137" y="1794"/>
                    <a:pt x="610" y="2200"/>
                    <a:pt x="1162" y="2200"/>
                  </a:cubicBezTo>
                  <a:cubicBezTo>
                    <a:pt x="1206" y="2200"/>
                    <a:pt x="1250" y="2198"/>
                    <a:pt x="1295" y="2193"/>
                  </a:cubicBezTo>
                  <a:cubicBezTo>
                    <a:pt x="1902" y="2122"/>
                    <a:pt x="2337" y="1576"/>
                    <a:pt x="2266" y="979"/>
                  </a:cubicBezTo>
                  <a:cubicBezTo>
                    <a:pt x="2201" y="415"/>
                    <a:pt x="1725" y="0"/>
                    <a:pt x="1172" y="0"/>
                  </a:cubicBez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22;p32">
              <a:extLst>
                <a:ext uri="{FF2B5EF4-FFF2-40B4-BE49-F238E27FC236}">
                  <a16:creationId xmlns:a16="http://schemas.microsoft.com/office/drawing/2014/main" id="{95BB42FD-F851-6A7A-B35A-4CE2E94D4D8D}"/>
                </a:ext>
              </a:extLst>
            </p:cNvPr>
            <p:cNvSpPr/>
            <p:nvPr/>
          </p:nvSpPr>
          <p:spPr>
            <a:xfrm>
              <a:off x="2039318" y="1767579"/>
              <a:ext cx="40006" cy="42265"/>
            </a:xfrm>
            <a:custGeom>
              <a:avLst/>
              <a:gdLst/>
              <a:ahLst/>
              <a:cxnLst/>
              <a:rect l="l" t="t" r="r" b="b"/>
              <a:pathLst>
                <a:path w="1275" h="1347" extrusionOk="0">
                  <a:moveTo>
                    <a:pt x="982" y="0"/>
                  </a:moveTo>
                  <a:cubicBezTo>
                    <a:pt x="936" y="0"/>
                    <a:pt x="891" y="11"/>
                    <a:pt x="850" y="31"/>
                  </a:cubicBezTo>
                  <a:cubicBezTo>
                    <a:pt x="728" y="72"/>
                    <a:pt x="688" y="183"/>
                    <a:pt x="607" y="264"/>
                  </a:cubicBezTo>
                  <a:cubicBezTo>
                    <a:pt x="544" y="156"/>
                    <a:pt x="553" y="24"/>
                    <a:pt x="414" y="24"/>
                  </a:cubicBezTo>
                  <a:cubicBezTo>
                    <a:pt x="396" y="24"/>
                    <a:pt x="376" y="27"/>
                    <a:pt x="354" y="31"/>
                  </a:cubicBezTo>
                  <a:cubicBezTo>
                    <a:pt x="263" y="42"/>
                    <a:pt x="182" y="112"/>
                    <a:pt x="131" y="193"/>
                  </a:cubicBezTo>
                  <a:cubicBezTo>
                    <a:pt x="0" y="395"/>
                    <a:pt x="50" y="669"/>
                    <a:pt x="172" y="871"/>
                  </a:cubicBezTo>
                  <a:cubicBezTo>
                    <a:pt x="304" y="1073"/>
                    <a:pt x="506" y="1215"/>
                    <a:pt x="698" y="1346"/>
                  </a:cubicBezTo>
                  <a:cubicBezTo>
                    <a:pt x="890" y="1144"/>
                    <a:pt x="1052" y="901"/>
                    <a:pt x="1174" y="649"/>
                  </a:cubicBezTo>
                  <a:cubicBezTo>
                    <a:pt x="1214" y="557"/>
                    <a:pt x="1254" y="456"/>
                    <a:pt x="1264" y="355"/>
                  </a:cubicBezTo>
                  <a:cubicBezTo>
                    <a:pt x="1275" y="254"/>
                    <a:pt x="1244" y="143"/>
                    <a:pt x="1163" y="72"/>
                  </a:cubicBezTo>
                  <a:cubicBezTo>
                    <a:pt x="1115" y="23"/>
                    <a:pt x="1049" y="0"/>
                    <a:pt x="9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2853;p68">
            <a:extLst>
              <a:ext uri="{FF2B5EF4-FFF2-40B4-BE49-F238E27FC236}">
                <a16:creationId xmlns:a16="http://schemas.microsoft.com/office/drawing/2014/main" id="{75E404C9-9495-3138-5268-5289D394207D}"/>
              </a:ext>
            </a:extLst>
          </p:cNvPr>
          <p:cNvGrpSpPr/>
          <p:nvPr/>
        </p:nvGrpSpPr>
        <p:grpSpPr>
          <a:xfrm>
            <a:off x="7286324" y="3937301"/>
            <a:ext cx="1742173" cy="1168709"/>
            <a:chOff x="3785475" y="4129500"/>
            <a:chExt cx="1093150" cy="753425"/>
          </a:xfrm>
        </p:grpSpPr>
        <p:sp>
          <p:nvSpPr>
            <p:cNvPr id="49" name="Google Shape;2854;p68">
              <a:extLst>
                <a:ext uri="{FF2B5EF4-FFF2-40B4-BE49-F238E27FC236}">
                  <a16:creationId xmlns:a16="http://schemas.microsoft.com/office/drawing/2014/main" id="{5F2941C0-8D66-2973-50CB-7897D7035C85}"/>
                </a:ext>
              </a:extLst>
            </p:cNvPr>
            <p:cNvSpPr/>
            <p:nvPr/>
          </p:nvSpPr>
          <p:spPr>
            <a:xfrm>
              <a:off x="3785475" y="4129500"/>
              <a:ext cx="1093150" cy="753425"/>
            </a:xfrm>
            <a:custGeom>
              <a:avLst/>
              <a:gdLst/>
              <a:ahLst/>
              <a:cxnLst/>
              <a:rect l="l" t="t" r="r" b="b"/>
              <a:pathLst>
                <a:path w="43726" h="30137" extrusionOk="0">
                  <a:moveTo>
                    <a:pt x="23038" y="13737"/>
                  </a:moveTo>
                  <a:lnTo>
                    <a:pt x="22318" y="14775"/>
                  </a:lnTo>
                  <a:cubicBezTo>
                    <a:pt x="22318" y="14743"/>
                    <a:pt x="22307" y="14722"/>
                    <a:pt x="22297" y="14701"/>
                  </a:cubicBezTo>
                  <a:cubicBezTo>
                    <a:pt x="22201" y="14436"/>
                    <a:pt x="22128" y="14161"/>
                    <a:pt x="22074" y="13896"/>
                  </a:cubicBezTo>
                  <a:lnTo>
                    <a:pt x="22107" y="13896"/>
                  </a:lnTo>
                  <a:lnTo>
                    <a:pt x="23038" y="13737"/>
                  </a:lnTo>
                  <a:close/>
                  <a:moveTo>
                    <a:pt x="16178" y="13007"/>
                  </a:moveTo>
                  <a:lnTo>
                    <a:pt x="16823" y="13271"/>
                  </a:lnTo>
                  <a:cubicBezTo>
                    <a:pt x="16834" y="13271"/>
                    <a:pt x="16844" y="13282"/>
                    <a:pt x="16855" y="13282"/>
                  </a:cubicBezTo>
                  <a:cubicBezTo>
                    <a:pt x="16739" y="13525"/>
                    <a:pt x="16612" y="13769"/>
                    <a:pt x="16453" y="14012"/>
                  </a:cubicBezTo>
                  <a:cubicBezTo>
                    <a:pt x="16315" y="14203"/>
                    <a:pt x="16305" y="14457"/>
                    <a:pt x="16421" y="14669"/>
                  </a:cubicBezTo>
                  <a:cubicBezTo>
                    <a:pt x="16527" y="14870"/>
                    <a:pt x="16750" y="15008"/>
                    <a:pt x="16983" y="15008"/>
                  </a:cubicBezTo>
                  <a:cubicBezTo>
                    <a:pt x="17004" y="15008"/>
                    <a:pt x="17480" y="14997"/>
                    <a:pt x="18062" y="14881"/>
                  </a:cubicBezTo>
                  <a:cubicBezTo>
                    <a:pt x="18571" y="14786"/>
                    <a:pt x="19004" y="14616"/>
                    <a:pt x="19364" y="14405"/>
                  </a:cubicBezTo>
                  <a:cubicBezTo>
                    <a:pt x="19502" y="14532"/>
                    <a:pt x="19639" y="14648"/>
                    <a:pt x="19809" y="14765"/>
                  </a:cubicBezTo>
                  <a:cubicBezTo>
                    <a:pt x="19608" y="14786"/>
                    <a:pt x="19428" y="14859"/>
                    <a:pt x="19269" y="14986"/>
                  </a:cubicBezTo>
                  <a:cubicBezTo>
                    <a:pt x="19025" y="15167"/>
                    <a:pt x="18877" y="15431"/>
                    <a:pt x="18835" y="15728"/>
                  </a:cubicBezTo>
                  <a:cubicBezTo>
                    <a:pt x="18825" y="15781"/>
                    <a:pt x="18825" y="15844"/>
                    <a:pt x="18835" y="15908"/>
                  </a:cubicBezTo>
                  <a:lnTo>
                    <a:pt x="17342" y="16099"/>
                  </a:lnTo>
                  <a:cubicBezTo>
                    <a:pt x="17194" y="16109"/>
                    <a:pt x="17035" y="16151"/>
                    <a:pt x="16898" y="16215"/>
                  </a:cubicBezTo>
                  <a:cubicBezTo>
                    <a:pt x="16887" y="16109"/>
                    <a:pt x="16844" y="15993"/>
                    <a:pt x="16781" y="15908"/>
                  </a:cubicBezTo>
                  <a:lnTo>
                    <a:pt x="15416" y="14066"/>
                  </a:lnTo>
                  <a:lnTo>
                    <a:pt x="16051" y="13271"/>
                  </a:lnTo>
                  <a:cubicBezTo>
                    <a:pt x="16114" y="13198"/>
                    <a:pt x="16157" y="13102"/>
                    <a:pt x="16178" y="13007"/>
                  </a:cubicBezTo>
                  <a:close/>
                  <a:moveTo>
                    <a:pt x="16009" y="17273"/>
                  </a:moveTo>
                  <a:lnTo>
                    <a:pt x="15405" y="18777"/>
                  </a:lnTo>
                  <a:lnTo>
                    <a:pt x="13976" y="18777"/>
                  </a:lnTo>
                  <a:lnTo>
                    <a:pt x="16009" y="17273"/>
                  </a:lnTo>
                  <a:close/>
                  <a:moveTo>
                    <a:pt x="20921" y="15346"/>
                  </a:moveTo>
                  <a:cubicBezTo>
                    <a:pt x="21270" y="15473"/>
                    <a:pt x="21535" y="15537"/>
                    <a:pt x="21545" y="15548"/>
                  </a:cubicBezTo>
                  <a:cubicBezTo>
                    <a:pt x="21598" y="15558"/>
                    <a:pt x="21651" y="15558"/>
                    <a:pt x="21693" y="15558"/>
                  </a:cubicBezTo>
                  <a:cubicBezTo>
                    <a:pt x="21810" y="15558"/>
                    <a:pt x="21926" y="15527"/>
                    <a:pt x="22032" y="15463"/>
                  </a:cubicBezTo>
                  <a:lnTo>
                    <a:pt x="22032" y="15473"/>
                  </a:lnTo>
                  <a:cubicBezTo>
                    <a:pt x="21916" y="15739"/>
                    <a:pt x="21990" y="16066"/>
                    <a:pt x="22244" y="16247"/>
                  </a:cubicBezTo>
                  <a:lnTo>
                    <a:pt x="23006" y="16786"/>
                  </a:lnTo>
                  <a:cubicBezTo>
                    <a:pt x="23123" y="16871"/>
                    <a:pt x="23250" y="16913"/>
                    <a:pt x="23377" y="16913"/>
                  </a:cubicBezTo>
                  <a:cubicBezTo>
                    <a:pt x="23451" y="16913"/>
                    <a:pt x="23514" y="16903"/>
                    <a:pt x="23578" y="16882"/>
                  </a:cubicBezTo>
                  <a:lnTo>
                    <a:pt x="23578" y="16882"/>
                  </a:lnTo>
                  <a:cubicBezTo>
                    <a:pt x="23525" y="17157"/>
                    <a:pt x="23589" y="17443"/>
                    <a:pt x="23737" y="17665"/>
                  </a:cubicBezTo>
                  <a:cubicBezTo>
                    <a:pt x="23737" y="17760"/>
                    <a:pt x="23758" y="17845"/>
                    <a:pt x="23790" y="17930"/>
                  </a:cubicBezTo>
                  <a:cubicBezTo>
                    <a:pt x="23864" y="18089"/>
                    <a:pt x="23991" y="18205"/>
                    <a:pt x="24150" y="18268"/>
                  </a:cubicBezTo>
                  <a:lnTo>
                    <a:pt x="25462" y="18777"/>
                  </a:lnTo>
                  <a:lnTo>
                    <a:pt x="23408" y="18777"/>
                  </a:lnTo>
                  <a:lnTo>
                    <a:pt x="23335" y="18047"/>
                  </a:lnTo>
                  <a:cubicBezTo>
                    <a:pt x="23271" y="17485"/>
                    <a:pt x="22911" y="16998"/>
                    <a:pt x="22382" y="16786"/>
                  </a:cubicBezTo>
                  <a:lnTo>
                    <a:pt x="21006" y="16204"/>
                  </a:lnTo>
                  <a:cubicBezTo>
                    <a:pt x="21027" y="16151"/>
                    <a:pt x="21037" y="16088"/>
                    <a:pt x="21048" y="16024"/>
                  </a:cubicBezTo>
                  <a:cubicBezTo>
                    <a:pt x="21079" y="15791"/>
                    <a:pt x="21037" y="15548"/>
                    <a:pt x="20921" y="15346"/>
                  </a:cubicBezTo>
                  <a:close/>
                  <a:moveTo>
                    <a:pt x="10884" y="17421"/>
                  </a:moveTo>
                  <a:lnTo>
                    <a:pt x="11996" y="18925"/>
                  </a:lnTo>
                  <a:lnTo>
                    <a:pt x="12240" y="19264"/>
                  </a:lnTo>
                  <a:cubicBezTo>
                    <a:pt x="12345" y="19402"/>
                    <a:pt x="12494" y="19486"/>
                    <a:pt x="12663" y="19518"/>
                  </a:cubicBezTo>
                  <a:lnTo>
                    <a:pt x="12758" y="19518"/>
                  </a:lnTo>
                  <a:cubicBezTo>
                    <a:pt x="12864" y="19518"/>
                    <a:pt x="12981" y="19497"/>
                    <a:pt x="13076" y="19444"/>
                  </a:cubicBezTo>
                  <a:lnTo>
                    <a:pt x="13076" y="19444"/>
                  </a:lnTo>
                  <a:lnTo>
                    <a:pt x="12864" y="19740"/>
                  </a:lnTo>
                  <a:cubicBezTo>
                    <a:pt x="12821" y="19719"/>
                    <a:pt x="12790" y="19687"/>
                    <a:pt x="12748" y="19666"/>
                  </a:cubicBezTo>
                  <a:cubicBezTo>
                    <a:pt x="12727" y="19656"/>
                    <a:pt x="12716" y="19645"/>
                    <a:pt x="12694" y="19635"/>
                  </a:cubicBezTo>
                  <a:cubicBezTo>
                    <a:pt x="12546" y="19550"/>
                    <a:pt x="12377" y="19486"/>
                    <a:pt x="12218" y="19444"/>
                  </a:cubicBezTo>
                  <a:cubicBezTo>
                    <a:pt x="12197" y="19444"/>
                    <a:pt x="12176" y="19433"/>
                    <a:pt x="12155" y="19433"/>
                  </a:cubicBezTo>
                  <a:cubicBezTo>
                    <a:pt x="12038" y="19412"/>
                    <a:pt x="11922" y="19402"/>
                    <a:pt x="11805" y="19402"/>
                  </a:cubicBezTo>
                  <a:cubicBezTo>
                    <a:pt x="11710" y="19402"/>
                    <a:pt x="11615" y="19412"/>
                    <a:pt x="11520" y="19423"/>
                  </a:cubicBezTo>
                  <a:cubicBezTo>
                    <a:pt x="11498" y="19433"/>
                    <a:pt x="11477" y="19433"/>
                    <a:pt x="11456" y="19444"/>
                  </a:cubicBezTo>
                  <a:cubicBezTo>
                    <a:pt x="11233" y="19486"/>
                    <a:pt x="11033" y="19581"/>
                    <a:pt x="10863" y="19729"/>
                  </a:cubicBezTo>
                  <a:cubicBezTo>
                    <a:pt x="10852" y="19729"/>
                    <a:pt x="10842" y="19740"/>
                    <a:pt x="10842" y="19740"/>
                  </a:cubicBezTo>
                  <a:lnTo>
                    <a:pt x="10831" y="19751"/>
                  </a:lnTo>
                  <a:cubicBezTo>
                    <a:pt x="10800" y="19677"/>
                    <a:pt x="10757" y="19602"/>
                    <a:pt x="10715" y="19539"/>
                  </a:cubicBezTo>
                  <a:cubicBezTo>
                    <a:pt x="10715" y="19539"/>
                    <a:pt x="10715" y="19529"/>
                    <a:pt x="10704" y="19529"/>
                  </a:cubicBezTo>
                  <a:cubicBezTo>
                    <a:pt x="10704" y="19518"/>
                    <a:pt x="10683" y="19497"/>
                    <a:pt x="10662" y="19465"/>
                  </a:cubicBezTo>
                  <a:cubicBezTo>
                    <a:pt x="10652" y="19444"/>
                    <a:pt x="10630" y="19423"/>
                    <a:pt x="10609" y="19402"/>
                  </a:cubicBezTo>
                  <a:cubicBezTo>
                    <a:pt x="10546" y="19327"/>
                    <a:pt x="10471" y="19264"/>
                    <a:pt x="10408" y="19221"/>
                  </a:cubicBezTo>
                  <a:cubicBezTo>
                    <a:pt x="10535" y="19021"/>
                    <a:pt x="10683" y="18745"/>
                    <a:pt x="10694" y="18395"/>
                  </a:cubicBezTo>
                  <a:lnTo>
                    <a:pt x="10704" y="18395"/>
                  </a:lnTo>
                  <a:lnTo>
                    <a:pt x="10704" y="18311"/>
                  </a:lnTo>
                  <a:cubicBezTo>
                    <a:pt x="10704" y="18268"/>
                    <a:pt x="10694" y="18216"/>
                    <a:pt x="10694" y="18174"/>
                  </a:cubicBezTo>
                  <a:cubicBezTo>
                    <a:pt x="10673" y="17951"/>
                    <a:pt x="10609" y="17750"/>
                    <a:pt x="10503" y="17581"/>
                  </a:cubicBezTo>
                  <a:lnTo>
                    <a:pt x="10884" y="17421"/>
                  </a:lnTo>
                  <a:close/>
                  <a:moveTo>
                    <a:pt x="31582" y="17231"/>
                  </a:moveTo>
                  <a:cubicBezTo>
                    <a:pt x="31582" y="17358"/>
                    <a:pt x="31571" y="17496"/>
                    <a:pt x="31571" y="17633"/>
                  </a:cubicBezTo>
                  <a:cubicBezTo>
                    <a:pt x="31550" y="18682"/>
                    <a:pt x="31550" y="19762"/>
                    <a:pt x="31571" y="20884"/>
                  </a:cubicBezTo>
                  <a:lnTo>
                    <a:pt x="30756" y="19317"/>
                  </a:lnTo>
                  <a:cubicBezTo>
                    <a:pt x="30904" y="19242"/>
                    <a:pt x="31021" y="19115"/>
                    <a:pt x="31073" y="18957"/>
                  </a:cubicBezTo>
                  <a:cubicBezTo>
                    <a:pt x="31190" y="18830"/>
                    <a:pt x="31275" y="18671"/>
                    <a:pt x="31296" y="18501"/>
                  </a:cubicBezTo>
                  <a:lnTo>
                    <a:pt x="31444" y="17305"/>
                  </a:lnTo>
                  <a:cubicBezTo>
                    <a:pt x="31487" y="17284"/>
                    <a:pt x="31539" y="17263"/>
                    <a:pt x="31582" y="17231"/>
                  </a:cubicBezTo>
                  <a:close/>
                  <a:moveTo>
                    <a:pt x="34758" y="20524"/>
                  </a:moveTo>
                  <a:lnTo>
                    <a:pt x="34800" y="20714"/>
                  </a:lnTo>
                  <a:cubicBezTo>
                    <a:pt x="34917" y="21286"/>
                    <a:pt x="35033" y="21910"/>
                    <a:pt x="35171" y="22557"/>
                  </a:cubicBezTo>
                  <a:cubicBezTo>
                    <a:pt x="35086" y="22541"/>
                    <a:pt x="35001" y="22531"/>
                    <a:pt x="34916" y="22531"/>
                  </a:cubicBezTo>
                  <a:cubicBezTo>
                    <a:pt x="34884" y="22531"/>
                    <a:pt x="34853" y="22532"/>
                    <a:pt x="34821" y="22535"/>
                  </a:cubicBezTo>
                  <a:lnTo>
                    <a:pt x="34811" y="22535"/>
                  </a:lnTo>
                  <a:cubicBezTo>
                    <a:pt x="34779" y="22535"/>
                    <a:pt x="34748" y="22535"/>
                    <a:pt x="34705" y="22546"/>
                  </a:cubicBezTo>
                  <a:cubicBezTo>
                    <a:pt x="34652" y="22557"/>
                    <a:pt x="34609" y="22567"/>
                    <a:pt x="34557" y="22578"/>
                  </a:cubicBezTo>
                  <a:cubicBezTo>
                    <a:pt x="34578" y="22027"/>
                    <a:pt x="34567" y="21540"/>
                    <a:pt x="34515" y="21190"/>
                  </a:cubicBezTo>
                  <a:cubicBezTo>
                    <a:pt x="34525" y="21042"/>
                    <a:pt x="34546" y="20884"/>
                    <a:pt x="34557" y="20714"/>
                  </a:cubicBezTo>
                  <a:cubicBezTo>
                    <a:pt x="34642" y="20661"/>
                    <a:pt x="34705" y="20598"/>
                    <a:pt x="34758" y="20524"/>
                  </a:cubicBezTo>
                  <a:close/>
                  <a:moveTo>
                    <a:pt x="31645" y="22800"/>
                  </a:moveTo>
                  <a:cubicBezTo>
                    <a:pt x="31687" y="23816"/>
                    <a:pt x="31751" y="24865"/>
                    <a:pt x="31836" y="25933"/>
                  </a:cubicBezTo>
                  <a:cubicBezTo>
                    <a:pt x="31635" y="25637"/>
                    <a:pt x="31360" y="25479"/>
                    <a:pt x="31137" y="25394"/>
                  </a:cubicBezTo>
                  <a:cubicBezTo>
                    <a:pt x="31010" y="25341"/>
                    <a:pt x="30873" y="25309"/>
                    <a:pt x="30735" y="25288"/>
                  </a:cubicBezTo>
                  <a:lnTo>
                    <a:pt x="30735" y="22811"/>
                  </a:lnTo>
                  <a:lnTo>
                    <a:pt x="31518" y="22811"/>
                  </a:lnTo>
                  <a:cubicBezTo>
                    <a:pt x="31560" y="22811"/>
                    <a:pt x="31603" y="22800"/>
                    <a:pt x="31645" y="22800"/>
                  </a:cubicBezTo>
                  <a:close/>
                  <a:moveTo>
                    <a:pt x="13235" y="22811"/>
                  </a:moveTo>
                  <a:lnTo>
                    <a:pt x="13235" y="27067"/>
                  </a:lnTo>
                  <a:cubicBezTo>
                    <a:pt x="12854" y="27077"/>
                    <a:pt x="12472" y="27088"/>
                    <a:pt x="12113" y="27098"/>
                  </a:cubicBezTo>
                  <a:cubicBezTo>
                    <a:pt x="12123" y="26971"/>
                    <a:pt x="12134" y="26855"/>
                    <a:pt x="12134" y="26749"/>
                  </a:cubicBezTo>
                  <a:cubicBezTo>
                    <a:pt x="12134" y="26082"/>
                    <a:pt x="11901" y="25712"/>
                    <a:pt x="11731" y="25436"/>
                  </a:cubicBezTo>
                  <a:cubicBezTo>
                    <a:pt x="11615" y="25246"/>
                    <a:pt x="11572" y="25171"/>
                    <a:pt x="11572" y="25002"/>
                  </a:cubicBezTo>
                  <a:cubicBezTo>
                    <a:pt x="11572" y="24610"/>
                    <a:pt x="11869" y="24335"/>
                    <a:pt x="11901" y="24303"/>
                  </a:cubicBezTo>
                  <a:cubicBezTo>
                    <a:pt x="12113" y="24134"/>
                    <a:pt x="12197" y="23858"/>
                    <a:pt x="12113" y="23594"/>
                  </a:cubicBezTo>
                  <a:cubicBezTo>
                    <a:pt x="12102" y="23583"/>
                    <a:pt x="12102" y="23573"/>
                    <a:pt x="12102" y="23562"/>
                  </a:cubicBezTo>
                  <a:cubicBezTo>
                    <a:pt x="12186" y="23498"/>
                    <a:pt x="12261" y="23404"/>
                    <a:pt x="12324" y="23287"/>
                  </a:cubicBezTo>
                  <a:cubicBezTo>
                    <a:pt x="12409" y="23117"/>
                    <a:pt x="12430" y="22948"/>
                    <a:pt x="12430" y="22811"/>
                  </a:cubicBezTo>
                  <a:close/>
                  <a:moveTo>
                    <a:pt x="34253" y="1"/>
                  </a:moveTo>
                  <a:cubicBezTo>
                    <a:pt x="34214" y="1"/>
                    <a:pt x="34174" y="3"/>
                    <a:pt x="34133" y="6"/>
                  </a:cubicBezTo>
                  <a:cubicBezTo>
                    <a:pt x="33741" y="38"/>
                    <a:pt x="33360" y="218"/>
                    <a:pt x="33064" y="503"/>
                  </a:cubicBezTo>
                  <a:cubicBezTo>
                    <a:pt x="32715" y="832"/>
                    <a:pt x="32524" y="1298"/>
                    <a:pt x="32524" y="1785"/>
                  </a:cubicBezTo>
                  <a:cubicBezTo>
                    <a:pt x="32534" y="2240"/>
                    <a:pt x="32725" y="2663"/>
                    <a:pt x="33064" y="2960"/>
                  </a:cubicBezTo>
                  <a:lnTo>
                    <a:pt x="33064" y="2971"/>
                  </a:lnTo>
                  <a:cubicBezTo>
                    <a:pt x="33011" y="3404"/>
                    <a:pt x="33021" y="3775"/>
                    <a:pt x="33096" y="4093"/>
                  </a:cubicBezTo>
                  <a:cubicBezTo>
                    <a:pt x="33181" y="4463"/>
                    <a:pt x="33350" y="4770"/>
                    <a:pt x="33614" y="5014"/>
                  </a:cubicBezTo>
                  <a:cubicBezTo>
                    <a:pt x="33741" y="5141"/>
                    <a:pt x="33858" y="5236"/>
                    <a:pt x="33953" y="5300"/>
                  </a:cubicBezTo>
                  <a:cubicBezTo>
                    <a:pt x="33953" y="5310"/>
                    <a:pt x="33964" y="5310"/>
                    <a:pt x="33964" y="5310"/>
                  </a:cubicBezTo>
                  <a:lnTo>
                    <a:pt x="33508" y="5437"/>
                  </a:lnTo>
                  <a:cubicBezTo>
                    <a:pt x="33477" y="5437"/>
                    <a:pt x="33456" y="5448"/>
                    <a:pt x="33435" y="5458"/>
                  </a:cubicBezTo>
                  <a:cubicBezTo>
                    <a:pt x="32916" y="5639"/>
                    <a:pt x="32386" y="6157"/>
                    <a:pt x="31793" y="7025"/>
                  </a:cubicBezTo>
                  <a:cubicBezTo>
                    <a:pt x="31391" y="7618"/>
                    <a:pt x="31116" y="8158"/>
                    <a:pt x="31095" y="8179"/>
                  </a:cubicBezTo>
                  <a:cubicBezTo>
                    <a:pt x="30979" y="8412"/>
                    <a:pt x="31010" y="8677"/>
                    <a:pt x="31158" y="8867"/>
                  </a:cubicBezTo>
                  <a:cubicBezTo>
                    <a:pt x="30788" y="9841"/>
                    <a:pt x="30492" y="10953"/>
                    <a:pt x="30259" y="12181"/>
                  </a:cubicBezTo>
                  <a:lnTo>
                    <a:pt x="29972" y="11980"/>
                  </a:lnTo>
                  <a:cubicBezTo>
                    <a:pt x="29951" y="11906"/>
                    <a:pt x="29909" y="11853"/>
                    <a:pt x="29856" y="11800"/>
                  </a:cubicBezTo>
                  <a:cubicBezTo>
                    <a:pt x="29888" y="11747"/>
                    <a:pt x="29909" y="11704"/>
                    <a:pt x="29930" y="11652"/>
                  </a:cubicBezTo>
                  <a:cubicBezTo>
                    <a:pt x="30153" y="11059"/>
                    <a:pt x="29856" y="10392"/>
                    <a:pt x="29263" y="10159"/>
                  </a:cubicBezTo>
                  <a:cubicBezTo>
                    <a:pt x="29132" y="10109"/>
                    <a:pt x="28995" y="10086"/>
                    <a:pt x="28859" y="10086"/>
                  </a:cubicBezTo>
                  <a:cubicBezTo>
                    <a:pt x="28560" y="10086"/>
                    <a:pt x="28268" y="10202"/>
                    <a:pt x="28057" y="10413"/>
                  </a:cubicBezTo>
                  <a:cubicBezTo>
                    <a:pt x="28067" y="10392"/>
                    <a:pt x="28078" y="10360"/>
                    <a:pt x="28088" y="10339"/>
                  </a:cubicBezTo>
                  <a:cubicBezTo>
                    <a:pt x="28130" y="10286"/>
                    <a:pt x="28162" y="10233"/>
                    <a:pt x="28184" y="10180"/>
                  </a:cubicBezTo>
                  <a:cubicBezTo>
                    <a:pt x="28226" y="10127"/>
                    <a:pt x="28257" y="10074"/>
                    <a:pt x="28278" y="10022"/>
                  </a:cubicBezTo>
                  <a:cubicBezTo>
                    <a:pt x="28321" y="9968"/>
                    <a:pt x="28353" y="9916"/>
                    <a:pt x="28374" y="9852"/>
                  </a:cubicBezTo>
                  <a:cubicBezTo>
                    <a:pt x="28416" y="9810"/>
                    <a:pt x="28448" y="9756"/>
                    <a:pt x="28469" y="9693"/>
                  </a:cubicBezTo>
                  <a:cubicBezTo>
                    <a:pt x="28511" y="9651"/>
                    <a:pt x="28544" y="9587"/>
                    <a:pt x="28575" y="9535"/>
                  </a:cubicBezTo>
                  <a:lnTo>
                    <a:pt x="28671" y="9375"/>
                  </a:lnTo>
                  <a:cubicBezTo>
                    <a:pt x="28702" y="9323"/>
                    <a:pt x="28734" y="9269"/>
                    <a:pt x="28765" y="9206"/>
                  </a:cubicBezTo>
                  <a:cubicBezTo>
                    <a:pt x="28798" y="9164"/>
                    <a:pt x="28829" y="9111"/>
                    <a:pt x="28861" y="9048"/>
                  </a:cubicBezTo>
                  <a:cubicBezTo>
                    <a:pt x="28977" y="8910"/>
                    <a:pt x="29031" y="8719"/>
                    <a:pt x="28998" y="8528"/>
                  </a:cubicBezTo>
                  <a:cubicBezTo>
                    <a:pt x="28967" y="8295"/>
                    <a:pt x="28808" y="8095"/>
                    <a:pt x="28586" y="7999"/>
                  </a:cubicBezTo>
                  <a:lnTo>
                    <a:pt x="28353" y="7904"/>
                  </a:lnTo>
                  <a:cubicBezTo>
                    <a:pt x="28278" y="7777"/>
                    <a:pt x="28162" y="7681"/>
                    <a:pt x="28024" y="7629"/>
                  </a:cubicBezTo>
                  <a:cubicBezTo>
                    <a:pt x="27961" y="7608"/>
                    <a:pt x="27908" y="7587"/>
                    <a:pt x="27845" y="7554"/>
                  </a:cubicBezTo>
                  <a:cubicBezTo>
                    <a:pt x="27802" y="7533"/>
                    <a:pt x="27749" y="7502"/>
                    <a:pt x="27707" y="7481"/>
                  </a:cubicBezTo>
                  <a:cubicBezTo>
                    <a:pt x="27643" y="7438"/>
                    <a:pt x="27591" y="7406"/>
                    <a:pt x="27527" y="7364"/>
                  </a:cubicBezTo>
                  <a:cubicBezTo>
                    <a:pt x="27485" y="7332"/>
                    <a:pt x="27442" y="7300"/>
                    <a:pt x="27400" y="7258"/>
                  </a:cubicBezTo>
                  <a:lnTo>
                    <a:pt x="27389" y="7258"/>
                  </a:lnTo>
                  <a:cubicBezTo>
                    <a:pt x="27347" y="7216"/>
                    <a:pt x="27294" y="7173"/>
                    <a:pt x="27241" y="7121"/>
                  </a:cubicBezTo>
                  <a:cubicBezTo>
                    <a:pt x="27199" y="7089"/>
                    <a:pt x="27156" y="7046"/>
                    <a:pt x="27114" y="6994"/>
                  </a:cubicBezTo>
                  <a:cubicBezTo>
                    <a:pt x="26955" y="6824"/>
                    <a:pt x="26807" y="6634"/>
                    <a:pt x="26659" y="6411"/>
                  </a:cubicBezTo>
                  <a:lnTo>
                    <a:pt x="26659" y="6411"/>
                  </a:lnTo>
                  <a:cubicBezTo>
                    <a:pt x="26712" y="6432"/>
                    <a:pt x="26765" y="6443"/>
                    <a:pt x="26817" y="6453"/>
                  </a:cubicBezTo>
                  <a:lnTo>
                    <a:pt x="30915" y="7163"/>
                  </a:lnTo>
                  <a:cubicBezTo>
                    <a:pt x="30968" y="7173"/>
                    <a:pt x="31031" y="7184"/>
                    <a:pt x="31084" y="7184"/>
                  </a:cubicBezTo>
                  <a:cubicBezTo>
                    <a:pt x="31550" y="7184"/>
                    <a:pt x="31942" y="6867"/>
                    <a:pt x="32026" y="6422"/>
                  </a:cubicBezTo>
                  <a:cubicBezTo>
                    <a:pt x="32090" y="6020"/>
                    <a:pt x="31868" y="5606"/>
                    <a:pt x="31476" y="5427"/>
                  </a:cubicBezTo>
                  <a:lnTo>
                    <a:pt x="30259" y="4865"/>
                  </a:lnTo>
                  <a:cubicBezTo>
                    <a:pt x="30280" y="4823"/>
                    <a:pt x="30290" y="4781"/>
                    <a:pt x="30290" y="4728"/>
                  </a:cubicBezTo>
                  <a:cubicBezTo>
                    <a:pt x="30343" y="4453"/>
                    <a:pt x="30280" y="4178"/>
                    <a:pt x="30121" y="3945"/>
                  </a:cubicBezTo>
                  <a:cubicBezTo>
                    <a:pt x="29962" y="3712"/>
                    <a:pt x="29718" y="3564"/>
                    <a:pt x="29443" y="3510"/>
                  </a:cubicBezTo>
                  <a:cubicBezTo>
                    <a:pt x="29385" y="3502"/>
                    <a:pt x="29328" y="3497"/>
                    <a:pt x="29272" y="3497"/>
                  </a:cubicBezTo>
                  <a:cubicBezTo>
                    <a:pt x="29048" y="3497"/>
                    <a:pt x="28835" y="3563"/>
                    <a:pt x="28649" y="3691"/>
                  </a:cubicBezTo>
                  <a:cubicBezTo>
                    <a:pt x="28416" y="3849"/>
                    <a:pt x="28268" y="4093"/>
                    <a:pt x="28215" y="4368"/>
                  </a:cubicBezTo>
                  <a:cubicBezTo>
                    <a:pt x="28215" y="4421"/>
                    <a:pt x="28205" y="4463"/>
                    <a:pt x="28205" y="4505"/>
                  </a:cubicBezTo>
                  <a:lnTo>
                    <a:pt x="26871" y="4622"/>
                  </a:lnTo>
                  <a:cubicBezTo>
                    <a:pt x="26457" y="4654"/>
                    <a:pt x="26119" y="4950"/>
                    <a:pt x="26034" y="5331"/>
                  </a:cubicBezTo>
                  <a:cubicBezTo>
                    <a:pt x="25770" y="4844"/>
                    <a:pt x="25494" y="4347"/>
                    <a:pt x="25135" y="3881"/>
                  </a:cubicBezTo>
                  <a:cubicBezTo>
                    <a:pt x="24721" y="3352"/>
                    <a:pt x="24213" y="2896"/>
                    <a:pt x="23641" y="2536"/>
                  </a:cubicBezTo>
                  <a:cubicBezTo>
                    <a:pt x="23059" y="2176"/>
                    <a:pt x="22434" y="1912"/>
                    <a:pt x="21789" y="1774"/>
                  </a:cubicBezTo>
                  <a:cubicBezTo>
                    <a:pt x="21714" y="1753"/>
                    <a:pt x="21630" y="1743"/>
                    <a:pt x="21535" y="1721"/>
                  </a:cubicBezTo>
                  <a:cubicBezTo>
                    <a:pt x="21429" y="1700"/>
                    <a:pt x="21323" y="1689"/>
                    <a:pt x="21217" y="1679"/>
                  </a:cubicBezTo>
                  <a:cubicBezTo>
                    <a:pt x="21143" y="1668"/>
                    <a:pt x="21058" y="1658"/>
                    <a:pt x="20952" y="1658"/>
                  </a:cubicBezTo>
                  <a:cubicBezTo>
                    <a:pt x="20846" y="1647"/>
                    <a:pt x="20740" y="1647"/>
                    <a:pt x="20646" y="1647"/>
                  </a:cubicBezTo>
                  <a:cubicBezTo>
                    <a:pt x="20614" y="1643"/>
                    <a:pt x="20583" y="1642"/>
                    <a:pt x="20552" y="1642"/>
                  </a:cubicBezTo>
                  <a:cubicBezTo>
                    <a:pt x="20491" y="1642"/>
                    <a:pt x="20430" y="1647"/>
                    <a:pt x="20359" y="1647"/>
                  </a:cubicBezTo>
                  <a:cubicBezTo>
                    <a:pt x="20243" y="1658"/>
                    <a:pt x="20126" y="1668"/>
                    <a:pt x="19989" y="1679"/>
                  </a:cubicBezTo>
                  <a:cubicBezTo>
                    <a:pt x="19872" y="1689"/>
                    <a:pt x="19766" y="1743"/>
                    <a:pt x="19672" y="1806"/>
                  </a:cubicBezTo>
                  <a:lnTo>
                    <a:pt x="19322" y="1837"/>
                  </a:lnTo>
                  <a:cubicBezTo>
                    <a:pt x="19058" y="1859"/>
                    <a:pt x="18835" y="2039"/>
                    <a:pt x="18740" y="2272"/>
                  </a:cubicBezTo>
                  <a:cubicBezTo>
                    <a:pt x="18708" y="2314"/>
                    <a:pt x="18676" y="2367"/>
                    <a:pt x="18644" y="2420"/>
                  </a:cubicBezTo>
                  <a:cubicBezTo>
                    <a:pt x="18644" y="2430"/>
                    <a:pt x="18634" y="2451"/>
                    <a:pt x="18623" y="2473"/>
                  </a:cubicBezTo>
                  <a:cubicBezTo>
                    <a:pt x="18592" y="2515"/>
                    <a:pt x="18560" y="2568"/>
                    <a:pt x="18528" y="2621"/>
                  </a:cubicBezTo>
                  <a:cubicBezTo>
                    <a:pt x="18517" y="2632"/>
                    <a:pt x="18517" y="2653"/>
                    <a:pt x="18507" y="2674"/>
                  </a:cubicBezTo>
                  <a:cubicBezTo>
                    <a:pt x="18454" y="2727"/>
                    <a:pt x="18422" y="2801"/>
                    <a:pt x="18390" y="2875"/>
                  </a:cubicBezTo>
                  <a:cubicBezTo>
                    <a:pt x="18348" y="2917"/>
                    <a:pt x="18316" y="2960"/>
                    <a:pt x="18295" y="3013"/>
                  </a:cubicBezTo>
                  <a:cubicBezTo>
                    <a:pt x="18284" y="3034"/>
                    <a:pt x="18274" y="3055"/>
                    <a:pt x="18274" y="3065"/>
                  </a:cubicBezTo>
                  <a:cubicBezTo>
                    <a:pt x="18232" y="3119"/>
                    <a:pt x="18200" y="3161"/>
                    <a:pt x="18178" y="3214"/>
                  </a:cubicBezTo>
                  <a:cubicBezTo>
                    <a:pt x="18168" y="3235"/>
                    <a:pt x="18157" y="3256"/>
                    <a:pt x="18157" y="3277"/>
                  </a:cubicBezTo>
                  <a:cubicBezTo>
                    <a:pt x="18105" y="3331"/>
                    <a:pt x="18062" y="3394"/>
                    <a:pt x="18041" y="3468"/>
                  </a:cubicBezTo>
                  <a:cubicBezTo>
                    <a:pt x="17999" y="3510"/>
                    <a:pt x="17967" y="3564"/>
                    <a:pt x="17946" y="3616"/>
                  </a:cubicBezTo>
                  <a:cubicBezTo>
                    <a:pt x="17840" y="3828"/>
                    <a:pt x="17861" y="4093"/>
                    <a:pt x="17999" y="4294"/>
                  </a:cubicBezTo>
                  <a:cubicBezTo>
                    <a:pt x="18115" y="4478"/>
                    <a:pt x="18320" y="4583"/>
                    <a:pt x="18541" y="4583"/>
                  </a:cubicBezTo>
                  <a:cubicBezTo>
                    <a:pt x="18561" y="4583"/>
                    <a:pt x="18581" y="4582"/>
                    <a:pt x="18602" y="4580"/>
                  </a:cubicBezTo>
                  <a:lnTo>
                    <a:pt x="18665" y="4580"/>
                  </a:lnTo>
                  <a:cubicBezTo>
                    <a:pt x="18783" y="4661"/>
                    <a:pt x="18924" y="4712"/>
                    <a:pt x="19068" y="4712"/>
                  </a:cubicBezTo>
                  <a:cubicBezTo>
                    <a:pt x="19093" y="4712"/>
                    <a:pt x="19117" y="4710"/>
                    <a:pt x="19142" y="4707"/>
                  </a:cubicBezTo>
                  <a:cubicBezTo>
                    <a:pt x="19227" y="4696"/>
                    <a:pt x="19322" y="4686"/>
                    <a:pt x="19407" y="4686"/>
                  </a:cubicBezTo>
                  <a:cubicBezTo>
                    <a:pt x="19470" y="4686"/>
                    <a:pt x="19545" y="4675"/>
                    <a:pt x="19618" y="4675"/>
                  </a:cubicBezTo>
                  <a:lnTo>
                    <a:pt x="19629" y="4675"/>
                  </a:lnTo>
                  <a:cubicBezTo>
                    <a:pt x="19703" y="4675"/>
                    <a:pt x="19777" y="4686"/>
                    <a:pt x="19851" y="4686"/>
                  </a:cubicBezTo>
                  <a:lnTo>
                    <a:pt x="19862" y="4686"/>
                  </a:lnTo>
                  <a:cubicBezTo>
                    <a:pt x="19926" y="4696"/>
                    <a:pt x="19989" y="4696"/>
                    <a:pt x="20053" y="4707"/>
                  </a:cubicBezTo>
                  <a:lnTo>
                    <a:pt x="20063" y="4707"/>
                  </a:lnTo>
                  <a:cubicBezTo>
                    <a:pt x="20148" y="4717"/>
                    <a:pt x="20222" y="4728"/>
                    <a:pt x="20296" y="4738"/>
                  </a:cubicBezTo>
                  <a:lnTo>
                    <a:pt x="20307" y="4738"/>
                  </a:lnTo>
                  <a:cubicBezTo>
                    <a:pt x="20370" y="4749"/>
                    <a:pt x="20434" y="4759"/>
                    <a:pt x="20497" y="4781"/>
                  </a:cubicBezTo>
                  <a:cubicBezTo>
                    <a:pt x="21514" y="5003"/>
                    <a:pt x="22477" y="5606"/>
                    <a:pt x="23123" y="6422"/>
                  </a:cubicBezTo>
                  <a:cubicBezTo>
                    <a:pt x="23430" y="6824"/>
                    <a:pt x="23674" y="7279"/>
                    <a:pt x="23938" y="7756"/>
                  </a:cubicBezTo>
                  <a:cubicBezTo>
                    <a:pt x="24086" y="8031"/>
                    <a:pt x="24234" y="8306"/>
                    <a:pt x="24404" y="8582"/>
                  </a:cubicBezTo>
                  <a:cubicBezTo>
                    <a:pt x="24648" y="8994"/>
                    <a:pt x="24902" y="9333"/>
                    <a:pt x="25166" y="9619"/>
                  </a:cubicBezTo>
                  <a:lnTo>
                    <a:pt x="25346" y="9799"/>
                  </a:lnTo>
                  <a:cubicBezTo>
                    <a:pt x="25420" y="9873"/>
                    <a:pt x="25494" y="9937"/>
                    <a:pt x="25568" y="10000"/>
                  </a:cubicBezTo>
                  <a:cubicBezTo>
                    <a:pt x="25632" y="10053"/>
                    <a:pt x="25695" y="10106"/>
                    <a:pt x="25770" y="10149"/>
                  </a:cubicBezTo>
                  <a:cubicBezTo>
                    <a:pt x="25865" y="10222"/>
                    <a:pt x="25949" y="10276"/>
                    <a:pt x="26045" y="10328"/>
                  </a:cubicBezTo>
                  <a:cubicBezTo>
                    <a:pt x="26119" y="10382"/>
                    <a:pt x="26193" y="10424"/>
                    <a:pt x="26267" y="10455"/>
                  </a:cubicBezTo>
                  <a:cubicBezTo>
                    <a:pt x="26373" y="10509"/>
                    <a:pt x="26468" y="10551"/>
                    <a:pt x="26574" y="10593"/>
                  </a:cubicBezTo>
                  <a:cubicBezTo>
                    <a:pt x="26648" y="10616"/>
                    <a:pt x="26721" y="10626"/>
                    <a:pt x="26793" y="10626"/>
                  </a:cubicBezTo>
                  <a:cubicBezTo>
                    <a:pt x="26856" y="10626"/>
                    <a:pt x="26917" y="10618"/>
                    <a:pt x="26977" y="10603"/>
                  </a:cubicBezTo>
                  <a:lnTo>
                    <a:pt x="27210" y="10699"/>
                  </a:lnTo>
                  <a:cubicBezTo>
                    <a:pt x="27294" y="10741"/>
                    <a:pt x="27379" y="10752"/>
                    <a:pt x="27464" y="10752"/>
                  </a:cubicBezTo>
                  <a:cubicBezTo>
                    <a:pt x="27622" y="10752"/>
                    <a:pt x="27781" y="10699"/>
                    <a:pt x="27897" y="10593"/>
                  </a:cubicBezTo>
                  <a:lnTo>
                    <a:pt x="27897" y="10593"/>
                  </a:lnTo>
                  <a:cubicBezTo>
                    <a:pt x="27855" y="10667"/>
                    <a:pt x="27813" y="10741"/>
                    <a:pt x="27781" y="10826"/>
                  </a:cubicBezTo>
                  <a:cubicBezTo>
                    <a:pt x="27760" y="10879"/>
                    <a:pt x="27749" y="10932"/>
                    <a:pt x="27739" y="10974"/>
                  </a:cubicBezTo>
                  <a:cubicBezTo>
                    <a:pt x="27664" y="10985"/>
                    <a:pt x="27591" y="11006"/>
                    <a:pt x="27527" y="11027"/>
                  </a:cubicBezTo>
                  <a:lnTo>
                    <a:pt x="26076" y="10869"/>
                  </a:lnTo>
                  <a:cubicBezTo>
                    <a:pt x="26019" y="10862"/>
                    <a:pt x="25962" y="10859"/>
                    <a:pt x="25905" y="10859"/>
                  </a:cubicBezTo>
                  <a:cubicBezTo>
                    <a:pt x="25382" y="10859"/>
                    <a:pt x="24878" y="11117"/>
                    <a:pt x="24573" y="11556"/>
                  </a:cubicBezTo>
                  <a:lnTo>
                    <a:pt x="23832" y="12615"/>
                  </a:lnTo>
                  <a:cubicBezTo>
                    <a:pt x="23822" y="12541"/>
                    <a:pt x="23790" y="12478"/>
                    <a:pt x="23758" y="12414"/>
                  </a:cubicBezTo>
                  <a:cubicBezTo>
                    <a:pt x="23705" y="11843"/>
                    <a:pt x="23705" y="10709"/>
                    <a:pt x="23758" y="9227"/>
                  </a:cubicBezTo>
                  <a:cubicBezTo>
                    <a:pt x="23801" y="8074"/>
                    <a:pt x="23112" y="7025"/>
                    <a:pt x="22043" y="6613"/>
                  </a:cubicBezTo>
                  <a:lnTo>
                    <a:pt x="21672" y="6475"/>
                  </a:lnTo>
                  <a:cubicBezTo>
                    <a:pt x="21662" y="6464"/>
                    <a:pt x="21641" y="6443"/>
                    <a:pt x="21620" y="6432"/>
                  </a:cubicBezTo>
                  <a:lnTo>
                    <a:pt x="21514" y="6347"/>
                  </a:lnTo>
                  <a:cubicBezTo>
                    <a:pt x="21493" y="6326"/>
                    <a:pt x="21471" y="6316"/>
                    <a:pt x="21439" y="6305"/>
                  </a:cubicBezTo>
                  <a:cubicBezTo>
                    <a:pt x="21460" y="6253"/>
                    <a:pt x="21471" y="6199"/>
                    <a:pt x="21471" y="6147"/>
                  </a:cubicBezTo>
                  <a:cubicBezTo>
                    <a:pt x="21514" y="5850"/>
                    <a:pt x="21429" y="5554"/>
                    <a:pt x="21249" y="5321"/>
                  </a:cubicBezTo>
                  <a:cubicBezTo>
                    <a:pt x="21058" y="5077"/>
                    <a:pt x="20794" y="4929"/>
                    <a:pt x="20486" y="4886"/>
                  </a:cubicBezTo>
                  <a:cubicBezTo>
                    <a:pt x="20443" y="4881"/>
                    <a:pt x="20399" y="4879"/>
                    <a:pt x="20356" y="4879"/>
                  </a:cubicBezTo>
                  <a:cubicBezTo>
                    <a:pt x="19795" y="4879"/>
                    <a:pt x="19306" y="5311"/>
                    <a:pt x="19237" y="5882"/>
                  </a:cubicBezTo>
                  <a:lnTo>
                    <a:pt x="19237" y="6041"/>
                  </a:lnTo>
                  <a:cubicBezTo>
                    <a:pt x="19216" y="6051"/>
                    <a:pt x="19185" y="6062"/>
                    <a:pt x="19163" y="6072"/>
                  </a:cubicBezTo>
                  <a:lnTo>
                    <a:pt x="19025" y="6126"/>
                  </a:lnTo>
                  <a:cubicBezTo>
                    <a:pt x="19004" y="6136"/>
                    <a:pt x="18994" y="6147"/>
                    <a:pt x="18973" y="6157"/>
                  </a:cubicBezTo>
                  <a:lnTo>
                    <a:pt x="18581" y="6210"/>
                  </a:lnTo>
                  <a:cubicBezTo>
                    <a:pt x="17448" y="6358"/>
                    <a:pt x="16527" y="7216"/>
                    <a:pt x="16305" y="8349"/>
                  </a:cubicBezTo>
                  <a:cubicBezTo>
                    <a:pt x="16009" y="9810"/>
                    <a:pt x="15743" y="10911"/>
                    <a:pt x="15564" y="11440"/>
                  </a:cubicBezTo>
                  <a:cubicBezTo>
                    <a:pt x="15511" y="11493"/>
                    <a:pt x="15468" y="11567"/>
                    <a:pt x="15447" y="11631"/>
                  </a:cubicBezTo>
                  <a:lnTo>
                    <a:pt x="15341" y="11874"/>
                  </a:lnTo>
                  <a:lnTo>
                    <a:pt x="14336" y="11048"/>
                  </a:lnTo>
                  <a:cubicBezTo>
                    <a:pt x="14047" y="10808"/>
                    <a:pt x="13692" y="10683"/>
                    <a:pt x="13330" y="10683"/>
                  </a:cubicBezTo>
                  <a:cubicBezTo>
                    <a:pt x="13134" y="10683"/>
                    <a:pt x="12937" y="10720"/>
                    <a:pt x="12748" y="10794"/>
                  </a:cubicBezTo>
                  <a:lnTo>
                    <a:pt x="11297" y="11377"/>
                  </a:lnTo>
                  <a:cubicBezTo>
                    <a:pt x="11266" y="11313"/>
                    <a:pt x="11233" y="11250"/>
                    <a:pt x="11191" y="11196"/>
                  </a:cubicBezTo>
                  <a:cubicBezTo>
                    <a:pt x="11011" y="10953"/>
                    <a:pt x="10746" y="10794"/>
                    <a:pt x="10440" y="10752"/>
                  </a:cubicBezTo>
                  <a:cubicBezTo>
                    <a:pt x="10378" y="10741"/>
                    <a:pt x="10315" y="10735"/>
                    <a:pt x="10254" y="10735"/>
                  </a:cubicBezTo>
                  <a:cubicBezTo>
                    <a:pt x="10021" y="10735"/>
                    <a:pt x="9796" y="10813"/>
                    <a:pt x="9603" y="10963"/>
                  </a:cubicBezTo>
                  <a:cubicBezTo>
                    <a:pt x="9360" y="11144"/>
                    <a:pt x="9201" y="11398"/>
                    <a:pt x="9158" y="11704"/>
                  </a:cubicBezTo>
                  <a:cubicBezTo>
                    <a:pt x="9116" y="12001"/>
                    <a:pt x="9191" y="12297"/>
                    <a:pt x="9370" y="12541"/>
                  </a:cubicBezTo>
                  <a:cubicBezTo>
                    <a:pt x="9412" y="12605"/>
                    <a:pt x="9466" y="12647"/>
                    <a:pt x="9518" y="12690"/>
                  </a:cubicBezTo>
                  <a:lnTo>
                    <a:pt x="8534" y="13918"/>
                  </a:lnTo>
                  <a:cubicBezTo>
                    <a:pt x="8174" y="14372"/>
                    <a:pt x="8089" y="14986"/>
                    <a:pt x="8311" y="15516"/>
                  </a:cubicBezTo>
                  <a:lnTo>
                    <a:pt x="8873" y="16882"/>
                  </a:lnTo>
                  <a:cubicBezTo>
                    <a:pt x="8767" y="16882"/>
                    <a:pt x="8671" y="16892"/>
                    <a:pt x="8576" y="16913"/>
                  </a:cubicBezTo>
                  <a:lnTo>
                    <a:pt x="8544" y="16924"/>
                  </a:lnTo>
                  <a:lnTo>
                    <a:pt x="8534" y="16924"/>
                  </a:lnTo>
                  <a:cubicBezTo>
                    <a:pt x="8089" y="17009"/>
                    <a:pt x="7718" y="17189"/>
                    <a:pt x="7443" y="17464"/>
                  </a:cubicBezTo>
                  <a:lnTo>
                    <a:pt x="7391" y="17517"/>
                  </a:lnTo>
                  <a:cubicBezTo>
                    <a:pt x="7285" y="17633"/>
                    <a:pt x="7189" y="17771"/>
                    <a:pt x="7126" y="17908"/>
                  </a:cubicBezTo>
                  <a:cubicBezTo>
                    <a:pt x="7020" y="18131"/>
                    <a:pt x="6988" y="18353"/>
                    <a:pt x="7020" y="18576"/>
                  </a:cubicBezTo>
                  <a:cubicBezTo>
                    <a:pt x="7020" y="18607"/>
                    <a:pt x="7031" y="18650"/>
                    <a:pt x="7041" y="18692"/>
                  </a:cubicBezTo>
                  <a:cubicBezTo>
                    <a:pt x="7147" y="19115"/>
                    <a:pt x="7475" y="19402"/>
                    <a:pt x="7740" y="19592"/>
                  </a:cubicBezTo>
                  <a:cubicBezTo>
                    <a:pt x="7730" y="19602"/>
                    <a:pt x="7730" y="19613"/>
                    <a:pt x="7718" y="19624"/>
                  </a:cubicBezTo>
                  <a:lnTo>
                    <a:pt x="7718" y="19635"/>
                  </a:lnTo>
                  <a:cubicBezTo>
                    <a:pt x="7718" y="19635"/>
                    <a:pt x="7708" y="19645"/>
                    <a:pt x="7708" y="19656"/>
                  </a:cubicBezTo>
                  <a:lnTo>
                    <a:pt x="7697" y="19656"/>
                  </a:lnTo>
                  <a:lnTo>
                    <a:pt x="7697" y="19666"/>
                  </a:lnTo>
                  <a:cubicBezTo>
                    <a:pt x="7666" y="19635"/>
                    <a:pt x="7624" y="19613"/>
                    <a:pt x="7581" y="19592"/>
                  </a:cubicBezTo>
                  <a:cubicBezTo>
                    <a:pt x="7560" y="19581"/>
                    <a:pt x="7528" y="19571"/>
                    <a:pt x="7507" y="19560"/>
                  </a:cubicBezTo>
                  <a:cubicBezTo>
                    <a:pt x="7265" y="19466"/>
                    <a:pt x="7024" y="19441"/>
                    <a:pt x="6868" y="19441"/>
                  </a:cubicBezTo>
                  <a:cubicBezTo>
                    <a:pt x="6833" y="19441"/>
                    <a:pt x="6802" y="19442"/>
                    <a:pt x="6777" y="19444"/>
                  </a:cubicBezTo>
                  <a:lnTo>
                    <a:pt x="6744" y="19444"/>
                  </a:lnTo>
                  <a:cubicBezTo>
                    <a:pt x="6734" y="19444"/>
                    <a:pt x="6713" y="19444"/>
                    <a:pt x="6702" y="19454"/>
                  </a:cubicBezTo>
                  <a:cubicBezTo>
                    <a:pt x="6257" y="19497"/>
                    <a:pt x="5866" y="19793"/>
                    <a:pt x="5676" y="19962"/>
                  </a:cubicBezTo>
                  <a:cubicBezTo>
                    <a:pt x="5676" y="19962"/>
                    <a:pt x="5676" y="19973"/>
                    <a:pt x="5665" y="19973"/>
                  </a:cubicBezTo>
                  <a:lnTo>
                    <a:pt x="5654" y="19984"/>
                  </a:lnTo>
                  <a:lnTo>
                    <a:pt x="5643" y="19995"/>
                  </a:lnTo>
                  <a:lnTo>
                    <a:pt x="5580" y="20058"/>
                  </a:lnTo>
                  <a:cubicBezTo>
                    <a:pt x="5474" y="20164"/>
                    <a:pt x="5389" y="20270"/>
                    <a:pt x="5305" y="20386"/>
                  </a:cubicBezTo>
                  <a:cubicBezTo>
                    <a:pt x="5294" y="20407"/>
                    <a:pt x="5273" y="20428"/>
                    <a:pt x="5262" y="20439"/>
                  </a:cubicBezTo>
                  <a:cubicBezTo>
                    <a:pt x="5146" y="20630"/>
                    <a:pt x="5062" y="20820"/>
                    <a:pt x="5019" y="21000"/>
                  </a:cubicBezTo>
                  <a:cubicBezTo>
                    <a:pt x="4987" y="21117"/>
                    <a:pt x="4977" y="21244"/>
                    <a:pt x="4987" y="21381"/>
                  </a:cubicBezTo>
                  <a:cubicBezTo>
                    <a:pt x="4987" y="21413"/>
                    <a:pt x="4987" y="21434"/>
                    <a:pt x="4998" y="21456"/>
                  </a:cubicBezTo>
                  <a:cubicBezTo>
                    <a:pt x="5019" y="21762"/>
                    <a:pt x="5125" y="22037"/>
                    <a:pt x="5294" y="22249"/>
                  </a:cubicBezTo>
                  <a:cubicBezTo>
                    <a:pt x="5305" y="22270"/>
                    <a:pt x="5326" y="22292"/>
                    <a:pt x="5337" y="22303"/>
                  </a:cubicBezTo>
                  <a:cubicBezTo>
                    <a:pt x="5358" y="22334"/>
                    <a:pt x="5379" y="22355"/>
                    <a:pt x="5411" y="22376"/>
                  </a:cubicBezTo>
                  <a:cubicBezTo>
                    <a:pt x="5707" y="22662"/>
                    <a:pt x="6099" y="22736"/>
                    <a:pt x="6363" y="22757"/>
                  </a:cubicBezTo>
                  <a:cubicBezTo>
                    <a:pt x="6523" y="22779"/>
                    <a:pt x="6681" y="22779"/>
                    <a:pt x="6829" y="22790"/>
                  </a:cubicBezTo>
                  <a:cubicBezTo>
                    <a:pt x="6819" y="22863"/>
                    <a:pt x="6808" y="22948"/>
                    <a:pt x="6798" y="23033"/>
                  </a:cubicBezTo>
                  <a:lnTo>
                    <a:pt x="6798" y="23096"/>
                  </a:lnTo>
                  <a:cubicBezTo>
                    <a:pt x="6787" y="23192"/>
                    <a:pt x="6798" y="23277"/>
                    <a:pt x="6808" y="23361"/>
                  </a:cubicBezTo>
                  <a:cubicBezTo>
                    <a:pt x="6883" y="23795"/>
                    <a:pt x="7158" y="24081"/>
                    <a:pt x="7549" y="24155"/>
                  </a:cubicBezTo>
                  <a:cubicBezTo>
                    <a:pt x="7591" y="24208"/>
                    <a:pt x="7634" y="24261"/>
                    <a:pt x="7697" y="24303"/>
                  </a:cubicBezTo>
                  <a:cubicBezTo>
                    <a:pt x="7730" y="24335"/>
                    <a:pt x="8026" y="24610"/>
                    <a:pt x="8026" y="25002"/>
                  </a:cubicBezTo>
                  <a:cubicBezTo>
                    <a:pt x="8026" y="25097"/>
                    <a:pt x="8015" y="25161"/>
                    <a:pt x="7973" y="25246"/>
                  </a:cubicBezTo>
                  <a:cubicBezTo>
                    <a:pt x="7837" y="25205"/>
                    <a:pt x="7697" y="25186"/>
                    <a:pt x="7552" y="25186"/>
                  </a:cubicBezTo>
                  <a:cubicBezTo>
                    <a:pt x="7472" y="25186"/>
                    <a:pt x="7390" y="25192"/>
                    <a:pt x="7306" y="25203"/>
                  </a:cubicBezTo>
                  <a:cubicBezTo>
                    <a:pt x="6787" y="25277"/>
                    <a:pt x="6374" y="25584"/>
                    <a:pt x="6141" y="26071"/>
                  </a:cubicBezTo>
                  <a:lnTo>
                    <a:pt x="6109" y="26135"/>
                  </a:lnTo>
                  <a:cubicBezTo>
                    <a:pt x="6036" y="26135"/>
                    <a:pt x="5961" y="26156"/>
                    <a:pt x="5876" y="26166"/>
                  </a:cubicBezTo>
                  <a:cubicBezTo>
                    <a:pt x="5443" y="26262"/>
                    <a:pt x="5114" y="26495"/>
                    <a:pt x="4892" y="26823"/>
                  </a:cubicBezTo>
                  <a:cubicBezTo>
                    <a:pt x="4733" y="26823"/>
                    <a:pt x="4564" y="26855"/>
                    <a:pt x="4394" y="26940"/>
                  </a:cubicBezTo>
                  <a:lnTo>
                    <a:pt x="4204" y="27067"/>
                  </a:lnTo>
                  <a:cubicBezTo>
                    <a:pt x="4130" y="27056"/>
                    <a:pt x="4034" y="27045"/>
                    <a:pt x="3939" y="27045"/>
                  </a:cubicBezTo>
                  <a:cubicBezTo>
                    <a:pt x="3911" y="27044"/>
                    <a:pt x="3883" y="27044"/>
                    <a:pt x="3855" y="27044"/>
                  </a:cubicBezTo>
                  <a:cubicBezTo>
                    <a:pt x="3383" y="27044"/>
                    <a:pt x="2980" y="27212"/>
                    <a:pt x="2690" y="27521"/>
                  </a:cubicBezTo>
                  <a:cubicBezTo>
                    <a:pt x="2034" y="27585"/>
                    <a:pt x="1515" y="27649"/>
                    <a:pt x="1144" y="27712"/>
                  </a:cubicBezTo>
                  <a:cubicBezTo>
                    <a:pt x="900" y="27754"/>
                    <a:pt x="721" y="27797"/>
                    <a:pt x="573" y="27850"/>
                  </a:cubicBezTo>
                  <a:cubicBezTo>
                    <a:pt x="467" y="27892"/>
                    <a:pt x="382" y="27935"/>
                    <a:pt x="297" y="27987"/>
                  </a:cubicBezTo>
                  <a:cubicBezTo>
                    <a:pt x="107" y="28125"/>
                    <a:pt x="1" y="28337"/>
                    <a:pt x="1" y="28570"/>
                  </a:cubicBezTo>
                  <a:cubicBezTo>
                    <a:pt x="1" y="28707"/>
                    <a:pt x="43" y="29057"/>
                    <a:pt x="488" y="29248"/>
                  </a:cubicBezTo>
                  <a:cubicBezTo>
                    <a:pt x="604" y="29300"/>
                    <a:pt x="742" y="29342"/>
                    <a:pt x="933" y="29375"/>
                  </a:cubicBezTo>
                  <a:cubicBezTo>
                    <a:pt x="1239" y="29448"/>
                    <a:pt x="1663" y="29502"/>
                    <a:pt x="2234" y="29565"/>
                  </a:cubicBezTo>
                  <a:cubicBezTo>
                    <a:pt x="3314" y="29681"/>
                    <a:pt x="4860" y="29777"/>
                    <a:pt x="6829" y="29862"/>
                  </a:cubicBezTo>
                  <a:cubicBezTo>
                    <a:pt x="10842" y="30041"/>
                    <a:pt x="16178" y="30137"/>
                    <a:pt x="21863" y="30137"/>
                  </a:cubicBezTo>
                  <a:cubicBezTo>
                    <a:pt x="27537" y="30137"/>
                    <a:pt x="32884" y="30041"/>
                    <a:pt x="36896" y="29862"/>
                  </a:cubicBezTo>
                  <a:cubicBezTo>
                    <a:pt x="38855" y="29777"/>
                    <a:pt x="40401" y="29681"/>
                    <a:pt x="41481" y="29565"/>
                  </a:cubicBezTo>
                  <a:cubicBezTo>
                    <a:pt x="42053" y="29502"/>
                    <a:pt x="42486" y="29448"/>
                    <a:pt x="42794" y="29375"/>
                  </a:cubicBezTo>
                  <a:cubicBezTo>
                    <a:pt x="42973" y="29342"/>
                    <a:pt x="43121" y="29300"/>
                    <a:pt x="43227" y="29248"/>
                  </a:cubicBezTo>
                  <a:cubicBezTo>
                    <a:pt x="43683" y="29057"/>
                    <a:pt x="43725" y="28707"/>
                    <a:pt x="43725" y="28570"/>
                  </a:cubicBezTo>
                  <a:cubicBezTo>
                    <a:pt x="43725" y="28432"/>
                    <a:pt x="43683" y="28093"/>
                    <a:pt x="43270" y="27903"/>
                  </a:cubicBezTo>
                  <a:cubicBezTo>
                    <a:pt x="43164" y="27850"/>
                    <a:pt x="43037" y="27808"/>
                    <a:pt x="42867" y="27765"/>
                  </a:cubicBezTo>
                  <a:cubicBezTo>
                    <a:pt x="42603" y="27702"/>
                    <a:pt x="42232" y="27649"/>
                    <a:pt x="41735" y="27596"/>
                  </a:cubicBezTo>
                  <a:cubicBezTo>
                    <a:pt x="41227" y="27533"/>
                    <a:pt x="40602" y="27479"/>
                    <a:pt x="39861" y="27427"/>
                  </a:cubicBezTo>
                  <a:cubicBezTo>
                    <a:pt x="39882" y="27405"/>
                    <a:pt x="39914" y="27394"/>
                    <a:pt x="39935" y="27373"/>
                  </a:cubicBezTo>
                  <a:cubicBezTo>
                    <a:pt x="40051" y="27278"/>
                    <a:pt x="40136" y="27194"/>
                    <a:pt x="40221" y="27109"/>
                  </a:cubicBezTo>
                  <a:lnTo>
                    <a:pt x="40284" y="27045"/>
                  </a:lnTo>
                  <a:cubicBezTo>
                    <a:pt x="40411" y="26897"/>
                    <a:pt x="40517" y="26749"/>
                    <a:pt x="40592" y="26590"/>
                  </a:cubicBezTo>
                  <a:cubicBezTo>
                    <a:pt x="40676" y="26410"/>
                    <a:pt x="40729" y="26209"/>
                    <a:pt x="40729" y="26008"/>
                  </a:cubicBezTo>
                  <a:cubicBezTo>
                    <a:pt x="40740" y="25976"/>
                    <a:pt x="40740" y="25933"/>
                    <a:pt x="40729" y="25902"/>
                  </a:cubicBezTo>
                  <a:cubicBezTo>
                    <a:pt x="40729" y="25679"/>
                    <a:pt x="40665" y="25468"/>
                    <a:pt x="40559" y="25288"/>
                  </a:cubicBezTo>
                  <a:lnTo>
                    <a:pt x="40559" y="25277"/>
                  </a:lnTo>
                  <a:lnTo>
                    <a:pt x="40549" y="25277"/>
                  </a:lnTo>
                  <a:cubicBezTo>
                    <a:pt x="40538" y="25256"/>
                    <a:pt x="40517" y="25225"/>
                    <a:pt x="40507" y="25203"/>
                  </a:cubicBezTo>
                  <a:lnTo>
                    <a:pt x="40496" y="25192"/>
                  </a:lnTo>
                  <a:cubicBezTo>
                    <a:pt x="40359" y="24992"/>
                    <a:pt x="40147" y="24832"/>
                    <a:pt x="39903" y="24738"/>
                  </a:cubicBezTo>
                  <a:cubicBezTo>
                    <a:pt x="39966" y="24653"/>
                    <a:pt x="40030" y="24557"/>
                    <a:pt x="40094" y="24472"/>
                  </a:cubicBezTo>
                  <a:lnTo>
                    <a:pt x="40094" y="24462"/>
                  </a:lnTo>
                  <a:lnTo>
                    <a:pt x="40105" y="24462"/>
                  </a:lnTo>
                  <a:cubicBezTo>
                    <a:pt x="40136" y="24420"/>
                    <a:pt x="40157" y="24367"/>
                    <a:pt x="40189" y="24335"/>
                  </a:cubicBezTo>
                  <a:lnTo>
                    <a:pt x="40189" y="24324"/>
                  </a:lnTo>
                  <a:cubicBezTo>
                    <a:pt x="40486" y="23891"/>
                    <a:pt x="40719" y="23488"/>
                    <a:pt x="40909" y="23096"/>
                  </a:cubicBezTo>
                  <a:cubicBezTo>
                    <a:pt x="41036" y="22853"/>
                    <a:pt x="41121" y="22651"/>
                    <a:pt x="41195" y="22451"/>
                  </a:cubicBezTo>
                  <a:cubicBezTo>
                    <a:pt x="41206" y="22408"/>
                    <a:pt x="41227" y="22355"/>
                    <a:pt x="41237" y="22303"/>
                  </a:cubicBezTo>
                  <a:cubicBezTo>
                    <a:pt x="41343" y="21995"/>
                    <a:pt x="41385" y="21699"/>
                    <a:pt x="41396" y="21413"/>
                  </a:cubicBezTo>
                  <a:cubicBezTo>
                    <a:pt x="41396" y="21085"/>
                    <a:pt x="41333" y="20767"/>
                    <a:pt x="41216" y="20471"/>
                  </a:cubicBezTo>
                  <a:cubicBezTo>
                    <a:pt x="41195" y="20428"/>
                    <a:pt x="41173" y="20376"/>
                    <a:pt x="41152" y="20333"/>
                  </a:cubicBezTo>
                  <a:cubicBezTo>
                    <a:pt x="41004" y="20037"/>
                    <a:pt x="40792" y="19783"/>
                    <a:pt x="40528" y="19602"/>
                  </a:cubicBezTo>
                  <a:cubicBezTo>
                    <a:pt x="40528" y="19592"/>
                    <a:pt x="40528" y="19592"/>
                    <a:pt x="40517" y="19592"/>
                  </a:cubicBezTo>
                  <a:cubicBezTo>
                    <a:pt x="40486" y="19560"/>
                    <a:pt x="40443" y="19539"/>
                    <a:pt x="40401" y="19518"/>
                  </a:cubicBezTo>
                  <a:cubicBezTo>
                    <a:pt x="40401" y="19518"/>
                    <a:pt x="40401" y="19508"/>
                    <a:pt x="40390" y="19508"/>
                  </a:cubicBezTo>
                  <a:cubicBezTo>
                    <a:pt x="40091" y="19335"/>
                    <a:pt x="39737" y="19249"/>
                    <a:pt x="39360" y="19249"/>
                  </a:cubicBezTo>
                  <a:cubicBezTo>
                    <a:pt x="39138" y="19249"/>
                    <a:pt x="38907" y="19279"/>
                    <a:pt x="38675" y="19338"/>
                  </a:cubicBezTo>
                  <a:cubicBezTo>
                    <a:pt x="38421" y="19412"/>
                    <a:pt x="38178" y="19508"/>
                    <a:pt x="37945" y="19645"/>
                  </a:cubicBezTo>
                  <a:cubicBezTo>
                    <a:pt x="37934" y="19645"/>
                    <a:pt x="37934" y="19645"/>
                    <a:pt x="37924" y="19656"/>
                  </a:cubicBezTo>
                  <a:cubicBezTo>
                    <a:pt x="37891" y="19031"/>
                    <a:pt x="37860" y="18385"/>
                    <a:pt x="37828" y="17729"/>
                  </a:cubicBezTo>
                  <a:cubicBezTo>
                    <a:pt x="37945" y="17602"/>
                    <a:pt x="38008" y="17411"/>
                    <a:pt x="37976" y="17231"/>
                  </a:cubicBezTo>
                  <a:lnTo>
                    <a:pt x="37934" y="16903"/>
                  </a:lnTo>
                  <a:cubicBezTo>
                    <a:pt x="37924" y="16807"/>
                    <a:pt x="37881" y="16723"/>
                    <a:pt x="37828" y="16638"/>
                  </a:cubicBezTo>
                  <a:lnTo>
                    <a:pt x="37828" y="16586"/>
                  </a:lnTo>
                  <a:cubicBezTo>
                    <a:pt x="37902" y="16596"/>
                    <a:pt x="37966" y="16617"/>
                    <a:pt x="38029" y="16628"/>
                  </a:cubicBezTo>
                  <a:cubicBezTo>
                    <a:pt x="38040" y="16723"/>
                    <a:pt x="38061" y="16818"/>
                    <a:pt x="38103" y="16924"/>
                  </a:cubicBezTo>
                  <a:cubicBezTo>
                    <a:pt x="38178" y="17200"/>
                    <a:pt x="38432" y="17379"/>
                    <a:pt x="38707" y="17379"/>
                  </a:cubicBezTo>
                  <a:cubicBezTo>
                    <a:pt x="38992" y="17379"/>
                    <a:pt x="39236" y="17200"/>
                    <a:pt x="39321" y="16924"/>
                  </a:cubicBezTo>
                  <a:cubicBezTo>
                    <a:pt x="39352" y="16818"/>
                    <a:pt x="39374" y="16723"/>
                    <a:pt x="39395" y="16628"/>
                  </a:cubicBezTo>
                  <a:cubicBezTo>
                    <a:pt x="39490" y="16607"/>
                    <a:pt x="39585" y="16586"/>
                    <a:pt x="39691" y="16553"/>
                  </a:cubicBezTo>
                  <a:cubicBezTo>
                    <a:pt x="39966" y="16469"/>
                    <a:pt x="40147" y="16226"/>
                    <a:pt x="40147" y="15939"/>
                  </a:cubicBezTo>
                  <a:cubicBezTo>
                    <a:pt x="40147" y="15664"/>
                    <a:pt x="39966" y="15410"/>
                    <a:pt x="39691" y="15325"/>
                  </a:cubicBezTo>
                  <a:cubicBezTo>
                    <a:pt x="39585" y="15294"/>
                    <a:pt x="39490" y="15273"/>
                    <a:pt x="39395" y="15262"/>
                  </a:cubicBezTo>
                  <a:cubicBezTo>
                    <a:pt x="39374" y="15167"/>
                    <a:pt x="39352" y="15061"/>
                    <a:pt x="39321" y="14955"/>
                  </a:cubicBezTo>
                  <a:cubicBezTo>
                    <a:pt x="39236" y="14690"/>
                    <a:pt x="38992" y="14510"/>
                    <a:pt x="38707" y="14510"/>
                  </a:cubicBezTo>
                  <a:cubicBezTo>
                    <a:pt x="38432" y="14510"/>
                    <a:pt x="38178" y="14690"/>
                    <a:pt x="38103" y="14955"/>
                  </a:cubicBezTo>
                  <a:cubicBezTo>
                    <a:pt x="38061" y="15061"/>
                    <a:pt x="38040" y="15167"/>
                    <a:pt x="38029" y="15262"/>
                  </a:cubicBezTo>
                  <a:cubicBezTo>
                    <a:pt x="37976" y="15262"/>
                    <a:pt x="37913" y="15283"/>
                    <a:pt x="37860" y="15294"/>
                  </a:cubicBezTo>
                  <a:cubicBezTo>
                    <a:pt x="37860" y="14881"/>
                    <a:pt x="37870" y="14436"/>
                    <a:pt x="37891" y="13981"/>
                  </a:cubicBezTo>
                  <a:cubicBezTo>
                    <a:pt x="37891" y="13970"/>
                    <a:pt x="37902" y="13970"/>
                    <a:pt x="37902" y="13970"/>
                  </a:cubicBezTo>
                  <a:cubicBezTo>
                    <a:pt x="38209" y="13928"/>
                    <a:pt x="38442" y="13653"/>
                    <a:pt x="38442" y="13335"/>
                  </a:cubicBezTo>
                  <a:cubicBezTo>
                    <a:pt x="38442" y="13007"/>
                    <a:pt x="38411" y="12636"/>
                    <a:pt x="38357" y="12213"/>
                  </a:cubicBezTo>
                  <a:cubicBezTo>
                    <a:pt x="38622" y="12118"/>
                    <a:pt x="38855" y="11937"/>
                    <a:pt x="39025" y="11704"/>
                  </a:cubicBezTo>
                  <a:cubicBezTo>
                    <a:pt x="39247" y="11398"/>
                    <a:pt x="39331" y="11027"/>
                    <a:pt x="39279" y="10667"/>
                  </a:cubicBezTo>
                  <a:cubicBezTo>
                    <a:pt x="39194" y="10138"/>
                    <a:pt x="39088" y="9629"/>
                    <a:pt x="38971" y="9164"/>
                  </a:cubicBezTo>
                  <a:cubicBezTo>
                    <a:pt x="39088" y="8994"/>
                    <a:pt x="39131" y="8772"/>
                    <a:pt x="39056" y="8561"/>
                  </a:cubicBezTo>
                  <a:cubicBezTo>
                    <a:pt x="39046" y="8539"/>
                    <a:pt x="38855" y="7999"/>
                    <a:pt x="38548" y="7396"/>
                  </a:cubicBezTo>
                  <a:cubicBezTo>
                    <a:pt x="38093" y="6496"/>
                    <a:pt x="37637" y="5935"/>
                    <a:pt x="37150" y="5691"/>
                  </a:cubicBezTo>
                  <a:cubicBezTo>
                    <a:pt x="37129" y="5670"/>
                    <a:pt x="37108" y="5660"/>
                    <a:pt x="37077" y="5660"/>
                  </a:cubicBezTo>
                  <a:lnTo>
                    <a:pt x="36494" y="5427"/>
                  </a:lnTo>
                  <a:cubicBezTo>
                    <a:pt x="36515" y="5289"/>
                    <a:pt x="36547" y="5162"/>
                    <a:pt x="36579" y="5025"/>
                  </a:cubicBezTo>
                  <a:cubicBezTo>
                    <a:pt x="36590" y="5014"/>
                    <a:pt x="36600" y="4992"/>
                    <a:pt x="36611" y="4982"/>
                  </a:cubicBezTo>
                  <a:cubicBezTo>
                    <a:pt x="36696" y="4876"/>
                    <a:pt x="36780" y="4759"/>
                    <a:pt x="36865" y="4643"/>
                  </a:cubicBezTo>
                  <a:cubicBezTo>
                    <a:pt x="36960" y="4590"/>
                    <a:pt x="37044" y="4516"/>
                    <a:pt x="37119" y="4432"/>
                  </a:cubicBezTo>
                  <a:cubicBezTo>
                    <a:pt x="37362" y="4188"/>
                    <a:pt x="37468" y="3870"/>
                    <a:pt x="37426" y="3564"/>
                  </a:cubicBezTo>
                  <a:cubicBezTo>
                    <a:pt x="37585" y="3171"/>
                    <a:pt x="37807" y="2526"/>
                    <a:pt x="37574" y="1891"/>
                  </a:cubicBezTo>
                  <a:cubicBezTo>
                    <a:pt x="37479" y="1615"/>
                    <a:pt x="37288" y="1372"/>
                    <a:pt x="37044" y="1202"/>
                  </a:cubicBezTo>
                  <a:cubicBezTo>
                    <a:pt x="36971" y="1160"/>
                    <a:pt x="36896" y="1117"/>
                    <a:pt x="36823" y="1086"/>
                  </a:cubicBezTo>
                  <a:cubicBezTo>
                    <a:pt x="36642" y="630"/>
                    <a:pt x="36230" y="303"/>
                    <a:pt x="35753" y="239"/>
                  </a:cubicBezTo>
                  <a:cubicBezTo>
                    <a:pt x="35668" y="223"/>
                    <a:pt x="35586" y="218"/>
                    <a:pt x="35510" y="218"/>
                  </a:cubicBezTo>
                  <a:cubicBezTo>
                    <a:pt x="35433" y="218"/>
                    <a:pt x="35362" y="223"/>
                    <a:pt x="35298" y="228"/>
                  </a:cubicBezTo>
                  <a:cubicBezTo>
                    <a:pt x="35256" y="228"/>
                    <a:pt x="35199" y="233"/>
                    <a:pt x="35157" y="233"/>
                  </a:cubicBezTo>
                  <a:cubicBezTo>
                    <a:pt x="35136" y="233"/>
                    <a:pt x="35118" y="232"/>
                    <a:pt x="35107" y="228"/>
                  </a:cubicBezTo>
                  <a:cubicBezTo>
                    <a:pt x="35065" y="218"/>
                    <a:pt x="35012" y="197"/>
                    <a:pt x="34959" y="165"/>
                  </a:cubicBezTo>
                  <a:cubicBezTo>
                    <a:pt x="34781" y="100"/>
                    <a:pt x="34546" y="1"/>
                    <a:pt x="34253" y="1"/>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855;p68">
              <a:extLst>
                <a:ext uri="{FF2B5EF4-FFF2-40B4-BE49-F238E27FC236}">
                  <a16:creationId xmlns:a16="http://schemas.microsoft.com/office/drawing/2014/main" id="{DC8BFE43-F3E2-0AAA-EE34-DA0DD28F44D7}"/>
                </a:ext>
              </a:extLst>
            </p:cNvPr>
            <p:cNvSpPr/>
            <p:nvPr/>
          </p:nvSpPr>
          <p:spPr>
            <a:xfrm>
              <a:off x="4082450" y="4193200"/>
              <a:ext cx="147175" cy="185275"/>
            </a:xfrm>
            <a:custGeom>
              <a:avLst/>
              <a:gdLst/>
              <a:ahLst/>
              <a:cxnLst/>
              <a:rect l="l" t="t" r="r" b="b"/>
              <a:pathLst>
                <a:path w="5887" h="7411" extrusionOk="0">
                  <a:moveTo>
                    <a:pt x="3102" y="2974"/>
                  </a:moveTo>
                  <a:lnTo>
                    <a:pt x="2372" y="4107"/>
                  </a:lnTo>
                  <a:lnTo>
                    <a:pt x="2584" y="3440"/>
                  </a:lnTo>
                  <a:lnTo>
                    <a:pt x="3102" y="2974"/>
                  </a:lnTo>
                  <a:close/>
                  <a:moveTo>
                    <a:pt x="4722" y="0"/>
                  </a:moveTo>
                  <a:cubicBezTo>
                    <a:pt x="4676" y="0"/>
                    <a:pt x="4630" y="3"/>
                    <a:pt x="4584" y="9"/>
                  </a:cubicBezTo>
                  <a:cubicBezTo>
                    <a:pt x="4362" y="42"/>
                    <a:pt x="4161" y="147"/>
                    <a:pt x="3991" y="306"/>
                  </a:cubicBezTo>
                  <a:lnTo>
                    <a:pt x="2276" y="1873"/>
                  </a:lnTo>
                  <a:cubicBezTo>
                    <a:pt x="2192" y="1757"/>
                    <a:pt x="2086" y="1651"/>
                    <a:pt x="1949" y="1566"/>
                  </a:cubicBezTo>
                  <a:cubicBezTo>
                    <a:pt x="1748" y="1434"/>
                    <a:pt x="1513" y="1371"/>
                    <a:pt x="1277" y="1371"/>
                  </a:cubicBezTo>
                  <a:cubicBezTo>
                    <a:pt x="1190" y="1371"/>
                    <a:pt x="1103" y="1379"/>
                    <a:pt x="1017" y="1397"/>
                  </a:cubicBezTo>
                  <a:cubicBezTo>
                    <a:pt x="688" y="1470"/>
                    <a:pt x="413" y="1661"/>
                    <a:pt x="234" y="1947"/>
                  </a:cubicBezTo>
                  <a:cubicBezTo>
                    <a:pt x="64" y="2222"/>
                    <a:pt x="1" y="2550"/>
                    <a:pt x="74" y="2879"/>
                  </a:cubicBezTo>
                  <a:cubicBezTo>
                    <a:pt x="149" y="3196"/>
                    <a:pt x="339" y="3472"/>
                    <a:pt x="615" y="3651"/>
                  </a:cubicBezTo>
                  <a:cubicBezTo>
                    <a:pt x="721" y="3726"/>
                    <a:pt x="848" y="3757"/>
                    <a:pt x="985" y="3757"/>
                  </a:cubicBezTo>
                  <a:lnTo>
                    <a:pt x="1059" y="3757"/>
                  </a:lnTo>
                  <a:lnTo>
                    <a:pt x="328" y="6034"/>
                  </a:lnTo>
                  <a:cubicBezTo>
                    <a:pt x="255" y="6256"/>
                    <a:pt x="255" y="6489"/>
                    <a:pt x="318" y="6700"/>
                  </a:cubicBezTo>
                  <a:cubicBezTo>
                    <a:pt x="382" y="6933"/>
                    <a:pt x="530" y="7135"/>
                    <a:pt x="742" y="7262"/>
                  </a:cubicBezTo>
                  <a:cubicBezTo>
                    <a:pt x="900" y="7357"/>
                    <a:pt x="1080" y="7410"/>
                    <a:pt x="1271" y="7410"/>
                  </a:cubicBezTo>
                  <a:cubicBezTo>
                    <a:pt x="1641" y="7410"/>
                    <a:pt x="2001" y="7208"/>
                    <a:pt x="2213" y="6881"/>
                  </a:cubicBezTo>
                  <a:lnTo>
                    <a:pt x="5548" y="1661"/>
                  </a:lnTo>
                  <a:cubicBezTo>
                    <a:pt x="5887" y="1143"/>
                    <a:pt x="5760" y="465"/>
                    <a:pt x="5273" y="158"/>
                  </a:cubicBezTo>
                  <a:cubicBezTo>
                    <a:pt x="5109" y="54"/>
                    <a:pt x="4919" y="0"/>
                    <a:pt x="4722" y="0"/>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856;p68">
              <a:extLst>
                <a:ext uri="{FF2B5EF4-FFF2-40B4-BE49-F238E27FC236}">
                  <a16:creationId xmlns:a16="http://schemas.microsoft.com/office/drawing/2014/main" id="{04B9BC89-04A0-2325-522A-8D6476696C0D}"/>
                </a:ext>
              </a:extLst>
            </p:cNvPr>
            <p:cNvSpPr/>
            <p:nvPr/>
          </p:nvSpPr>
          <p:spPr>
            <a:xfrm>
              <a:off x="3972350" y="4318100"/>
              <a:ext cx="94250" cy="79950"/>
            </a:xfrm>
            <a:custGeom>
              <a:avLst/>
              <a:gdLst/>
              <a:ahLst/>
              <a:cxnLst/>
              <a:rect l="l" t="t" r="r" b="b"/>
              <a:pathLst>
                <a:path w="3770" h="3198" extrusionOk="0">
                  <a:moveTo>
                    <a:pt x="1440" y="0"/>
                  </a:moveTo>
                  <a:cubicBezTo>
                    <a:pt x="1154" y="0"/>
                    <a:pt x="911" y="180"/>
                    <a:pt x="826" y="445"/>
                  </a:cubicBezTo>
                  <a:cubicBezTo>
                    <a:pt x="794" y="551"/>
                    <a:pt x="773" y="657"/>
                    <a:pt x="752" y="751"/>
                  </a:cubicBezTo>
                  <a:cubicBezTo>
                    <a:pt x="657" y="762"/>
                    <a:pt x="561" y="794"/>
                    <a:pt x="455" y="826"/>
                  </a:cubicBezTo>
                  <a:cubicBezTo>
                    <a:pt x="180" y="911"/>
                    <a:pt x="0" y="1154"/>
                    <a:pt x="0" y="1440"/>
                  </a:cubicBezTo>
                  <a:cubicBezTo>
                    <a:pt x="0" y="1715"/>
                    <a:pt x="180" y="1958"/>
                    <a:pt x="455" y="2043"/>
                  </a:cubicBezTo>
                  <a:cubicBezTo>
                    <a:pt x="561" y="2075"/>
                    <a:pt x="657" y="2107"/>
                    <a:pt x="752" y="2118"/>
                  </a:cubicBezTo>
                  <a:cubicBezTo>
                    <a:pt x="773" y="2212"/>
                    <a:pt x="794" y="2318"/>
                    <a:pt x="826" y="2424"/>
                  </a:cubicBezTo>
                  <a:cubicBezTo>
                    <a:pt x="911" y="2689"/>
                    <a:pt x="1154" y="2869"/>
                    <a:pt x="1440" y="2869"/>
                  </a:cubicBezTo>
                  <a:cubicBezTo>
                    <a:pt x="1620" y="2869"/>
                    <a:pt x="1789" y="2795"/>
                    <a:pt x="1906" y="2668"/>
                  </a:cubicBezTo>
                  <a:lnTo>
                    <a:pt x="2001" y="2699"/>
                  </a:lnTo>
                  <a:cubicBezTo>
                    <a:pt x="2012" y="2710"/>
                    <a:pt x="2022" y="2710"/>
                    <a:pt x="2043" y="2710"/>
                  </a:cubicBezTo>
                  <a:cubicBezTo>
                    <a:pt x="2043" y="2721"/>
                    <a:pt x="2043" y="2732"/>
                    <a:pt x="2054" y="2753"/>
                  </a:cubicBezTo>
                  <a:cubicBezTo>
                    <a:pt x="2139" y="3017"/>
                    <a:pt x="2382" y="3197"/>
                    <a:pt x="2657" y="3197"/>
                  </a:cubicBezTo>
                  <a:cubicBezTo>
                    <a:pt x="2944" y="3197"/>
                    <a:pt x="3187" y="3017"/>
                    <a:pt x="3271" y="2753"/>
                  </a:cubicBezTo>
                  <a:cubicBezTo>
                    <a:pt x="3271" y="2732"/>
                    <a:pt x="3282" y="2721"/>
                    <a:pt x="3282" y="2710"/>
                  </a:cubicBezTo>
                  <a:cubicBezTo>
                    <a:pt x="3293" y="2710"/>
                    <a:pt x="3304" y="2710"/>
                    <a:pt x="3314" y="2699"/>
                  </a:cubicBezTo>
                  <a:cubicBezTo>
                    <a:pt x="3589" y="2615"/>
                    <a:pt x="3769" y="2372"/>
                    <a:pt x="3769" y="2085"/>
                  </a:cubicBezTo>
                  <a:cubicBezTo>
                    <a:pt x="3769" y="1810"/>
                    <a:pt x="3589" y="1567"/>
                    <a:pt x="3314" y="1482"/>
                  </a:cubicBezTo>
                  <a:cubicBezTo>
                    <a:pt x="3304" y="1471"/>
                    <a:pt x="3293" y="1471"/>
                    <a:pt x="3282" y="1471"/>
                  </a:cubicBezTo>
                  <a:cubicBezTo>
                    <a:pt x="3282" y="1461"/>
                    <a:pt x="3271" y="1450"/>
                    <a:pt x="3271" y="1429"/>
                  </a:cubicBezTo>
                  <a:cubicBezTo>
                    <a:pt x="3187" y="1175"/>
                    <a:pt x="2954" y="995"/>
                    <a:pt x="2690" y="984"/>
                  </a:cubicBezTo>
                  <a:cubicBezTo>
                    <a:pt x="2615" y="911"/>
                    <a:pt x="2530" y="857"/>
                    <a:pt x="2424" y="826"/>
                  </a:cubicBezTo>
                  <a:cubicBezTo>
                    <a:pt x="2319" y="794"/>
                    <a:pt x="2213" y="773"/>
                    <a:pt x="2118" y="751"/>
                  </a:cubicBezTo>
                  <a:cubicBezTo>
                    <a:pt x="2107" y="657"/>
                    <a:pt x="2086" y="551"/>
                    <a:pt x="2054" y="445"/>
                  </a:cubicBezTo>
                  <a:cubicBezTo>
                    <a:pt x="1970" y="180"/>
                    <a:pt x="1716" y="0"/>
                    <a:pt x="1440" y="0"/>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857;p68">
              <a:extLst>
                <a:ext uri="{FF2B5EF4-FFF2-40B4-BE49-F238E27FC236}">
                  <a16:creationId xmlns:a16="http://schemas.microsoft.com/office/drawing/2014/main" id="{B5E490CB-BCFC-8C15-682A-9A5CB8B9F6E8}"/>
                </a:ext>
              </a:extLst>
            </p:cNvPr>
            <p:cNvSpPr/>
            <p:nvPr/>
          </p:nvSpPr>
          <p:spPr>
            <a:xfrm>
              <a:off x="4426250" y="4142875"/>
              <a:ext cx="106175" cy="82075"/>
            </a:xfrm>
            <a:custGeom>
              <a:avLst/>
              <a:gdLst/>
              <a:ahLst/>
              <a:cxnLst/>
              <a:rect l="l" t="t" r="r" b="b"/>
              <a:pathLst>
                <a:path w="4247" h="3283" extrusionOk="0">
                  <a:moveTo>
                    <a:pt x="2807" y="1"/>
                  </a:moveTo>
                  <a:cubicBezTo>
                    <a:pt x="2531" y="1"/>
                    <a:pt x="2277" y="180"/>
                    <a:pt x="2203" y="445"/>
                  </a:cubicBezTo>
                  <a:cubicBezTo>
                    <a:pt x="2160" y="551"/>
                    <a:pt x="2139" y="657"/>
                    <a:pt x="2129" y="752"/>
                  </a:cubicBezTo>
                  <a:cubicBezTo>
                    <a:pt x="2033" y="763"/>
                    <a:pt x="1928" y="794"/>
                    <a:pt x="1822" y="826"/>
                  </a:cubicBezTo>
                  <a:cubicBezTo>
                    <a:pt x="1652" y="879"/>
                    <a:pt x="1515" y="1006"/>
                    <a:pt x="1441" y="1154"/>
                  </a:cubicBezTo>
                  <a:cubicBezTo>
                    <a:pt x="1346" y="1102"/>
                    <a:pt x="1229" y="1069"/>
                    <a:pt x="1113" y="1069"/>
                  </a:cubicBezTo>
                  <a:cubicBezTo>
                    <a:pt x="826" y="1069"/>
                    <a:pt x="583" y="1250"/>
                    <a:pt x="499" y="1514"/>
                  </a:cubicBezTo>
                  <a:cubicBezTo>
                    <a:pt x="499" y="1525"/>
                    <a:pt x="488" y="1535"/>
                    <a:pt x="488" y="1546"/>
                  </a:cubicBezTo>
                  <a:cubicBezTo>
                    <a:pt x="478" y="1556"/>
                    <a:pt x="467" y="1556"/>
                    <a:pt x="456" y="1556"/>
                  </a:cubicBezTo>
                  <a:cubicBezTo>
                    <a:pt x="181" y="1641"/>
                    <a:pt x="1" y="1895"/>
                    <a:pt x="1" y="2171"/>
                  </a:cubicBezTo>
                  <a:cubicBezTo>
                    <a:pt x="1" y="2457"/>
                    <a:pt x="181" y="2700"/>
                    <a:pt x="456" y="2785"/>
                  </a:cubicBezTo>
                  <a:cubicBezTo>
                    <a:pt x="467" y="2785"/>
                    <a:pt x="478" y="2796"/>
                    <a:pt x="488" y="2796"/>
                  </a:cubicBezTo>
                  <a:cubicBezTo>
                    <a:pt x="488" y="2806"/>
                    <a:pt x="499" y="2817"/>
                    <a:pt x="499" y="2827"/>
                  </a:cubicBezTo>
                  <a:cubicBezTo>
                    <a:pt x="583" y="3102"/>
                    <a:pt x="826" y="3283"/>
                    <a:pt x="1113" y="3283"/>
                  </a:cubicBezTo>
                  <a:cubicBezTo>
                    <a:pt x="1388" y="3283"/>
                    <a:pt x="1631" y="3102"/>
                    <a:pt x="1716" y="2827"/>
                  </a:cubicBezTo>
                  <a:cubicBezTo>
                    <a:pt x="1727" y="2817"/>
                    <a:pt x="1727" y="2806"/>
                    <a:pt x="1727" y="2796"/>
                  </a:cubicBezTo>
                  <a:cubicBezTo>
                    <a:pt x="1748" y="2796"/>
                    <a:pt x="1758" y="2785"/>
                    <a:pt x="1769" y="2785"/>
                  </a:cubicBezTo>
                  <a:cubicBezTo>
                    <a:pt x="1970" y="2721"/>
                    <a:pt x="2118" y="2563"/>
                    <a:pt x="2182" y="2372"/>
                  </a:cubicBezTo>
                  <a:cubicBezTo>
                    <a:pt x="2193" y="2393"/>
                    <a:pt x="2193" y="2403"/>
                    <a:pt x="2203" y="2425"/>
                  </a:cubicBezTo>
                  <a:cubicBezTo>
                    <a:pt x="2287" y="2690"/>
                    <a:pt x="2531" y="2869"/>
                    <a:pt x="2807" y="2869"/>
                  </a:cubicBezTo>
                  <a:cubicBezTo>
                    <a:pt x="3092" y="2869"/>
                    <a:pt x="3336" y="2690"/>
                    <a:pt x="3421" y="2425"/>
                  </a:cubicBezTo>
                  <a:cubicBezTo>
                    <a:pt x="3452" y="2319"/>
                    <a:pt x="3473" y="2213"/>
                    <a:pt x="3494" y="2118"/>
                  </a:cubicBezTo>
                  <a:cubicBezTo>
                    <a:pt x="3590" y="2097"/>
                    <a:pt x="3685" y="2076"/>
                    <a:pt x="3791" y="2043"/>
                  </a:cubicBezTo>
                  <a:cubicBezTo>
                    <a:pt x="4066" y="1959"/>
                    <a:pt x="4246" y="1716"/>
                    <a:pt x="4246" y="1429"/>
                  </a:cubicBezTo>
                  <a:cubicBezTo>
                    <a:pt x="4246" y="1154"/>
                    <a:pt x="4066" y="911"/>
                    <a:pt x="3791" y="826"/>
                  </a:cubicBezTo>
                  <a:cubicBezTo>
                    <a:pt x="3685" y="794"/>
                    <a:pt x="3590" y="763"/>
                    <a:pt x="3494" y="752"/>
                  </a:cubicBezTo>
                  <a:cubicBezTo>
                    <a:pt x="3473" y="657"/>
                    <a:pt x="3452" y="551"/>
                    <a:pt x="3421" y="445"/>
                  </a:cubicBezTo>
                  <a:cubicBezTo>
                    <a:pt x="3336" y="180"/>
                    <a:pt x="3092" y="1"/>
                    <a:pt x="2807" y="1"/>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858;p68">
              <a:extLst>
                <a:ext uri="{FF2B5EF4-FFF2-40B4-BE49-F238E27FC236}">
                  <a16:creationId xmlns:a16="http://schemas.microsoft.com/office/drawing/2014/main" id="{543D4C64-E754-18D3-CAC2-AE4803336F3C}"/>
                </a:ext>
              </a:extLst>
            </p:cNvPr>
            <p:cNvSpPr/>
            <p:nvPr/>
          </p:nvSpPr>
          <p:spPr>
            <a:xfrm>
              <a:off x="4030825" y="4208775"/>
              <a:ext cx="55350" cy="55350"/>
            </a:xfrm>
            <a:custGeom>
              <a:avLst/>
              <a:gdLst/>
              <a:ahLst/>
              <a:cxnLst/>
              <a:rect l="l" t="t" r="r" b="b"/>
              <a:pathLst>
                <a:path w="2214" h="2214" extrusionOk="0">
                  <a:moveTo>
                    <a:pt x="1113" y="0"/>
                  </a:moveTo>
                  <a:cubicBezTo>
                    <a:pt x="827" y="0"/>
                    <a:pt x="583" y="191"/>
                    <a:pt x="499" y="456"/>
                  </a:cubicBezTo>
                  <a:cubicBezTo>
                    <a:pt x="499" y="466"/>
                    <a:pt x="488" y="477"/>
                    <a:pt x="488" y="487"/>
                  </a:cubicBezTo>
                  <a:cubicBezTo>
                    <a:pt x="478" y="498"/>
                    <a:pt x="467" y="498"/>
                    <a:pt x="456" y="498"/>
                  </a:cubicBezTo>
                  <a:cubicBezTo>
                    <a:pt x="181" y="583"/>
                    <a:pt x="1" y="837"/>
                    <a:pt x="1" y="1112"/>
                  </a:cubicBezTo>
                  <a:cubicBezTo>
                    <a:pt x="1" y="1388"/>
                    <a:pt x="181" y="1642"/>
                    <a:pt x="456" y="1726"/>
                  </a:cubicBezTo>
                  <a:cubicBezTo>
                    <a:pt x="467" y="1726"/>
                    <a:pt x="478" y="1726"/>
                    <a:pt x="488" y="1737"/>
                  </a:cubicBezTo>
                  <a:cubicBezTo>
                    <a:pt x="488" y="1748"/>
                    <a:pt x="499" y="1758"/>
                    <a:pt x="499" y="1769"/>
                  </a:cubicBezTo>
                  <a:cubicBezTo>
                    <a:pt x="583" y="2033"/>
                    <a:pt x="827" y="2213"/>
                    <a:pt x="1113" y="2213"/>
                  </a:cubicBezTo>
                  <a:cubicBezTo>
                    <a:pt x="1388" y="2213"/>
                    <a:pt x="1631" y="2033"/>
                    <a:pt x="1716" y="1769"/>
                  </a:cubicBezTo>
                  <a:cubicBezTo>
                    <a:pt x="1727" y="1758"/>
                    <a:pt x="1727" y="1748"/>
                    <a:pt x="1727" y="1737"/>
                  </a:cubicBezTo>
                  <a:cubicBezTo>
                    <a:pt x="1737" y="1726"/>
                    <a:pt x="1758" y="1726"/>
                    <a:pt x="1769" y="1726"/>
                  </a:cubicBezTo>
                  <a:cubicBezTo>
                    <a:pt x="2033" y="1642"/>
                    <a:pt x="2214" y="1388"/>
                    <a:pt x="2214" y="1112"/>
                  </a:cubicBezTo>
                  <a:cubicBezTo>
                    <a:pt x="2214" y="826"/>
                    <a:pt x="2033" y="583"/>
                    <a:pt x="1769" y="498"/>
                  </a:cubicBezTo>
                  <a:cubicBezTo>
                    <a:pt x="1758" y="498"/>
                    <a:pt x="1737" y="498"/>
                    <a:pt x="1727" y="487"/>
                  </a:cubicBezTo>
                  <a:cubicBezTo>
                    <a:pt x="1727" y="477"/>
                    <a:pt x="1727" y="466"/>
                    <a:pt x="1716" y="456"/>
                  </a:cubicBezTo>
                  <a:cubicBezTo>
                    <a:pt x="1631" y="191"/>
                    <a:pt x="1388" y="0"/>
                    <a:pt x="1113" y="0"/>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859;p68">
              <a:extLst>
                <a:ext uri="{FF2B5EF4-FFF2-40B4-BE49-F238E27FC236}">
                  <a16:creationId xmlns:a16="http://schemas.microsoft.com/office/drawing/2014/main" id="{B490B2E0-9F78-9E8C-DBA7-FFFE8AC44FDF}"/>
                </a:ext>
              </a:extLst>
            </p:cNvPr>
            <p:cNvSpPr/>
            <p:nvPr/>
          </p:nvSpPr>
          <p:spPr>
            <a:xfrm>
              <a:off x="4546700" y="4202950"/>
              <a:ext cx="50025" cy="50050"/>
            </a:xfrm>
            <a:custGeom>
              <a:avLst/>
              <a:gdLst/>
              <a:ahLst/>
              <a:cxnLst/>
              <a:rect l="l" t="t" r="r" b="b"/>
              <a:pathLst>
                <a:path w="2001" h="2002" extrusionOk="0">
                  <a:moveTo>
                    <a:pt x="1006" y="0"/>
                  </a:moveTo>
                  <a:cubicBezTo>
                    <a:pt x="741" y="0"/>
                    <a:pt x="508" y="160"/>
                    <a:pt x="413" y="403"/>
                  </a:cubicBezTo>
                  <a:cubicBezTo>
                    <a:pt x="170" y="498"/>
                    <a:pt x="0" y="742"/>
                    <a:pt x="0" y="1007"/>
                  </a:cubicBezTo>
                  <a:cubicBezTo>
                    <a:pt x="0" y="1261"/>
                    <a:pt x="170" y="1504"/>
                    <a:pt x="413" y="1600"/>
                  </a:cubicBezTo>
                  <a:cubicBezTo>
                    <a:pt x="508" y="1843"/>
                    <a:pt x="741" y="2002"/>
                    <a:pt x="1006" y="2002"/>
                  </a:cubicBezTo>
                  <a:cubicBezTo>
                    <a:pt x="1271" y="2002"/>
                    <a:pt x="1504" y="1843"/>
                    <a:pt x="1598" y="1600"/>
                  </a:cubicBezTo>
                  <a:cubicBezTo>
                    <a:pt x="1842" y="1504"/>
                    <a:pt x="2001" y="1261"/>
                    <a:pt x="2001" y="1007"/>
                  </a:cubicBezTo>
                  <a:cubicBezTo>
                    <a:pt x="2001" y="742"/>
                    <a:pt x="1842" y="498"/>
                    <a:pt x="1598" y="403"/>
                  </a:cubicBezTo>
                  <a:cubicBezTo>
                    <a:pt x="1504" y="160"/>
                    <a:pt x="1271" y="0"/>
                    <a:pt x="1006" y="0"/>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860;p68">
              <a:extLst>
                <a:ext uri="{FF2B5EF4-FFF2-40B4-BE49-F238E27FC236}">
                  <a16:creationId xmlns:a16="http://schemas.microsoft.com/office/drawing/2014/main" id="{4F0FB4E8-6E45-C04D-1C10-DEFDDBE6A8E8}"/>
                </a:ext>
              </a:extLst>
            </p:cNvPr>
            <p:cNvSpPr/>
            <p:nvPr/>
          </p:nvSpPr>
          <p:spPr>
            <a:xfrm>
              <a:off x="3801375" y="4820175"/>
              <a:ext cx="1061375" cy="46875"/>
            </a:xfrm>
            <a:custGeom>
              <a:avLst/>
              <a:gdLst/>
              <a:ahLst/>
              <a:cxnLst/>
              <a:rect l="l" t="t" r="r" b="b"/>
              <a:pathLst>
                <a:path w="42455" h="1875" extrusionOk="0">
                  <a:moveTo>
                    <a:pt x="21227" y="0"/>
                  </a:moveTo>
                  <a:cubicBezTo>
                    <a:pt x="9507" y="0"/>
                    <a:pt x="0" y="424"/>
                    <a:pt x="0" y="943"/>
                  </a:cubicBezTo>
                  <a:cubicBezTo>
                    <a:pt x="0" y="1451"/>
                    <a:pt x="9507" y="1875"/>
                    <a:pt x="21227" y="1875"/>
                  </a:cubicBezTo>
                  <a:cubicBezTo>
                    <a:pt x="32947" y="1875"/>
                    <a:pt x="42454" y="1451"/>
                    <a:pt x="42454" y="943"/>
                  </a:cubicBezTo>
                  <a:cubicBezTo>
                    <a:pt x="42454" y="424"/>
                    <a:pt x="32947" y="0"/>
                    <a:pt x="21227" y="0"/>
                  </a:cubicBezTo>
                  <a:close/>
                </a:path>
              </a:pathLst>
            </a:custGeom>
            <a:solidFill>
              <a:srgbClr val="CC9D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861;p68">
              <a:extLst>
                <a:ext uri="{FF2B5EF4-FFF2-40B4-BE49-F238E27FC236}">
                  <a16:creationId xmlns:a16="http://schemas.microsoft.com/office/drawing/2014/main" id="{CB9ED494-2E1E-3FC9-C43C-DAEE18C986D8}"/>
                </a:ext>
              </a:extLst>
            </p:cNvPr>
            <p:cNvSpPr/>
            <p:nvPr/>
          </p:nvSpPr>
          <p:spPr>
            <a:xfrm>
              <a:off x="4188325" y="4680750"/>
              <a:ext cx="478025" cy="152425"/>
            </a:xfrm>
            <a:custGeom>
              <a:avLst/>
              <a:gdLst/>
              <a:ahLst/>
              <a:cxnLst/>
              <a:rect l="l" t="t" r="r" b="b"/>
              <a:pathLst>
                <a:path w="19121" h="6097" extrusionOk="0">
                  <a:moveTo>
                    <a:pt x="8087" y="0"/>
                  </a:moveTo>
                  <a:cubicBezTo>
                    <a:pt x="6623" y="0"/>
                    <a:pt x="6130" y="1237"/>
                    <a:pt x="6130" y="1237"/>
                  </a:cubicBezTo>
                  <a:cubicBezTo>
                    <a:pt x="3504" y="1237"/>
                    <a:pt x="3621" y="3831"/>
                    <a:pt x="3621" y="3831"/>
                  </a:cubicBezTo>
                  <a:cubicBezTo>
                    <a:pt x="3592" y="3831"/>
                    <a:pt x="3562" y="3830"/>
                    <a:pt x="3533" y="3830"/>
                  </a:cubicBezTo>
                  <a:cubicBezTo>
                    <a:pt x="364" y="3830"/>
                    <a:pt x="0" y="6097"/>
                    <a:pt x="0" y="6097"/>
                  </a:cubicBezTo>
                  <a:lnTo>
                    <a:pt x="19121" y="6054"/>
                  </a:lnTo>
                  <a:cubicBezTo>
                    <a:pt x="18661" y="4710"/>
                    <a:pt x="17661" y="4389"/>
                    <a:pt x="16811" y="4389"/>
                  </a:cubicBezTo>
                  <a:cubicBezTo>
                    <a:pt x="16035" y="4389"/>
                    <a:pt x="15383" y="4657"/>
                    <a:pt x="15383" y="4657"/>
                  </a:cubicBezTo>
                  <a:cubicBezTo>
                    <a:pt x="15223" y="4013"/>
                    <a:pt x="14738" y="3853"/>
                    <a:pt x="14295" y="3853"/>
                  </a:cubicBezTo>
                  <a:cubicBezTo>
                    <a:pt x="13855" y="3853"/>
                    <a:pt x="13456" y="4010"/>
                    <a:pt x="13456" y="4010"/>
                  </a:cubicBezTo>
                  <a:cubicBezTo>
                    <a:pt x="13168" y="2436"/>
                    <a:pt x="11775" y="2199"/>
                    <a:pt x="10960" y="2199"/>
                  </a:cubicBezTo>
                  <a:cubicBezTo>
                    <a:pt x="10608" y="2199"/>
                    <a:pt x="10365" y="2243"/>
                    <a:pt x="10365" y="2243"/>
                  </a:cubicBezTo>
                  <a:cubicBezTo>
                    <a:pt x="10365" y="2243"/>
                    <a:pt x="10259" y="274"/>
                    <a:pt x="8491" y="30"/>
                  </a:cubicBezTo>
                  <a:cubicBezTo>
                    <a:pt x="8349" y="9"/>
                    <a:pt x="8214" y="0"/>
                    <a:pt x="8087" y="0"/>
                  </a:cubicBezTo>
                  <a:close/>
                </a:path>
              </a:pathLst>
            </a:custGeom>
            <a:solidFill>
              <a:srgbClr val="CC9D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862;p68">
              <a:extLst>
                <a:ext uri="{FF2B5EF4-FFF2-40B4-BE49-F238E27FC236}">
                  <a16:creationId xmlns:a16="http://schemas.microsoft.com/office/drawing/2014/main" id="{A8AA6693-C57E-9950-6924-6C5A40BEB0EA}"/>
                </a:ext>
              </a:extLst>
            </p:cNvPr>
            <p:cNvSpPr/>
            <p:nvPr/>
          </p:nvSpPr>
          <p:spPr>
            <a:xfrm>
              <a:off x="3858000" y="4775150"/>
              <a:ext cx="201975" cy="64375"/>
            </a:xfrm>
            <a:custGeom>
              <a:avLst/>
              <a:gdLst/>
              <a:ahLst/>
              <a:cxnLst/>
              <a:rect l="l" t="t" r="r" b="b"/>
              <a:pathLst>
                <a:path w="8079" h="2575" extrusionOk="0">
                  <a:moveTo>
                    <a:pt x="4657" y="0"/>
                  </a:moveTo>
                  <a:cubicBezTo>
                    <a:pt x="4604" y="0"/>
                    <a:pt x="4548" y="4"/>
                    <a:pt x="4490" y="13"/>
                  </a:cubicBezTo>
                  <a:cubicBezTo>
                    <a:pt x="3749" y="118"/>
                    <a:pt x="3695" y="954"/>
                    <a:pt x="3695" y="954"/>
                  </a:cubicBezTo>
                  <a:cubicBezTo>
                    <a:pt x="3695" y="954"/>
                    <a:pt x="3588" y="934"/>
                    <a:pt x="3435" y="934"/>
                  </a:cubicBezTo>
                  <a:cubicBezTo>
                    <a:pt x="3090" y="934"/>
                    <a:pt x="2511" y="1036"/>
                    <a:pt x="2393" y="1695"/>
                  </a:cubicBezTo>
                  <a:cubicBezTo>
                    <a:pt x="2393" y="1695"/>
                    <a:pt x="2228" y="1631"/>
                    <a:pt x="2043" y="1631"/>
                  </a:cubicBezTo>
                  <a:cubicBezTo>
                    <a:pt x="1855" y="1631"/>
                    <a:pt x="1648" y="1698"/>
                    <a:pt x="1578" y="1971"/>
                  </a:cubicBezTo>
                  <a:cubicBezTo>
                    <a:pt x="1578" y="1971"/>
                    <a:pt x="1303" y="1858"/>
                    <a:pt x="976" y="1858"/>
                  </a:cubicBezTo>
                  <a:cubicBezTo>
                    <a:pt x="617" y="1858"/>
                    <a:pt x="194" y="1994"/>
                    <a:pt x="1" y="2564"/>
                  </a:cubicBezTo>
                  <a:lnTo>
                    <a:pt x="8078" y="2575"/>
                  </a:lnTo>
                  <a:cubicBezTo>
                    <a:pt x="8078" y="2575"/>
                    <a:pt x="7923" y="1621"/>
                    <a:pt x="6597" y="1621"/>
                  </a:cubicBezTo>
                  <a:cubicBezTo>
                    <a:pt x="6583" y="1621"/>
                    <a:pt x="6568" y="1622"/>
                    <a:pt x="6554" y="1622"/>
                  </a:cubicBezTo>
                  <a:cubicBezTo>
                    <a:pt x="6554" y="1622"/>
                    <a:pt x="6596" y="531"/>
                    <a:pt x="5485" y="531"/>
                  </a:cubicBezTo>
                  <a:cubicBezTo>
                    <a:pt x="5485" y="531"/>
                    <a:pt x="5278" y="0"/>
                    <a:pt x="4657" y="0"/>
                  </a:cubicBezTo>
                  <a:close/>
                </a:path>
              </a:pathLst>
            </a:custGeom>
            <a:solidFill>
              <a:srgbClr val="CC9D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863;p68">
              <a:extLst>
                <a:ext uri="{FF2B5EF4-FFF2-40B4-BE49-F238E27FC236}">
                  <a16:creationId xmlns:a16="http://schemas.microsoft.com/office/drawing/2014/main" id="{9A04CDA9-317D-0F65-9758-95BD4CB1DDD1}"/>
                </a:ext>
              </a:extLst>
            </p:cNvPr>
            <p:cNvSpPr/>
            <p:nvPr/>
          </p:nvSpPr>
          <p:spPr>
            <a:xfrm>
              <a:off x="4006475" y="4413175"/>
              <a:ext cx="120475" cy="92575"/>
            </a:xfrm>
            <a:custGeom>
              <a:avLst/>
              <a:gdLst/>
              <a:ahLst/>
              <a:cxnLst/>
              <a:rect l="l" t="t" r="r" b="b"/>
              <a:pathLst>
                <a:path w="4819" h="3703" extrusionOk="0">
                  <a:moveTo>
                    <a:pt x="4490" y="82"/>
                  </a:moveTo>
                  <a:cubicBezTo>
                    <a:pt x="4574" y="82"/>
                    <a:pt x="4649" y="114"/>
                    <a:pt x="4691" y="167"/>
                  </a:cubicBezTo>
                  <a:cubicBezTo>
                    <a:pt x="4776" y="284"/>
                    <a:pt x="4723" y="463"/>
                    <a:pt x="4585" y="559"/>
                  </a:cubicBezTo>
                  <a:lnTo>
                    <a:pt x="551" y="3545"/>
                  </a:lnTo>
                  <a:cubicBezTo>
                    <a:pt x="488" y="3597"/>
                    <a:pt x="414" y="3618"/>
                    <a:pt x="329" y="3618"/>
                  </a:cubicBezTo>
                  <a:cubicBezTo>
                    <a:pt x="255" y="3618"/>
                    <a:pt x="191" y="3587"/>
                    <a:pt x="160" y="3534"/>
                  </a:cubicBezTo>
                  <a:cubicBezTo>
                    <a:pt x="85" y="3439"/>
                    <a:pt x="107" y="3312"/>
                    <a:pt x="181" y="3206"/>
                  </a:cubicBezTo>
                  <a:lnTo>
                    <a:pt x="1812" y="1183"/>
                  </a:lnTo>
                  <a:cubicBezTo>
                    <a:pt x="1843" y="1131"/>
                    <a:pt x="1896" y="1088"/>
                    <a:pt x="1960" y="1067"/>
                  </a:cubicBezTo>
                  <a:lnTo>
                    <a:pt x="4374" y="103"/>
                  </a:lnTo>
                  <a:cubicBezTo>
                    <a:pt x="4416" y="93"/>
                    <a:pt x="4458" y="82"/>
                    <a:pt x="4490" y="82"/>
                  </a:cubicBezTo>
                  <a:close/>
                  <a:moveTo>
                    <a:pt x="4490" y="0"/>
                  </a:moveTo>
                  <a:cubicBezTo>
                    <a:pt x="4442" y="0"/>
                    <a:pt x="4392" y="10"/>
                    <a:pt x="4341" y="30"/>
                  </a:cubicBezTo>
                  <a:lnTo>
                    <a:pt x="1928" y="993"/>
                  </a:lnTo>
                  <a:cubicBezTo>
                    <a:pt x="1854" y="1025"/>
                    <a:pt x="1790" y="1067"/>
                    <a:pt x="1748" y="1131"/>
                  </a:cubicBezTo>
                  <a:lnTo>
                    <a:pt x="128" y="3152"/>
                  </a:lnTo>
                  <a:cubicBezTo>
                    <a:pt x="22" y="3291"/>
                    <a:pt x="1" y="3460"/>
                    <a:pt x="96" y="3576"/>
                  </a:cubicBezTo>
                  <a:cubicBezTo>
                    <a:pt x="149" y="3650"/>
                    <a:pt x="234" y="3693"/>
                    <a:pt x="329" y="3693"/>
                  </a:cubicBezTo>
                  <a:cubicBezTo>
                    <a:pt x="339" y="3703"/>
                    <a:pt x="339" y="3703"/>
                    <a:pt x="351" y="3703"/>
                  </a:cubicBezTo>
                  <a:cubicBezTo>
                    <a:pt x="435" y="3703"/>
                    <a:pt x="530" y="3672"/>
                    <a:pt x="605" y="3608"/>
                  </a:cubicBezTo>
                  <a:lnTo>
                    <a:pt x="4638" y="623"/>
                  </a:lnTo>
                  <a:cubicBezTo>
                    <a:pt x="4723" y="559"/>
                    <a:pt x="4776" y="474"/>
                    <a:pt x="4797" y="390"/>
                  </a:cubicBezTo>
                  <a:cubicBezTo>
                    <a:pt x="4818" y="294"/>
                    <a:pt x="4807" y="199"/>
                    <a:pt x="4755" y="125"/>
                  </a:cubicBezTo>
                  <a:cubicBezTo>
                    <a:pt x="4689" y="45"/>
                    <a:pt x="4594" y="0"/>
                    <a:pt x="4490" y="0"/>
                  </a:cubicBez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864;p68">
              <a:extLst>
                <a:ext uri="{FF2B5EF4-FFF2-40B4-BE49-F238E27FC236}">
                  <a16:creationId xmlns:a16="http://schemas.microsoft.com/office/drawing/2014/main" id="{A7124303-7D0E-6E15-4E31-9BDBB0DA64D6}"/>
                </a:ext>
              </a:extLst>
            </p:cNvPr>
            <p:cNvSpPr/>
            <p:nvPr/>
          </p:nvSpPr>
          <p:spPr>
            <a:xfrm>
              <a:off x="4029775" y="4413850"/>
              <a:ext cx="25175" cy="27325"/>
            </a:xfrm>
            <a:custGeom>
              <a:avLst/>
              <a:gdLst/>
              <a:ahLst/>
              <a:cxnLst/>
              <a:rect l="l" t="t" r="r" b="b"/>
              <a:pathLst>
                <a:path w="1007" h="1093" extrusionOk="0">
                  <a:moveTo>
                    <a:pt x="523" y="1"/>
                  </a:moveTo>
                  <a:cubicBezTo>
                    <a:pt x="413" y="1"/>
                    <a:pt x="304" y="33"/>
                    <a:pt x="212" y="98"/>
                  </a:cubicBezTo>
                  <a:cubicBezTo>
                    <a:pt x="106" y="172"/>
                    <a:pt x="43" y="288"/>
                    <a:pt x="22" y="426"/>
                  </a:cubicBezTo>
                  <a:cubicBezTo>
                    <a:pt x="0" y="553"/>
                    <a:pt x="33" y="680"/>
                    <a:pt x="106" y="786"/>
                  </a:cubicBezTo>
                  <a:cubicBezTo>
                    <a:pt x="119" y="798"/>
                    <a:pt x="131" y="804"/>
                    <a:pt x="143" y="804"/>
                  </a:cubicBezTo>
                  <a:cubicBezTo>
                    <a:pt x="152" y="804"/>
                    <a:pt x="161" y="801"/>
                    <a:pt x="170" y="796"/>
                  </a:cubicBezTo>
                  <a:cubicBezTo>
                    <a:pt x="181" y="786"/>
                    <a:pt x="191" y="754"/>
                    <a:pt x="170" y="744"/>
                  </a:cubicBezTo>
                  <a:cubicBezTo>
                    <a:pt x="106" y="648"/>
                    <a:pt x="85" y="542"/>
                    <a:pt x="96" y="436"/>
                  </a:cubicBezTo>
                  <a:cubicBezTo>
                    <a:pt x="117" y="320"/>
                    <a:pt x="170" y="225"/>
                    <a:pt x="254" y="161"/>
                  </a:cubicBezTo>
                  <a:cubicBezTo>
                    <a:pt x="330" y="111"/>
                    <a:pt x="412" y="81"/>
                    <a:pt x="495" y="81"/>
                  </a:cubicBezTo>
                  <a:cubicBezTo>
                    <a:pt x="517" y="81"/>
                    <a:pt x="540" y="83"/>
                    <a:pt x="562" y="87"/>
                  </a:cubicBezTo>
                  <a:cubicBezTo>
                    <a:pt x="678" y="98"/>
                    <a:pt x="774" y="161"/>
                    <a:pt x="837" y="246"/>
                  </a:cubicBezTo>
                  <a:cubicBezTo>
                    <a:pt x="901" y="342"/>
                    <a:pt x="932" y="447"/>
                    <a:pt x="911" y="553"/>
                  </a:cubicBezTo>
                  <a:cubicBezTo>
                    <a:pt x="901" y="659"/>
                    <a:pt x="837" y="765"/>
                    <a:pt x="752" y="829"/>
                  </a:cubicBezTo>
                  <a:cubicBezTo>
                    <a:pt x="731" y="839"/>
                    <a:pt x="731" y="860"/>
                    <a:pt x="741" y="881"/>
                  </a:cubicBezTo>
                  <a:lnTo>
                    <a:pt x="890" y="1083"/>
                  </a:lnTo>
                  <a:cubicBezTo>
                    <a:pt x="901" y="1093"/>
                    <a:pt x="911" y="1093"/>
                    <a:pt x="922" y="1093"/>
                  </a:cubicBezTo>
                  <a:cubicBezTo>
                    <a:pt x="932" y="1093"/>
                    <a:pt x="932" y="1093"/>
                    <a:pt x="943" y="1083"/>
                  </a:cubicBezTo>
                  <a:cubicBezTo>
                    <a:pt x="964" y="1072"/>
                    <a:pt x="964" y="1050"/>
                    <a:pt x="953" y="1029"/>
                  </a:cubicBezTo>
                  <a:lnTo>
                    <a:pt x="826" y="860"/>
                  </a:lnTo>
                  <a:cubicBezTo>
                    <a:pt x="922" y="786"/>
                    <a:pt x="974" y="680"/>
                    <a:pt x="996" y="563"/>
                  </a:cubicBezTo>
                  <a:cubicBezTo>
                    <a:pt x="1007" y="436"/>
                    <a:pt x="974" y="309"/>
                    <a:pt x="901" y="203"/>
                  </a:cubicBezTo>
                  <a:cubicBezTo>
                    <a:pt x="826" y="98"/>
                    <a:pt x="710" y="24"/>
                    <a:pt x="572" y="3"/>
                  </a:cubicBezTo>
                  <a:cubicBezTo>
                    <a:pt x="556" y="1"/>
                    <a:pt x="540" y="1"/>
                    <a:pt x="523" y="1"/>
                  </a:cubicBez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865;p68">
              <a:extLst>
                <a:ext uri="{FF2B5EF4-FFF2-40B4-BE49-F238E27FC236}">
                  <a16:creationId xmlns:a16="http://schemas.microsoft.com/office/drawing/2014/main" id="{C5FEC4E0-4776-7B4C-8319-F9FA2860B157}"/>
                </a:ext>
              </a:extLst>
            </p:cNvPr>
            <p:cNvSpPr/>
            <p:nvPr/>
          </p:nvSpPr>
          <p:spPr>
            <a:xfrm>
              <a:off x="4004650" y="4412525"/>
              <a:ext cx="187400" cy="189050"/>
            </a:xfrm>
            <a:custGeom>
              <a:avLst/>
              <a:gdLst/>
              <a:ahLst/>
              <a:cxnLst/>
              <a:rect l="l" t="t" r="r" b="b"/>
              <a:pathLst>
                <a:path w="7496" h="7562" extrusionOk="0">
                  <a:moveTo>
                    <a:pt x="4561" y="1"/>
                  </a:moveTo>
                  <a:cubicBezTo>
                    <a:pt x="4445" y="1"/>
                    <a:pt x="4327" y="22"/>
                    <a:pt x="4214" y="66"/>
                  </a:cubicBezTo>
                  <a:lnTo>
                    <a:pt x="2615" y="712"/>
                  </a:lnTo>
                  <a:cubicBezTo>
                    <a:pt x="3091" y="1369"/>
                    <a:pt x="2424" y="1781"/>
                    <a:pt x="2424" y="1781"/>
                  </a:cubicBezTo>
                  <a:cubicBezTo>
                    <a:pt x="2424" y="1781"/>
                    <a:pt x="2201" y="1976"/>
                    <a:pt x="1917" y="1976"/>
                  </a:cubicBezTo>
                  <a:cubicBezTo>
                    <a:pt x="1737" y="1976"/>
                    <a:pt x="1533" y="1898"/>
                    <a:pt x="1344" y="1644"/>
                  </a:cubicBezTo>
                  <a:lnTo>
                    <a:pt x="264" y="2999"/>
                  </a:lnTo>
                  <a:cubicBezTo>
                    <a:pt x="53" y="3263"/>
                    <a:pt x="0" y="3634"/>
                    <a:pt x="127" y="3952"/>
                  </a:cubicBezTo>
                  <a:lnTo>
                    <a:pt x="932" y="5889"/>
                  </a:lnTo>
                  <a:lnTo>
                    <a:pt x="1906" y="5497"/>
                  </a:lnTo>
                  <a:lnTo>
                    <a:pt x="2064" y="5434"/>
                  </a:lnTo>
                  <a:lnTo>
                    <a:pt x="2001" y="5286"/>
                  </a:lnTo>
                  <a:lnTo>
                    <a:pt x="1641" y="4396"/>
                  </a:lnTo>
                  <a:lnTo>
                    <a:pt x="3991" y="7561"/>
                  </a:lnTo>
                  <a:lnTo>
                    <a:pt x="7496" y="4968"/>
                  </a:lnTo>
                  <a:lnTo>
                    <a:pt x="5145" y="1792"/>
                  </a:lnTo>
                  <a:lnTo>
                    <a:pt x="5897" y="2395"/>
                  </a:lnTo>
                  <a:lnTo>
                    <a:pt x="6024" y="2491"/>
                  </a:lnTo>
                  <a:lnTo>
                    <a:pt x="6119" y="2385"/>
                  </a:lnTo>
                  <a:lnTo>
                    <a:pt x="6786" y="1548"/>
                  </a:lnTo>
                  <a:lnTo>
                    <a:pt x="5166" y="214"/>
                  </a:lnTo>
                  <a:cubicBezTo>
                    <a:pt x="4993" y="76"/>
                    <a:pt x="4780" y="1"/>
                    <a:pt x="4561" y="1"/>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866;p68">
              <a:extLst>
                <a:ext uri="{FF2B5EF4-FFF2-40B4-BE49-F238E27FC236}">
                  <a16:creationId xmlns:a16="http://schemas.microsoft.com/office/drawing/2014/main" id="{1DEFDF73-62D3-3D69-6BAE-03C52453075A}"/>
                </a:ext>
              </a:extLst>
            </p:cNvPr>
            <p:cNvSpPr/>
            <p:nvPr/>
          </p:nvSpPr>
          <p:spPr>
            <a:xfrm>
              <a:off x="4091975" y="4519775"/>
              <a:ext cx="93975" cy="73325"/>
            </a:xfrm>
            <a:custGeom>
              <a:avLst/>
              <a:gdLst/>
              <a:ahLst/>
              <a:cxnLst/>
              <a:rect l="l" t="t" r="r" b="b"/>
              <a:pathLst>
                <a:path w="3759" h="2933" extrusionOk="0">
                  <a:moveTo>
                    <a:pt x="3505" y="1"/>
                  </a:moveTo>
                  <a:lnTo>
                    <a:pt x="1" y="2594"/>
                  </a:lnTo>
                  <a:lnTo>
                    <a:pt x="244" y="2933"/>
                  </a:lnTo>
                  <a:lnTo>
                    <a:pt x="3759" y="339"/>
                  </a:lnTo>
                  <a:lnTo>
                    <a:pt x="3505" y="1"/>
                  </a:ln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867;p68">
              <a:extLst>
                <a:ext uri="{FF2B5EF4-FFF2-40B4-BE49-F238E27FC236}">
                  <a16:creationId xmlns:a16="http://schemas.microsoft.com/office/drawing/2014/main" id="{42EBEBB2-26CA-0ABC-1233-125EFAFEA68F}"/>
                </a:ext>
              </a:extLst>
            </p:cNvPr>
            <p:cNvSpPr/>
            <p:nvPr/>
          </p:nvSpPr>
          <p:spPr>
            <a:xfrm>
              <a:off x="4078475" y="4501775"/>
              <a:ext cx="94000" cy="73325"/>
            </a:xfrm>
            <a:custGeom>
              <a:avLst/>
              <a:gdLst/>
              <a:ahLst/>
              <a:cxnLst/>
              <a:rect l="l" t="t" r="r" b="b"/>
              <a:pathLst>
                <a:path w="3760" h="2933" extrusionOk="0">
                  <a:moveTo>
                    <a:pt x="3505" y="1"/>
                  </a:moveTo>
                  <a:lnTo>
                    <a:pt x="0" y="2594"/>
                  </a:lnTo>
                  <a:lnTo>
                    <a:pt x="254" y="2933"/>
                  </a:lnTo>
                  <a:lnTo>
                    <a:pt x="3759" y="339"/>
                  </a:lnTo>
                  <a:lnTo>
                    <a:pt x="3505" y="1"/>
                  </a:ln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868;p68">
              <a:extLst>
                <a:ext uri="{FF2B5EF4-FFF2-40B4-BE49-F238E27FC236}">
                  <a16:creationId xmlns:a16="http://schemas.microsoft.com/office/drawing/2014/main" id="{C31785F2-D91A-4BD9-49D5-44DA8EA7953B}"/>
                </a:ext>
              </a:extLst>
            </p:cNvPr>
            <p:cNvSpPr/>
            <p:nvPr/>
          </p:nvSpPr>
          <p:spPr>
            <a:xfrm>
              <a:off x="4064700" y="4482975"/>
              <a:ext cx="94000" cy="73350"/>
            </a:xfrm>
            <a:custGeom>
              <a:avLst/>
              <a:gdLst/>
              <a:ahLst/>
              <a:cxnLst/>
              <a:rect l="l" t="t" r="r" b="b"/>
              <a:pathLst>
                <a:path w="3760" h="2934" extrusionOk="0">
                  <a:moveTo>
                    <a:pt x="3506" y="1"/>
                  </a:moveTo>
                  <a:lnTo>
                    <a:pt x="1" y="2595"/>
                  </a:lnTo>
                  <a:lnTo>
                    <a:pt x="255" y="2934"/>
                  </a:lnTo>
                  <a:lnTo>
                    <a:pt x="3760" y="339"/>
                  </a:lnTo>
                  <a:lnTo>
                    <a:pt x="3506" y="1"/>
                  </a:ln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2869;p68">
              <a:extLst>
                <a:ext uri="{FF2B5EF4-FFF2-40B4-BE49-F238E27FC236}">
                  <a16:creationId xmlns:a16="http://schemas.microsoft.com/office/drawing/2014/main" id="{95823B5E-CDAD-89DA-4B03-9FBB80B9AD4B}"/>
                </a:ext>
              </a:extLst>
            </p:cNvPr>
            <p:cNvSpPr/>
            <p:nvPr/>
          </p:nvSpPr>
          <p:spPr>
            <a:xfrm>
              <a:off x="4208450" y="4541900"/>
              <a:ext cx="140025" cy="40375"/>
            </a:xfrm>
            <a:custGeom>
              <a:avLst/>
              <a:gdLst/>
              <a:ahLst/>
              <a:cxnLst/>
              <a:rect l="l" t="t" r="r" b="b"/>
              <a:pathLst>
                <a:path w="5601" h="1615" extrusionOk="0">
                  <a:moveTo>
                    <a:pt x="2880" y="79"/>
                  </a:moveTo>
                  <a:cubicBezTo>
                    <a:pt x="2922" y="79"/>
                    <a:pt x="2975" y="90"/>
                    <a:pt x="3017" y="111"/>
                  </a:cubicBezTo>
                  <a:lnTo>
                    <a:pt x="5336" y="1074"/>
                  </a:lnTo>
                  <a:cubicBezTo>
                    <a:pt x="5452" y="1127"/>
                    <a:pt x="5526" y="1222"/>
                    <a:pt x="5505" y="1328"/>
                  </a:cubicBezTo>
                  <a:cubicBezTo>
                    <a:pt x="5494" y="1391"/>
                    <a:pt x="5463" y="1455"/>
                    <a:pt x="5399" y="1487"/>
                  </a:cubicBezTo>
                  <a:cubicBezTo>
                    <a:pt x="5351" y="1519"/>
                    <a:pt x="5296" y="1533"/>
                    <a:pt x="5234" y="1533"/>
                  </a:cubicBezTo>
                  <a:cubicBezTo>
                    <a:pt x="5216" y="1533"/>
                    <a:pt x="5196" y="1532"/>
                    <a:pt x="5177" y="1529"/>
                  </a:cubicBezTo>
                  <a:lnTo>
                    <a:pt x="370" y="873"/>
                  </a:lnTo>
                  <a:cubicBezTo>
                    <a:pt x="201" y="852"/>
                    <a:pt x="85" y="725"/>
                    <a:pt x="106" y="598"/>
                  </a:cubicBezTo>
                  <a:cubicBezTo>
                    <a:pt x="116" y="492"/>
                    <a:pt x="212" y="407"/>
                    <a:pt x="339" y="396"/>
                  </a:cubicBezTo>
                  <a:lnTo>
                    <a:pt x="2837" y="90"/>
                  </a:lnTo>
                  <a:cubicBezTo>
                    <a:pt x="2847" y="90"/>
                    <a:pt x="2858" y="79"/>
                    <a:pt x="2880" y="79"/>
                  </a:cubicBezTo>
                  <a:close/>
                  <a:moveTo>
                    <a:pt x="2883" y="1"/>
                  </a:moveTo>
                  <a:cubicBezTo>
                    <a:pt x="2864" y="1"/>
                    <a:pt x="2845" y="2"/>
                    <a:pt x="2826" y="5"/>
                  </a:cubicBezTo>
                  <a:lnTo>
                    <a:pt x="328" y="311"/>
                  </a:lnTo>
                  <a:cubicBezTo>
                    <a:pt x="169" y="333"/>
                    <a:pt x="42" y="438"/>
                    <a:pt x="31" y="587"/>
                  </a:cubicBezTo>
                  <a:cubicBezTo>
                    <a:pt x="0" y="756"/>
                    <a:pt x="148" y="925"/>
                    <a:pt x="360" y="958"/>
                  </a:cubicBezTo>
                  <a:lnTo>
                    <a:pt x="5166" y="1614"/>
                  </a:lnTo>
                  <a:lnTo>
                    <a:pt x="5230" y="1614"/>
                  </a:lnTo>
                  <a:cubicBezTo>
                    <a:pt x="5304" y="1614"/>
                    <a:pt x="5378" y="1593"/>
                    <a:pt x="5442" y="1561"/>
                  </a:cubicBezTo>
                  <a:cubicBezTo>
                    <a:pt x="5526" y="1508"/>
                    <a:pt x="5579" y="1434"/>
                    <a:pt x="5590" y="1339"/>
                  </a:cubicBezTo>
                  <a:cubicBezTo>
                    <a:pt x="5600" y="1201"/>
                    <a:pt x="5515" y="1064"/>
                    <a:pt x="5367" y="1000"/>
                  </a:cubicBezTo>
                  <a:lnTo>
                    <a:pt x="3049" y="36"/>
                  </a:lnTo>
                  <a:cubicBezTo>
                    <a:pt x="2993" y="13"/>
                    <a:pt x="2938" y="1"/>
                    <a:pt x="2883" y="1"/>
                  </a:cubicBez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2870;p68">
              <a:extLst>
                <a:ext uri="{FF2B5EF4-FFF2-40B4-BE49-F238E27FC236}">
                  <a16:creationId xmlns:a16="http://schemas.microsoft.com/office/drawing/2014/main" id="{A42FD734-6EBF-BE0E-A267-D3871E25F621}"/>
                </a:ext>
              </a:extLst>
            </p:cNvPr>
            <p:cNvSpPr/>
            <p:nvPr/>
          </p:nvSpPr>
          <p:spPr>
            <a:xfrm>
              <a:off x="4272225" y="4514425"/>
              <a:ext cx="24100" cy="29725"/>
            </a:xfrm>
            <a:custGeom>
              <a:avLst/>
              <a:gdLst/>
              <a:ahLst/>
              <a:cxnLst/>
              <a:rect l="l" t="t" r="r" b="b"/>
              <a:pathLst>
                <a:path w="964" h="1189" extrusionOk="0">
                  <a:moveTo>
                    <a:pt x="492" y="1"/>
                  </a:moveTo>
                  <a:cubicBezTo>
                    <a:pt x="381" y="1"/>
                    <a:pt x="273" y="33"/>
                    <a:pt x="180" y="98"/>
                  </a:cubicBezTo>
                  <a:cubicBezTo>
                    <a:pt x="85" y="172"/>
                    <a:pt x="11" y="288"/>
                    <a:pt x="0" y="415"/>
                  </a:cubicBezTo>
                  <a:cubicBezTo>
                    <a:pt x="0" y="436"/>
                    <a:pt x="11" y="458"/>
                    <a:pt x="32" y="458"/>
                  </a:cubicBezTo>
                  <a:cubicBezTo>
                    <a:pt x="53" y="458"/>
                    <a:pt x="75" y="447"/>
                    <a:pt x="75" y="426"/>
                  </a:cubicBezTo>
                  <a:cubicBezTo>
                    <a:pt x="96" y="320"/>
                    <a:pt x="148" y="225"/>
                    <a:pt x="233" y="161"/>
                  </a:cubicBezTo>
                  <a:cubicBezTo>
                    <a:pt x="300" y="111"/>
                    <a:pt x="380" y="81"/>
                    <a:pt x="463" y="81"/>
                  </a:cubicBezTo>
                  <a:cubicBezTo>
                    <a:pt x="485" y="81"/>
                    <a:pt x="507" y="83"/>
                    <a:pt x="529" y="87"/>
                  </a:cubicBezTo>
                  <a:cubicBezTo>
                    <a:pt x="635" y="98"/>
                    <a:pt x="720" y="151"/>
                    <a:pt x="783" y="236"/>
                  </a:cubicBezTo>
                  <a:cubicBezTo>
                    <a:pt x="858" y="320"/>
                    <a:pt x="879" y="426"/>
                    <a:pt x="868" y="532"/>
                  </a:cubicBezTo>
                  <a:cubicBezTo>
                    <a:pt x="847" y="638"/>
                    <a:pt x="795" y="733"/>
                    <a:pt x="710" y="796"/>
                  </a:cubicBezTo>
                  <a:cubicBezTo>
                    <a:pt x="638" y="850"/>
                    <a:pt x="552" y="873"/>
                    <a:pt x="463" y="873"/>
                  </a:cubicBezTo>
                  <a:cubicBezTo>
                    <a:pt x="447" y="873"/>
                    <a:pt x="430" y="873"/>
                    <a:pt x="413" y="871"/>
                  </a:cubicBezTo>
                  <a:cubicBezTo>
                    <a:pt x="392" y="871"/>
                    <a:pt x="381" y="881"/>
                    <a:pt x="371" y="902"/>
                  </a:cubicBezTo>
                  <a:lnTo>
                    <a:pt x="339" y="1146"/>
                  </a:lnTo>
                  <a:cubicBezTo>
                    <a:pt x="339" y="1167"/>
                    <a:pt x="350" y="1178"/>
                    <a:pt x="371" y="1189"/>
                  </a:cubicBezTo>
                  <a:lnTo>
                    <a:pt x="381" y="1189"/>
                  </a:lnTo>
                  <a:cubicBezTo>
                    <a:pt x="402" y="1189"/>
                    <a:pt x="413" y="1167"/>
                    <a:pt x="424" y="1156"/>
                  </a:cubicBezTo>
                  <a:lnTo>
                    <a:pt x="445" y="956"/>
                  </a:lnTo>
                  <a:cubicBezTo>
                    <a:pt x="562" y="956"/>
                    <a:pt x="667" y="923"/>
                    <a:pt x="762" y="860"/>
                  </a:cubicBezTo>
                  <a:cubicBezTo>
                    <a:pt x="858" y="775"/>
                    <a:pt x="932" y="669"/>
                    <a:pt x="943" y="542"/>
                  </a:cubicBezTo>
                  <a:cubicBezTo>
                    <a:pt x="964" y="415"/>
                    <a:pt x="932" y="288"/>
                    <a:pt x="847" y="193"/>
                  </a:cubicBezTo>
                  <a:cubicBezTo>
                    <a:pt x="773" y="87"/>
                    <a:pt x="667" y="24"/>
                    <a:pt x="540" y="3"/>
                  </a:cubicBezTo>
                  <a:cubicBezTo>
                    <a:pt x="524" y="1"/>
                    <a:pt x="508" y="1"/>
                    <a:pt x="492" y="1"/>
                  </a:cubicBez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2871;p68">
              <a:extLst>
                <a:ext uri="{FF2B5EF4-FFF2-40B4-BE49-F238E27FC236}">
                  <a16:creationId xmlns:a16="http://schemas.microsoft.com/office/drawing/2014/main" id="{D85835A9-3203-0F92-F98F-0541151E4BBB}"/>
                </a:ext>
              </a:extLst>
            </p:cNvPr>
            <p:cNvSpPr/>
            <p:nvPr/>
          </p:nvSpPr>
          <p:spPr>
            <a:xfrm>
              <a:off x="4183800" y="4542550"/>
              <a:ext cx="174475" cy="161475"/>
            </a:xfrm>
            <a:custGeom>
              <a:avLst/>
              <a:gdLst/>
              <a:ahLst/>
              <a:cxnLst/>
              <a:rect l="l" t="t" r="r" b="b"/>
              <a:pathLst>
                <a:path w="6979" h="6459" extrusionOk="0">
                  <a:moveTo>
                    <a:pt x="3146" y="0"/>
                  </a:moveTo>
                  <a:lnTo>
                    <a:pt x="1494" y="212"/>
                  </a:lnTo>
                  <a:cubicBezTo>
                    <a:pt x="1155" y="243"/>
                    <a:pt x="880" y="466"/>
                    <a:pt x="753" y="772"/>
                  </a:cubicBezTo>
                  <a:lnTo>
                    <a:pt x="1" y="2657"/>
                  </a:lnTo>
                  <a:lnTo>
                    <a:pt x="933" y="3049"/>
                  </a:lnTo>
                  <a:lnTo>
                    <a:pt x="1092" y="3102"/>
                  </a:lnTo>
                  <a:lnTo>
                    <a:pt x="1144" y="2964"/>
                  </a:lnTo>
                  <a:lnTo>
                    <a:pt x="1504" y="2106"/>
                  </a:lnTo>
                  <a:lnTo>
                    <a:pt x="986" y="5886"/>
                  </a:lnTo>
                  <a:lnTo>
                    <a:pt x="5167" y="6458"/>
                  </a:lnTo>
                  <a:lnTo>
                    <a:pt x="5687" y="2678"/>
                  </a:lnTo>
                  <a:lnTo>
                    <a:pt x="5803" y="3600"/>
                  </a:lnTo>
                  <a:lnTo>
                    <a:pt x="5814" y="3748"/>
                  </a:lnTo>
                  <a:lnTo>
                    <a:pt x="5962" y="3737"/>
                  </a:lnTo>
                  <a:lnTo>
                    <a:pt x="6978" y="3610"/>
                  </a:lnTo>
                  <a:lnTo>
                    <a:pt x="6767" y="1598"/>
                  </a:lnTo>
                  <a:cubicBezTo>
                    <a:pt x="6724" y="1259"/>
                    <a:pt x="6512" y="984"/>
                    <a:pt x="6205" y="847"/>
                  </a:cubicBezTo>
                  <a:lnTo>
                    <a:pt x="4659" y="212"/>
                  </a:lnTo>
                  <a:cubicBezTo>
                    <a:pt x="4584" y="760"/>
                    <a:pt x="4185" y="839"/>
                    <a:pt x="3958" y="839"/>
                  </a:cubicBezTo>
                  <a:cubicBezTo>
                    <a:pt x="3866" y="839"/>
                    <a:pt x="3802" y="826"/>
                    <a:pt x="3802" y="826"/>
                  </a:cubicBezTo>
                  <a:cubicBezTo>
                    <a:pt x="3802" y="826"/>
                    <a:pt x="3040" y="783"/>
                    <a:pt x="3146" y="0"/>
                  </a:cubicBezTo>
                  <a:close/>
                </a:path>
              </a:pathLst>
            </a:custGeom>
            <a:solidFill>
              <a:srgbClr val="8940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2872;p68">
              <a:extLst>
                <a:ext uri="{FF2B5EF4-FFF2-40B4-BE49-F238E27FC236}">
                  <a16:creationId xmlns:a16="http://schemas.microsoft.com/office/drawing/2014/main" id="{741F3244-E34B-F388-32A2-7C7B636809EE}"/>
                </a:ext>
              </a:extLst>
            </p:cNvPr>
            <p:cNvSpPr/>
            <p:nvPr/>
          </p:nvSpPr>
          <p:spPr>
            <a:xfrm>
              <a:off x="4209750" y="4669575"/>
              <a:ext cx="106175" cy="24375"/>
            </a:xfrm>
            <a:custGeom>
              <a:avLst/>
              <a:gdLst/>
              <a:ahLst/>
              <a:cxnLst/>
              <a:rect l="l" t="t" r="r" b="b"/>
              <a:pathLst>
                <a:path w="4247" h="975" extrusionOk="0">
                  <a:moveTo>
                    <a:pt x="54" y="1"/>
                  </a:moveTo>
                  <a:lnTo>
                    <a:pt x="1" y="403"/>
                  </a:lnTo>
                  <a:lnTo>
                    <a:pt x="4183" y="975"/>
                  </a:lnTo>
                  <a:lnTo>
                    <a:pt x="4246" y="572"/>
                  </a:lnTo>
                  <a:lnTo>
                    <a:pt x="54" y="1"/>
                  </a:ln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2873;p68">
              <a:extLst>
                <a:ext uri="{FF2B5EF4-FFF2-40B4-BE49-F238E27FC236}">
                  <a16:creationId xmlns:a16="http://schemas.microsoft.com/office/drawing/2014/main" id="{0F38B896-FEA2-35CA-8C86-390004978518}"/>
                </a:ext>
              </a:extLst>
            </p:cNvPr>
            <p:cNvSpPr/>
            <p:nvPr/>
          </p:nvSpPr>
          <p:spPr>
            <a:xfrm>
              <a:off x="4212675" y="4648125"/>
              <a:ext cx="106150" cy="24375"/>
            </a:xfrm>
            <a:custGeom>
              <a:avLst/>
              <a:gdLst/>
              <a:ahLst/>
              <a:cxnLst/>
              <a:rect l="l" t="t" r="r" b="b"/>
              <a:pathLst>
                <a:path w="4246" h="975" extrusionOk="0">
                  <a:moveTo>
                    <a:pt x="64" y="1"/>
                  </a:moveTo>
                  <a:lnTo>
                    <a:pt x="0" y="403"/>
                  </a:lnTo>
                  <a:lnTo>
                    <a:pt x="4182" y="975"/>
                  </a:lnTo>
                  <a:lnTo>
                    <a:pt x="4245" y="562"/>
                  </a:lnTo>
                  <a:lnTo>
                    <a:pt x="64" y="1"/>
                  </a:ln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2874;p68">
              <a:extLst>
                <a:ext uri="{FF2B5EF4-FFF2-40B4-BE49-F238E27FC236}">
                  <a16:creationId xmlns:a16="http://schemas.microsoft.com/office/drawing/2014/main" id="{64915206-80C1-044B-7344-7AEC0C487478}"/>
                </a:ext>
              </a:extLst>
            </p:cNvPr>
            <p:cNvSpPr/>
            <p:nvPr/>
          </p:nvSpPr>
          <p:spPr>
            <a:xfrm>
              <a:off x="4215850" y="4625650"/>
              <a:ext cx="105900" cy="24375"/>
            </a:xfrm>
            <a:custGeom>
              <a:avLst/>
              <a:gdLst/>
              <a:ahLst/>
              <a:cxnLst/>
              <a:rect l="l" t="t" r="r" b="b"/>
              <a:pathLst>
                <a:path w="4236" h="975" extrusionOk="0">
                  <a:moveTo>
                    <a:pt x="53" y="0"/>
                  </a:moveTo>
                  <a:lnTo>
                    <a:pt x="0" y="403"/>
                  </a:lnTo>
                  <a:lnTo>
                    <a:pt x="4182" y="974"/>
                  </a:lnTo>
                  <a:lnTo>
                    <a:pt x="4235" y="572"/>
                  </a:lnTo>
                  <a:lnTo>
                    <a:pt x="53" y="0"/>
                  </a:ln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2875;p68">
              <a:extLst>
                <a:ext uri="{FF2B5EF4-FFF2-40B4-BE49-F238E27FC236}">
                  <a16:creationId xmlns:a16="http://schemas.microsoft.com/office/drawing/2014/main" id="{1BD01533-C1C5-1ED0-8980-A5B633AB5CAD}"/>
                </a:ext>
              </a:extLst>
            </p:cNvPr>
            <p:cNvSpPr/>
            <p:nvPr/>
          </p:nvSpPr>
          <p:spPr>
            <a:xfrm>
              <a:off x="4419375" y="4418325"/>
              <a:ext cx="143475" cy="64425"/>
            </a:xfrm>
            <a:custGeom>
              <a:avLst/>
              <a:gdLst/>
              <a:ahLst/>
              <a:cxnLst/>
              <a:rect l="l" t="t" r="r" b="b"/>
              <a:pathLst>
                <a:path w="5739" h="2577" extrusionOk="0">
                  <a:moveTo>
                    <a:pt x="415" y="77"/>
                  </a:moveTo>
                  <a:cubicBezTo>
                    <a:pt x="425" y="77"/>
                    <a:pt x="435" y="77"/>
                    <a:pt x="445" y="78"/>
                  </a:cubicBezTo>
                  <a:lnTo>
                    <a:pt x="3124" y="374"/>
                  </a:lnTo>
                  <a:cubicBezTo>
                    <a:pt x="3188" y="384"/>
                    <a:pt x="3251" y="406"/>
                    <a:pt x="3315" y="448"/>
                  </a:cubicBezTo>
                  <a:lnTo>
                    <a:pt x="5495" y="2026"/>
                  </a:lnTo>
                  <a:cubicBezTo>
                    <a:pt x="5612" y="2100"/>
                    <a:pt x="5654" y="2227"/>
                    <a:pt x="5612" y="2343"/>
                  </a:cubicBezTo>
                  <a:cubicBezTo>
                    <a:pt x="5574" y="2442"/>
                    <a:pt x="5470" y="2497"/>
                    <a:pt x="5357" y="2497"/>
                  </a:cubicBezTo>
                  <a:cubicBezTo>
                    <a:pt x="5312" y="2497"/>
                    <a:pt x="5265" y="2488"/>
                    <a:pt x="5220" y="2470"/>
                  </a:cubicBezTo>
                  <a:lnTo>
                    <a:pt x="350" y="596"/>
                  </a:lnTo>
                  <a:cubicBezTo>
                    <a:pt x="181" y="533"/>
                    <a:pt x="96" y="374"/>
                    <a:pt x="149" y="236"/>
                  </a:cubicBezTo>
                  <a:cubicBezTo>
                    <a:pt x="188" y="138"/>
                    <a:pt x="291" y="77"/>
                    <a:pt x="415" y="77"/>
                  </a:cubicBezTo>
                  <a:close/>
                  <a:moveTo>
                    <a:pt x="402" y="0"/>
                  </a:moveTo>
                  <a:cubicBezTo>
                    <a:pt x="246" y="0"/>
                    <a:pt x="122" y="81"/>
                    <a:pt x="75" y="205"/>
                  </a:cubicBezTo>
                  <a:cubicBezTo>
                    <a:pt x="0" y="384"/>
                    <a:pt x="117" y="596"/>
                    <a:pt x="318" y="671"/>
                  </a:cubicBezTo>
                  <a:lnTo>
                    <a:pt x="5188" y="2544"/>
                  </a:lnTo>
                  <a:cubicBezTo>
                    <a:pt x="5241" y="2565"/>
                    <a:pt x="5294" y="2576"/>
                    <a:pt x="5357" y="2576"/>
                  </a:cubicBezTo>
                  <a:cubicBezTo>
                    <a:pt x="5506" y="2576"/>
                    <a:pt x="5633" y="2502"/>
                    <a:pt x="5686" y="2365"/>
                  </a:cubicBezTo>
                  <a:cubicBezTo>
                    <a:pt x="5739" y="2227"/>
                    <a:pt x="5686" y="2057"/>
                    <a:pt x="5538" y="1962"/>
                  </a:cubicBezTo>
                  <a:lnTo>
                    <a:pt x="3357" y="384"/>
                  </a:lnTo>
                  <a:cubicBezTo>
                    <a:pt x="3293" y="332"/>
                    <a:pt x="3219" y="300"/>
                    <a:pt x="3134" y="300"/>
                  </a:cubicBezTo>
                  <a:lnTo>
                    <a:pt x="456" y="3"/>
                  </a:lnTo>
                  <a:cubicBezTo>
                    <a:pt x="438" y="1"/>
                    <a:pt x="419" y="0"/>
                    <a:pt x="402" y="0"/>
                  </a:cubicBez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2876;p68">
              <a:extLst>
                <a:ext uri="{FF2B5EF4-FFF2-40B4-BE49-F238E27FC236}">
                  <a16:creationId xmlns:a16="http://schemas.microsoft.com/office/drawing/2014/main" id="{EBBE994F-C2D4-831B-08C2-EA62B92E10DC}"/>
                </a:ext>
              </a:extLst>
            </p:cNvPr>
            <p:cNvSpPr/>
            <p:nvPr/>
          </p:nvSpPr>
          <p:spPr>
            <a:xfrm>
              <a:off x="4494825" y="4397650"/>
              <a:ext cx="26475" cy="30575"/>
            </a:xfrm>
            <a:custGeom>
              <a:avLst/>
              <a:gdLst/>
              <a:ahLst/>
              <a:cxnLst/>
              <a:rect l="l" t="t" r="r" b="b"/>
              <a:pathLst>
                <a:path w="1059" h="1223" extrusionOk="0">
                  <a:moveTo>
                    <a:pt x="481" y="1"/>
                  </a:moveTo>
                  <a:cubicBezTo>
                    <a:pt x="275" y="1"/>
                    <a:pt x="81" y="127"/>
                    <a:pt x="0" y="322"/>
                  </a:cubicBezTo>
                  <a:cubicBezTo>
                    <a:pt x="0" y="343"/>
                    <a:pt x="10" y="375"/>
                    <a:pt x="31" y="375"/>
                  </a:cubicBezTo>
                  <a:cubicBezTo>
                    <a:pt x="34" y="378"/>
                    <a:pt x="39" y="379"/>
                    <a:pt x="44" y="379"/>
                  </a:cubicBezTo>
                  <a:cubicBezTo>
                    <a:pt x="57" y="379"/>
                    <a:pt x="74" y="370"/>
                    <a:pt x="74" y="354"/>
                  </a:cubicBezTo>
                  <a:cubicBezTo>
                    <a:pt x="139" y="183"/>
                    <a:pt x="304" y="81"/>
                    <a:pt x="477" y="81"/>
                  </a:cubicBezTo>
                  <a:cubicBezTo>
                    <a:pt x="530" y="81"/>
                    <a:pt x="584" y="91"/>
                    <a:pt x="635" y="110"/>
                  </a:cubicBezTo>
                  <a:cubicBezTo>
                    <a:pt x="857" y="195"/>
                    <a:pt x="963" y="439"/>
                    <a:pt x="878" y="661"/>
                  </a:cubicBezTo>
                  <a:cubicBezTo>
                    <a:pt x="813" y="834"/>
                    <a:pt x="651" y="943"/>
                    <a:pt x="478" y="943"/>
                  </a:cubicBezTo>
                  <a:cubicBezTo>
                    <a:pt x="428" y="943"/>
                    <a:pt x="377" y="934"/>
                    <a:pt x="328" y="915"/>
                  </a:cubicBezTo>
                  <a:cubicBezTo>
                    <a:pt x="323" y="910"/>
                    <a:pt x="318" y="907"/>
                    <a:pt x="312" y="907"/>
                  </a:cubicBezTo>
                  <a:cubicBezTo>
                    <a:pt x="307" y="907"/>
                    <a:pt x="302" y="910"/>
                    <a:pt x="297" y="915"/>
                  </a:cubicBezTo>
                  <a:cubicBezTo>
                    <a:pt x="286" y="915"/>
                    <a:pt x="275" y="926"/>
                    <a:pt x="275" y="936"/>
                  </a:cubicBezTo>
                  <a:lnTo>
                    <a:pt x="180" y="1169"/>
                  </a:lnTo>
                  <a:cubicBezTo>
                    <a:pt x="170" y="1190"/>
                    <a:pt x="180" y="1211"/>
                    <a:pt x="201" y="1222"/>
                  </a:cubicBezTo>
                  <a:lnTo>
                    <a:pt x="222" y="1222"/>
                  </a:lnTo>
                  <a:cubicBezTo>
                    <a:pt x="233" y="1222"/>
                    <a:pt x="254" y="1222"/>
                    <a:pt x="254" y="1201"/>
                  </a:cubicBezTo>
                  <a:lnTo>
                    <a:pt x="339" y="1000"/>
                  </a:lnTo>
                  <a:cubicBezTo>
                    <a:pt x="386" y="1014"/>
                    <a:pt x="433" y="1021"/>
                    <a:pt x="481" y="1021"/>
                  </a:cubicBezTo>
                  <a:cubicBezTo>
                    <a:pt x="681" y="1021"/>
                    <a:pt x="876" y="898"/>
                    <a:pt x="953" y="693"/>
                  </a:cubicBezTo>
                  <a:cubicBezTo>
                    <a:pt x="1059" y="428"/>
                    <a:pt x="921" y="132"/>
                    <a:pt x="667" y="37"/>
                  </a:cubicBezTo>
                  <a:cubicBezTo>
                    <a:pt x="605" y="12"/>
                    <a:pt x="543" y="1"/>
                    <a:pt x="481" y="1"/>
                  </a:cubicBez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2877;p68">
              <a:extLst>
                <a:ext uri="{FF2B5EF4-FFF2-40B4-BE49-F238E27FC236}">
                  <a16:creationId xmlns:a16="http://schemas.microsoft.com/office/drawing/2014/main" id="{1413FFCF-419B-5EA9-0780-74A170E47CC1}"/>
                </a:ext>
              </a:extLst>
            </p:cNvPr>
            <p:cNvSpPr/>
            <p:nvPr/>
          </p:nvSpPr>
          <p:spPr>
            <a:xfrm>
              <a:off x="4350825" y="4518450"/>
              <a:ext cx="22000" cy="17750"/>
            </a:xfrm>
            <a:custGeom>
              <a:avLst/>
              <a:gdLst/>
              <a:ahLst/>
              <a:cxnLst/>
              <a:rect l="l" t="t" r="r" b="b"/>
              <a:pathLst>
                <a:path w="880" h="710" extrusionOk="0">
                  <a:moveTo>
                    <a:pt x="117" y="0"/>
                  </a:moveTo>
                  <a:lnTo>
                    <a:pt x="1" y="170"/>
                  </a:lnTo>
                  <a:lnTo>
                    <a:pt x="763" y="710"/>
                  </a:lnTo>
                  <a:lnTo>
                    <a:pt x="879" y="551"/>
                  </a:lnTo>
                  <a:lnTo>
                    <a:pt x="117" y="0"/>
                  </a:ln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2878;p68">
              <a:extLst>
                <a:ext uri="{FF2B5EF4-FFF2-40B4-BE49-F238E27FC236}">
                  <a16:creationId xmlns:a16="http://schemas.microsoft.com/office/drawing/2014/main" id="{76029ADC-B32A-C59D-C3B3-CE95A4C2D1EB}"/>
                </a:ext>
              </a:extLst>
            </p:cNvPr>
            <p:cNvSpPr/>
            <p:nvPr/>
          </p:nvSpPr>
          <p:spPr>
            <a:xfrm>
              <a:off x="4351625" y="4416975"/>
              <a:ext cx="214400" cy="183225"/>
            </a:xfrm>
            <a:custGeom>
              <a:avLst/>
              <a:gdLst/>
              <a:ahLst/>
              <a:cxnLst/>
              <a:rect l="l" t="t" r="r" b="b"/>
              <a:pathLst>
                <a:path w="8576" h="7329" extrusionOk="0">
                  <a:moveTo>
                    <a:pt x="3275" y="1"/>
                  </a:moveTo>
                  <a:cubicBezTo>
                    <a:pt x="2948" y="1"/>
                    <a:pt x="2641" y="156"/>
                    <a:pt x="2456" y="417"/>
                  </a:cubicBezTo>
                  <a:lnTo>
                    <a:pt x="54" y="3847"/>
                  </a:lnTo>
                  <a:cubicBezTo>
                    <a:pt x="0" y="3922"/>
                    <a:pt x="21" y="4017"/>
                    <a:pt x="85" y="4059"/>
                  </a:cubicBezTo>
                  <a:lnTo>
                    <a:pt x="858" y="4621"/>
                  </a:lnTo>
                  <a:cubicBezTo>
                    <a:pt x="886" y="4637"/>
                    <a:pt x="918" y="4645"/>
                    <a:pt x="948" y="4645"/>
                  </a:cubicBezTo>
                  <a:cubicBezTo>
                    <a:pt x="997" y="4645"/>
                    <a:pt x="1044" y="4624"/>
                    <a:pt x="1070" y="4578"/>
                  </a:cubicBezTo>
                  <a:lnTo>
                    <a:pt x="2912" y="1995"/>
                  </a:lnTo>
                  <a:lnTo>
                    <a:pt x="2912" y="1995"/>
                  </a:lnTo>
                  <a:lnTo>
                    <a:pt x="1578" y="5446"/>
                  </a:lnTo>
                  <a:cubicBezTo>
                    <a:pt x="1504" y="5647"/>
                    <a:pt x="1599" y="5880"/>
                    <a:pt x="1811" y="5965"/>
                  </a:cubicBezTo>
                  <a:lnTo>
                    <a:pt x="3547" y="6632"/>
                  </a:lnTo>
                  <a:lnTo>
                    <a:pt x="5294" y="7299"/>
                  </a:lnTo>
                  <a:cubicBezTo>
                    <a:pt x="5341" y="7319"/>
                    <a:pt x="5391" y="7328"/>
                    <a:pt x="5439" y="7328"/>
                  </a:cubicBezTo>
                  <a:cubicBezTo>
                    <a:pt x="5597" y="7328"/>
                    <a:pt x="5748" y="7230"/>
                    <a:pt x="5813" y="7077"/>
                  </a:cubicBezTo>
                  <a:lnTo>
                    <a:pt x="7136" y="3626"/>
                  </a:lnTo>
                  <a:lnTo>
                    <a:pt x="6766" y="6769"/>
                  </a:lnTo>
                  <a:cubicBezTo>
                    <a:pt x="6755" y="6854"/>
                    <a:pt x="6818" y="6929"/>
                    <a:pt x="6903" y="6939"/>
                  </a:cubicBezTo>
                  <a:lnTo>
                    <a:pt x="7846" y="7056"/>
                  </a:lnTo>
                  <a:cubicBezTo>
                    <a:pt x="7852" y="7056"/>
                    <a:pt x="7857" y="7057"/>
                    <a:pt x="7863" y="7057"/>
                  </a:cubicBezTo>
                  <a:cubicBezTo>
                    <a:pt x="7940" y="7057"/>
                    <a:pt x="8005" y="6996"/>
                    <a:pt x="8015" y="6918"/>
                  </a:cubicBezTo>
                  <a:lnTo>
                    <a:pt x="8533" y="2757"/>
                  </a:lnTo>
                  <a:cubicBezTo>
                    <a:pt x="8576" y="2408"/>
                    <a:pt x="8427" y="2059"/>
                    <a:pt x="8131" y="1847"/>
                  </a:cubicBezTo>
                  <a:lnTo>
                    <a:pt x="6681" y="798"/>
                  </a:lnTo>
                  <a:cubicBezTo>
                    <a:pt x="6518" y="1213"/>
                    <a:pt x="6234" y="1310"/>
                    <a:pt x="6003" y="1310"/>
                  </a:cubicBezTo>
                  <a:cubicBezTo>
                    <a:pt x="5797" y="1310"/>
                    <a:pt x="5632" y="1233"/>
                    <a:pt x="5632" y="1233"/>
                  </a:cubicBezTo>
                  <a:cubicBezTo>
                    <a:pt x="5632" y="1233"/>
                    <a:pt x="4849" y="989"/>
                    <a:pt x="5145" y="205"/>
                  </a:cubicBezTo>
                  <a:lnTo>
                    <a:pt x="3367" y="5"/>
                  </a:lnTo>
                  <a:cubicBezTo>
                    <a:pt x="3336" y="2"/>
                    <a:pt x="3305" y="1"/>
                    <a:pt x="3275" y="1"/>
                  </a:cubicBezTo>
                  <a:close/>
                </a:path>
              </a:pathLst>
            </a:custGeom>
            <a:solidFill>
              <a:srgbClr val="839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2879;p68">
              <a:extLst>
                <a:ext uri="{FF2B5EF4-FFF2-40B4-BE49-F238E27FC236}">
                  <a16:creationId xmlns:a16="http://schemas.microsoft.com/office/drawing/2014/main" id="{9D2454CD-A01C-578A-6017-2B1E2257B6E0}"/>
                </a:ext>
              </a:extLst>
            </p:cNvPr>
            <p:cNvSpPr/>
            <p:nvPr/>
          </p:nvSpPr>
          <p:spPr>
            <a:xfrm>
              <a:off x="4523925" y="4590700"/>
              <a:ext cx="23850" cy="7450"/>
            </a:xfrm>
            <a:custGeom>
              <a:avLst/>
              <a:gdLst/>
              <a:ahLst/>
              <a:cxnLst/>
              <a:rect l="l" t="t" r="r" b="b"/>
              <a:pathLst>
                <a:path w="954" h="298" extrusionOk="0">
                  <a:moveTo>
                    <a:pt x="22" y="1"/>
                  </a:moveTo>
                  <a:lnTo>
                    <a:pt x="1" y="191"/>
                  </a:lnTo>
                  <a:lnTo>
                    <a:pt x="932" y="297"/>
                  </a:lnTo>
                  <a:lnTo>
                    <a:pt x="954" y="107"/>
                  </a:lnTo>
                  <a:lnTo>
                    <a:pt x="22" y="1"/>
                  </a:ln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880;p68">
              <a:extLst>
                <a:ext uri="{FF2B5EF4-FFF2-40B4-BE49-F238E27FC236}">
                  <a16:creationId xmlns:a16="http://schemas.microsoft.com/office/drawing/2014/main" id="{2DD257B2-C857-1AF1-5B19-09B7A9A3016B}"/>
                </a:ext>
              </a:extLst>
            </p:cNvPr>
            <p:cNvSpPr/>
            <p:nvPr/>
          </p:nvSpPr>
          <p:spPr>
            <a:xfrm>
              <a:off x="4394775" y="4566075"/>
              <a:ext cx="89200" cy="38675"/>
            </a:xfrm>
            <a:custGeom>
              <a:avLst/>
              <a:gdLst/>
              <a:ahLst/>
              <a:cxnLst/>
              <a:rect l="l" t="t" r="r" b="b"/>
              <a:pathLst>
                <a:path w="3568" h="1547" extrusionOk="0">
                  <a:moveTo>
                    <a:pt x="85" y="1"/>
                  </a:moveTo>
                  <a:lnTo>
                    <a:pt x="0" y="213"/>
                  </a:lnTo>
                  <a:lnTo>
                    <a:pt x="3483" y="1547"/>
                  </a:lnTo>
                  <a:lnTo>
                    <a:pt x="3568" y="1335"/>
                  </a:lnTo>
                  <a:lnTo>
                    <a:pt x="85" y="1"/>
                  </a:ln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881;p68">
              <a:extLst>
                <a:ext uri="{FF2B5EF4-FFF2-40B4-BE49-F238E27FC236}">
                  <a16:creationId xmlns:a16="http://schemas.microsoft.com/office/drawing/2014/main" id="{97A53FDE-A22A-6A36-E49E-3C3D8050BE56}"/>
                </a:ext>
              </a:extLst>
            </p:cNvPr>
            <p:cNvSpPr/>
            <p:nvPr/>
          </p:nvSpPr>
          <p:spPr>
            <a:xfrm>
              <a:off x="4431550" y="4471725"/>
              <a:ext cx="69900" cy="86575"/>
            </a:xfrm>
            <a:custGeom>
              <a:avLst/>
              <a:gdLst/>
              <a:ahLst/>
              <a:cxnLst/>
              <a:rect l="l" t="t" r="r" b="b"/>
              <a:pathLst>
                <a:path w="2796" h="3463" extrusionOk="0">
                  <a:moveTo>
                    <a:pt x="1785" y="0"/>
                  </a:moveTo>
                  <a:cubicBezTo>
                    <a:pt x="1262" y="0"/>
                    <a:pt x="668" y="534"/>
                    <a:pt x="360" y="1330"/>
                  </a:cubicBezTo>
                  <a:cubicBezTo>
                    <a:pt x="0" y="2261"/>
                    <a:pt x="181" y="3193"/>
                    <a:pt x="753" y="3415"/>
                  </a:cubicBezTo>
                  <a:cubicBezTo>
                    <a:pt x="835" y="3447"/>
                    <a:pt x="921" y="3462"/>
                    <a:pt x="1010" y="3462"/>
                  </a:cubicBezTo>
                  <a:cubicBezTo>
                    <a:pt x="1533" y="3462"/>
                    <a:pt x="2127" y="2922"/>
                    <a:pt x="2435" y="2134"/>
                  </a:cubicBezTo>
                  <a:cubicBezTo>
                    <a:pt x="2795" y="1203"/>
                    <a:pt x="2616" y="271"/>
                    <a:pt x="2044" y="48"/>
                  </a:cubicBezTo>
                  <a:cubicBezTo>
                    <a:pt x="1961" y="16"/>
                    <a:pt x="1874" y="0"/>
                    <a:pt x="1785" y="0"/>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882;p68">
              <a:extLst>
                <a:ext uri="{FF2B5EF4-FFF2-40B4-BE49-F238E27FC236}">
                  <a16:creationId xmlns:a16="http://schemas.microsoft.com/office/drawing/2014/main" id="{3F8DE71E-55FC-FE3E-5713-E51B7018E4B0}"/>
                </a:ext>
              </a:extLst>
            </p:cNvPr>
            <p:cNvSpPr/>
            <p:nvPr/>
          </p:nvSpPr>
          <p:spPr>
            <a:xfrm>
              <a:off x="4475750" y="4419925"/>
              <a:ext cx="45275" cy="32000"/>
            </a:xfrm>
            <a:custGeom>
              <a:avLst/>
              <a:gdLst/>
              <a:ahLst/>
              <a:cxnLst/>
              <a:rect l="l" t="t" r="r" b="b"/>
              <a:pathLst>
                <a:path w="1811" h="1280" extrusionOk="0">
                  <a:moveTo>
                    <a:pt x="191" y="0"/>
                  </a:moveTo>
                  <a:cubicBezTo>
                    <a:pt x="154" y="0"/>
                    <a:pt x="115" y="21"/>
                    <a:pt x="107" y="56"/>
                  </a:cubicBezTo>
                  <a:cubicBezTo>
                    <a:pt x="1" y="320"/>
                    <a:pt x="1" y="553"/>
                    <a:pt x="96" y="755"/>
                  </a:cubicBezTo>
                  <a:cubicBezTo>
                    <a:pt x="255" y="1061"/>
                    <a:pt x="583" y="1178"/>
                    <a:pt x="636" y="1189"/>
                  </a:cubicBezTo>
                  <a:cubicBezTo>
                    <a:pt x="646" y="1200"/>
                    <a:pt x="657" y="1200"/>
                    <a:pt x="667" y="1210"/>
                  </a:cubicBezTo>
                  <a:cubicBezTo>
                    <a:pt x="734" y="1236"/>
                    <a:pt x="871" y="1279"/>
                    <a:pt x="1032" y="1279"/>
                  </a:cubicBezTo>
                  <a:cubicBezTo>
                    <a:pt x="1128" y="1279"/>
                    <a:pt x="1232" y="1264"/>
                    <a:pt x="1335" y="1221"/>
                  </a:cubicBezTo>
                  <a:cubicBezTo>
                    <a:pt x="1536" y="1136"/>
                    <a:pt x="1695" y="967"/>
                    <a:pt x="1790" y="702"/>
                  </a:cubicBezTo>
                  <a:cubicBezTo>
                    <a:pt x="1811" y="659"/>
                    <a:pt x="1790" y="617"/>
                    <a:pt x="1747" y="596"/>
                  </a:cubicBezTo>
                  <a:cubicBezTo>
                    <a:pt x="1736" y="590"/>
                    <a:pt x="1725" y="588"/>
                    <a:pt x="1713" y="588"/>
                  </a:cubicBezTo>
                  <a:cubicBezTo>
                    <a:pt x="1680" y="588"/>
                    <a:pt x="1647" y="609"/>
                    <a:pt x="1631" y="649"/>
                  </a:cubicBezTo>
                  <a:cubicBezTo>
                    <a:pt x="1547" y="861"/>
                    <a:pt x="1430" y="998"/>
                    <a:pt x="1271" y="1061"/>
                  </a:cubicBezTo>
                  <a:cubicBezTo>
                    <a:pt x="1191" y="1092"/>
                    <a:pt x="1110" y="1103"/>
                    <a:pt x="1035" y="1103"/>
                  </a:cubicBezTo>
                  <a:cubicBezTo>
                    <a:pt x="853" y="1103"/>
                    <a:pt x="707" y="1037"/>
                    <a:pt x="700" y="1030"/>
                  </a:cubicBezTo>
                  <a:lnTo>
                    <a:pt x="689" y="1030"/>
                  </a:lnTo>
                  <a:cubicBezTo>
                    <a:pt x="689" y="1030"/>
                    <a:pt x="382" y="934"/>
                    <a:pt x="255" y="670"/>
                  </a:cubicBezTo>
                  <a:cubicBezTo>
                    <a:pt x="180" y="522"/>
                    <a:pt x="180" y="331"/>
                    <a:pt x="265" y="120"/>
                  </a:cubicBezTo>
                  <a:cubicBezTo>
                    <a:pt x="276" y="77"/>
                    <a:pt x="255" y="24"/>
                    <a:pt x="213" y="3"/>
                  </a:cubicBezTo>
                  <a:cubicBezTo>
                    <a:pt x="206" y="1"/>
                    <a:pt x="198" y="0"/>
                    <a:pt x="191" y="0"/>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883;p68">
              <a:extLst>
                <a:ext uri="{FF2B5EF4-FFF2-40B4-BE49-F238E27FC236}">
                  <a16:creationId xmlns:a16="http://schemas.microsoft.com/office/drawing/2014/main" id="{12C8D95C-F8A3-4373-F9D8-53AC147F620E}"/>
                </a:ext>
              </a:extLst>
            </p:cNvPr>
            <p:cNvSpPr/>
            <p:nvPr/>
          </p:nvSpPr>
          <p:spPr>
            <a:xfrm>
              <a:off x="4229325" y="4296100"/>
              <a:ext cx="120200" cy="39200"/>
            </a:xfrm>
            <a:custGeom>
              <a:avLst/>
              <a:gdLst/>
              <a:ahLst/>
              <a:cxnLst/>
              <a:rect l="l" t="t" r="r" b="b"/>
              <a:pathLst>
                <a:path w="4808" h="1568" extrusionOk="0">
                  <a:moveTo>
                    <a:pt x="2483" y="82"/>
                  </a:moveTo>
                  <a:cubicBezTo>
                    <a:pt x="2517" y="82"/>
                    <a:pt x="2556" y="91"/>
                    <a:pt x="2595" y="107"/>
                  </a:cubicBezTo>
                  <a:lnTo>
                    <a:pt x="4575" y="1007"/>
                  </a:lnTo>
                  <a:cubicBezTo>
                    <a:pt x="4670" y="1050"/>
                    <a:pt x="4734" y="1155"/>
                    <a:pt x="4713" y="1261"/>
                  </a:cubicBezTo>
                  <a:cubicBezTo>
                    <a:pt x="4703" y="1387"/>
                    <a:pt x="4596" y="1486"/>
                    <a:pt x="4472" y="1486"/>
                  </a:cubicBezTo>
                  <a:cubicBezTo>
                    <a:pt x="4461" y="1486"/>
                    <a:pt x="4449" y="1485"/>
                    <a:pt x="4437" y="1483"/>
                  </a:cubicBezTo>
                  <a:lnTo>
                    <a:pt x="319" y="996"/>
                  </a:lnTo>
                  <a:cubicBezTo>
                    <a:pt x="192" y="986"/>
                    <a:pt x="86" y="859"/>
                    <a:pt x="107" y="721"/>
                  </a:cubicBezTo>
                  <a:cubicBezTo>
                    <a:pt x="118" y="605"/>
                    <a:pt x="203" y="520"/>
                    <a:pt x="308" y="499"/>
                  </a:cubicBezTo>
                  <a:lnTo>
                    <a:pt x="2447" y="86"/>
                  </a:lnTo>
                  <a:cubicBezTo>
                    <a:pt x="2458" y="83"/>
                    <a:pt x="2470" y="82"/>
                    <a:pt x="2483" y="82"/>
                  </a:cubicBezTo>
                  <a:close/>
                  <a:moveTo>
                    <a:pt x="2497" y="1"/>
                  </a:moveTo>
                  <a:cubicBezTo>
                    <a:pt x="2472" y="1"/>
                    <a:pt x="2448" y="5"/>
                    <a:pt x="2426" y="12"/>
                  </a:cubicBezTo>
                  <a:lnTo>
                    <a:pt x="297" y="425"/>
                  </a:lnTo>
                  <a:cubicBezTo>
                    <a:pt x="149" y="446"/>
                    <a:pt x="43" y="563"/>
                    <a:pt x="22" y="711"/>
                  </a:cubicBezTo>
                  <a:cubicBezTo>
                    <a:pt x="1" y="890"/>
                    <a:pt x="139" y="1060"/>
                    <a:pt x="319" y="1081"/>
                  </a:cubicBezTo>
                  <a:lnTo>
                    <a:pt x="4426" y="1568"/>
                  </a:lnTo>
                  <a:lnTo>
                    <a:pt x="4469" y="1568"/>
                  </a:lnTo>
                  <a:cubicBezTo>
                    <a:pt x="4628" y="1568"/>
                    <a:pt x="4776" y="1441"/>
                    <a:pt x="4797" y="1272"/>
                  </a:cubicBezTo>
                  <a:cubicBezTo>
                    <a:pt x="4807" y="1123"/>
                    <a:pt x="4734" y="986"/>
                    <a:pt x="4607" y="933"/>
                  </a:cubicBezTo>
                  <a:lnTo>
                    <a:pt x="2627" y="33"/>
                  </a:lnTo>
                  <a:cubicBezTo>
                    <a:pt x="2586" y="13"/>
                    <a:pt x="2541" y="1"/>
                    <a:pt x="2497" y="1"/>
                  </a:cubicBez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884;p68">
              <a:extLst>
                <a:ext uri="{FF2B5EF4-FFF2-40B4-BE49-F238E27FC236}">
                  <a16:creationId xmlns:a16="http://schemas.microsoft.com/office/drawing/2014/main" id="{FEE39D5D-A355-A8F5-ECD9-2EDCD5D21AA3}"/>
                </a:ext>
              </a:extLst>
            </p:cNvPr>
            <p:cNvSpPr/>
            <p:nvPr/>
          </p:nvSpPr>
          <p:spPr>
            <a:xfrm>
              <a:off x="4282275" y="4267450"/>
              <a:ext cx="24650" cy="30800"/>
            </a:xfrm>
            <a:custGeom>
              <a:avLst/>
              <a:gdLst/>
              <a:ahLst/>
              <a:cxnLst/>
              <a:rect l="l" t="t" r="r" b="b"/>
              <a:pathLst>
                <a:path w="986" h="1232" extrusionOk="0">
                  <a:moveTo>
                    <a:pt x="486" y="0"/>
                  </a:moveTo>
                  <a:cubicBezTo>
                    <a:pt x="244" y="0"/>
                    <a:pt x="41" y="191"/>
                    <a:pt x="11" y="438"/>
                  </a:cubicBezTo>
                  <a:cubicBezTo>
                    <a:pt x="0" y="459"/>
                    <a:pt x="22" y="481"/>
                    <a:pt x="43" y="481"/>
                  </a:cubicBezTo>
                  <a:cubicBezTo>
                    <a:pt x="46" y="482"/>
                    <a:pt x="50" y="483"/>
                    <a:pt x="54" y="483"/>
                  </a:cubicBezTo>
                  <a:cubicBezTo>
                    <a:pt x="71" y="483"/>
                    <a:pt x="85" y="466"/>
                    <a:pt x="85" y="448"/>
                  </a:cubicBezTo>
                  <a:cubicBezTo>
                    <a:pt x="105" y="244"/>
                    <a:pt x="285" y="85"/>
                    <a:pt x="479" y="85"/>
                  </a:cubicBezTo>
                  <a:cubicBezTo>
                    <a:pt x="496" y="85"/>
                    <a:pt x="513" y="86"/>
                    <a:pt x="530" y="88"/>
                  </a:cubicBezTo>
                  <a:cubicBezTo>
                    <a:pt x="647" y="99"/>
                    <a:pt x="741" y="152"/>
                    <a:pt x="805" y="237"/>
                  </a:cubicBezTo>
                  <a:cubicBezTo>
                    <a:pt x="868" y="321"/>
                    <a:pt x="901" y="438"/>
                    <a:pt x="890" y="544"/>
                  </a:cubicBezTo>
                  <a:cubicBezTo>
                    <a:pt x="861" y="748"/>
                    <a:pt x="688" y="908"/>
                    <a:pt x="488" y="908"/>
                  </a:cubicBezTo>
                  <a:cubicBezTo>
                    <a:pt x="470" y="908"/>
                    <a:pt x="453" y="907"/>
                    <a:pt x="435" y="904"/>
                  </a:cubicBezTo>
                  <a:cubicBezTo>
                    <a:pt x="414" y="904"/>
                    <a:pt x="393" y="914"/>
                    <a:pt x="393" y="935"/>
                  </a:cubicBezTo>
                  <a:lnTo>
                    <a:pt x="360" y="1189"/>
                  </a:lnTo>
                  <a:cubicBezTo>
                    <a:pt x="360" y="1211"/>
                    <a:pt x="381" y="1222"/>
                    <a:pt x="403" y="1232"/>
                  </a:cubicBezTo>
                  <a:cubicBezTo>
                    <a:pt x="424" y="1232"/>
                    <a:pt x="445" y="1211"/>
                    <a:pt x="445" y="1189"/>
                  </a:cubicBezTo>
                  <a:lnTo>
                    <a:pt x="466" y="989"/>
                  </a:lnTo>
                  <a:cubicBezTo>
                    <a:pt x="473" y="989"/>
                    <a:pt x="479" y="989"/>
                    <a:pt x="486" y="989"/>
                  </a:cubicBezTo>
                  <a:cubicBezTo>
                    <a:pt x="731" y="989"/>
                    <a:pt x="933" y="802"/>
                    <a:pt x="964" y="554"/>
                  </a:cubicBezTo>
                  <a:cubicBezTo>
                    <a:pt x="985" y="427"/>
                    <a:pt x="943" y="290"/>
                    <a:pt x="868" y="194"/>
                  </a:cubicBezTo>
                  <a:cubicBezTo>
                    <a:pt x="784" y="88"/>
                    <a:pt x="668" y="25"/>
                    <a:pt x="541" y="4"/>
                  </a:cubicBezTo>
                  <a:cubicBezTo>
                    <a:pt x="522" y="2"/>
                    <a:pt x="504" y="0"/>
                    <a:pt x="486" y="0"/>
                  </a:cubicBez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885;p68">
              <a:extLst>
                <a:ext uri="{FF2B5EF4-FFF2-40B4-BE49-F238E27FC236}">
                  <a16:creationId xmlns:a16="http://schemas.microsoft.com/office/drawing/2014/main" id="{7F881A50-4BA2-97DF-DA4B-855F9A38F24E}"/>
                </a:ext>
              </a:extLst>
            </p:cNvPr>
            <p:cNvSpPr/>
            <p:nvPr/>
          </p:nvSpPr>
          <p:spPr>
            <a:xfrm>
              <a:off x="4186200" y="4297975"/>
              <a:ext cx="178675" cy="204600"/>
            </a:xfrm>
            <a:custGeom>
              <a:avLst/>
              <a:gdLst/>
              <a:ahLst/>
              <a:cxnLst/>
              <a:rect l="l" t="t" r="r" b="b"/>
              <a:pathLst>
                <a:path w="7147" h="8184" extrusionOk="0">
                  <a:moveTo>
                    <a:pt x="3389" y="1"/>
                  </a:moveTo>
                  <a:lnTo>
                    <a:pt x="2636" y="106"/>
                  </a:lnTo>
                  <a:cubicBezTo>
                    <a:pt x="1768" y="223"/>
                    <a:pt x="1070" y="869"/>
                    <a:pt x="900" y="1726"/>
                  </a:cubicBezTo>
                  <a:cubicBezTo>
                    <a:pt x="636" y="3028"/>
                    <a:pt x="255" y="4807"/>
                    <a:pt x="1" y="5273"/>
                  </a:cubicBezTo>
                  <a:lnTo>
                    <a:pt x="1081" y="5685"/>
                  </a:lnTo>
                  <a:cubicBezTo>
                    <a:pt x="1081" y="5685"/>
                    <a:pt x="1705" y="4024"/>
                    <a:pt x="1917" y="2530"/>
                  </a:cubicBezTo>
                  <a:lnTo>
                    <a:pt x="1917" y="2530"/>
                  </a:lnTo>
                  <a:cubicBezTo>
                    <a:pt x="1917" y="2531"/>
                    <a:pt x="2425" y="5431"/>
                    <a:pt x="954" y="7623"/>
                  </a:cubicBezTo>
                  <a:cubicBezTo>
                    <a:pt x="954" y="7623"/>
                    <a:pt x="2647" y="7623"/>
                    <a:pt x="3441" y="6776"/>
                  </a:cubicBezTo>
                  <a:cubicBezTo>
                    <a:pt x="4024" y="7782"/>
                    <a:pt x="5664" y="8184"/>
                    <a:pt x="5664" y="8184"/>
                  </a:cubicBezTo>
                  <a:cubicBezTo>
                    <a:pt x="4754" y="5697"/>
                    <a:pt x="5908" y="3008"/>
                    <a:pt x="5908" y="3007"/>
                  </a:cubicBezTo>
                  <a:lnTo>
                    <a:pt x="5908" y="3007"/>
                  </a:lnTo>
                  <a:cubicBezTo>
                    <a:pt x="5770" y="4500"/>
                    <a:pt x="5993" y="6268"/>
                    <a:pt x="5993" y="6268"/>
                  </a:cubicBezTo>
                  <a:lnTo>
                    <a:pt x="7146" y="6120"/>
                  </a:lnTo>
                  <a:cubicBezTo>
                    <a:pt x="7009" y="5601"/>
                    <a:pt x="7041" y="3780"/>
                    <a:pt x="7094" y="2457"/>
                  </a:cubicBezTo>
                  <a:cubicBezTo>
                    <a:pt x="7125" y="1589"/>
                    <a:pt x="6596" y="784"/>
                    <a:pt x="5781" y="477"/>
                  </a:cubicBezTo>
                  <a:lnTo>
                    <a:pt x="5071" y="201"/>
                  </a:lnTo>
                  <a:cubicBezTo>
                    <a:pt x="4807" y="604"/>
                    <a:pt x="4172" y="657"/>
                    <a:pt x="4172" y="657"/>
                  </a:cubicBezTo>
                  <a:cubicBezTo>
                    <a:pt x="4172" y="657"/>
                    <a:pt x="3547" y="455"/>
                    <a:pt x="3389" y="1"/>
                  </a:cubicBezTo>
                  <a:close/>
                </a:path>
              </a:pathLst>
            </a:custGeom>
            <a:solidFill>
              <a:srgbClr val="78B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886;p68">
              <a:extLst>
                <a:ext uri="{FF2B5EF4-FFF2-40B4-BE49-F238E27FC236}">
                  <a16:creationId xmlns:a16="http://schemas.microsoft.com/office/drawing/2014/main" id="{A7DAE299-E81E-C975-0F1A-F1CAACB1220B}"/>
                </a:ext>
              </a:extLst>
            </p:cNvPr>
            <p:cNvSpPr/>
            <p:nvPr/>
          </p:nvSpPr>
          <p:spPr>
            <a:xfrm>
              <a:off x="4183025" y="4426600"/>
              <a:ext cx="33100" cy="19875"/>
            </a:xfrm>
            <a:custGeom>
              <a:avLst/>
              <a:gdLst/>
              <a:ahLst/>
              <a:cxnLst/>
              <a:rect l="l" t="t" r="r" b="b"/>
              <a:pathLst>
                <a:path w="1324" h="795" extrusionOk="0">
                  <a:moveTo>
                    <a:pt x="128" y="1"/>
                  </a:moveTo>
                  <a:lnTo>
                    <a:pt x="1" y="307"/>
                  </a:lnTo>
                  <a:lnTo>
                    <a:pt x="1165" y="794"/>
                  </a:lnTo>
                  <a:lnTo>
                    <a:pt x="1324" y="424"/>
                  </a:lnTo>
                  <a:lnTo>
                    <a:pt x="128" y="1"/>
                  </a:lnTo>
                  <a:close/>
                </a:path>
              </a:pathLst>
            </a:custGeom>
            <a:solidFill>
              <a:srgbClr val="78B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887;p68">
              <a:extLst>
                <a:ext uri="{FF2B5EF4-FFF2-40B4-BE49-F238E27FC236}">
                  <a16:creationId xmlns:a16="http://schemas.microsoft.com/office/drawing/2014/main" id="{14D7DEF1-193A-B65F-1AB2-7FB48EFF2BF8}"/>
                </a:ext>
              </a:extLst>
            </p:cNvPr>
            <p:cNvSpPr/>
            <p:nvPr/>
          </p:nvSpPr>
          <p:spPr>
            <a:xfrm>
              <a:off x="4267450" y="4295850"/>
              <a:ext cx="23325" cy="31000"/>
            </a:xfrm>
            <a:custGeom>
              <a:avLst/>
              <a:gdLst/>
              <a:ahLst/>
              <a:cxnLst/>
              <a:rect l="l" t="t" r="r" b="b"/>
              <a:pathLst>
                <a:path w="933" h="1240" extrusionOk="0">
                  <a:moveTo>
                    <a:pt x="139" y="1"/>
                  </a:moveTo>
                  <a:lnTo>
                    <a:pt x="11" y="64"/>
                  </a:lnTo>
                  <a:cubicBezTo>
                    <a:pt x="0" y="573"/>
                    <a:pt x="572" y="1239"/>
                    <a:pt x="572" y="1239"/>
                  </a:cubicBezTo>
                  <a:lnTo>
                    <a:pt x="901" y="879"/>
                  </a:lnTo>
                  <a:lnTo>
                    <a:pt x="932" y="562"/>
                  </a:lnTo>
                  <a:cubicBezTo>
                    <a:pt x="424" y="498"/>
                    <a:pt x="139" y="1"/>
                    <a:pt x="139" y="1"/>
                  </a:cubicBez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888;p68">
              <a:extLst>
                <a:ext uri="{FF2B5EF4-FFF2-40B4-BE49-F238E27FC236}">
                  <a16:creationId xmlns:a16="http://schemas.microsoft.com/office/drawing/2014/main" id="{6B59159E-A15C-3B09-338C-DA7ECAD6F74D}"/>
                </a:ext>
              </a:extLst>
            </p:cNvPr>
            <p:cNvSpPr/>
            <p:nvPr/>
          </p:nvSpPr>
          <p:spPr>
            <a:xfrm>
              <a:off x="4333900" y="4447500"/>
              <a:ext cx="32850" cy="13550"/>
            </a:xfrm>
            <a:custGeom>
              <a:avLst/>
              <a:gdLst/>
              <a:ahLst/>
              <a:cxnLst/>
              <a:rect l="l" t="t" r="r" b="b"/>
              <a:pathLst>
                <a:path w="1314" h="542" extrusionOk="0">
                  <a:moveTo>
                    <a:pt x="1260" y="1"/>
                  </a:moveTo>
                  <a:lnTo>
                    <a:pt x="0" y="149"/>
                  </a:lnTo>
                  <a:lnTo>
                    <a:pt x="64" y="541"/>
                  </a:lnTo>
                  <a:lnTo>
                    <a:pt x="1313" y="340"/>
                  </a:lnTo>
                  <a:lnTo>
                    <a:pt x="1260" y="1"/>
                  </a:lnTo>
                  <a:close/>
                </a:path>
              </a:pathLst>
            </a:custGeom>
            <a:solidFill>
              <a:srgbClr val="78B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889;p68">
              <a:extLst>
                <a:ext uri="{FF2B5EF4-FFF2-40B4-BE49-F238E27FC236}">
                  <a16:creationId xmlns:a16="http://schemas.microsoft.com/office/drawing/2014/main" id="{7C00BCB3-CA44-1385-95A8-D3D03EEDE18E}"/>
                </a:ext>
              </a:extLst>
            </p:cNvPr>
            <p:cNvSpPr/>
            <p:nvPr/>
          </p:nvSpPr>
          <p:spPr>
            <a:xfrm>
              <a:off x="4289950" y="4300875"/>
              <a:ext cx="26500" cy="27550"/>
            </a:xfrm>
            <a:custGeom>
              <a:avLst/>
              <a:gdLst/>
              <a:ahLst/>
              <a:cxnLst/>
              <a:rect l="l" t="t" r="r" b="b"/>
              <a:pathLst>
                <a:path w="1060" h="1102" extrusionOk="0">
                  <a:moveTo>
                    <a:pt x="943" y="1"/>
                  </a:moveTo>
                  <a:cubicBezTo>
                    <a:pt x="943" y="1"/>
                    <a:pt x="604" y="367"/>
                    <a:pt x="139" y="367"/>
                  </a:cubicBezTo>
                  <a:cubicBezTo>
                    <a:pt x="104" y="367"/>
                    <a:pt x="68" y="365"/>
                    <a:pt x="32" y="361"/>
                  </a:cubicBezTo>
                  <a:lnTo>
                    <a:pt x="1" y="678"/>
                  </a:lnTo>
                  <a:lnTo>
                    <a:pt x="234" y="1102"/>
                  </a:lnTo>
                  <a:cubicBezTo>
                    <a:pt x="234" y="1102"/>
                    <a:pt x="943" y="594"/>
                    <a:pt x="1060" y="85"/>
                  </a:cubicBezTo>
                  <a:lnTo>
                    <a:pt x="943" y="1"/>
                  </a:ln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890;p68">
              <a:extLst>
                <a:ext uri="{FF2B5EF4-FFF2-40B4-BE49-F238E27FC236}">
                  <a16:creationId xmlns:a16="http://schemas.microsoft.com/office/drawing/2014/main" id="{C9C96F1E-0B21-7687-7BE5-C46E7F5FBF55}"/>
                </a:ext>
              </a:extLst>
            </p:cNvPr>
            <p:cNvSpPr/>
            <p:nvPr/>
          </p:nvSpPr>
          <p:spPr>
            <a:xfrm>
              <a:off x="4284925" y="4337400"/>
              <a:ext cx="4775" cy="4800"/>
            </a:xfrm>
            <a:custGeom>
              <a:avLst/>
              <a:gdLst/>
              <a:ahLst/>
              <a:cxnLst/>
              <a:rect l="l" t="t" r="r" b="b"/>
              <a:pathLst>
                <a:path w="191" h="192" extrusionOk="0">
                  <a:moveTo>
                    <a:pt x="106" y="1"/>
                  </a:moveTo>
                  <a:cubicBezTo>
                    <a:pt x="54" y="1"/>
                    <a:pt x="11" y="33"/>
                    <a:pt x="11" y="85"/>
                  </a:cubicBezTo>
                  <a:cubicBezTo>
                    <a:pt x="0" y="139"/>
                    <a:pt x="32" y="181"/>
                    <a:pt x="85" y="191"/>
                  </a:cubicBezTo>
                  <a:cubicBezTo>
                    <a:pt x="138" y="191"/>
                    <a:pt x="181" y="160"/>
                    <a:pt x="191" y="107"/>
                  </a:cubicBezTo>
                  <a:cubicBezTo>
                    <a:pt x="191" y="54"/>
                    <a:pt x="159" y="12"/>
                    <a:pt x="106" y="1"/>
                  </a:cubicBez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891;p68">
              <a:extLst>
                <a:ext uri="{FF2B5EF4-FFF2-40B4-BE49-F238E27FC236}">
                  <a16:creationId xmlns:a16="http://schemas.microsoft.com/office/drawing/2014/main" id="{4D4F551C-2FF0-D4BF-FF96-574C42AEEDEE}"/>
                </a:ext>
              </a:extLst>
            </p:cNvPr>
            <p:cNvSpPr/>
            <p:nvPr/>
          </p:nvSpPr>
          <p:spPr>
            <a:xfrm>
              <a:off x="4283325" y="4351700"/>
              <a:ext cx="4800" cy="4775"/>
            </a:xfrm>
            <a:custGeom>
              <a:avLst/>
              <a:gdLst/>
              <a:ahLst/>
              <a:cxnLst/>
              <a:rect l="l" t="t" r="r" b="b"/>
              <a:pathLst>
                <a:path w="192" h="191" extrusionOk="0">
                  <a:moveTo>
                    <a:pt x="107" y="0"/>
                  </a:moveTo>
                  <a:cubicBezTo>
                    <a:pt x="54" y="0"/>
                    <a:pt x="12" y="33"/>
                    <a:pt x="1" y="85"/>
                  </a:cubicBezTo>
                  <a:cubicBezTo>
                    <a:pt x="1" y="138"/>
                    <a:pt x="33" y="181"/>
                    <a:pt x="85" y="191"/>
                  </a:cubicBezTo>
                  <a:cubicBezTo>
                    <a:pt x="139" y="191"/>
                    <a:pt x="181" y="160"/>
                    <a:pt x="181" y="106"/>
                  </a:cubicBezTo>
                  <a:cubicBezTo>
                    <a:pt x="191" y="54"/>
                    <a:pt x="160" y="11"/>
                    <a:pt x="107" y="0"/>
                  </a:cubicBez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892;p68">
              <a:extLst>
                <a:ext uri="{FF2B5EF4-FFF2-40B4-BE49-F238E27FC236}">
                  <a16:creationId xmlns:a16="http://schemas.microsoft.com/office/drawing/2014/main" id="{A223C946-EC19-680E-1E54-E5AAD8B83DBD}"/>
                </a:ext>
              </a:extLst>
            </p:cNvPr>
            <p:cNvSpPr/>
            <p:nvPr/>
          </p:nvSpPr>
          <p:spPr>
            <a:xfrm>
              <a:off x="4281500" y="4366200"/>
              <a:ext cx="5025" cy="4575"/>
            </a:xfrm>
            <a:custGeom>
              <a:avLst/>
              <a:gdLst/>
              <a:ahLst/>
              <a:cxnLst/>
              <a:rect l="l" t="t" r="r" b="b"/>
              <a:pathLst>
                <a:path w="201" h="183" extrusionOk="0">
                  <a:moveTo>
                    <a:pt x="89" y="1"/>
                  </a:moveTo>
                  <a:cubicBezTo>
                    <a:pt x="50" y="1"/>
                    <a:pt x="10" y="31"/>
                    <a:pt x="10" y="77"/>
                  </a:cubicBezTo>
                  <a:cubicBezTo>
                    <a:pt x="0" y="130"/>
                    <a:pt x="42" y="172"/>
                    <a:pt x="85" y="183"/>
                  </a:cubicBezTo>
                  <a:cubicBezTo>
                    <a:pt x="137" y="183"/>
                    <a:pt x="180" y="151"/>
                    <a:pt x="191" y="98"/>
                  </a:cubicBezTo>
                  <a:cubicBezTo>
                    <a:pt x="201" y="56"/>
                    <a:pt x="158" y="3"/>
                    <a:pt x="106" y="3"/>
                  </a:cubicBezTo>
                  <a:cubicBezTo>
                    <a:pt x="100" y="2"/>
                    <a:pt x="95" y="1"/>
                    <a:pt x="89" y="1"/>
                  </a:cubicBez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893;p68">
              <a:extLst>
                <a:ext uri="{FF2B5EF4-FFF2-40B4-BE49-F238E27FC236}">
                  <a16:creationId xmlns:a16="http://schemas.microsoft.com/office/drawing/2014/main" id="{351AD427-7B55-4D59-15BC-36F43CC4AFB6}"/>
                </a:ext>
              </a:extLst>
            </p:cNvPr>
            <p:cNvSpPr/>
            <p:nvPr/>
          </p:nvSpPr>
          <p:spPr>
            <a:xfrm>
              <a:off x="4279900" y="4380500"/>
              <a:ext cx="4800" cy="4625"/>
            </a:xfrm>
            <a:custGeom>
              <a:avLst/>
              <a:gdLst/>
              <a:ahLst/>
              <a:cxnLst/>
              <a:rect l="l" t="t" r="r" b="b"/>
              <a:pathLst>
                <a:path w="192" h="185" extrusionOk="0">
                  <a:moveTo>
                    <a:pt x="89" y="1"/>
                  </a:moveTo>
                  <a:cubicBezTo>
                    <a:pt x="44" y="1"/>
                    <a:pt x="10" y="39"/>
                    <a:pt x="0" y="76"/>
                  </a:cubicBezTo>
                  <a:cubicBezTo>
                    <a:pt x="0" y="130"/>
                    <a:pt x="32" y="182"/>
                    <a:pt x="85" y="182"/>
                  </a:cubicBezTo>
                  <a:cubicBezTo>
                    <a:pt x="91" y="183"/>
                    <a:pt x="96" y="184"/>
                    <a:pt x="102" y="184"/>
                  </a:cubicBezTo>
                  <a:cubicBezTo>
                    <a:pt x="146" y="184"/>
                    <a:pt x="181" y="145"/>
                    <a:pt x="191" y="98"/>
                  </a:cubicBezTo>
                  <a:cubicBezTo>
                    <a:pt x="191" y="55"/>
                    <a:pt x="159" y="3"/>
                    <a:pt x="106" y="3"/>
                  </a:cubicBezTo>
                  <a:cubicBezTo>
                    <a:pt x="101" y="2"/>
                    <a:pt x="95" y="1"/>
                    <a:pt x="89" y="1"/>
                  </a:cubicBez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894;p68">
              <a:extLst>
                <a:ext uri="{FF2B5EF4-FFF2-40B4-BE49-F238E27FC236}">
                  <a16:creationId xmlns:a16="http://schemas.microsoft.com/office/drawing/2014/main" id="{EDFC3B8A-DD75-44C0-E8E1-955F5BDB5D48}"/>
                </a:ext>
              </a:extLst>
            </p:cNvPr>
            <p:cNvSpPr/>
            <p:nvPr/>
          </p:nvSpPr>
          <p:spPr>
            <a:xfrm>
              <a:off x="4278025" y="4394800"/>
              <a:ext cx="5075" cy="4600"/>
            </a:xfrm>
            <a:custGeom>
              <a:avLst/>
              <a:gdLst/>
              <a:ahLst/>
              <a:cxnLst/>
              <a:rect l="l" t="t" r="r" b="b"/>
              <a:pathLst>
                <a:path w="203" h="184" extrusionOk="0">
                  <a:moveTo>
                    <a:pt x="101" y="1"/>
                  </a:moveTo>
                  <a:cubicBezTo>
                    <a:pt x="56" y="1"/>
                    <a:pt x="21" y="40"/>
                    <a:pt x="12" y="87"/>
                  </a:cubicBezTo>
                  <a:cubicBezTo>
                    <a:pt x="1" y="129"/>
                    <a:pt x="43" y="182"/>
                    <a:pt x="97" y="182"/>
                  </a:cubicBezTo>
                  <a:cubicBezTo>
                    <a:pt x="101" y="183"/>
                    <a:pt x="106" y="184"/>
                    <a:pt x="111" y="184"/>
                  </a:cubicBezTo>
                  <a:cubicBezTo>
                    <a:pt x="150" y="184"/>
                    <a:pt x="192" y="146"/>
                    <a:pt x="192" y="108"/>
                  </a:cubicBezTo>
                  <a:cubicBezTo>
                    <a:pt x="203" y="55"/>
                    <a:pt x="160" y="13"/>
                    <a:pt x="118" y="2"/>
                  </a:cubicBezTo>
                  <a:cubicBezTo>
                    <a:pt x="112" y="1"/>
                    <a:pt x="106" y="1"/>
                    <a:pt x="101" y="1"/>
                  </a:cubicBez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895;p68">
              <a:extLst>
                <a:ext uri="{FF2B5EF4-FFF2-40B4-BE49-F238E27FC236}">
                  <a16:creationId xmlns:a16="http://schemas.microsoft.com/office/drawing/2014/main" id="{3DB2AC0E-9D2B-988D-AAEF-BC1A6A1E2F43}"/>
                </a:ext>
              </a:extLst>
            </p:cNvPr>
            <p:cNvSpPr/>
            <p:nvPr/>
          </p:nvSpPr>
          <p:spPr>
            <a:xfrm>
              <a:off x="4276450" y="4409150"/>
              <a:ext cx="4775" cy="4550"/>
            </a:xfrm>
            <a:custGeom>
              <a:avLst/>
              <a:gdLst/>
              <a:ahLst/>
              <a:cxnLst/>
              <a:rect l="l" t="t" r="r" b="b"/>
              <a:pathLst>
                <a:path w="191" h="182" extrusionOk="0">
                  <a:moveTo>
                    <a:pt x="106" y="0"/>
                  </a:moveTo>
                  <a:cubicBezTo>
                    <a:pt x="54" y="0"/>
                    <a:pt x="11" y="31"/>
                    <a:pt x="11" y="85"/>
                  </a:cubicBezTo>
                  <a:cubicBezTo>
                    <a:pt x="0" y="137"/>
                    <a:pt x="33" y="180"/>
                    <a:pt x="85" y="180"/>
                  </a:cubicBezTo>
                  <a:cubicBezTo>
                    <a:pt x="92" y="181"/>
                    <a:pt x="99" y="182"/>
                    <a:pt x="106" y="182"/>
                  </a:cubicBezTo>
                  <a:cubicBezTo>
                    <a:pt x="149" y="182"/>
                    <a:pt x="182" y="152"/>
                    <a:pt x="191" y="106"/>
                  </a:cubicBezTo>
                  <a:cubicBezTo>
                    <a:pt x="191" y="53"/>
                    <a:pt x="160" y="10"/>
                    <a:pt x="106" y="0"/>
                  </a:cubicBez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896;p68">
              <a:extLst>
                <a:ext uri="{FF2B5EF4-FFF2-40B4-BE49-F238E27FC236}">
                  <a16:creationId xmlns:a16="http://schemas.microsoft.com/office/drawing/2014/main" id="{19CA2073-E620-D3E6-3BED-C6E32179CD26}"/>
                </a:ext>
              </a:extLst>
            </p:cNvPr>
            <p:cNvSpPr/>
            <p:nvPr/>
          </p:nvSpPr>
          <p:spPr>
            <a:xfrm>
              <a:off x="4274850" y="4423425"/>
              <a:ext cx="4800" cy="4800"/>
            </a:xfrm>
            <a:custGeom>
              <a:avLst/>
              <a:gdLst/>
              <a:ahLst/>
              <a:cxnLst/>
              <a:rect l="l" t="t" r="r" b="b"/>
              <a:pathLst>
                <a:path w="192" h="192" extrusionOk="0">
                  <a:moveTo>
                    <a:pt x="107" y="1"/>
                  </a:moveTo>
                  <a:cubicBezTo>
                    <a:pt x="54" y="1"/>
                    <a:pt x="12" y="32"/>
                    <a:pt x="1" y="86"/>
                  </a:cubicBezTo>
                  <a:cubicBezTo>
                    <a:pt x="1" y="138"/>
                    <a:pt x="33" y="180"/>
                    <a:pt x="86" y="191"/>
                  </a:cubicBezTo>
                  <a:cubicBezTo>
                    <a:pt x="139" y="191"/>
                    <a:pt x="181" y="159"/>
                    <a:pt x="181" y="107"/>
                  </a:cubicBezTo>
                  <a:cubicBezTo>
                    <a:pt x="191" y="53"/>
                    <a:pt x="160" y="11"/>
                    <a:pt x="107" y="1"/>
                  </a:cubicBez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897;p68">
              <a:extLst>
                <a:ext uri="{FF2B5EF4-FFF2-40B4-BE49-F238E27FC236}">
                  <a16:creationId xmlns:a16="http://schemas.microsoft.com/office/drawing/2014/main" id="{52546852-D81E-8395-946E-F4E83D61EB53}"/>
                </a:ext>
              </a:extLst>
            </p:cNvPr>
            <p:cNvSpPr/>
            <p:nvPr/>
          </p:nvSpPr>
          <p:spPr>
            <a:xfrm>
              <a:off x="4273025" y="4437925"/>
              <a:ext cx="5025" cy="4600"/>
            </a:xfrm>
            <a:custGeom>
              <a:avLst/>
              <a:gdLst/>
              <a:ahLst/>
              <a:cxnLst/>
              <a:rect l="l" t="t" r="r" b="b"/>
              <a:pathLst>
                <a:path w="201" h="184" extrusionOk="0">
                  <a:moveTo>
                    <a:pt x="90" y="1"/>
                  </a:moveTo>
                  <a:cubicBezTo>
                    <a:pt x="51" y="1"/>
                    <a:pt x="10" y="31"/>
                    <a:pt x="10" y="77"/>
                  </a:cubicBezTo>
                  <a:cubicBezTo>
                    <a:pt x="0" y="130"/>
                    <a:pt x="43" y="172"/>
                    <a:pt x="85" y="183"/>
                  </a:cubicBezTo>
                  <a:cubicBezTo>
                    <a:pt x="137" y="183"/>
                    <a:pt x="191" y="151"/>
                    <a:pt x="191" y="98"/>
                  </a:cubicBezTo>
                  <a:cubicBezTo>
                    <a:pt x="201" y="45"/>
                    <a:pt x="159" y="3"/>
                    <a:pt x="106" y="3"/>
                  </a:cubicBezTo>
                  <a:cubicBezTo>
                    <a:pt x="101" y="1"/>
                    <a:pt x="95" y="1"/>
                    <a:pt x="90" y="1"/>
                  </a:cubicBez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898;p68">
              <a:extLst>
                <a:ext uri="{FF2B5EF4-FFF2-40B4-BE49-F238E27FC236}">
                  <a16:creationId xmlns:a16="http://schemas.microsoft.com/office/drawing/2014/main" id="{18D8A269-BF35-A000-F4B2-4AACB903A0F8}"/>
                </a:ext>
              </a:extLst>
            </p:cNvPr>
            <p:cNvSpPr/>
            <p:nvPr/>
          </p:nvSpPr>
          <p:spPr>
            <a:xfrm>
              <a:off x="4271425" y="4452225"/>
              <a:ext cx="4800" cy="4625"/>
            </a:xfrm>
            <a:custGeom>
              <a:avLst/>
              <a:gdLst/>
              <a:ahLst/>
              <a:cxnLst/>
              <a:rect l="l" t="t" r="r" b="b"/>
              <a:pathLst>
                <a:path w="192" h="185" extrusionOk="0">
                  <a:moveTo>
                    <a:pt x="91" y="1"/>
                  </a:moveTo>
                  <a:cubicBezTo>
                    <a:pt x="45" y="1"/>
                    <a:pt x="10" y="39"/>
                    <a:pt x="1" y="77"/>
                  </a:cubicBezTo>
                  <a:cubicBezTo>
                    <a:pt x="1" y="129"/>
                    <a:pt x="32" y="172"/>
                    <a:pt x="85" y="183"/>
                  </a:cubicBezTo>
                  <a:cubicBezTo>
                    <a:pt x="91" y="184"/>
                    <a:pt x="96" y="184"/>
                    <a:pt x="101" y="184"/>
                  </a:cubicBezTo>
                  <a:cubicBezTo>
                    <a:pt x="146" y="184"/>
                    <a:pt x="181" y="145"/>
                    <a:pt x="191" y="98"/>
                  </a:cubicBezTo>
                  <a:cubicBezTo>
                    <a:pt x="191" y="56"/>
                    <a:pt x="159" y="2"/>
                    <a:pt x="107" y="2"/>
                  </a:cubicBezTo>
                  <a:cubicBezTo>
                    <a:pt x="101" y="1"/>
                    <a:pt x="96" y="1"/>
                    <a:pt x="91" y="1"/>
                  </a:cubicBez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899;p68">
              <a:extLst>
                <a:ext uri="{FF2B5EF4-FFF2-40B4-BE49-F238E27FC236}">
                  <a16:creationId xmlns:a16="http://schemas.microsoft.com/office/drawing/2014/main" id="{379868A4-8337-9122-F219-1F9BB5CF5D54}"/>
                </a:ext>
              </a:extLst>
            </p:cNvPr>
            <p:cNvSpPr/>
            <p:nvPr/>
          </p:nvSpPr>
          <p:spPr>
            <a:xfrm>
              <a:off x="4261900" y="4186550"/>
              <a:ext cx="218650" cy="192700"/>
            </a:xfrm>
            <a:custGeom>
              <a:avLst/>
              <a:gdLst/>
              <a:ahLst/>
              <a:cxnLst/>
              <a:rect l="l" t="t" r="r" b="b"/>
              <a:pathLst>
                <a:path w="8746" h="7708" extrusionOk="0">
                  <a:moveTo>
                    <a:pt x="1578" y="0"/>
                  </a:moveTo>
                  <a:cubicBezTo>
                    <a:pt x="1504" y="0"/>
                    <a:pt x="1419" y="0"/>
                    <a:pt x="1335" y="11"/>
                  </a:cubicBezTo>
                  <a:cubicBezTo>
                    <a:pt x="1229" y="11"/>
                    <a:pt x="1123" y="21"/>
                    <a:pt x="1006" y="32"/>
                  </a:cubicBezTo>
                  <a:lnTo>
                    <a:pt x="1" y="1790"/>
                  </a:lnTo>
                  <a:lnTo>
                    <a:pt x="318" y="1757"/>
                  </a:lnTo>
                  <a:lnTo>
                    <a:pt x="572" y="1757"/>
                  </a:lnTo>
                  <a:cubicBezTo>
                    <a:pt x="657" y="1757"/>
                    <a:pt x="752" y="1757"/>
                    <a:pt x="837" y="1769"/>
                  </a:cubicBezTo>
                  <a:cubicBezTo>
                    <a:pt x="921" y="1769"/>
                    <a:pt x="996" y="1779"/>
                    <a:pt x="1069" y="1790"/>
                  </a:cubicBezTo>
                  <a:cubicBezTo>
                    <a:pt x="1165" y="1800"/>
                    <a:pt x="1260" y="1811"/>
                    <a:pt x="1356" y="1832"/>
                  </a:cubicBezTo>
                  <a:cubicBezTo>
                    <a:pt x="1429" y="1842"/>
                    <a:pt x="1504" y="1853"/>
                    <a:pt x="1578" y="1874"/>
                  </a:cubicBezTo>
                  <a:cubicBezTo>
                    <a:pt x="2742" y="2128"/>
                    <a:pt x="3822" y="2806"/>
                    <a:pt x="4563" y="3748"/>
                  </a:cubicBezTo>
                  <a:cubicBezTo>
                    <a:pt x="5093" y="4425"/>
                    <a:pt x="5442" y="5230"/>
                    <a:pt x="5887" y="5971"/>
                  </a:cubicBezTo>
                  <a:cubicBezTo>
                    <a:pt x="6088" y="6300"/>
                    <a:pt x="6321" y="6617"/>
                    <a:pt x="6586" y="6903"/>
                  </a:cubicBezTo>
                  <a:cubicBezTo>
                    <a:pt x="6628" y="6956"/>
                    <a:pt x="6681" y="7009"/>
                    <a:pt x="6734" y="7062"/>
                  </a:cubicBezTo>
                  <a:lnTo>
                    <a:pt x="6924" y="7220"/>
                  </a:lnTo>
                  <a:cubicBezTo>
                    <a:pt x="6977" y="7263"/>
                    <a:pt x="7030" y="7316"/>
                    <a:pt x="7083" y="7358"/>
                  </a:cubicBezTo>
                  <a:cubicBezTo>
                    <a:pt x="7157" y="7401"/>
                    <a:pt x="7231" y="7453"/>
                    <a:pt x="7306" y="7496"/>
                  </a:cubicBezTo>
                  <a:cubicBezTo>
                    <a:pt x="7369" y="7538"/>
                    <a:pt x="7433" y="7570"/>
                    <a:pt x="7496" y="7602"/>
                  </a:cubicBezTo>
                  <a:cubicBezTo>
                    <a:pt x="7581" y="7644"/>
                    <a:pt x="7655" y="7676"/>
                    <a:pt x="7739" y="7707"/>
                  </a:cubicBezTo>
                  <a:lnTo>
                    <a:pt x="8745" y="5950"/>
                  </a:lnTo>
                  <a:cubicBezTo>
                    <a:pt x="8661" y="5919"/>
                    <a:pt x="8586" y="5886"/>
                    <a:pt x="8513" y="5844"/>
                  </a:cubicBezTo>
                  <a:lnTo>
                    <a:pt x="8322" y="5749"/>
                  </a:lnTo>
                  <a:cubicBezTo>
                    <a:pt x="8247" y="5707"/>
                    <a:pt x="8174" y="5654"/>
                    <a:pt x="8099" y="5601"/>
                  </a:cubicBezTo>
                  <a:cubicBezTo>
                    <a:pt x="8047" y="5559"/>
                    <a:pt x="7983" y="5516"/>
                    <a:pt x="7930" y="5474"/>
                  </a:cubicBezTo>
                  <a:cubicBezTo>
                    <a:pt x="7866" y="5421"/>
                    <a:pt x="7803" y="5368"/>
                    <a:pt x="7750" y="5305"/>
                  </a:cubicBezTo>
                  <a:cubicBezTo>
                    <a:pt x="7697" y="5251"/>
                    <a:pt x="7644" y="5209"/>
                    <a:pt x="7591" y="5145"/>
                  </a:cubicBezTo>
                  <a:cubicBezTo>
                    <a:pt x="7327" y="4870"/>
                    <a:pt x="7094" y="4542"/>
                    <a:pt x="6892" y="4214"/>
                  </a:cubicBezTo>
                  <a:cubicBezTo>
                    <a:pt x="6448" y="3473"/>
                    <a:pt x="6099" y="2668"/>
                    <a:pt x="5569" y="1990"/>
                  </a:cubicBezTo>
                  <a:cubicBezTo>
                    <a:pt x="4828" y="1049"/>
                    <a:pt x="3748" y="371"/>
                    <a:pt x="2584" y="117"/>
                  </a:cubicBezTo>
                  <a:cubicBezTo>
                    <a:pt x="2520" y="96"/>
                    <a:pt x="2446" y="85"/>
                    <a:pt x="2372" y="75"/>
                  </a:cubicBezTo>
                  <a:cubicBezTo>
                    <a:pt x="2276" y="53"/>
                    <a:pt x="2182" y="42"/>
                    <a:pt x="2086" y="32"/>
                  </a:cubicBezTo>
                  <a:cubicBezTo>
                    <a:pt x="2012" y="21"/>
                    <a:pt x="1927" y="11"/>
                    <a:pt x="1853" y="11"/>
                  </a:cubicBezTo>
                  <a:cubicBezTo>
                    <a:pt x="1768" y="0"/>
                    <a:pt x="1673" y="0"/>
                    <a:pt x="1578" y="0"/>
                  </a:cubicBezTo>
                  <a:close/>
                </a:path>
              </a:pathLst>
            </a:custGeom>
            <a:solidFill>
              <a:srgbClr val="8940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900;p68">
              <a:extLst>
                <a:ext uri="{FF2B5EF4-FFF2-40B4-BE49-F238E27FC236}">
                  <a16:creationId xmlns:a16="http://schemas.microsoft.com/office/drawing/2014/main" id="{6E88C2CD-B624-F481-BC64-BEF6C015AFA3}"/>
                </a:ext>
              </a:extLst>
            </p:cNvPr>
            <p:cNvSpPr/>
            <p:nvPr/>
          </p:nvSpPr>
          <p:spPr>
            <a:xfrm>
              <a:off x="4269850" y="4186550"/>
              <a:ext cx="31500" cy="43950"/>
            </a:xfrm>
            <a:custGeom>
              <a:avLst/>
              <a:gdLst/>
              <a:ahLst/>
              <a:cxnLst/>
              <a:rect l="l" t="t" r="r" b="b"/>
              <a:pathLst>
                <a:path w="1260" h="1758" extrusionOk="0">
                  <a:moveTo>
                    <a:pt x="1260" y="0"/>
                  </a:moveTo>
                  <a:cubicBezTo>
                    <a:pt x="1186" y="0"/>
                    <a:pt x="1101" y="0"/>
                    <a:pt x="1017" y="11"/>
                  </a:cubicBezTo>
                  <a:lnTo>
                    <a:pt x="0" y="1757"/>
                  </a:lnTo>
                  <a:lnTo>
                    <a:pt x="254" y="1757"/>
                  </a:lnTo>
                  <a:cubicBezTo>
                    <a:pt x="582" y="1176"/>
                    <a:pt x="921" y="583"/>
                    <a:pt x="1260" y="0"/>
                  </a:cubicBez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901;p68">
              <a:extLst>
                <a:ext uri="{FF2B5EF4-FFF2-40B4-BE49-F238E27FC236}">
                  <a16:creationId xmlns:a16="http://schemas.microsoft.com/office/drawing/2014/main" id="{731A1158-23DA-545A-35F4-CE82754A0D9A}"/>
                </a:ext>
              </a:extLst>
            </p:cNvPr>
            <p:cNvSpPr/>
            <p:nvPr/>
          </p:nvSpPr>
          <p:spPr>
            <a:xfrm>
              <a:off x="4282800" y="4186825"/>
              <a:ext cx="31250" cy="44475"/>
            </a:xfrm>
            <a:custGeom>
              <a:avLst/>
              <a:gdLst/>
              <a:ahLst/>
              <a:cxnLst/>
              <a:rect l="l" t="t" r="r" b="b"/>
              <a:pathLst>
                <a:path w="1250" h="1779" extrusionOk="0">
                  <a:moveTo>
                    <a:pt x="1017" y="0"/>
                  </a:moveTo>
                  <a:cubicBezTo>
                    <a:pt x="678" y="582"/>
                    <a:pt x="339" y="1175"/>
                    <a:pt x="1" y="1758"/>
                  </a:cubicBezTo>
                  <a:cubicBezTo>
                    <a:pt x="85" y="1758"/>
                    <a:pt x="160" y="1768"/>
                    <a:pt x="233" y="1779"/>
                  </a:cubicBezTo>
                  <a:cubicBezTo>
                    <a:pt x="572" y="1186"/>
                    <a:pt x="911" y="603"/>
                    <a:pt x="1250" y="21"/>
                  </a:cubicBezTo>
                  <a:cubicBezTo>
                    <a:pt x="1176" y="10"/>
                    <a:pt x="1091" y="0"/>
                    <a:pt x="1017" y="0"/>
                  </a:cubicBez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902;p68">
              <a:extLst>
                <a:ext uri="{FF2B5EF4-FFF2-40B4-BE49-F238E27FC236}">
                  <a16:creationId xmlns:a16="http://schemas.microsoft.com/office/drawing/2014/main" id="{7120B799-015B-8F91-B135-EA67FE1F9B31}"/>
                </a:ext>
              </a:extLst>
            </p:cNvPr>
            <p:cNvSpPr/>
            <p:nvPr/>
          </p:nvSpPr>
          <p:spPr>
            <a:xfrm>
              <a:off x="4295775" y="4188400"/>
              <a:ext cx="30725" cy="45025"/>
            </a:xfrm>
            <a:custGeom>
              <a:avLst/>
              <a:gdLst/>
              <a:ahLst/>
              <a:cxnLst/>
              <a:rect l="l" t="t" r="r" b="b"/>
              <a:pathLst>
                <a:path w="1229" h="1801" extrusionOk="0">
                  <a:moveTo>
                    <a:pt x="1017" y="1"/>
                  </a:moveTo>
                  <a:cubicBezTo>
                    <a:pt x="678" y="582"/>
                    <a:pt x="340" y="1165"/>
                    <a:pt x="1" y="1758"/>
                  </a:cubicBezTo>
                  <a:cubicBezTo>
                    <a:pt x="74" y="1768"/>
                    <a:pt x="149" y="1779"/>
                    <a:pt x="223" y="1800"/>
                  </a:cubicBezTo>
                  <a:cubicBezTo>
                    <a:pt x="561" y="1208"/>
                    <a:pt x="900" y="625"/>
                    <a:pt x="1229" y="43"/>
                  </a:cubicBezTo>
                  <a:cubicBezTo>
                    <a:pt x="1165" y="22"/>
                    <a:pt x="1091" y="11"/>
                    <a:pt x="1017" y="1"/>
                  </a:cubicBez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903;p68">
              <a:extLst>
                <a:ext uri="{FF2B5EF4-FFF2-40B4-BE49-F238E27FC236}">
                  <a16:creationId xmlns:a16="http://schemas.microsoft.com/office/drawing/2014/main" id="{18C6ECE0-AE89-A3D5-2885-F495FAF91611}"/>
                </a:ext>
              </a:extLst>
            </p:cNvPr>
            <p:cNvSpPr/>
            <p:nvPr/>
          </p:nvSpPr>
          <p:spPr>
            <a:xfrm>
              <a:off x="4426525" y="4315175"/>
              <a:ext cx="29150" cy="47925"/>
            </a:xfrm>
            <a:custGeom>
              <a:avLst/>
              <a:gdLst/>
              <a:ahLst/>
              <a:cxnLst/>
              <a:rect l="l" t="t" r="r" b="b"/>
              <a:pathLst>
                <a:path w="1166" h="1917" extrusionOk="0">
                  <a:moveTo>
                    <a:pt x="1006" y="0"/>
                  </a:moveTo>
                  <a:cubicBezTo>
                    <a:pt x="667" y="593"/>
                    <a:pt x="328" y="1176"/>
                    <a:pt x="1" y="1758"/>
                  </a:cubicBezTo>
                  <a:cubicBezTo>
                    <a:pt x="43" y="1811"/>
                    <a:pt x="96" y="1864"/>
                    <a:pt x="149" y="1917"/>
                  </a:cubicBezTo>
                  <a:cubicBezTo>
                    <a:pt x="488" y="1324"/>
                    <a:pt x="826" y="741"/>
                    <a:pt x="1165" y="160"/>
                  </a:cubicBezTo>
                  <a:cubicBezTo>
                    <a:pt x="1112" y="106"/>
                    <a:pt x="1059" y="64"/>
                    <a:pt x="1006" y="0"/>
                  </a:cubicBez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904;p68">
              <a:extLst>
                <a:ext uri="{FF2B5EF4-FFF2-40B4-BE49-F238E27FC236}">
                  <a16:creationId xmlns:a16="http://schemas.microsoft.com/office/drawing/2014/main" id="{7CE40694-716E-101E-FAE8-32D810E3AEFE}"/>
                </a:ext>
              </a:extLst>
            </p:cNvPr>
            <p:cNvSpPr/>
            <p:nvPr/>
          </p:nvSpPr>
          <p:spPr>
            <a:xfrm>
              <a:off x="4435000" y="4323375"/>
              <a:ext cx="29400" cy="47150"/>
            </a:xfrm>
            <a:custGeom>
              <a:avLst/>
              <a:gdLst/>
              <a:ahLst/>
              <a:cxnLst/>
              <a:rect l="l" t="t" r="r" b="b"/>
              <a:pathLst>
                <a:path w="1176" h="1886" extrusionOk="0">
                  <a:moveTo>
                    <a:pt x="1006" y="1"/>
                  </a:moveTo>
                  <a:cubicBezTo>
                    <a:pt x="667" y="583"/>
                    <a:pt x="328" y="1166"/>
                    <a:pt x="0" y="1747"/>
                  </a:cubicBezTo>
                  <a:cubicBezTo>
                    <a:pt x="53" y="1790"/>
                    <a:pt x="106" y="1843"/>
                    <a:pt x="159" y="1885"/>
                  </a:cubicBezTo>
                  <a:cubicBezTo>
                    <a:pt x="498" y="1293"/>
                    <a:pt x="836" y="710"/>
                    <a:pt x="1175" y="128"/>
                  </a:cubicBezTo>
                  <a:cubicBezTo>
                    <a:pt x="1123" y="86"/>
                    <a:pt x="1059" y="43"/>
                    <a:pt x="1006" y="1"/>
                  </a:cubicBez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905;p68">
              <a:extLst>
                <a:ext uri="{FF2B5EF4-FFF2-40B4-BE49-F238E27FC236}">
                  <a16:creationId xmlns:a16="http://schemas.microsoft.com/office/drawing/2014/main" id="{6975C850-2B16-F944-D5EF-A651898F0967}"/>
                </a:ext>
              </a:extLst>
            </p:cNvPr>
            <p:cNvSpPr/>
            <p:nvPr/>
          </p:nvSpPr>
          <p:spPr>
            <a:xfrm>
              <a:off x="4444525" y="4330275"/>
              <a:ext cx="30200" cy="46325"/>
            </a:xfrm>
            <a:custGeom>
              <a:avLst/>
              <a:gdLst/>
              <a:ahLst/>
              <a:cxnLst/>
              <a:rect l="l" t="t" r="r" b="b"/>
              <a:pathLst>
                <a:path w="1208" h="1853" extrusionOk="0">
                  <a:moveTo>
                    <a:pt x="1017" y="0"/>
                  </a:moveTo>
                  <a:lnTo>
                    <a:pt x="1" y="1747"/>
                  </a:lnTo>
                  <a:cubicBezTo>
                    <a:pt x="64" y="1789"/>
                    <a:pt x="128" y="1821"/>
                    <a:pt x="191" y="1853"/>
                  </a:cubicBezTo>
                  <a:cubicBezTo>
                    <a:pt x="530" y="1271"/>
                    <a:pt x="869" y="678"/>
                    <a:pt x="1208" y="95"/>
                  </a:cubicBezTo>
                  <a:lnTo>
                    <a:pt x="1017" y="0"/>
                  </a:ln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906;p68">
              <a:extLst>
                <a:ext uri="{FF2B5EF4-FFF2-40B4-BE49-F238E27FC236}">
                  <a16:creationId xmlns:a16="http://schemas.microsoft.com/office/drawing/2014/main" id="{3FD75325-F1F7-3975-89C4-FB5AACF166C1}"/>
                </a:ext>
              </a:extLst>
            </p:cNvPr>
            <p:cNvSpPr/>
            <p:nvPr/>
          </p:nvSpPr>
          <p:spPr>
            <a:xfrm>
              <a:off x="4247875" y="4225150"/>
              <a:ext cx="19525" cy="2975"/>
            </a:xfrm>
            <a:custGeom>
              <a:avLst/>
              <a:gdLst/>
              <a:ahLst/>
              <a:cxnLst/>
              <a:rect l="l" t="t" r="r" b="b"/>
              <a:pathLst>
                <a:path w="781" h="119" extrusionOk="0">
                  <a:moveTo>
                    <a:pt x="739" y="1"/>
                  </a:moveTo>
                  <a:cubicBezTo>
                    <a:pt x="736" y="1"/>
                    <a:pt x="734" y="1"/>
                    <a:pt x="731" y="2"/>
                  </a:cubicBezTo>
                  <a:cubicBezTo>
                    <a:pt x="498" y="13"/>
                    <a:pt x="275" y="34"/>
                    <a:pt x="53" y="44"/>
                  </a:cubicBezTo>
                  <a:cubicBezTo>
                    <a:pt x="0" y="55"/>
                    <a:pt x="11" y="119"/>
                    <a:pt x="53" y="119"/>
                  </a:cubicBezTo>
                  <a:cubicBezTo>
                    <a:pt x="286" y="97"/>
                    <a:pt x="508" y="86"/>
                    <a:pt x="741" y="65"/>
                  </a:cubicBezTo>
                  <a:cubicBezTo>
                    <a:pt x="781" y="65"/>
                    <a:pt x="774" y="1"/>
                    <a:pt x="739" y="1"/>
                  </a:cubicBez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907;p68">
              <a:extLst>
                <a:ext uri="{FF2B5EF4-FFF2-40B4-BE49-F238E27FC236}">
                  <a16:creationId xmlns:a16="http://schemas.microsoft.com/office/drawing/2014/main" id="{F1E37E2E-107E-B518-7F52-7EA53E705FAB}"/>
                </a:ext>
              </a:extLst>
            </p:cNvPr>
            <p:cNvSpPr/>
            <p:nvPr/>
          </p:nvSpPr>
          <p:spPr>
            <a:xfrm>
              <a:off x="4250875" y="4220125"/>
              <a:ext cx="19450" cy="3000"/>
            </a:xfrm>
            <a:custGeom>
              <a:avLst/>
              <a:gdLst/>
              <a:ahLst/>
              <a:cxnLst/>
              <a:rect l="l" t="t" r="r" b="b"/>
              <a:pathLst>
                <a:path w="778" h="120" extrusionOk="0">
                  <a:moveTo>
                    <a:pt x="735" y="1"/>
                  </a:moveTo>
                  <a:cubicBezTo>
                    <a:pt x="733" y="1"/>
                    <a:pt x="730" y="1"/>
                    <a:pt x="727" y="2"/>
                  </a:cubicBezTo>
                  <a:cubicBezTo>
                    <a:pt x="505" y="12"/>
                    <a:pt x="272" y="33"/>
                    <a:pt x="49" y="55"/>
                  </a:cubicBezTo>
                  <a:cubicBezTo>
                    <a:pt x="1" y="55"/>
                    <a:pt x="6" y="119"/>
                    <a:pt x="50" y="119"/>
                  </a:cubicBezTo>
                  <a:cubicBezTo>
                    <a:pt x="53" y="119"/>
                    <a:pt x="57" y="119"/>
                    <a:pt x="60" y="118"/>
                  </a:cubicBezTo>
                  <a:cubicBezTo>
                    <a:pt x="282" y="108"/>
                    <a:pt x="505" y="87"/>
                    <a:pt x="738" y="66"/>
                  </a:cubicBezTo>
                  <a:cubicBezTo>
                    <a:pt x="777" y="66"/>
                    <a:pt x="771" y="1"/>
                    <a:pt x="735" y="1"/>
                  </a:cubicBez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908;p68">
              <a:extLst>
                <a:ext uri="{FF2B5EF4-FFF2-40B4-BE49-F238E27FC236}">
                  <a16:creationId xmlns:a16="http://schemas.microsoft.com/office/drawing/2014/main" id="{C7769FBD-D74A-7E1A-F646-414CE8D7B839}"/>
                </a:ext>
              </a:extLst>
            </p:cNvPr>
            <p:cNvSpPr/>
            <p:nvPr/>
          </p:nvSpPr>
          <p:spPr>
            <a:xfrm>
              <a:off x="4253975" y="4215100"/>
              <a:ext cx="19250" cy="3000"/>
            </a:xfrm>
            <a:custGeom>
              <a:avLst/>
              <a:gdLst/>
              <a:ahLst/>
              <a:cxnLst/>
              <a:rect l="l" t="t" r="r" b="b"/>
              <a:pathLst>
                <a:path w="770" h="120" extrusionOk="0">
                  <a:moveTo>
                    <a:pt x="728" y="0"/>
                  </a:moveTo>
                  <a:cubicBezTo>
                    <a:pt x="725" y="0"/>
                    <a:pt x="723" y="1"/>
                    <a:pt x="720" y="1"/>
                  </a:cubicBezTo>
                  <a:cubicBezTo>
                    <a:pt x="497" y="12"/>
                    <a:pt x="264" y="34"/>
                    <a:pt x="42" y="55"/>
                  </a:cubicBezTo>
                  <a:cubicBezTo>
                    <a:pt x="3" y="55"/>
                    <a:pt x="0" y="119"/>
                    <a:pt x="43" y="119"/>
                  </a:cubicBezTo>
                  <a:cubicBezTo>
                    <a:pt x="46" y="119"/>
                    <a:pt x="49" y="119"/>
                    <a:pt x="52" y="118"/>
                  </a:cubicBezTo>
                  <a:cubicBezTo>
                    <a:pt x="275" y="107"/>
                    <a:pt x="497" y="86"/>
                    <a:pt x="730" y="65"/>
                  </a:cubicBezTo>
                  <a:cubicBezTo>
                    <a:pt x="770" y="65"/>
                    <a:pt x="763" y="0"/>
                    <a:pt x="728" y="0"/>
                  </a:cubicBez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909;p68">
              <a:extLst>
                <a:ext uri="{FF2B5EF4-FFF2-40B4-BE49-F238E27FC236}">
                  <a16:creationId xmlns:a16="http://schemas.microsoft.com/office/drawing/2014/main" id="{3DE1E216-088F-74A2-35A5-CFA02D725EA7}"/>
                </a:ext>
              </a:extLst>
            </p:cNvPr>
            <p:cNvSpPr/>
            <p:nvPr/>
          </p:nvSpPr>
          <p:spPr>
            <a:xfrm>
              <a:off x="4256925" y="4210100"/>
              <a:ext cx="19300" cy="2950"/>
            </a:xfrm>
            <a:custGeom>
              <a:avLst/>
              <a:gdLst/>
              <a:ahLst/>
              <a:cxnLst/>
              <a:rect l="l" t="t" r="r" b="b"/>
              <a:pathLst>
                <a:path w="772" h="118" extrusionOk="0">
                  <a:moveTo>
                    <a:pt x="718" y="1"/>
                  </a:moveTo>
                  <a:cubicBezTo>
                    <a:pt x="496" y="22"/>
                    <a:pt x="263" y="32"/>
                    <a:pt x="40" y="53"/>
                  </a:cubicBezTo>
                  <a:cubicBezTo>
                    <a:pt x="1" y="53"/>
                    <a:pt x="8" y="118"/>
                    <a:pt x="43" y="118"/>
                  </a:cubicBezTo>
                  <a:cubicBezTo>
                    <a:pt x="46" y="118"/>
                    <a:pt x="48" y="118"/>
                    <a:pt x="51" y="117"/>
                  </a:cubicBezTo>
                  <a:cubicBezTo>
                    <a:pt x="273" y="107"/>
                    <a:pt x="506" y="85"/>
                    <a:pt x="729" y="74"/>
                  </a:cubicBezTo>
                  <a:cubicBezTo>
                    <a:pt x="771" y="64"/>
                    <a:pt x="760" y="1"/>
                    <a:pt x="718" y="1"/>
                  </a:cubicBez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910;p68">
              <a:extLst>
                <a:ext uri="{FF2B5EF4-FFF2-40B4-BE49-F238E27FC236}">
                  <a16:creationId xmlns:a16="http://schemas.microsoft.com/office/drawing/2014/main" id="{1CC9E33B-CD5E-02DE-C62B-7BB872C9A8C3}"/>
                </a:ext>
              </a:extLst>
            </p:cNvPr>
            <p:cNvSpPr/>
            <p:nvPr/>
          </p:nvSpPr>
          <p:spPr>
            <a:xfrm>
              <a:off x="4259775" y="4205075"/>
              <a:ext cx="19350" cy="3200"/>
            </a:xfrm>
            <a:custGeom>
              <a:avLst/>
              <a:gdLst/>
              <a:ahLst/>
              <a:cxnLst/>
              <a:rect l="l" t="t" r="r" b="b"/>
              <a:pathLst>
                <a:path w="774" h="128" extrusionOk="0">
                  <a:moveTo>
                    <a:pt x="721" y="0"/>
                  </a:moveTo>
                  <a:cubicBezTo>
                    <a:pt x="498" y="21"/>
                    <a:pt x="276" y="32"/>
                    <a:pt x="43" y="54"/>
                  </a:cubicBezTo>
                  <a:cubicBezTo>
                    <a:pt x="1" y="54"/>
                    <a:pt x="11" y="127"/>
                    <a:pt x="53" y="127"/>
                  </a:cubicBezTo>
                  <a:cubicBezTo>
                    <a:pt x="276" y="106"/>
                    <a:pt x="509" y="85"/>
                    <a:pt x="731" y="75"/>
                  </a:cubicBezTo>
                  <a:cubicBezTo>
                    <a:pt x="773" y="64"/>
                    <a:pt x="773" y="0"/>
                    <a:pt x="721" y="0"/>
                  </a:cubicBez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911;p68">
              <a:extLst>
                <a:ext uri="{FF2B5EF4-FFF2-40B4-BE49-F238E27FC236}">
                  <a16:creationId xmlns:a16="http://schemas.microsoft.com/office/drawing/2014/main" id="{04F38114-F542-2A0F-9989-E83A662CD642}"/>
                </a:ext>
              </a:extLst>
            </p:cNvPr>
            <p:cNvSpPr/>
            <p:nvPr/>
          </p:nvSpPr>
          <p:spPr>
            <a:xfrm>
              <a:off x="4262675" y="4200050"/>
              <a:ext cx="19375" cy="3200"/>
            </a:xfrm>
            <a:custGeom>
              <a:avLst/>
              <a:gdLst/>
              <a:ahLst/>
              <a:cxnLst/>
              <a:rect l="l" t="t" r="r" b="b"/>
              <a:pathLst>
                <a:path w="775" h="128" extrusionOk="0">
                  <a:moveTo>
                    <a:pt x="721" y="0"/>
                  </a:moveTo>
                  <a:cubicBezTo>
                    <a:pt x="499" y="22"/>
                    <a:pt x="276" y="32"/>
                    <a:pt x="43" y="53"/>
                  </a:cubicBezTo>
                  <a:cubicBezTo>
                    <a:pt x="1" y="53"/>
                    <a:pt x="12" y="127"/>
                    <a:pt x="54" y="127"/>
                  </a:cubicBezTo>
                  <a:cubicBezTo>
                    <a:pt x="276" y="106"/>
                    <a:pt x="509" y="85"/>
                    <a:pt x="732" y="74"/>
                  </a:cubicBezTo>
                  <a:cubicBezTo>
                    <a:pt x="774" y="64"/>
                    <a:pt x="774" y="0"/>
                    <a:pt x="721" y="0"/>
                  </a:cubicBez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912;p68">
              <a:extLst>
                <a:ext uri="{FF2B5EF4-FFF2-40B4-BE49-F238E27FC236}">
                  <a16:creationId xmlns:a16="http://schemas.microsoft.com/office/drawing/2014/main" id="{14BBBB00-6590-F851-E00F-217C1AA194D8}"/>
                </a:ext>
              </a:extLst>
            </p:cNvPr>
            <p:cNvSpPr/>
            <p:nvPr/>
          </p:nvSpPr>
          <p:spPr>
            <a:xfrm>
              <a:off x="4265600" y="4195000"/>
              <a:ext cx="19625" cy="3200"/>
            </a:xfrm>
            <a:custGeom>
              <a:avLst/>
              <a:gdLst/>
              <a:ahLst/>
              <a:cxnLst/>
              <a:rect l="l" t="t" r="r" b="b"/>
              <a:pathLst>
                <a:path w="785" h="128" extrusionOk="0">
                  <a:moveTo>
                    <a:pt x="731" y="1"/>
                  </a:moveTo>
                  <a:cubicBezTo>
                    <a:pt x="498" y="22"/>
                    <a:pt x="276" y="43"/>
                    <a:pt x="43" y="54"/>
                  </a:cubicBezTo>
                  <a:cubicBezTo>
                    <a:pt x="1" y="54"/>
                    <a:pt x="11" y="128"/>
                    <a:pt x="53" y="128"/>
                  </a:cubicBezTo>
                  <a:cubicBezTo>
                    <a:pt x="286" y="107"/>
                    <a:pt x="509" y="97"/>
                    <a:pt x="731" y="75"/>
                  </a:cubicBezTo>
                  <a:cubicBezTo>
                    <a:pt x="784" y="75"/>
                    <a:pt x="773" y="1"/>
                    <a:pt x="731" y="1"/>
                  </a:cubicBez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913;p68">
              <a:extLst>
                <a:ext uri="{FF2B5EF4-FFF2-40B4-BE49-F238E27FC236}">
                  <a16:creationId xmlns:a16="http://schemas.microsoft.com/office/drawing/2014/main" id="{9D0D6345-6848-A61A-14FE-326056F5B940}"/>
                </a:ext>
              </a:extLst>
            </p:cNvPr>
            <p:cNvSpPr/>
            <p:nvPr/>
          </p:nvSpPr>
          <p:spPr>
            <a:xfrm>
              <a:off x="4268500" y="4190000"/>
              <a:ext cx="19625" cy="3200"/>
            </a:xfrm>
            <a:custGeom>
              <a:avLst/>
              <a:gdLst/>
              <a:ahLst/>
              <a:cxnLst/>
              <a:rect l="l" t="t" r="r" b="b"/>
              <a:pathLst>
                <a:path w="785" h="128" extrusionOk="0">
                  <a:moveTo>
                    <a:pt x="732" y="0"/>
                  </a:moveTo>
                  <a:cubicBezTo>
                    <a:pt x="499" y="21"/>
                    <a:pt x="276" y="42"/>
                    <a:pt x="54" y="53"/>
                  </a:cubicBezTo>
                  <a:cubicBezTo>
                    <a:pt x="1" y="64"/>
                    <a:pt x="12" y="127"/>
                    <a:pt x="54" y="127"/>
                  </a:cubicBezTo>
                  <a:cubicBezTo>
                    <a:pt x="287" y="106"/>
                    <a:pt x="509" y="95"/>
                    <a:pt x="732" y="74"/>
                  </a:cubicBezTo>
                  <a:cubicBezTo>
                    <a:pt x="784" y="74"/>
                    <a:pt x="774" y="0"/>
                    <a:pt x="732" y="0"/>
                  </a:cubicBez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914;p68">
              <a:extLst>
                <a:ext uri="{FF2B5EF4-FFF2-40B4-BE49-F238E27FC236}">
                  <a16:creationId xmlns:a16="http://schemas.microsoft.com/office/drawing/2014/main" id="{93294ACC-DB08-BC40-6615-29682586BA55}"/>
                </a:ext>
              </a:extLst>
            </p:cNvPr>
            <p:cNvSpPr/>
            <p:nvPr/>
          </p:nvSpPr>
          <p:spPr>
            <a:xfrm>
              <a:off x="4455250" y="4374100"/>
              <a:ext cx="18275" cy="8175"/>
            </a:xfrm>
            <a:custGeom>
              <a:avLst/>
              <a:gdLst/>
              <a:ahLst/>
              <a:cxnLst/>
              <a:rect l="l" t="t" r="r" b="b"/>
              <a:pathLst>
                <a:path w="731" h="327" extrusionOk="0">
                  <a:moveTo>
                    <a:pt x="42" y="0"/>
                  </a:moveTo>
                  <a:cubicBezTo>
                    <a:pt x="12" y="0"/>
                    <a:pt x="1" y="50"/>
                    <a:pt x="37" y="68"/>
                  </a:cubicBezTo>
                  <a:cubicBezTo>
                    <a:pt x="249" y="153"/>
                    <a:pt x="461" y="238"/>
                    <a:pt x="662" y="322"/>
                  </a:cubicBezTo>
                  <a:cubicBezTo>
                    <a:pt x="668" y="325"/>
                    <a:pt x="673" y="327"/>
                    <a:pt x="679" y="327"/>
                  </a:cubicBezTo>
                  <a:cubicBezTo>
                    <a:pt x="712" y="327"/>
                    <a:pt x="730" y="277"/>
                    <a:pt x="694" y="259"/>
                  </a:cubicBezTo>
                  <a:lnTo>
                    <a:pt x="59" y="5"/>
                  </a:lnTo>
                  <a:cubicBezTo>
                    <a:pt x="53" y="2"/>
                    <a:pt x="47" y="0"/>
                    <a:pt x="42" y="0"/>
                  </a:cubicBez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915;p68">
              <a:extLst>
                <a:ext uri="{FF2B5EF4-FFF2-40B4-BE49-F238E27FC236}">
                  <a16:creationId xmlns:a16="http://schemas.microsoft.com/office/drawing/2014/main" id="{761929C8-E492-A723-BD47-1D85CDD71583}"/>
                </a:ext>
              </a:extLst>
            </p:cNvPr>
            <p:cNvSpPr/>
            <p:nvPr/>
          </p:nvSpPr>
          <p:spPr>
            <a:xfrm>
              <a:off x="4457575" y="4369950"/>
              <a:ext cx="18325" cy="8325"/>
            </a:xfrm>
            <a:custGeom>
              <a:avLst/>
              <a:gdLst/>
              <a:ahLst/>
              <a:cxnLst/>
              <a:rect l="l" t="t" r="r" b="b"/>
              <a:pathLst>
                <a:path w="733" h="333" extrusionOk="0">
                  <a:moveTo>
                    <a:pt x="51" y="0"/>
                  </a:moveTo>
                  <a:cubicBezTo>
                    <a:pt x="15" y="0"/>
                    <a:pt x="0" y="55"/>
                    <a:pt x="39" y="75"/>
                  </a:cubicBezTo>
                  <a:cubicBezTo>
                    <a:pt x="251" y="160"/>
                    <a:pt x="463" y="244"/>
                    <a:pt x="664" y="329"/>
                  </a:cubicBezTo>
                  <a:cubicBezTo>
                    <a:pt x="670" y="332"/>
                    <a:pt x="675" y="333"/>
                    <a:pt x="680" y="333"/>
                  </a:cubicBezTo>
                  <a:cubicBezTo>
                    <a:pt x="713" y="333"/>
                    <a:pt x="733" y="275"/>
                    <a:pt x="696" y="266"/>
                  </a:cubicBezTo>
                  <a:cubicBezTo>
                    <a:pt x="484" y="181"/>
                    <a:pt x="272" y="86"/>
                    <a:pt x="60" y="1"/>
                  </a:cubicBezTo>
                  <a:cubicBezTo>
                    <a:pt x="57" y="0"/>
                    <a:pt x="54" y="0"/>
                    <a:pt x="51" y="0"/>
                  </a:cubicBez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916;p68">
              <a:extLst>
                <a:ext uri="{FF2B5EF4-FFF2-40B4-BE49-F238E27FC236}">
                  <a16:creationId xmlns:a16="http://schemas.microsoft.com/office/drawing/2014/main" id="{087854E2-0877-5649-3FCC-164026BDC3D7}"/>
                </a:ext>
              </a:extLst>
            </p:cNvPr>
            <p:cNvSpPr/>
            <p:nvPr/>
          </p:nvSpPr>
          <p:spPr>
            <a:xfrm>
              <a:off x="4460000" y="4365900"/>
              <a:ext cx="18350" cy="8350"/>
            </a:xfrm>
            <a:custGeom>
              <a:avLst/>
              <a:gdLst/>
              <a:ahLst/>
              <a:cxnLst/>
              <a:rect l="l" t="t" r="r" b="b"/>
              <a:pathLst>
                <a:path w="734" h="334" extrusionOk="0">
                  <a:moveTo>
                    <a:pt x="45" y="0"/>
                  </a:moveTo>
                  <a:cubicBezTo>
                    <a:pt x="13" y="0"/>
                    <a:pt x="1" y="59"/>
                    <a:pt x="38" y="68"/>
                  </a:cubicBezTo>
                  <a:cubicBezTo>
                    <a:pt x="250" y="163"/>
                    <a:pt x="461" y="248"/>
                    <a:pt x="673" y="333"/>
                  </a:cubicBezTo>
                  <a:cubicBezTo>
                    <a:pt x="676" y="333"/>
                    <a:pt x="679" y="334"/>
                    <a:pt x="682" y="334"/>
                  </a:cubicBezTo>
                  <a:cubicBezTo>
                    <a:pt x="718" y="334"/>
                    <a:pt x="734" y="279"/>
                    <a:pt x="694" y="269"/>
                  </a:cubicBezTo>
                  <a:cubicBezTo>
                    <a:pt x="483" y="173"/>
                    <a:pt x="271" y="89"/>
                    <a:pt x="59" y="4"/>
                  </a:cubicBezTo>
                  <a:cubicBezTo>
                    <a:pt x="54" y="1"/>
                    <a:pt x="49" y="0"/>
                    <a:pt x="45" y="0"/>
                  </a:cubicBez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917;p68">
              <a:extLst>
                <a:ext uri="{FF2B5EF4-FFF2-40B4-BE49-F238E27FC236}">
                  <a16:creationId xmlns:a16="http://schemas.microsoft.com/office/drawing/2014/main" id="{3C338D63-E161-9D90-8627-5D5C76EFDA36}"/>
                </a:ext>
              </a:extLst>
            </p:cNvPr>
            <p:cNvSpPr/>
            <p:nvPr/>
          </p:nvSpPr>
          <p:spPr>
            <a:xfrm>
              <a:off x="4462375" y="4361925"/>
              <a:ext cx="18350" cy="8350"/>
            </a:xfrm>
            <a:custGeom>
              <a:avLst/>
              <a:gdLst/>
              <a:ahLst/>
              <a:cxnLst/>
              <a:rect l="l" t="t" r="r" b="b"/>
              <a:pathLst>
                <a:path w="734" h="334" extrusionOk="0">
                  <a:moveTo>
                    <a:pt x="44" y="1"/>
                  </a:moveTo>
                  <a:cubicBezTo>
                    <a:pt x="12" y="1"/>
                    <a:pt x="1" y="59"/>
                    <a:pt x="38" y="68"/>
                  </a:cubicBezTo>
                  <a:cubicBezTo>
                    <a:pt x="250" y="153"/>
                    <a:pt x="461" y="238"/>
                    <a:pt x="673" y="332"/>
                  </a:cubicBezTo>
                  <a:cubicBezTo>
                    <a:pt x="676" y="333"/>
                    <a:pt x="680" y="334"/>
                    <a:pt x="683" y="334"/>
                  </a:cubicBezTo>
                  <a:cubicBezTo>
                    <a:pt x="718" y="334"/>
                    <a:pt x="733" y="278"/>
                    <a:pt x="694" y="259"/>
                  </a:cubicBezTo>
                  <a:lnTo>
                    <a:pt x="59" y="5"/>
                  </a:lnTo>
                  <a:cubicBezTo>
                    <a:pt x="54" y="2"/>
                    <a:pt x="49" y="1"/>
                    <a:pt x="44" y="1"/>
                  </a:cubicBez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918;p68">
              <a:extLst>
                <a:ext uri="{FF2B5EF4-FFF2-40B4-BE49-F238E27FC236}">
                  <a16:creationId xmlns:a16="http://schemas.microsoft.com/office/drawing/2014/main" id="{6925483E-5201-16FC-BFF2-A9EE7D30BB3E}"/>
                </a:ext>
              </a:extLst>
            </p:cNvPr>
            <p:cNvSpPr/>
            <p:nvPr/>
          </p:nvSpPr>
          <p:spPr>
            <a:xfrm>
              <a:off x="4464800" y="4357950"/>
              <a:ext cx="18250" cy="8175"/>
            </a:xfrm>
            <a:custGeom>
              <a:avLst/>
              <a:gdLst/>
              <a:ahLst/>
              <a:cxnLst/>
              <a:rect l="l" t="t" r="r" b="b"/>
              <a:pathLst>
                <a:path w="730" h="327" extrusionOk="0">
                  <a:moveTo>
                    <a:pt x="41" y="0"/>
                  </a:moveTo>
                  <a:cubicBezTo>
                    <a:pt x="11" y="0"/>
                    <a:pt x="0" y="50"/>
                    <a:pt x="37" y="68"/>
                  </a:cubicBezTo>
                  <a:lnTo>
                    <a:pt x="672" y="322"/>
                  </a:lnTo>
                  <a:cubicBezTo>
                    <a:pt x="678" y="325"/>
                    <a:pt x="683" y="326"/>
                    <a:pt x="688" y="326"/>
                  </a:cubicBezTo>
                  <a:cubicBezTo>
                    <a:pt x="719" y="326"/>
                    <a:pt x="729" y="277"/>
                    <a:pt x="693" y="259"/>
                  </a:cubicBezTo>
                  <a:lnTo>
                    <a:pt x="58" y="4"/>
                  </a:lnTo>
                  <a:cubicBezTo>
                    <a:pt x="52" y="1"/>
                    <a:pt x="46" y="0"/>
                    <a:pt x="41" y="0"/>
                  </a:cubicBez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919;p68">
              <a:extLst>
                <a:ext uri="{FF2B5EF4-FFF2-40B4-BE49-F238E27FC236}">
                  <a16:creationId xmlns:a16="http://schemas.microsoft.com/office/drawing/2014/main" id="{E2E6B779-D388-1191-6369-87ECCB7BBB2B}"/>
                </a:ext>
              </a:extLst>
            </p:cNvPr>
            <p:cNvSpPr/>
            <p:nvPr/>
          </p:nvSpPr>
          <p:spPr>
            <a:xfrm>
              <a:off x="4467100" y="4353775"/>
              <a:ext cx="18325" cy="8375"/>
            </a:xfrm>
            <a:custGeom>
              <a:avLst/>
              <a:gdLst/>
              <a:ahLst/>
              <a:cxnLst/>
              <a:rect l="l" t="t" r="r" b="b"/>
              <a:pathLst>
                <a:path w="733" h="335" extrusionOk="0">
                  <a:moveTo>
                    <a:pt x="63" y="1"/>
                  </a:moveTo>
                  <a:cubicBezTo>
                    <a:pt x="25" y="1"/>
                    <a:pt x="0" y="57"/>
                    <a:pt x="39" y="77"/>
                  </a:cubicBezTo>
                  <a:lnTo>
                    <a:pt x="675" y="331"/>
                  </a:lnTo>
                  <a:cubicBezTo>
                    <a:pt x="680" y="333"/>
                    <a:pt x="685" y="334"/>
                    <a:pt x="689" y="334"/>
                  </a:cubicBezTo>
                  <a:cubicBezTo>
                    <a:pt x="721" y="334"/>
                    <a:pt x="733" y="276"/>
                    <a:pt x="696" y="267"/>
                  </a:cubicBezTo>
                  <a:cubicBezTo>
                    <a:pt x="484" y="182"/>
                    <a:pt x="272" y="98"/>
                    <a:pt x="72" y="2"/>
                  </a:cubicBezTo>
                  <a:cubicBezTo>
                    <a:pt x="69" y="1"/>
                    <a:pt x="65" y="1"/>
                    <a:pt x="63" y="1"/>
                  </a:cubicBez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920;p68">
              <a:extLst>
                <a:ext uri="{FF2B5EF4-FFF2-40B4-BE49-F238E27FC236}">
                  <a16:creationId xmlns:a16="http://schemas.microsoft.com/office/drawing/2014/main" id="{4FDC16A9-85C5-AD19-7069-66A4CCDC16BC}"/>
                </a:ext>
              </a:extLst>
            </p:cNvPr>
            <p:cNvSpPr/>
            <p:nvPr/>
          </p:nvSpPr>
          <p:spPr>
            <a:xfrm>
              <a:off x="4469550" y="4349750"/>
              <a:ext cx="18275" cy="8425"/>
            </a:xfrm>
            <a:custGeom>
              <a:avLst/>
              <a:gdLst/>
              <a:ahLst/>
              <a:cxnLst/>
              <a:rect l="l" t="t" r="r" b="b"/>
              <a:pathLst>
                <a:path w="731" h="337" extrusionOk="0">
                  <a:moveTo>
                    <a:pt x="53" y="1"/>
                  </a:moveTo>
                  <a:cubicBezTo>
                    <a:pt x="19" y="1"/>
                    <a:pt x="0" y="59"/>
                    <a:pt x="37" y="68"/>
                  </a:cubicBezTo>
                  <a:cubicBezTo>
                    <a:pt x="249" y="163"/>
                    <a:pt x="461" y="248"/>
                    <a:pt x="672" y="332"/>
                  </a:cubicBezTo>
                  <a:cubicBezTo>
                    <a:pt x="678" y="335"/>
                    <a:pt x="683" y="336"/>
                    <a:pt x="687" y="336"/>
                  </a:cubicBezTo>
                  <a:cubicBezTo>
                    <a:pt x="719" y="336"/>
                    <a:pt x="731" y="279"/>
                    <a:pt x="694" y="269"/>
                  </a:cubicBezTo>
                  <a:cubicBezTo>
                    <a:pt x="482" y="174"/>
                    <a:pt x="270" y="89"/>
                    <a:pt x="68" y="5"/>
                  </a:cubicBezTo>
                  <a:cubicBezTo>
                    <a:pt x="63" y="2"/>
                    <a:pt x="58" y="1"/>
                    <a:pt x="53" y="1"/>
                  </a:cubicBez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921;p68">
              <a:extLst>
                <a:ext uri="{FF2B5EF4-FFF2-40B4-BE49-F238E27FC236}">
                  <a16:creationId xmlns:a16="http://schemas.microsoft.com/office/drawing/2014/main" id="{212BB19F-370E-A80E-A3B4-F98900CF982E}"/>
                </a:ext>
              </a:extLst>
            </p:cNvPr>
            <p:cNvSpPr/>
            <p:nvPr/>
          </p:nvSpPr>
          <p:spPr>
            <a:xfrm>
              <a:off x="4471900" y="4345775"/>
              <a:ext cx="18350" cy="8375"/>
            </a:xfrm>
            <a:custGeom>
              <a:avLst/>
              <a:gdLst/>
              <a:ahLst/>
              <a:cxnLst/>
              <a:rect l="l" t="t" r="r" b="b"/>
              <a:pathLst>
                <a:path w="734" h="335" extrusionOk="0">
                  <a:moveTo>
                    <a:pt x="55" y="1"/>
                  </a:moveTo>
                  <a:cubicBezTo>
                    <a:pt x="21" y="1"/>
                    <a:pt x="1" y="59"/>
                    <a:pt x="38" y="68"/>
                  </a:cubicBezTo>
                  <a:cubicBezTo>
                    <a:pt x="250" y="153"/>
                    <a:pt x="461" y="237"/>
                    <a:pt x="673" y="333"/>
                  </a:cubicBezTo>
                  <a:cubicBezTo>
                    <a:pt x="676" y="334"/>
                    <a:pt x="679" y="334"/>
                    <a:pt x="682" y="334"/>
                  </a:cubicBezTo>
                  <a:cubicBezTo>
                    <a:pt x="718" y="334"/>
                    <a:pt x="734" y="278"/>
                    <a:pt x="694" y="259"/>
                  </a:cubicBezTo>
                  <a:cubicBezTo>
                    <a:pt x="483" y="174"/>
                    <a:pt x="282" y="89"/>
                    <a:pt x="70" y="4"/>
                  </a:cubicBezTo>
                  <a:cubicBezTo>
                    <a:pt x="65" y="2"/>
                    <a:pt x="60" y="1"/>
                    <a:pt x="55" y="1"/>
                  </a:cubicBez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922;p68">
              <a:extLst>
                <a:ext uri="{FF2B5EF4-FFF2-40B4-BE49-F238E27FC236}">
                  <a16:creationId xmlns:a16="http://schemas.microsoft.com/office/drawing/2014/main" id="{21C7D30D-CA4E-DC8D-4519-A7FF64335D73}"/>
                </a:ext>
              </a:extLst>
            </p:cNvPr>
            <p:cNvSpPr/>
            <p:nvPr/>
          </p:nvSpPr>
          <p:spPr>
            <a:xfrm>
              <a:off x="4474575" y="4341800"/>
              <a:ext cx="18000" cy="8175"/>
            </a:xfrm>
            <a:custGeom>
              <a:avLst/>
              <a:gdLst/>
              <a:ahLst/>
              <a:cxnLst/>
              <a:rect l="l" t="t" r="r" b="b"/>
              <a:pathLst>
                <a:path w="720" h="327" extrusionOk="0">
                  <a:moveTo>
                    <a:pt x="42" y="1"/>
                  </a:moveTo>
                  <a:cubicBezTo>
                    <a:pt x="11" y="1"/>
                    <a:pt x="0" y="50"/>
                    <a:pt x="37" y="69"/>
                  </a:cubicBezTo>
                  <a:cubicBezTo>
                    <a:pt x="238" y="153"/>
                    <a:pt x="450" y="238"/>
                    <a:pt x="662" y="323"/>
                  </a:cubicBezTo>
                  <a:cubicBezTo>
                    <a:pt x="668" y="326"/>
                    <a:pt x="673" y="327"/>
                    <a:pt x="678" y="327"/>
                  </a:cubicBezTo>
                  <a:cubicBezTo>
                    <a:pt x="709" y="327"/>
                    <a:pt x="720" y="277"/>
                    <a:pt x="683" y="259"/>
                  </a:cubicBezTo>
                  <a:cubicBezTo>
                    <a:pt x="471" y="174"/>
                    <a:pt x="270" y="90"/>
                    <a:pt x="58" y="5"/>
                  </a:cubicBezTo>
                  <a:cubicBezTo>
                    <a:pt x="52" y="2"/>
                    <a:pt x="47" y="1"/>
                    <a:pt x="42" y="1"/>
                  </a:cubicBez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923;p68">
              <a:extLst>
                <a:ext uri="{FF2B5EF4-FFF2-40B4-BE49-F238E27FC236}">
                  <a16:creationId xmlns:a16="http://schemas.microsoft.com/office/drawing/2014/main" id="{B70DC31C-FDE6-5413-E10E-8A9E3DC6A788}"/>
                </a:ext>
              </a:extLst>
            </p:cNvPr>
            <p:cNvSpPr/>
            <p:nvPr/>
          </p:nvSpPr>
          <p:spPr>
            <a:xfrm>
              <a:off x="4476900" y="4337650"/>
              <a:ext cx="18075" cy="8350"/>
            </a:xfrm>
            <a:custGeom>
              <a:avLst/>
              <a:gdLst/>
              <a:ahLst/>
              <a:cxnLst/>
              <a:rect l="l" t="t" r="r" b="b"/>
              <a:pathLst>
                <a:path w="723" h="334" extrusionOk="0">
                  <a:moveTo>
                    <a:pt x="51" y="0"/>
                  </a:moveTo>
                  <a:cubicBezTo>
                    <a:pt x="15" y="0"/>
                    <a:pt x="1" y="56"/>
                    <a:pt x="40" y="75"/>
                  </a:cubicBezTo>
                  <a:cubicBezTo>
                    <a:pt x="240" y="160"/>
                    <a:pt x="452" y="245"/>
                    <a:pt x="664" y="329"/>
                  </a:cubicBezTo>
                  <a:cubicBezTo>
                    <a:pt x="669" y="332"/>
                    <a:pt x="674" y="333"/>
                    <a:pt x="679" y="333"/>
                  </a:cubicBezTo>
                  <a:cubicBezTo>
                    <a:pt x="710" y="333"/>
                    <a:pt x="722" y="276"/>
                    <a:pt x="685" y="266"/>
                  </a:cubicBezTo>
                  <a:cubicBezTo>
                    <a:pt x="484" y="181"/>
                    <a:pt x="272" y="97"/>
                    <a:pt x="61" y="2"/>
                  </a:cubicBezTo>
                  <a:cubicBezTo>
                    <a:pt x="57" y="1"/>
                    <a:pt x="54" y="0"/>
                    <a:pt x="51" y="0"/>
                  </a:cubicBez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924;p68">
              <a:extLst>
                <a:ext uri="{FF2B5EF4-FFF2-40B4-BE49-F238E27FC236}">
                  <a16:creationId xmlns:a16="http://schemas.microsoft.com/office/drawing/2014/main" id="{C2BFAC59-A82F-6D0A-C47C-704DC186E24A}"/>
                </a:ext>
              </a:extLst>
            </p:cNvPr>
            <p:cNvSpPr/>
            <p:nvPr/>
          </p:nvSpPr>
          <p:spPr>
            <a:xfrm>
              <a:off x="4104150" y="4209250"/>
              <a:ext cx="107225" cy="153325"/>
            </a:xfrm>
            <a:custGeom>
              <a:avLst/>
              <a:gdLst/>
              <a:ahLst/>
              <a:cxnLst/>
              <a:rect l="l" t="t" r="r" b="b"/>
              <a:pathLst>
                <a:path w="4289" h="6133" extrusionOk="0">
                  <a:moveTo>
                    <a:pt x="3865" y="77"/>
                  </a:moveTo>
                  <a:cubicBezTo>
                    <a:pt x="3918" y="77"/>
                    <a:pt x="3970" y="98"/>
                    <a:pt x="4013" y="119"/>
                  </a:cubicBezTo>
                  <a:cubicBezTo>
                    <a:pt x="4172" y="214"/>
                    <a:pt x="4193" y="447"/>
                    <a:pt x="4076" y="628"/>
                  </a:cubicBezTo>
                  <a:lnTo>
                    <a:pt x="742" y="5858"/>
                  </a:lnTo>
                  <a:cubicBezTo>
                    <a:pt x="660" y="5984"/>
                    <a:pt x="526" y="6058"/>
                    <a:pt x="402" y="6058"/>
                  </a:cubicBezTo>
                  <a:cubicBezTo>
                    <a:pt x="350" y="6058"/>
                    <a:pt x="299" y="6044"/>
                    <a:pt x="255" y="6016"/>
                  </a:cubicBezTo>
                  <a:cubicBezTo>
                    <a:pt x="138" y="5931"/>
                    <a:pt x="96" y="5773"/>
                    <a:pt x="149" y="5614"/>
                  </a:cubicBezTo>
                  <a:lnTo>
                    <a:pt x="1123" y="2565"/>
                  </a:lnTo>
                  <a:cubicBezTo>
                    <a:pt x="1144" y="2480"/>
                    <a:pt x="1197" y="2416"/>
                    <a:pt x="1250" y="2364"/>
                  </a:cubicBezTo>
                  <a:lnTo>
                    <a:pt x="3610" y="193"/>
                  </a:lnTo>
                  <a:cubicBezTo>
                    <a:pt x="3685" y="119"/>
                    <a:pt x="3780" y="77"/>
                    <a:pt x="3865" y="77"/>
                  </a:cubicBezTo>
                  <a:close/>
                  <a:moveTo>
                    <a:pt x="3865" y="1"/>
                  </a:moveTo>
                  <a:cubicBezTo>
                    <a:pt x="3759" y="1"/>
                    <a:pt x="3649" y="46"/>
                    <a:pt x="3558" y="130"/>
                  </a:cubicBezTo>
                  <a:lnTo>
                    <a:pt x="1197" y="2300"/>
                  </a:lnTo>
                  <a:cubicBezTo>
                    <a:pt x="1133" y="2364"/>
                    <a:pt x="1081" y="2449"/>
                    <a:pt x="1048" y="2533"/>
                  </a:cubicBezTo>
                  <a:lnTo>
                    <a:pt x="64" y="5592"/>
                  </a:lnTo>
                  <a:cubicBezTo>
                    <a:pt x="1" y="5783"/>
                    <a:pt x="64" y="5985"/>
                    <a:pt x="212" y="6079"/>
                  </a:cubicBezTo>
                  <a:cubicBezTo>
                    <a:pt x="276" y="6112"/>
                    <a:pt x="340" y="6133"/>
                    <a:pt x="403" y="6133"/>
                  </a:cubicBezTo>
                  <a:cubicBezTo>
                    <a:pt x="551" y="6133"/>
                    <a:pt x="710" y="6048"/>
                    <a:pt x="805" y="5900"/>
                  </a:cubicBezTo>
                  <a:lnTo>
                    <a:pt x="4140" y="670"/>
                  </a:lnTo>
                  <a:cubicBezTo>
                    <a:pt x="4288" y="447"/>
                    <a:pt x="4246" y="172"/>
                    <a:pt x="4055" y="56"/>
                  </a:cubicBezTo>
                  <a:cubicBezTo>
                    <a:pt x="3998" y="19"/>
                    <a:pt x="3932" y="1"/>
                    <a:pt x="3865" y="1"/>
                  </a:cubicBez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925;p68">
              <a:extLst>
                <a:ext uri="{FF2B5EF4-FFF2-40B4-BE49-F238E27FC236}">
                  <a16:creationId xmlns:a16="http://schemas.microsoft.com/office/drawing/2014/main" id="{FE566B28-93B8-EDB2-9940-9FF84D15DAC0}"/>
                </a:ext>
              </a:extLst>
            </p:cNvPr>
            <p:cNvSpPr/>
            <p:nvPr/>
          </p:nvSpPr>
          <p:spPr>
            <a:xfrm>
              <a:off x="4099125" y="4243400"/>
              <a:ext cx="34700" cy="27850"/>
            </a:xfrm>
            <a:custGeom>
              <a:avLst/>
              <a:gdLst/>
              <a:ahLst/>
              <a:cxnLst/>
              <a:rect l="l" t="t" r="r" b="b"/>
              <a:pathLst>
                <a:path w="1388" h="1114" extrusionOk="0">
                  <a:moveTo>
                    <a:pt x="608" y="1"/>
                  </a:moveTo>
                  <a:cubicBezTo>
                    <a:pt x="568" y="1"/>
                    <a:pt x="528" y="5"/>
                    <a:pt x="487" y="13"/>
                  </a:cubicBezTo>
                  <a:cubicBezTo>
                    <a:pt x="329" y="55"/>
                    <a:pt x="202" y="140"/>
                    <a:pt x="106" y="278"/>
                  </a:cubicBezTo>
                  <a:cubicBezTo>
                    <a:pt x="21" y="415"/>
                    <a:pt x="0" y="574"/>
                    <a:pt x="32" y="733"/>
                  </a:cubicBezTo>
                  <a:cubicBezTo>
                    <a:pt x="64" y="881"/>
                    <a:pt x="159" y="1019"/>
                    <a:pt x="297" y="1104"/>
                  </a:cubicBezTo>
                  <a:cubicBezTo>
                    <a:pt x="297" y="1114"/>
                    <a:pt x="308" y="1114"/>
                    <a:pt x="318" y="1114"/>
                  </a:cubicBezTo>
                  <a:cubicBezTo>
                    <a:pt x="329" y="1114"/>
                    <a:pt x="339" y="1104"/>
                    <a:pt x="350" y="1093"/>
                  </a:cubicBezTo>
                  <a:cubicBezTo>
                    <a:pt x="360" y="1072"/>
                    <a:pt x="350" y="1050"/>
                    <a:pt x="339" y="1040"/>
                  </a:cubicBezTo>
                  <a:cubicBezTo>
                    <a:pt x="223" y="966"/>
                    <a:pt x="138" y="850"/>
                    <a:pt x="106" y="712"/>
                  </a:cubicBezTo>
                  <a:cubicBezTo>
                    <a:pt x="75" y="574"/>
                    <a:pt x="106" y="436"/>
                    <a:pt x="181" y="320"/>
                  </a:cubicBezTo>
                  <a:cubicBezTo>
                    <a:pt x="254" y="203"/>
                    <a:pt x="371" y="119"/>
                    <a:pt x="498" y="98"/>
                  </a:cubicBezTo>
                  <a:cubicBezTo>
                    <a:pt x="539" y="88"/>
                    <a:pt x="580" y="84"/>
                    <a:pt x="621" y="84"/>
                  </a:cubicBezTo>
                  <a:cubicBezTo>
                    <a:pt x="716" y="84"/>
                    <a:pt x="808" y="109"/>
                    <a:pt x="889" y="161"/>
                  </a:cubicBezTo>
                  <a:cubicBezTo>
                    <a:pt x="1133" y="320"/>
                    <a:pt x="1207" y="638"/>
                    <a:pt x="1049" y="881"/>
                  </a:cubicBezTo>
                  <a:cubicBezTo>
                    <a:pt x="1038" y="902"/>
                    <a:pt x="1049" y="923"/>
                    <a:pt x="1070" y="934"/>
                  </a:cubicBezTo>
                  <a:lnTo>
                    <a:pt x="1324" y="1104"/>
                  </a:lnTo>
                  <a:cubicBezTo>
                    <a:pt x="1327" y="1106"/>
                    <a:pt x="1331" y="1108"/>
                    <a:pt x="1336" y="1108"/>
                  </a:cubicBezTo>
                  <a:cubicBezTo>
                    <a:pt x="1350" y="1108"/>
                    <a:pt x="1369" y="1098"/>
                    <a:pt x="1376" y="1083"/>
                  </a:cubicBezTo>
                  <a:cubicBezTo>
                    <a:pt x="1387" y="1072"/>
                    <a:pt x="1387" y="1040"/>
                    <a:pt x="1366" y="1029"/>
                  </a:cubicBezTo>
                  <a:lnTo>
                    <a:pt x="1144" y="892"/>
                  </a:lnTo>
                  <a:cubicBezTo>
                    <a:pt x="1292" y="617"/>
                    <a:pt x="1207" y="267"/>
                    <a:pt x="932" y="98"/>
                  </a:cubicBezTo>
                  <a:cubicBezTo>
                    <a:pt x="837" y="34"/>
                    <a:pt x="725" y="1"/>
                    <a:pt x="608" y="1"/>
                  </a:cubicBez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926;p68">
              <a:extLst>
                <a:ext uri="{FF2B5EF4-FFF2-40B4-BE49-F238E27FC236}">
                  <a16:creationId xmlns:a16="http://schemas.microsoft.com/office/drawing/2014/main" id="{86FC7EE9-B17F-59F3-506A-94749D13E0F1}"/>
                </a:ext>
              </a:extLst>
            </p:cNvPr>
            <p:cNvSpPr/>
            <p:nvPr/>
          </p:nvSpPr>
          <p:spPr>
            <a:xfrm>
              <a:off x="4451125" y="4256425"/>
              <a:ext cx="119675" cy="36550"/>
            </a:xfrm>
            <a:custGeom>
              <a:avLst/>
              <a:gdLst/>
              <a:ahLst/>
              <a:cxnLst/>
              <a:rect l="l" t="t" r="r" b="b"/>
              <a:pathLst>
                <a:path w="4787" h="1462" extrusionOk="0">
                  <a:moveTo>
                    <a:pt x="2489" y="81"/>
                  </a:moveTo>
                  <a:cubicBezTo>
                    <a:pt x="2527" y="81"/>
                    <a:pt x="2564" y="90"/>
                    <a:pt x="2595" y="106"/>
                  </a:cubicBezTo>
                  <a:lnTo>
                    <a:pt x="4553" y="1006"/>
                  </a:lnTo>
                  <a:cubicBezTo>
                    <a:pt x="4649" y="1049"/>
                    <a:pt x="4701" y="1133"/>
                    <a:pt x="4691" y="1218"/>
                  </a:cubicBezTo>
                  <a:cubicBezTo>
                    <a:pt x="4674" y="1316"/>
                    <a:pt x="4581" y="1384"/>
                    <a:pt x="4469" y="1384"/>
                  </a:cubicBezTo>
                  <a:cubicBezTo>
                    <a:pt x="4449" y="1384"/>
                    <a:pt x="4427" y="1381"/>
                    <a:pt x="4405" y="1376"/>
                  </a:cubicBezTo>
                  <a:lnTo>
                    <a:pt x="318" y="667"/>
                  </a:lnTo>
                  <a:cubicBezTo>
                    <a:pt x="181" y="646"/>
                    <a:pt x="86" y="529"/>
                    <a:pt x="107" y="424"/>
                  </a:cubicBezTo>
                  <a:cubicBezTo>
                    <a:pt x="118" y="339"/>
                    <a:pt x="202" y="275"/>
                    <a:pt x="308" y="265"/>
                  </a:cubicBezTo>
                  <a:lnTo>
                    <a:pt x="2447" y="85"/>
                  </a:lnTo>
                  <a:cubicBezTo>
                    <a:pt x="2461" y="82"/>
                    <a:pt x="2475" y="81"/>
                    <a:pt x="2489" y="81"/>
                  </a:cubicBezTo>
                  <a:close/>
                  <a:moveTo>
                    <a:pt x="2436" y="0"/>
                  </a:moveTo>
                  <a:lnTo>
                    <a:pt x="297" y="180"/>
                  </a:lnTo>
                  <a:cubicBezTo>
                    <a:pt x="160" y="202"/>
                    <a:pt x="43" y="286"/>
                    <a:pt x="22" y="413"/>
                  </a:cubicBezTo>
                  <a:cubicBezTo>
                    <a:pt x="1" y="562"/>
                    <a:pt x="118" y="710"/>
                    <a:pt x="297" y="741"/>
                  </a:cubicBezTo>
                  <a:lnTo>
                    <a:pt x="4395" y="1461"/>
                  </a:lnTo>
                  <a:lnTo>
                    <a:pt x="4458" y="1461"/>
                  </a:lnTo>
                  <a:cubicBezTo>
                    <a:pt x="4607" y="1461"/>
                    <a:pt x="4744" y="1366"/>
                    <a:pt x="4765" y="1239"/>
                  </a:cubicBezTo>
                  <a:cubicBezTo>
                    <a:pt x="4786" y="1112"/>
                    <a:pt x="4712" y="995"/>
                    <a:pt x="4585" y="932"/>
                  </a:cubicBezTo>
                  <a:lnTo>
                    <a:pt x="2626" y="32"/>
                  </a:lnTo>
                  <a:cubicBezTo>
                    <a:pt x="2574" y="11"/>
                    <a:pt x="2510" y="0"/>
                    <a:pt x="2436" y="0"/>
                  </a:cubicBez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927;p68">
              <a:extLst>
                <a:ext uri="{FF2B5EF4-FFF2-40B4-BE49-F238E27FC236}">
                  <a16:creationId xmlns:a16="http://schemas.microsoft.com/office/drawing/2014/main" id="{67EABE57-9122-B654-85BF-B18ABE0FC026}"/>
                </a:ext>
              </a:extLst>
            </p:cNvPr>
            <p:cNvSpPr/>
            <p:nvPr/>
          </p:nvSpPr>
          <p:spPr>
            <a:xfrm>
              <a:off x="4506725" y="4232925"/>
              <a:ext cx="20925" cy="25625"/>
            </a:xfrm>
            <a:custGeom>
              <a:avLst/>
              <a:gdLst/>
              <a:ahLst/>
              <a:cxnLst/>
              <a:rect l="l" t="t" r="r" b="b"/>
              <a:pathLst>
                <a:path w="837" h="1025" extrusionOk="0">
                  <a:moveTo>
                    <a:pt x="396" y="0"/>
                  </a:moveTo>
                  <a:cubicBezTo>
                    <a:pt x="315" y="0"/>
                    <a:pt x="233" y="24"/>
                    <a:pt x="170" y="72"/>
                  </a:cubicBezTo>
                  <a:cubicBezTo>
                    <a:pt x="75" y="135"/>
                    <a:pt x="21" y="231"/>
                    <a:pt x="0" y="347"/>
                  </a:cubicBezTo>
                  <a:cubicBezTo>
                    <a:pt x="0" y="368"/>
                    <a:pt x="11" y="390"/>
                    <a:pt x="32" y="390"/>
                  </a:cubicBezTo>
                  <a:cubicBezTo>
                    <a:pt x="53" y="390"/>
                    <a:pt x="75" y="379"/>
                    <a:pt x="75" y="358"/>
                  </a:cubicBezTo>
                  <a:cubicBezTo>
                    <a:pt x="96" y="273"/>
                    <a:pt x="138" y="189"/>
                    <a:pt x="212" y="135"/>
                  </a:cubicBezTo>
                  <a:cubicBezTo>
                    <a:pt x="273" y="101"/>
                    <a:pt x="342" y="80"/>
                    <a:pt x="417" y="80"/>
                  </a:cubicBezTo>
                  <a:cubicBezTo>
                    <a:pt x="433" y="80"/>
                    <a:pt x="449" y="81"/>
                    <a:pt x="466" y="83"/>
                  </a:cubicBezTo>
                  <a:cubicBezTo>
                    <a:pt x="551" y="104"/>
                    <a:pt x="625" y="146"/>
                    <a:pt x="678" y="220"/>
                  </a:cubicBezTo>
                  <a:cubicBezTo>
                    <a:pt x="731" y="295"/>
                    <a:pt x="752" y="379"/>
                    <a:pt x="741" y="474"/>
                  </a:cubicBezTo>
                  <a:cubicBezTo>
                    <a:pt x="720" y="559"/>
                    <a:pt x="668" y="633"/>
                    <a:pt x="604" y="686"/>
                  </a:cubicBezTo>
                  <a:cubicBezTo>
                    <a:pt x="549" y="726"/>
                    <a:pt x="482" y="747"/>
                    <a:pt x="417" y="747"/>
                  </a:cubicBezTo>
                  <a:cubicBezTo>
                    <a:pt x="394" y="747"/>
                    <a:pt x="372" y="745"/>
                    <a:pt x="350" y="739"/>
                  </a:cubicBezTo>
                  <a:cubicBezTo>
                    <a:pt x="329" y="739"/>
                    <a:pt x="308" y="749"/>
                    <a:pt x="308" y="782"/>
                  </a:cubicBezTo>
                  <a:lnTo>
                    <a:pt x="265" y="982"/>
                  </a:lnTo>
                  <a:cubicBezTo>
                    <a:pt x="265" y="1004"/>
                    <a:pt x="275" y="1015"/>
                    <a:pt x="297" y="1025"/>
                  </a:cubicBezTo>
                  <a:lnTo>
                    <a:pt x="308" y="1025"/>
                  </a:lnTo>
                  <a:cubicBezTo>
                    <a:pt x="329" y="1025"/>
                    <a:pt x="339" y="1015"/>
                    <a:pt x="350" y="993"/>
                  </a:cubicBezTo>
                  <a:lnTo>
                    <a:pt x="371" y="824"/>
                  </a:lnTo>
                  <a:cubicBezTo>
                    <a:pt x="386" y="826"/>
                    <a:pt x="401" y="826"/>
                    <a:pt x="416" y="826"/>
                  </a:cubicBezTo>
                  <a:cubicBezTo>
                    <a:pt x="496" y="826"/>
                    <a:pt x="575" y="803"/>
                    <a:pt x="646" y="749"/>
                  </a:cubicBezTo>
                  <a:cubicBezTo>
                    <a:pt x="731" y="686"/>
                    <a:pt x="795" y="591"/>
                    <a:pt x="816" y="485"/>
                  </a:cubicBezTo>
                  <a:cubicBezTo>
                    <a:pt x="837" y="379"/>
                    <a:pt x="805" y="262"/>
                    <a:pt x="741" y="178"/>
                  </a:cubicBezTo>
                  <a:cubicBezTo>
                    <a:pt x="678" y="83"/>
                    <a:pt x="583" y="30"/>
                    <a:pt x="477" y="8"/>
                  </a:cubicBezTo>
                  <a:cubicBezTo>
                    <a:pt x="450" y="3"/>
                    <a:pt x="423" y="0"/>
                    <a:pt x="396" y="0"/>
                  </a:cubicBez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928;p68">
              <a:extLst>
                <a:ext uri="{FF2B5EF4-FFF2-40B4-BE49-F238E27FC236}">
                  <a16:creationId xmlns:a16="http://schemas.microsoft.com/office/drawing/2014/main" id="{6B1672E1-564F-7E8A-DF8D-C50392ABE698}"/>
                </a:ext>
              </a:extLst>
            </p:cNvPr>
            <p:cNvSpPr/>
            <p:nvPr/>
          </p:nvSpPr>
          <p:spPr>
            <a:xfrm>
              <a:off x="3988475" y="4333975"/>
              <a:ext cx="39725" cy="39975"/>
            </a:xfrm>
            <a:custGeom>
              <a:avLst/>
              <a:gdLst/>
              <a:ahLst/>
              <a:cxnLst/>
              <a:rect l="l" t="t" r="r" b="b"/>
              <a:pathLst>
                <a:path w="1589" h="1599" extrusionOk="0">
                  <a:moveTo>
                    <a:pt x="795" y="0"/>
                  </a:moveTo>
                  <a:cubicBezTo>
                    <a:pt x="753" y="138"/>
                    <a:pt x="732" y="265"/>
                    <a:pt x="711" y="403"/>
                  </a:cubicBezTo>
                  <a:lnTo>
                    <a:pt x="711" y="455"/>
                  </a:lnTo>
                  <a:cubicBezTo>
                    <a:pt x="700" y="593"/>
                    <a:pt x="594" y="699"/>
                    <a:pt x="456" y="720"/>
                  </a:cubicBezTo>
                  <a:lnTo>
                    <a:pt x="393" y="720"/>
                  </a:lnTo>
                  <a:cubicBezTo>
                    <a:pt x="266" y="742"/>
                    <a:pt x="128" y="763"/>
                    <a:pt x="1" y="805"/>
                  </a:cubicBezTo>
                  <a:cubicBezTo>
                    <a:pt x="128" y="836"/>
                    <a:pt x="266" y="858"/>
                    <a:pt x="393" y="879"/>
                  </a:cubicBezTo>
                  <a:lnTo>
                    <a:pt x="456" y="879"/>
                  </a:lnTo>
                  <a:cubicBezTo>
                    <a:pt x="584" y="900"/>
                    <a:pt x="700" y="1006"/>
                    <a:pt x="711" y="1144"/>
                  </a:cubicBezTo>
                  <a:lnTo>
                    <a:pt x="711" y="1196"/>
                  </a:lnTo>
                  <a:cubicBezTo>
                    <a:pt x="732" y="1334"/>
                    <a:pt x="753" y="1461"/>
                    <a:pt x="795" y="1599"/>
                  </a:cubicBezTo>
                  <a:cubicBezTo>
                    <a:pt x="838" y="1461"/>
                    <a:pt x="859" y="1334"/>
                    <a:pt x="869" y="1196"/>
                  </a:cubicBezTo>
                  <a:cubicBezTo>
                    <a:pt x="869" y="1175"/>
                    <a:pt x="880" y="1165"/>
                    <a:pt x="880" y="1144"/>
                  </a:cubicBezTo>
                  <a:cubicBezTo>
                    <a:pt x="890" y="1006"/>
                    <a:pt x="996" y="900"/>
                    <a:pt x="1134" y="879"/>
                  </a:cubicBezTo>
                  <a:lnTo>
                    <a:pt x="1187" y="879"/>
                  </a:lnTo>
                  <a:cubicBezTo>
                    <a:pt x="1325" y="858"/>
                    <a:pt x="1452" y="836"/>
                    <a:pt x="1589" y="805"/>
                  </a:cubicBezTo>
                  <a:cubicBezTo>
                    <a:pt x="1452" y="763"/>
                    <a:pt x="1325" y="742"/>
                    <a:pt x="1187" y="720"/>
                  </a:cubicBezTo>
                  <a:lnTo>
                    <a:pt x="1134" y="720"/>
                  </a:lnTo>
                  <a:cubicBezTo>
                    <a:pt x="996" y="699"/>
                    <a:pt x="890" y="593"/>
                    <a:pt x="880" y="455"/>
                  </a:cubicBezTo>
                  <a:cubicBezTo>
                    <a:pt x="880" y="445"/>
                    <a:pt x="869" y="424"/>
                    <a:pt x="869" y="403"/>
                  </a:cubicBezTo>
                  <a:cubicBezTo>
                    <a:pt x="859" y="265"/>
                    <a:pt x="838" y="138"/>
                    <a:pt x="795" y="0"/>
                  </a:cubicBezTo>
                  <a:close/>
                </a:path>
              </a:pathLst>
            </a:custGeom>
            <a:solidFill>
              <a:srgbClr val="8940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929;p68">
              <a:extLst>
                <a:ext uri="{FF2B5EF4-FFF2-40B4-BE49-F238E27FC236}">
                  <a16:creationId xmlns:a16="http://schemas.microsoft.com/office/drawing/2014/main" id="{294304A5-8E1C-4741-CC8E-86CA0DF72F6B}"/>
                </a:ext>
              </a:extLst>
            </p:cNvPr>
            <p:cNvSpPr/>
            <p:nvPr/>
          </p:nvSpPr>
          <p:spPr>
            <a:xfrm>
              <a:off x="4476550" y="4158750"/>
              <a:ext cx="39725" cy="40000"/>
            </a:xfrm>
            <a:custGeom>
              <a:avLst/>
              <a:gdLst/>
              <a:ahLst/>
              <a:cxnLst/>
              <a:rect l="l" t="t" r="r" b="b"/>
              <a:pathLst>
                <a:path w="1589" h="1600" extrusionOk="0">
                  <a:moveTo>
                    <a:pt x="795" y="1"/>
                  </a:moveTo>
                  <a:cubicBezTo>
                    <a:pt x="752" y="138"/>
                    <a:pt x="731" y="265"/>
                    <a:pt x="720" y="403"/>
                  </a:cubicBezTo>
                  <a:cubicBezTo>
                    <a:pt x="720" y="424"/>
                    <a:pt x="720" y="434"/>
                    <a:pt x="710" y="456"/>
                  </a:cubicBezTo>
                  <a:cubicBezTo>
                    <a:pt x="699" y="594"/>
                    <a:pt x="593" y="700"/>
                    <a:pt x="456" y="710"/>
                  </a:cubicBezTo>
                  <a:cubicBezTo>
                    <a:pt x="435" y="721"/>
                    <a:pt x="424" y="721"/>
                    <a:pt x="403" y="721"/>
                  </a:cubicBezTo>
                  <a:cubicBezTo>
                    <a:pt x="265" y="731"/>
                    <a:pt x="138" y="763"/>
                    <a:pt x="0" y="794"/>
                  </a:cubicBezTo>
                  <a:cubicBezTo>
                    <a:pt x="138" y="837"/>
                    <a:pt x="265" y="858"/>
                    <a:pt x="403" y="879"/>
                  </a:cubicBezTo>
                  <a:lnTo>
                    <a:pt x="456" y="879"/>
                  </a:lnTo>
                  <a:cubicBezTo>
                    <a:pt x="593" y="900"/>
                    <a:pt x="699" y="1006"/>
                    <a:pt x="710" y="1144"/>
                  </a:cubicBezTo>
                  <a:cubicBezTo>
                    <a:pt x="710" y="1154"/>
                    <a:pt x="720" y="1176"/>
                    <a:pt x="720" y="1197"/>
                  </a:cubicBezTo>
                  <a:cubicBezTo>
                    <a:pt x="731" y="1335"/>
                    <a:pt x="752" y="1462"/>
                    <a:pt x="795" y="1599"/>
                  </a:cubicBezTo>
                  <a:cubicBezTo>
                    <a:pt x="837" y="1462"/>
                    <a:pt x="858" y="1335"/>
                    <a:pt x="879" y="1197"/>
                  </a:cubicBezTo>
                  <a:lnTo>
                    <a:pt x="879" y="1144"/>
                  </a:lnTo>
                  <a:cubicBezTo>
                    <a:pt x="890" y="1006"/>
                    <a:pt x="1006" y="900"/>
                    <a:pt x="1144" y="879"/>
                  </a:cubicBezTo>
                  <a:lnTo>
                    <a:pt x="1197" y="879"/>
                  </a:lnTo>
                  <a:cubicBezTo>
                    <a:pt x="1324" y="858"/>
                    <a:pt x="1461" y="837"/>
                    <a:pt x="1588" y="794"/>
                  </a:cubicBezTo>
                  <a:cubicBezTo>
                    <a:pt x="1461" y="763"/>
                    <a:pt x="1324" y="742"/>
                    <a:pt x="1197" y="721"/>
                  </a:cubicBezTo>
                  <a:lnTo>
                    <a:pt x="1133" y="721"/>
                  </a:lnTo>
                  <a:cubicBezTo>
                    <a:pt x="1006" y="700"/>
                    <a:pt x="890" y="594"/>
                    <a:pt x="879" y="456"/>
                  </a:cubicBezTo>
                  <a:lnTo>
                    <a:pt x="879" y="403"/>
                  </a:lnTo>
                  <a:cubicBezTo>
                    <a:pt x="858" y="265"/>
                    <a:pt x="837" y="138"/>
                    <a:pt x="795" y="1"/>
                  </a:cubicBezTo>
                  <a:close/>
                </a:path>
              </a:pathLst>
            </a:custGeom>
            <a:solidFill>
              <a:srgbClr val="8940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930;p68">
              <a:extLst>
                <a:ext uri="{FF2B5EF4-FFF2-40B4-BE49-F238E27FC236}">
                  <a16:creationId xmlns:a16="http://schemas.microsoft.com/office/drawing/2014/main" id="{AEFA28C7-DF4C-096E-E9AD-255D3B8F1A8C}"/>
                </a:ext>
              </a:extLst>
            </p:cNvPr>
            <p:cNvSpPr/>
            <p:nvPr/>
          </p:nvSpPr>
          <p:spPr>
            <a:xfrm>
              <a:off x="4733275" y="4508125"/>
              <a:ext cx="39725" cy="39725"/>
            </a:xfrm>
            <a:custGeom>
              <a:avLst/>
              <a:gdLst/>
              <a:ahLst/>
              <a:cxnLst/>
              <a:rect l="l" t="t" r="r" b="b"/>
              <a:pathLst>
                <a:path w="1589" h="1589" extrusionOk="0">
                  <a:moveTo>
                    <a:pt x="795" y="1"/>
                  </a:moveTo>
                  <a:cubicBezTo>
                    <a:pt x="753" y="138"/>
                    <a:pt x="732" y="265"/>
                    <a:pt x="721" y="403"/>
                  </a:cubicBezTo>
                  <a:cubicBezTo>
                    <a:pt x="721" y="413"/>
                    <a:pt x="710" y="434"/>
                    <a:pt x="710" y="456"/>
                  </a:cubicBezTo>
                  <a:cubicBezTo>
                    <a:pt x="699" y="594"/>
                    <a:pt x="593" y="699"/>
                    <a:pt x="456" y="710"/>
                  </a:cubicBezTo>
                  <a:cubicBezTo>
                    <a:pt x="435" y="710"/>
                    <a:pt x="414" y="721"/>
                    <a:pt x="403" y="721"/>
                  </a:cubicBezTo>
                  <a:cubicBezTo>
                    <a:pt x="266" y="731"/>
                    <a:pt x="139" y="752"/>
                    <a:pt x="1" y="794"/>
                  </a:cubicBezTo>
                  <a:cubicBezTo>
                    <a:pt x="139" y="837"/>
                    <a:pt x="266" y="858"/>
                    <a:pt x="403" y="879"/>
                  </a:cubicBezTo>
                  <a:lnTo>
                    <a:pt x="456" y="879"/>
                  </a:lnTo>
                  <a:cubicBezTo>
                    <a:pt x="593" y="890"/>
                    <a:pt x="699" y="1006"/>
                    <a:pt x="710" y="1133"/>
                  </a:cubicBezTo>
                  <a:cubicBezTo>
                    <a:pt x="710" y="1154"/>
                    <a:pt x="721" y="1175"/>
                    <a:pt x="721" y="1197"/>
                  </a:cubicBezTo>
                  <a:cubicBezTo>
                    <a:pt x="732" y="1324"/>
                    <a:pt x="753" y="1462"/>
                    <a:pt x="795" y="1589"/>
                  </a:cubicBezTo>
                  <a:cubicBezTo>
                    <a:pt x="837" y="1462"/>
                    <a:pt x="859" y="1324"/>
                    <a:pt x="880" y="1197"/>
                  </a:cubicBezTo>
                  <a:lnTo>
                    <a:pt x="880" y="1133"/>
                  </a:lnTo>
                  <a:cubicBezTo>
                    <a:pt x="890" y="996"/>
                    <a:pt x="1007" y="890"/>
                    <a:pt x="1134" y="879"/>
                  </a:cubicBezTo>
                  <a:lnTo>
                    <a:pt x="1197" y="879"/>
                  </a:lnTo>
                  <a:cubicBezTo>
                    <a:pt x="1324" y="858"/>
                    <a:pt x="1462" y="837"/>
                    <a:pt x="1589" y="794"/>
                  </a:cubicBezTo>
                  <a:cubicBezTo>
                    <a:pt x="1462" y="752"/>
                    <a:pt x="1324" y="731"/>
                    <a:pt x="1197" y="721"/>
                  </a:cubicBezTo>
                  <a:cubicBezTo>
                    <a:pt x="1176" y="721"/>
                    <a:pt x="1155" y="710"/>
                    <a:pt x="1134" y="710"/>
                  </a:cubicBezTo>
                  <a:cubicBezTo>
                    <a:pt x="1007" y="699"/>
                    <a:pt x="890" y="594"/>
                    <a:pt x="880" y="456"/>
                  </a:cubicBezTo>
                  <a:lnTo>
                    <a:pt x="880" y="403"/>
                  </a:lnTo>
                  <a:cubicBezTo>
                    <a:pt x="859" y="265"/>
                    <a:pt x="837" y="138"/>
                    <a:pt x="795" y="1"/>
                  </a:cubicBezTo>
                  <a:close/>
                </a:path>
              </a:pathLst>
            </a:custGeom>
            <a:solidFill>
              <a:srgbClr val="8940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931;p68">
              <a:extLst>
                <a:ext uri="{FF2B5EF4-FFF2-40B4-BE49-F238E27FC236}">
                  <a16:creationId xmlns:a16="http://schemas.microsoft.com/office/drawing/2014/main" id="{4299C3F1-9E06-66D4-76E8-C263895DBBB4}"/>
                </a:ext>
              </a:extLst>
            </p:cNvPr>
            <p:cNvSpPr/>
            <p:nvPr/>
          </p:nvSpPr>
          <p:spPr>
            <a:xfrm>
              <a:off x="4027125" y="4358575"/>
              <a:ext cx="23325" cy="23600"/>
            </a:xfrm>
            <a:custGeom>
              <a:avLst/>
              <a:gdLst/>
              <a:ahLst/>
              <a:cxnLst/>
              <a:rect l="l" t="t" r="r" b="b"/>
              <a:pathLst>
                <a:path w="933" h="944" extrusionOk="0">
                  <a:moveTo>
                    <a:pt x="466" y="1"/>
                  </a:moveTo>
                  <a:cubicBezTo>
                    <a:pt x="445" y="85"/>
                    <a:pt x="435" y="160"/>
                    <a:pt x="424" y="234"/>
                  </a:cubicBezTo>
                  <a:lnTo>
                    <a:pt x="424" y="276"/>
                  </a:lnTo>
                  <a:cubicBezTo>
                    <a:pt x="414" y="350"/>
                    <a:pt x="350" y="414"/>
                    <a:pt x="266" y="424"/>
                  </a:cubicBezTo>
                  <a:lnTo>
                    <a:pt x="233" y="424"/>
                  </a:lnTo>
                  <a:cubicBezTo>
                    <a:pt x="160" y="435"/>
                    <a:pt x="85" y="445"/>
                    <a:pt x="0" y="466"/>
                  </a:cubicBezTo>
                  <a:cubicBezTo>
                    <a:pt x="85" y="499"/>
                    <a:pt x="160" y="509"/>
                    <a:pt x="233" y="520"/>
                  </a:cubicBezTo>
                  <a:lnTo>
                    <a:pt x="266" y="520"/>
                  </a:lnTo>
                  <a:cubicBezTo>
                    <a:pt x="350" y="530"/>
                    <a:pt x="414" y="593"/>
                    <a:pt x="424" y="668"/>
                  </a:cubicBezTo>
                  <a:lnTo>
                    <a:pt x="424" y="699"/>
                  </a:lnTo>
                  <a:cubicBezTo>
                    <a:pt x="435" y="784"/>
                    <a:pt x="445" y="859"/>
                    <a:pt x="466" y="943"/>
                  </a:cubicBezTo>
                  <a:cubicBezTo>
                    <a:pt x="499" y="859"/>
                    <a:pt x="509" y="784"/>
                    <a:pt x="520" y="699"/>
                  </a:cubicBezTo>
                  <a:lnTo>
                    <a:pt x="520" y="668"/>
                  </a:lnTo>
                  <a:cubicBezTo>
                    <a:pt x="530" y="593"/>
                    <a:pt x="593" y="530"/>
                    <a:pt x="668" y="520"/>
                  </a:cubicBezTo>
                  <a:lnTo>
                    <a:pt x="699" y="520"/>
                  </a:lnTo>
                  <a:cubicBezTo>
                    <a:pt x="784" y="509"/>
                    <a:pt x="858" y="499"/>
                    <a:pt x="932" y="466"/>
                  </a:cubicBezTo>
                  <a:cubicBezTo>
                    <a:pt x="858" y="445"/>
                    <a:pt x="784" y="435"/>
                    <a:pt x="699" y="424"/>
                  </a:cubicBezTo>
                  <a:lnTo>
                    <a:pt x="668" y="424"/>
                  </a:lnTo>
                  <a:cubicBezTo>
                    <a:pt x="593" y="414"/>
                    <a:pt x="530" y="350"/>
                    <a:pt x="520" y="276"/>
                  </a:cubicBezTo>
                  <a:lnTo>
                    <a:pt x="520" y="234"/>
                  </a:lnTo>
                  <a:cubicBezTo>
                    <a:pt x="509" y="160"/>
                    <a:pt x="499" y="85"/>
                    <a:pt x="466" y="1"/>
                  </a:cubicBezTo>
                  <a:close/>
                </a:path>
              </a:pathLst>
            </a:custGeom>
            <a:solidFill>
              <a:srgbClr val="8940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932;p68">
              <a:extLst>
                <a:ext uri="{FF2B5EF4-FFF2-40B4-BE49-F238E27FC236}">
                  <a16:creationId xmlns:a16="http://schemas.microsoft.com/office/drawing/2014/main" id="{05C11EDA-1C34-A0D2-0B5D-BD8BCC83D6D7}"/>
                </a:ext>
              </a:extLst>
            </p:cNvPr>
            <p:cNvSpPr/>
            <p:nvPr/>
          </p:nvSpPr>
          <p:spPr>
            <a:xfrm>
              <a:off x="4046975" y="4224925"/>
              <a:ext cx="23325" cy="23325"/>
            </a:xfrm>
            <a:custGeom>
              <a:avLst/>
              <a:gdLst/>
              <a:ahLst/>
              <a:cxnLst/>
              <a:rect l="l" t="t" r="r" b="b"/>
              <a:pathLst>
                <a:path w="933" h="933" extrusionOk="0">
                  <a:moveTo>
                    <a:pt x="467" y="1"/>
                  </a:moveTo>
                  <a:cubicBezTo>
                    <a:pt x="435" y="74"/>
                    <a:pt x="424" y="159"/>
                    <a:pt x="413" y="234"/>
                  </a:cubicBezTo>
                  <a:lnTo>
                    <a:pt x="413" y="265"/>
                  </a:lnTo>
                  <a:cubicBezTo>
                    <a:pt x="403" y="350"/>
                    <a:pt x="340" y="413"/>
                    <a:pt x="265" y="413"/>
                  </a:cubicBezTo>
                  <a:cubicBezTo>
                    <a:pt x="255" y="413"/>
                    <a:pt x="244" y="413"/>
                    <a:pt x="234" y="424"/>
                  </a:cubicBezTo>
                  <a:cubicBezTo>
                    <a:pt x="149" y="424"/>
                    <a:pt x="75" y="445"/>
                    <a:pt x="1" y="466"/>
                  </a:cubicBezTo>
                  <a:cubicBezTo>
                    <a:pt x="75" y="488"/>
                    <a:pt x="149" y="498"/>
                    <a:pt x="234" y="509"/>
                  </a:cubicBezTo>
                  <a:cubicBezTo>
                    <a:pt x="244" y="509"/>
                    <a:pt x="255" y="509"/>
                    <a:pt x="265" y="519"/>
                  </a:cubicBezTo>
                  <a:cubicBezTo>
                    <a:pt x="340" y="519"/>
                    <a:pt x="403" y="582"/>
                    <a:pt x="413" y="667"/>
                  </a:cubicBezTo>
                  <a:lnTo>
                    <a:pt x="413" y="699"/>
                  </a:lnTo>
                  <a:cubicBezTo>
                    <a:pt x="424" y="773"/>
                    <a:pt x="435" y="858"/>
                    <a:pt x="467" y="932"/>
                  </a:cubicBezTo>
                  <a:cubicBezTo>
                    <a:pt x="488" y="858"/>
                    <a:pt x="498" y="773"/>
                    <a:pt x="509" y="699"/>
                  </a:cubicBezTo>
                  <a:lnTo>
                    <a:pt x="509" y="667"/>
                  </a:lnTo>
                  <a:cubicBezTo>
                    <a:pt x="519" y="582"/>
                    <a:pt x="583" y="519"/>
                    <a:pt x="668" y="519"/>
                  </a:cubicBezTo>
                  <a:cubicBezTo>
                    <a:pt x="679" y="509"/>
                    <a:pt x="689" y="509"/>
                    <a:pt x="700" y="509"/>
                  </a:cubicBezTo>
                  <a:cubicBezTo>
                    <a:pt x="773" y="498"/>
                    <a:pt x="848" y="488"/>
                    <a:pt x="933" y="466"/>
                  </a:cubicBezTo>
                  <a:cubicBezTo>
                    <a:pt x="848" y="445"/>
                    <a:pt x="773" y="424"/>
                    <a:pt x="700" y="424"/>
                  </a:cubicBezTo>
                  <a:cubicBezTo>
                    <a:pt x="689" y="413"/>
                    <a:pt x="679" y="413"/>
                    <a:pt x="668" y="413"/>
                  </a:cubicBezTo>
                  <a:cubicBezTo>
                    <a:pt x="583" y="413"/>
                    <a:pt x="519" y="350"/>
                    <a:pt x="509" y="265"/>
                  </a:cubicBezTo>
                  <a:lnTo>
                    <a:pt x="509" y="234"/>
                  </a:lnTo>
                  <a:cubicBezTo>
                    <a:pt x="498" y="159"/>
                    <a:pt x="488" y="74"/>
                    <a:pt x="467" y="1"/>
                  </a:cubicBezTo>
                  <a:close/>
                </a:path>
              </a:pathLst>
            </a:custGeom>
            <a:solidFill>
              <a:srgbClr val="8940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933;p68">
              <a:extLst>
                <a:ext uri="{FF2B5EF4-FFF2-40B4-BE49-F238E27FC236}">
                  <a16:creationId xmlns:a16="http://schemas.microsoft.com/office/drawing/2014/main" id="{B1E1C456-694B-E8A4-0001-BBAD9F9240FD}"/>
                </a:ext>
              </a:extLst>
            </p:cNvPr>
            <p:cNvSpPr/>
            <p:nvPr/>
          </p:nvSpPr>
          <p:spPr>
            <a:xfrm>
              <a:off x="4562825" y="4218825"/>
              <a:ext cx="18025" cy="18300"/>
            </a:xfrm>
            <a:custGeom>
              <a:avLst/>
              <a:gdLst/>
              <a:ahLst/>
              <a:cxnLst/>
              <a:rect l="l" t="t" r="r" b="b"/>
              <a:pathLst>
                <a:path w="721" h="732" extrusionOk="0">
                  <a:moveTo>
                    <a:pt x="361" y="1"/>
                  </a:moveTo>
                  <a:cubicBezTo>
                    <a:pt x="339" y="64"/>
                    <a:pt x="329" y="128"/>
                    <a:pt x="318" y="181"/>
                  </a:cubicBezTo>
                  <a:lnTo>
                    <a:pt x="318" y="212"/>
                  </a:lnTo>
                  <a:cubicBezTo>
                    <a:pt x="318" y="276"/>
                    <a:pt x="266" y="318"/>
                    <a:pt x="202" y="329"/>
                  </a:cubicBezTo>
                  <a:lnTo>
                    <a:pt x="181" y="329"/>
                  </a:lnTo>
                  <a:cubicBezTo>
                    <a:pt x="117" y="339"/>
                    <a:pt x="54" y="350"/>
                    <a:pt x="1" y="372"/>
                  </a:cubicBezTo>
                  <a:cubicBezTo>
                    <a:pt x="54" y="382"/>
                    <a:pt x="117" y="393"/>
                    <a:pt x="181" y="403"/>
                  </a:cubicBezTo>
                  <a:lnTo>
                    <a:pt x="202" y="403"/>
                  </a:lnTo>
                  <a:cubicBezTo>
                    <a:pt x="266" y="414"/>
                    <a:pt x="318" y="456"/>
                    <a:pt x="318" y="520"/>
                  </a:cubicBezTo>
                  <a:lnTo>
                    <a:pt x="318" y="551"/>
                  </a:lnTo>
                  <a:cubicBezTo>
                    <a:pt x="329" y="605"/>
                    <a:pt x="339" y="668"/>
                    <a:pt x="361" y="732"/>
                  </a:cubicBezTo>
                  <a:cubicBezTo>
                    <a:pt x="382" y="668"/>
                    <a:pt x="393" y="605"/>
                    <a:pt x="393" y="551"/>
                  </a:cubicBezTo>
                  <a:lnTo>
                    <a:pt x="393" y="520"/>
                  </a:lnTo>
                  <a:cubicBezTo>
                    <a:pt x="403" y="456"/>
                    <a:pt x="456" y="414"/>
                    <a:pt x="509" y="403"/>
                  </a:cubicBezTo>
                  <a:lnTo>
                    <a:pt x="541" y="403"/>
                  </a:lnTo>
                  <a:cubicBezTo>
                    <a:pt x="604" y="393"/>
                    <a:pt x="657" y="382"/>
                    <a:pt x="720" y="372"/>
                  </a:cubicBezTo>
                  <a:cubicBezTo>
                    <a:pt x="657" y="350"/>
                    <a:pt x="604" y="339"/>
                    <a:pt x="541" y="329"/>
                  </a:cubicBezTo>
                  <a:lnTo>
                    <a:pt x="509" y="329"/>
                  </a:lnTo>
                  <a:cubicBezTo>
                    <a:pt x="456" y="318"/>
                    <a:pt x="403" y="276"/>
                    <a:pt x="393" y="212"/>
                  </a:cubicBezTo>
                  <a:lnTo>
                    <a:pt x="393" y="181"/>
                  </a:lnTo>
                  <a:cubicBezTo>
                    <a:pt x="393" y="128"/>
                    <a:pt x="382" y="64"/>
                    <a:pt x="361" y="1"/>
                  </a:cubicBezTo>
                  <a:close/>
                </a:path>
              </a:pathLst>
            </a:custGeom>
            <a:solidFill>
              <a:srgbClr val="8940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934;p68">
              <a:extLst>
                <a:ext uri="{FF2B5EF4-FFF2-40B4-BE49-F238E27FC236}">
                  <a16:creationId xmlns:a16="http://schemas.microsoft.com/office/drawing/2014/main" id="{150EA195-17B9-7996-B475-EA2306FDB198}"/>
                </a:ext>
              </a:extLst>
            </p:cNvPr>
            <p:cNvSpPr/>
            <p:nvPr/>
          </p:nvSpPr>
          <p:spPr>
            <a:xfrm>
              <a:off x="4442400" y="4185475"/>
              <a:ext cx="23325" cy="23325"/>
            </a:xfrm>
            <a:custGeom>
              <a:avLst/>
              <a:gdLst/>
              <a:ahLst/>
              <a:cxnLst/>
              <a:rect l="l" t="t" r="r" b="b"/>
              <a:pathLst>
                <a:path w="933" h="933" extrusionOk="0">
                  <a:moveTo>
                    <a:pt x="467" y="1"/>
                  </a:moveTo>
                  <a:cubicBezTo>
                    <a:pt x="435" y="75"/>
                    <a:pt x="424" y="160"/>
                    <a:pt x="413" y="234"/>
                  </a:cubicBezTo>
                  <a:lnTo>
                    <a:pt x="413" y="266"/>
                  </a:lnTo>
                  <a:cubicBezTo>
                    <a:pt x="403" y="351"/>
                    <a:pt x="340" y="414"/>
                    <a:pt x="265" y="424"/>
                  </a:cubicBezTo>
                  <a:lnTo>
                    <a:pt x="234" y="424"/>
                  </a:lnTo>
                  <a:cubicBezTo>
                    <a:pt x="149" y="435"/>
                    <a:pt x="75" y="445"/>
                    <a:pt x="1" y="467"/>
                  </a:cubicBezTo>
                  <a:cubicBezTo>
                    <a:pt x="75" y="488"/>
                    <a:pt x="149" y="509"/>
                    <a:pt x="234" y="520"/>
                  </a:cubicBezTo>
                  <a:lnTo>
                    <a:pt x="265" y="520"/>
                  </a:lnTo>
                  <a:cubicBezTo>
                    <a:pt x="340" y="530"/>
                    <a:pt x="403" y="594"/>
                    <a:pt x="413" y="668"/>
                  </a:cubicBezTo>
                  <a:lnTo>
                    <a:pt x="413" y="699"/>
                  </a:lnTo>
                  <a:cubicBezTo>
                    <a:pt x="424" y="784"/>
                    <a:pt x="435" y="859"/>
                    <a:pt x="467" y="932"/>
                  </a:cubicBezTo>
                  <a:cubicBezTo>
                    <a:pt x="488" y="859"/>
                    <a:pt x="498" y="784"/>
                    <a:pt x="509" y="699"/>
                  </a:cubicBezTo>
                  <a:lnTo>
                    <a:pt x="509" y="668"/>
                  </a:lnTo>
                  <a:cubicBezTo>
                    <a:pt x="519" y="594"/>
                    <a:pt x="583" y="530"/>
                    <a:pt x="667" y="520"/>
                  </a:cubicBezTo>
                  <a:lnTo>
                    <a:pt x="700" y="520"/>
                  </a:lnTo>
                  <a:cubicBezTo>
                    <a:pt x="773" y="509"/>
                    <a:pt x="848" y="488"/>
                    <a:pt x="933" y="467"/>
                  </a:cubicBezTo>
                  <a:cubicBezTo>
                    <a:pt x="848" y="445"/>
                    <a:pt x="773" y="435"/>
                    <a:pt x="700" y="424"/>
                  </a:cubicBezTo>
                  <a:lnTo>
                    <a:pt x="667" y="424"/>
                  </a:lnTo>
                  <a:cubicBezTo>
                    <a:pt x="583" y="414"/>
                    <a:pt x="519" y="351"/>
                    <a:pt x="509" y="266"/>
                  </a:cubicBezTo>
                  <a:lnTo>
                    <a:pt x="509" y="234"/>
                  </a:lnTo>
                  <a:cubicBezTo>
                    <a:pt x="498" y="160"/>
                    <a:pt x="488" y="75"/>
                    <a:pt x="467" y="1"/>
                  </a:cubicBezTo>
                  <a:close/>
                </a:path>
              </a:pathLst>
            </a:custGeom>
            <a:solidFill>
              <a:srgbClr val="8940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935;p68">
              <a:extLst>
                <a:ext uri="{FF2B5EF4-FFF2-40B4-BE49-F238E27FC236}">
                  <a16:creationId xmlns:a16="http://schemas.microsoft.com/office/drawing/2014/main" id="{3C46EF45-5898-1D51-BC97-AEC46B6CC947}"/>
                </a:ext>
              </a:extLst>
            </p:cNvPr>
            <p:cNvSpPr/>
            <p:nvPr/>
          </p:nvSpPr>
          <p:spPr>
            <a:xfrm>
              <a:off x="3976300" y="4567150"/>
              <a:ext cx="66475" cy="105625"/>
            </a:xfrm>
            <a:custGeom>
              <a:avLst/>
              <a:gdLst/>
              <a:ahLst/>
              <a:cxnLst/>
              <a:rect l="l" t="t" r="r" b="b"/>
              <a:pathLst>
                <a:path w="2659" h="4225" extrusionOk="0">
                  <a:moveTo>
                    <a:pt x="1356" y="0"/>
                  </a:moveTo>
                  <a:cubicBezTo>
                    <a:pt x="1261" y="11"/>
                    <a:pt x="1155" y="21"/>
                    <a:pt x="1059" y="43"/>
                  </a:cubicBezTo>
                  <a:lnTo>
                    <a:pt x="1017" y="43"/>
                  </a:lnTo>
                  <a:cubicBezTo>
                    <a:pt x="732" y="96"/>
                    <a:pt x="456" y="212"/>
                    <a:pt x="255" y="413"/>
                  </a:cubicBezTo>
                  <a:cubicBezTo>
                    <a:pt x="255" y="424"/>
                    <a:pt x="245" y="435"/>
                    <a:pt x="234" y="435"/>
                  </a:cubicBezTo>
                  <a:cubicBezTo>
                    <a:pt x="170" y="508"/>
                    <a:pt x="107" y="593"/>
                    <a:pt x="64" y="678"/>
                  </a:cubicBezTo>
                  <a:cubicBezTo>
                    <a:pt x="22" y="784"/>
                    <a:pt x="1" y="889"/>
                    <a:pt x="12" y="974"/>
                  </a:cubicBezTo>
                  <a:cubicBezTo>
                    <a:pt x="22" y="995"/>
                    <a:pt x="22" y="1006"/>
                    <a:pt x="22" y="1028"/>
                  </a:cubicBezTo>
                  <a:cubicBezTo>
                    <a:pt x="97" y="1292"/>
                    <a:pt x="382" y="1493"/>
                    <a:pt x="605" y="1652"/>
                  </a:cubicBezTo>
                  <a:cubicBezTo>
                    <a:pt x="763" y="1769"/>
                    <a:pt x="827" y="1853"/>
                    <a:pt x="805" y="2033"/>
                  </a:cubicBezTo>
                  <a:lnTo>
                    <a:pt x="805" y="2075"/>
                  </a:lnTo>
                  <a:cubicBezTo>
                    <a:pt x="795" y="2086"/>
                    <a:pt x="795" y="2086"/>
                    <a:pt x="795" y="2096"/>
                  </a:cubicBezTo>
                  <a:cubicBezTo>
                    <a:pt x="774" y="2223"/>
                    <a:pt x="711" y="2340"/>
                    <a:pt x="636" y="2446"/>
                  </a:cubicBezTo>
                  <a:cubicBezTo>
                    <a:pt x="636" y="2456"/>
                    <a:pt x="626" y="2467"/>
                    <a:pt x="626" y="2478"/>
                  </a:cubicBezTo>
                  <a:cubicBezTo>
                    <a:pt x="605" y="2510"/>
                    <a:pt x="584" y="2541"/>
                    <a:pt x="572" y="2562"/>
                  </a:cubicBezTo>
                  <a:cubicBezTo>
                    <a:pt x="488" y="2710"/>
                    <a:pt x="445" y="2837"/>
                    <a:pt x="445" y="2976"/>
                  </a:cubicBezTo>
                  <a:lnTo>
                    <a:pt x="445" y="3007"/>
                  </a:lnTo>
                  <a:cubicBezTo>
                    <a:pt x="456" y="3113"/>
                    <a:pt x="488" y="3219"/>
                    <a:pt x="562" y="3336"/>
                  </a:cubicBezTo>
                  <a:cubicBezTo>
                    <a:pt x="721" y="3600"/>
                    <a:pt x="1134" y="3663"/>
                    <a:pt x="1398" y="3780"/>
                  </a:cubicBezTo>
                  <a:cubicBezTo>
                    <a:pt x="1600" y="3865"/>
                    <a:pt x="1864" y="3992"/>
                    <a:pt x="2002" y="4182"/>
                  </a:cubicBezTo>
                  <a:cubicBezTo>
                    <a:pt x="2012" y="4193"/>
                    <a:pt x="2023" y="4214"/>
                    <a:pt x="2033" y="4225"/>
                  </a:cubicBezTo>
                  <a:cubicBezTo>
                    <a:pt x="2033" y="4204"/>
                    <a:pt x="2033" y="4193"/>
                    <a:pt x="2045" y="4182"/>
                  </a:cubicBezTo>
                  <a:cubicBezTo>
                    <a:pt x="2045" y="4108"/>
                    <a:pt x="2055" y="4066"/>
                    <a:pt x="2066" y="4002"/>
                  </a:cubicBezTo>
                  <a:cubicBezTo>
                    <a:pt x="2193" y="3579"/>
                    <a:pt x="2595" y="3251"/>
                    <a:pt x="2637" y="2795"/>
                  </a:cubicBezTo>
                  <a:cubicBezTo>
                    <a:pt x="2659" y="2647"/>
                    <a:pt x="2637" y="2510"/>
                    <a:pt x="2553" y="2393"/>
                  </a:cubicBezTo>
                  <a:cubicBezTo>
                    <a:pt x="2542" y="2383"/>
                    <a:pt x="2542" y="2372"/>
                    <a:pt x="2532" y="2362"/>
                  </a:cubicBezTo>
                  <a:lnTo>
                    <a:pt x="2499" y="2329"/>
                  </a:lnTo>
                  <a:cubicBezTo>
                    <a:pt x="2436" y="2245"/>
                    <a:pt x="2341" y="2192"/>
                    <a:pt x="2266" y="2129"/>
                  </a:cubicBezTo>
                  <a:cubicBezTo>
                    <a:pt x="2256" y="2129"/>
                    <a:pt x="2245" y="2118"/>
                    <a:pt x="2235" y="2107"/>
                  </a:cubicBezTo>
                  <a:cubicBezTo>
                    <a:pt x="2193" y="2075"/>
                    <a:pt x="2150" y="2033"/>
                    <a:pt x="2118" y="1991"/>
                  </a:cubicBezTo>
                  <a:cubicBezTo>
                    <a:pt x="2023" y="1875"/>
                    <a:pt x="2023" y="1747"/>
                    <a:pt x="2097" y="1609"/>
                  </a:cubicBezTo>
                  <a:cubicBezTo>
                    <a:pt x="2224" y="1376"/>
                    <a:pt x="2415" y="1155"/>
                    <a:pt x="2426" y="868"/>
                  </a:cubicBezTo>
                  <a:lnTo>
                    <a:pt x="2426" y="805"/>
                  </a:lnTo>
                  <a:lnTo>
                    <a:pt x="2426" y="720"/>
                  </a:lnTo>
                  <a:cubicBezTo>
                    <a:pt x="2393" y="424"/>
                    <a:pt x="2224" y="223"/>
                    <a:pt x="1991" y="106"/>
                  </a:cubicBezTo>
                  <a:cubicBezTo>
                    <a:pt x="1981" y="106"/>
                    <a:pt x="1970" y="96"/>
                    <a:pt x="1960" y="96"/>
                  </a:cubicBezTo>
                  <a:cubicBezTo>
                    <a:pt x="1812" y="32"/>
                    <a:pt x="1642" y="0"/>
                    <a:pt x="1462" y="0"/>
                  </a:cubicBezTo>
                  <a:close/>
                </a:path>
              </a:pathLst>
            </a:custGeom>
            <a:solidFill>
              <a:srgbClr val="78B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936;p68">
              <a:extLst>
                <a:ext uri="{FF2B5EF4-FFF2-40B4-BE49-F238E27FC236}">
                  <a16:creationId xmlns:a16="http://schemas.microsoft.com/office/drawing/2014/main" id="{2CA2117F-2205-4353-F407-DB706153BC3E}"/>
                </a:ext>
              </a:extLst>
            </p:cNvPr>
            <p:cNvSpPr/>
            <p:nvPr/>
          </p:nvSpPr>
          <p:spPr>
            <a:xfrm>
              <a:off x="3976575" y="4567150"/>
              <a:ext cx="63550" cy="176975"/>
            </a:xfrm>
            <a:custGeom>
              <a:avLst/>
              <a:gdLst/>
              <a:ahLst/>
              <a:cxnLst/>
              <a:rect l="l" t="t" r="r" b="b"/>
              <a:pathLst>
                <a:path w="2542" h="7079" extrusionOk="0">
                  <a:moveTo>
                    <a:pt x="1345" y="0"/>
                  </a:moveTo>
                  <a:cubicBezTo>
                    <a:pt x="1303" y="148"/>
                    <a:pt x="1239" y="286"/>
                    <a:pt x="1154" y="413"/>
                  </a:cubicBezTo>
                  <a:cubicBezTo>
                    <a:pt x="1123" y="297"/>
                    <a:pt x="1091" y="170"/>
                    <a:pt x="1048" y="54"/>
                  </a:cubicBezTo>
                  <a:lnTo>
                    <a:pt x="1048" y="43"/>
                  </a:lnTo>
                  <a:lnTo>
                    <a:pt x="1006" y="43"/>
                  </a:lnTo>
                  <a:cubicBezTo>
                    <a:pt x="1102" y="350"/>
                    <a:pt x="1197" y="668"/>
                    <a:pt x="1281" y="974"/>
                  </a:cubicBezTo>
                  <a:cubicBezTo>
                    <a:pt x="975" y="847"/>
                    <a:pt x="678" y="689"/>
                    <a:pt x="403" y="508"/>
                  </a:cubicBezTo>
                  <a:lnTo>
                    <a:pt x="244" y="413"/>
                  </a:lnTo>
                  <a:cubicBezTo>
                    <a:pt x="244" y="424"/>
                    <a:pt x="234" y="435"/>
                    <a:pt x="223" y="435"/>
                  </a:cubicBezTo>
                  <a:cubicBezTo>
                    <a:pt x="477" y="614"/>
                    <a:pt x="752" y="762"/>
                    <a:pt x="1027" y="900"/>
                  </a:cubicBezTo>
                  <a:cubicBezTo>
                    <a:pt x="1112" y="943"/>
                    <a:pt x="1208" y="985"/>
                    <a:pt x="1292" y="1028"/>
                  </a:cubicBezTo>
                  <a:cubicBezTo>
                    <a:pt x="1314" y="1101"/>
                    <a:pt x="1335" y="1176"/>
                    <a:pt x="1356" y="1260"/>
                  </a:cubicBezTo>
                  <a:cubicBezTo>
                    <a:pt x="1398" y="1419"/>
                    <a:pt x="1441" y="1588"/>
                    <a:pt x="1483" y="1747"/>
                  </a:cubicBezTo>
                  <a:cubicBezTo>
                    <a:pt x="1048" y="1609"/>
                    <a:pt x="636" y="1409"/>
                    <a:pt x="255" y="1155"/>
                  </a:cubicBezTo>
                  <a:cubicBezTo>
                    <a:pt x="170" y="1101"/>
                    <a:pt x="86" y="1038"/>
                    <a:pt x="1" y="974"/>
                  </a:cubicBezTo>
                  <a:lnTo>
                    <a:pt x="1" y="974"/>
                  </a:lnTo>
                  <a:cubicBezTo>
                    <a:pt x="11" y="995"/>
                    <a:pt x="11" y="1006"/>
                    <a:pt x="11" y="1028"/>
                  </a:cubicBezTo>
                  <a:cubicBezTo>
                    <a:pt x="361" y="1282"/>
                    <a:pt x="731" y="1493"/>
                    <a:pt x="1123" y="1663"/>
                  </a:cubicBezTo>
                  <a:cubicBezTo>
                    <a:pt x="1250" y="1705"/>
                    <a:pt x="1366" y="1747"/>
                    <a:pt x="1493" y="1790"/>
                  </a:cubicBezTo>
                  <a:cubicBezTo>
                    <a:pt x="1547" y="2002"/>
                    <a:pt x="1599" y="2213"/>
                    <a:pt x="1641" y="2425"/>
                  </a:cubicBezTo>
                  <a:cubicBezTo>
                    <a:pt x="1366" y="2319"/>
                    <a:pt x="1102" y="2192"/>
                    <a:pt x="837" y="2054"/>
                  </a:cubicBezTo>
                  <a:cubicBezTo>
                    <a:pt x="827" y="2054"/>
                    <a:pt x="816" y="2044"/>
                    <a:pt x="794" y="2033"/>
                  </a:cubicBezTo>
                  <a:lnTo>
                    <a:pt x="794" y="2075"/>
                  </a:lnTo>
                  <a:cubicBezTo>
                    <a:pt x="996" y="2181"/>
                    <a:pt x="1208" y="2277"/>
                    <a:pt x="1419" y="2372"/>
                  </a:cubicBezTo>
                  <a:cubicBezTo>
                    <a:pt x="1504" y="2404"/>
                    <a:pt x="1578" y="2435"/>
                    <a:pt x="1652" y="2467"/>
                  </a:cubicBezTo>
                  <a:cubicBezTo>
                    <a:pt x="1674" y="2520"/>
                    <a:pt x="1684" y="2583"/>
                    <a:pt x="1695" y="2647"/>
                  </a:cubicBezTo>
                  <a:cubicBezTo>
                    <a:pt x="1716" y="2743"/>
                    <a:pt x="1737" y="2837"/>
                    <a:pt x="1758" y="2943"/>
                  </a:cubicBezTo>
                  <a:cubicBezTo>
                    <a:pt x="1419" y="2849"/>
                    <a:pt x="1081" y="2710"/>
                    <a:pt x="773" y="2531"/>
                  </a:cubicBezTo>
                  <a:cubicBezTo>
                    <a:pt x="721" y="2510"/>
                    <a:pt x="678" y="2478"/>
                    <a:pt x="625" y="2446"/>
                  </a:cubicBezTo>
                  <a:cubicBezTo>
                    <a:pt x="625" y="2456"/>
                    <a:pt x="615" y="2467"/>
                    <a:pt x="615" y="2478"/>
                  </a:cubicBezTo>
                  <a:cubicBezTo>
                    <a:pt x="879" y="2647"/>
                    <a:pt x="1176" y="2785"/>
                    <a:pt x="1472" y="2891"/>
                  </a:cubicBezTo>
                  <a:cubicBezTo>
                    <a:pt x="1568" y="2922"/>
                    <a:pt x="1674" y="2954"/>
                    <a:pt x="1768" y="2986"/>
                  </a:cubicBezTo>
                  <a:cubicBezTo>
                    <a:pt x="1801" y="3155"/>
                    <a:pt x="1843" y="3324"/>
                    <a:pt x="1874" y="3505"/>
                  </a:cubicBezTo>
                  <a:cubicBezTo>
                    <a:pt x="1472" y="3399"/>
                    <a:pt x="1081" y="3261"/>
                    <a:pt x="700" y="3092"/>
                  </a:cubicBezTo>
                  <a:cubicBezTo>
                    <a:pt x="615" y="3060"/>
                    <a:pt x="519" y="3018"/>
                    <a:pt x="434" y="2976"/>
                  </a:cubicBezTo>
                  <a:lnTo>
                    <a:pt x="434" y="3007"/>
                  </a:lnTo>
                  <a:cubicBezTo>
                    <a:pt x="794" y="3187"/>
                    <a:pt x="1154" y="3324"/>
                    <a:pt x="1535" y="3441"/>
                  </a:cubicBezTo>
                  <a:cubicBezTo>
                    <a:pt x="1652" y="3484"/>
                    <a:pt x="1768" y="3515"/>
                    <a:pt x="1874" y="3536"/>
                  </a:cubicBezTo>
                  <a:lnTo>
                    <a:pt x="1970" y="4044"/>
                  </a:lnTo>
                  <a:cubicBezTo>
                    <a:pt x="1980" y="4098"/>
                    <a:pt x="1991" y="4140"/>
                    <a:pt x="1991" y="4182"/>
                  </a:cubicBezTo>
                  <a:cubicBezTo>
                    <a:pt x="2065" y="4606"/>
                    <a:pt x="2128" y="5040"/>
                    <a:pt x="2182" y="5463"/>
                  </a:cubicBezTo>
                  <a:cubicBezTo>
                    <a:pt x="2245" y="5940"/>
                    <a:pt x="2288" y="6416"/>
                    <a:pt x="2330" y="6882"/>
                  </a:cubicBezTo>
                  <a:cubicBezTo>
                    <a:pt x="2330" y="6945"/>
                    <a:pt x="2340" y="7009"/>
                    <a:pt x="2340" y="7062"/>
                  </a:cubicBezTo>
                  <a:cubicBezTo>
                    <a:pt x="2346" y="7073"/>
                    <a:pt x="2356" y="7078"/>
                    <a:pt x="2365" y="7078"/>
                  </a:cubicBezTo>
                  <a:cubicBezTo>
                    <a:pt x="2375" y="7078"/>
                    <a:pt x="2382" y="7073"/>
                    <a:pt x="2382" y="7062"/>
                  </a:cubicBezTo>
                  <a:cubicBezTo>
                    <a:pt x="2340" y="6585"/>
                    <a:pt x="2298" y="6109"/>
                    <a:pt x="2234" y="5643"/>
                  </a:cubicBezTo>
                  <a:cubicBezTo>
                    <a:pt x="2182" y="5167"/>
                    <a:pt x="2118" y="4701"/>
                    <a:pt x="2034" y="4225"/>
                  </a:cubicBezTo>
                  <a:lnTo>
                    <a:pt x="2034" y="4182"/>
                  </a:lnTo>
                  <a:cubicBezTo>
                    <a:pt x="1980" y="3886"/>
                    <a:pt x="1928" y="3590"/>
                    <a:pt x="1864" y="3303"/>
                  </a:cubicBezTo>
                  <a:cubicBezTo>
                    <a:pt x="2107" y="3060"/>
                    <a:pt x="2319" y="2785"/>
                    <a:pt x="2488" y="2478"/>
                  </a:cubicBezTo>
                  <a:cubicBezTo>
                    <a:pt x="2510" y="2456"/>
                    <a:pt x="2521" y="2425"/>
                    <a:pt x="2542" y="2393"/>
                  </a:cubicBezTo>
                  <a:cubicBezTo>
                    <a:pt x="2531" y="2383"/>
                    <a:pt x="2531" y="2372"/>
                    <a:pt x="2521" y="2362"/>
                  </a:cubicBezTo>
                  <a:cubicBezTo>
                    <a:pt x="2382" y="2616"/>
                    <a:pt x="2224" y="2849"/>
                    <a:pt x="2034" y="3070"/>
                  </a:cubicBezTo>
                  <a:cubicBezTo>
                    <a:pt x="1980" y="3134"/>
                    <a:pt x="1917" y="3197"/>
                    <a:pt x="1864" y="3261"/>
                  </a:cubicBezTo>
                  <a:lnTo>
                    <a:pt x="1768" y="2816"/>
                  </a:lnTo>
                  <a:cubicBezTo>
                    <a:pt x="1768" y="2806"/>
                    <a:pt x="1758" y="2785"/>
                    <a:pt x="1758" y="2764"/>
                  </a:cubicBezTo>
                  <a:cubicBezTo>
                    <a:pt x="1938" y="2573"/>
                    <a:pt x="2107" y="2362"/>
                    <a:pt x="2245" y="2150"/>
                  </a:cubicBezTo>
                  <a:cubicBezTo>
                    <a:pt x="2245" y="2139"/>
                    <a:pt x="2245" y="2139"/>
                    <a:pt x="2255" y="2129"/>
                  </a:cubicBezTo>
                  <a:cubicBezTo>
                    <a:pt x="2245" y="2129"/>
                    <a:pt x="2234" y="2118"/>
                    <a:pt x="2224" y="2107"/>
                  </a:cubicBezTo>
                  <a:cubicBezTo>
                    <a:pt x="2086" y="2329"/>
                    <a:pt x="1928" y="2531"/>
                    <a:pt x="1747" y="2721"/>
                  </a:cubicBezTo>
                  <a:cubicBezTo>
                    <a:pt x="1705" y="2499"/>
                    <a:pt x="1652" y="2266"/>
                    <a:pt x="1599" y="2044"/>
                  </a:cubicBezTo>
                  <a:cubicBezTo>
                    <a:pt x="1928" y="1715"/>
                    <a:pt x="2192" y="1324"/>
                    <a:pt x="2382" y="889"/>
                  </a:cubicBezTo>
                  <a:cubicBezTo>
                    <a:pt x="2393" y="868"/>
                    <a:pt x="2404" y="837"/>
                    <a:pt x="2415" y="805"/>
                  </a:cubicBezTo>
                  <a:lnTo>
                    <a:pt x="2415" y="720"/>
                  </a:lnTo>
                  <a:cubicBezTo>
                    <a:pt x="2277" y="1091"/>
                    <a:pt x="2076" y="1440"/>
                    <a:pt x="1822" y="1736"/>
                  </a:cubicBezTo>
                  <a:cubicBezTo>
                    <a:pt x="1747" y="1832"/>
                    <a:pt x="1674" y="1917"/>
                    <a:pt x="1589" y="2002"/>
                  </a:cubicBezTo>
                  <a:cubicBezTo>
                    <a:pt x="1535" y="1811"/>
                    <a:pt x="1493" y="1620"/>
                    <a:pt x="1441" y="1430"/>
                  </a:cubicBezTo>
                  <a:cubicBezTo>
                    <a:pt x="1430" y="1398"/>
                    <a:pt x="1419" y="1366"/>
                    <a:pt x="1419" y="1334"/>
                  </a:cubicBezTo>
                  <a:cubicBezTo>
                    <a:pt x="1652" y="1038"/>
                    <a:pt x="1801" y="689"/>
                    <a:pt x="1906" y="329"/>
                  </a:cubicBezTo>
                  <a:cubicBezTo>
                    <a:pt x="1938" y="254"/>
                    <a:pt x="1959" y="181"/>
                    <a:pt x="1980" y="106"/>
                  </a:cubicBezTo>
                  <a:cubicBezTo>
                    <a:pt x="1970" y="106"/>
                    <a:pt x="1959" y="96"/>
                    <a:pt x="1949" y="96"/>
                  </a:cubicBezTo>
                  <a:cubicBezTo>
                    <a:pt x="1843" y="424"/>
                    <a:pt x="1747" y="752"/>
                    <a:pt x="1568" y="1049"/>
                  </a:cubicBezTo>
                  <a:cubicBezTo>
                    <a:pt x="1514" y="1133"/>
                    <a:pt x="1462" y="1218"/>
                    <a:pt x="1408" y="1292"/>
                  </a:cubicBezTo>
                  <a:cubicBezTo>
                    <a:pt x="1335" y="1017"/>
                    <a:pt x="1250" y="741"/>
                    <a:pt x="1176" y="466"/>
                  </a:cubicBezTo>
                  <a:lnTo>
                    <a:pt x="1176" y="456"/>
                  </a:lnTo>
                  <a:cubicBezTo>
                    <a:pt x="1260" y="318"/>
                    <a:pt x="1335" y="159"/>
                    <a:pt x="1387" y="0"/>
                  </a:cubicBez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937;p68">
              <a:extLst>
                <a:ext uri="{FF2B5EF4-FFF2-40B4-BE49-F238E27FC236}">
                  <a16:creationId xmlns:a16="http://schemas.microsoft.com/office/drawing/2014/main" id="{CB2A4AEA-0358-0D98-0B21-4BB0154B15E3}"/>
                </a:ext>
              </a:extLst>
            </p:cNvPr>
            <p:cNvSpPr/>
            <p:nvPr/>
          </p:nvSpPr>
          <p:spPr>
            <a:xfrm>
              <a:off x="3926025" y="4631475"/>
              <a:ext cx="87100" cy="86325"/>
            </a:xfrm>
            <a:custGeom>
              <a:avLst/>
              <a:gdLst/>
              <a:ahLst/>
              <a:cxnLst/>
              <a:rect l="l" t="t" r="r" b="b"/>
              <a:pathLst>
                <a:path w="3484" h="3453" extrusionOk="0">
                  <a:moveTo>
                    <a:pt x="1165" y="0"/>
                  </a:moveTo>
                  <a:cubicBezTo>
                    <a:pt x="1165" y="10"/>
                    <a:pt x="1155" y="10"/>
                    <a:pt x="1155" y="10"/>
                  </a:cubicBezTo>
                  <a:cubicBezTo>
                    <a:pt x="922" y="32"/>
                    <a:pt x="668" y="201"/>
                    <a:pt x="487" y="360"/>
                  </a:cubicBezTo>
                  <a:cubicBezTo>
                    <a:pt x="477" y="370"/>
                    <a:pt x="466" y="370"/>
                    <a:pt x="466" y="381"/>
                  </a:cubicBezTo>
                  <a:cubicBezTo>
                    <a:pt x="445" y="403"/>
                    <a:pt x="435" y="413"/>
                    <a:pt x="414" y="424"/>
                  </a:cubicBezTo>
                  <a:cubicBezTo>
                    <a:pt x="339" y="497"/>
                    <a:pt x="265" y="582"/>
                    <a:pt x="202" y="678"/>
                  </a:cubicBezTo>
                  <a:cubicBezTo>
                    <a:pt x="191" y="688"/>
                    <a:pt x="191" y="709"/>
                    <a:pt x="181" y="720"/>
                  </a:cubicBezTo>
                  <a:cubicBezTo>
                    <a:pt x="106" y="826"/>
                    <a:pt x="43" y="942"/>
                    <a:pt x="21" y="1059"/>
                  </a:cubicBezTo>
                  <a:cubicBezTo>
                    <a:pt x="11" y="1122"/>
                    <a:pt x="0" y="1196"/>
                    <a:pt x="0" y="1281"/>
                  </a:cubicBezTo>
                  <a:cubicBezTo>
                    <a:pt x="11" y="1292"/>
                    <a:pt x="11" y="1302"/>
                    <a:pt x="11" y="1313"/>
                  </a:cubicBezTo>
                  <a:cubicBezTo>
                    <a:pt x="21" y="1482"/>
                    <a:pt x="75" y="1652"/>
                    <a:pt x="170" y="1779"/>
                  </a:cubicBezTo>
                  <a:cubicBezTo>
                    <a:pt x="181" y="1779"/>
                    <a:pt x="191" y="1789"/>
                    <a:pt x="191" y="1800"/>
                  </a:cubicBezTo>
                  <a:lnTo>
                    <a:pt x="223" y="1831"/>
                  </a:lnTo>
                  <a:cubicBezTo>
                    <a:pt x="381" y="1980"/>
                    <a:pt x="593" y="2022"/>
                    <a:pt x="805" y="2043"/>
                  </a:cubicBezTo>
                  <a:cubicBezTo>
                    <a:pt x="974" y="2064"/>
                    <a:pt x="1144" y="2064"/>
                    <a:pt x="1303" y="2075"/>
                  </a:cubicBezTo>
                  <a:cubicBezTo>
                    <a:pt x="1398" y="2075"/>
                    <a:pt x="1482" y="2085"/>
                    <a:pt x="1567" y="2107"/>
                  </a:cubicBezTo>
                  <a:cubicBezTo>
                    <a:pt x="1588" y="2107"/>
                    <a:pt x="1609" y="2118"/>
                    <a:pt x="1631" y="2128"/>
                  </a:cubicBezTo>
                  <a:cubicBezTo>
                    <a:pt x="1684" y="2149"/>
                    <a:pt x="1737" y="2191"/>
                    <a:pt x="1790" y="2255"/>
                  </a:cubicBezTo>
                  <a:cubicBezTo>
                    <a:pt x="1853" y="2340"/>
                    <a:pt x="1875" y="2445"/>
                    <a:pt x="1875" y="2541"/>
                  </a:cubicBezTo>
                  <a:lnTo>
                    <a:pt x="1875" y="2572"/>
                  </a:lnTo>
                  <a:cubicBezTo>
                    <a:pt x="1864" y="2721"/>
                    <a:pt x="1821" y="2869"/>
                    <a:pt x="1811" y="3007"/>
                  </a:cubicBezTo>
                  <a:lnTo>
                    <a:pt x="1811" y="3049"/>
                  </a:lnTo>
                  <a:cubicBezTo>
                    <a:pt x="1811" y="3092"/>
                    <a:pt x="1811" y="3134"/>
                    <a:pt x="1821" y="3176"/>
                  </a:cubicBezTo>
                  <a:cubicBezTo>
                    <a:pt x="1853" y="3367"/>
                    <a:pt x="1938" y="3441"/>
                    <a:pt x="2129" y="3452"/>
                  </a:cubicBezTo>
                  <a:cubicBezTo>
                    <a:pt x="2143" y="3452"/>
                    <a:pt x="2157" y="3453"/>
                    <a:pt x="2172" y="3453"/>
                  </a:cubicBezTo>
                  <a:cubicBezTo>
                    <a:pt x="2323" y="3453"/>
                    <a:pt x="2460" y="3406"/>
                    <a:pt x="2605" y="3367"/>
                  </a:cubicBezTo>
                  <a:cubicBezTo>
                    <a:pt x="2751" y="3329"/>
                    <a:pt x="2924" y="3298"/>
                    <a:pt x="3091" y="3298"/>
                  </a:cubicBezTo>
                  <a:cubicBezTo>
                    <a:pt x="3203" y="3298"/>
                    <a:pt x="3312" y="3312"/>
                    <a:pt x="3409" y="3346"/>
                  </a:cubicBezTo>
                  <a:cubicBezTo>
                    <a:pt x="3420" y="3356"/>
                    <a:pt x="3441" y="3356"/>
                    <a:pt x="3452" y="3367"/>
                  </a:cubicBezTo>
                  <a:lnTo>
                    <a:pt x="3452" y="3346"/>
                  </a:lnTo>
                  <a:lnTo>
                    <a:pt x="3452" y="3219"/>
                  </a:lnTo>
                  <a:cubicBezTo>
                    <a:pt x="3484" y="2859"/>
                    <a:pt x="3463" y="2456"/>
                    <a:pt x="3399" y="2107"/>
                  </a:cubicBezTo>
                  <a:cubicBezTo>
                    <a:pt x="3378" y="1991"/>
                    <a:pt x="3346" y="1874"/>
                    <a:pt x="3282" y="1779"/>
                  </a:cubicBezTo>
                  <a:cubicBezTo>
                    <a:pt x="3272" y="1758"/>
                    <a:pt x="3261" y="1737"/>
                    <a:pt x="3251" y="1726"/>
                  </a:cubicBezTo>
                  <a:cubicBezTo>
                    <a:pt x="3209" y="1652"/>
                    <a:pt x="3155" y="1598"/>
                    <a:pt x="3092" y="1546"/>
                  </a:cubicBezTo>
                  <a:cubicBezTo>
                    <a:pt x="3028" y="1504"/>
                    <a:pt x="2976" y="1471"/>
                    <a:pt x="2912" y="1450"/>
                  </a:cubicBezTo>
                  <a:cubicBezTo>
                    <a:pt x="2901" y="1440"/>
                    <a:pt x="2891" y="1440"/>
                    <a:pt x="2880" y="1440"/>
                  </a:cubicBezTo>
                  <a:cubicBezTo>
                    <a:pt x="2785" y="1408"/>
                    <a:pt x="2689" y="1387"/>
                    <a:pt x="2583" y="1355"/>
                  </a:cubicBezTo>
                  <a:cubicBezTo>
                    <a:pt x="2552" y="1355"/>
                    <a:pt x="2520" y="1344"/>
                    <a:pt x="2489" y="1334"/>
                  </a:cubicBezTo>
                  <a:cubicBezTo>
                    <a:pt x="2478" y="1334"/>
                    <a:pt x="2467" y="1323"/>
                    <a:pt x="2456" y="1323"/>
                  </a:cubicBezTo>
                  <a:cubicBezTo>
                    <a:pt x="2340" y="1292"/>
                    <a:pt x="2235" y="1239"/>
                    <a:pt x="2160" y="1154"/>
                  </a:cubicBezTo>
                  <a:cubicBezTo>
                    <a:pt x="2150" y="1133"/>
                    <a:pt x="2139" y="1122"/>
                    <a:pt x="2129" y="1111"/>
                  </a:cubicBezTo>
                  <a:cubicBezTo>
                    <a:pt x="2118" y="1090"/>
                    <a:pt x="2108" y="1069"/>
                    <a:pt x="2096" y="1059"/>
                  </a:cubicBezTo>
                  <a:cubicBezTo>
                    <a:pt x="2044" y="963"/>
                    <a:pt x="2012" y="847"/>
                    <a:pt x="2023" y="730"/>
                  </a:cubicBezTo>
                  <a:cubicBezTo>
                    <a:pt x="2023" y="551"/>
                    <a:pt x="1959" y="328"/>
                    <a:pt x="1821" y="191"/>
                  </a:cubicBezTo>
                  <a:cubicBezTo>
                    <a:pt x="1779" y="148"/>
                    <a:pt x="1737" y="116"/>
                    <a:pt x="1673" y="95"/>
                  </a:cubicBezTo>
                  <a:cubicBezTo>
                    <a:pt x="1663" y="85"/>
                    <a:pt x="1652" y="85"/>
                    <a:pt x="1642" y="74"/>
                  </a:cubicBezTo>
                  <a:cubicBezTo>
                    <a:pt x="1493" y="21"/>
                    <a:pt x="1324" y="0"/>
                    <a:pt x="1186" y="0"/>
                  </a:cubicBezTo>
                  <a:close/>
                </a:path>
              </a:pathLst>
            </a:custGeom>
            <a:solidFill>
              <a:srgbClr val="78B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938;p68">
              <a:extLst>
                <a:ext uri="{FF2B5EF4-FFF2-40B4-BE49-F238E27FC236}">
                  <a16:creationId xmlns:a16="http://schemas.microsoft.com/office/drawing/2014/main" id="{CBBEFA45-C6D6-B534-2E1F-97D31914DA23}"/>
                </a:ext>
              </a:extLst>
            </p:cNvPr>
            <p:cNvSpPr/>
            <p:nvPr/>
          </p:nvSpPr>
          <p:spPr>
            <a:xfrm>
              <a:off x="3926025" y="4631475"/>
              <a:ext cx="103700" cy="106900"/>
            </a:xfrm>
            <a:custGeom>
              <a:avLst/>
              <a:gdLst/>
              <a:ahLst/>
              <a:cxnLst/>
              <a:rect l="l" t="t" r="r" b="b"/>
              <a:pathLst>
                <a:path w="4148" h="4276" extrusionOk="0">
                  <a:moveTo>
                    <a:pt x="1165" y="0"/>
                  </a:moveTo>
                  <a:cubicBezTo>
                    <a:pt x="1165" y="10"/>
                    <a:pt x="1155" y="10"/>
                    <a:pt x="1155" y="10"/>
                  </a:cubicBezTo>
                  <a:lnTo>
                    <a:pt x="1155" y="624"/>
                  </a:lnTo>
                  <a:cubicBezTo>
                    <a:pt x="1144" y="709"/>
                    <a:pt x="1144" y="794"/>
                    <a:pt x="1133" y="868"/>
                  </a:cubicBezTo>
                  <a:cubicBezTo>
                    <a:pt x="922" y="688"/>
                    <a:pt x="710" y="519"/>
                    <a:pt x="487" y="360"/>
                  </a:cubicBezTo>
                  <a:cubicBezTo>
                    <a:pt x="477" y="370"/>
                    <a:pt x="466" y="370"/>
                    <a:pt x="466" y="381"/>
                  </a:cubicBezTo>
                  <a:cubicBezTo>
                    <a:pt x="562" y="455"/>
                    <a:pt x="668" y="530"/>
                    <a:pt x="763" y="614"/>
                  </a:cubicBezTo>
                  <a:cubicBezTo>
                    <a:pt x="572" y="635"/>
                    <a:pt x="392" y="667"/>
                    <a:pt x="202" y="678"/>
                  </a:cubicBezTo>
                  <a:cubicBezTo>
                    <a:pt x="191" y="688"/>
                    <a:pt x="191" y="709"/>
                    <a:pt x="181" y="720"/>
                  </a:cubicBezTo>
                  <a:cubicBezTo>
                    <a:pt x="381" y="699"/>
                    <a:pt x="593" y="678"/>
                    <a:pt x="795" y="635"/>
                  </a:cubicBezTo>
                  <a:cubicBezTo>
                    <a:pt x="911" y="730"/>
                    <a:pt x="1017" y="815"/>
                    <a:pt x="1133" y="911"/>
                  </a:cubicBezTo>
                  <a:cubicBezTo>
                    <a:pt x="1207" y="974"/>
                    <a:pt x="1271" y="1038"/>
                    <a:pt x="1345" y="1090"/>
                  </a:cubicBezTo>
                  <a:cubicBezTo>
                    <a:pt x="901" y="1186"/>
                    <a:pt x="456" y="1250"/>
                    <a:pt x="0" y="1281"/>
                  </a:cubicBezTo>
                  <a:cubicBezTo>
                    <a:pt x="11" y="1292"/>
                    <a:pt x="11" y="1302"/>
                    <a:pt x="11" y="1313"/>
                  </a:cubicBezTo>
                  <a:cubicBezTo>
                    <a:pt x="329" y="1292"/>
                    <a:pt x="646" y="1250"/>
                    <a:pt x="953" y="1196"/>
                  </a:cubicBezTo>
                  <a:cubicBezTo>
                    <a:pt x="1091" y="1175"/>
                    <a:pt x="1239" y="1154"/>
                    <a:pt x="1377" y="1122"/>
                  </a:cubicBezTo>
                  <a:cubicBezTo>
                    <a:pt x="1515" y="1250"/>
                    <a:pt x="1652" y="1377"/>
                    <a:pt x="1790" y="1514"/>
                  </a:cubicBezTo>
                  <a:cubicBezTo>
                    <a:pt x="1515" y="1588"/>
                    <a:pt x="1228" y="1652"/>
                    <a:pt x="932" y="1694"/>
                  </a:cubicBezTo>
                  <a:cubicBezTo>
                    <a:pt x="689" y="1737"/>
                    <a:pt x="445" y="1779"/>
                    <a:pt x="191" y="1800"/>
                  </a:cubicBezTo>
                  <a:lnTo>
                    <a:pt x="223" y="1831"/>
                  </a:lnTo>
                  <a:cubicBezTo>
                    <a:pt x="297" y="1821"/>
                    <a:pt x="371" y="1821"/>
                    <a:pt x="435" y="1810"/>
                  </a:cubicBezTo>
                  <a:cubicBezTo>
                    <a:pt x="731" y="1768"/>
                    <a:pt x="1028" y="1726"/>
                    <a:pt x="1324" y="1662"/>
                  </a:cubicBezTo>
                  <a:cubicBezTo>
                    <a:pt x="1493" y="1620"/>
                    <a:pt x="1663" y="1588"/>
                    <a:pt x="1821" y="1535"/>
                  </a:cubicBezTo>
                  <a:cubicBezTo>
                    <a:pt x="1853" y="1577"/>
                    <a:pt x="1896" y="1609"/>
                    <a:pt x="1927" y="1641"/>
                  </a:cubicBezTo>
                  <a:cubicBezTo>
                    <a:pt x="2023" y="1737"/>
                    <a:pt x="2118" y="1831"/>
                    <a:pt x="2213" y="1937"/>
                  </a:cubicBezTo>
                  <a:cubicBezTo>
                    <a:pt x="2002" y="2001"/>
                    <a:pt x="1779" y="2054"/>
                    <a:pt x="1567" y="2107"/>
                  </a:cubicBezTo>
                  <a:cubicBezTo>
                    <a:pt x="1588" y="2107"/>
                    <a:pt x="1609" y="2118"/>
                    <a:pt x="1631" y="2128"/>
                  </a:cubicBezTo>
                  <a:cubicBezTo>
                    <a:pt x="1726" y="2107"/>
                    <a:pt x="1821" y="2075"/>
                    <a:pt x="1906" y="2054"/>
                  </a:cubicBezTo>
                  <a:cubicBezTo>
                    <a:pt x="2023" y="2022"/>
                    <a:pt x="2129" y="2001"/>
                    <a:pt x="2235" y="1958"/>
                  </a:cubicBezTo>
                  <a:cubicBezTo>
                    <a:pt x="2351" y="2075"/>
                    <a:pt x="2456" y="2202"/>
                    <a:pt x="2562" y="2318"/>
                  </a:cubicBezTo>
                  <a:cubicBezTo>
                    <a:pt x="2340" y="2414"/>
                    <a:pt x="2108" y="2488"/>
                    <a:pt x="1875" y="2541"/>
                  </a:cubicBezTo>
                  <a:lnTo>
                    <a:pt x="1875" y="2572"/>
                  </a:lnTo>
                  <a:cubicBezTo>
                    <a:pt x="2033" y="2541"/>
                    <a:pt x="2192" y="2499"/>
                    <a:pt x="2340" y="2445"/>
                  </a:cubicBezTo>
                  <a:lnTo>
                    <a:pt x="2595" y="2351"/>
                  </a:lnTo>
                  <a:cubicBezTo>
                    <a:pt x="2616" y="2382"/>
                    <a:pt x="2647" y="2414"/>
                    <a:pt x="2668" y="2445"/>
                  </a:cubicBezTo>
                  <a:cubicBezTo>
                    <a:pt x="2689" y="2467"/>
                    <a:pt x="2711" y="2499"/>
                    <a:pt x="2743" y="2520"/>
                  </a:cubicBezTo>
                  <a:cubicBezTo>
                    <a:pt x="2743" y="2530"/>
                    <a:pt x="2743" y="2530"/>
                    <a:pt x="2753" y="2541"/>
                  </a:cubicBezTo>
                  <a:cubicBezTo>
                    <a:pt x="2816" y="2615"/>
                    <a:pt x="2891" y="2700"/>
                    <a:pt x="2954" y="2774"/>
                  </a:cubicBezTo>
                  <a:cubicBezTo>
                    <a:pt x="2583" y="2890"/>
                    <a:pt x="2202" y="2975"/>
                    <a:pt x="1811" y="3007"/>
                  </a:cubicBezTo>
                  <a:lnTo>
                    <a:pt x="1811" y="3049"/>
                  </a:lnTo>
                  <a:cubicBezTo>
                    <a:pt x="2086" y="3017"/>
                    <a:pt x="2362" y="2975"/>
                    <a:pt x="2637" y="2901"/>
                  </a:cubicBezTo>
                  <a:cubicBezTo>
                    <a:pt x="2753" y="2880"/>
                    <a:pt x="2859" y="2838"/>
                    <a:pt x="2976" y="2805"/>
                  </a:cubicBezTo>
                  <a:cubicBezTo>
                    <a:pt x="3113" y="2965"/>
                    <a:pt x="3240" y="3123"/>
                    <a:pt x="3367" y="3282"/>
                  </a:cubicBezTo>
                  <a:cubicBezTo>
                    <a:pt x="3378" y="3303"/>
                    <a:pt x="3399" y="3325"/>
                    <a:pt x="3409" y="3346"/>
                  </a:cubicBezTo>
                  <a:cubicBezTo>
                    <a:pt x="3621" y="3610"/>
                    <a:pt x="3823" y="3885"/>
                    <a:pt x="4023" y="4161"/>
                  </a:cubicBezTo>
                  <a:cubicBezTo>
                    <a:pt x="4056" y="4193"/>
                    <a:pt x="4087" y="4235"/>
                    <a:pt x="4108" y="4266"/>
                  </a:cubicBezTo>
                  <a:cubicBezTo>
                    <a:pt x="4111" y="4273"/>
                    <a:pt x="4117" y="4275"/>
                    <a:pt x="4122" y="4275"/>
                  </a:cubicBezTo>
                  <a:cubicBezTo>
                    <a:pt x="4135" y="4275"/>
                    <a:pt x="4147" y="4263"/>
                    <a:pt x="4140" y="4256"/>
                  </a:cubicBezTo>
                  <a:cubicBezTo>
                    <a:pt x="3917" y="3960"/>
                    <a:pt x="3706" y="3663"/>
                    <a:pt x="3473" y="3377"/>
                  </a:cubicBezTo>
                  <a:cubicBezTo>
                    <a:pt x="3473" y="3367"/>
                    <a:pt x="3463" y="3356"/>
                    <a:pt x="3452" y="3346"/>
                  </a:cubicBezTo>
                  <a:cubicBezTo>
                    <a:pt x="3346" y="3208"/>
                    <a:pt x="3240" y="3070"/>
                    <a:pt x="3134" y="2943"/>
                  </a:cubicBezTo>
                  <a:cubicBezTo>
                    <a:pt x="3209" y="2583"/>
                    <a:pt x="3251" y="2224"/>
                    <a:pt x="3282" y="1864"/>
                  </a:cubicBezTo>
                  <a:lnTo>
                    <a:pt x="3282" y="1779"/>
                  </a:lnTo>
                  <a:cubicBezTo>
                    <a:pt x="3272" y="1758"/>
                    <a:pt x="3261" y="1737"/>
                    <a:pt x="3251" y="1726"/>
                  </a:cubicBezTo>
                  <a:cubicBezTo>
                    <a:pt x="3240" y="2033"/>
                    <a:pt x="3209" y="2329"/>
                    <a:pt x="3155" y="2636"/>
                  </a:cubicBezTo>
                  <a:cubicBezTo>
                    <a:pt x="3145" y="2721"/>
                    <a:pt x="3124" y="2816"/>
                    <a:pt x="3103" y="2911"/>
                  </a:cubicBezTo>
                  <a:cubicBezTo>
                    <a:pt x="2997" y="2774"/>
                    <a:pt x="2891" y="2647"/>
                    <a:pt x="2785" y="2520"/>
                  </a:cubicBezTo>
                  <a:cubicBezTo>
                    <a:pt x="2785" y="2520"/>
                    <a:pt x="2774" y="2520"/>
                    <a:pt x="2774" y="2509"/>
                  </a:cubicBezTo>
                  <a:cubicBezTo>
                    <a:pt x="2838" y="2191"/>
                    <a:pt x="2880" y="1874"/>
                    <a:pt x="2901" y="1546"/>
                  </a:cubicBezTo>
                  <a:cubicBezTo>
                    <a:pt x="2912" y="1514"/>
                    <a:pt x="2912" y="1482"/>
                    <a:pt x="2912" y="1450"/>
                  </a:cubicBezTo>
                  <a:cubicBezTo>
                    <a:pt x="2901" y="1440"/>
                    <a:pt x="2891" y="1440"/>
                    <a:pt x="2880" y="1440"/>
                  </a:cubicBezTo>
                  <a:cubicBezTo>
                    <a:pt x="2859" y="1704"/>
                    <a:pt x="2838" y="1980"/>
                    <a:pt x="2795" y="2245"/>
                  </a:cubicBezTo>
                  <a:cubicBezTo>
                    <a:pt x="2774" y="2318"/>
                    <a:pt x="2764" y="2403"/>
                    <a:pt x="2743" y="2478"/>
                  </a:cubicBezTo>
                  <a:cubicBezTo>
                    <a:pt x="2637" y="2351"/>
                    <a:pt x="2531" y="2224"/>
                    <a:pt x="2414" y="2107"/>
                  </a:cubicBezTo>
                  <a:cubicBezTo>
                    <a:pt x="2414" y="2107"/>
                    <a:pt x="2414" y="2096"/>
                    <a:pt x="2425" y="2096"/>
                  </a:cubicBezTo>
                  <a:cubicBezTo>
                    <a:pt x="2456" y="1842"/>
                    <a:pt x="2478" y="1588"/>
                    <a:pt x="2489" y="1334"/>
                  </a:cubicBezTo>
                  <a:cubicBezTo>
                    <a:pt x="2478" y="1334"/>
                    <a:pt x="2467" y="1323"/>
                    <a:pt x="2456" y="1323"/>
                  </a:cubicBezTo>
                  <a:cubicBezTo>
                    <a:pt x="2446" y="1577"/>
                    <a:pt x="2414" y="1821"/>
                    <a:pt x="2393" y="2075"/>
                  </a:cubicBezTo>
                  <a:cubicBezTo>
                    <a:pt x="2277" y="1948"/>
                    <a:pt x="2160" y="1831"/>
                    <a:pt x="2044" y="1715"/>
                  </a:cubicBezTo>
                  <a:lnTo>
                    <a:pt x="2033" y="1704"/>
                  </a:lnTo>
                  <a:cubicBezTo>
                    <a:pt x="2086" y="1504"/>
                    <a:pt x="2118" y="1313"/>
                    <a:pt x="2129" y="1111"/>
                  </a:cubicBezTo>
                  <a:cubicBezTo>
                    <a:pt x="2118" y="1090"/>
                    <a:pt x="2108" y="1069"/>
                    <a:pt x="2096" y="1059"/>
                  </a:cubicBezTo>
                  <a:cubicBezTo>
                    <a:pt x="2086" y="1186"/>
                    <a:pt x="2075" y="1323"/>
                    <a:pt x="2054" y="1450"/>
                  </a:cubicBezTo>
                  <a:cubicBezTo>
                    <a:pt x="2044" y="1525"/>
                    <a:pt x="2023" y="1598"/>
                    <a:pt x="2012" y="1673"/>
                  </a:cubicBezTo>
                  <a:cubicBezTo>
                    <a:pt x="1885" y="1556"/>
                    <a:pt x="1769" y="1429"/>
                    <a:pt x="1642" y="1313"/>
                  </a:cubicBezTo>
                  <a:cubicBezTo>
                    <a:pt x="1715" y="921"/>
                    <a:pt x="1726" y="519"/>
                    <a:pt x="1684" y="127"/>
                  </a:cubicBezTo>
                  <a:cubicBezTo>
                    <a:pt x="1684" y="116"/>
                    <a:pt x="1673" y="106"/>
                    <a:pt x="1673" y="95"/>
                  </a:cubicBezTo>
                  <a:cubicBezTo>
                    <a:pt x="1663" y="85"/>
                    <a:pt x="1652" y="85"/>
                    <a:pt x="1642" y="74"/>
                  </a:cubicBezTo>
                  <a:lnTo>
                    <a:pt x="1642" y="74"/>
                  </a:lnTo>
                  <a:cubicBezTo>
                    <a:pt x="1673" y="370"/>
                    <a:pt x="1684" y="678"/>
                    <a:pt x="1652" y="974"/>
                  </a:cubicBezTo>
                  <a:cubicBezTo>
                    <a:pt x="1642" y="1080"/>
                    <a:pt x="1631" y="1186"/>
                    <a:pt x="1609" y="1292"/>
                  </a:cubicBezTo>
                  <a:cubicBezTo>
                    <a:pt x="1493" y="1175"/>
                    <a:pt x="1377" y="1069"/>
                    <a:pt x="1250" y="974"/>
                  </a:cubicBezTo>
                  <a:cubicBezTo>
                    <a:pt x="1228" y="942"/>
                    <a:pt x="1197" y="921"/>
                    <a:pt x="1165" y="900"/>
                  </a:cubicBezTo>
                  <a:lnTo>
                    <a:pt x="1165" y="890"/>
                  </a:lnTo>
                  <a:cubicBezTo>
                    <a:pt x="1197" y="593"/>
                    <a:pt x="1197" y="297"/>
                    <a:pt x="1186" y="0"/>
                  </a:cubicBez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939;p68">
              <a:extLst>
                <a:ext uri="{FF2B5EF4-FFF2-40B4-BE49-F238E27FC236}">
                  <a16:creationId xmlns:a16="http://schemas.microsoft.com/office/drawing/2014/main" id="{878EE23B-CB47-9517-5AD8-C9E35DC61436}"/>
                </a:ext>
              </a:extLst>
            </p:cNvPr>
            <p:cNvSpPr/>
            <p:nvPr/>
          </p:nvSpPr>
          <p:spPr>
            <a:xfrm>
              <a:off x="4041175" y="4630400"/>
              <a:ext cx="75700" cy="80750"/>
            </a:xfrm>
            <a:custGeom>
              <a:avLst/>
              <a:gdLst/>
              <a:ahLst/>
              <a:cxnLst/>
              <a:rect l="l" t="t" r="r" b="b"/>
              <a:pathLst>
                <a:path w="3028" h="3230" extrusionOk="0">
                  <a:moveTo>
                    <a:pt x="1588" y="1"/>
                  </a:moveTo>
                  <a:cubicBezTo>
                    <a:pt x="1525" y="11"/>
                    <a:pt x="1461" y="11"/>
                    <a:pt x="1398" y="22"/>
                  </a:cubicBezTo>
                  <a:cubicBezTo>
                    <a:pt x="1387" y="22"/>
                    <a:pt x="1376" y="22"/>
                    <a:pt x="1365" y="32"/>
                  </a:cubicBezTo>
                  <a:cubicBezTo>
                    <a:pt x="1238" y="53"/>
                    <a:pt x="1132" y="107"/>
                    <a:pt x="1027" y="191"/>
                  </a:cubicBezTo>
                  <a:lnTo>
                    <a:pt x="1005" y="213"/>
                  </a:lnTo>
                  <a:lnTo>
                    <a:pt x="995" y="223"/>
                  </a:lnTo>
                  <a:cubicBezTo>
                    <a:pt x="878" y="329"/>
                    <a:pt x="805" y="456"/>
                    <a:pt x="805" y="625"/>
                  </a:cubicBezTo>
                  <a:cubicBezTo>
                    <a:pt x="805" y="773"/>
                    <a:pt x="847" y="943"/>
                    <a:pt x="868" y="1091"/>
                  </a:cubicBezTo>
                  <a:cubicBezTo>
                    <a:pt x="900" y="1229"/>
                    <a:pt x="921" y="1387"/>
                    <a:pt x="826" y="1504"/>
                  </a:cubicBezTo>
                  <a:lnTo>
                    <a:pt x="794" y="1536"/>
                  </a:lnTo>
                  <a:lnTo>
                    <a:pt x="762" y="1568"/>
                  </a:lnTo>
                  <a:cubicBezTo>
                    <a:pt x="688" y="1620"/>
                    <a:pt x="603" y="1674"/>
                    <a:pt x="518" y="1705"/>
                  </a:cubicBezTo>
                  <a:cubicBezTo>
                    <a:pt x="508" y="1716"/>
                    <a:pt x="497" y="1716"/>
                    <a:pt x="487" y="1726"/>
                  </a:cubicBezTo>
                  <a:cubicBezTo>
                    <a:pt x="391" y="1769"/>
                    <a:pt x="285" y="1822"/>
                    <a:pt x="201" y="1885"/>
                  </a:cubicBezTo>
                  <a:lnTo>
                    <a:pt x="191" y="1896"/>
                  </a:lnTo>
                  <a:cubicBezTo>
                    <a:pt x="180" y="1896"/>
                    <a:pt x="180" y="1907"/>
                    <a:pt x="169" y="1907"/>
                  </a:cubicBezTo>
                  <a:cubicBezTo>
                    <a:pt x="85" y="1980"/>
                    <a:pt x="0" y="2076"/>
                    <a:pt x="0" y="2203"/>
                  </a:cubicBezTo>
                  <a:cubicBezTo>
                    <a:pt x="0" y="2372"/>
                    <a:pt x="64" y="2521"/>
                    <a:pt x="127" y="2669"/>
                  </a:cubicBezTo>
                  <a:cubicBezTo>
                    <a:pt x="191" y="2838"/>
                    <a:pt x="285" y="3008"/>
                    <a:pt x="318" y="3187"/>
                  </a:cubicBezTo>
                  <a:lnTo>
                    <a:pt x="318" y="3230"/>
                  </a:lnTo>
                  <a:lnTo>
                    <a:pt x="339" y="3230"/>
                  </a:lnTo>
                  <a:cubicBezTo>
                    <a:pt x="413" y="3208"/>
                    <a:pt x="476" y="3198"/>
                    <a:pt x="551" y="3187"/>
                  </a:cubicBezTo>
                  <a:cubicBezTo>
                    <a:pt x="720" y="3177"/>
                    <a:pt x="900" y="3166"/>
                    <a:pt x="1069" y="3145"/>
                  </a:cubicBezTo>
                  <a:cubicBezTo>
                    <a:pt x="1228" y="3124"/>
                    <a:pt x="1440" y="3113"/>
                    <a:pt x="1525" y="2954"/>
                  </a:cubicBezTo>
                  <a:cubicBezTo>
                    <a:pt x="1567" y="2870"/>
                    <a:pt x="1567" y="2764"/>
                    <a:pt x="1567" y="2669"/>
                  </a:cubicBezTo>
                  <a:lnTo>
                    <a:pt x="1567" y="2626"/>
                  </a:lnTo>
                  <a:cubicBezTo>
                    <a:pt x="1556" y="2531"/>
                    <a:pt x="1535" y="2425"/>
                    <a:pt x="1546" y="2330"/>
                  </a:cubicBezTo>
                  <a:lnTo>
                    <a:pt x="1546" y="2298"/>
                  </a:lnTo>
                  <a:cubicBezTo>
                    <a:pt x="1556" y="2182"/>
                    <a:pt x="1598" y="2086"/>
                    <a:pt x="1725" y="2012"/>
                  </a:cubicBezTo>
                  <a:cubicBezTo>
                    <a:pt x="1746" y="2001"/>
                    <a:pt x="1768" y="1991"/>
                    <a:pt x="1779" y="1980"/>
                  </a:cubicBezTo>
                  <a:cubicBezTo>
                    <a:pt x="1821" y="1959"/>
                    <a:pt x="1852" y="1949"/>
                    <a:pt x="1895" y="1928"/>
                  </a:cubicBezTo>
                  <a:cubicBezTo>
                    <a:pt x="2043" y="1874"/>
                    <a:pt x="2212" y="1853"/>
                    <a:pt x="2350" y="1811"/>
                  </a:cubicBezTo>
                  <a:cubicBezTo>
                    <a:pt x="2530" y="1769"/>
                    <a:pt x="2753" y="1726"/>
                    <a:pt x="2901" y="1589"/>
                  </a:cubicBezTo>
                  <a:cubicBezTo>
                    <a:pt x="2943" y="1547"/>
                    <a:pt x="2975" y="1493"/>
                    <a:pt x="2996" y="1441"/>
                  </a:cubicBezTo>
                  <a:cubicBezTo>
                    <a:pt x="2996" y="1430"/>
                    <a:pt x="3007" y="1420"/>
                    <a:pt x="3007" y="1409"/>
                  </a:cubicBezTo>
                  <a:cubicBezTo>
                    <a:pt x="3028" y="1293"/>
                    <a:pt x="2996" y="1165"/>
                    <a:pt x="2943" y="1049"/>
                  </a:cubicBezTo>
                  <a:cubicBezTo>
                    <a:pt x="2932" y="1038"/>
                    <a:pt x="2932" y="1027"/>
                    <a:pt x="2922" y="1017"/>
                  </a:cubicBezTo>
                  <a:cubicBezTo>
                    <a:pt x="2869" y="890"/>
                    <a:pt x="2784" y="784"/>
                    <a:pt x="2731" y="700"/>
                  </a:cubicBezTo>
                  <a:cubicBezTo>
                    <a:pt x="2710" y="667"/>
                    <a:pt x="2689" y="646"/>
                    <a:pt x="2678" y="615"/>
                  </a:cubicBezTo>
                  <a:cubicBezTo>
                    <a:pt x="2668" y="604"/>
                    <a:pt x="2657" y="604"/>
                    <a:pt x="2647" y="594"/>
                  </a:cubicBezTo>
                  <a:cubicBezTo>
                    <a:pt x="2572" y="488"/>
                    <a:pt x="2477" y="392"/>
                    <a:pt x="2372" y="307"/>
                  </a:cubicBezTo>
                  <a:cubicBezTo>
                    <a:pt x="2372" y="297"/>
                    <a:pt x="2361" y="297"/>
                    <a:pt x="2350" y="286"/>
                  </a:cubicBezTo>
                  <a:cubicBezTo>
                    <a:pt x="2297" y="244"/>
                    <a:pt x="2244" y="213"/>
                    <a:pt x="2191" y="180"/>
                  </a:cubicBezTo>
                  <a:cubicBezTo>
                    <a:pt x="2181" y="170"/>
                    <a:pt x="2170" y="170"/>
                    <a:pt x="2160" y="159"/>
                  </a:cubicBezTo>
                  <a:cubicBezTo>
                    <a:pt x="2054" y="107"/>
                    <a:pt x="1948" y="64"/>
                    <a:pt x="1831" y="32"/>
                  </a:cubicBezTo>
                  <a:cubicBezTo>
                    <a:pt x="1821" y="32"/>
                    <a:pt x="1810" y="32"/>
                    <a:pt x="1800" y="22"/>
                  </a:cubicBezTo>
                  <a:cubicBezTo>
                    <a:pt x="1736" y="11"/>
                    <a:pt x="1662" y="1"/>
                    <a:pt x="1588" y="1"/>
                  </a:cubicBezTo>
                  <a:close/>
                </a:path>
              </a:pathLst>
            </a:custGeom>
            <a:solidFill>
              <a:srgbClr val="78B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940;p68">
              <a:extLst>
                <a:ext uri="{FF2B5EF4-FFF2-40B4-BE49-F238E27FC236}">
                  <a16:creationId xmlns:a16="http://schemas.microsoft.com/office/drawing/2014/main" id="{7F96D539-8888-6518-9220-F7770F905EA4}"/>
                </a:ext>
              </a:extLst>
            </p:cNvPr>
            <p:cNvSpPr/>
            <p:nvPr/>
          </p:nvSpPr>
          <p:spPr>
            <a:xfrm>
              <a:off x="4040625" y="4630950"/>
              <a:ext cx="75725" cy="110675"/>
            </a:xfrm>
            <a:custGeom>
              <a:avLst/>
              <a:gdLst/>
              <a:ahLst/>
              <a:cxnLst/>
              <a:rect l="l" t="t" r="r" b="b"/>
              <a:pathLst>
                <a:path w="3029" h="4427" extrusionOk="0">
                  <a:moveTo>
                    <a:pt x="1420" y="0"/>
                  </a:moveTo>
                  <a:cubicBezTo>
                    <a:pt x="1409" y="0"/>
                    <a:pt x="1398" y="0"/>
                    <a:pt x="1387" y="10"/>
                  </a:cubicBezTo>
                  <a:cubicBezTo>
                    <a:pt x="1356" y="339"/>
                    <a:pt x="1345" y="667"/>
                    <a:pt x="1366" y="995"/>
                  </a:cubicBezTo>
                  <a:cubicBezTo>
                    <a:pt x="1377" y="1122"/>
                    <a:pt x="1387" y="1238"/>
                    <a:pt x="1398" y="1355"/>
                  </a:cubicBezTo>
                  <a:lnTo>
                    <a:pt x="1398" y="1365"/>
                  </a:lnTo>
                  <a:lnTo>
                    <a:pt x="1303" y="1492"/>
                  </a:lnTo>
                  <a:cubicBezTo>
                    <a:pt x="1271" y="1525"/>
                    <a:pt x="1250" y="1556"/>
                    <a:pt x="1229" y="1588"/>
                  </a:cubicBezTo>
                  <a:cubicBezTo>
                    <a:pt x="1218" y="1588"/>
                    <a:pt x="1218" y="1598"/>
                    <a:pt x="1218" y="1598"/>
                  </a:cubicBezTo>
                  <a:cubicBezTo>
                    <a:pt x="1197" y="1630"/>
                    <a:pt x="1176" y="1662"/>
                    <a:pt x="1154" y="1683"/>
                  </a:cubicBezTo>
                  <a:cubicBezTo>
                    <a:pt x="1081" y="1217"/>
                    <a:pt x="1049" y="730"/>
                    <a:pt x="1049" y="254"/>
                  </a:cubicBezTo>
                  <a:lnTo>
                    <a:pt x="1049" y="169"/>
                  </a:lnTo>
                  <a:lnTo>
                    <a:pt x="1027" y="191"/>
                  </a:lnTo>
                  <a:lnTo>
                    <a:pt x="1017" y="201"/>
                  </a:lnTo>
                  <a:cubicBezTo>
                    <a:pt x="1006" y="572"/>
                    <a:pt x="1027" y="942"/>
                    <a:pt x="1070" y="1302"/>
                  </a:cubicBezTo>
                  <a:cubicBezTo>
                    <a:pt x="1081" y="1450"/>
                    <a:pt x="1102" y="1588"/>
                    <a:pt x="1123" y="1725"/>
                  </a:cubicBezTo>
                  <a:cubicBezTo>
                    <a:pt x="1049" y="1831"/>
                    <a:pt x="975" y="1937"/>
                    <a:pt x="911" y="2054"/>
                  </a:cubicBezTo>
                  <a:cubicBezTo>
                    <a:pt x="869" y="1874"/>
                    <a:pt x="837" y="1694"/>
                    <a:pt x="816" y="1514"/>
                  </a:cubicBezTo>
                  <a:lnTo>
                    <a:pt x="784" y="1546"/>
                  </a:lnTo>
                  <a:cubicBezTo>
                    <a:pt x="805" y="1725"/>
                    <a:pt x="837" y="1906"/>
                    <a:pt x="879" y="2085"/>
                  </a:cubicBezTo>
                  <a:cubicBezTo>
                    <a:pt x="827" y="2170"/>
                    <a:pt x="773" y="2255"/>
                    <a:pt x="731" y="2339"/>
                  </a:cubicBezTo>
                  <a:cubicBezTo>
                    <a:pt x="710" y="2372"/>
                    <a:pt x="700" y="2403"/>
                    <a:pt x="678" y="2435"/>
                  </a:cubicBezTo>
                  <a:cubicBezTo>
                    <a:pt x="625" y="2181"/>
                    <a:pt x="583" y="1937"/>
                    <a:pt x="540" y="1683"/>
                  </a:cubicBezTo>
                  <a:cubicBezTo>
                    <a:pt x="530" y="1694"/>
                    <a:pt x="519" y="1694"/>
                    <a:pt x="509" y="1704"/>
                  </a:cubicBezTo>
                  <a:cubicBezTo>
                    <a:pt x="530" y="1863"/>
                    <a:pt x="562" y="2033"/>
                    <a:pt x="594" y="2191"/>
                  </a:cubicBezTo>
                  <a:cubicBezTo>
                    <a:pt x="615" y="2287"/>
                    <a:pt x="636" y="2382"/>
                    <a:pt x="657" y="2466"/>
                  </a:cubicBezTo>
                  <a:lnTo>
                    <a:pt x="657" y="2477"/>
                  </a:lnTo>
                  <a:cubicBezTo>
                    <a:pt x="583" y="2604"/>
                    <a:pt x="519" y="2732"/>
                    <a:pt x="467" y="2859"/>
                  </a:cubicBezTo>
                  <a:cubicBezTo>
                    <a:pt x="361" y="2530"/>
                    <a:pt x="286" y="2202"/>
                    <a:pt x="223" y="1863"/>
                  </a:cubicBezTo>
                  <a:lnTo>
                    <a:pt x="213" y="1874"/>
                  </a:lnTo>
                  <a:cubicBezTo>
                    <a:pt x="202" y="1874"/>
                    <a:pt x="202" y="1885"/>
                    <a:pt x="191" y="1885"/>
                  </a:cubicBezTo>
                  <a:cubicBezTo>
                    <a:pt x="234" y="2128"/>
                    <a:pt x="286" y="2361"/>
                    <a:pt x="350" y="2583"/>
                  </a:cubicBezTo>
                  <a:cubicBezTo>
                    <a:pt x="382" y="2699"/>
                    <a:pt x="413" y="2805"/>
                    <a:pt x="446" y="2911"/>
                  </a:cubicBezTo>
                  <a:cubicBezTo>
                    <a:pt x="403" y="2996"/>
                    <a:pt x="371" y="3080"/>
                    <a:pt x="340" y="3165"/>
                  </a:cubicBezTo>
                  <a:cubicBezTo>
                    <a:pt x="318" y="3208"/>
                    <a:pt x="307" y="3240"/>
                    <a:pt x="297" y="3282"/>
                  </a:cubicBezTo>
                  <a:cubicBezTo>
                    <a:pt x="180" y="3600"/>
                    <a:pt x="86" y="3938"/>
                    <a:pt x="22" y="4277"/>
                  </a:cubicBezTo>
                  <a:cubicBezTo>
                    <a:pt x="22" y="4320"/>
                    <a:pt x="11" y="4362"/>
                    <a:pt x="1" y="4404"/>
                  </a:cubicBezTo>
                  <a:cubicBezTo>
                    <a:pt x="1" y="4417"/>
                    <a:pt x="13" y="4426"/>
                    <a:pt x="24" y="4426"/>
                  </a:cubicBezTo>
                  <a:cubicBezTo>
                    <a:pt x="32" y="4426"/>
                    <a:pt x="39" y="4423"/>
                    <a:pt x="43" y="4414"/>
                  </a:cubicBezTo>
                  <a:cubicBezTo>
                    <a:pt x="96" y="4065"/>
                    <a:pt x="180" y="3737"/>
                    <a:pt x="286" y="3409"/>
                  </a:cubicBezTo>
                  <a:cubicBezTo>
                    <a:pt x="307" y="3335"/>
                    <a:pt x="329" y="3271"/>
                    <a:pt x="361" y="3208"/>
                  </a:cubicBezTo>
                  <a:cubicBezTo>
                    <a:pt x="424" y="3049"/>
                    <a:pt x="488" y="2890"/>
                    <a:pt x="562" y="2732"/>
                  </a:cubicBezTo>
                  <a:cubicBezTo>
                    <a:pt x="911" y="2732"/>
                    <a:pt x="1250" y="2699"/>
                    <a:pt x="1589" y="2647"/>
                  </a:cubicBezTo>
                  <a:lnTo>
                    <a:pt x="1589" y="2604"/>
                  </a:lnTo>
                  <a:cubicBezTo>
                    <a:pt x="1345" y="2647"/>
                    <a:pt x="1112" y="2678"/>
                    <a:pt x="869" y="2689"/>
                  </a:cubicBezTo>
                  <a:cubicBezTo>
                    <a:pt x="773" y="2689"/>
                    <a:pt x="678" y="2699"/>
                    <a:pt x="583" y="2699"/>
                  </a:cubicBezTo>
                  <a:cubicBezTo>
                    <a:pt x="625" y="2615"/>
                    <a:pt x="657" y="2541"/>
                    <a:pt x="700" y="2456"/>
                  </a:cubicBezTo>
                  <a:cubicBezTo>
                    <a:pt x="731" y="2414"/>
                    <a:pt x="752" y="2382"/>
                    <a:pt x="773" y="2339"/>
                  </a:cubicBezTo>
                  <a:cubicBezTo>
                    <a:pt x="840" y="2342"/>
                    <a:pt x="907" y="2344"/>
                    <a:pt x="974" y="2344"/>
                  </a:cubicBezTo>
                  <a:cubicBezTo>
                    <a:pt x="1172" y="2344"/>
                    <a:pt x="1370" y="2331"/>
                    <a:pt x="1568" y="2308"/>
                  </a:cubicBezTo>
                  <a:lnTo>
                    <a:pt x="1568" y="2276"/>
                  </a:lnTo>
                  <a:cubicBezTo>
                    <a:pt x="1387" y="2297"/>
                    <a:pt x="1208" y="2308"/>
                    <a:pt x="1027" y="2308"/>
                  </a:cubicBezTo>
                  <a:lnTo>
                    <a:pt x="794" y="2308"/>
                  </a:lnTo>
                  <a:cubicBezTo>
                    <a:pt x="869" y="2181"/>
                    <a:pt x="943" y="2064"/>
                    <a:pt x="1017" y="1948"/>
                  </a:cubicBezTo>
                  <a:cubicBezTo>
                    <a:pt x="1179" y="1961"/>
                    <a:pt x="1342" y="1970"/>
                    <a:pt x="1502" y="1970"/>
                  </a:cubicBezTo>
                  <a:cubicBezTo>
                    <a:pt x="1603" y="1970"/>
                    <a:pt x="1703" y="1966"/>
                    <a:pt x="1801" y="1958"/>
                  </a:cubicBezTo>
                  <a:cubicBezTo>
                    <a:pt x="1843" y="1937"/>
                    <a:pt x="1874" y="1927"/>
                    <a:pt x="1917" y="1906"/>
                  </a:cubicBezTo>
                  <a:lnTo>
                    <a:pt x="1917" y="1906"/>
                  </a:lnTo>
                  <a:cubicBezTo>
                    <a:pt x="1769" y="1921"/>
                    <a:pt x="1622" y="1931"/>
                    <a:pt x="1470" y="1931"/>
                  </a:cubicBezTo>
                  <a:cubicBezTo>
                    <a:pt x="1415" y="1931"/>
                    <a:pt x="1359" y="1930"/>
                    <a:pt x="1303" y="1927"/>
                  </a:cubicBezTo>
                  <a:cubicBezTo>
                    <a:pt x="1218" y="1927"/>
                    <a:pt x="1123" y="1927"/>
                    <a:pt x="1038" y="1916"/>
                  </a:cubicBezTo>
                  <a:cubicBezTo>
                    <a:pt x="1102" y="1810"/>
                    <a:pt x="1176" y="1715"/>
                    <a:pt x="1250" y="1619"/>
                  </a:cubicBezTo>
                  <a:cubicBezTo>
                    <a:pt x="1306" y="1621"/>
                    <a:pt x="1362" y="1622"/>
                    <a:pt x="1418" y="1622"/>
                  </a:cubicBezTo>
                  <a:cubicBezTo>
                    <a:pt x="1680" y="1622"/>
                    <a:pt x="1941" y="1602"/>
                    <a:pt x="2203" y="1567"/>
                  </a:cubicBezTo>
                  <a:cubicBezTo>
                    <a:pt x="2478" y="1535"/>
                    <a:pt x="2753" y="1482"/>
                    <a:pt x="3018" y="1419"/>
                  </a:cubicBezTo>
                  <a:cubicBezTo>
                    <a:pt x="3018" y="1408"/>
                    <a:pt x="3029" y="1398"/>
                    <a:pt x="3029" y="1387"/>
                  </a:cubicBezTo>
                  <a:lnTo>
                    <a:pt x="3029" y="1387"/>
                  </a:lnTo>
                  <a:lnTo>
                    <a:pt x="2742" y="1450"/>
                  </a:lnTo>
                  <a:cubicBezTo>
                    <a:pt x="2425" y="1514"/>
                    <a:pt x="2107" y="1556"/>
                    <a:pt x="1790" y="1577"/>
                  </a:cubicBezTo>
                  <a:cubicBezTo>
                    <a:pt x="1620" y="1588"/>
                    <a:pt x="1441" y="1588"/>
                    <a:pt x="1271" y="1588"/>
                  </a:cubicBezTo>
                  <a:cubicBezTo>
                    <a:pt x="1377" y="1440"/>
                    <a:pt x="1493" y="1302"/>
                    <a:pt x="1610" y="1165"/>
                  </a:cubicBezTo>
                  <a:cubicBezTo>
                    <a:pt x="2065" y="1165"/>
                    <a:pt x="2521" y="1122"/>
                    <a:pt x="2965" y="1027"/>
                  </a:cubicBezTo>
                  <a:cubicBezTo>
                    <a:pt x="2954" y="1016"/>
                    <a:pt x="2954" y="1005"/>
                    <a:pt x="2944" y="995"/>
                  </a:cubicBezTo>
                  <a:cubicBezTo>
                    <a:pt x="2637" y="1059"/>
                    <a:pt x="2330" y="1101"/>
                    <a:pt x="2012" y="1122"/>
                  </a:cubicBezTo>
                  <a:cubicBezTo>
                    <a:pt x="1885" y="1122"/>
                    <a:pt x="1758" y="1132"/>
                    <a:pt x="1641" y="1132"/>
                  </a:cubicBezTo>
                  <a:cubicBezTo>
                    <a:pt x="1726" y="1027"/>
                    <a:pt x="1822" y="921"/>
                    <a:pt x="1907" y="815"/>
                  </a:cubicBezTo>
                  <a:lnTo>
                    <a:pt x="1980" y="741"/>
                  </a:lnTo>
                  <a:cubicBezTo>
                    <a:pt x="2224" y="709"/>
                    <a:pt x="2457" y="656"/>
                    <a:pt x="2700" y="593"/>
                  </a:cubicBezTo>
                  <a:cubicBezTo>
                    <a:pt x="2690" y="582"/>
                    <a:pt x="2679" y="582"/>
                    <a:pt x="2669" y="572"/>
                  </a:cubicBezTo>
                  <a:cubicBezTo>
                    <a:pt x="2457" y="624"/>
                    <a:pt x="2234" y="667"/>
                    <a:pt x="2012" y="699"/>
                  </a:cubicBezTo>
                  <a:lnTo>
                    <a:pt x="2394" y="285"/>
                  </a:lnTo>
                  <a:cubicBezTo>
                    <a:pt x="2394" y="275"/>
                    <a:pt x="2383" y="275"/>
                    <a:pt x="2372" y="264"/>
                  </a:cubicBezTo>
                  <a:cubicBezTo>
                    <a:pt x="2309" y="328"/>
                    <a:pt x="2255" y="391"/>
                    <a:pt x="2192" y="455"/>
                  </a:cubicBezTo>
                  <a:cubicBezTo>
                    <a:pt x="2192" y="360"/>
                    <a:pt x="2203" y="254"/>
                    <a:pt x="2213" y="158"/>
                  </a:cubicBezTo>
                  <a:cubicBezTo>
                    <a:pt x="2203" y="148"/>
                    <a:pt x="2192" y="148"/>
                    <a:pt x="2182" y="137"/>
                  </a:cubicBezTo>
                  <a:cubicBezTo>
                    <a:pt x="2171" y="254"/>
                    <a:pt x="2161" y="370"/>
                    <a:pt x="2161" y="497"/>
                  </a:cubicBezTo>
                  <a:cubicBezTo>
                    <a:pt x="2086" y="561"/>
                    <a:pt x="2023" y="635"/>
                    <a:pt x="1959" y="709"/>
                  </a:cubicBezTo>
                  <a:cubicBezTo>
                    <a:pt x="1907" y="772"/>
                    <a:pt x="1853" y="826"/>
                    <a:pt x="1811" y="878"/>
                  </a:cubicBezTo>
                  <a:cubicBezTo>
                    <a:pt x="1801" y="593"/>
                    <a:pt x="1822" y="297"/>
                    <a:pt x="1853" y="10"/>
                  </a:cubicBezTo>
                  <a:cubicBezTo>
                    <a:pt x="1843" y="10"/>
                    <a:pt x="1832" y="10"/>
                    <a:pt x="1822" y="0"/>
                  </a:cubicBezTo>
                  <a:cubicBezTo>
                    <a:pt x="1801" y="212"/>
                    <a:pt x="1779" y="413"/>
                    <a:pt x="1779" y="614"/>
                  </a:cubicBezTo>
                  <a:cubicBezTo>
                    <a:pt x="1768" y="720"/>
                    <a:pt x="1768" y="815"/>
                    <a:pt x="1768" y="911"/>
                  </a:cubicBezTo>
                  <a:lnTo>
                    <a:pt x="1768" y="921"/>
                  </a:lnTo>
                  <a:cubicBezTo>
                    <a:pt x="1652" y="1048"/>
                    <a:pt x="1547" y="1186"/>
                    <a:pt x="1430" y="1323"/>
                  </a:cubicBezTo>
                  <a:cubicBezTo>
                    <a:pt x="1387" y="921"/>
                    <a:pt x="1377" y="508"/>
                    <a:pt x="1409" y="95"/>
                  </a:cubicBezTo>
                  <a:cubicBezTo>
                    <a:pt x="1420" y="64"/>
                    <a:pt x="1420" y="31"/>
                    <a:pt x="1420" y="0"/>
                  </a:cubicBez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941;p68">
              <a:extLst>
                <a:ext uri="{FF2B5EF4-FFF2-40B4-BE49-F238E27FC236}">
                  <a16:creationId xmlns:a16="http://schemas.microsoft.com/office/drawing/2014/main" id="{F8CC7D69-42F7-8A25-BE04-09EA4ED9EE84}"/>
                </a:ext>
              </a:extLst>
            </p:cNvPr>
            <p:cNvSpPr/>
            <p:nvPr/>
          </p:nvSpPr>
          <p:spPr>
            <a:xfrm>
              <a:off x="3987950" y="4724625"/>
              <a:ext cx="85000" cy="126550"/>
            </a:xfrm>
            <a:custGeom>
              <a:avLst/>
              <a:gdLst/>
              <a:ahLst/>
              <a:cxnLst/>
              <a:rect l="l" t="t" r="r" b="b"/>
              <a:pathLst>
                <a:path w="3400" h="5062" extrusionOk="0">
                  <a:moveTo>
                    <a:pt x="1" y="1"/>
                  </a:moveTo>
                  <a:cubicBezTo>
                    <a:pt x="1" y="1"/>
                    <a:pt x="562" y="456"/>
                    <a:pt x="562" y="1197"/>
                  </a:cubicBezTo>
                  <a:cubicBezTo>
                    <a:pt x="562" y="1949"/>
                    <a:pt x="1" y="2034"/>
                    <a:pt x="1" y="2944"/>
                  </a:cubicBezTo>
                  <a:cubicBezTo>
                    <a:pt x="1" y="3855"/>
                    <a:pt x="848" y="5061"/>
                    <a:pt x="848" y="5061"/>
                  </a:cubicBezTo>
                  <a:lnTo>
                    <a:pt x="2542" y="5061"/>
                  </a:lnTo>
                  <a:cubicBezTo>
                    <a:pt x="2542" y="5061"/>
                    <a:pt x="3399" y="3855"/>
                    <a:pt x="3399" y="2944"/>
                  </a:cubicBezTo>
                  <a:cubicBezTo>
                    <a:pt x="3399" y="2034"/>
                    <a:pt x="2828" y="1949"/>
                    <a:pt x="2828" y="1197"/>
                  </a:cubicBezTo>
                  <a:cubicBezTo>
                    <a:pt x="2828" y="456"/>
                    <a:pt x="3399" y="1"/>
                    <a:pt x="3399"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942;p68">
              <a:extLst>
                <a:ext uri="{FF2B5EF4-FFF2-40B4-BE49-F238E27FC236}">
                  <a16:creationId xmlns:a16="http://schemas.microsoft.com/office/drawing/2014/main" id="{A79225F6-FF76-A0CE-1D28-CDAA5AFE3B84}"/>
                </a:ext>
              </a:extLst>
            </p:cNvPr>
            <p:cNvSpPr/>
            <p:nvPr/>
          </p:nvSpPr>
          <p:spPr>
            <a:xfrm>
              <a:off x="4630575" y="4708700"/>
              <a:ext cx="67800" cy="144325"/>
            </a:xfrm>
            <a:custGeom>
              <a:avLst/>
              <a:gdLst/>
              <a:ahLst/>
              <a:cxnLst/>
              <a:rect l="l" t="t" r="r" b="b"/>
              <a:pathLst>
                <a:path w="2712" h="5773" extrusionOk="0">
                  <a:moveTo>
                    <a:pt x="1113" y="1"/>
                  </a:moveTo>
                  <a:cubicBezTo>
                    <a:pt x="1095" y="1"/>
                    <a:pt x="1077" y="1"/>
                    <a:pt x="1060" y="3"/>
                  </a:cubicBezTo>
                  <a:lnTo>
                    <a:pt x="1049" y="3"/>
                  </a:lnTo>
                  <a:cubicBezTo>
                    <a:pt x="1038" y="3"/>
                    <a:pt x="1017" y="13"/>
                    <a:pt x="996" y="13"/>
                  </a:cubicBezTo>
                  <a:cubicBezTo>
                    <a:pt x="732" y="55"/>
                    <a:pt x="509" y="225"/>
                    <a:pt x="351" y="447"/>
                  </a:cubicBezTo>
                  <a:cubicBezTo>
                    <a:pt x="266" y="553"/>
                    <a:pt x="202" y="669"/>
                    <a:pt x="160" y="796"/>
                  </a:cubicBezTo>
                  <a:lnTo>
                    <a:pt x="128" y="860"/>
                  </a:lnTo>
                  <a:cubicBezTo>
                    <a:pt x="33" y="1125"/>
                    <a:pt x="1" y="1410"/>
                    <a:pt x="12" y="1686"/>
                  </a:cubicBezTo>
                  <a:cubicBezTo>
                    <a:pt x="22" y="1845"/>
                    <a:pt x="43" y="2003"/>
                    <a:pt x="86" y="2151"/>
                  </a:cubicBezTo>
                  <a:cubicBezTo>
                    <a:pt x="97" y="2184"/>
                    <a:pt x="97" y="2226"/>
                    <a:pt x="107" y="2257"/>
                  </a:cubicBezTo>
                  <a:cubicBezTo>
                    <a:pt x="170" y="2490"/>
                    <a:pt x="255" y="2723"/>
                    <a:pt x="361" y="2946"/>
                  </a:cubicBezTo>
                  <a:cubicBezTo>
                    <a:pt x="435" y="3125"/>
                    <a:pt x="520" y="3306"/>
                    <a:pt x="615" y="3475"/>
                  </a:cubicBezTo>
                  <a:cubicBezTo>
                    <a:pt x="636" y="3518"/>
                    <a:pt x="668" y="3560"/>
                    <a:pt x="689" y="3602"/>
                  </a:cubicBezTo>
                  <a:cubicBezTo>
                    <a:pt x="880" y="3930"/>
                    <a:pt x="1102" y="4248"/>
                    <a:pt x="1346" y="4534"/>
                  </a:cubicBezTo>
                  <a:cubicBezTo>
                    <a:pt x="1377" y="4586"/>
                    <a:pt x="1419" y="4629"/>
                    <a:pt x="1462" y="4682"/>
                  </a:cubicBezTo>
                  <a:cubicBezTo>
                    <a:pt x="1504" y="4724"/>
                    <a:pt x="1536" y="4756"/>
                    <a:pt x="1568" y="4798"/>
                  </a:cubicBezTo>
                  <a:cubicBezTo>
                    <a:pt x="1875" y="5148"/>
                    <a:pt x="2224" y="5497"/>
                    <a:pt x="2605" y="5720"/>
                  </a:cubicBezTo>
                  <a:cubicBezTo>
                    <a:pt x="2648" y="5741"/>
                    <a:pt x="2680" y="5751"/>
                    <a:pt x="2711" y="5772"/>
                  </a:cubicBezTo>
                  <a:cubicBezTo>
                    <a:pt x="2701" y="5762"/>
                    <a:pt x="2701" y="5741"/>
                    <a:pt x="2701" y="5730"/>
                  </a:cubicBezTo>
                  <a:cubicBezTo>
                    <a:pt x="2595" y="5444"/>
                    <a:pt x="2532" y="5106"/>
                    <a:pt x="2489" y="4819"/>
                  </a:cubicBezTo>
                  <a:cubicBezTo>
                    <a:pt x="2426" y="4428"/>
                    <a:pt x="2405" y="4036"/>
                    <a:pt x="2393" y="3645"/>
                  </a:cubicBezTo>
                  <a:cubicBezTo>
                    <a:pt x="2383" y="3602"/>
                    <a:pt x="2383" y="3560"/>
                    <a:pt x="2383" y="3518"/>
                  </a:cubicBezTo>
                  <a:cubicBezTo>
                    <a:pt x="2372" y="3073"/>
                    <a:pt x="2372" y="2638"/>
                    <a:pt x="2330" y="2194"/>
                  </a:cubicBezTo>
                  <a:lnTo>
                    <a:pt x="2330" y="2088"/>
                  </a:lnTo>
                  <a:cubicBezTo>
                    <a:pt x="2299" y="1813"/>
                    <a:pt x="2266" y="1527"/>
                    <a:pt x="2203" y="1252"/>
                  </a:cubicBezTo>
                  <a:cubicBezTo>
                    <a:pt x="2182" y="1125"/>
                    <a:pt x="2139" y="998"/>
                    <a:pt x="2097" y="871"/>
                  </a:cubicBezTo>
                  <a:cubicBezTo>
                    <a:pt x="2087" y="850"/>
                    <a:pt x="2087" y="817"/>
                    <a:pt x="2076" y="796"/>
                  </a:cubicBezTo>
                  <a:cubicBezTo>
                    <a:pt x="2012" y="659"/>
                    <a:pt x="1949" y="521"/>
                    <a:pt x="1854" y="405"/>
                  </a:cubicBezTo>
                  <a:cubicBezTo>
                    <a:pt x="1758" y="288"/>
                    <a:pt x="1652" y="182"/>
                    <a:pt x="1515" y="109"/>
                  </a:cubicBezTo>
                  <a:cubicBezTo>
                    <a:pt x="1504" y="98"/>
                    <a:pt x="1483" y="98"/>
                    <a:pt x="1462" y="87"/>
                  </a:cubicBezTo>
                  <a:cubicBezTo>
                    <a:pt x="1351" y="32"/>
                    <a:pt x="1233" y="1"/>
                    <a:pt x="1113" y="1"/>
                  </a:cubicBez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2943;p68">
              <a:extLst>
                <a:ext uri="{FF2B5EF4-FFF2-40B4-BE49-F238E27FC236}">
                  <a16:creationId xmlns:a16="http://schemas.microsoft.com/office/drawing/2014/main" id="{155C2D18-1F25-CCBB-06C5-D807D7C6E072}"/>
                </a:ext>
              </a:extLst>
            </p:cNvPr>
            <p:cNvSpPr/>
            <p:nvPr/>
          </p:nvSpPr>
          <p:spPr>
            <a:xfrm>
              <a:off x="4632700" y="4708750"/>
              <a:ext cx="65675" cy="144275"/>
            </a:xfrm>
            <a:custGeom>
              <a:avLst/>
              <a:gdLst/>
              <a:ahLst/>
              <a:cxnLst/>
              <a:rect l="l" t="t" r="r" b="b"/>
              <a:pathLst>
                <a:path w="2627" h="5771" extrusionOk="0">
                  <a:moveTo>
                    <a:pt x="964" y="1"/>
                  </a:moveTo>
                  <a:cubicBezTo>
                    <a:pt x="953" y="1"/>
                    <a:pt x="932" y="11"/>
                    <a:pt x="911" y="11"/>
                  </a:cubicBezTo>
                  <a:cubicBezTo>
                    <a:pt x="869" y="191"/>
                    <a:pt x="837" y="382"/>
                    <a:pt x="816" y="561"/>
                  </a:cubicBezTo>
                  <a:cubicBezTo>
                    <a:pt x="795" y="710"/>
                    <a:pt x="784" y="848"/>
                    <a:pt x="784" y="985"/>
                  </a:cubicBezTo>
                  <a:lnTo>
                    <a:pt x="784" y="1006"/>
                  </a:lnTo>
                  <a:cubicBezTo>
                    <a:pt x="774" y="1218"/>
                    <a:pt x="784" y="1429"/>
                    <a:pt x="795" y="1631"/>
                  </a:cubicBezTo>
                  <a:cubicBezTo>
                    <a:pt x="530" y="1377"/>
                    <a:pt x="276" y="1102"/>
                    <a:pt x="75" y="794"/>
                  </a:cubicBezTo>
                  <a:lnTo>
                    <a:pt x="43" y="858"/>
                  </a:lnTo>
                  <a:cubicBezTo>
                    <a:pt x="191" y="1070"/>
                    <a:pt x="360" y="1271"/>
                    <a:pt x="530" y="1462"/>
                  </a:cubicBezTo>
                  <a:cubicBezTo>
                    <a:pt x="626" y="1557"/>
                    <a:pt x="710" y="1641"/>
                    <a:pt x="805" y="1726"/>
                  </a:cubicBezTo>
                  <a:cubicBezTo>
                    <a:pt x="816" y="1789"/>
                    <a:pt x="816" y="1853"/>
                    <a:pt x="826" y="1916"/>
                  </a:cubicBezTo>
                  <a:cubicBezTo>
                    <a:pt x="869" y="2266"/>
                    <a:pt x="953" y="2605"/>
                    <a:pt x="1059" y="2944"/>
                  </a:cubicBezTo>
                  <a:cubicBezTo>
                    <a:pt x="668" y="2721"/>
                    <a:pt x="318" y="2457"/>
                    <a:pt x="1" y="2149"/>
                  </a:cubicBezTo>
                  <a:lnTo>
                    <a:pt x="1" y="2149"/>
                  </a:lnTo>
                  <a:cubicBezTo>
                    <a:pt x="12" y="2182"/>
                    <a:pt x="12" y="2224"/>
                    <a:pt x="22" y="2255"/>
                  </a:cubicBezTo>
                  <a:cubicBezTo>
                    <a:pt x="244" y="2467"/>
                    <a:pt x="477" y="2647"/>
                    <a:pt x="731" y="2817"/>
                  </a:cubicBezTo>
                  <a:lnTo>
                    <a:pt x="1080" y="3039"/>
                  </a:lnTo>
                  <a:cubicBezTo>
                    <a:pt x="1113" y="3113"/>
                    <a:pt x="1134" y="3187"/>
                    <a:pt x="1155" y="3261"/>
                  </a:cubicBezTo>
                  <a:cubicBezTo>
                    <a:pt x="1261" y="3526"/>
                    <a:pt x="1367" y="3791"/>
                    <a:pt x="1494" y="4045"/>
                  </a:cubicBezTo>
                  <a:cubicBezTo>
                    <a:pt x="1155" y="3886"/>
                    <a:pt x="826" y="3695"/>
                    <a:pt x="530" y="3473"/>
                  </a:cubicBezTo>
                  <a:lnTo>
                    <a:pt x="530" y="3473"/>
                  </a:lnTo>
                  <a:cubicBezTo>
                    <a:pt x="551" y="3516"/>
                    <a:pt x="583" y="3558"/>
                    <a:pt x="604" y="3600"/>
                  </a:cubicBezTo>
                  <a:cubicBezTo>
                    <a:pt x="890" y="3812"/>
                    <a:pt x="1207" y="3981"/>
                    <a:pt x="1536" y="4130"/>
                  </a:cubicBezTo>
                  <a:cubicBezTo>
                    <a:pt x="1610" y="4278"/>
                    <a:pt x="1684" y="4415"/>
                    <a:pt x="1758" y="4553"/>
                  </a:cubicBezTo>
                  <a:lnTo>
                    <a:pt x="2012" y="4966"/>
                  </a:lnTo>
                  <a:cubicBezTo>
                    <a:pt x="1800" y="4881"/>
                    <a:pt x="1589" y="4786"/>
                    <a:pt x="1377" y="4680"/>
                  </a:cubicBezTo>
                  <a:lnTo>
                    <a:pt x="1377" y="4680"/>
                  </a:lnTo>
                  <a:cubicBezTo>
                    <a:pt x="1419" y="4722"/>
                    <a:pt x="1451" y="4754"/>
                    <a:pt x="1483" y="4796"/>
                  </a:cubicBezTo>
                  <a:cubicBezTo>
                    <a:pt x="1673" y="4892"/>
                    <a:pt x="1864" y="4977"/>
                    <a:pt x="2065" y="5050"/>
                  </a:cubicBezTo>
                  <a:cubicBezTo>
                    <a:pt x="2214" y="5283"/>
                    <a:pt x="2362" y="5495"/>
                    <a:pt x="2520" y="5718"/>
                  </a:cubicBezTo>
                  <a:cubicBezTo>
                    <a:pt x="2563" y="5739"/>
                    <a:pt x="2595" y="5749"/>
                    <a:pt x="2626" y="5770"/>
                  </a:cubicBezTo>
                  <a:cubicBezTo>
                    <a:pt x="2616" y="5760"/>
                    <a:pt x="2616" y="5739"/>
                    <a:pt x="2616" y="5728"/>
                  </a:cubicBezTo>
                  <a:cubicBezTo>
                    <a:pt x="2362" y="5389"/>
                    <a:pt x="2118" y="5040"/>
                    <a:pt x="1906" y="4680"/>
                  </a:cubicBezTo>
                  <a:cubicBezTo>
                    <a:pt x="1864" y="4617"/>
                    <a:pt x="1833" y="4553"/>
                    <a:pt x="1800" y="4490"/>
                  </a:cubicBezTo>
                  <a:cubicBezTo>
                    <a:pt x="1981" y="4214"/>
                    <a:pt x="2150" y="3928"/>
                    <a:pt x="2308" y="3643"/>
                  </a:cubicBezTo>
                  <a:cubicBezTo>
                    <a:pt x="2298" y="3600"/>
                    <a:pt x="2298" y="3558"/>
                    <a:pt x="2298" y="3516"/>
                  </a:cubicBezTo>
                  <a:cubicBezTo>
                    <a:pt x="2214" y="3674"/>
                    <a:pt x="2129" y="3833"/>
                    <a:pt x="2044" y="3981"/>
                  </a:cubicBezTo>
                  <a:cubicBezTo>
                    <a:pt x="1949" y="4140"/>
                    <a:pt x="1854" y="4288"/>
                    <a:pt x="1758" y="4426"/>
                  </a:cubicBezTo>
                  <a:cubicBezTo>
                    <a:pt x="1705" y="4320"/>
                    <a:pt x="1642" y="4214"/>
                    <a:pt x="1589" y="4097"/>
                  </a:cubicBezTo>
                  <a:cubicBezTo>
                    <a:pt x="1589" y="4097"/>
                    <a:pt x="1589" y="4087"/>
                    <a:pt x="1578" y="4087"/>
                  </a:cubicBezTo>
                  <a:cubicBezTo>
                    <a:pt x="1494" y="3918"/>
                    <a:pt x="1419" y="3737"/>
                    <a:pt x="1346" y="3568"/>
                  </a:cubicBezTo>
                  <a:lnTo>
                    <a:pt x="1346" y="3558"/>
                  </a:lnTo>
                  <a:cubicBezTo>
                    <a:pt x="1673" y="3123"/>
                    <a:pt x="1970" y="2669"/>
                    <a:pt x="2245" y="2192"/>
                  </a:cubicBezTo>
                  <a:lnTo>
                    <a:pt x="2245" y="2086"/>
                  </a:lnTo>
                  <a:cubicBezTo>
                    <a:pt x="2054" y="2414"/>
                    <a:pt x="1854" y="2732"/>
                    <a:pt x="1642" y="3039"/>
                  </a:cubicBezTo>
                  <a:cubicBezTo>
                    <a:pt x="1536" y="3198"/>
                    <a:pt x="1430" y="3356"/>
                    <a:pt x="1313" y="3505"/>
                  </a:cubicBezTo>
                  <a:lnTo>
                    <a:pt x="1282" y="3410"/>
                  </a:lnTo>
                  <a:cubicBezTo>
                    <a:pt x="1155" y="3081"/>
                    <a:pt x="1049" y="2742"/>
                    <a:pt x="975" y="2393"/>
                  </a:cubicBezTo>
                  <a:cubicBezTo>
                    <a:pt x="1356" y="1906"/>
                    <a:pt x="1705" y="1398"/>
                    <a:pt x="2012" y="869"/>
                  </a:cubicBezTo>
                  <a:cubicBezTo>
                    <a:pt x="2002" y="848"/>
                    <a:pt x="2002" y="815"/>
                    <a:pt x="1991" y="794"/>
                  </a:cubicBezTo>
                  <a:cubicBezTo>
                    <a:pt x="1779" y="1154"/>
                    <a:pt x="1557" y="1493"/>
                    <a:pt x="1324" y="1832"/>
                  </a:cubicBezTo>
                  <a:cubicBezTo>
                    <a:pt x="1207" y="2001"/>
                    <a:pt x="1080" y="2160"/>
                    <a:pt x="953" y="2319"/>
                  </a:cubicBezTo>
                  <a:cubicBezTo>
                    <a:pt x="943" y="2245"/>
                    <a:pt x="932" y="2171"/>
                    <a:pt x="911" y="2086"/>
                  </a:cubicBezTo>
                  <a:cubicBezTo>
                    <a:pt x="859" y="1726"/>
                    <a:pt x="826" y="1366"/>
                    <a:pt x="847" y="1006"/>
                  </a:cubicBezTo>
                  <a:cubicBezTo>
                    <a:pt x="1059" y="721"/>
                    <a:pt x="1250" y="424"/>
                    <a:pt x="1430" y="107"/>
                  </a:cubicBezTo>
                  <a:cubicBezTo>
                    <a:pt x="1419" y="96"/>
                    <a:pt x="1398" y="96"/>
                    <a:pt x="1377" y="85"/>
                  </a:cubicBezTo>
                  <a:cubicBezTo>
                    <a:pt x="1218" y="361"/>
                    <a:pt x="1038" y="636"/>
                    <a:pt x="847" y="900"/>
                  </a:cubicBezTo>
                  <a:cubicBezTo>
                    <a:pt x="847" y="848"/>
                    <a:pt x="847" y="805"/>
                    <a:pt x="859" y="752"/>
                  </a:cubicBezTo>
                  <a:cubicBezTo>
                    <a:pt x="880" y="498"/>
                    <a:pt x="911" y="255"/>
                    <a:pt x="975" y="1"/>
                  </a:cubicBezTo>
                  <a:close/>
                </a:path>
              </a:pathLst>
            </a:custGeom>
            <a:solidFill>
              <a:srgbClr val="78B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2944;p68">
              <a:extLst>
                <a:ext uri="{FF2B5EF4-FFF2-40B4-BE49-F238E27FC236}">
                  <a16:creationId xmlns:a16="http://schemas.microsoft.com/office/drawing/2014/main" id="{B2AA748E-EE5D-835F-5994-4C69CAB6012C}"/>
                </a:ext>
              </a:extLst>
            </p:cNvPr>
            <p:cNvSpPr/>
            <p:nvPr/>
          </p:nvSpPr>
          <p:spPr>
            <a:xfrm>
              <a:off x="4697800" y="4760725"/>
              <a:ext cx="90025" cy="90175"/>
            </a:xfrm>
            <a:custGeom>
              <a:avLst/>
              <a:gdLst/>
              <a:ahLst/>
              <a:cxnLst/>
              <a:rect l="l" t="t" r="r" b="b"/>
              <a:pathLst>
                <a:path w="3601" h="3607" extrusionOk="0">
                  <a:moveTo>
                    <a:pt x="2756" y="0"/>
                  </a:moveTo>
                  <a:cubicBezTo>
                    <a:pt x="2713" y="0"/>
                    <a:pt x="2670" y="3"/>
                    <a:pt x="2627" y="7"/>
                  </a:cubicBezTo>
                  <a:lnTo>
                    <a:pt x="2563" y="7"/>
                  </a:lnTo>
                  <a:cubicBezTo>
                    <a:pt x="2351" y="39"/>
                    <a:pt x="2129" y="113"/>
                    <a:pt x="1939" y="230"/>
                  </a:cubicBezTo>
                  <a:cubicBezTo>
                    <a:pt x="1833" y="282"/>
                    <a:pt x="1727" y="357"/>
                    <a:pt x="1631" y="441"/>
                  </a:cubicBezTo>
                  <a:cubicBezTo>
                    <a:pt x="1610" y="463"/>
                    <a:pt x="1589" y="473"/>
                    <a:pt x="1568" y="494"/>
                  </a:cubicBezTo>
                  <a:cubicBezTo>
                    <a:pt x="1420" y="621"/>
                    <a:pt x="1293" y="769"/>
                    <a:pt x="1166" y="917"/>
                  </a:cubicBezTo>
                  <a:cubicBezTo>
                    <a:pt x="1071" y="1044"/>
                    <a:pt x="975" y="1161"/>
                    <a:pt x="890" y="1298"/>
                  </a:cubicBezTo>
                  <a:cubicBezTo>
                    <a:pt x="859" y="1331"/>
                    <a:pt x="838" y="1362"/>
                    <a:pt x="817" y="1394"/>
                  </a:cubicBezTo>
                  <a:cubicBezTo>
                    <a:pt x="657" y="1648"/>
                    <a:pt x="509" y="1913"/>
                    <a:pt x="393" y="2188"/>
                  </a:cubicBezTo>
                  <a:cubicBezTo>
                    <a:pt x="372" y="2241"/>
                    <a:pt x="351" y="2284"/>
                    <a:pt x="330" y="2336"/>
                  </a:cubicBezTo>
                  <a:cubicBezTo>
                    <a:pt x="319" y="2368"/>
                    <a:pt x="297" y="2411"/>
                    <a:pt x="287" y="2442"/>
                  </a:cubicBezTo>
                  <a:cubicBezTo>
                    <a:pt x="149" y="2792"/>
                    <a:pt x="22" y="3173"/>
                    <a:pt x="12" y="3522"/>
                  </a:cubicBezTo>
                  <a:cubicBezTo>
                    <a:pt x="1" y="3554"/>
                    <a:pt x="1" y="3575"/>
                    <a:pt x="1" y="3606"/>
                  </a:cubicBezTo>
                  <a:cubicBezTo>
                    <a:pt x="12" y="3606"/>
                    <a:pt x="22" y="3596"/>
                    <a:pt x="33" y="3585"/>
                  </a:cubicBezTo>
                  <a:cubicBezTo>
                    <a:pt x="203" y="3416"/>
                    <a:pt x="414" y="3246"/>
                    <a:pt x="594" y="3109"/>
                  </a:cubicBezTo>
                  <a:cubicBezTo>
                    <a:pt x="859" y="2929"/>
                    <a:pt x="1123" y="2771"/>
                    <a:pt x="1409" y="2611"/>
                  </a:cubicBezTo>
                  <a:cubicBezTo>
                    <a:pt x="1431" y="2601"/>
                    <a:pt x="1462" y="2580"/>
                    <a:pt x="1494" y="2569"/>
                  </a:cubicBezTo>
                  <a:cubicBezTo>
                    <a:pt x="1801" y="2400"/>
                    <a:pt x="2108" y="2241"/>
                    <a:pt x="2415" y="2061"/>
                  </a:cubicBezTo>
                  <a:cubicBezTo>
                    <a:pt x="2436" y="2040"/>
                    <a:pt x="2457" y="2029"/>
                    <a:pt x="2489" y="2008"/>
                  </a:cubicBezTo>
                  <a:cubicBezTo>
                    <a:pt x="2680" y="1891"/>
                    <a:pt x="2859" y="1764"/>
                    <a:pt x="3040" y="1627"/>
                  </a:cubicBezTo>
                  <a:cubicBezTo>
                    <a:pt x="3114" y="1564"/>
                    <a:pt x="3198" y="1489"/>
                    <a:pt x="3273" y="1415"/>
                  </a:cubicBezTo>
                  <a:cubicBezTo>
                    <a:pt x="3283" y="1394"/>
                    <a:pt x="3304" y="1383"/>
                    <a:pt x="3315" y="1362"/>
                  </a:cubicBezTo>
                  <a:cubicBezTo>
                    <a:pt x="3389" y="1277"/>
                    <a:pt x="3463" y="1182"/>
                    <a:pt x="3516" y="1066"/>
                  </a:cubicBezTo>
                  <a:cubicBezTo>
                    <a:pt x="3569" y="960"/>
                    <a:pt x="3601" y="844"/>
                    <a:pt x="3601" y="727"/>
                  </a:cubicBezTo>
                  <a:lnTo>
                    <a:pt x="3601" y="674"/>
                  </a:lnTo>
                  <a:cubicBezTo>
                    <a:pt x="3601" y="568"/>
                    <a:pt x="3569" y="452"/>
                    <a:pt x="3516" y="357"/>
                  </a:cubicBezTo>
                  <a:cubicBezTo>
                    <a:pt x="3506" y="346"/>
                    <a:pt x="3495" y="335"/>
                    <a:pt x="3484" y="314"/>
                  </a:cubicBezTo>
                  <a:cubicBezTo>
                    <a:pt x="3357" y="145"/>
                    <a:pt x="3156" y="49"/>
                    <a:pt x="2944" y="18"/>
                  </a:cubicBezTo>
                  <a:cubicBezTo>
                    <a:pt x="2882" y="5"/>
                    <a:pt x="2819" y="0"/>
                    <a:pt x="2756" y="0"/>
                  </a:cubicBez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2945;p68">
              <a:extLst>
                <a:ext uri="{FF2B5EF4-FFF2-40B4-BE49-F238E27FC236}">
                  <a16:creationId xmlns:a16="http://schemas.microsoft.com/office/drawing/2014/main" id="{7E6A005A-3F2D-1B63-DE50-6D83F0A28281}"/>
                </a:ext>
              </a:extLst>
            </p:cNvPr>
            <p:cNvSpPr/>
            <p:nvPr/>
          </p:nvSpPr>
          <p:spPr>
            <a:xfrm>
              <a:off x="4697800" y="4760875"/>
              <a:ext cx="90025" cy="90025"/>
            </a:xfrm>
            <a:custGeom>
              <a:avLst/>
              <a:gdLst/>
              <a:ahLst/>
              <a:cxnLst/>
              <a:rect l="l" t="t" r="r" b="b"/>
              <a:pathLst>
                <a:path w="3601" h="3601" extrusionOk="0">
                  <a:moveTo>
                    <a:pt x="2563" y="1"/>
                  </a:moveTo>
                  <a:cubicBezTo>
                    <a:pt x="2468" y="181"/>
                    <a:pt x="2383" y="372"/>
                    <a:pt x="2320" y="562"/>
                  </a:cubicBezTo>
                  <a:cubicBezTo>
                    <a:pt x="2288" y="657"/>
                    <a:pt x="2256" y="763"/>
                    <a:pt x="2224" y="859"/>
                  </a:cubicBezTo>
                  <a:cubicBezTo>
                    <a:pt x="2182" y="880"/>
                    <a:pt x="2140" y="911"/>
                    <a:pt x="2097" y="944"/>
                  </a:cubicBezTo>
                  <a:cubicBezTo>
                    <a:pt x="1864" y="1102"/>
                    <a:pt x="1653" y="1271"/>
                    <a:pt x="1441" y="1473"/>
                  </a:cubicBezTo>
                  <a:cubicBezTo>
                    <a:pt x="1462" y="1123"/>
                    <a:pt x="1525" y="774"/>
                    <a:pt x="1631" y="435"/>
                  </a:cubicBezTo>
                  <a:lnTo>
                    <a:pt x="1631" y="435"/>
                  </a:lnTo>
                  <a:cubicBezTo>
                    <a:pt x="1610" y="457"/>
                    <a:pt x="1589" y="467"/>
                    <a:pt x="1568" y="488"/>
                  </a:cubicBezTo>
                  <a:cubicBezTo>
                    <a:pt x="1504" y="721"/>
                    <a:pt x="1452" y="954"/>
                    <a:pt x="1420" y="1198"/>
                  </a:cubicBezTo>
                  <a:cubicBezTo>
                    <a:pt x="1409" y="1303"/>
                    <a:pt x="1398" y="1409"/>
                    <a:pt x="1398" y="1525"/>
                  </a:cubicBezTo>
                  <a:cubicBezTo>
                    <a:pt x="1346" y="1568"/>
                    <a:pt x="1304" y="1610"/>
                    <a:pt x="1261" y="1663"/>
                  </a:cubicBezTo>
                  <a:cubicBezTo>
                    <a:pt x="1102" y="1822"/>
                    <a:pt x="965" y="2002"/>
                    <a:pt x="827" y="2182"/>
                  </a:cubicBezTo>
                  <a:cubicBezTo>
                    <a:pt x="817" y="1875"/>
                    <a:pt x="838" y="1579"/>
                    <a:pt x="890" y="1292"/>
                  </a:cubicBezTo>
                  <a:lnTo>
                    <a:pt x="890" y="1292"/>
                  </a:lnTo>
                  <a:cubicBezTo>
                    <a:pt x="859" y="1325"/>
                    <a:pt x="838" y="1356"/>
                    <a:pt x="817" y="1388"/>
                  </a:cubicBezTo>
                  <a:cubicBezTo>
                    <a:pt x="774" y="1663"/>
                    <a:pt x="763" y="1949"/>
                    <a:pt x="774" y="2235"/>
                  </a:cubicBezTo>
                  <a:cubicBezTo>
                    <a:pt x="700" y="2341"/>
                    <a:pt x="626" y="2447"/>
                    <a:pt x="562" y="2553"/>
                  </a:cubicBezTo>
                  <a:cubicBezTo>
                    <a:pt x="488" y="2659"/>
                    <a:pt x="424" y="2765"/>
                    <a:pt x="351" y="2881"/>
                  </a:cubicBezTo>
                  <a:cubicBezTo>
                    <a:pt x="340" y="2690"/>
                    <a:pt x="330" y="2510"/>
                    <a:pt x="330" y="2330"/>
                  </a:cubicBezTo>
                  <a:cubicBezTo>
                    <a:pt x="319" y="2362"/>
                    <a:pt x="297" y="2405"/>
                    <a:pt x="287" y="2436"/>
                  </a:cubicBezTo>
                  <a:cubicBezTo>
                    <a:pt x="287" y="2605"/>
                    <a:pt x="297" y="2775"/>
                    <a:pt x="308" y="2944"/>
                  </a:cubicBezTo>
                  <a:lnTo>
                    <a:pt x="308" y="2955"/>
                  </a:lnTo>
                  <a:cubicBezTo>
                    <a:pt x="203" y="3135"/>
                    <a:pt x="107" y="3325"/>
                    <a:pt x="12" y="3516"/>
                  </a:cubicBezTo>
                  <a:cubicBezTo>
                    <a:pt x="1" y="3548"/>
                    <a:pt x="1" y="3569"/>
                    <a:pt x="1" y="3600"/>
                  </a:cubicBezTo>
                  <a:cubicBezTo>
                    <a:pt x="12" y="3600"/>
                    <a:pt x="22" y="3590"/>
                    <a:pt x="33" y="3579"/>
                  </a:cubicBezTo>
                  <a:cubicBezTo>
                    <a:pt x="181" y="3273"/>
                    <a:pt x="340" y="2976"/>
                    <a:pt x="520" y="2701"/>
                  </a:cubicBezTo>
                  <a:cubicBezTo>
                    <a:pt x="551" y="2648"/>
                    <a:pt x="584" y="2605"/>
                    <a:pt x="615" y="2553"/>
                  </a:cubicBezTo>
                  <a:cubicBezTo>
                    <a:pt x="880" y="2584"/>
                    <a:pt x="1144" y="2605"/>
                    <a:pt x="1409" y="2605"/>
                  </a:cubicBezTo>
                  <a:cubicBezTo>
                    <a:pt x="1431" y="2595"/>
                    <a:pt x="1462" y="2574"/>
                    <a:pt x="1494" y="2563"/>
                  </a:cubicBezTo>
                  <a:cubicBezTo>
                    <a:pt x="1346" y="2563"/>
                    <a:pt x="1208" y="2553"/>
                    <a:pt x="1060" y="2542"/>
                  </a:cubicBezTo>
                  <a:cubicBezTo>
                    <a:pt x="922" y="2542"/>
                    <a:pt x="784" y="2521"/>
                    <a:pt x="647" y="2510"/>
                  </a:cubicBezTo>
                  <a:cubicBezTo>
                    <a:pt x="700" y="2426"/>
                    <a:pt x="763" y="2341"/>
                    <a:pt x="817" y="2266"/>
                  </a:cubicBezTo>
                  <a:cubicBezTo>
                    <a:pt x="827" y="2266"/>
                    <a:pt x="827" y="2256"/>
                    <a:pt x="827" y="2256"/>
                  </a:cubicBezTo>
                  <a:cubicBezTo>
                    <a:pt x="911" y="2129"/>
                    <a:pt x="1007" y="2012"/>
                    <a:pt x="1113" y="1896"/>
                  </a:cubicBezTo>
                  <a:lnTo>
                    <a:pt x="1113" y="1907"/>
                  </a:lnTo>
                  <a:cubicBezTo>
                    <a:pt x="1547" y="1970"/>
                    <a:pt x="1981" y="2023"/>
                    <a:pt x="2415" y="2055"/>
                  </a:cubicBezTo>
                  <a:cubicBezTo>
                    <a:pt x="2436" y="2034"/>
                    <a:pt x="2457" y="2023"/>
                    <a:pt x="2489" y="2002"/>
                  </a:cubicBezTo>
                  <a:cubicBezTo>
                    <a:pt x="2182" y="1991"/>
                    <a:pt x="1885" y="1960"/>
                    <a:pt x="1589" y="1928"/>
                  </a:cubicBezTo>
                  <a:cubicBezTo>
                    <a:pt x="1441" y="1907"/>
                    <a:pt x="1293" y="1885"/>
                    <a:pt x="1144" y="1854"/>
                  </a:cubicBezTo>
                  <a:cubicBezTo>
                    <a:pt x="1166" y="1843"/>
                    <a:pt x="1177" y="1822"/>
                    <a:pt x="1198" y="1801"/>
                  </a:cubicBezTo>
                  <a:cubicBezTo>
                    <a:pt x="1388" y="1589"/>
                    <a:pt x="1589" y="1398"/>
                    <a:pt x="1812" y="1219"/>
                  </a:cubicBezTo>
                  <a:cubicBezTo>
                    <a:pt x="2299" y="1314"/>
                    <a:pt x="2786" y="1377"/>
                    <a:pt x="3273" y="1409"/>
                  </a:cubicBezTo>
                  <a:cubicBezTo>
                    <a:pt x="3283" y="1388"/>
                    <a:pt x="3304" y="1377"/>
                    <a:pt x="3315" y="1356"/>
                  </a:cubicBezTo>
                  <a:cubicBezTo>
                    <a:pt x="2986" y="1346"/>
                    <a:pt x="2659" y="1314"/>
                    <a:pt x="2330" y="1261"/>
                  </a:cubicBezTo>
                  <a:cubicBezTo>
                    <a:pt x="2172" y="1240"/>
                    <a:pt x="2012" y="1208"/>
                    <a:pt x="1854" y="1176"/>
                  </a:cubicBezTo>
                  <a:cubicBezTo>
                    <a:pt x="1907" y="1134"/>
                    <a:pt x="1960" y="1102"/>
                    <a:pt x="2012" y="1060"/>
                  </a:cubicBezTo>
                  <a:cubicBezTo>
                    <a:pt x="2245" y="890"/>
                    <a:pt x="2489" y="742"/>
                    <a:pt x="2754" y="626"/>
                  </a:cubicBezTo>
                  <a:cubicBezTo>
                    <a:pt x="3029" y="668"/>
                    <a:pt x="3315" y="700"/>
                    <a:pt x="3601" y="721"/>
                  </a:cubicBezTo>
                  <a:lnTo>
                    <a:pt x="3601" y="668"/>
                  </a:lnTo>
                  <a:cubicBezTo>
                    <a:pt x="3346" y="657"/>
                    <a:pt x="3082" y="626"/>
                    <a:pt x="2828" y="584"/>
                  </a:cubicBezTo>
                  <a:cubicBezTo>
                    <a:pt x="2870" y="573"/>
                    <a:pt x="2902" y="551"/>
                    <a:pt x="2934" y="541"/>
                  </a:cubicBezTo>
                  <a:cubicBezTo>
                    <a:pt x="3125" y="467"/>
                    <a:pt x="3315" y="403"/>
                    <a:pt x="3516" y="351"/>
                  </a:cubicBezTo>
                  <a:cubicBezTo>
                    <a:pt x="3506" y="340"/>
                    <a:pt x="3495" y="329"/>
                    <a:pt x="3484" y="308"/>
                  </a:cubicBezTo>
                  <a:cubicBezTo>
                    <a:pt x="3336" y="351"/>
                    <a:pt x="3198" y="393"/>
                    <a:pt x="3050" y="446"/>
                  </a:cubicBezTo>
                  <a:cubicBezTo>
                    <a:pt x="2944" y="478"/>
                    <a:pt x="2849" y="530"/>
                    <a:pt x="2743" y="573"/>
                  </a:cubicBezTo>
                  <a:cubicBezTo>
                    <a:pt x="2743" y="573"/>
                    <a:pt x="2732" y="573"/>
                    <a:pt x="2732" y="584"/>
                  </a:cubicBezTo>
                  <a:cubicBezTo>
                    <a:pt x="2584" y="647"/>
                    <a:pt x="2436" y="732"/>
                    <a:pt x="2288" y="816"/>
                  </a:cubicBezTo>
                  <a:cubicBezTo>
                    <a:pt x="2372" y="530"/>
                    <a:pt x="2478" y="255"/>
                    <a:pt x="2627" y="1"/>
                  </a:cubicBezTo>
                  <a:close/>
                </a:path>
              </a:pathLst>
            </a:custGeom>
            <a:solidFill>
              <a:srgbClr val="78B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2946;p68">
              <a:extLst>
                <a:ext uri="{FF2B5EF4-FFF2-40B4-BE49-F238E27FC236}">
                  <a16:creationId xmlns:a16="http://schemas.microsoft.com/office/drawing/2014/main" id="{13C1FB60-4293-7A2D-A304-B1F077A2C242}"/>
                </a:ext>
              </a:extLst>
            </p:cNvPr>
            <p:cNvSpPr/>
            <p:nvPr/>
          </p:nvSpPr>
          <p:spPr>
            <a:xfrm>
              <a:off x="4685375" y="4626700"/>
              <a:ext cx="118850" cy="225775"/>
            </a:xfrm>
            <a:custGeom>
              <a:avLst/>
              <a:gdLst/>
              <a:ahLst/>
              <a:cxnLst/>
              <a:rect l="l" t="t" r="r" b="b"/>
              <a:pathLst>
                <a:path w="4754" h="9031" extrusionOk="0">
                  <a:moveTo>
                    <a:pt x="3363" y="0"/>
                  </a:moveTo>
                  <a:cubicBezTo>
                    <a:pt x="3188" y="0"/>
                    <a:pt x="3013" y="27"/>
                    <a:pt x="2848" y="74"/>
                  </a:cubicBezTo>
                  <a:cubicBezTo>
                    <a:pt x="2637" y="128"/>
                    <a:pt x="2446" y="212"/>
                    <a:pt x="2255" y="318"/>
                  </a:cubicBezTo>
                  <a:cubicBezTo>
                    <a:pt x="2224" y="328"/>
                    <a:pt x="2192" y="350"/>
                    <a:pt x="2161" y="371"/>
                  </a:cubicBezTo>
                  <a:cubicBezTo>
                    <a:pt x="1779" y="604"/>
                    <a:pt x="1451" y="921"/>
                    <a:pt x="1197" y="1281"/>
                  </a:cubicBezTo>
                  <a:cubicBezTo>
                    <a:pt x="1048" y="1483"/>
                    <a:pt x="921" y="1705"/>
                    <a:pt x="816" y="1928"/>
                  </a:cubicBezTo>
                  <a:cubicBezTo>
                    <a:pt x="794" y="1980"/>
                    <a:pt x="763" y="2033"/>
                    <a:pt x="742" y="2086"/>
                  </a:cubicBezTo>
                  <a:cubicBezTo>
                    <a:pt x="583" y="2446"/>
                    <a:pt x="467" y="2817"/>
                    <a:pt x="361" y="3187"/>
                  </a:cubicBezTo>
                  <a:cubicBezTo>
                    <a:pt x="286" y="3483"/>
                    <a:pt x="213" y="3791"/>
                    <a:pt x="159" y="4097"/>
                  </a:cubicBezTo>
                  <a:cubicBezTo>
                    <a:pt x="149" y="4172"/>
                    <a:pt x="138" y="4257"/>
                    <a:pt x="128" y="4330"/>
                  </a:cubicBezTo>
                  <a:cubicBezTo>
                    <a:pt x="43" y="4923"/>
                    <a:pt x="1" y="5537"/>
                    <a:pt x="11" y="6141"/>
                  </a:cubicBezTo>
                  <a:cubicBezTo>
                    <a:pt x="11" y="6236"/>
                    <a:pt x="11" y="6342"/>
                    <a:pt x="22" y="6448"/>
                  </a:cubicBezTo>
                  <a:cubicBezTo>
                    <a:pt x="22" y="6522"/>
                    <a:pt x="22" y="6607"/>
                    <a:pt x="32" y="6692"/>
                  </a:cubicBezTo>
                  <a:cubicBezTo>
                    <a:pt x="64" y="7422"/>
                    <a:pt x="149" y="8216"/>
                    <a:pt x="413" y="8862"/>
                  </a:cubicBezTo>
                  <a:cubicBezTo>
                    <a:pt x="434" y="8925"/>
                    <a:pt x="456" y="8978"/>
                    <a:pt x="477" y="9031"/>
                  </a:cubicBezTo>
                  <a:cubicBezTo>
                    <a:pt x="488" y="9010"/>
                    <a:pt x="498" y="8989"/>
                    <a:pt x="498" y="8967"/>
                  </a:cubicBezTo>
                  <a:cubicBezTo>
                    <a:pt x="667" y="8513"/>
                    <a:pt x="921" y="8026"/>
                    <a:pt x="1144" y="7633"/>
                  </a:cubicBezTo>
                  <a:cubicBezTo>
                    <a:pt x="1462" y="7083"/>
                    <a:pt x="1822" y="6575"/>
                    <a:pt x="2203" y="6067"/>
                  </a:cubicBezTo>
                  <a:cubicBezTo>
                    <a:pt x="2234" y="6014"/>
                    <a:pt x="2277" y="5961"/>
                    <a:pt x="2319" y="5918"/>
                  </a:cubicBezTo>
                  <a:cubicBezTo>
                    <a:pt x="2742" y="5347"/>
                    <a:pt x="3177" y="4796"/>
                    <a:pt x="3568" y="4214"/>
                  </a:cubicBezTo>
                  <a:cubicBezTo>
                    <a:pt x="3600" y="4172"/>
                    <a:pt x="3632" y="4130"/>
                    <a:pt x="3664" y="4076"/>
                  </a:cubicBezTo>
                  <a:cubicBezTo>
                    <a:pt x="3918" y="3706"/>
                    <a:pt x="4140" y="3325"/>
                    <a:pt x="4341" y="2923"/>
                  </a:cubicBezTo>
                  <a:cubicBezTo>
                    <a:pt x="4436" y="2732"/>
                    <a:pt x="4521" y="2542"/>
                    <a:pt x="4596" y="2340"/>
                  </a:cubicBezTo>
                  <a:cubicBezTo>
                    <a:pt x="4606" y="2309"/>
                    <a:pt x="4627" y="2266"/>
                    <a:pt x="4638" y="2224"/>
                  </a:cubicBezTo>
                  <a:cubicBezTo>
                    <a:pt x="4712" y="1991"/>
                    <a:pt x="4754" y="1758"/>
                    <a:pt x="4754" y="1514"/>
                  </a:cubicBezTo>
                  <a:cubicBezTo>
                    <a:pt x="4754" y="1281"/>
                    <a:pt x="4712" y="1038"/>
                    <a:pt x="4627" y="826"/>
                  </a:cubicBezTo>
                  <a:cubicBezTo>
                    <a:pt x="4617" y="794"/>
                    <a:pt x="4606" y="763"/>
                    <a:pt x="4585" y="731"/>
                  </a:cubicBezTo>
                  <a:cubicBezTo>
                    <a:pt x="4490" y="530"/>
                    <a:pt x="4352" y="361"/>
                    <a:pt x="4161" y="234"/>
                  </a:cubicBezTo>
                  <a:lnTo>
                    <a:pt x="4161" y="223"/>
                  </a:lnTo>
                  <a:cubicBezTo>
                    <a:pt x="4130" y="212"/>
                    <a:pt x="4109" y="191"/>
                    <a:pt x="4076" y="180"/>
                  </a:cubicBezTo>
                  <a:cubicBezTo>
                    <a:pt x="3864" y="55"/>
                    <a:pt x="3614" y="0"/>
                    <a:pt x="3363" y="0"/>
                  </a:cubicBezTo>
                  <a:close/>
                </a:path>
              </a:pathLst>
            </a:custGeom>
            <a:solidFill>
              <a:srgbClr val="78B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2947;p68">
              <a:extLst>
                <a:ext uri="{FF2B5EF4-FFF2-40B4-BE49-F238E27FC236}">
                  <a16:creationId xmlns:a16="http://schemas.microsoft.com/office/drawing/2014/main" id="{DB4604F6-D727-EDF0-7394-CAC1ED9B8613}"/>
                </a:ext>
              </a:extLst>
            </p:cNvPr>
            <p:cNvSpPr/>
            <p:nvPr/>
          </p:nvSpPr>
          <p:spPr>
            <a:xfrm>
              <a:off x="4685900" y="4631200"/>
              <a:ext cx="115425" cy="221275"/>
            </a:xfrm>
            <a:custGeom>
              <a:avLst/>
              <a:gdLst/>
              <a:ahLst/>
              <a:cxnLst/>
              <a:rect l="l" t="t" r="r" b="b"/>
              <a:pathLst>
                <a:path w="4617" h="8851" extrusionOk="0">
                  <a:moveTo>
                    <a:pt x="4055" y="0"/>
                  </a:moveTo>
                  <a:cubicBezTo>
                    <a:pt x="3822" y="181"/>
                    <a:pt x="3601" y="381"/>
                    <a:pt x="3389" y="593"/>
                  </a:cubicBezTo>
                  <a:cubicBezTo>
                    <a:pt x="3230" y="752"/>
                    <a:pt x="3071" y="911"/>
                    <a:pt x="2923" y="1080"/>
                  </a:cubicBezTo>
                  <a:cubicBezTo>
                    <a:pt x="2923" y="1091"/>
                    <a:pt x="2912" y="1101"/>
                    <a:pt x="2912" y="1101"/>
                  </a:cubicBezTo>
                  <a:cubicBezTo>
                    <a:pt x="2690" y="1355"/>
                    <a:pt x="2488" y="1631"/>
                    <a:pt x="2298" y="1906"/>
                  </a:cubicBezTo>
                  <a:cubicBezTo>
                    <a:pt x="2213" y="1324"/>
                    <a:pt x="2192" y="720"/>
                    <a:pt x="2234" y="138"/>
                  </a:cubicBezTo>
                  <a:lnTo>
                    <a:pt x="2234" y="138"/>
                  </a:lnTo>
                  <a:cubicBezTo>
                    <a:pt x="2203" y="148"/>
                    <a:pt x="2171" y="170"/>
                    <a:pt x="2140" y="191"/>
                  </a:cubicBezTo>
                  <a:cubicBezTo>
                    <a:pt x="2107" y="604"/>
                    <a:pt x="2107" y="1017"/>
                    <a:pt x="2150" y="1430"/>
                  </a:cubicBezTo>
                  <a:cubicBezTo>
                    <a:pt x="2161" y="1631"/>
                    <a:pt x="2192" y="1832"/>
                    <a:pt x="2224" y="2023"/>
                  </a:cubicBezTo>
                  <a:lnTo>
                    <a:pt x="2065" y="2277"/>
                  </a:lnTo>
                  <a:cubicBezTo>
                    <a:pt x="1769" y="2764"/>
                    <a:pt x="1525" y="3272"/>
                    <a:pt x="1314" y="3790"/>
                  </a:cubicBezTo>
                  <a:cubicBezTo>
                    <a:pt x="1060" y="3134"/>
                    <a:pt x="879" y="2446"/>
                    <a:pt x="795" y="1748"/>
                  </a:cubicBezTo>
                  <a:cubicBezTo>
                    <a:pt x="773" y="1800"/>
                    <a:pt x="742" y="1853"/>
                    <a:pt x="721" y="1906"/>
                  </a:cubicBezTo>
                  <a:cubicBezTo>
                    <a:pt x="784" y="2383"/>
                    <a:pt x="900" y="2849"/>
                    <a:pt x="1038" y="3303"/>
                  </a:cubicBezTo>
                  <a:cubicBezTo>
                    <a:pt x="1102" y="3515"/>
                    <a:pt x="1187" y="3717"/>
                    <a:pt x="1260" y="3928"/>
                  </a:cubicBezTo>
                  <a:cubicBezTo>
                    <a:pt x="1218" y="4044"/>
                    <a:pt x="1176" y="4161"/>
                    <a:pt x="1133" y="4288"/>
                  </a:cubicBezTo>
                  <a:cubicBezTo>
                    <a:pt x="985" y="4712"/>
                    <a:pt x="869" y="5146"/>
                    <a:pt x="773" y="5580"/>
                  </a:cubicBezTo>
                  <a:cubicBezTo>
                    <a:pt x="498" y="5051"/>
                    <a:pt x="286" y="4489"/>
                    <a:pt x="138" y="3917"/>
                  </a:cubicBezTo>
                  <a:cubicBezTo>
                    <a:pt x="128" y="3992"/>
                    <a:pt x="117" y="4077"/>
                    <a:pt x="107" y="4150"/>
                  </a:cubicBezTo>
                  <a:cubicBezTo>
                    <a:pt x="265" y="4701"/>
                    <a:pt x="477" y="5230"/>
                    <a:pt x="731" y="5738"/>
                  </a:cubicBezTo>
                  <a:cubicBezTo>
                    <a:pt x="679" y="5982"/>
                    <a:pt x="636" y="6236"/>
                    <a:pt x="594" y="6490"/>
                  </a:cubicBezTo>
                  <a:cubicBezTo>
                    <a:pt x="551" y="6734"/>
                    <a:pt x="519" y="6988"/>
                    <a:pt x="498" y="7242"/>
                  </a:cubicBezTo>
                  <a:cubicBezTo>
                    <a:pt x="319" y="6924"/>
                    <a:pt x="149" y="6596"/>
                    <a:pt x="1" y="6268"/>
                  </a:cubicBezTo>
                  <a:lnTo>
                    <a:pt x="1" y="6268"/>
                  </a:lnTo>
                  <a:cubicBezTo>
                    <a:pt x="1" y="6342"/>
                    <a:pt x="1" y="6427"/>
                    <a:pt x="11" y="6512"/>
                  </a:cubicBezTo>
                  <a:cubicBezTo>
                    <a:pt x="149" y="6818"/>
                    <a:pt x="308" y="7115"/>
                    <a:pt x="477" y="7411"/>
                  </a:cubicBezTo>
                  <a:cubicBezTo>
                    <a:pt x="435" y="7835"/>
                    <a:pt x="403" y="8258"/>
                    <a:pt x="392" y="8682"/>
                  </a:cubicBezTo>
                  <a:cubicBezTo>
                    <a:pt x="413" y="8745"/>
                    <a:pt x="435" y="8798"/>
                    <a:pt x="456" y="8851"/>
                  </a:cubicBezTo>
                  <a:cubicBezTo>
                    <a:pt x="467" y="8830"/>
                    <a:pt x="477" y="8809"/>
                    <a:pt x="477" y="8787"/>
                  </a:cubicBezTo>
                  <a:cubicBezTo>
                    <a:pt x="498" y="8121"/>
                    <a:pt x="551" y="7443"/>
                    <a:pt x="646" y="6776"/>
                  </a:cubicBezTo>
                  <a:cubicBezTo>
                    <a:pt x="668" y="6670"/>
                    <a:pt x="679" y="6554"/>
                    <a:pt x="700" y="6437"/>
                  </a:cubicBezTo>
                  <a:cubicBezTo>
                    <a:pt x="1197" y="6279"/>
                    <a:pt x="1695" y="6098"/>
                    <a:pt x="2182" y="5887"/>
                  </a:cubicBezTo>
                  <a:cubicBezTo>
                    <a:pt x="2213" y="5834"/>
                    <a:pt x="2256" y="5781"/>
                    <a:pt x="2298" y="5738"/>
                  </a:cubicBezTo>
                  <a:lnTo>
                    <a:pt x="2298" y="5738"/>
                  </a:lnTo>
                  <a:cubicBezTo>
                    <a:pt x="2034" y="5844"/>
                    <a:pt x="1769" y="5961"/>
                    <a:pt x="1504" y="6056"/>
                  </a:cubicBezTo>
                  <a:cubicBezTo>
                    <a:pt x="1239" y="6152"/>
                    <a:pt x="985" y="6247"/>
                    <a:pt x="721" y="6331"/>
                  </a:cubicBezTo>
                  <a:cubicBezTo>
                    <a:pt x="752" y="6141"/>
                    <a:pt x="784" y="5940"/>
                    <a:pt x="827" y="5749"/>
                  </a:cubicBezTo>
                  <a:cubicBezTo>
                    <a:pt x="837" y="5738"/>
                    <a:pt x="837" y="5738"/>
                    <a:pt x="837" y="5717"/>
                  </a:cubicBezTo>
                  <a:cubicBezTo>
                    <a:pt x="900" y="5432"/>
                    <a:pt x="975" y="5135"/>
                    <a:pt x="1060" y="4849"/>
                  </a:cubicBezTo>
                  <a:lnTo>
                    <a:pt x="1070" y="4849"/>
                  </a:lnTo>
                  <a:cubicBezTo>
                    <a:pt x="1907" y="4616"/>
                    <a:pt x="2743" y="4352"/>
                    <a:pt x="3547" y="4034"/>
                  </a:cubicBezTo>
                  <a:cubicBezTo>
                    <a:pt x="3579" y="3992"/>
                    <a:pt x="3611" y="3950"/>
                    <a:pt x="3643" y="3896"/>
                  </a:cubicBezTo>
                  <a:lnTo>
                    <a:pt x="3643" y="3896"/>
                  </a:lnTo>
                  <a:cubicBezTo>
                    <a:pt x="3081" y="4119"/>
                    <a:pt x="2521" y="4310"/>
                    <a:pt x="1949" y="4489"/>
                  </a:cubicBezTo>
                  <a:cubicBezTo>
                    <a:pt x="1663" y="4585"/>
                    <a:pt x="1377" y="4659"/>
                    <a:pt x="1091" y="4743"/>
                  </a:cubicBezTo>
                  <a:cubicBezTo>
                    <a:pt x="1102" y="4691"/>
                    <a:pt x="1112" y="4637"/>
                    <a:pt x="1133" y="4585"/>
                  </a:cubicBezTo>
                  <a:cubicBezTo>
                    <a:pt x="1303" y="4055"/>
                    <a:pt x="1514" y="3526"/>
                    <a:pt x="1758" y="3028"/>
                  </a:cubicBezTo>
                  <a:lnTo>
                    <a:pt x="1769" y="3028"/>
                  </a:lnTo>
                  <a:cubicBezTo>
                    <a:pt x="2721" y="2806"/>
                    <a:pt x="3664" y="2520"/>
                    <a:pt x="4575" y="2160"/>
                  </a:cubicBezTo>
                  <a:cubicBezTo>
                    <a:pt x="4585" y="2129"/>
                    <a:pt x="4606" y="2086"/>
                    <a:pt x="4617" y="2044"/>
                  </a:cubicBezTo>
                  <a:lnTo>
                    <a:pt x="4617" y="2044"/>
                  </a:lnTo>
                  <a:cubicBezTo>
                    <a:pt x="4003" y="2287"/>
                    <a:pt x="3378" y="2489"/>
                    <a:pt x="2754" y="2668"/>
                  </a:cubicBezTo>
                  <a:cubicBezTo>
                    <a:pt x="2446" y="2764"/>
                    <a:pt x="2129" y="2838"/>
                    <a:pt x="1822" y="2912"/>
                  </a:cubicBezTo>
                  <a:cubicBezTo>
                    <a:pt x="1874" y="2806"/>
                    <a:pt x="1938" y="2689"/>
                    <a:pt x="1991" y="2583"/>
                  </a:cubicBezTo>
                  <a:cubicBezTo>
                    <a:pt x="2277" y="2075"/>
                    <a:pt x="2605" y="1599"/>
                    <a:pt x="2986" y="1165"/>
                  </a:cubicBezTo>
                  <a:cubicBezTo>
                    <a:pt x="3537" y="1017"/>
                    <a:pt x="4077" y="847"/>
                    <a:pt x="4606" y="646"/>
                  </a:cubicBezTo>
                  <a:cubicBezTo>
                    <a:pt x="4596" y="614"/>
                    <a:pt x="4585" y="583"/>
                    <a:pt x="4564" y="551"/>
                  </a:cubicBezTo>
                  <a:cubicBezTo>
                    <a:pt x="4088" y="741"/>
                    <a:pt x="3590" y="901"/>
                    <a:pt x="3092" y="1038"/>
                  </a:cubicBezTo>
                  <a:cubicBezTo>
                    <a:pt x="3145" y="974"/>
                    <a:pt x="3198" y="922"/>
                    <a:pt x="3251" y="868"/>
                  </a:cubicBezTo>
                  <a:cubicBezTo>
                    <a:pt x="3526" y="572"/>
                    <a:pt x="3822" y="297"/>
                    <a:pt x="4140" y="54"/>
                  </a:cubicBezTo>
                  <a:lnTo>
                    <a:pt x="4140" y="43"/>
                  </a:lnTo>
                  <a:cubicBezTo>
                    <a:pt x="4109" y="32"/>
                    <a:pt x="4088" y="11"/>
                    <a:pt x="4055" y="0"/>
                  </a:cubicBez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2948;p68">
              <a:extLst>
                <a:ext uri="{FF2B5EF4-FFF2-40B4-BE49-F238E27FC236}">
                  <a16:creationId xmlns:a16="http://schemas.microsoft.com/office/drawing/2014/main" id="{3063A83F-FF7D-F34F-685E-A7694F6C31F9}"/>
                </a:ext>
              </a:extLst>
            </p:cNvPr>
            <p:cNvSpPr/>
            <p:nvPr/>
          </p:nvSpPr>
          <p:spPr>
            <a:xfrm>
              <a:off x="4662350" y="4824150"/>
              <a:ext cx="67525" cy="27100"/>
            </a:xfrm>
            <a:custGeom>
              <a:avLst/>
              <a:gdLst/>
              <a:ahLst/>
              <a:cxnLst/>
              <a:rect l="l" t="t" r="r" b="b"/>
              <a:pathLst>
                <a:path w="2701" h="1084" extrusionOk="0">
                  <a:moveTo>
                    <a:pt x="2616" y="1"/>
                  </a:moveTo>
                  <a:lnTo>
                    <a:pt x="1832" y="22"/>
                  </a:lnTo>
                  <a:cubicBezTo>
                    <a:pt x="1271" y="434"/>
                    <a:pt x="414" y="413"/>
                    <a:pt x="75" y="699"/>
                  </a:cubicBezTo>
                  <a:cubicBezTo>
                    <a:pt x="21" y="742"/>
                    <a:pt x="0" y="805"/>
                    <a:pt x="11" y="869"/>
                  </a:cubicBezTo>
                  <a:cubicBezTo>
                    <a:pt x="21" y="953"/>
                    <a:pt x="85" y="1038"/>
                    <a:pt x="191" y="1048"/>
                  </a:cubicBezTo>
                  <a:cubicBezTo>
                    <a:pt x="498" y="1074"/>
                    <a:pt x="782" y="1083"/>
                    <a:pt x="1040" y="1083"/>
                  </a:cubicBezTo>
                  <a:cubicBezTo>
                    <a:pt x="1973" y="1083"/>
                    <a:pt x="2552" y="953"/>
                    <a:pt x="2552" y="953"/>
                  </a:cubicBezTo>
                  <a:cubicBezTo>
                    <a:pt x="2552" y="953"/>
                    <a:pt x="2584" y="869"/>
                    <a:pt x="2616" y="731"/>
                  </a:cubicBezTo>
                  <a:cubicBezTo>
                    <a:pt x="2658" y="540"/>
                    <a:pt x="2700" y="244"/>
                    <a:pt x="2616" y="1"/>
                  </a:cubicBezTo>
                  <a:close/>
                </a:path>
              </a:pathLst>
            </a:custGeom>
            <a:solidFill>
              <a:srgbClr val="78B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2949;p68">
              <a:extLst>
                <a:ext uri="{FF2B5EF4-FFF2-40B4-BE49-F238E27FC236}">
                  <a16:creationId xmlns:a16="http://schemas.microsoft.com/office/drawing/2014/main" id="{8B40F4FE-EF48-A512-6DE3-F3C1A8234EA8}"/>
                </a:ext>
              </a:extLst>
            </p:cNvPr>
            <p:cNvSpPr/>
            <p:nvPr/>
          </p:nvSpPr>
          <p:spPr>
            <a:xfrm>
              <a:off x="4662625" y="4842400"/>
              <a:ext cx="65125" cy="8850"/>
            </a:xfrm>
            <a:custGeom>
              <a:avLst/>
              <a:gdLst/>
              <a:ahLst/>
              <a:cxnLst/>
              <a:rect l="l" t="t" r="r" b="b"/>
              <a:pathLst>
                <a:path w="2605" h="354" extrusionOk="0">
                  <a:moveTo>
                    <a:pt x="2605" y="1"/>
                  </a:moveTo>
                  <a:lnTo>
                    <a:pt x="2605" y="1"/>
                  </a:lnTo>
                  <a:cubicBezTo>
                    <a:pt x="2000" y="113"/>
                    <a:pt x="1386" y="167"/>
                    <a:pt x="772" y="167"/>
                  </a:cubicBezTo>
                  <a:cubicBezTo>
                    <a:pt x="514" y="167"/>
                    <a:pt x="257" y="157"/>
                    <a:pt x="0" y="139"/>
                  </a:cubicBezTo>
                  <a:lnTo>
                    <a:pt x="0" y="139"/>
                  </a:lnTo>
                  <a:cubicBezTo>
                    <a:pt x="10" y="223"/>
                    <a:pt x="74" y="308"/>
                    <a:pt x="180" y="318"/>
                  </a:cubicBezTo>
                  <a:cubicBezTo>
                    <a:pt x="487" y="344"/>
                    <a:pt x="771" y="353"/>
                    <a:pt x="1029" y="353"/>
                  </a:cubicBezTo>
                  <a:cubicBezTo>
                    <a:pt x="1962" y="353"/>
                    <a:pt x="2541" y="223"/>
                    <a:pt x="2541" y="223"/>
                  </a:cubicBezTo>
                  <a:cubicBezTo>
                    <a:pt x="2541" y="223"/>
                    <a:pt x="2573" y="139"/>
                    <a:pt x="2605"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2950;p68">
              <a:extLst>
                <a:ext uri="{FF2B5EF4-FFF2-40B4-BE49-F238E27FC236}">
                  <a16:creationId xmlns:a16="http://schemas.microsoft.com/office/drawing/2014/main" id="{A2FADF62-7C37-13F5-EFAE-79811540D445}"/>
                </a:ext>
              </a:extLst>
            </p:cNvPr>
            <p:cNvSpPr/>
            <p:nvPr/>
          </p:nvSpPr>
          <p:spPr>
            <a:xfrm>
              <a:off x="4690400" y="4831025"/>
              <a:ext cx="4800" cy="4975"/>
            </a:xfrm>
            <a:custGeom>
              <a:avLst/>
              <a:gdLst/>
              <a:ahLst/>
              <a:cxnLst/>
              <a:rect l="l" t="t" r="r" b="b"/>
              <a:pathLst>
                <a:path w="192" h="199" extrusionOk="0">
                  <a:moveTo>
                    <a:pt x="33" y="1"/>
                  </a:moveTo>
                  <a:cubicBezTo>
                    <a:pt x="22" y="11"/>
                    <a:pt x="12" y="11"/>
                    <a:pt x="12" y="22"/>
                  </a:cubicBezTo>
                  <a:cubicBezTo>
                    <a:pt x="0" y="32"/>
                    <a:pt x="0" y="43"/>
                    <a:pt x="12" y="53"/>
                  </a:cubicBezTo>
                  <a:cubicBezTo>
                    <a:pt x="12" y="64"/>
                    <a:pt x="22" y="75"/>
                    <a:pt x="22" y="75"/>
                  </a:cubicBezTo>
                  <a:lnTo>
                    <a:pt x="85" y="138"/>
                  </a:lnTo>
                  <a:cubicBezTo>
                    <a:pt x="96" y="149"/>
                    <a:pt x="106" y="159"/>
                    <a:pt x="106" y="180"/>
                  </a:cubicBezTo>
                  <a:cubicBezTo>
                    <a:pt x="113" y="193"/>
                    <a:pt x="126" y="198"/>
                    <a:pt x="141" y="198"/>
                  </a:cubicBezTo>
                  <a:cubicBezTo>
                    <a:pt x="151" y="198"/>
                    <a:pt x="161" y="196"/>
                    <a:pt x="170" y="191"/>
                  </a:cubicBezTo>
                  <a:cubicBezTo>
                    <a:pt x="181" y="180"/>
                    <a:pt x="191" y="159"/>
                    <a:pt x="181" y="138"/>
                  </a:cubicBezTo>
                  <a:cubicBezTo>
                    <a:pt x="160" y="86"/>
                    <a:pt x="117" y="43"/>
                    <a:pt x="64" y="11"/>
                  </a:cubicBezTo>
                  <a:cubicBezTo>
                    <a:pt x="64" y="1"/>
                    <a:pt x="43" y="1"/>
                    <a:pt x="33"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2951;p68">
              <a:extLst>
                <a:ext uri="{FF2B5EF4-FFF2-40B4-BE49-F238E27FC236}">
                  <a16:creationId xmlns:a16="http://schemas.microsoft.com/office/drawing/2014/main" id="{3E470A53-53D5-13E1-4231-F6B07448211E}"/>
                </a:ext>
              </a:extLst>
            </p:cNvPr>
            <p:cNvSpPr/>
            <p:nvPr/>
          </p:nvSpPr>
          <p:spPr>
            <a:xfrm>
              <a:off x="4695700" y="4829275"/>
              <a:ext cx="4775" cy="4950"/>
            </a:xfrm>
            <a:custGeom>
              <a:avLst/>
              <a:gdLst/>
              <a:ahLst/>
              <a:cxnLst/>
              <a:rect l="l" t="t" r="r" b="b"/>
              <a:pathLst>
                <a:path w="191" h="198" extrusionOk="0">
                  <a:moveTo>
                    <a:pt x="43" y="0"/>
                  </a:moveTo>
                  <a:cubicBezTo>
                    <a:pt x="30" y="0"/>
                    <a:pt x="17" y="5"/>
                    <a:pt x="11" y="17"/>
                  </a:cubicBezTo>
                  <a:cubicBezTo>
                    <a:pt x="0" y="39"/>
                    <a:pt x="0" y="60"/>
                    <a:pt x="21" y="71"/>
                  </a:cubicBezTo>
                  <a:cubicBezTo>
                    <a:pt x="32" y="81"/>
                    <a:pt x="43" y="102"/>
                    <a:pt x="54" y="113"/>
                  </a:cubicBezTo>
                  <a:lnTo>
                    <a:pt x="117" y="177"/>
                  </a:lnTo>
                  <a:cubicBezTo>
                    <a:pt x="117" y="187"/>
                    <a:pt x="127" y="198"/>
                    <a:pt x="138" y="198"/>
                  </a:cubicBezTo>
                  <a:cubicBezTo>
                    <a:pt x="148" y="198"/>
                    <a:pt x="159" y="198"/>
                    <a:pt x="170" y="187"/>
                  </a:cubicBezTo>
                  <a:cubicBezTo>
                    <a:pt x="181" y="177"/>
                    <a:pt x="191" y="177"/>
                    <a:pt x="191" y="156"/>
                  </a:cubicBezTo>
                  <a:cubicBezTo>
                    <a:pt x="191" y="145"/>
                    <a:pt x="181" y="134"/>
                    <a:pt x="181" y="134"/>
                  </a:cubicBezTo>
                  <a:cubicBezTo>
                    <a:pt x="148" y="81"/>
                    <a:pt x="117" y="39"/>
                    <a:pt x="64" y="7"/>
                  </a:cubicBezTo>
                  <a:cubicBezTo>
                    <a:pt x="60" y="3"/>
                    <a:pt x="51" y="0"/>
                    <a:pt x="43"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2952;p68">
              <a:extLst>
                <a:ext uri="{FF2B5EF4-FFF2-40B4-BE49-F238E27FC236}">
                  <a16:creationId xmlns:a16="http://schemas.microsoft.com/office/drawing/2014/main" id="{D25AC83E-565B-C7B8-1AEA-08CEAEAB2D7E}"/>
                </a:ext>
              </a:extLst>
            </p:cNvPr>
            <p:cNvSpPr/>
            <p:nvPr/>
          </p:nvSpPr>
          <p:spPr>
            <a:xfrm>
              <a:off x="4700975" y="4826525"/>
              <a:ext cx="4275" cy="4525"/>
            </a:xfrm>
            <a:custGeom>
              <a:avLst/>
              <a:gdLst/>
              <a:ahLst/>
              <a:cxnLst/>
              <a:rect l="l" t="t" r="r" b="b"/>
              <a:pathLst>
                <a:path w="171" h="181" extrusionOk="0">
                  <a:moveTo>
                    <a:pt x="33" y="0"/>
                  </a:moveTo>
                  <a:cubicBezTo>
                    <a:pt x="22" y="11"/>
                    <a:pt x="12" y="11"/>
                    <a:pt x="12" y="22"/>
                  </a:cubicBezTo>
                  <a:cubicBezTo>
                    <a:pt x="1" y="33"/>
                    <a:pt x="1" y="43"/>
                    <a:pt x="1" y="54"/>
                  </a:cubicBezTo>
                  <a:cubicBezTo>
                    <a:pt x="12" y="64"/>
                    <a:pt x="12" y="75"/>
                    <a:pt x="22" y="85"/>
                  </a:cubicBezTo>
                  <a:cubicBezTo>
                    <a:pt x="43" y="96"/>
                    <a:pt x="54" y="106"/>
                    <a:pt x="65" y="127"/>
                  </a:cubicBezTo>
                  <a:lnTo>
                    <a:pt x="97" y="160"/>
                  </a:lnTo>
                  <a:cubicBezTo>
                    <a:pt x="97" y="170"/>
                    <a:pt x="107" y="181"/>
                    <a:pt x="118" y="181"/>
                  </a:cubicBezTo>
                  <a:lnTo>
                    <a:pt x="149" y="181"/>
                  </a:lnTo>
                  <a:cubicBezTo>
                    <a:pt x="160" y="170"/>
                    <a:pt x="160" y="160"/>
                    <a:pt x="170" y="149"/>
                  </a:cubicBezTo>
                  <a:cubicBezTo>
                    <a:pt x="170" y="139"/>
                    <a:pt x="170" y="127"/>
                    <a:pt x="160" y="117"/>
                  </a:cubicBezTo>
                  <a:cubicBezTo>
                    <a:pt x="139" y="75"/>
                    <a:pt x="107" y="43"/>
                    <a:pt x="65" y="11"/>
                  </a:cubicBezTo>
                  <a:cubicBezTo>
                    <a:pt x="54" y="0"/>
                    <a:pt x="43" y="0"/>
                    <a:pt x="33"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2953;p68">
              <a:extLst>
                <a:ext uri="{FF2B5EF4-FFF2-40B4-BE49-F238E27FC236}">
                  <a16:creationId xmlns:a16="http://schemas.microsoft.com/office/drawing/2014/main" id="{65487241-8240-4224-D26C-A424A591635E}"/>
                </a:ext>
              </a:extLst>
            </p:cNvPr>
            <p:cNvSpPr/>
            <p:nvPr/>
          </p:nvSpPr>
          <p:spPr>
            <a:xfrm>
              <a:off x="4555950" y="4824150"/>
              <a:ext cx="67525" cy="27100"/>
            </a:xfrm>
            <a:custGeom>
              <a:avLst/>
              <a:gdLst/>
              <a:ahLst/>
              <a:cxnLst/>
              <a:rect l="l" t="t" r="r" b="b"/>
              <a:pathLst>
                <a:path w="2701" h="1084" extrusionOk="0">
                  <a:moveTo>
                    <a:pt x="2616" y="1"/>
                  </a:moveTo>
                  <a:lnTo>
                    <a:pt x="1832" y="22"/>
                  </a:lnTo>
                  <a:cubicBezTo>
                    <a:pt x="1271" y="434"/>
                    <a:pt x="414" y="413"/>
                    <a:pt x="75" y="699"/>
                  </a:cubicBezTo>
                  <a:cubicBezTo>
                    <a:pt x="21" y="742"/>
                    <a:pt x="0" y="805"/>
                    <a:pt x="11" y="869"/>
                  </a:cubicBezTo>
                  <a:cubicBezTo>
                    <a:pt x="21" y="953"/>
                    <a:pt x="85" y="1038"/>
                    <a:pt x="191" y="1048"/>
                  </a:cubicBezTo>
                  <a:cubicBezTo>
                    <a:pt x="498" y="1074"/>
                    <a:pt x="782" y="1083"/>
                    <a:pt x="1040" y="1083"/>
                  </a:cubicBezTo>
                  <a:cubicBezTo>
                    <a:pt x="1973" y="1083"/>
                    <a:pt x="2552" y="953"/>
                    <a:pt x="2552" y="953"/>
                  </a:cubicBezTo>
                  <a:cubicBezTo>
                    <a:pt x="2552" y="953"/>
                    <a:pt x="2584" y="869"/>
                    <a:pt x="2616" y="731"/>
                  </a:cubicBezTo>
                  <a:cubicBezTo>
                    <a:pt x="2658" y="540"/>
                    <a:pt x="2700" y="244"/>
                    <a:pt x="2616" y="1"/>
                  </a:cubicBezTo>
                  <a:close/>
                </a:path>
              </a:pathLst>
            </a:custGeom>
            <a:solidFill>
              <a:srgbClr val="78B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2954;p68">
              <a:extLst>
                <a:ext uri="{FF2B5EF4-FFF2-40B4-BE49-F238E27FC236}">
                  <a16:creationId xmlns:a16="http://schemas.microsoft.com/office/drawing/2014/main" id="{81F2C752-6F39-8209-3D92-6131DACCC660}"/>
                </a:ext>
              </a:extLst>
            </p:cNvPr>
            <p:cNvSpPr/>
            <p:nvPr/>
          </p:nvSpPr>
          <p:spPr>
            <a:xfrm>
              <a:off x="4556225" y="4842400"/>
              <a:ext cx="65125" cy="8850"/>
            </a:xfrm>
            <a:custGeom>
              <a:avLst/>
              <a:gdLst/>
              <a:ahLst/>
              <a:cxnLst/>
              <a:rect l="l" t="t" r="r" b="b"/>
              <a:pathLst>
                <a:path w="2605" h="354" extrusionOk="0">
                  <a:moveTo>
                    <a:pt x="2605" y="1"/>
                  </a:moveTo>
                  <a:lnTo>
                    <a:pt x="2605" y="1"/>
                  </a:lnTo>
                  <a:cubicBezTo>
                    <a:pt x="2000" y="113"/>
                    <a:pt x="1386" y="167"/>
                    <a:pt x="772" y="167"/>
                  </a:cubicBezTo>
                  <a:cubicBezTo>
                    <a:pt x="514" y="167"/>
                    <a:pt x="257" y="157"/>
                    <a:pt x="0" y="139"/>
                  </a:cubicBezTo>
                  <a:lnTo>
                    <a:pt x="0" y="139"/>
                  </a:lnTo>
                  <a:cubicBezTo>
                    <a:pt x="10" y="223"/>
                    <a:pt x="74" y="308"/>
                    <a:pt x="180" y="318"/>
                  </a:cubicBezTo>
                  <a:cubicBezTo>
                    <a:pt x="487" y="344"/>
                    <a:pt x="771" y="353"/>
                    <a:pt x="1029" y="353"/>
                  </a:cubicBezTo>
                  <a:cubicBezTo>
                    <a:pt x="1962" y="353"/>
                    <a:pt x="2541" y="223"/>
                    <a:pt x="2541" y="223"/>
                  </a:cubicBezTo>
                  <a:cubicBezTo>
                    <a:pt x="2541" y="223"/>
                    <a:pt x="2573" y="139"/>
                    <a:pt x="2605"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2955;p68">
              <a:extLst>
                <a:ext uri="{FF2B5EF4-FFF2-40B4-BE49-F238E27FC236}">
                  <a16:creationId xmlns:a16="http://schemas.microsoft.com/office/drawing/2014/main" id="{04C38FE8-EED2-8C2D-A205-1BC3375DD57B}"/>
                </a:ext>
              </a:extLst>
            </p:cNvPr>
            <p:cNvSpPr/>
            <p:nvPr/>
          </p:nvSpPr>
          <p:spPr>
            <a:xfrm>
              <a:off x="4584000" y="4831025"/>
              <a:ext cx="4800" cy="4975"/>
            </a:xfrm>
            <a:custGeom>
              <a:avLst/>
              <a:gdLst/>
              <a:ahLst/>
              <a:cxnLst/>
              <a:rect l="l" t="t" r="r" b="b"/>
              <a:pathLst>
                <a:path w="192" h="199" extrusionOk="0">
                  <a:moveTo>
                    <a:pt x="33" y="1"/>
                  </a:moveTo>
                  <a:cubicBezTo>
                    <a:pt x="22" y="11"/>
                    <a:pt x="12" y="11"/>
                    <a:pt x="12" y="22"/>
                  </a:cubicBezTo>
                  <a:cubicBezTo>
                    <a:pt x="1" y="32"/>
                    <a:pt x="1" y="43"/>
                    <a:pt x="12" y="53"/>
                  </a:cubicBezTo>
                  <a:cubicBezTo>
                    <a:pt x="12" y="64"/>
                    <a:pt x="12" y="75"/>
                    <a:pt x="22" y="75"/>
                  </a:cubicBezTo>
                  <a:lnTo>
                    <a:pt x="85" y="138"/>
                  </a:lnTo>
                  <a:cubicBezTo>
                    <a:pt x="96" y="149"/>
                    <a:pt x="96" y="159"/>
                    <a:pt x="106" y="180"/>
                  </a:cubicBezTo>
                  <a:cubicBezTo>
                    <a:pt x="113" y="193"/>
                    <a:pt x="126" y="198"/>
                    <a:pt x="141" y="198"/>
                  </a:cubicBezTo>
                  <a:cubicBezTo>
                    <a:pt x="151" y="198"/>
                    <a:pt x="161" y="196"/>
                    <a:pt x="170" y="191"/>
                  </a:cubicBezTo>
                  <a:cubicBezTo>
                    <a:pt x="181" y="180"/>
                    <a:pt x="191" y="159"/>
                    <a:pt x="181" y="138"/>
                  </a:cubicBezTo>
                  <a:cubicBezTo>
                    <a:pt x="149" y="86"/>
                    <a:pt x="117" y="43"/>
                    <a:pt x="64" y="11"/>
                  </a:cubicBezTo>
                  <a:cubicBezTo>
                    <a:pt x="64" y="1"/>
                    <a:pt x="43" y="1"/>
                    <a:pt x="33"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2956;p68">
              <a:extLst>
                <a:ext uri="{FF2B5EF4-FFF2-40B4-BE49-F238E27FC236}">
                  <a16:creationId xmlns:a16="http://schemas.microsoft.com/office/drawing/2014/main" id="{35CA246D-297D-2724-44BC-DDDA0F38B063}"/>
                </a:ext>
              </a:extLst>
            </p:cNvPr>
            <p:cNvSpPr/>
            <p:nvPr/>
          </p:nvSpPr>
          <p:spPr>
            <a:xfrm>
              <a:off x="4589300" y="4829275"/>
              <a:ext cx="4775" cy="4950"/>
            </a:xfrm>
            <a:custGeom>
              <a:avLst/>
              <a:gdLst/>
              <a:ahLst/>
              <a:cxnLst/>
              <a:rect l="l" t="t" r="r" b="b"/>
              <a:pathLst>
                <a:path w="191" h="198" extrusionOk="0">
                  <a:moveTo>
                    <a:pt x="43" y="0"/>
                  </a:moveTo>
                  <a:cubicBezTo>
                    <a:pt x="31" y="0"/>
                    <a:pt x="17" y="5"/>
                    <a:pt x="11" y="17"/>
                  </a:cubicBezTo>
                  <a:cubicBezTo>
                    <a:pt x="0" y="39"/>
                    <a:pt x="0" y="60"/>
                    <a:pt x="21" y="71"/>
                  </a:cubicBezTo>
                  <a:cubicBezTo>
                    <a:pt x="32" y="81"/>
                    <a:pt x="43" y="102"/>
                    <a:pt x="54" y="113"/>
                  </a:cubicBezTo>
                  <a:lnTo>
                    <a:pt x="117" y="177"/>
                  </a:lnTo>
                  <a:cubicBezTo>
                    <a:pt x="117" y="187"/>
                    <a:pt x="127" y="198"/>
                    <a:pt x="138" y="198"/>
                  </a:cubicBezTo>
                  <a:cubicBezTo>
                    <a:pt x="148" y="198"/>
                    <a:pt x="159" y="198"/>
                    <a:pt x="170" y="187"/>
                  </a:cubicBezTo>
                  <a:cubicBezTo>
                    <a:pt x="181" y="177"/>
                    <a:pt x="191" y="177"/>
                    <a:pt x="191" y="156"/>
                  </a:cubicBezTo>
                  <a:cubicBezTo>
                    <a:pt x="191" y="145"/>
                    <a:pt x="181" y="134"/>
                    <a:pt x="181" y="134"/>
                  </a:cubicBezTo>
                  <a:cubicBezTo>
                    <a:pt x="148" y="81"/>
                    <a:pt x="106" y="39"/>
                    <a:pt x="64" y="7"/>
                  </a:cubicBezTo>
                  <a:cubicBezTo>
                    <a:pt x="60" y="3"/>
                    <a:pt x="51" y="0"/>
                    <a:pt x="43"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2957;p68">
              <a:extLst>
                <a:ext uri="{FF2B5EF4-FFF2-40B4-BE49-F238E27FC236}">
                  <a16:creationId xmlns:a16="http://schemas.microsoft.com/office/drawing/2014/main" id="{481364BD-F5D1-C740-5462-19165E671131}"/>
                </a:ext>
              </a:extLst>
            </p:cNvPr>
            <p:cNvSpPr/>
            <p:nvPr/>
          </p:nvSpPr>
          <p:spPr>
            <a:xfrm>
              <a:off x="4594600" y="4826525"/>
              <a:ext cx="4250" cy="4525"/>
            </a:xfrm>
            <a:custGeom>
              <a:avLst/>
              <a:gdLst/>
              <a:ahLst/>
              <a:cxnLst/>
              <a:rect l="l" t="t" r="r" b="b"/>
              <a:pathLst>
                <a:path w="170" h="181" extrusionOk="0">
                  <a:moveTo>
                    <a:pt x="32" y="0"/>
                  </a:moveTo>
                  <a:cubicBezTo>
                    <a:pt x="21" y="11"/>
                    <a:pt x="11" y="11"/>
                    <a:pt x="11" y="22"/>
                  </a:cubicBezTo>
                  <a:cubicBezTo>
                    <a:pt x="0" y="33"/>
                    <a:pt x="0" y="43"/>
                    <a:pt x="0" y="54"/>
                  </a:cubicBezTo>
                  <a:cubicBezTo>
                    <a:pt x="11" y="64"/>
                    <a:pt x="11" y="75"/>
                    <a:pt x="21" y="85"/>
                  </a:cubicBezTo>
                  <a:cubicBezTo>
                    <a:pt x="42" y="96"/>
                    <a:pt x="53" y="106"/>
                    <a:pt x="64" y="127"/>
                  </a:cubicBezTo>
                  <a:lnTo>
                    <a:pt x="96" y="160"/>
                  </a:lnTo>
                  <a:cubicBezTo>
                    <a:pt x="96" y="170"/>
                    <a:pt x="106" y="181"/>
                    <a:pt x="117" y="181"/>
                  </a:cubicBezTo>
                  <a:lnTo>
                    <a:pt x="148" y="181"/>
                  </a:lnTo>
                  <a:cubicBezTo>
                    <a:pt x="159" y="170"/>
                    <a:pt x="159" y="160"/>
                    <a:pt x="169" y="149"/>
                  </a:cubicBezTo>
                  <a:cubicBezTo>
                    <a:pt x="169" y="139"/>
                    <a:pt x="169" y="127"/>
                    <a:pt x="159" y="117"/>
                  </a:cubicBezTo>
                  <a:cubicBezTo>
                    <a:pt x="138" y="75"/>
                    <a:pt x="106" y="43"/>
                    <a:pt x="64" y="11"/>
                  </a:cubicBezTo>
                  <a:cubicBezTo>
                    <a:pt x="53" y="0"/>
                    <a:pt x="42" y="0"/>
                    <a:pt x="32"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2958;p68">
              <a:extLst>
                <a:ext uri="{FF2B5EF4-FFF2-40B4-BE49-F238E27FC236}">
                  <a16:creationId xmlns:a16="http://schemas.microsoft.com/office/drawing/2014/main" id="{09BE54A4-53A0-7812-0458-9953FE32E473}"/>
                </a:ext>
              </a:extLst>
            </p:cNvPr>
            <p:cNvSpPr/>
            <p:nvPr/>
          </p:nvSpPr>
          <p:spPr>
            <a:xfrm>
              <a:off x="4580300" y="4482725"/>
              <a:ext cx="147175" cy="345875"/>
            </a:xfrm>
            <a:custGeom>
              <a:avLst/>
              <a:gdLst/>
              <a:ahLst/>
              <a:cxnLst/>
              <a:rect l="l" t="t" r="r" b="b"/>
              <a:pathLst>
                <a:path w="5887" h="13835" extrusionOk="0">
                  <a:moveTo>
                    <a:pt x="5262" y="0"/>
                  </a:moveTo>
                  <a:lnTo>
                    <a:pt x="614" y="74"/>
                  </a:lnTo>
                  <a:cubicBezTo>
                    <a:pt x="614" y="74"/>
                    <a:pt x="0" y="5019"/>
                    <a:pt x="858" y="13679"/>
                  </a:cubicBezTo>
                  <a:cubicBezTo>
                    <a:pt x="1030" y="13784"/>
                    <a:pt x="1134" y="13835"/>
                    <a:pt x="1235" y="13835"/>
                  </a:cubicBezTo>
                  <a:cubicBezTo>
                    <a:pt x="1346" y="13835"/>
                    <a:pt x="1453" y="13774"/>
                    <a:pt x="1642" y="13658"/>
                  </a:cubicBezTo>
                  <a:cubicBezTo>
                    <a:pt x="1642" y="13658"/>
                    <a:pt x="2329" y="8597"/>
                    <a:pt x="2075" y="7094"/>
                  </a:cubicBezTo>
                  <a:cubicBezTo>
                    <a:pt x="2192" y="5506"/>
                    <a:pt x="2595" y="3875"/>
                    <a:pt x="2753" y="2287"/>
                  </a:cubicBezTo>
                  <a:cubicBezTo>
                    <a:pt x="2838" y="2287"/>
                    <a:pt x="4034" y="8661"/>
                    <a:pt x="5114" y="13679"/>
                  </a:cubicBezTo>
                  <a:cubicBezTo>
                    <a:pt x="5280" y="13784"/>
                    <a:pt x="5382" y="13835"/>
                    <a:pt x="5481" y="13835"/>
                  </a:cubicBezTo>
                  <a:cubicBezTo>
                    <a:pt x="5591" y="13835"/>
                    <a:pt x="5698" y="13774"/>
                    <a:pt x="5887" y="13658"/>
                  </a:cubicBezTo>
                  <a:cubicBezTo>
                    <a:pt x="5887" y="13658"/>
                    <a:pt x="5802" y="8417"/>
                    <a:pt x="5241" y="6956"/>
                  </a:cubicBezTo>
                  <a:cubicBezTo>
                    <a:pt x="5124" y="5061"/>
                    <a:pt x="5336" y="2753"/>
                    <a:pt x="5262" y="0"/>
                  </a:cubicBezTo>
                  <a:close/>
                </a:path>
              </a:pathLst>
            </a:custGeom>
            <a:solidFill>
              <a:srgbClr val="EB9A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2959;p68">
              <a:extLst>
                <a:ext uri="{FF2B5EF4-FFF2-40B4-BE49-F238E27FC236}">
                  <a16:creationId xmlns:a16="http://schemas.microsoft.com/office/drawing/2014/main" id="{F6A95DE5-DF18-CC64-D818-19CA8FD7BAD0}"/>
                </a:ext>
              </a:extLst>
            </p:cNvPr>
            <p:cNvSpPr/>
            <p:nvPr/>
          </p:nvSpPr>
          <p:spPr>
            <a:xfrm>
              <a:off x="4589575" y="4482725"/>
              <a:ext cx="128375" cy="151150"/>
            </a:xfrm>
            <a:custGeom>
              <a:avLst/>
              <a:gdLst/>
              <a:ahLst/>
              <a:cxnLst/>
              <a:rect l="l" t="t" r="r" b="b"/>
              <a:pathLst>
                <a:path w="5135" h="6046" extrusionOk="0">
                  <a:moveTo>
                    <a:pt x="4891" y="0"/>
                  </a:moveTo>
                  <a:lnTo>
                    <a:pt x="243" y="74"/>
                  </a:lnTo>
                  <a:cubicBezTo>
                    <a:pt x="243" y="74"/>
                    <a:pt x="0" y="2139"/>
                    <a:pt x="43" y="5908"/>
                  </a:cubicBezTo>
                  <a:cubicBezTo>
                    <a:pt x="709" y="5982"/>
                    <a:pt x="1377" y="6035"/>
                    <a:pt x="2054" y="6045"/>
                  </a:cubicBezTo>
                  <a:cubicBezTo>
                    <a:pt x="2149" y="4796"/>
                    <a:pt x="2255" y="3515"/>
                    <a:pt x="2382" y="2287"/>
                  </a:cubicBezTo>
                  <a:cubicBezTo>
                    <a:pt x="2424" y="2287"/>
                    <a:pt x="2742" y="3854"/>
                    <a:pt x="3176" y="6035"/>
                  </a:cubicBezTo>
                  <a:cubicBezTo>
                    <a:pt x="3250" y="6024"/>
                    <a:pt x="3335" y="6024"/>
                    <a:pt x="3409" y="6024"/>
                  </a:cubicBezTo>
                  <a:cubicBezTo>
                    <a:pt x="3991" y="5982"/>
                    <a:pt x="4563" y="5897"/>
                    <a:pt x="5135" y="5802"/>
                  </a:cubicBezTo>
                  <a:cubicBezTo>
                    <a:pt x="5040" y="4150"/>
                    <a:pt x="4955" y="2224"/>
                    <a:pt x="4891" y="0"/>
                  </a:cubicBezTo>
                  <a:close/>
                </a:path>
              </a:pathLst>
            </a:custGeom>
            <a:solidFill>
              <a:srgbClr val="839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2960;p68">
              <a:extLst>
                <a:ext uri="{FF2B5EF4-FFF2-40B4-BE49-F238E27FC236}">
                  <a16:creationId xmlns:a16="http://schemas.microsoft.com/office/drawing/2014/main" id="{E3B3288C-57B7-5314-66D1-C5C2A6C210DD}"/>
                </a:ext>
              </a:extLst>
            </p:cNvPr>
            <p:cNvSpPr/>
            <p:nvPr/>
          </p:nvSpPr>
          <p:spPr>
            <a:xfrm>
              <a:off x="4593275" y="4273875"/>
              <a:ext cx="121500" cy="223400"/>
            </a:xfrm>
            <a:custGeom>
              <a:avLst/>
              <a:gdLst/>
              <a:ahLst/>
              <a:cxnLst/>
              <a:rect l="l" t="t" r="r" b="b"/>
              <a:pathLst>
                <a:path w="4860" h="8936" extrusionOk="0">
                  <a:moveTo>
                    <a:pt x="2436" y="1"/>
                  </a:moveTo>
                  <a:lnTo>
                    <a:pt x="1334" y="287"/>
                  </a:lnTo>
                  <a:cubicBezTo>
                    <a:pt x="1334" y="287"/>
                    <a:pt x="1281" y="562"/>
                    <a:pt x="1196" y="1049"/>
                  </a:cubicBezTo>
                  <a:cubicBezTo>
                    <a:pt x="1196" y="1070"/>
                    <a:pt x="1186" y="1102"/>
                    <a:pt x="1186" y="1123"/>
                  </a:cubicBezTo>
                  <a:cubicBezTo>
                    <a:pt x="1133" y="1430"/>
                    <a:pt x="1069" y="1790"/>
                    <a:pt x="996" y="2203"/>
                  </a:cubicBezTo>
                  <a:cubicBezTo>
                    <a:pt x="985" y="2235"/>
                    <a:pt x="985" y="2266"/>
                    <a:pt x="974" y="2288"/>
                  </a:cubicBezTo>
                  <a:cubicBezTo>
                    <a:pt x="921" y="2595"/>
                    <a:pt x="869" y="2923"/>
                    <a:pt x="815" y="3262"/>
                  </a:cubicBezTo>
                  <a:cubicBezTo>
                    <a:pt x="805" y="3294"/>
                    <a:pt x="805" y="3325"/>
                    <a:pt x="794" y="3346"/>
                  </a:cubicBezTo>
                  <a:cubicBezTo>
                    <a:pt x="742" y="3685"/>
                    <a:pt x="678" y="4045"/>
                    <a:pt x="625" y="4416"/>
                  </a:cubicBezTo>
                  <a:cubicBezTo>
                    <a:pt x="615" y="4437"/>
                    <a:pt x="615" y="4468"/>
                    <a:pt x="604" y="4501"/>
                  </a:cubicBezTo>
                  <a:cubicBezTo>
                    <a:pt x="582" y="4670"/>
                    <a:pt x="551" y="4839"/>
                    <a:pt x="519" y="5009"/>
                  </a:cubicBezTo>
                  <a:cubicBezTo>
                    <a:pt x="519" y="5040"/>
                    <a:pt x="509" y="5061"/>
                    <a:pt x="509" y="5094"/>
                  </a:cubicBezTo>
                  <a:cubicBezTo>
                    <a:pt x="455" y="5432"/>
                    <a:pt x="403" y="5781"/>
                    <a:pt x="339" y="6141"/>
                  </a:cubicBezTo>
                  <a:cubicBezTo>
                    <a:pt x="339" y="6162"/>
                    <a:pt x="339" y="6195"/>
                    <a:pt x="328" y="6216"/>
                  </a:cubicBezTo>
                  <a:cubicBezTo>
                    <a:pt x="297" y="6406"/>
                    <a:pt x="276" y="6597"/>
                    <a:pt x="244" y="6787"/>
                  </a:cubicBezTo>
                  <a:cubicBezTo>
                    <a:pt x="244" y="6809"/>
                    <a:pt x="233" y="6840"/>
                    <a:pt x="233" y="6861"/>
                  </a:cubicBezTo>
                  <a:cubicBezTo>
                    <a:pt x="149" y="7391"/>
                    <a:pt x="74" y="7920"/>
                    <a:pt x="0" y="8428"/>
                  </a:cubicBezTo>
                  <a:cubicBezTo>
                    <a:pt x="1420" y="8822"/>
                    <a:pt x="2508" y="8936"/>
                    <a:pt x="3291" y="8936"/>
                  </a:cubicBezTo>
                  <a:cubicBezTo>
                    <a:pt x="4359" y="8936"/>
                    <a:pt x="4860" y="8724"/>
                    <a:pt x="4860" y="8724"/>
                  </a:cubicBezTo>
                  <a:lnTo>
                    <a:pt x="4860" y="7772"/>
                  </a:lnTo>
                  <a:lnTo>
                    <a:pt x="4860" y="7687"/>
                  </a:lnTo>
                  <a:cubicBezTo>
                    <a:pt x="4860" y="7242"/>
                    <a:pt x="4860" y="6809"/>
                    <a:pt x="4849" y="6385"/>
                  </a:cubicBezTo>
                  <a:lnTo>
                    <a:pt x="4849" y="6300"/>
                  </a:lnTo>
                  <a:cubicBezTo>
                    <a:pt x="4849" y="6162"/>
                    <a:pt x="4838" y="6025"/>
                    <a:pt x="4838" y="5887"/>
                  </a:cubicBezTo>
                  <a:lnTo>
                    <a:pt x="4838" y="5802"/>
                  </a:lnTo>
                  <a:cubicBezTo>
                    <a:pt x="4817" y="5157"/>
                    <a:pt x="4796" y="4553"/>
                    <a:pt x="4775" y="3981"/>
                  </a:cubicBezTo>
                  <a:cubicBezTo>
                    <a:pt x="4775" y="3960"/>
                    <a:pt x="4775" y="3929"/>
                    <a:pt x="4765" y="3897"/>
                  </a:cubicBezTo>
                  <a:cubicBezTo>
                    <a:pt x="4765" y="3749"/>
                    <a:pt x="4754" y="3600"/>
                    <a:pt x="4743" y="3452"/>
                  </a:cubicBezTo>
                  <a:lnTo>
                    <a:pt x="4743" y="3367"/>
                  </a:lnTo>
                  <a:cubicBezTo>
                    <a:pt x="4711" y="2701"/>
                    <a:pt x="4669" y="2108"/>
                    <a:pt x="4638" y="1642"/>
                  </a:cubicBezTo>
                  <a:lnTo>
                    <a:pt x="4638" y="1568"/>
                  </a:lnTo>
                  <a:cubicBezTo>
                    <a:pt x="4616" y="1346"/>
                    <a:pt x="4605" y="1165"/>
                    <a:pt x="4595" y="1007"/>
                  </a:cubicBezTo>
                  <a:cubicBezTo>
                    <a:pt x="4595" y="986"/>
                    <a:pt x="4584" y="954"/>
                    <a:pt x="4584" y="932"/>
                  </a:cubicBezTo>
                  <a:lnTo>
                    <a:pt x="4553" y="488"/>
                  </a:lnTo>
                  <a:lnTo>
                    <a:pt x="3494" y="64"/>
                  </a:lnTo>
                  <a:lnTo>
                    <a:pt x="2436" y="1"/>
                  </a:ln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2961;p68">
              <a:extLst>
                <a:ext uri="{FF2B5EF4-FFF2-40B4-BE49-F238E27FC236}">
                  <a16:creationId xmlns:a16="http://schemas.microsoft.com/office/drawing/2014/main" id="{AE6E70D3-40DD-B0D0-780F-6A9145DDC77B}"/>
                </a:ext>
              </a:extLst>
            </p:cNvPr>
            <p:cNvSpPr/>
            <p:nvPr/>
          </p:nvSpPr>
          <p:spPr>
            <a:xfrm>
              <a:off x="4624500" y="4299575"/>
              <a:ext cx="69625" cy="128900"/>
            </a:xfrm>
            <a:custGeom>
              <a:avLst/>
              <a:gdLst/>
              <a:ahLst/>
              <a:cxnLst/>
              <a:rect l="l" t="t" r="r" b="b"/>
              <a:pathLst>
                <a:path w="2785" h="5156" extrusionOk="0">
                  <a:moveTo>
                    <a:pt x="2128" y="0"/>
                  </a:moveTo>
                  <a:lnTo>
                    <a:pt x="1" y="2689"/>
                  </a:lnTo>
                  <a:lnTo>
                    <a:pt x="1229" y="2678"/>
                  </a:lnTo>
                  <a:lnTo>
                    <a:pt x="1229" y="2678"/>
                  </a:lnTo>
                  <a:lnTo>
                    <a:pt x="213" y="5156"/>
                  </a:lnTo>
                  <a:lnTo>
                    <a:pt x="213" y="5156"/>
                  </a:lnTo>
                  <a:lnTo>
                    <a:pt x="2785" y="2012"/>
                  </a:lnTo>
                  <a:lnTo>
                    <a:pt x="1493" y="2012"/>
                  </a:lnTo>
                  <a:lnTo>
                    <a:pt x="2128" y="0"/>
                  </a:ln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2962;p68">
              <a:extLst>
                <a:ext uri="{FF2B5EF4-FFF2-40B4-BE49-F238E27FC236}">
                  <a16:creationId xmlns:a16="http://schemas.microsoft.com/office/drawing/2014/main" id="{0D2EFB11-2E0E-D58A-031C-F4A9E89A9391}"/>
                </a:ext>
              </a:extLst>
            </p:cNvPr>
            <p:cNvSpPr/>
            <p:nvPr/>
          </p:nvSpPr>
          <p:spPr>
            <a:xfrm>
              <a:off x="4547750" y="4296650"/>
              <a:ext cx="66200" cy="219975"/>
            </a:xfrm>
            <a:custGeom>
              <a:avLst/>
              <a:gdLst/>
              <a:ahLst/>
              <a:cxnLst/>
              <a:rect l="l" t="t" r="r" b="b"/>
              <a:pathLst>
                <a:path w="2648" h="8799" extrusionOk="0">
                  <a:moveTo>
                    <a:pt x="2563" y="0"/>
                  </a:moveTo>
                  <a:cubicBezTo>
                    <a:pt x="2563" y="0"/>
                    <a:pt x="509" y="2129"/>
                    <a:pt x="1" y="8745"/>
                  </a:cubicBezTo>
                  <a:lnTo>
                    <a:pt x="773" y="8798"/>
                  </a:lnTo>
                  <a:cubicBezTo>
                    <a:pt x="773" y="8798"/>
                    <a:pt x="1175" y="4754"/>
                    <a:pt x="2647" y="2372"/>
                  </a:cubicBezTo>
                  <a:lnTo>
                    <a:pt x="2563" y="0"/>
                  </a:lnTo>
                  <a:close/>
                </a:path>
              </a:pathLst>
            </a:custGeom>
            <a:solidFill>
              <a:srgbClr val="EB9A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2963;p68">
              <a:extLst>
                <a:ext uri="{FF2B5EF4-FFF2-40B4-BE49-F238E27FC236}">
                  <a16:creationId xmlns:a16="http://schemas.microsoft.com/office/drawing/2014/main" id="{89EDEFBB-C52A-8C3C-9BA7-C2454F6C0FB3}"/>
                </a:ext>
              </a:extLst>
            </p:cNvPr>
            <p:cNvSpPr/>
            <p:nvPr/>
          </p:nvSpPr>
          <p:spPr>
            <a:xfrm>
              <a:off x="4545625" y="4506850"/>
              <a:ext cx="26500" cy="40700"/>
            </a:xfrm>
            <a:custGeom>
              <a:avLst/>
              <a:gdLst/>
              <a:ahLst/>
              <a:cxnLst/>
              <a:rect l="l" t="t" r="r" b="b"/>
              <a:pathLst>
                <a:path w="1060" h="1628" extrusionOk="0">
                  <a:moveTo>
                    <a:pt x="501" y="0"/>
                  </a:moveTo>
                  <a:cubicBezTo>
                    <a:pt x="382" y="0"/>
                    <a:pt x="267" y="29"/>
                    <a:pt x="191" y="125"/>
                  </a:cubicBezTo>
                  <a:cubicBezTo>
                    <a:pt x="86" y="252"/>
                    <a:pt x="43" y="433"/>
                    <a:pt x="32" y="581"/>
                  </a:cubicBezTo>
                  <a:cubicBezTo>
                    <a:pt x="1" y="899"/>
                    <a:pt x="107" y="1237"/>
                    <a:pt x="329" y="1470"/>
                  </a:cubicBezTo>
                  <a:cubicBezTo>
                    <a:pt x="340" y="1481"/>
                    <a:pt x="361" y="1481"/>
                    <a:pt x="371" y="1481"/>
                  </a:cubicBezTo>
                  <a:cubicBezTo>
                    <a:pt x="403" y="1534"/>
                    <a:pt x="456" y="1586"/>
                    <a:pt x="519" y="1608"/>
                  </a:cubicBezTo>
                  <a:cubicBezTo>
                    <a:pt x="525" y="1611"/>
                    <a:pt x="531" y="1612"/>
                    <a:pt x="536" y="1612"/>
                  </a:cubicBezTo>
                  <a:cubicBezTo>
                    <a:pt x="551" y="1612"/>
                    <a:pt x="564" y="1602"/>
                    <a:pt x="573" y="1586"/>
                  </a:cubicBezTo>
                  <a:cubicBezTo>
                    <a:pt x="583" y="1597"/>
                    <a:pt x="594" y="1608"/>
                    <a:pt x="604" y="1608"/>
                  </a:cubicBezTo>
                  <a:cubicBezTo>
                    <a:pt x="623" y="1622"/>
                    <a:pt x="644" y="1628"/>
                    <a:pt x="665" y="1628"/>
                  </a:cubicBezTo>
                  <a:cubicBezTo>
                    <a:pt x="690" y="1628"/>
                    <a:pt x="714" y="1619"/>
                    <a:pt x="731" y="1608"/>
                  </a:cubicBezTo>
                  <a:cubicBezTo>
                    <a:pt x="747" y="1612"/>
                    <a:pt x="761" y="1614"/>
                    <a:pt x="774" y="1614"/>
                  </a:cubicBezTo>
                  <a:cubicBezTo>
                    <a:pt x="797" y="1614"/>
                    <a:pt x="817" y="1607"/>
                    <a:pt x="837" y="1586"/>
                  </a:cubicBezTo>
                  <a:cubicBezTo>
                    <a:pt x="900" y="1523"/>
                    <a:pt x="869" y="1438"/>
                    <a:pt x="848" y="1375"/>
                  </a:cubicBezTo>
                  <a:cubicBezTo>
                    <a:pt x="816" y="1280"/>
                    <a:pt x="794" y="1184"/>
                    <a:pt x="773" y="1089"/>
                  </a:cubicBezTo>
                  <a:cubicBezTo>
                    <a:pt x="763" y="951"/>
                    <a:pt x="763" y="793"/>
                    <a:pt x="794" y="655"/>
                  </a:cubicBezTo>
                  <a:cubicBezTo>
                    <a:pt x="794" y="676"/>
                    <a:pt x="805" y="697"/>
                    <a:pt x="816" y="718"/>
                  </a:cubicBezTo>
                  <a:cubicBezTo>
                    <a:pt x="837" y="793"/>
                    <a:pt x="848" y="866"/>
                    <a:pt x="879" y="930"/>
                  </a:cubicBezTo>
                  <a:cubicBezTo>
                    <a:pt x="894" y="969"/>
                    <a:pt x="927" y="996"/>
                    <a:pt x="963" y="996"/>
                  </a:cubicBezTo>
                  <a:cubicBezTo>
                    <a:pt x="977" y="996"/>
                    <a:pt x="992" y="992"/>
                    <a:pt x="1006" y="983"/>
                  </a:cubicBezTo>
                  <a:cubicBezTo>
                    <a:pt x="1060" y="951"/>
                    <a:pt x="1049" y="877"/>
                    <a:pt x="1049" y="824"/>
                  </a:cubicBezTo>
                  <a:cubicBezTo>
                    <a:pt x="1038" y="539"/>
                    <a:pt x="943" y="263"/>
                    <a:pt x="763" y="31"/>
                  </a:cubicBezTo>
                  <a:cubicBezTo>
                    <a:pt x="753" y="20"/>
                    <a:pt x="742" y="15"/>
                    <a:pt x="731" y="15"/>
                  </a:cubicBezTo>
                  <a:cubicBezTo>
                    <a:pt x="721" y="15"/>
                    <a:pt x="710" y="20"/>
                    <a:pt x="700" y="31"/>
                  </a:cubicBezTo>
                  <a:lnTo>
                    <a:pt x="689" y="20"/>
                  </a:lnTo>
                  <a:cubicBezTo>
                    <a:pt x="629" y="9"/>
                    <a:pt x="565" y="0"/>
                    <a:pt x="501" y="0"/>
                  </a:cubicBezTo>
                  <a:close/>
                </a:path>
              </a:pathLst>
            </a:custGeom>
            <a:solidFill>
              <a:srgbClr val="EB9A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2964;p68">
              <a:extLst>
                <a:ext uri="{FF2B5EF4-FFF2-40B4-BE49-F238E27FC236}">
                  <a16:creationId xmlns:a16="http://schemas.microsoft.com/office/drawing/2014/main" id="{7323783D-58F2-DC47-E67D-C8E3FE11046E}"/>
                </a:ext>
              </a:extLst>
            </p:cNvPr>
            <p:cNvSpPr/>
            <p:nvPr/>
          </p:nvSpPr>
          <p:spPr>
            <a:xfrm>
              <a:off x="4559400" y="4527450"/>
              <a:ext cx="4775" cy="19350"/>
            </a:xfrm>
            <a:custGeom>
              <a:avLst/>
              <a:gdLst/>
              <a:ahLst/>
              <a:cxnLst/>
              <a:rect l="l" t="t" r="r" b="b"/>
              <a:pathLst>
                <a:path w="191" h="774" extrusionOk="0">
                  <a:moveTo>
                    <a:pt x="22" y="0"/>
                  </a:moveTo>
                  <a:cubicBezTo>
                    <a:pt x="11" y="0"/>
                    <a:pt x="0" y="11"/>
                    <a:pt x="0" y="11"/>
                  </a:cubicBezTo>
                  <a:cubicBezTo>
                    <a:pt x="0" y="275"/>
                    <a:pt x="43" y="529"/>
                    <a:pt x="159" y="762"/>
                  </a:cubicBezTo>
                  <a:lnTo>
                    <a:pt x="170" y="773"/>
                  </a:lnTo>
                  <a:lnTo>
                    <a:pt x="180" y="773"/>
                  </a:lnTo>
                  <a:cubicBezTo>
                    <a:pt x="191" y="762"/>
                    <a:pt x="191" y="752"/>
                    <a:pt x="180" y="741"/>
                  </a:cubicBezTo>
                  <a:cubicBezTo>
                    <a:pt x="74" y="519"/>
                    <a:pt x="32" y="265"/>
                    <a:pt x="32" y="11"/>
                  </a:cubicBezTo>
                  <a:cubicBezTo>
                    <a:pt x="43" y="11"/>
                    <a:pt x="32" y="0"/>
                    <a:pt x="22" y="0"/>
                  </a:cubicBezTo>
                  <a:close/>
                </a:path>
              </a:pathLst>
            </a:custGeom>
            <a:solidFill>
              <a:srgbClr val="CE5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2965;p68">
              <a:extLst>
                <a:ext uri="{FF2B5EF4-FFF2-40B4-BE49-F238E27FC236}">
                  <a16:creationId xmlns:a16="http://schemas.microsoft.com/office/drawing/2014/main" id="{DA8B6B6E-FB9A-85F1-5732-127D32B5117A}"/>
                </a:ext>
              </a:extLst>
            </p:cNvPr>
            <p:cNvSpPr/>
            <p:nvPr/>
          </p:nvSpPr>
          <p:spPr>
            <a:xfrm>
              <a:off x="4555425" y="4527725"/>
              <a:ext cx="4525" cy="18025"/>
            </a:xfrm>
            <a:custGeom>
              <a:avLst/>
              <a:gdLst/>
              <a:ahLst/>
              <a:cxnLst/>
              <a:rect l="l" t="t" r="r" b="b"/>
              <a:pathLst>
                <a:path w="181" h="721" extrusionOk="0">
                  <a:moveTo>
                    <a:pt x="42" y="0"/>
                  </a:moveTo>
                  <a:cubicBezTo>
                    <a:pt x="32" y="0"/>
                    <a:pt x="21" y="10"/>
                    <a:pt x="21" y="10"/>
                  </a:cubicBezTo>
                  <a:cubicBezTo>
                    <a:pt x="0" y="254"/>
                    <a:pt x="42" y="497"/>
                    <a:pt x="148" y="709"/>
                  </a:cubicBezTo>
                  <a:cubicBezTo>
                    <a:pt x="148" y="720"/>
                    <a:pt x="159" y="720"/>
                    <a:pt x="159" y="720"/>
                  </a:cubicBezTo>
                  <a:lnTo>
                    <a:pt x="170" y="720"/>
                  </a:lnTo>
                  <a:cubicBezTo>
                    <a:pt x="170" y="709"/>
                    <a:pt x="181" y="709"/>
                    <a:pt x="170" y="699"/>
                  </a:cubicBezTo>
                  <a:cubicBezTo>
                    <a:pt x="75" y="487"/>
                    <a:pt x="32" y="254"/>
                    <a:pt x="53" y="21"/>
                  </a:cubicBezTo>
                  <a:cubicBezTo>
                    <a:pt x="53" y="10"/>
                    <a:pt x="42" y="0"/>
                    <a:pt x="42" y="0"/>
                  </a:cubicBezTo>
                  <a:close/>
                </a:path>
              </a:pathLst>
            </a:custGeom>
            <a:solidFill>
              <a:srgbClr val="CE5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2966;p68">
              <a:extLst>
                <a:ext uri="{FF2B5EF4-FFF2-40B4-BE49-F238E27FC236}">
                  <a16:creationId xmlns:a16="http://schemas.microsoft.com/office/drawing/2014/main" id="{640BA317-A34A-ADF6-FC48-6A4D6174B7E3}"/>
                </a:ext>
              </a:extLst>
            </p:cNvPr>
            <p:cNvSpPr/>
            <p:nvPr/>
          </p:nvSpPr>
          <p:spPr>
            <a:xfrm>
              <a:off x="4550925" y="4527975"/>
              <a:ext cx="3975" cy="14850"/>
            </a:xfrm>
            <a:custGeom>
              <a:avLst/>
              <a:gdLst/>
              <a:ahLst/>
              <a:cxnLst/>
              <a:rect l="l" t="t" r="r" b="b"/>
              <a:pathLst>
                <a:path w="159" h="594" extrusionOk="0">
                  <a:moveTo>
                    <a:pt x="22" y="0"/>
                  </a:moveTo>
                  <a:cubicBezTo>
                    <a:pt x="11" y="0"/>
                    <a:pt x="1" y="11"/>
                    <a:pt x="1" y="21"/>
                  </a:cubicBezTo>
                  <a:cubicBezTo>
                    <a:pt x="11" y="212"/>
                    <a:pt x="43" y="403"/>
                    <a:pt x="117" y="583"/>
                  </a:cubicBezTo>
                  <a:cubicBezTo>
                    <a:pt x="128" y="583"/>
                    <a:pt x="128" y="593"/>
                    <a:pt x="138" y="593"/>
                  </a:cubicBezTo>
                  <a:cubicBezTo>
                    <a:pt x="149" y="583"/>
                    <a:pt x="159" y="572"/>
                    <a:pt x="149" y="572"/>
                  </a:cubicBezTo>
                  <a:cubicBezTo>
                    <a:pt x="74" y="392"/>
                    <a:pt x="43" y="212"/>
                    <a:pt x="32" y="21"/>
                  </a:cubicBezTo>
                  <a:cubicBezTo>
                    <a:pt x="32" y="11"/>
                    <a:pt x="22" y="0"/>
                    <a:pt x="22" y="0"/>
                  </a:cubicBezTo>
                  <a:close/>
                </a:path>
              </a:pathLst>
            </a:custGeom>
            <a:solidFill>
              <a:srgbClr val="CE5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2967;p68">
              <a:extLst>
                <a:ext uri="{FF2B5EF4-FFF2-40B4-BE49-F238E27FC236}">
                  <a16:creationId xmlns:a16="http://schemas.microsoft.com/office/drawing/2014/main" id="{1D353B10-3A6A-8B2C-5B6B-3E0A205C806F}"/>
                </a:ext>
              </a:extLst>
            </p:cNvPr>
            <p:cNvSpPr/>
            <p:nvPr/>
          </p:nvSpPr>
          <p:spPr>
            <a:xfrm>
              <a:off x="4577125" y="4281050"/>
              <a:ext cx="49525" cy="80200"/>
            </a:xfrm>
            <a:custGeom>
              <a:avLst/>
              <a:gdLst/>
              <a:ahLst/>
              <a:cxnLst/>
              <a:rect l="l" t="t" r="r" b="b"/>
              <a:pathLst>
                <a:path w="1981" h="3208" extrusionOk="0">
                  <a:moveTo>
                    <a:pt x="1980" y="0"/>
                  </a:moveTo>
                  <a:lnTo>
                    <a:pt x="1980" y="0"/>
                  </a:lnTo>
                  <a:cubicBezTo>
                    <a:pt x="1080" y="318"/>
                    <a:pt x="0" y="2414"/>
                    <a:pt x="0" y="2414"/>
                  </a:cubicBezTo>
                  <a:lnTo>
                    <a:pt x="1409" y="3207"/>
                  </a:lnTo>
                  <a:lnTo>
                    <a:pt x="1980" y="0"/>
                  </a:ln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2968;p68">
              <a:extLst>
                <a:ext uri="{FF2B5EF4-FFF2-40B4-BE49-F238E27FC236}">
                  <a16:creationId xmlns:a16="http://schemas.microsoft.com/office/drawing/2014/main" id="{06E07A6E-1D59-6359-E45A-160B92B52DCB}"/>
                </a:ext>
              </a:extLst>
            </p:cNvPr>
            <p:cNvSpPr/>
            <p:nvPr/>
          </p:nvSpPr>
          <p:spPr>
            <a:xfrm>
              <a:off x="4629275" y="4395625"/>
              <a:ext cx="101125" cy="72225"/>
            </a:xfrm>
            <a:custGeom>
              <a:avLst/>
              <a:gdLst/>
              <a:ahLst/>
              <a:cxnLst/>
              <a:rect l="l" t="t" r="r" b="b"/>
              <a:pathLst>
                <a:path w="4045" h="2889" extrusionOk="0">
                  <a:moveTo>
                    <a:pt x="3674" y="1"/>
                  </a:moveTo>
                  <a:lnTo>
                    <a:pt x="0" y="191"/>
                  </a:lnTo>
                  <a:lnTo>
                    <a:pt x="0" y="2807"/>
                  </a:lnTo>
                  <a:cubicBezTo>
                    <a:pt x="480" y="2866"/>
                    <a:pt x="978" y="2889"/>
                    <a:pt x="1455" y="2889"/>
                  </a:cubicBezTo>
                  <a:cubicBezTo>
                    <a:pt x="2842" y="2889"/>
                    <a:pt x="4045" y="2701"/>
                    <a:pt x="4045" y="2701"/>
                  </a:cubicBezTo>
                  <a:cubicBezTo>
                    <a:pt x="4034" y="1546"/>
                    <a:pt x="3674" y="1"/>
                    <a:pt x="3674" y="1"/>
                  </a:cubicBez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2969;p68">
              <a:extLst>
                <a:ext uri="{FF2B5EF4-FFF2-40B4-BE49-F238E27FC236}">
                  <a16:creationId xmlns:a16="http://schemas.microsoft.com/office/drawing/2014/main" id="{293900A2-4090-805A-BFC8-F17C563844D5}"/>
                </a:ext>
              </a:extLst>
            </p:cNvPr>
            <p:cNvSpPr/>
            <p:nvPr/>
          </p:nvSpPr>
          <p:spPr>
            <a:xfrm>
              <a:off x="4621575" y="4303525"/>
              <a:ext cx="131600" cy="121250"/>
            </a:xfrm>
            <a:custGeom>
              <a:avLst/>
              <a:gdLst/>
              <a:ahLst/>
              <a:cxnLst/>
              <a:rect l="l" t="t" r="r" b="b"/>
              <a:pathLst>
                <a:path w="5264" h="4850" extrusionOk="0">
                  <a:moveTo>
                    <a:pt x="3960" y="1"/>
                  </a:moveTo>
                  <a:lnTo>
                    <a:pt x="3590" y="2341"/>
                  </a:lnTo>
                  <a:cubicBezTo>
                    <a:pt x="3781" y="2764"/>
                    <a:pt x="3939" y="3219"/>
                    <a:pt x="4066" y="3706"/>
                  </a:cubicBezTo>
                  <a:cubicBezTo>
                    <a:pt x="2847" y="3931"/>
                    <a:pt x="1865" y="3988"/>
                    <a:pt x="1184" y="3988"/>
                  </a:cubicBezTo>
                  <a:cubicBezTo>
                    <a:pt x="488" y="3988"/>
                    <a:pt x="107" y="3929"/>
                    <a:pt x="107" y="3929"/>
                  </a:cubicBezTo>
                  <a:lnTo>
                    <a:pt x="1" y="4701"/>
                  </a:lnTo>
                  <a:cubicBezTo>
                    <a:pt x="737" y="4796"/>
                    <a:pt x="1565" y="4849"/>
                    <a:pt x="2367" y="4849"/>
                  </a:cubicBezTo>
                  <a:cubicBezTo>
                    <a:pt x="3169" y="4849"/>
                    <a:pt x="3945" y="4796"/>
                    <a:pt x="4574" y="4680"/>
                  </a:cubicBezTo>
                  <a:cubicBezTo>
                    <a:pt x="4988" y="4606"/>
                    <a:pt x="5263" y="4214"/>
                    <a:pt x="5200" y="3802"/>
                  </a:cubicBezTo>
                  <a:cubicBezTo>
                    <a:pt x="4765" y="1070"/>
                    <a:pt x="3960" y="1"/>
                    <a:pt x="3960" y="1"/>
                  </a:cubicBezTo>
                  <a:close/>
                </a:path>
              </a:pathLst>
            </a:custGeom>
            <a:solidFill>
              <a:srgbClr val="EB9A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2970;p68">
              <a:extLst>
                <a:ext uri="{FF2B5EF4-FFF2-40B4-BE49-F238E27FC236}">
                  <a16:creationId xmlns:a16="http://schemas.microsoft.com/office/drawing/2014/main" id="{3B357239-B437-F517-9BF7-6A8A3B44F2E8}"/>
                </a:ext>
              </a:extLst>
            </p:cNvPr>
            <p:cNvSpPr/>
            <p:nvPr/>
          </p:nvSpPr>
          <p:spPr>
            <a:xfrm>
              <a:off x="4588225" y="4397200"/>
              <a:ext cx="41600" cy="25850"/>
            </a:xfrm>
            <a:custGeom>
              <a:avLst/>
              <a:gdLst/>
              <a:ahLst/>
              <a:cxnLst/>
              <a:rect l="l" t="t" r="r" b="b"/>
              <a:pathLst>
                <a:path w="1664" h="1034" extrusionOk="0">
                  <a:moveTo>
                    <a:pt x="768" y="1"/>
                  </a:moveTo>
                  <a:cubicBezTo>
                    <a:pt x="725" y="1"/>
                    <a:pt x="681" y="6"/>
                    <a:pt x="657" y="44"/>
                  </a:cubicBezTo>
                  <a:cubicBezTo>
                    <a:pt x="626" y="97"/>
                    <a:pt x="657" y="150"/>
                    <a:pt x="711" y="182"/>
                  </a:cubicBezTo>
                  <a:cubicBezTo>
                    <a:pt x="774" y="203"/>
                    <a:pt x="848" y="224"/>
                    <a:pt x="922" y="245"/>
                  </a:cubicBezTo>
                  <a:cubicBezTo>
                    <a:pt x="944" y="245"/>
                    <a:pt x="965" y="255"/>
                    <a:pt x="986" y="266"/>
                  </a:cubicBezTo>
                  <a:cubicBezTo>
                    <a:pt x="901" y="279"/>
                    <a:pt x="809" y="288"/>
                    <a:pt x="718" y="288"/>
                  </a:cubicBezTo>
                  <a:cubicBezTo>
                    <a:pt x="661" y="288"/>
                    <a:pt x="605" y="285"/>
                    <a:pt x="551" y="277"/>
                  </a:cubicBezTo>
                  <a:cubicBezTo>
                    <a:pt x="457" y="266"/>
                    <a:pt x="361" y="234"/>
                    <a:pt x="266" y="203"/>
                  </a:cubicBezTo>
                  <a:cubicBezTo>
                    <a:pt x="230" y="191"/>
                    <a:pt x="188" y="176"/>
                    <a:pt x="147" y="176"/>
                  </a:cubicBezTo>
                  <a:cubicBezTo>
                    <a:pt x="114" y="176"/>
                    <a:pt x="82" y="185"/>
                    <a:pt x="54" y="213"/>
                  </a:cubicBezTo>
                  <a:cubicBezTo>
                    <a:pt x="22" y="245"/>
                    <a:pt x="22" y="288"/>
                    <a:pt x="33" y="319"/>
                  </a:cubicBezTo>
                  <a:cubicBezTo>
                    <a:pt x="12" y="361"/>
                    <a:pt x="1" y="404"/>
                    <a:pt x="33" y="446"/>
                  </a:cubicBezTo>
                  <a:cubicBezTo>
                    <a:pt x="33" y="467"/>
                    <a:pt x="43" y="478"/>
                    <a:pt x="54" y="488"/>
                  </a:cubicBezTo>
                  <a:cubicBezTo>
                    <a:pt x="33" y="488"/>
                    <a:pt x="22" y="509"/>
                    <a:pt x="33" y="531"/>
                  </a:cubicBezTo>
                  <a:cubicBezTo>
                    <a:pt x="54" y="594"/>
                    <a:pt x="107" y="648"/>
                    <a:pt x="160" y="679"/>
                  </a:cubicBezTo>
                  <a:cubicBezTo>
                    <a:pt x="160" y="700"/>
                    <a:pt x="160" y="711"/>
                    <a:pt x="170" y="721"/>
                  </a:cubicBezTo>
                  <a:cubicBezTo>
                    <a:pt x="378" y="920"/>
                    <a:pt x="670" y="1034"/>
                    <a:pt x="956" y="1034"/>
                  </a:cubicBezTo>
                  <a:cubicBezTo>
                    <a:pt x="991" y="1034"/>
                    <a:pt x="1025" y="1032"/>
                    <a:pt x="1060" y="1029"/>
                  </a:cubicBezTo>
                  <a:cubicBezTo>
                    <a:pt x="1208" y="1008"/>
                    <a:pt x="1388" y="965"/>
                    <a:pt x="1515" y="869"/>
                  </a:cubicBezTo>
                  <a:cubicBezTo>
                    <a:pt x="1664" y="742"/>
                    <a:pt x="1652" y="542"/>
                    <a:pt x="1621" y="361"/>
                  </a:cubicBezTo>
                  <a:cubicBezTo>
                    <a:pt x="1621" y="361"/>
                    <a:pt x="1621" y="351"/>
                    <a:pt x="1610" y="351"/>
                  </a:cubicBezTo>
                  <a:cubicBezTo>
                    <a:pt x="1631" y="340"/>
                    <a:pt x="1631" y="309"/>
                    <a:pt x="1610" y="298"/>
                  </a:cubicBezTo>
                  <a:cubicBezTo>
                    <a:pt x="1388" y="118"/>
                    <a:pt x="1102" y="12"/>
                    <a:pt x="817" y="1"/>
                  </a:cubicBezTo>
                  <a:cubicBezTo>
                    <a:pt x="802" y="1"/>
                    <a:pt x="785" y="1"/>
                    <a:pt x="768" y="1"/>
                  </a:cubicBezTo>
                  <a:close/>
                </a:path>
              </a:pathLst>
            </a:custGeom>
            <a:solidFill>
              <a:srgbClr val="EB9A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2971;p68">
              <a:extLst>
                <a:ext uri="{FF2B5EF4-FFF2-40B4-BE49-F238E27FC236}">
                  <a16:creationId xmlns:a16="http://schemas.microsoft.com/office/drawing/2014/main" id="{1329DC13-4EF6-28B8-2996-1C6E76F2337A}"/>
                </a:ext>
              </a:extLst>
            </p:cNvPr>
            <p:cNvSpPr/>
            <p:nvPr/>
          </p:nvSpPr>
          <p:spPr>
            <a:xfrm>
              <a:off x="4589300" y="4405050"/>
              <a:ext cx="19350" cy="4675"/>
            </a:xfrm>
            <a:custGeom>
              <a:avLst/>
              <a:gdLst/>
              <a:ahLst/>
              <a:cxnLst/>
              <a:rect l="l" t="t" r="r" b="b"/>
              <a:pathLst>
                <a:path w="774" h="187" extrusionOk="0">
                  <a:moveTo>
                    <a:pt x="22" y="0"/>
                  </a:moveTo>
                  <a:cubicBezTo>
                    <a:pt x="16" y="0"/>
                    <a:pt x="11" y="5"/>
                    <a:pt x="11" y="5"/>
                  </a:cubicBezTo>
                  <a:lnTo>
                    <a:pt x="0" y="16"/>
                  </a:lnTo>
                  <a:cubicBezTo>
                    <a:pt x="0" y="26"/>
                    <a:pt x="11" y="26"/>
                    <a:pt x="11" y="37"/>
                  </a:cubicBezTo>
                  <a:cubicBezTo>
                    <a:pt x="225" y="134"/>
                    <a:pt x="466" y="187"/>
                    <a:pt x="700" y="187"/>
                  </a:cubicBezTo>
                  <a:cubicBezTo>
                    <a:pt x="721" y="187"/>
                    <a:pt x="742" y="186"/>
                    <a:pt x="763" y="185"/>
                  </a:cubicBezTo>
                  <a:cubicBezTo>
                    <a:pt x="774" y="185"/>
                    <a:pt x="774" y="174"/>
                    <a:pt x="774" y="164"/>
                  </a:cubicBezTo>
                  <a:cubicBezTo>
                    <a:pt x="774" y="153"/>
                    <a:pt x="763" y="153"/>
                    <a:pt x="763" y="153"/>
                  </a:cubicBezTo>
                  <a:cubicBezTo>
                    <a:pt x="741" y="154"/>
                    <a:pt x="719" y="155"/>
                    <a:pt x="697" y="155"/>
                  </a:cubicBezTo>
                  <a:cubicBezTo>
                    <a:pt x="465" y="155"/>
                    <a:pt x="235" y="102"/>
                    <a:pt x="32" y="5"/>
                  </a:cubicBezTo>
                  <a:cubicBezTo>
                    <a:pt x="29" y="2"/>
                    <a:pt x="25" y="0"/>
                    <a:pt x="22" y="0"/>
                  </a:cubicBezTo>
                  <a:close/>
                </a:path>
              </a:pathLst>
            </a:custGeom>
            <a:solidFill>
              <a:srgbClr val="CE5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972;p68">
              <a:extLst>
                <a:ext uri="{FF2B5EF4-FFF2-40B4-BE49-F238E27FC236}">
                  <a16:creationId xmlns:a16="http://schemas.microsoft.com/office/drawing/2014/main" id="{74A4E78A-43B5-DFE9-E999-6EB98D310CF0}"/>
                </a:ext>
              </a:extLst>
            </p:cNvPr>
            <p:cNvSpPr/>
            <p:nvPr/>
          </p:nvSpPr>
          <p:spPr>
            <a:xfrm>
              <a:off x="4590350" y="4409400"/>
              <a:ext cx="18025" cy="3850"/>
            </a:xfrm>
            <a:custGeom>
              <a:avLst/>
              <a:gdLst/>
              <a:ahLst/>
              <a:cxnLst/>
              <a:rect l="l" t="t" r="r" b="b"/>
              <a:pathLst>
                <a:path w="721" h="154" extrusionOk="0">
                  <a:moveTo>
                    <a:pt x="22" y="0"/>
                  </a:moveTo>
                  <a:cubicBezTo>
                    <a:pt x="22" y="0"/>
                    <a:pt x="12" y="0"/>
                    <a:pt x="1" y="11"/>
                  </a:cubicBezTo>
                  <a:cubicBezTo>
                    <a:pt x="1" y="21"/>
                    <a:pt x="1" y="21"/>
                    <a:pt x="12" y="33"/>
                  </a:cubicBezTo>
                  <a:cubicBezTo>
                    <a:pt x="188" y="111"/>
                    <a:pt x="385" y="154"/>
                    <a:pt x="587" y="154"/>
                  </a:cubicBezTo>
                  <a:cubicBezTo>
                    <a:pt x="628" y="154"/>
                    <a:pt x="669" y="152"/>
                    <a:pt x="710" y="149"/>
                  </a:cubicBezTo>
                  <a:cubicBezTo>
                    <a:pt x="710" y="149"/>
                    <a:pt x="721" y="149"/>
                    <a:pt x="721" y="138"/>
                  </a:cubicBezTo>
                  <a:cubicBezTo>
                    <a:pt x="721" y="127"/>
                    <a:pt x="710" y="117"/>
                    <a:pt x="699" y="117"/>
                  </a:cubicBezTo>
                  <a:cubicBezTo>
                    <a:pt x="660" y="121"/>
                    <a:pt x="621" y="123"/>
                    <a:pt x="581" y="123"/>
                  </a:cubicBezTo>
                  <a:cubicBezTo>
                    <a:pt x="388" y="123"/>
                    <a:pt x="198" y="80"/>
                    <a:pt x="22" y="0"/>
                  </a:cubicBezTo>
                  <a:close/>
                </a:path>
              </a:pathLst>
            </a:custGeom>
            <a:solidFill>
              <a:srgbClr val="CE5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973;p68">
              <a:extLst>
                <a:ext uri="{FF2B5EF4-FFF2-40B4-BE49-F238E27FC236}">
                  <a16:creationId xmlns:a16="http://schemas.microsoft.com/office/drawing/2014/main" id="{CE0D0F07-AB42-8CC2-8EF1-E20B57CD0526}"/>
                </a:ext>
              </a:extLst>
            </p:cNvPr>
            <p:cNvSpPr/>
            <p:nvPr/>
          </p:nvSpPr>
          <p:spPr>
            <a:xfrm>
              <a:off x="4593275" y="4414425"/>
              <a:ext cx="14850" cy="3750"/>
            </a:xfrm>
            <a:custGeom>
              <a:avLst/>
              <a:gdLst/>
              <a:ahLst/>
              <a:cxnLst/>
              <a:rect l="l" t="t" r="r" b="b"/>
              <a:pathLst>
                <a:path w="594" h="150" extrusionOk="0">
                  <a:moveTo>
                    <a:pt x="22" y="1"/>
                  </a:moveTo>
                  <a:cubicBezTo>
                    <a:pt x="22" y="1"/>
                    <a:pt x="11" y="1"/>
                    <a:pt x="0" y="11"/>
                  </a:cubicBezTo>
                  <a:cubicBezTo>
                    <a:pt x="0" y="22"/>
                    <a:pt x="11" y="32"/>
                    <a:pt x="11" y="32"/>
                  </a:cubicBezTo>
                  <a:cubicBezTo>
                    <a:pt x="191" y="107"/>
                    <a:pt x="382" y="149"/>
                    <a:pt x="572" y="149"/>
                  </a:cubicBezTo>
                  <a:cubicBezTo>
                    <a:pt x="582" y="149"/>
                    <a:pt x="593" y="149"/>
                    <a:pt x="593" y="138"/>
                  </a:cubicBezTo>
                  <a:cubicBezTo>
                    <a:pt x="593" y="128"/>
                    <a:pt x="582" y="117"/>
                    <a:pt x="572" y="117"/>
                  </a:cubicBezTo>
                  <a:cubicBezTo>
                    <a:pt x="382" y="117"/>
                    <a:pt x="201" y="75"/>
                    <a:pt x="22" y="1"/>
                  </a:cubicBezTo>
                  <a:close/>
                </a:path>
              </a:pathLst>
            </a:custGeom>
            <a:solidFill>
              <a:srgbClr val="CE5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974;p68">
              <a:extLst>
                <a:ext uri="{FF2B5EF4-FFF2-40B4-BE49-F238E27FC236}">
                  <a16:creationId xmlns:a16="http://schemas.microsoft.com/office/drawing/2014/main" id="{13CECF68-424E-963A-A31C-091F55CDEBCC}"/>
                </a:ext>
              </a:extLst>
            </p:cNvPr>
            <p:cNvSpPr/>
            <p:nvPr/>
          </p:nvSpPr>
          <p:spPr>
            <a:xfrm>
              <a:off x="4707075" y="4285800"/>
              <a:ext cx="39725" cy="81550"/>
            </a:xfrm>
            <a:custGeom>
              <a:avLst/>
              <a:gdLst/>
              <a:ahLst/>
              <a:cxnLst/>
              <a:rect l="l" t="t" r="r" b="b"/>
              <a:pathLst>
                <a:path w="1589" h="3262" extrusionOk="0">
                  <a:moveTo>
                    <a:pt x="1" y="1"/>
                  </a:moveTo>
                  <a:lnTo>
                    <a:pt x="159" y="3261"/>
                  </a:lnTo>
                  <a:lnTo>
                    <a:pt x="1589" y="2530"/>
                  </a:lnTo>
                  <a:cubicBezTo>
                    <a:pt x="1589" y="2530"/>
                    <a:pt x="848" y="445"/>
                    <a:pt x="1" y="1"/>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975;p68">
              <a:extLst>
                <a:ext uri="{FF2B5EF4-FFF2-40B4-BE49-F238E27FC236}">
                  <a16:creationId xmlns:a16="http://schemas.microsoft.com/office/drawing/2014/main" id="{2FF0A6F1-20B6-B931-EC23-D3B3AD1DFCB8}"/>
                </a:ext>
              </a:extLst>
            </p:cNvPr>
            <p:cNvSpPr/>
            <p:nvPr/>
          </p:nvSpPr>
          <p:spPr>
            <a:xfrm>
              <a:off x="4603050" y="4394075"/>
              <a:ext cx="118075" cy="173625"/>
            </a:xfrm>
            <a:custGeom>
              <a:avLst/>
              <a:gdLst/>
              <a:ahLst/>
              <a:cxnLst/>
              <a:rect l="l" t="t" r="r" b="b"/>
              <a:pathLst>
                <a:path w="4723" h="6945" extrusionOk="0">
                  <a:moveTo>
                    <a:pt x="3430" y="0"/>
                  </a:moveTo>
                  <a:cubicBezTo>
                    <a:pt x="2723" y="0"/>
                    <a:pt x="1824" y="55"/>
                    <a:pt x="986" y="264"/>
                  </a:cubicBezTo>
                  <a:cubicBezTo>
                    <a:pt x="986" y="264"/>
                    <a:pt x="224" y="3737"/>
                    <a:pt x="1" y="6744"/>
                  </a:cubicBezTo>
                  <a:lnTo>
                    <a:pt x="1558" y="6934"/>
                  </a:lnTo>
                  <a:cubicBezTo>
                    <a:pt x="1558" y="6934"/>
                    <a:pt x="1970" y="2731"/>
                    <a:pt x="2732" y="1079"/>
                  </a:cubicBezTo>
                  <a:lnTo>
                    <a:pt x="2732" y="1079"/>
                  </a:lnTo>
                  <a:cubicBezTo>
                    <a:pt x="2732" y="1080"/>
                    <a:pt x="2722" y="4669"/>
                    <a:pt x="3019" y="6944"/>
                  </a:cubicBezTo>
                  <a:lnTo>
                    <a:pt x="4480" y="6638"/>
                  </a:lnTo>
                  <a:cubicBezTo>
                    <a:pt x="4480" y="6638"/>
                    <a:pt x="4511" y="2255"/>
                    <a:pt x="4723" y="63"/>
                  </a:cubicBezTo>
                  <a:cubicBezTo>
                    <a:pt x="4723" y="63"/>
                    <a:pt x="4187" y="0"/>
                    <a:pt x="3430" y="0"/>
                  </a:cubicBezTo>
                  <a:close/>
                </a:path>
              </a:pathLst>
            </a:custGeom>
            <a:solidFill>
              <a:srgbClr val="8940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976;p68">
              <a:extLst>
                <a:ext uri="{FF2B5EF4-FFF2-40B4-BE49-F238E27FC236}">
                  <a16:creationId xmlns:a16="http://schemas.microsoft.com/office/drawing/2014/main" id="{163E5158-3DB4-E2BD-1791-83EE5A59392F}"/>
                </a:ext>
              </a:extLst>
            </p:cNvPr>
            <p:cNvSpPr/>
            <p:nvPr/>
          </p:nvSpPr>
          <p:spPr>
            <a:xfrm>
              <a:off x="4708400" y="4398275"/>
              <a:ext cx="9300" cy="155400"/>
            </a:xfrm>
            <a:custGeom>
              <a:avLst/>
              <a:gdLst/>
              <a:ahLst/>
              <a:cxnLst/>
              <a:rect l="l" t="t" r="r" b="b"/>
              <a:pathLst>
                <a:path w="372" h="6216" extrusionOk="0">
                  <a:moveTo>
                    <a:pt x="350" y="1"/>
                  </a:moveTo>
                  <a:cubicBezTo>
                    <a:pt x="329" y="1"/>
                    <a:pt x="318" y="12"/>
                    <a:pt x="318" y="33"/>
                  </a:cubicBezTo>
                  <a:cubicBezTo>
                    <a:pt x="308" y="75"/>
                    <a:pt x="0" y="4278"/>
                    <a:pt x="85" y="6183"/>
                  </a:cubicBezTo>
                  <a:cubicBezTo>
                    <a:pt x="85" y="6205"/>
                    <a:pt x="96" y="6216"/>
                    <a:pt x="117" y="6216"/>
                  </a:cubicBezTo>
                  <a:cubicBezTo>
                    <a:pt x="127" y="6216"/>
                    <a:pt x="149" y="6205"/>
                    <a:pt x="149" y="6183"/>
                  </a:cubicBezTo>
                  <a:cubicBezTo>
                    <a:pt x="54" y="4278"/>
                    <a:pt x="371" y="75"/>
                    <a:pt x="371" y="33"/>
                  </a:cubicBezTo>
                  <a:cubicBezTo>
                    <a:pt x="371" y="22"/>
                    <a:pt x="360" y="1"/>
                    <a:pt x="350" y="1"/>
                  </a:cubicBez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977;p68">
              <a:extLst>
                <a:ext uri="{FF2B5EF4-FFF2-40B4-BE49-F238E27FC236}">
                  <a16:creationId xmlns:a16="http://schemas.microsoft.com/office/drawing/2014/main" id="{88A6551E-D60E-E1EA-61DE-90A020A37079}"/>
                </a:ext>
              </a:extLst>
            </p:cNvPr>
            <p:cNvSpPr/>
            <p:nvPr/>
          </p:nvSpPr>
          <p:spPr>
            <a:xfrm>
              <a:off x="4605175" y="4401350"/>
              <a:ext cx="26500" cy="157350"/>
            </a:xfrm>
            <a:custGeom>
              <a:avLst/>
              <a:gdLst/>
              <a:ahLst/>
              <a:cxnLst/>
              <a:rect l="l" t="t" r="r" b="b"/>
              <a:pathLst>
                <a:path w="1060" h="6294" extrusionOk="0">
                  <a:moveTo>
                    <a:pt x="1017" y="1"/>
                  </a:moveTo>
                  <a:cubicBezTo>
                    <a:pt x="1007" y="1"/>
                    <a:pt x="996" y="10"/>
                    <a:pt x="996" y="26"/>
                  </a:cubicBezTo>
                  <a:cubicBezTo>
                    <a:pt x="562" y="1656"/>
                    <a:pt x="11" y="6209"/>
                    <a:pt x="0" y="6262"/>
                  </a:cubicBezTo>
                  <a:cubicBezTo>
                    <a:pt x="0" y="6272"/>
                    <a:pt x="11" y="6283"/>
                    <a:pt x="33" y="6293"/>
                  </a:cubicBezTo>
                  <a:cubicBezTo>
                    <a:pt x="43" y="6293"/>
                    <a:pt x="64" y="6283"/>
                    <a:pt x="64" y="6262"/>
                  </a:cubicBezTo>
                  <a:cubicBezTo>
                    <a:pt x="64" y="6220"/>
                    <a:pt x="626" y="1667"/>
                    <a:pt x="1049" y="37"/>
                  </a:cubicBezTo>
                  <a:cubicBezTo>
                    <a:pt x="1059" y="26"/>
                    <a:pt x="1049" y="5"/>
                    <a:pt x="1028" y="5"/>
                  </a:cubicBezTo>
                  <a:cubicBezTo>
                    <a:pt x="1025" y="2"/>
                    <a:pt x="1021" y="1"/>
                    <a:pt x="1017" y="1"/>
                  </a:cubicBez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978;p68">
              <a:extLst>
                <a:ext uri="{FF2B5EF4-FFF2-40B4-BE49-F238E27FC236}">
                  <a16:creationId xmlns:a16="http://schemas.microsoft.com/office/drawing/2014/main" id="{A9A86A1F-BE4B-66E7-5071-6F44FA359B1C}"/>
                </a:ext>
              </a:extLst>
            </p:cNvPr>
            <p:cNvSpPr/>
            <p:nvPr/>
          </p:nvSpPr>
          <p:spPr>
            <a:xfrm>
              <a:off x="4670550" y="4394850"/>
              <a:ext cx="4275" cy="24100"/>
            </a:xfrm>
            <a:custGeom>
              <a:avLst/>
              <a:gdLst/>
              <a:ahLst/>
              <a:cxnLst/>
              <a:rect l="l" t="t" r="r" b="b"/>
              <a:pathLst>
                <a:path w="171" h="964" extrusionOk="0">
                  <a:moveTo>
                    <a:pt x="149" y="0"/>
                  </a:moveTo>
                  <a:cubicBezTo>
                    <a:pt x="128" y="0"/>
                    <a:pt x="117" y="11"/>
                    <a:pt x="107" y="32"/>
                  </a:cubicBezTo>
                  <a:cubicBezTo>
                    <a:pt x="64" y="509"/>
                    <a:pt x="11" y="921"/>
                    <a:pt x="11" y="932"/>
                  </a:cubicBezTo>
                  <a:cubicBezTo>
                    <a:pt x="1" y="942"/>
                    <a:pt x="22" y="963"/>
                    <a:pt x="32" y="963"/>
                  </a:cubicBezTo>
                  <a:cubicBezTo>
                    <a:pt x="53" y="963"/>
                    <a:pt x="64" y="953"/>
                    <a:pt x="64" y="942"/>
                  </a:cubicBezTo>
                  <a:cubicBezTo>
                    <a:pt x="64" y="932"/>
                    <a:pt x="117" y="519"/>
                    <a:pt x="170" y="43"/>
                  </a:cubicBezTo>
                  <a:cubicBezTo>
                    <a:pt x="170" y="22"/>
                    <a:pt x="159" y="11"/>
                    <a:pt x="149" y="0"/>
                  </a:cubicBez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979;p68">
              <a:extLst>
                <a:ext uri="{FF2B5EF4-FFF2-40B4-BE49-F238E27FC236}">
                  <a16:creationId xmlns:a16="http://schemas.microsoft.com/office/drawing/2014/main" id="{AC95CB1E-8AE9-5A93-D1F6-3BA3D74979B5}"/>
                </a:ext>
              </a:extLst>
            </p:cNvPr>
            <p:cNvSpPr/>
            <p:nvPr/>
          </p:nvSpPr>
          <p:spPr>
            <a:xfrm>
              <a:off x="4675850" y="4554450"/>
              <a:ext cx="43150" cy="15900"/>
            </a:xfrm>
            <a:custGeom>
              <a:avLst/>
              <a:gdLst/>
              <a:ahLst/>
              <a:cxnLst/>
              <a:rect l="l" t="t" r="r" b="b"/>
              <a:pathLst>
                <a:path w="1726" h="636" extrusionOk="0">
                  <a:moveTo>
                    <a:pt x="1684" y="0"/>
                  </a:moveTo>
                  <a:lnTo>
                    <a:pt x="1" y="339"/>
                  </a:lnTo>
                  <a:lnTo>
                    <a:pt x="74" y="635"/>
                  </a:lnTo>
                  <a:lnTo>
                    <a:pt x="1726" y="318"/>
                  </a:lnTo>
                  <a:lnTo>
                    <a:pt x="1684" y="0"/>
                  </a:ln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980;p68">
              <a:extLst>
                <a:ext uri="{FF2B5EF4-FFF2-40B4-BE49-F238E27FC236}">
                  <a16:creationId xmlns:a16="http://schemas.microsoft.com/office/drawing/2014/main" id="{EF4F4E2E-DCDD-DF0D-7A50-9428340F7984}"/>
                </a:ext>
              </a:extLst>
            </p:cNvPr>
            <p:cNvSpPr/>
            <p:nvPr/>
          </p:nvSpPr>
          <p:spPr>
            <a:xfrm>
              <a:off x="4600950" y="4559200"/>
              <a:ext cx="43425" cy="13250"/>
            </a:xfrm>
            <a:custGeom>
              <a:avLst/>
              <a:gdLst/>
              <a:ahLst/>
              <a:cxnLst/>
              <a:rect l="l" t="t" r="r" b="b"/>
              <a:pathLst>
                <a:path w="1737" h="530" extrusionOk="0">
                  <a:moveTo>
                    <a:pt x="32" y="1"/>
                  </a:moveTo>
                  <a:lnTo>
                    <a:pt x="0" y="308"/>
                  </a:lnTo>
                  <a:lnTo>
                    <a:pt x="1673" y="530"/>
                  </a:lnTo>
                  <a:lnTo>
                    <a:pt x="1736" y="212"/>
                  </a:lnTo>
                  <a:lnTo>
                    <a:pt x="32" y="1"/>
                  </a:ln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981;p68">
              <a:extLst>
                <a:ext uri="{FF2B5EF4-FFF2-40B4-BE49-F238E27FC236}">
                  <a16:creationId xmlns:a16="http://schemas.microsoft.com/office/drawing/2014/main" id="{8BBAF8F0-A973-E697-ACC2-A87B9B5F6679}"/>
                </a:ext>
              </a:extLst>
            </p:cNvPr>
            <p:cNvSpPr/>
            <p:nvPr/>
          </p:nvSpPr>
          <p:spPr>
            <a:xfrm>
              <a:off x="4619475" y="4155200"/>
              <a:ext cx="94250" cy="95700"/>
            </a:xfrm>
            <a:custGeom>
              <a:avLst/>
              <a:gdLst/>
              <a:ahLst/>
              <a:cxnLst/>
              <a:rect l="l" t="t" r="r" b="b"/>
              <a:pathLst>
                <a:path w="3770" h="3828" extrusionOk="0">
                  <a:moveTo>
                    <a:pt x="1668" y="1"/>
                  </a:moveTo>
                  <a:cubicBezTo>
                    <a:pt x="1470" y="1"/>
                    <a:pt x="1278" y="31"/>
                    <a:pt x="1112" y="89"/>
                  </a:cubicBezTo>
                  <a:cubicBezTo>
                    <a:pt x="392" y="333"/>
                    <a:pt x="0" y="1148"/>
                    <a:pt x="371" y="1837"/>
                  </a:cubicBezTo>
                  <a:cubicBezTo>
                    <a:pt x="752" y="2536"/>
                    <a:pt x="1599" y="2800"/>
                    <a:pt x="1969" y="3499"/>
                  </a:cubicBezTo>
                  <a:cubicBezTo>
                    <a:pt x="2054" y="3647"/>
                    <a:pt x="2150" y="3827"/>
                    <a:pt x="2350" y="3827"/>
                  </a:cubicBezTo>
                  <a:cubicBezTo>
                    <a:pt x="2356" y="3827"/>
                    <a:pt x="2362" y="3828"/>
                    <a:pt x="2368" y="3828"/>
                  </a:cubicBezTo>
                  <a:cubicBezTo>
                    <a:pt x="2538" y="3828"/>
                    <a:pt x="2650" y="3685"/>
                    <a:pt x="2753" y="3562"/>
                  </a:cubicBezTo>
                  <a:cubicBezTo>
                    <a:pt x="3039" y="3202"/>
                    <a:pt x="3261" y="2800"/>
                    <a:pt x="3441" y="2376"/>
                  </a:cubicBezTo>
                  <a:cubicBezTo>
                    <a:pt x="3600" y="1974"/>
                    <a:pt x="3769" y="1508"/>
                    <a:pt x="3611" y="1074"/>
                  </a:cubicBezTo>
                  <a:cubicBezTo>
                    <a:pt x="3514" y="802"/>
                    <a:pt x="3247" y="592"/>
                    <a:pt x="2966" y="592"/>
                  </a:cubicBezTo>
                  <a:cubicBezTo>
                    <a:pt x="2941" y="592"/>
                    <a:pt x="2916" y="594"/>
                    <a:pt x="2891" y="598"/>
                  </a:cubicBezTo>
                  <a:cubicBezTo>
                    <a:pt x="2665" y="184"/>
                    <a:pt x="2152" y="1"/>
                    <a:pt x="1668"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982;p68">
              <a:extLst>
                <a:ext uri="{FF2B5EF4-FFF2-40B4-BE49-F238E27FC236}">
                  <a16:creationId xmlns:a16="http://schemas.microsoft.com/office/drawing/2014/main" id="{09C4078C-A4C9-A809-8DE6-CE521DC7449A}"/>
                </a:ext>
              </a:extLst>
            </p:cNvPr>
            <p:cNvSpPr/>
            <p:nvPr/>
          </p:nvSpPr>
          <p:spPr>
            <a:xfrm>
              <a:off x="4623175" y="4169000"/>
              <a:ext cx="70950" cy="114500"/>
            </a:xfrm>
            <a:custGeom>
              <a:avLst/>
              <a:gdLst/>
              <a:ahLst/>
              <a:cxnLst/>
              <a:rect l="l" t="t" r="r" b="b"/>
              <a:pathLst>
                <a:path w="2838" h="4580" extrusionOk="0">
                  <a:moveTo>
                    <a:pt x="1498" y="1"/>
                  </a:moveTo>
                  <a:cubicBezTo>
                    <a:pt x="969" y="1"/>
                    <a:pt x="455" y="225"/>
                    <a:pt x="360" y="586"/>
                  </a:cubicBezTo>
                  <a:cubicBezTo>
                    <a:pt x="0" y="2015"/>
                    <a:pt x="170" y="2608"/>
                    <a:pt x="551" y="2979"/>
                  </a:cubicBezTo>
                  <a:cubicBezTo>
                    <a:pt x="985" y="3402"/>
                    <a:pt x="1292" y="3370"/>
                    <a:pt x="1240" y="4196"/>
                  </a:cubicBezTo>
                  <a:cubicBezTo>
                    <a:pt x="1320" y="4438"/>
                    <a:pt x="1555" y="4580"/>
                    <a:pt x="1791" y="4580"/>
                  </a:cubicBezTo>
                  <a:cubicBezTo>
                    <a:pt x="1989" y="4580"/>
                    <a:pt x="2187" y="4481"/>
                    <a:pt x="2298" y="4259"/>
                  </a:cubicBezTo>
                  <a:cubicBezTo>
                    <a:pt x="2362" y="3169"/>
                    <a:pt x="2785" y="2365"/>
                    <a:pt x="2785" y="2365"/>
                  </a:cubicBezTo>
                  <a:cubicBezTo>
                    <a:pt x="2785" y="2365"/>
                    <a:pt x="2838" y="988"/>
                    <a:pt x="2668" y="617"/>
                  </a:cubicBezTo>
                  <a:cubicBezTo>
                    <a:pt x="2467" y="185"/>
                    <a:pt x="1976" y="1"/>
                    <a:pt x="1498" y="1"/>
                  </a:cubicBezTo>
                  <a:close/>
                </a:path>
              </a:pathLst>
            </a:custGeom>
            <a:solidFill>
              <a:srgbClr val="EB9A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983;p68">
              <a:extLst>
                <a:ext uri="{FF2B5EF4-FFF2-40B4-BE49-F238E27FC236}">
                  <a16:creationId xmlns:a16="http://schemas.microsoft.com/office/drawing/2014/main" id="{CB1E3BA5-FE81-C2BC-872C-916970ACDDA9}"/>
                </a:ext>
              </a:extLst>
            </p:cNvPr>
            <p:cNvSpPr/>
            <p:nvPr/>
          </p:nvSpPr>
          <p:spPr>
            <a:xfrm>
              <a:off x="4611275" y="4145475"/>
              <a:ext cx="86550" cy="73900"/>
            </a:xfrm>
            <a:custGeom>
              <a:avLst/>
              <a:gdLst/>
              <a:ahLst/>
              <a:cxnLst/>
              <a:rect l="l" t="t" r="r" b="b"/>
              <a:pathLst>
                <a:path w="3462" h="2956" extrusionOk="0">
                  <a:moveTo>
                    <a:pt x="1220" y="0"/>
                  </a:moveTo>
                  <a:cubicBezTo>
                    <a:pt x="1202" y="0"/>
                    <a:pt x="1184" y="1"/>
                    <a:pt x="1165" y="2"/>
                  </a:cubicBezTo>
                  <a:cubicBezTo>
                    <a:pt x="911" y="24"/>
                    <a:pt x="667" y="140"/>
                    <a:pt x="476" y="320"/>
                  </a:cubicBezTo>
                  <a:cubicBezTo>
                    <a:pt x="53" y="733"/>
                    <a:pt x="0" y="1431"/>
                    <a:pt x="466" y="1855"/>
                  </a:cubicBezTo>
                  <a:cubicBezTo>
                    <a:pt x="592" y="1971"/>
                    <a:pt x="771" y="2026"/>
                    <a:pt x="947" y="2026"/>
                  </a:cubicBezTo>
                  <a:cubicBezTo>
                    <a:pt x="963" y="2026"/>
                    <a:pt x="979" y="2025"/>
                    <a:pt x="996" y="2024"/>
                  </a:cubicBezTo>
                  <a:cubicBezTo>
                    <a:pt x="1186" y="2014"/>
                    <a:pt x="1377" y="1951"/>
                    <a:pt x="1546" y="1876"/>
                  </a:cubicBezTo>
                  <a:cubicBezTo>
                    <a:pt x="1726" y="1812"/>
                    <a:pt x="1895" y="1739"/>
                    <a:pt x="2075" y="1739"/>
                  </a:cubicBezTo>
                  <a:cubicBezTo>
                    <a:pt x="2224" y="1739"/>
                    <a:pt x="2361" y="1791"/>
                    <a:pt x="2509" y="1812"/>
                  </a:cubicBezTo>
                  <a:cubicBezTo>
                    <a:pt x="2554" y="1823"/>
                    <a:pt x="2604" y="1829"/>
                    <a:pt x="2655" y="1829"/>
                  </a:cubicBezTo>
                  <a:cubicBezTo>
                    <a:pt x="2763" y="1829"/>
                    <a:pt x="2875" y="1803"/>
                    <a:pt x="2954" y="1739"/>
                  </a:cubicBezTo>
                  <a:lnTo>
                    <a:pt x="2954" y="1739"/>
                  </a:lnTo>
                  <a:cubicBezTo>
                    <a:pt x="2954" y="1739"/>
                    <a:pt x="2859" y="2681"/>
                    <a:pt x="3208" y="2956"/>
                  </a:cubicBezTo>
                  <a:lnTo>
                    <a:pt x="3462" y="2786"/>
                  </a:lnTo>
                  <a:cubicBezTo>
                    <a:pt x="3462" y="2786"/>
                    <a:pt x="3452" y="2236"/>
                    <a:pt x="3462" y="1791"/>
                  </a:cubicBezTo>
                  <a:cubicBezTo>
                    <a:pt x="3462" y="1516"/>
                    <a:pt x="3367" y="1294"/>
                    <a:pt x="3134" y="1135"/>
                  </a:cubicBezTo>
                  <a:cubicBezTo>
                    <a:pt x="3229" y="1029"/>
                    <a:pt x="3250" y="849"/>
                    <a:pt x="3198" y="711"/>
                  </a:cubicBezTo>
                  <a:cubicBezTo>
                    <a:pt x="3113" y="457"/>
                    <a:pt x="2890" y="267"/>
                    <a:pt x="2626" y="235"/>
                  </a:cubicBezTo>
                  <a:cubicBezTo>
                    <a:pt x="2572" y="226"/>
                    <a:pt x="2517" y="223"/>
                    <a:pt x="2462" y="223"/>
                  </a:cubicBezTo>
                  <a:cubicBezTo>
                    <a:pt x="2352" y="223"/>
                    <a:pt x="2241" y="235"/>
                    <a:pt x="2129" y="235"/>
                  </a:cubicBezTo>
                  <a:cubicBezTo>
                    <a:pt x="2044" y="235"/>
                    <a:pt x="1959" y="228"/>
                    <a:pt x="1874" y="203"/>
                  </a:cubicBezTo>
                  <a:cubicBezTo>
                    <a:pt x="1657" y="124"/>
                    <a:pt x="1459" y="0"/>
                    <a:pt x="1220"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984;p68">
              <a:extLst>
                <a:ext uri="{FF2B5EF4-FFF2-40B4-BE49-F238E27FC236}">
                  <a16:creationId xmlns:a16="http://schemas.microsoft.com/office/drawing/2014/main" id="{A8F201A6-DFE8-80F4-B686-8023B0FE02C6}"/>
                </a:ext>
              </a:extLst>
            </p:cNvPr>
            <p:cNvSpPr/>
            <p:nvPr/>
          </p:nvSpPr>
          <p:spPr>
            <a:xfrm>
              <a:off x="4656525" y="4213775"/>
              <a:ext cx="5600" cy="5350"/>
            </a:xfrm>
            <a:custGeom>
              <a:avLst/>
              <a:gdLst/>
              <a:ahLst/>
              <a:cxnLst/>
              <a:rect l="l" t="t" r="r" b="b"/>
              <a:pathLst>
                <a:path w="224" h="214" extrusionOk="0">
                  <a:moveTo>
                    <a:pt x="101" y="0"/>
                  </a:moveTo>
                  <a:cubicBezTo>
                    <a:pt x="46" y="0"/>
                    <a:pt x="10" y="49"/>
                    <a:pt x="0" y="97"/>
                  </a:cubicBezTo>
                  <a:cubicBezTo>
                    <a:pt x="0" y="160"/>
                    <a:pt x="43" y="214"/>
                    <a:pt x="106" y="214"/>
                  </a:cubicBezTo>
                  <a:cubicBezTo>
                    <a:pt x="160" y="214"/>
                    <a:pt x="212" y="171"/>
                    <a:pt x="223" y="118"/>
                  </a:cubicBezTo>
                  <a:cubicBezTo>
                    <a:pt x="223" y="54"/>
                    <a:pt x="181" y="2"/>
                    <a:pt x="117" y="2"/>
                  </a:cubicBezTo>
                  <a:cubicBezTo>
                    <a:pt x="112" y="1"/>
                    <a:pt x="106" y="0"/>
                    <a:pt x="101"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985;p68">
              <a:extLst>
                <a:ext uri="{FF2B5EF4-FFF2-40B4-BE49-F238E27FC236}">
                  <a16:creationId xmlns:a16="http://schemas.microsoft.com/office/drawing/2014/main" id="{E9C48503-49BF-FCF7-CF35-A38B310F67D4}"/>
                </a:ext>
              </a:extLst>
            </p:cNvPr>
            <p:cNvSpPr/>
            <p:nvPr/>
          </p:nvSpPr>
          <p:spPr>
            <a:xfrm>
              <a:off x="4657325" y="4214600"/>
              <a:ext cx="2150" cy="2125"/>
            </a:xfrm>
            <a:custGeom>
              <a:avLst/>
              <a:gdLst/>
              <a:ahLst/>
              <a:cxnLst/>
              <a:rect l="l" t="t" r="r" b="b"/>
              <a:pathLst>
                <a:path w="86" h="85" extrusionOk="0">
                  <a:moveTo>
                    <a:pt x="43" y="0"/>
                  </a:moveTo>
                  <a:cubicBezTo>
                    <a:pt x="22" y="0"/>
                    <a:pt x="1" y="21"/>
                    <a:pt x="1" y="43"/>
                  </a:cubicBezTo>
                  <a:cubicBezTo>
                    <a:pt x="1" y="64"/>
                    <a:pt x="22" y="75"/>
                    <a:pt x="43" y="85"/>
                  </a:cubicBezTo>
                  <a:cubicBezTo>
                    <a:pt x="64" y="85"/>
                    <a:pt x="85" y="64"/>
                    <a:pt x="85" y="43"/>
                  </a:cubicBezTo>
                  <a:cubicBezTo>
                    <a:pt x="85" y="21"/>
                    <a:pt x="64" y="0"/>
                    <a:pt x="43" y="0"/>
                  </a:cubicBez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986;p68">
              <a:extLst>
                <a:ext uri="{FF2B5EF4-FFF2-40B4-BE49-F238E27FC236}">
                  <a16:creationId xmlns:a16="http://schemas.microsoft.com/office/drawing/2014/main" id="{52BE4FE4-22B1-655A-DE37-C1DDD5B57E61}"/>
                </a:ext>
              </a:extLst>
            </p:cNvPr>
            <p:cNvSpPr/>
            <p:nvPr/>
          </p:nvSpPr>
          <p:spPr>
            <a:xfrm>
              <a:off x="4635625" y="4212450"/>
              <a:ext cx="5575" cy="5375"/>
            </a:xfrm>
            <a:custGeom>
              <a:avLst/>
              <a:gdLst/>
              <a:ahLst/>
              <a:cxnLst/>
              <a:rect l="l" t="t" r="r" b="b"/>
              <a:pathLst>
                <a:path w="223" h="215" extrusionOk="0">
                  <a:moveTo>
                    <a:pt x="103" y="0"/>
                  </a:moveTo>
                  <a:cubicBezTo>
                    <a:pt x="55" y="0"/>
                    <a:pt x="10" y="48"/>
                    <a:pt x="0" y="97"/>
                  </a:cubicBezTo>
                  <a:cubicBezTo>
                    <a:pt x="0" y="161"/>
                    <a:pt x="43" y="213"/>
                    <a:pt x="106" y="213"/>
                  </a:cubicBezTo>
                  <a:cubicBezTo>
                    <a:pt x="112" y="214"/>
                    <a:pt x="117" y="215"/>
                    <a:pt x="123" y="215"/>
                  </a:cubicBezTo>
                  <a:cubicBezTo>
                    <a:pt x="177" y="215"/>
                    <a:pt x="213" y="166"/>
                    <a:pt x="222" y="118"/>
                  </a:cubicBezTo>
                  <a:cubicBezTo>
                    <a:pt x="222" y="55"/>
                    <a:pt x="180" y="2"/>
                    <a:pt x="116" y="2"/>
                  </a:cubicBezTo>
                  <a:cubicBezTo>
                    <a:pt x="112" y="1"/>
                    <a:pt x="108" y="0"/>
                    <a:pt x="103"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987;p68">
              <a:extLst>
                <a:ext uri="{FF2B5EF4-FFF2-40B4-BE49-F238E27FC236}">
                  <a16:creationId xmlns:a16="http://schemas.microsoft.com/office/drawing/2014/main" id="{3E20A612-C85C-6A85-354A-D33D733D9AAF}"/>
                </a:ext>
              </a:extLst>
            </p:cNvPr>
            <p:cNvSpPr/>
            <p:nvPr/>
          </p:nvSpPr>
          <p:spPr>
            <a:xfrm>
              <a:off x="4636400" y="4213275"/>
              <a:ext cx="2150" cy="2150"/>
            </a:xfrm>
            <a:custGeom>
              <a:avLst/>
              <a:gdLst/>
              <a:ahLst/>
              <a:cxnLst/>
              <a:rect l="l" t="t" r="r" b="b"/>
              <a:pathLst>
                <a:path w="86" h="86" extrusionOk="0">
                  <a:moveTo>
                    <a:pt x="43" y="1"/>
                  </a:moveTo>
                  <a:cubicBezTo>
                    <a:pt x="22" y="1"/>
                    <a:pt x="1" y="22"/>
                    <a:pt x="1" y="43"/>
                  </a:cubicBezTo>
                  <a:cubicBezTo>
                    <a:pt x="1" y="64"/>
                    <a:pt x="22" y="85"/>
                    <a:pt x="43" y="85"/>
                  </a:cubicBezTo>
                  <a:cubicBezTo>
                    <a:pt x="64" y="85"/>
                    <a:pt x="85" y="64"/>
                    <a:pt x="85" y="43"/>
                  </a:cubicBezTo>
                  <a:cubicBezTo>
                    <a:pt x="85" y="22"/>
                    <a:pt x="64" y="1"/>
                    <a:pt x="43" y="1"/>
                  </a:cubicBez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988;p68">
              <a:extLst>
                <a:ext uri="{FF2B5EF4-FFF2-40B4-BE49-F238E27FC236}">
                  <a16:creationId xmlns:a16="http://schemas.microsoft.com/office/drawing/2014/main" id="{15155788-A8AE-46DB-AA5D-E17E1FF46899}"/>
                </a:ext>
              </a:extLst>
            </p:cNvPr>
            <p:cNvSpPr/>
            <p:nvPr/>
          </p:nvSpPr>
          <p:spPr>
            <a:xfrm>
              <a:off x="4631650" y="4202825"/>
              <a:ext cx="12475" cy="4825"/>
            </a:xfrm>
            <a:custGeom>
              <a:avLst/>
              <a:gdLst/>
              <a:ahLst/>
              <a:cxnLst/>
              <a:rect l="l" t="t" r="r" b="b"/>
              <a:pathLst>
                <a:path w="499" h="193" extrusionOk="0">
                  <a:moveTo>
                    <a:pt x="259" y="1"/>
                  </a:moveTo>
                  <a:cubicBezTo>
                    <a:pt x="180" y="1"/>
                    <a:pt x="101" y="27"/>
                    <a:pt x="32" y="80"/>
                  </a:cubicBezTo>
                  <a:cubicBezTo>
                    <a:pt x="11" y="90"/>
                    <a:pt x="0" y="132"/>
                    <a:pt x="21" y="165"/>
                  </a:cubicBezTo>
                  <a:cubicBezTo>
                    <a:pt x="33" y="182"/>
                    <a:pt x="48" y="190"/>
                    <a:pt x="63" y="190"/>
                  </a:cubicBezTo>
                  <a:cubicBezTo>
                    <a:pt x="75" y="190"/>
                    <a:pt x="86" y="184"/>
                    <a:pt x="96" y="175"/>
                  </a:cubicBezTo>
                  <a:cubicBezTo>
                    <a:pt x="136" y="142"/>
                    <a:pt x="189" y="129"/>
                    <a:pt x="240" y="129"/>
                  </a:cubicBezTo>
                  <a:cubicBezTo>
                    <a:pt x="256" y="129"/>
                    <a:pt x="272" y="130"/>
                    <a:pt x="286" y="132"/>
                  </a:cubicBezTo>
                  <a:cubicBezTo>
                    <a:pt x="318" y="132"/>
                    <a:pt x="350" y="144"/>
                    <a:pt x="381" y="165"/>
                  </a:cubicBezTo>
                  <a:cubicBezTo>
                    <a:pt x="397" y="172"/>
                    <a:pt x="420" y="193"/>
                    <a:pt x="444" y="193"/>
                  </a:cubicBezTo>
                  <a:cubicBezTo>
                    <a:pt x="451" y="193"/>
                    <a:pt x="459" y="191"/>
                    <a:pt x="466" y="186"/>
                  </a:cubicBezTo>
                  <a:lnTo>
                    <a:pt x="477" y="175"/>
                  </a:lnTo>
                  <a:cubicBezTo>
                    <a:pt x="498" y="144"/>
                    <a:pt x="498" y="101"/>
                    <a:pt x="477" y="80"/>
                  </a:cubicBezTo>
                  <a:cubicBezTo>
                    <a:pt x="414" y="27"/>
                    <a:pt x="337" y="1"/>
                    <a:pt x="259"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989;p68">
              <a:extLst>
                <a:ext uri="{FF2B5EF4-FFF2-40B4-BE49-F238E27FC236}">
                  <a16:creationId xmlns:a16="http://schemas.microsoft.com/office/drawing/2014/main" id="{F9747348-3830-1BE9-1987-252AD8BE15FE}"/>
                </a:ext>
              </a:extLst>
            </p:cNvPr>
            <p:cNvSpPr/>
            <p:nvPr/>
          </p:nvSpPr>
          <p:spPr>
            <a:xfrm>
              <a:off x="4653350" y="4204225"/>
              <a:ext cx="14050" cy="5475"/>
            </a:xfrm>
            <a:custGeom>
              <a:avLst/>
              <a:gdLst/>
              <a:ahLst/>
              <a:cxnLst/>
              <a:rect l="l" t="t" r="r" b="b"/>
              <a:pathLst>
                <a:path w="562" h="219" extrusionOk="0">
                  <a:moveTo>
                    <a:pt x="249" y="1"/>
                  </a:moveTo>
                  <a:cubicBezTo>
                    <a:pt x="174" y="1"/>
                    <a:pt x="100" y="19"/>
                    <a:pt x="33" y="55"/>
                  </a:cubicBezTo>
                  <a:cubicBezTo>
                    <a:pt x="0" y="66"/>
                    <a:pt x="0" y="109"/>
                    <a:pt x="11" y="140"/>
                  </a:cubicBezTo>
                  <a:lnTo>
                    <a:pt x="33" y="161"/>
                  </a:lnTo>
                  <a:cubicBezTo>
                    <a:pt x="42" y="168"/>
                    <a:pt x="52" y="170"/>
                    <a:pt x="62" y="170"/>
                  </a:cubicBezTo>
                  <a:cubicBezTo>
                    <a:pt x="84" y="170"/>
                    <a:pt x="106" y="158"/>
                    <a:pt x="127" y="151"/>
                  </a:cubicBezTo>
                  <a:cubicBezTo>
                    <a:pt x="170" y="130"/>
                    <a:pt x="202" y="130"/>
                    <a:pt x="244" y="130"/>
                  </a:cubicBezTo>
                  <a:cubicBezTo>
                    <a:pt x="318" y="130"/>
                    <a:pt x="392" y="151"/>
                    <a:pt x="445" y="204"/>
                  </a:cubicBezTo>
                  <a:cubicBezTo>
                    <a:pt x="459" y="213"/>
                    <a:pt x="476" y="218"/>
                    <a:pt x="492" y="218"/>
                  </a:cubicBezTo>
                  <a:cubicBezTo>
                    <a:pt x="511" y="218"/>
                    <a:pt x="529" y="211"/>
                    <a:pt x="541" y="193"/>
                  </a:cubicBezTo>
                  <a:cubicBezTo>
                    <a:pt x="562" y="172"/>
                    <a:pt x="562" y="130"/>
                    <a:pt x="530" y="109"/>
                  </a:cubicBezTo>
                  <a:cubicBezTo>
                    <a:pt x="451" y="35"/>
                    <a:pt x="350" y="1"/>
                    <a:pt x="249"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990;p68">
              <a:extLst>
                <a:ext uri="{FF2B5EF4-FFF2-40B4-BE49-F238E27FC236}">
                  <a16:creationId xmlns:a16="http://schemas.microsoft.com/office/drawing/2014/main" id="{CA3E1B36-8BFA-4F35-BD72-0665B6B125B9}"/>
                </a:ext>
              </a:extLst>
            </p:cNvPr>
            <p:cNvSpPr/>
            <p:nvPr/>
          </p:nvSpPr>
          <p:spPr>
            <a:xfrm>
              <a:off x="4641450" y="4225700"/>
              <a:ext cx="14025" cy="5350"/>
            </a:xfrm>
            <a:custGeom>
              <a:avLst/>
              <a:gdLst/>
              <a:ahLst/>
              <a:cxnLst/>
              <a:rect l="l" t="t" r="r" b="b"/>
              <a:pathLst>
                <a:path w="561" h="214" extrusionOk="0">
                  <a:moveTo>
                    <a:pt x="498" y="0"/>
                  </a:moveTo>
                  <a:cubicBezTo>
                    <a:pt x="479" y="0"/>
                    <a:pt x="458" y="9"/>
                    <a:pt x="445" y="22"/>
                  </a:cubicBezTo>
                  <a:cubicBezTo>
                    <a:pt x="417" y="58"/>
                    <a:pt x="331" y="103"/>
                    <a:pt x="236" y="103"/>
                  </a:cubicBezTo>
                  <a:cubicBezTo>
                    <a:pt x="189" y="103"/>
                    <a:pt x="140" y="92"/>
                    <a:pt x="95" y="64"/>
                  </a:cubicBezTo>
                  <a:cubicBezTo>
                    <a:pt x="88" y="57"/>
                    <a:pt x="78" y="54"/>
                    <a:pt x="67" y="54"/>
                  </a:cubicBezTo>
                  <a:cubicBezTo>
                    <a:pt x="48" y="54"/>
                    <a:pt x="28" y="65"/>
                    <a:pt x="22" y="86"/>
                  </a:cubicBezTo>
                  <a:cubicBezTo>
                    <a:pt x="0" y="107"/>
                    <a:pt x="10" y="139"/>
                    <a:pt x="43" y="160"/>
                  </a:cubicBezTo>
                  <a:cubicBezTo>
                    <a:pt x="95" y="191"/>
                    <a:pt x="159" y="213"/>
                    <a:pt x="212" y="213"/>
                  </a:cubicBezTo>
                  <a:cubicBezTo>
                    <a:pt x="223" y="214"/>
                    <a:pt x="233" y="214"/>
                    <a:pt x="243" y="214"/>
                  </a:cubicBezTo>
                  <a:cubicBezTo>
                    <a:pt x="368" y="214"/>
                    <a:pt x="481" y="155"/>
                    <a:pt x="540" y="97"/>
                  </a:cubicBezTo>
                  <a:cubicBezTo>
                    <a:pt x="561" y="64"/>
                    <a:pt x="551" y="33"/>
                    <a:pt x="530" y="12"/>
                  </a:cubicBezTo>
                  <a:cubicBezTo>
                    <a:pt x="522" y="4"/>
                    <a:pt x="510" y="0"/>
                    <a:pt x="498" y="0"/>
                  </a:cubicBezTo>
                  <a:close/>
                </a:path>
              </a:pathLst>
            </a:custGeom>
            <a:solidFill>
              <a:srgbClr val="CE5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991;p68">
              <a:extLst>
                <a:ext uri="{FF2B5EF4-FFF2-40B4-BE49-F238E27FC236}">
                  <a16:creationId xmlns:a16="http://schemas.microsoft.com/office/drawing/2014/main" id="{A34FBD4D-D018-4033-970C-1CD3617F6FC9}"/>
                </a:ext>
              </a:extLst>
            </p:cNvPr>
            <p:cNvSpPr/>
            <p:nvPr/>
          </p:nvSpPr>
          <p:spPr>
            <a:xfrm>
              <a:off x="4643025" y="4219275"/>
              <a:ext cx="4800" cy="3550"/>
            </a:xfrm>
            <a:custGeom>
              <a:avLst/>
              <a:gdLst/>
              <a:ahLst/>
              <a:cxnLst/>
              <a:rect l="l" t="t" r="r" b="b"/>
              <a:pathLst>
                <a:path w="192" h="142" extrusionOk="0">
                  <a:moveTo>
                    <a:pt x="98" y="0"/>
                  </a:moveTo>
                  <a:cubicBezTo>
                    <a:pt x="90" y="0"/>
                    <a:pt x="82" y="1"/>
                    <a:pt x="75" y="4"/>
                  </a:cubicBezTo>
                  <a:cubicBezTo>
                    <a:pt x="43" y="4"/>
                    <a:pt x="1" y="36"/>
                    <a:pt x="22" y="131"/>
                  </a:cubicBezTo>
                  <a:cubicBezTo>
                    <a:pt x="32" y="142"/>
                    <a:pt x="32" y="142"/>
                    <a:pt x="43" y="142"/>
                  </a:cubicBezTo>
                  <a:cubicBezTo>
                    <a:pt x="53" y="142"/>
                    <a:pt x="53" y="131"/>
                    <a:pt x="53" y="121"/>
                  </a:cubicBezTo>
                  <a:cubicBezTo>
                    <a:pt x="43" y="67"/>
                    <a:pt x="53" y="36"/>
                    <a:pt x="75" y="25"/>
                  </a:cubicBezTo>
                  <a:cubicBezTo>
                    <a:pt x="107" y="25"/>
                    <a:pt x="128" y="36"/>
                    <a:pt x="159" y="57"/>
                  </a:cubicBezTo>
                  <a:cubicBezTo>
                    <a:pt x="170" y="57"/>
                    <a:pt x="180" y="57"/>
                    <a:pt x="180" y="46"/>
                  </a:cubicBezTo>
                  <a:cubicBezTo>
                    <a:pt x="191" y="46"/>
                    <a:pt x="191" y="36"/>
                    <a:pt x="180" y="36"/>
                  </a:cubicBezTo>
                  <a:cubicBezTo>
                    <a:pt x="149" y="12"/>
                    <a:pt x="123" y="0"/>
                    <a:pt x="98" y="0"/>
                  </a:cubicBezTo>
                  <a:close/>
                </a:path>
              </a:pathLst>
            </a:custGeom>
            <a:solidFill>
              <a:srgbClr val="CE5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992;p68">
              <a:extLst>
                <a:ext uri="{FF2B5EF4-FFF2-40B4-BE49-F238E27FC236}">
                  <a16:creationId xmlns:a16="http://schemas.microsoft.com/office/drawing/2014/main" id="{7A8A426B-896D-D55C-62CE-B4C71F39EEBE}"/>
                </a:ext>
              </a:extLst>
            </p:cNvPr>
            <p:cNvSpPr/>
            <p:nvPr/>
          </p:nvSpPr>
          <p:spPr>
            <a:xfrm>
              <a:off x="4685900" y="4214525"/>
              <a:ext cx="20400" cy="18525"/>
            </a:xfrm>
            <a:custGeom>
              <a:avLst/>
              <a:gdLst/>
              <a:ahLst/>
              <a:cxnLst/>
              <a:rect l="l" t="t" r="r" b="b"/>
              <a:pathLst>
                <a:path w="816" h="741" extrusionOk="0">
                  <a:moveTo>
                    <a:pt x="490" y="0"/>
                  </a:moveTo>
                  <a:cubicBezTo>
                    <a:pt x="382" y="0"/>
                    <a:pt x="263" y="52"/>
                    <a:pt x="170" y="151"/>
                  </a:cubicBezTo>
                  <a:cubicBezTo>
                    <a:pt x="22" y="311"/>
                    <a:pt x="1" y="544"/>
                    <a:pt x="128" y="671"/>
                  </a:cubicBezTo>
                  <a:cubicBezTo>
                    <a:pt x="179" y="718"/>
                    <a:pt x="248" y="740"/>
                    <a:pt x="322" y="740"/>
                  </a:cubicBezTo>
                  <a:cubicBezTo>
                    <a:pt x="431" y="740"/>
                    <a:pt x="552" y="691"/>
                    <a:pt x="646" y="596"/>
                  </a:cubicBezTo>
                  <a:cubicBezTo>
                    <a:pt x="795" y="427"/>
                    <a:pt x="816" y="194"/>
                    <a:pt x="689" y="78"/>
                  </a:cubicBezTo>
                  <a:cubicBezTo>
                    <a:pt x="636" y="25"/>
                    <a:pt x="566" y="0"/>
                    <a:pt x="490" y="0"/>
                  </a:cubicBezTo>
                  <a:close/>
                </a:path>
              </a:pathLst>
            </a:custGeom>
            <a:solidFill>
              <a:srgbClr val="EB9A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993;p68">
              <a:extLst>
                <a:ext uri="{FF2B5EF4-FFF2-40B4-BE49-F238E27FC236}">
                  <a16:creationId xmlns:a16="http://schemas.microsoft.com/office/drawing/2014/main" id="{E99F1372-11B1-47F0-BE8F-CDE27904394C}"/>
                </a:ext>
              </a:extLst>
            </p:cNvPr>
            <p:cNvSpPr/>
            <p:nvPr/>
          </p:nvSpPr>
          <p:spPr>
            <a:xfrm>
              <a:off x="4691450" y="4217550"/>
              <a:ext cx="11675" cy="11625"/>
            </a:xfrm>
            <a:custGeom>
              <a:avLst/>
              <a:gdLst/>
              <a:ahLst/>
              <a:cxnLst/>
              <a:rect l="l" t="t" r="r" b="b"/>
              <a:pathLst>
                <a:path w="467" h="465" extrusionOk="0">
                  <a:moveTo>
                    <a:pt x="246" y="1"/>
                  </a:moveTo>
                  <a:cubicBezTo>
                    <a:pt x="213" y="1"/>
                    <a:pt x="180" y="7"/>
                    <a:pt x="149" y="20"/>
                  </a:cubicBezTo>
                  <a:cubicBezTo>
                    <a:pt x="107" y="42"/>
                    <a:pt x="86" y="63"/>
                    <a:pt x="64" y="84"/>
                  </a:cubicBezTo>
                  <a:cubicBezTo>
                    <a:pt x="33" y="115"/>
                    <a:pt x="22" y="158"/>
                    <a:pt x="33" y="200"/>
                  </a:cubicBezTo>
                  <a:cubicBezTo>
                    <a:pt x="43" y="232"/>
                    <a:pt x="75" y="253"/>
                    <a:pt x="97" y="274"/>
                  </a:cubicBezTo>
                  <a:cubicBezTo>
                    <a:pt x="107" y="285"/>
                    <a:pt x="118" y="296"/>
                    <a:pt x="128" y="317"/>
                  </a:cubicBezTo>
                  <a:cubicBezTo>
                    <a:pt x="139" y="338"/>
                    <a:pt x="139" y="369"/>
                    <a:pt x="118" y="390"/>
                  </a:cubicBezTo>
                  <a:cubicBezTo>
                    <a:pt x="105" y="403"/>
                    <a:pt x="89" y="408"/>
                    <a:pt x="73" y="408"/>
                  </a:cubicBezTo>
                  <a:cubicBezTo>
                    <a:pt x="62" y="408"/>
                    <a:pt x="52" y="406"/>
                    <a:pt x="43" y="401"/>
                  </a:cubicBezTo>
                  <a:cubicBezTo>
                    <a:pt x="40" y="398"/>
                    <a:pt x="36" y="397"/>
                    <a:pt x="32" y="397"/>
                  </a:cubicBezTo>
                  <a:cubicBezTo>
                    <a:pt x="21" y="397"/>
                    <a:pt x="9" y="404"/>
                    <a:pt x="1" y="412"/>
                  </a:cubicBezTo>
                  <a:cubicBezTo>
                    <a:pt x="1" y="423"/>
                    <a:pt x="1" y="444"/>
                    <a:pt x="12" y="444"/>
                  </a:cubicBezTo>
                  <a:cubicBezTo>
                    <a:pt x="33" y="454"/>
                    <a:pt x="43" y="465"/>
                    <a:pt x="64" y="465"/>
                  </a:cubicBezTo>
                  <a:cubicBezTo>
                    <a:pt x="97" y="465"/>
                    <a:pt x="128" y="454"/>
                    <a:pt x="160" y="433"/>
                  </a:cubicBezTo>
                  <a:cubicBezTo>
                    <a:pt x="191" y="390"/>
                    <a:pt x="202" y="338"/>
                    <a:pt x="181" y="285"/>
                  </a:cubicBezTo>
                  <a:cubicBezTo>
                    <a:pt x="170" y="263"/>
                    <a:pt x="149" y="242"/>
                    <a:pt x="128" y="232"/>
                  </a:cubicBezTo>
                  <a:cubicBezTo>
                    <a:pt x="107" y="211"/>
                    <a:pt x="97" y="200"/>
                    <a:pt x="86" y="179"/>
                  </a:cubicBezTo>
                  <a:cubicBezTo>
                    <a:pt x="86" y="158"/>
                    <a:pt x="86" y="136"/>
                    <a:pt x="107" y="115"/>
                  </a:cubicBezTo>
                  <a:lnTo>
                    <a:pt x="128" y="94"/>
                  </a:lnTo>
                  <a:cubicBezTo>
                    <a:pt x="160" y="105"/>
                    <a:pt x="191" y="115"/>
                    <a:pt x="202" y="126"/>
                  </a:cubicBezTo>
                  <a:cubicBezTo>
                    <a:pt x="224" y="158"/>
                    <a:pt x="234" y="190"/>
                    <a:pt x="224" y="211"/>
                  </a:cubicBezTo>
                  <a:cubicBezTo>
                    <a:pt x="224" y="232"/>
                    <a:pt x="234" y="242"/>
                    <a:pt x="245" y="253"/>
                  </a:cubicBezTo>
                  <a:lnTo>
                    <a:pt x="255" y="253"/>
                  </a:lnTo>
                  <a:cubicBezTo>
                    <a:pt x="266" y="253"/>
                    <a:pt x="276" y="242"/>
                    <a:pt x="276" y="232"/>
                  </a:cubicBezTo>
                  <a:cubicBezTo>
                    <a:pt x="287" y="179"/>
                    <a:pt x="276" y="136"/>
                    <a:pt x="255" y="94"/>
                  </a:cubicBezTo>
                  <a:cubicBezTo>
                    <a:pt x="245" y="84"/>
                    <a:pt x="224" y="73"/>
                    <a:pt x="213" y="63"/>
                  </a:cubicBezTo>
                  <a:cubicBezTo>
                    <a:pt x="224" y="60"/>
                    <a:pt x="236" y="58"/>
                    <a:pt x="249" y="58"/>
                  </a:cubicBezTo>
                  <a:cubicBezTo>
                    <a:pt x="282" y="58"/>
                    <a:pt x="317" y="68"/>
                    <a:pt x="340" y="84"/>
                  </a:cubicBezTo>
                  <a:cubicBezTo>
                    <a:pt x="382" y="105"/>
                    <a:pt x="414" y="169"/>
                    <a:pt x="382" y="221"/>
                  </a:cubicBezTo>
                  <a:cubicBezTo>
                    <a:pt x="382" y="232"/>
                    <a:pt x="382" y="253"/>
                    <a:pt x="393" y="253"/>
                  </a:cubicBezTo>
                  <a:cubicBezTo>
                    <a:pt x="399" y="256"/>
                    <a:pt x="404" y="257"/>
                    <a:pt x="409" y="257"/>
                  </a:cubicBezTo>
                  <a:cubicBezTo>
                    <a:pt x="420" y="257"/>
                    <a:pt x="428" y="250"/>
                    <a:pt x="435" y="242"/>
                  </a:cubicBezTo>
                  <a:cubicBezTo>
                    <a:pt x="467" y="179"/>
                    <a:pt x="446" y="73"/>
                    <a:pt x="372" y="30"/>
                  </a:cubicBezTo>
                  <a:cubicBezTo>
                    <a:pt x="335" y="12"/>
                    <a:pt x="291" y="1"/>
                    <a:pt x="246" y="1"/>
                  </a:cubicBezTo>
                  <a:close/>
                </a:path>
              </a:pathLst>
            </a:custGeom>
            <a:solidFill>
              <a:srgbClr val="CE5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994;p68">
              <a:extLst>
                <a:ext uri="{FF2B5EF4-FFF2-40B4-BE49-F238E27FC236}">
                  <a16:creationId xmlns:a16="http://schemas.microsoft.com/office/drawing/2014/main" id="{973B1970-4841-2814-9F96-74B7D6DF52CD}"/>
                </a:ext>
              </a:extLst>
            </p:cNvPr>
            <p:cNvSpPr/>
            <p:nvPr/>
          </p:nvSpPr>
          <p:spPr>
            <a:xfrm>
              <a:off x="4253425" y="4614775"/>
              <a:ext cx="284300" cy="235875"/>
            </a:xfrm>
            <a:custGeom>
              <a:avLst/>
              <a:gdLst/>
              <a:ahLst/>
              <a:cxnLst/>
              <a:rect l="l" t="t" r="r" b="b"/>
              <a:pathLst>
                <a:path w="11372" h="9435" extrusionOk="0">
                  <a:moveTo>
                    <a:pt x="1" y="1"/>
                  </a:moveTo>
                  <a:lnTo>
                    <a:pt x="1" y="9434"/>
                  </a:lnTo>
                  <a:lnTo>
                    <a:pt x="11371" y="9434"/>
                  </a:lnTo>
                  <a:lnTo>
                    <a:pt x="11371" y="1"/>
                  </a:ln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995;p68">
              <a:extLst>
                <a:ext uri="{FF2B5EF4-FFF2-40B4-BE49-F238E27FC236}">
                  <a16:creationId xmlns:a16="http://schemas.microsoft.com/office/drawing/2014/main" id="{19536D7A-2971-BD38-90D9-CE6A3E96316C}"/>
                </a:ext>
              </a:extLst>
            </p:cNvPr>
            <p:cNvSpPr/>
            <p:nvPr/>
          </p:nvSpPr>
          <p:spPr>
            <a:xfrm>
              <a:off x="4371725" y="4614775"/>
              <a:ext cx="166000" cy="235875"/>
            </a:xfrm>
            <a:custGeom>
              <a:avLst/>
              <a:gdLst/>
              <a:ahLst/>
              <a:cxnLst/>
              <a:rect l="l" t="t" r="r" b="b"/>
              <a:pathLst>
                <a:path w="6640" h="9435" extrusionOk="0">
                  <a:moveTo>
                    <a:pt x="1" y="1"/>
                  </a:moveTo>
                  <a:cubicBezTo>
                    <a:pt x="1" y="12"/>
                    <a:pt x="1" y="22"/>
                    <a:pt x="12" y="33"/>
                  </a:cubicBezTo>
                  <a:lnTo>
                    <a:pt x="3304" y="3506"/>
                  </a:lnTo>
                  <a:lnTo>
                    <a:pt x="3304" y="6162"/>
                  </a:lnTo>
                  <a:lnTo>
                    <a:pt x="12" y="9402"/>
                  </a:lnTo>
                  <a:cubicBezTo>
                    <a:pt x="1" y="9413"/>
                    <a:pt x="1" y="9423"/>
                    <a:pt x="1" y="9434"/>
                  </a:cubicBezTo>
                  <a:lnTo>
                    <a:pt x="96" y="9434"/>
                  </a:lnTo>
                  <a:lnTo>
                    <a:pt x="3336" y="6226"/>
                  </a:lnTo>
                  <a:lnTo>
                    <a:pt x="6586" y="9434"/>
                  </a:lnTo>
                  <a:lnTo>
                    <a:pt x="6639" y="9434"/>
                  </a:lnTo>
                  <a:lnTo>
                    <a:pt x="6639" y="9381"/>
                  </a:lnTo>
                  <a:lnTo>
                    <a:pt x="3378" y="6162"/>
                  </a:lnTo>
                  <a:lnTo>
                    <a:pt x="3378" y="3506"/>
                  </a:lnTo>
                  <a:lnTo>
                    <a:pt x="6639" y="64"/>
                  </a:lnTo>
                  <a:lnTo>
                    <a:pt x="6639" y="1"/>
                  </a:lnTo>
                  <a:lnTo>
                    <a:pt x="6586" y="1"/>
                  </a:lnTo>
                  <a:lnTo>
                    <a:pt x="3336" y="3431"/>
                  </a:lnTo>
                  <a:lnTo>
                    <a:pt x="96" y="1"/>
                  </a:lnTo>
                  <a:close/>
                </a:path>
              </a:pathLst>
            </a:custGeom>
            <a:solidFill>
              <a:srgbClr val="8940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996;p68">
              <a:extLst>
                <a:ext uri="{FF2B5EF4-FFF2-40B4-BE49-F238E27FC236}">
                  <a16:creationId xmlns:a16="http://schemas.microsoft.com/office/drawing/2014/main" id="{8562FBDA-0ABE-4358-3D73-FA1CE35562A4}"/>
                </a:ext>
              </a:extLst>
            </p:cNvPr>
            <p:cNvSpPr/>
            <p:nvPr/>
          </p:nvSpPr>
          <p:spPr>
            <a:xfrm>
              <a:off x="4372800" y="4614775"/>
              <a:ext cx="200650" cy="68850"/>
            </a:xfrm>
            <a:custGeom>
              <a:avLst/>
              <a:gdLst/>
              <a:ahLst/>
              <a:cxnLst/>
              <a:rect l="l" t="t" r="r" b="b"/>
              <a:pathLst>
                <a:path w="8026" h="2754" extrusionOk="0">
                  <a:moveTo>
                    <a:pt x="0" y="1"/>
                  </a:moveTo>
                  <a:lnTo>
                    <a:pt x="1430" y="2753"/>
                  </a:lnTo>
                  <a:lnTo>
                    <a:pt x="8025" y="2753"/>
                  </a:lnTo>
                  <a:lnTo>
                    <a:pt x="6596" y="1"/>
                  </a:lnTo>
                  <a:close/>
                </a:path>
              </a:pathLst>
            </a:custGeom>
            <a:solidFill>
              <a:srgbClr val="8940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997;p68">
              <a:extLst>
                <a:ext uri="{FF2B5EF4-FFF2-40B4-BE49-F238E27FC236}">
                  <a16:creationId xmlns:a16="http://schemas.microsoft.com/office/drawing/2014/main" id="{B03EBC85-49EB-48E7-2A52-E60E86E39F6D}"/>
                </a:ext>
              </a:extLst>
            </p:cNvPr>
            <p:cNvSpPr/>
            <p:nvPr/>
          </p:nvSpPr>
          <p:spPr>
            <a:xfrm>
              <a:off x="4132200" y="4614775"/>
              <a:ext cx="240625" cy="235875"/>
            </a:xfrm>
            <a:custGeom>
              <a:avLst/>
              <a:gdLst/>
              <a:ahLst/>
              <a:cxnLst/>
              <a:rect l="l" t="t" r="r" b="b"/>
              <a:pathLst>
                <a:path w="9625" h="9435" extrusionOk="0">
                  <a:moveTo>
                    <a:pt x="1" y="1"/>
                  </a:moveTo>
                  <a:lnTo>
                    <a:pt x="1" y="9434"/>
                  </a:lnTo>
                  <a:lnTo>
                    <a:pt x="9624" y="9434"/>
                  </a:lnTo>
                  <a:lnTo>
                    <a:pt x="9624" y="1"/>
                  </a:lnTo>
                  <a:close/>
                </a:path>
              </a:pathLst>
            </a:custGeom>
            <a:solidFill>
              <a:srgbClr val="8940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998;p68">
              <a:extLst>
                <a:ext uri="{FF2B5EF4-FFF2-40B4-BE49-F238E27FC236}">
                  <a16:creationId xmlns:a16="http://schemas.microsoft.com/office/drawing/2014/main" id="{724212BD-330C-2B09-33BC-43B0F7F78DD1}"/>
                </a:ext>
              </a:extLst>
            </p:cNvPr>
            <p:cNvSpPr/>
            <p:nvPr/>
          </p:nvSpPr>
          <p:spPr>
            <a:xfrm>
              <a:off x="4157100" y="4784450"/>
              <a:ext cx="195600" cy="6100"/>
            </a:xfrm>
            <a:custGeom>
              <a:avLst/>
              <a:gdLst/>
              <a:ahLst/>
              <a:cxnLst/>
              <a:rect l="l" t="t" r="r" b="b"/>
              <a:pathLst>
                <a:path w="7824" h="244" extrusionOk="0">
                  <a:moveTo>
                    <a:pt x="0" y="1"/>
                  </a:moveTo>
                  <a:lnTo>
                    <a:pt x="0" y="244"/>
                  </a:lnTo>
                  <a:lnTo>
                    <a:pt x="7823" y="244"/>
                  </a:lnTo>
                  <a:lnTo>
                    <a:pt x="7823" y="1"/>
                  </a:ln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999;p68">
              <a:extLst>
                <a:ext uri="{FF2B5EF4-FFF2-40B4-BE49-F238E27FC236}">
                  <a16:creationId xmlns:a16="http://schemas.microsoft.com/office/drawing/2014/main" id="{CA34DB7B-E957-25CA-A0DC-06AF3232345E}"/>
                </a:ext>
              </a:extLst>
            </p:cNvPr>
            <p:cNvSpPr/>
            <p:nvPr/>
          </p:nvSpPr>
          <p:spPr>
            <a:xfrm>
              <a:off x="4157100" y="4710875"/>
              <a:ext cx="195600" cy="6100"/>
            </a:xfrm>
            <a:custGeom>
              <a:avLst/>
              <a:gdLst/>
              <a:ahLst/>
              <a:cxnLst/>
              <a:rect l="l" t="t" r="r" b="b"/>
              <a:pathLst>
                <a:path w="7824" h="244" extrusionOk="0">
                  <a:moveTo>
                    <a:pt x="0" y="0"/>
                  </a:moveTo>
                  <a:lnTo>
                    <a:pt x="0" y="243"/>
                  </a:lnTo>
                  <a:lnTo>
                    <a:pt x="7823" y="243"/>
                  </a:lnTo>
                  <a:lnTo>
                    <a:pt x="7823" y="0"/>
                  </a:ln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3000;p68">
              <a:extLst>
                <a:ext uri="{FF2B5EF4-FFF2-40B4-BE49-F238E27FC236}">
                  <a16:creationId xmlns:a16="http://schemas.microsoft.com/office/drawing/2014/main" id="{E3404138-89E4-A1CA-288A-FEF0EFEC68BF}"/>
                </a:ext>
              </a:extLst>
            </p:cNvPr>
            <p:cNvSpPr/>
            <p:nvPr/>
          </p:nvSpPr>
          <p:spPr>
            <a:xfrm>
              <a:off x="4084050" y="4614775"/>
              <a:ext cx="288775" cy="68850"/>
            </a:xfrm>
            <a:custGeom>
              <a:avLst/>
              <a:gdLst/>
              <a:ahLst/>
              <a:cxnLst/>
              <a:rect l="l" t="t" r="r" b="b"/>
              <a:pathLst>
                <a:path w="11551" h="2754" extrusionOk="0">
                  <a:moveTo>
                    <a:pt x="1927" y="1"/>
                  </a:moveTo>
                  <a:lnTo>
                    <a:pt x="0" y="2753"/>
                  </a:lnTo>
                  <a:lnTo>
                    <a:pt x="9623" y="2753"/>
                  </a:lnTo>
                  <a:lnTo>
                    <a:pt x="11550" y="1"/>
                  </a:ln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4" name="Google Shape;2177;p62">
            <a:extLst>
              <a:ext uri="{FF2B5EF4-FFF2-40B4-BE49-F238E27FC236}">
                <a16:creationId xmlns:a16="http://schemas.microsoft.com/office/drawing/2014/main" id="{68847969-AA67-FA10-584F-771547C7C9A6}"/>
              </a:ext>
            </a:extLst>
          </p:cNvPr>
          <p:cNvGrpSpPr/>
          <p:nvPr/>
        </p:nvGrpSpPr>
        <p:grpSpPr>
          <a:xfrm>
            <a:off x="5874650" y="4042542"/>
            <a:ext cx="1269374" cy="1061475"/>
            <a:chOff x="2697675" y="3695375"/>
            <a:chExt cx="842750" cy="767250"/>
          </a:xfrm>
        </p:grpSpPr>
        <p:sp>
          <p:nvSpPr>
            <p:cNvPr id="2405" name="Google Shape;2178;p62">
              <a:extLst>
                <a:ext uri="{FF2B5EF4-FFF2-40B4-BE49-F238E27FC236}">
                  <a16:creationId xmlns:a16="http://schemas.microsoft.com/office/drawing/2014/main" id="{36D31C67-71E3-3E9D-ABC5-483A36DFDCC2}"/>
                </a:ext>
              </a:extLst>
            </p:cNvPr>
            <p:cNvSpPr/>
            <p:nvPr/>
          </p:nvSpPr>
          <p:spPr>
            <a:xfrm>
              <a:off x="2697675" y="3695375"/>
              <a:ext cx="842750" cy="767250"/>
            </a:xfrm>
            <a:custGeom>
              <a:avLst/>
              <a:gdLst/>
              <a:ahLst/>
              <a:cxnLst/>
              <a:rect l="l" t="t" r="r" b="b"/>
              <a:pathLst>
                <a:path w="33710" h="30690" extrusionOk="0">
                  <a:moveTo>
                    <a:pt x="12927" y="14280"/>
                  </a:moveTo>
                  <a:lnTo>
                    <a:pt x="15648" y="15084"/>
                  </a:lnTo>
                  <a:cubicBezTo>
                    <a:pt x="15754" y="15158"/>
                    <a:pt x="15881" y="15212"/>
                    <a:pt x="16018" y="15212"/>
                  </a:cubicBezTo>
                  <a:lnTo>
                    <a:pt x="16050" y="15212"/>
                  </a:lnTo>
                  <a:cubicBezTo>
                    <a:pt x="16135" y="15212"/>
                    <a:pt x="16209" y="15201"/>
                    <a:pt x="16283" y="15169"/>
                  </a:cubicBezTo>
                  <a:lnTo>
                    <a:pt x="20582" y="15116"/>
                  </a:lnTo>
                  <a:lnTo>
                    <a:pt x="20582" y="15116"/>
                  </a:lnTo>
                  <a:cubicBezTo>
                    <a:pt x="20549" y="15370"/>
                    <a:pt x="20528" y="15624"/>
                    <a:pt x="20497" y="15868"/>
                  </a:cubicBezTo>
                  <a:cubicBezTo>
                    <a:pt x="20465" y="16175"/>
                    <a:pt x="20655" y="16450"/>
                    <a:pt x="20942" y="16545"/>
                  </a:cubicBezTo>
                  <a:cubicBezTo>
                    <a:pt x="21111" y="16598"/>
                    <a:pt x="21280" y="16651"/>
                    <a:pt x="21450" y="16694"/>
                  </a:cubicBezTo>
                  <a:lnTo>
                    <a:pt x="20751" y="25926"/>
                  </a:lnTo>
                  <a:cubicBezTo>
                    <a:pt x="20709" y="25926"/>
                    <a:pt x="20655" y="25926"/>
                    <a:pt x="20613" y="25936"/>
                  </a:cubicBezTo>
                  <a:cubicBezTo>
                    <a:pt x="20560" y="25799"/>
                    <a:pt x="20497" y="25671"/>
                    <a:pt x="20422" y="25555"/>
                  </a:cubicBezTo>
                  <a:cubicBezTo>
                    <a:pt x="20253" y="25279"/>
                    <a:pt x="20041" y="25046"/>
                    <a:pt x="19777" y="24867"/>
                  </a:cubicBezTo>
                  <a:cubicBezTo>
                    <a:pt x="19300" y="24528"/>
                    <a:pt x="18761" y="24443"/>
                    <a:pt x="18358" y="24432"/>
                  </a:cubicBezTo>
                  <a:cubicBezTo>
                    <a:pt x="18316" y="24284"/>
                    <a:pt x="18274" y="24115"/>
                    <a:pt x="18199" y="23956"/>
                  </a:cubicBezTo>
                  <a:cubicBezTo>
                    <a:pt x="18062" y="23596"/>
                    <a:pt x="17871" y="23300"/>
                    <a:pt x="17638" y="23056"/>
                  </a:cubicBezTo>
                  <a:cubicBezTo>
                    <a:pt x="17321" y="22738"/>
                    <a:pt x="16940" y="22538"/>
                    <a:pt x="16505" y="22463"/>
                  </a:cubicBezTo>
                  <a:cubicBezTo>
                    <a:pt x="16369" y="22443"/>
                    <a:pt x="16236" y="22432"/>
                    <a:pt x="16104" y="22432"/>
                  </a:cubicBezTo>
                  <a:cubicBezTo>
                    <a:pt x="15827" y="22432"/>
                    <a:pt x="15561" y="22479"/>
                    <a:pt x="15309" y="22580"/>
                  </a:cubicBezTo>
                  <a:cubicBezTo>
                    <a:pt x="15023" y="22696"/>
                    <a:pt x="14759" y="22887"/>
                    <a:pt x="14536" y="23131"/>
                  </a:cubicBezTo>
                  <a:cubicBezTo>
                    <a:pt x="14388" y="23289"/>
                    <a:pt x="14282" y="23448"/>
                    <a:pt x="14197" y="23585"/>
                  </a:cubicBezTo>
                  <a:cubicBezTo>
                    <a:pt x="13795" y="23649"/>
                    <a:pt x="13425" y="23797"/>
                    <a:pt x="13117" y="24030"/>
                  </a:cubicBezTo>
                  <a:lnTo>
                    <a:pt x="13117" y="23935"/>
                  </a:lnTo>
                  <a:cubicBezTo>
                    <a:pt x="13138" y="23924"/>
                    <a:pt x="13150" y="23924"/>
                    <a:pt x="13160" y="23924"/>
                  </a:cubicBezTo>
                  <a:cubicBezTo>
                    <a:pt x="13456" y="23861"/>
                    <a:pt x="13668" y="23585"/>
                    <a:pt x="13658" y="23289"/>
                  </a:cubicBezTo>
                  <a:cubicBezTo>
                    <a:pt x="13615" y="21108"/>
                    <a:pt x="13467" y="18694"/>
                    <a:pt x="13255" y="16831"/>
                  </a:cubicBezTo>
                  <a:cubicBezTo>
                    <a:pt x="13223" y="16619"/>
                    <a:pt x="13202" y="16376"/>
                    <a:pt x="13150" y="16132"/>
                  </a:cubicBezTo>
                  <a:cubicBezTo>
                    <a:pt x="13138" y="16047"/>
                    <a:pt x="13117" y="15963"/>
                    <a:pt x="13107" y="15889"/>
                  </a:cubicBezTo>
                  <a:cubicBezTo>
                    <a:pt x="13011" y="15433"/>
                    <a:pt x="12959" y="14904"/>
                    <a:pt x="12927" y="14280"/>
                  </a:cubicBezTo>
                  <a:close/>
                  <a:moveTo>
                    <a:pt x="24975" y="21712"/>
                  </a:moveTo>
                  <a:lnTo>
                    <a:pt x="25737" y="27027"/>
                  </a:lnTo>
                  <a:cubicBezTo>
                    <a:pt x="25600" y="27090"/>
                    <a:pt x="25483" y="27206"/>
                    <a:pt x="25398" y="27344"/>
                  </a:cubicBezTo>
                  <a:cubicBezTo>
                    <a:pt x="25346" y="27429"/>
                    <a:pt x="25314" y="27524"/>
                    <a:pt x="25303" y="27619"/>
                  </a:cubicBezTo>
                  <a:cubicBezTo>
                    <a:pt x="25113" y="27619"/>
                    <a:pt x="24932" y="27608"/>
                    <a:pt x="24732" y="27608"/>
                  </a:cubicBezTo>
                  <a:cubicBezTo>
                    <a:pt x="24626" y="27408"/>
                    <a:pt x="24499" y="27238"/>
                    <a:pt x="24351" y="27079"/>
                  </a:cubicBezTo>
                  <a:cubicBezTo>
                    <a:pt x="24255" y="26994"/>
                    <a:pt x="24160" y="26910"/>
                    <a:pt x="24054" y="26825"/>
                  </a:cubicBezTo>
                  <a:lnTo>
                    <a:pt x="24975" y="21712"/>
                  </a:lnTo>
                  <a:close/>
                  <a:moveTo>
                    <a:pt x="8713" y="24221"/>
                  </a:moveTo>
                  <a:cubicBezTo>
                    <a:pt x="9137" y="24242"/>
                    <a:pt x="9539" y="24253"/>
                    <a:pt x="9931" y="24253"/>
                  </a:cubicBezTo>
                  <a:lnTo>
                    <a:pt x="10344" y="26698"/>
                  </a:lnTo>
                  <a:cubicBezTo>
                    <a:pt x="10026" y="26973"/>
                    <a:pt x="9804" y="27291"/>
                    <a:pt x="9656" y="27587"/>
                  </a:cubicBezTo>
                  <a:cubicBezTo>
                    <a:pt x="9211" y="27598"/>
                    <a:pt x="8777" y="27608"/>
                    <a:pt x="8364" y="27630"/>
                  </a:cubicBezTo>
                  <a:cubicBezTo>
                    <a:pt x="8290" y="27566"/>
                    <a:pt x="8226" y="27492"/>
                    <a:pt x="8152" y="27408"/>
                  </a:cubicBezTo>
                  <a:cubicBezTo>
                    <a:pt x="8110" y="27365"/>
                    <a:pt x="8078" y="27323"/>
                    <a:pt x="8036" y="27281"/>
                  </a:cubicBezTo>
                  <a:lnTo>
                    <a:pt x="8713" y="24221"/>
                  </a:lnTo>
                  <a:close/>
                  <a:moveTo>
                    <a:pt x="25973" y="0"/>
                  </a:moveTo>
                  <a:cubicBezTo>
                    <a:pt x="25840" y="0"/>
                    <a:pt x="25701" y="13"/>
                    <a:pt x="25557" y="40"/>
                  </a:cubicBezTo>
                  <a:cubicBezTo>
                    <a:pt x="25356" y="72"/>
                    <a:pt x="25176" y="125"/>
                    <a:pt x="25007" y="167"/>
                  </a:cubicBezTo>
                  <a:cubicBezTo>
                    <a:pt x="24795" y="220"/>
                    <a:pt x="24605" y="273"/>
                    <a:pt x="24414" y="294"/>
                  </a:cubicBezTo>
                  <a:cubicBezTo>
                    <a:pt x="24358" y="298"/>
                    <a:pt x="24299" y="300"/>
                    <a:pt x="24239" y="300"/>
                  </a:cubicBezTo>
                  <a:cubicBezTo>
                    <a:pt x="23992" y="300"/>
                    <a:pt x="23712" y="265"/>
                    <a:pt x="23398" y="188"/>
                  </a:cubicBezTo>
                  <a:lnTo>
                    <a:pt x="23377" y="188"/>
                  </a:lnTo>
                  <a:cubicBezTo>
                    <a:pt x="23265" y="162"/>
                    <a:pt x="23114" y="128"/>
                    <a:pt x="22945" y="128"/>
                  </a:cubicBezTo>
                  <a:cubicBezTo>
                    <a:pt x="22775" y="128"/>
                    <a:pt x="22588" y="162"/>
                    <a:pt x="22403" y="273"/>
                  </a:cubicBezTo>
                  <a:cubicBezTo>
                    <a:pt x="22137" y="432"/>
                    <a:pt x="21968" y="707"/>
                    <a:pt x="21916" y="1046"/>
                  </a:cubicBezTo>
                  <a:cubicBezTo>
                    <a:pt x="21862" y="1395"/>
                    <a:pt x="21947" y="1755"/>
                    <a:pt x="22137" y="2073"/>
                  </a:cubicBezTo>
                  <a:cubicBezTo>
                    <a:pt x="22116" y="2168"/>
                    <a:pt x="22095" y="2232"/>
                    <a:pt x="22095" y="2274"/>
                  </a:cubicBezTo>
                  <a:cubicBezTo>
                    <a:pt x="22021" y="2687"/>
                    <a:pt x="22095" y="3110"/>
                    <a:pt x="22286" y="3481"/>
                  </a:cubicBezTo>
                  <a:cubicBezTo>
                    <a:pt x="22286" y="3481"/>
                    <a:pt x="22286" y="3491"/>
                    <a:pt x="22275" y="3491"/>
                  </a:cubicBezTo>
                  <a:cubicBezTo>
                    <a:pt x="22243" y="3947"/>
                    <a:pt x="22222" y="4444"/>
                    <a:pt x="22349" y="4931"/>
                  </a:cubicBezTo>
                  <a:cubicBezTo>
                    <a:pt x="22445" y="5302"/>
                    <a:pt x="22614" y="5651"/>
                    <a:pt x="22857" y="5947"/>
                  </a:cubicBezTo>
                  <a:cubicBezTo>
                    <a:pt x="22582" y="6107"/>
                    <a:pt x="22328" y="6297"/>
                    <a:pt x="22106" y="6519"/>
                  </a:cubicBezTo>
                  <a:lnTo>
                    <a:pt x="21916" y="6361"/>
                  </a:lnTo>
                  <a:cubicBezTo>
                    <a:pt x="21799" y="6265"/>
                    <a:pt x="21661" y="6213"/>
                    <a:pt x="21513" y="6213"/>
                  </a:cubicBezTo>
                  <a:lnTo>
                    <a:pt x="14938" y="6128"/>
                  </a:lnTo>
                  <a:cubicBezTo>
                    <a:pt x="14780" y="6128"/>
                    <a:pt x="14632" y="6180"/>
                    <a:pt x="14515" y="6286"/>
                  </a:cubicBezTo>
                  <a:lnTo>
                    <a:pt x="13710" y="6244"/>
                  </a:lnTo>
                  <a:cubicBezTo>
                    <a:pt x="13531" y="6244"/>
                    <a:pt x="13361" y="6307"/>
                    <a:pt x="13234" y="6434"/>
                  </a:cubicBezTo>
                  <a:lnTo>
                    <a:pt x="12588" y="7070"/>
                  </a:lnTo>
                  <a:lnTo>
                    <a:pt x="12715" y="6191"/>
                  </a:lnTo>
                  <a:cubicBezTo>
                    <a:pt x="12811" y="5620"/>
                    <a:pt x="12906" y="4879"/>
                    <a:pt x="12874" y="4116"/>
                  </a:cubicBezTo>
                  <a:cubicBezTo>
                    <a:pt x="12874" y="4010"/>
                    <a:pt x="12863" y="3905"/>
                    <a:pt x="12853" y="3788"/>
                  </a:cubicBezTo>
                  <a:cubicBezTo>
                    <a:pt x="12874" y="3735"/>
                    <a:pt x="12884" y="3682"/>
                    <a:pt x="12895" y="3629"/>
                  </a:cubicBezTo>
                  <a:lnTo>
                    <a:pt x="12895" y="3512"/>
                  </a:lnTo>
                  <a:cubicBezTo>
                    <a:pt x="12969" y="3333"/>
                    <a:pt x="12969" y="3142"/>
                    <a:pt x="12895" y="2962"/>
                  </a:cubicBezTo>
                  <a:cubicBezTo>
                    <a:pt x="12863" y="2454"/>
                    <a:pt x="12736" y="1819"/>
                    <a:pt x="12345" y="1385"/>
                  </a:cubicBezTo>
                  <a:cubicBezTo>
                    <a:pt x="12218" y="1247"/>
                    <a:pt x="12059" y="1120"/>
                    <a:pt x="11879" y="1004"/>
                  </a:cubicBezTo>
                  <a:cubicBezTo>
                    <a:pt x="11794" y="950"/>
                    <a:pt x="11710" y="898"/>
                    <a:pt x="11604" y="845"/>
                  </a:cubicBezTo>
                  <a:cubicBezTo>
                    <a:pt x="11088" y="587"/>
                    <a:pt x="10544" y="440"/>
                    <a:pt x="10007" y="440"/>
                  </a:cubicBezTo>
                  <a:cubicBezTo>
                    <a:pt x="9971" y="440"/>
                    <a:pt x="9935" y="441"/>
                    <a:pt x="9899" y="442"/>
                  </a:cubicBezTo>
                  <a:cubicBezTo>
                    <a:pt x="9391" y="453"/>
                    <a:pt x="8904" y="601"/>
                    <a:pt x="8480" y="856"/>
                  </a:cubicBezTo>
                  <a:cubicBezTo>
                    <a:pt x="8120" y="1088"/>
                    <a:pt x="7750" y="1343"/>
                    <a:pt x="7443" y="1691"/>
                  </a:cubicBezTo>
                  <a:cubicBezTo>
                    <a:pt x="7348" y="1808"/>
                    <a:pt x="7263" y="1935"/>
                    <a:pt x="7178" y="2073"/>
                  </a:cubicBezTo>
                  <a:cubicBezTo>
                    <a:pt x="7157" y="2105"/>
                    <a:pt x="7146" y="2126"/>
                    <a:pt x="7125" y="2157"/>
                  </a:cubicBezTo>
                  <a:cubicBezTo>
                    <a:pt x="6861" y="2644"/>
                    <a:pt x="6734" y="3227"/>
                    <a:pt x="6744" y="3830"/>
                  </a:cubicBezTo>
                  <a:cubicBezTo>
                    <a:pt x="6755" y="3999"/>
                    <a:pt x="6765" y="4180"/>
                    <a:pt x="6797" y="4359"/>
                  </a:cubicBezTo>
                  <a:cubicBezTo>
                    <a:pt x="6829" y="4667"/>
                    <a:pt x="6882" y="4984"/>
                    <a:pt x="6946" y="5281"/>
                  </a:cubicBezTo>
                  <a:lnTo>
                    <a:pt x="7040" y="5599"/>
                  </a:lnTo>
                  <a:cubicBezTo>
                    <a:pt x="7083" y="5778"/>
                    <a:pt x="7136" y="5958"/>
                    <a:pt x="7157" y="6117"/>
                  </a:cubicBezTo>
                  <a:cubicBezTo>
                    <a:pt x="7178" y="6213"/>
                    <a:pt x="7178" y="6307"/>
                    <a:pt x="7178" y="6382"/>
                  </a:cubicBezTo>
                  <a:cubicBezTo>
                    <a:pt x="7094" y="6445"/>
                    <a:pt x="7009" y="6498"/>
                    <a:pt x="6946" y="6573"/>
                  </a:cubicBezTo>
                  <a:cubicBezTo>
                    <a:pt x="6924" y="6583"/>
                    <a:pt x="6892" y="6604"/>
                    <a:pt x="6871" y="6615"/>
                  </a:cubicBezTo>
                  <a:cubicBezTo>
                    <a:pt x="6289" y="7049"/>
                    <a:pt x="6099" y="7822"/>
                    <a:pt x="6045" y="8393"/>
                  </a:cubicBezTo>
                  <a:cubicBezTo>
                    <a:pt x="6024" y="8552"/>
                    <a:pt x="6014" y="8721"/>
                    <a:pt x="6014" y="8880"/>
                  </a:cubicBezTo>
                  <a:cubicBezTo>
                    <a:pt x="5993" y="8954"/>
                    <a:pt x="5972" y="9039"/>
                    <a:pt x="5972" y="9124"/>
                  </a:cubicBezTo>
                  <a:cubicBezTo>
                    <a:pt x="5972" y="9441"/>
                    <a:pt x="6014" y="9770"/>
                    <a:pt x="6077" y="10087"/>
                  </a:cubicBezTo>
                  <a:cubicBezTo>
                    <a:pt x="6088" y="10330"/>
                    <a:pt x="6109" y="10585"/>
                    <a:pt x="6130" y="10828"/>
                  </a:cubicBezTo>
                  <a:lnTo>
                    <a:pt x="6162" y="11368"/>
                  </a:lnTo>
                  <a:cubicBezTo>
                    <a:pt x="6247" y="12787"/>
                    <a:pt x="6151" y="14227"/>
                    <a:pt x="5887" y="15624"/>
                  </a:cubicBezTo>
                  <a:cubicBezTo>
                    <a:pt x="5781" y="15953"/>
                    <a:pt x="5739" y="16291"/>
                    <a:pt x="5696" y="16588"/>
                  </a:cubicBezTo>
                  <a:cubicBezTo>
                    <a:pt x="5685" y="16694"/>
                    <a:pt x="5675" y="16778"/>
                    <a:pt x="5664" y="16873"/>
                  </a:cubicBezTo>
                  <a:lnTo>
                    <a:pt x="4732" y="23141"/>
                  </a:lnTo>
                  <a:cubicBezTo>
                    <a:pt x="4711" y="23310"/>
                    <a:pt x="4754" y="23491"/>
                    <a:pt x="4859" y="23628"/>
                  </a:cubicBezTo>
                  <a:cubicBezTo>
                    <a:pt x="4965" y="23766"/>
                    <a:pt x="5125" y="23851"/>
                    <a:pt x="5294" y="23872"/>
                  </a:cubicBezTo>
                  <a:cubicBezTo>
                    <a:pt x="5357" y="23882"/>
                    <a:pt x="5421" y="23893"/>
                    <a:pt x="5485" y="23893"/>
                  </a:cubicBezTo>
                  <a:lnTo>
                    <a:pt x="5315" y="27333"/>
                  </a:lnTo>
                  <a:cubicBezTo>
                    <a:pt x="5252" y="27429"/>
                    <a:pt x="5219" y="27514"/>
                    <a:pt x="5209" y="27545"/>
                  </a:cubicBezTo>
                  <a:cubicBezTo>
                    <a:pt x="5177" y="27619"/>
                    <a:pt x="5156" y="27704"/>
                    <a:pt x="5125" y="27778"/>
                  </a:cubicBezTo>
                  <a:cubicBezTo>
                    <a:pt x="3769" y="27863"/>
                    <a:pt x="2679" y="27958"/>
                    <a:pt x="1895" y="28074"/>
                  </a:cubicBezTo>
                  <a:cubicBezTo>
                    <a:pt x="1419" y="28138"/>
                    <a:pt x="1069" y="28201"/>
                    <a:pt x="815" y="28276"/>
                  </a:cubicBezTo>
                  <a:cubicBezTo>
                    <a:pt x="646" y="28318"/>
                    <a:pt x="519" y="28371"/>
                    <a:pt x="413" y="28434"/>
                  </a:cubicBezTo>
                  <a:cubicBezTo>
                    <a:pt x="43" y="28646"/>
                    <a:pt x="0" y="28964"/>
                    <a:pt x="0" y="29091"/>
                  </a:cubicBezTo>
                  <a:cubicBezTo>
                    <a:pt x="0" y="29218"/>
                    <a:pt x="43" y="29525"/>
                    <a:pt x="403" y="29737"/>
                  </a:cubicBezTo>
                  <a:cubicBezTo>
                    <a:pt x="509" y="29800"/>
                    <a:pt x="625" y="29853"/>
                    <a:pt x="794" y="29895"/>
                  </a:cubicBezTo>
                  <a:cubicBezTo>
                    <a:pt x="1038" y="29970"/>
                    <a:pt x="1377" y="30033"/>
                    <a:pt x="1832" y="30097"/>
                  </a:cubicBezTo>
                  <a:cubicBezTo>
                    <a:pt x="2657" y="30213"/>
                    <a:pt x="3843" y="30319"/>
                    <a:pt x="5357" y="30414"/>
                  </a:cubicBezTo>
                  <a:cubicBezTo>
                    <a:pt x="8428" y="30594"/>
                    <a:pt x="12514" y="30690"/>
                    <a:pt x="16855" y="30690"/>
                  </a:cubicBezTo>
                  <a:cubicBezTo>
                    <a:pt x="21196" y="30690"/>
                    <a:pt x="25282" y="30594"/>
                    <a:pt x="28363" y="30414"/>
                  </a:cubicBezTo>
                  <a:cubicBezTo>
                    <a:pt x="29866" y="30319"/>
                    <a:pt x="31052" y="30213"/>
                    <a:pt x="31888" y="30097"/>
                  </a:cubicBezTo>
                  <a:cubicBezTo>
                    <a:pt x="32333" y="30033"/>
                    <a:pt x="32672" y="29970"/>
                    <a:pt x="32915" y="29895"/>
                  </a:cubicBezTo>
                  <a:cubicBezTo>
                    <a:pt x="33084" y="29853"/>
                    <a:pt x="33211" y="29800"/>
                    <a:pt x="33307" y="29737"/>
                  </a:cubicBezTo>
                  <a:cubicBezTo>
                    <a:pt x="33667" y="29525"/>
                    <a:pt x="33709" y="29218"/>
                    <a:pt x="33709" y="29091"/>
                  </a:cubicBezTo>
                  <a:cubicBezTo>
                    <a:pt x="33709" y="28964"/>
                    <a:pt x="33677" y="28657"/>
                    <a:pt x="33328" y="28445"/>
                  </a:cubicBezTo>
                  <a:cubicBezTo>
                    <a:pt x="33222" y="28382"/>
                    <a:pt x="33106" y="28339"/>
                    <a:pt x="32947" y="28286"/>
                  </a:cubicBezTo>
                  <a:cubicBezTo>
                    <a:pt x="32714" y="28212"/>
                    <a:pt x="32397" y="28149"/>
                    <a:pt x="31973" y="28095"/>
                  </a:cubicBezTo>
                  <a:cubicBezTo>
                    <a:pt x="31285" y="27990"/>
                    <a:pt x="30353" y="27905"/>
                    <a:pt x="29188" y="27820"/>
                  </a:cubicBezTo>
                  <a:cubicBezTo>
                    <a:pt x="29178" y="27789"/>
                    <a:pt x="29178" y="27757"/>
                    <a:pt x="29167" y="27725"/>
                  </a:cubicBezTo>
                  <a:lnTo>
                    <a:pt x="28807" y="16800"/>
                  </a:lnTo>
                  <a:lnTo>
                    <a:pt x="28839" y="16800"/>
                  </a:lnTo>
                  <a:cubicBezTo>
                    <a:pt x="29178" y="16767"/>
                    <a:pt x="29421" y="16482"/>
                    <a:pt x="29411" y="16143"/>
                  </a:cubicBezTo>
                  <a:cubicBezTo>
                    <a:pt x="29369" y="14354"/>
                    <a:pt x="29294" y="12247"/>
                    <a:pt x="29136" y="10161"/>
                  </a:cubicBezTo>
                  <a:cubicBezTo>
                    <a:pt x="29146" y="10140"/>
                    <a:pt x="29167" y="10119"/>
                    <a:pt x="29178" y="10098"/>
                  </a:cubicBezTo>
                  <a:cubicBezTo>
                    <a:pt x="29548" y="9505"/>
                    <a:pt x="29708" y="8775"/>
                    <a:pt x="29644" y="7895"/>
                  </a:cubicBezTo>
                  <a:cubicBezTo>
                    <a:pt x="29633" y="7578"/>
                    <a:pt x="29581" y="7165"/>
                    <a:pt x="29348" y="6794"/>
                  </a:cubicBezTo>
                  <a:cubicBezTo>
                    <a:pt x="29146" y="6456"/>
                    <a:pt x="28818" y="6191"/>
                    <a:pt x="28405" y="6011"/>
                  </a:cubicBezTo>
                  <a:cubicBezTo>
                    <a:pt x="28098" y="5874"/>
                    <a:pt x="27770" y="5799"/>
                    <a:pt x="27484" y="5736"/>
                  </a:cubicBezTo>
                  <a:lnTo>
                    <a:pt x="27452" y="5736"/>
                  </a:lnTo>
                  <a:cubicBezTo>
                    <a:pt x="27240" y="5620"/>
                    <a:pt x="27018" y="5545"/>
                    <a:pt x="26807" y="5493"/>
                  </a:cubicBezTo>
                  <a:lnTo>
                    <a:pt x="26807" y="5408"/>
                  </a:lnTo>
                  <a:cubicBezTo>
                    <a:pt x="27188" y="5164"/>
                    <a:pt x="27505" y="4794"/>
                    <a:pt x="27685" y="4359"/>
                  </a:cubicBezTo>
                  <a:cubicBezTo>
                    <a:pt x="27791" y="4105"/>
                    <a:pt x="27833" y="3872"/>
                    <a:pt x="27823" y="3639"/>
                  </a:cubicBezTo>
                  <a:cubicBezTo>
                    <a:pt x="27812" y="3512"/>
                    <a:pt x="27781" y="3385"/>
                    <a:pt x="27727" y="3269"/>
                  </a:cubicBezTo>
                  <a:cubicBezTo>
                    <a:pt x="27738" y="3248"/>
                    <a:pt x="27738" y="3227"/>
                    <a:pt x="27749" y="3206"/>
                  </a:cubicBezTo>
                  <a:cubicBezTo>
                    <a:pt x="27844" y="2920"/>
                    <a:pt x="27876" y="2592"/>
                    <a:pt x="27823" y="2211"/>
                  </a:cubicBezTo>
                  <a:cubicBezTo>
                    <a:pt x="27802" y="2073"/>
                    <a:pt x="27770" y="1893"/>
                    <a:pt x="27685" y="1713"/>
                  </a:cubicBezTo>
                  <a:cubicBezTo>
                    <a:pt x="27664" y="1660"/>
                    <a:pt x="27633" y="1607"/>
                    <a:pt x="27590" y="1554"/>
                  </a:cubicBezTo>
                  <a:cubicBezTo>
                    <a:pt x="27590" y="1332"/>
                    <a:pt x="27537" y="1099"/>
                    <a:pt x="27442" y="887"/>
                  </a:cubicBezTo>
                  <a:cubicBezTo>
                    <a:pt x="27304" y="580"/>
                    <a:pt x="27061" y="326"/>
                    <a:pt x="26764" y="178"/>
                  </a:cubicBezTo>
                  <a:cubicBezTo>
                    <a:pt x="26532" y="62"/>
                    <a:pt x="26265" y="0"/>
                    <a:pt x="25973" y="0"/>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179;p62">
              <a:extLst>
                <a:ext uri="{FF2B5EF4-FFF2-40B4-BE49-F238E27FC236}">
                  <a16:creationId xmlns:a16="http://schemas.microsoft.com/office/drawing/2014/main" id="{6C7497B4-535B-AC38-3784-78225D82E15C}"/>
                </a:ext>
              </a:extLst>
            </p:cNvPr>
            <p:cNvSpPr/>
            <p:nvPr/>
          </p:nvSpPr>
          <p:spPr>
            <a:xfrm>
              <a:off x="2713800" y="4398550"/>
              <a:ext cx="810750" cy="48200"/>
            </a:xfrm>
            <a:custGeom>
              <a:avLst/>
              <a:gdLst/>
              <a:ahLst/>
              <a:cxnLst/>
              <a:rect l="l" t="t" r="r" b="b"/>
              <a:pathLst>
                <a:path w="32430" h="1928" extrusionOk="0">
                  <a:moveTo>
                    <a:pt x="16210" y="1"/>
                  </a:moveTo>
                  <a:cubicBezTo>
                    <a:pt x="7253" y="1"/>
                    <a:pt x="1" y="424"/>
                    <a:pt x="1" y="964"/>
                  </a:cubicBezTo>
                  <a:cubicBezTo>
                    <a:pt x="1" y="1493"/>
                    <a:pt x="7253" y="1928"/>
                    <a:pt x="16210" y="1928"/>
                  </a:cubicBezTo>
                  <a:cubicBezTo>
                    <a:pt x="25167" y="1928"/>
                    <a:pt x="32429" y="1493"/>
                    <a:pt x="32429" y="964"/>
                  </a:cubicBezTo>
                  <a:cubicBezTo>
                    <a:pt x="32429" y="424"/>
                    <a:pt x="25167" y="1"/>
                    <a:pt x="16210" y="1"/>
                  </a:cubicBezTo>
                  <a:close/>
                </a:path>
              </a:pathLst>
            </a:custGeom>
            <a:solidFill>
              <a:srgbClr val="CC9D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180;p62">
              <a:extLst>
                <a:ext uri="{FF2B5EF4-FFF2-40B4-BE49-F238E27FC236}">
                  <a16:creationId xmlns:a16="http://schemas.microsoft.com/office/drawing/2014/main" id="{A77292F1-91EC-2438-E06F-270C14158F62}"/>
                </a:ext>
              </a:extLst>
            </p:cNvPr>
            <p:cNvSpPr/>
            <p:nvPr/>
          </p:nvSpPr>
          <p:spPr>
            <a:xfrm>
              <a:off x="2947250" y="4272200"/>
              <a:ext cx="361325" cy="138025"/>
            </a:xfrm>
            <a:custGeom>
              <a:avLst/>
              <a:gdLst/>
              <a:ahLst/>
              <a:cxnLst/>
              <a:rect l="l" t="t" r="r" b="b"/>
              <a:pathLst>
                <a:path w="14453" h="5521" extrusionOk="0">
                  <a:moveTo>
                    <a:pt x="6120" y="0"/>
                  </a:moveTo>
                  <a:cubicBezTo>
                    <a:pt x="5006" y="0"/>
                    <a:pt x="4628" y="1126"/>
                    <a:pt x="4628" y="1126"/>
                  </a:cubicBezTo>
                  <a:cubicBezTo>
                    <a:pt x="2647" y="1126"/>
                    <a:pt x="2732" y="3477"/>
                    <a:pt x="2732" y="3477"/>
                  </a:cubicBezTo>
                  <a:cubicBezTo>
                    <a:pt x="2707" y="3476"/>
                    <a:pt x="2683" y="3476"/>
                    <a:pt x="2659" y="3476"/>
                  </a:cubicBezTo>
                  <a:cubicBezTo>
                    <a:pt x="270" y="3476"/>
                    <a:pt x="1" y="5521"/>
                    <a:pt x="1" y="5521"/>
                  </a:cubicBezTo>
                  <a:lnTo>
                    <a:pt x="14452" y="5478"/>
                  </a:lnTo>
                  <a:cubicBezTo>
                    <a:pt x="14103" y="4266"/>
                    <a:pt x="13347" y="3977"/>
                    <a:pt x="12704" y="3977"/>
                  </a:cubicBezTo>
                  <a:cubicBezTo>
                    <a:pt x="12117" y="3977"/>
                    <a:pt x="11625" y="4218"/>
                    <a:pt x="11625" y="4218"/>
                  </a:cubicBezTo>
                  <a:cubicBezTo>
                    <a:pt x="11509" y="3636"/>
                    <a:pt x="11146" y="3490"/>
                    <a:pt x="10813" y="3490"/>
                  </a:cubicBezTo>
                  <a:cubicBezTo>
                    <a:pt x="10480" y="3490"/>
                    <a:pt x="10175" y="3636"/>
                    <a:pt x="10175" y="3636"/>
                  </a:cubicBezTo>
                  <a:cubicBezTo>
                    <a:pt x="9954" y="2212"/>
                    <a:pt x="8905" y="1996"/>
                    <a:pt x="8289" y="1996"/>
                  </a:cubicBezTo>
                  <a:cubicBezTo>
                    <a:pt x="8021" y="1996"/>
                    <a:pt x="7835" y="2037"/>
                    <a:pt x="7835" y="2037"/>
                  </a:cubicBezTo>
                  <a:cubicBezTo>
                    <a:pt x="7835" y="2037"/>
                    <a:pt x="7750" y="248"/>
                    <a:pt x="6416" y="25"/>
                  </a:cubicBezTo>
                  <a:cubicBezTo>
                    <a:pt x="6312" y="8"/>
                    <a:pt x="6214" y="0"/>
                    <a:pt x="6120" y="0"/>
                  </a:cubicBezTo>
                  <a:close/>
                </a:path>
              </a:pathLst>
            </a:custGeom>
            <a:solidFill>
              <a:srgbClr val="CC9D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181;p62">
              <a:extLst>
                <a:ext uri="{FF2B5EF4-FFF2-40B4-BE49-F238E27FC236}">
                  <a16:creationId xmlns:a16="http://schemas.microsoft.com/office/drawing/2014/main" id="{3ACD7E3F-D0D7-8C24-9959-92F191D99B1E}"/>
                </a:ext>
              </a:extLst>
            </p:cNvPr>
            <p:cNvSpPr/>
            <p:nvPr/>
          </p:nvSpPr>
          <p:spPr>
            <a:xfrm>
              <a:off x="3226225" y="3855750"/>
              <a:ext cx="73600" cy="75125"/>
            </a:xfrm>
            <a:custGeom>
              <a:avLst/>
              <a:gdLst/>
              <a:ahLst/>
              <a:cxnLst/>
              <a:rect l="l" t="t" r="r" b="b"/>
              <a:pathLst>
                <a:path w="2944" h="3005" extrusionOk="0">
                  <a:moveTo>
                    <a:pt x="2600" y="0"/>
                  </a:moveTo>
                  <a:cubicBezTo>
                    <a:pt x="2150" y="0"/>
                    <a:pt x="1602" y="514"/>
                    <a:pt x="1345" y="729"/>
                  </a:cubicBezTo>
                  <a:cubicBezTo>
                    <a:pt x="805" y="1216"/>
                    <a:pt x="339" y="1788"/>
                    <a:pt x="0" y="2433"/>
                  </a:cubicBezTo>
                  <a:cubicBezTo>
                    <a:pt x="646" y="2624"/>
                    <a:pt x="1291" y="2814"/>
                    <a:pt x="1925" y="3004"/>
                  </a:cubicBezTo>
                  <a:lnTo>
                    <a:pt x="1925" y="3004"/>
                  </a:lnTo>
                  <a:cubicBezTo>
                    <a:pt x="1804" y="2961"/>
                    <a:pt x="2181" y="1639"/>
                    <a:pt x="2224" y="1513"/>
                  </a:cubicBezTo>
                  <a:cubicBezTo>
                    <a:pt x="2404" y="1004"/>
                    <a:pt x="2679" y="591"/>
                    <a:pt x="2943" y="136"/>
                  </a:cubicBezTo>
                  <a:cubicBezTo>
                    <a:pt x="2842" y="40"/>
                    <a:pt x="2725" y="0"/>
                    <a:pt x="2600" y="0"/>
                  </a:cubicBezTo>
                  <a:close/>
                  <a:moveTo>
                    <a:pt x="1925" y="3004"/>
                  </a:moveTo>
                  <a:cubicBezTo>
                    <a:pt x="1926" y="3005"/>
                    <a:pt x="1927" y="3005"/>
                    <a:pt x="1927" y="3005"/>
                  </a:cubicBezTo>
                  <a:cubicBezTo>
                    <a:pt x="1927" y="3005"/>
                    <a:pt x="1926" y="3005"/>
                    <a:pt x="1925" y="3004"/>
                  </a:cubicBezTo>
                  <a:close/>
                </a:path>
              </a:pathLst>
            </a:custGeom>
            <a:solidFill>
              <a:srgbClr val="78B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182;p62">
              <a:extLst>
                <a:ext uri="{FF2B5EF4-FFF2-40B4-BE49-F238E27FC236}">
                  <a16:creationId xmlns:a16="http://schemas.microsoft.com/office/drawing/2014/main" id="{8EE9026E-6B34-C2D1-C3A4-013CD7728DF0}"/>
                </a:ext>
              </a:extLst>
            </p:cNvPr>
            <p:cNvSpPr/>
            <p:nvPr/>
          </p:nvSpPr>
          <p:spPr>
            <a:xfrm>
              <a:off x="3245550" y="3854525"/>
              <a:ext cx="40500" cy="43025"/>
            </a:xfrm>
            <a:custGeom>
              <a:avLst/>
              <a:gdLst/>
              <a:ahLst/>
              <a:cxnLst/>
              <a:rect l="l" t="t" r="r" b="b"/>
              <a:pathLst>
                <a:path w="1620" h="1721" extrusionOk="0">
                  <a:moveTo>
                    <a:pt x="1573" y="1"/>
                  </a:moveTo>
                  <a:cubicBezTo>
                    <a:pt x="1568" y="1"/>
                    <a:pt x="1562" y="2"/>
                    <a:pt x="1556" y="5"/>
                  </a:cubicBezTo>
                  <a:cubicBezTo>
                    <a:pt x="826" y="280"/>
                    <a:pt x="233" y="915"/>
                    <a:pt x="11" y="1668"/>
                  </a:cubicBezTo>
                  <a:cubicBezTo>
                    <a:pt x="1" y="1689"/>
                    <a:pt x="11" y="1710"/>
                    <a:pt x="32" y="1720"/>
                  </a:cubicBezTo>
                  <a:lnTo>
                    <a:pt x="43" y="1720"/>
                  </a:lnTo>
                  <a:cubicBezTo>
                    <a:pt x="64" y="1720"/>
                    <a:pt x="74" y="1710"/>
                    <a:pt x="85" y="1689"/>
                  </a:cubicBezTo>
                  <a:cubicBezTo>
                    <a:pt x="297" y="969"/>
                    <a:pt x="879" y="355"/>
                    <a:pt x="1589" y="79"/>
                  </a:cubicBezTo>
                  <a:cubicBezTo>
                    <a:pt x="1610" y="68"/>
                    <a:pt x="1620" y="47"/>
                    <a:pt x="1610" y="26"/>
                  </a:cubicBezTo>
                  <a:cubicBezTo>
                    <a:pt x="1602" y="11"/>
                    <a:pt x="1588" y="1"/>
                    <a:pt x="1573" y="1"/>
                  </a:cubicBez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183;p62">
              <a:extLst>
                <a:ext uri="{FF2B5EF4-FFF2-40B4-BE49-F238E27FC236}">
                  <a16:creationId xmlns:a16="http://schemas.microsoft.com/office/drawing/2014/main" id="{63142E17-0D28-61EC-48D4-D9E33B048754}"/>
                </a:ext>
              </a:extLst>
            </p:cNvPr>
            <p:cNvSpPr/>
            <p:nvPr/>
          </p:nvSpPr>
          <p:spPr>
            <a:xfrm>
              <a:off x="3182550" y="4374975"/>
              <a:ext cx="98750" cy="46625"/>
            </a:xfrm>
            <a:custGeom>
              <a:avLst/>
              <a:gdLst/>
              <a:ahLst/>
              <a:cxnLst/>
              <a:rect l="l" t="t" r="r" b="b"/>
              <a:pathLst>
                <a:path w="3950" h="1865" extrusionOk="0">
                  <a:moveTo>
                    <a:pt x="2210" y="1"/>
                  </a:moveTo>
                  <a:cubicBezTo>
                    <a:pt x="2006" y="1"/>
                    <a:pt x="1862" y="217"/>
                    <a:pt x="1747" y="393"/>
                  </a:cubicBezTo>
                  <a:cubicBezTo>
                    <a:pt x="1451" y="827"/>
                    <a:pt x="985" y="1134"/>
                    <a:pt x="488" y="1240"/>
                  </a:cubicBezTo>
                  <a:cubicBezTo>
                    <a:pt x="382" y="1261"/>
                    <a:pt x="265" y="1271"/>
                    <a:pt x="170" y="1325"/>
                  </a:cubicBezTo>
                  <a:cubicBezTo>
                    <a:pt x="75" y="1377"/>
                    <a:pt x="1" y="1483"/>
                    <a:pt x="11" y="1600"/>
                  </a:cubicBezTo>
                  <a:cubicBezTo>
                    <a:pt x="22" y="1695"/>
                    <a:pt x="107" y="1769"/>
                    <a:pt x="191" y="1801"/>
                  </a:cubicBezTo>
                  <a:cubicBezTo>
                    <a:pt x="276" y="1833"/>
                    <a:pt x="371" y="1833"/>
                    <a:pt x="456" y="1833"/>
                  </a:cubicBezTo>
                  <a:cubicBezTo>
                    <a:pt x="1493" y="1843"/>
                    <a:pt x="2521" y="1854"/>
                    <a:pt x="3547" y="1864"/>
                  </a:cubicBezTo>
                  <a:cubicBezTo>
                    <a:pt x="3653" y="1864"/>
                    <a:pt x="3780" y="1864"/>
                    <a:pt x="3854" y="1780"/>
                  </a:cubicBezTo>
                  <a:cubicBezTo>
                    <a:pt x="3928" y="1706"/>
                    <a:pt x="3939" y="1589"/>
                    <a:pt x="3949" y="1483"/>
                  </a:cubicBezTo>
                  <a:cubicBezTo>
                    <a:pt x="3949" y="1250"/>
                    <a:pt x="3939" y="160"/>
                    <a:pt x="3632" y="118"/>
                  </a:cubicBezTo>
                  <a:cubicBezTo>
                    <a:pt x="3626" y="117"/>
                    <a:pt x="3620" y="116"/>
                    <a:pt x="3614" y="116"/>
                  </a:cubicBezTo>
                  <a:cubicBezTo>
                    <a:pt x="3493" y="116"/>
                    <a:pt x="3265" y="309"/>
                    <a:pt x="3124" y="330"/>
                  </a:cubicBezTo>
                  <a:cubicBezTo>
                    <a:pt x="3089" y="334"/>
                    <a:pt x="3054" y="336"/>
                    <a:pt x="3018" y="336"/>
                  </a:cubicBezTo>
                  <a:cubicBezTo>
                    <a:pt x="2868" y="336"/>
                    <a:pt x="2712" y="298"/>
                    <a:pt x="2584" y="213"/>
                  </a:cubicBezTo>
                  <a:cubicBezTo>
                    <a:pt x="2467" y="128"/>
                    <a:pt x="2361" y="12"/>
                    <a:pt x="2224" y="1"/>
                  </a:cubicBezTo>
                  <a:cubicBezTo>
                    <a:pt x="2219" y="1"/>
                    <a:pt x="2215" y="1"/>
                    <a:pt x="2210" y="1"/>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184;p62">
              <a:extLst>
                <a:ext uri="{FF2B5EF4-FFF2-40B4-BE49-F238E27FC236}">
                  <a16:creationId xmlns:a16="http://schemas.microsoft.com/office/drawing/2014/main" id="{CBCBC930-F04E-96C7-159C-01E55EFFDF91}"/>
                </a:ext>
              </a:extLst>
            </p:cNvPr>
            <p:cNvSpPr/>
            <p:nvPr/>
          </p:nvSpPr>
          <p:spPr>
            <a:xfrm>
              <a:off x="3217225" y="4379425"/>
              <a:ext cx="26225" cy="12000"/>
            </a:xfrm>
            <a:custGeom>
              <a:avLst/>
              <a:gdLst/>
              <a:ahLst/>
              <a:cxnLst/>
              <a:rect l="l" t="t" r="r" b="b"/>
              <a:pathLst>
                <a:path w="1049" h="480" extrusionOk="0">
                  <a:moveTo>
                    <a:pt x="202" y="77"/>
                  </a:moveTo>
                  <a:cubicBezTo>
                    <a:pt x="233" y="77"/>
                    <a:pt x="265" y="88"/>
                    <a:pt x="297" y="98"/>
                  </a:cubicBezTo>
                  <a:cubicBezTo>
                    <a:pt x="392" y="130"/>
                    <a:pt x="477" y="173"/>
                    <a:pt x="551" y="236"/>
                  </a:cubicBezTo>
                  <a:cubicBezTo>
                    <a:pt x="477" y="257"/>
                    <a:pt x="414" y="268"/>
                    <a:pt x="339" y="279"/>
                  </a:cubicBezTo>
                  <a:cubicBezTo>
                    <a:pt x="276" y="279"/>
                    <a:pt x="212" y="279"/>
                    <a:pt x="170" y="246"/>
                  </a:cubicBezTo>
                  <a:cubicBezTo>
                    <a:pt x="127" y="225"/>
                    <a:pt x="96" y="162"/>
                    <a:pt x="117" y="119"/>
                  </a:cubicBezTo>
                  <a:cubicBezTo>
                    <a:pt x="127" y="98"/>
                    <a:pt x="160" y="77"/>
                    <a:pt x="191" y="77"/>
                  </a:cubicBezTo>
                  <a:close/>
                  <a:moveTo>
                    <a:pt x="847" y="253"/>
                  </a:moveTo>
                  <a:cubicBezTo>
                    <a:pt x="861" y="253"/>
                    <a:pt x="875" y="255"/>
                    <a:pt x="890" y="257"/>
                  </a:cubicBezTo>
                  <a:cubicBezTo>
                    <a:pt x="911" y="268"/>
                    <a:pt x="943" y="289"/>
                    <a:pt x="953" y="310"/>
                  </a:cubicBezTo>
                  <a:cubicBezTo>
                    <a:pt x="964" y="321"/>
                    <a:pt x="974" y="342"/>
                    <a:pt x="964" y="363"/>
                  </a:cubicBezTo>
                  <a:cubicBezTo>
                    <a:pt x="953" y="385"/>
                    <a:pt x="943" y="395"/>
                    <a:pt x="932" y="395"/>
                  </a:cubicBezTo>
                  <a:cubicBezTo>
                    <a:pt x="916" y="400"/>
                    <a:pt x="900" y="403"/>
                    <a:pt x="886" y="403"/>
                  </a:cubicBezTo>
                  <a:cubicBezTo>
                    <a:pt x="871" y="403"/>
                    <a:pt x="858" y="400"/>
                    <a:pt x="847" y="395"/>
                  </a:cubicBezTo>
                  <a:cubicBezTo>
                    <a:pt x="795" y="374"/>
                    <a:pt x="763" y="342"/>
                    <a:pt x="731" y="300"/>
                  </a:cubicBezTo>
                  <a:lnTo>
                    <a:pt x="710" y="279"/>
                  </a:lnTo>
                  <a:lnTo>
                    <a:pt x="720" y="279"/>
                  </a:lnTo>
                  <a:cubicBezTo>
                    <a:pt x="767" y="263"/>
                    <a:pt x="808" y="253"/>
                    <a:pt x="847" y="253"/>
                  </a:cubicBezTo>
                  <a:close/>
                  <a:moveTo>
                    <a:pt x="212" y="0"/>
                  </a:moveTo>
                  <a:cubicBezTo>
                    <a:pt x="201" y="0"/>
                    <a:pt x="191" y="1"/>
                    <a:pt x="181" y="3"/>
                  </a:cubicBezTo>
                  <a:cubicBezTo>
                    <a:pt x="117" y="3"/>
                    <a:pt x="64" y="46"/>
                    <a:pt x="43" y="88"/>
                  </a:cubicBezTo>
                  <a:cubicBezTo>
                    <a:pt x="0" y="173"/>
                    <a:pt x="54" y="279"/>
                    <a:pt x="127" y="321"/>
                  </a:cubicBezTo>
                  <a:cubicBezTo>
                    <a:pt x="169" y="349"/>
                    <a:pt x="220" y="354"/>
                    <a:pt x="271" y="354"/>
                  </a:cubicBezTo>
                  <a:cubicBezTo>
                    <a:pt x="298" y="354"/>
                    <a:pt x="325" y="352"/>
                    <a:pt x="350" y="352"/>
                  </a:cubicBezTo>
                  <a:cubicBezTo>
                    <a:pt x="435" y="342"/>
                    <a:pt x="508" y="331"/>
                    <a:pt x="593" y="310"/>
                  </a:cubicBezTo>
                  <a:lnTo>
                    <a:pt x="625" y="300"/>
                  </a:lnTo>
                  <a:cubicBezTo>
                    <a:pt x="636" y="310"/>
                    <a:pt x="636" y="321"/>
                    <a:pt x="647" y="321"/>
                  </a:cubicBezTo>
                  <a:lnTo>
                    <a:pt x="668" y="352"/>
                  </a:lnTo>
                  <a:cubicBezTo>
                    <a:pt x="710" y="395"/>
                    <a:pt x="752" y="437"/>
                    <a:pt x="816" y="469"/>
                  </a:cubicBezTo>
                  <a:cubicBezTo>
                    <a:pt x="837" y="479"/>
                    <a:pt x="858" y="479"/>
                    <a:pt x="890" y="479"/>
                  </a:cubicBezTo>
                  <a:cubicBezTo>
                    <a:pt x="911" y="479"/>
                    <a:pt x="932" y="479"/>
                    <a:pt x="953" y="469"/>
                  </a:cubicBezTo>
                  <a:cubicBezTo>
                    <a:pt x="995" y="458"/>
                    <a:pt x="1017" y="427"/>
                    <a:pt x="1038" y="395"/>
                  </a:cubicBezTo>
                  <a:cubicBezTo>
                    <a:pt x="1049" y="352"/>
                    <a:pt x="1049" y="310"/>
                    <a:pt x="1028" y="279"/>
                  </a:cubicBezTo>
                  <a:cubicBezTo>
                    <a:pt x="995" y="225"/>
                    <a:pt x="953" y="194"/>
                    <a:pt x="901" y="183"/>
                  </a:cubicBezTo>
                  <a:cubicBezTo>
                    <a:pt x="882" y="177"/>
                    <a:pt x="862" y="174"/>
                    <a:pt x="843" y="174"/>
                  </a:cubicBezTo>
                  <a:cubicBezTo>
                    <a:pt x="794" y="174"/>
                    <a:pt x="744" y="189"/>
                    <a:pt x="699" y="204"/>
                  </a:cubicBezTo>
                  <a:cubicBezTo>
                    <a:pt x="689" y="204"/>
                    <a:pt x="668" y="215"/>
                    <a:pt x="647" y="215"/>
                  </a:cubicBezTo>
                  <a:cubicBezTo>
                    <a:pt x="551" y="130"/>
                    <a:pt x="445" y="67"/>
                    <a:pt x="318" y="25"/>
                  </a:cubicBezTo>
                  <a:cubicBezTo>
                    <a:pt x="293" y="16"/>
                    <a:pt x="253" y="0"/>
                    <a:pt x="212" y="0"/>
                  </a:cubicBez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185;p62">
              <a:extLst>
                <a:ext uri="{FF2B5EF4-FFF2-40B4-BE49-F238E27FC236}">
                  <a16:creationId xmlns:a16="http://schemas.microsoft.com/office/drawing/2014/main" id="{A94FE167-691E-64EB-44E8-901FE8AD96A6}"/>
                </a:ext>
              </a:extLst>
            </p:cNvPr>
            <p:cNvSpPr/>
            <p:nvPr/>
          </p:nvSpPr>
          <p:spPr>
            <a:xfrm>
              <a:off x="3215100" y="4390875"/>
              <a:ext cx="15375" cy="6375"/>
            </a:xfrm>
            <a:custGeom>
              <a:avLst/>
              <a:gdLst/>
              <a:ahLst/>
              <a:cxnLst/>
              <a:rect l="l" t="t" r="r" b="b"/>
              <a:pathLst>
                <a:path w="615" h="255" extrusionOk="0">
                  <a:moveTo>
                    <a:pt x="54" y="0"/>
                  </a:moveTo>
                  <a:cubicBezTo>
                    <a:pt x="33" y="0"/>
                    <a:pt x="12" y="11"/>
                    <a:pt x="1" y="32"/>
                  </a:cubicBezTo>
                  <a:cubicBezTo>
                    <a:pt x="1" y="54"/>
                    <a:pt x="12" y="75"/>
                    <a:pt x="33" y="85"/>
                  </a:cubicBezTo>
                  <a:cubicBezTo>
                    <a:pt x="212" y="117"/>
                    <a:pt x="382" y="170"/>
                    <a:pt x="551" y="254"/>
                  </a:cubicBezTo>
                  <a:lnTo>
                    <a:pt x="572" y="254"/>
                  </a:lnTo>
                  <a:cubicBezTo>
                    <a:pt x="583" y="254"/>
                    <a:pt x="593" y="244"/>
                    <a:pt x="604" y="233"/>
                  </a:cubicBezTo>
                  <a:cubicBezTo>
                    <a:pt x="615" y="212"/>
                    <a:pt x="604" y="191"/>
                    <a:pt x="583" y="181"/>
                  </a:cubicBezTo>
                  <a:cubicBezTo>
                    <a:pt x="414" y="96"/>
                    <a:pt x="234" y="43"/>
                    <a:pt x="54" y="0"/>
                  </a:cubicBez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186;p62">
              <a:extLst>
                <a:ext uri="{FF2B5EF4-FFF2-40B4-BE49-F238E27FC236}">
                  <a16:creationId xmlns:a16="http://schemas.microsoft.com/office/drawing/2014/main" id="{21015C11-A1C2-0AE6-B16C-A9A2342EF3AF}"/>
                </a:ext>
              </a:extLst>
            </p:cNvPr>
            <p:cNvSpPr/>
            <p:nvPr/>
          </p:nvSpPr>
          <p:spPr>
            <a:xfrm>
              <a:off x="3207700" y="4394975"/>
              <a:ext cx="17475" cy="5725"/>
            </a:xfrm>
            <a:custGeom>
              <a:avLst/>
              <a:gdLst/>
              <a:ahLst/>
              <a:cxnLst/>
              <a:rect l="l" t="t" r="r" b="b"/>
              <a:pathLst>
                <a:path w="699" h="229" extrusionOk="0">
                  <a:moveTo>
                    <a:pt x="141" y="0"/>
                  </a:moveTo>
                  <a:cubicBezTo>
                    <a:pt x="105" y="0"/>
                    <a:pt x="68" y="2"/>
                    <a:pt x="32" y="6"/>
                  </a:cubicBezTo>
                  <a:cubicBezTo>
                    <a:pt x="11" y="6"/>
                    <a:pt x="0" y="27"/>
                    <a:pt x="0" y="48"/>
                  </a:cubicBezTo>
                  <a:cubicBezTo>
                    <a:pt x="0" y="69"/>
                    <a:pt x="21" y="80"/>
                    <a:pt x="43" y="80"/>
                  </a:cubicBezTo>
                  <a:cubicBezTo>
                    <a:pt x="72" y="77"/>
                    <a:pt x="102" y="76"/>
                    <a:pt x="132" y="76"/>
                  </a:cubicBezTo>
                  <a:cubicBezTo>
                    <a:pt x="306" y="76"/>
                    <a:pt x="482" y="127"/>
                    <a:pt x="635" y="217"/>
                  </a:cubicBezTo>
                  <a:cubicBezTo>
                    <a:pt x="646" y="228"/>
                    <a:pt x="646" y="228"/>
                    <a:pt x="657" y="228"/>
                  </a:cubicBezTo>
                  <a:cubicBezTo>
                    <a:pt x="668" y="228"/>
                    <a:pt x="678" y="217"/>
                    <a:pt x="689" y="207"/>
                  </a:cubicBezTo>
                  <a:cubicBezTo>
                    <a:pt x="699" y="186"/>
                    <a:pt x="699" y="165"/>
                    <a:pt x="678" y="154"/>
                  </a:cubicBezTo>
                  <a:cubicBezTo>
                    <a:pt x="518" y="47"/>
                    <a:pt x="329" y="0"/>
                    <a:pt x="141" y="0"/>
                  </a:cubicBez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187;p62">
              <a:extLst>
                <a:ext uri="{FF2B5EF4-FFF2-40B4-BE49-F238E27FC236}">
                  <a16:creationId xmlns:a16="http://schemas.microsoft.com/office/drawing/2014/main" id="{C5C427B1-B0D6-B4FB-A112-A4B51A91CA24}"/>
                </a:ext>
              </a:extLst>
            </p:cNvPr>
            <p:cNvSpPr/>
            <p:nvPr/>
          </p:nvSpPr>
          <p:spPr>
            <a:xfrm>
              <a:off x="3204525" y="4398175"/>
              <a:ext cx="14050" cy="4375"/>
            </a:xfrm>
            <a:custGeom>
              <a:avLst/>
              <a:gdLst/>
              <a:ahLst/>
              <a:cxnLst/>
              <a:rect l="l" t="t" r="r" b="b"/>
              <a:pathLst>
                <a:path w="562" h="175" extrusionOk="0">
                  <a:moveTo>
                    <a:pt x="37" y="1"/>
                  </a:moveTo>
                  <a:cubicBezTo>
                    <a:pt x="23" y="1"/>
                    <a:pt x="11" y="10"/>
                    <a:pt x="11" y="26"/>
                  </a:cubicBezTo>
                  <a:cubicBezTo>
                    <a:pt x="0" y="47"/>
                    <a:pt x="21" y="68"/>
                    <a:pt x="42" y="79"/>
                  </a:cubicBezTo>
                  <a:lnTo>
                    <a:pt x="508" y="174"/>
                  </a:lnTo>
                  <a:lnTo>
                    <a:pt x="519" y="174"/>
                  </a:lnTo>
                  <a:cubicBezTo>
                    <a:pt x="540" y="174"/>
                    <a:pt x="551" y="164"/>
                    <a:pt x="562" y="143"/>
                  </a:cubicBezTo>
                  <a:cubicBezTo>
                    <a:pt x="562" y="122"/>
                    <a:pt x="551" y="100"/>
                    <a:pt x="529" y="100"/>
                  </a:cubicBezTo>
                  <a:lnTo>
                    <a:pt x="53" y="5"/>
                  </a:lnTo>
                  <a:cubicBezTo>
                    <a:pt x="48" y="2"/>
                    <a:pt x="42" y="1"/>
                    <a:pt x="37" y="1"/>
                  </a:cubicBez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188;p62">
              <a:extLst>
                <a:ext uri="{FF2B5EF4-FFF2-40B4-BE49-F238E27FC236}">
                  <a16:creationId xmlns:a16="http://schemas.microsoft.com/office/drawing/2014/main" id="{1104EC2C-3751-3E52-763E-22EF1EC06852}"/>
                </a:ext>
              </a:extLst>
            </p:cNvPr>
            <p:cNvSpPr/>
            <p:nvPr/>
          </p:nvSpPr>
          <p:spPr>
            <a:xfrm>
              <a:off x="3181500" y="4413900"/>
              <a:ext cx="100325" cy="4275"/>
            </a:xfrm>
            <a:custGeom>
              <a:avLst/>
              <a:gdLst/>
              <a:ahLst/>
              <a:cxnLst/>
              <a:rect l="l" t="t" r="r" b="b"/>
              <a:pathLst>
                <a:path w="4013" h="171" extrusionOk="0">
                  <a:moveTo>
                    <a:pt x="43" y="1"/>
                  </a:moveTo>
                  <a:cubicBezTo>
                    <a:pt x="11" y="1"/>
                    <a:pt x="0" y="11"/>
                    <a:pt x="0" y="32"/>
                  </a:cubicBezTo>
                  <a:cubicBezTo>
                    <a:pt x="0" y="53"/>
                    <a:pt x="11" y="74"/>
                    <a:pt x="32" y="74"/>
                  </a:cubicBezTo>
                  <a:lnTo>
                    <a:pt x="2033" y="149"/>
                  </a:lnTo>
                  <a:cubicBezTo>
                    <a:pt x="2308" y="159"/>
                    <a:pt x="2594" y="170"/>
                    <a:pt x="2880" y="170"/>
                  </a:cubicBezTo>
                  <a:cubicBezTo>
                    <a:pt x="3240" y="170"/>
                    <a:pt x="3610" y="149"/>
                    <a:pt x="3981" y="96"/>
                  </a:cubicBezTo>
                  <a:cubicBezTo>
                    <a:pt x="4002" y="96"/>
                    <a:pt x="4013" y="74"/>
                    <a:pt x="4013" y="53"/>
                  </a:cubicBezTo>
                  <a:cubicBezTo>
                    <a:pt x="4013" y="36"/>
                    <a:pt x="3999" y="19"/>
                    <a:pt x="3982" y="19"/>
                  </a:cubicBezTo>
                  <a:cubicBezTo>
                    <a:pt x="3978" y="19"/>
                    <a:pt x="3974" y="20"/>
                    <a:pt x="3970" y="22"/>
                  </a:cubicBezTo>
                  <a:cubicBezTo>
                    <a:pt x="3600" y="76"/>
                    <a:pt x="3227" y="92"/>
                    <a:pt x="2856" y="92"/>
                  </a:cubicBezTo>
                  <a:cubicBezTo>
                    <a:pt x="2580" y="92"/>
                    <a:pt x="2305" y="83"/>
                    <a:pt x="2033" y="74"/>
                  </a:cubicBezTo>
                  <a:lnTo>
                    <a:pt x="43" y="1"/>
                  </a:ln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189;p62">
              <a:extLst>
                <a:ext uri="{FF2B5EF4-FFF2-40B4-BE49-F238E27FC236}">
                  <a16:creationId xmlns:a16="http://schemas.microsoft.com/office/drawing/2014/main" id="{A54832C0-B3D5-6142-1D0F-070A179FF1C9}"/>
                </a:ext>
              </a:extLst>
            </p:cNvPr>
            <p:cNvSpPr/>
            <p:nvPr/>
          </p:nvSpPr>
          <p:spPr>
            <a:xfrm>
              <a:off x="3229675" y="4075125"/>
              <a:ext cx="104300" cy="311525"/>
            </a:xfrm>
            <a:custGeom>
              <a:avLst/>
              <a:gdLst/>
              <a:ahLst/>
              <a:cxnLst/>
              <a:rect l="l" t="t" r="r" b="b"/>
              <a:pathLst>
                <a:path w="4172" h="12461" extrusionOk="0">
                  <a:moveTo>
                    <a:pt x="932" y="0"/>
                  </a:moveTo>
                  <a:lnTo>
                    <a:pt x="0" y="12324"/>
                  </a:lnTo>
                  <a:lnTo>
                    <a:pt x="1980" y="12461"/>
                  </a:lnTo>
                  <a:lnTo>
                    <a:pt x="4172" y="212"/>
                  </a:lnTo>
                  <a:lnTo>
                    <a:pt x="932" y="0"/>
                  </a:lnTo>
                  <a:close/>
                </a:path>
              </a:pathLst>
            </a:custGeom>
            <a:solidFill>
              <a:srgbClr val="839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190;p62">
              <a:extLst>
                <a:ext uri="{FF2B5EF4-FFF2-40B4-BE49-F238E27FC236}">
                  <a16:creationId xmlns:a16="http://schemas.microsoft.com/office/drawing/2014/main" id="{EAB396E2-86E8-49EF-C263-80E6ABB78F85}"/>
                </a:ext>
              </a:extLst>
            </p:cNvPr>
            <p:cNvSpPr/>
            <p:nvPr/>
          </p:nvSpPr>
          <p:spPr>
            <a:xfrm>
              <a:off x="3257200" y="4218825"/>
              <a:ext cx="10850" cy="30725"/>
            </a:xfrm>
            <a:custGeom>
              <a:avLst/>
              <a:gdLst/>
              <a:ahLst/>
              <a:cxnLst/>
              <a:rect l="l" t="t" r="r" b="b"/>
              <a:pathLst>
                <a:path w="434" h="1229" extrusionOk="0">
                  <a:moveTo>
                    <a:pt x="233" y="1"/>
                  </a:moveTo>
                  <a:cubicBezTo>
                    <a:pt x="212" y="12"/>
                    <a:pt x="201" y="33"/>
                    <a:pt x="201" y="54"/>
                  </a:cubicBezTo>
                  <a:cubicBezTo>
                    <a:pt x="349" y="424"/>
                    <a:pt x="265" y="869"/>
                    <a:pt x="11" y="1165"/>
                  </a:cubicBezTo>
                  <a:cubicBezTo>
                    <a:pt x="0" y="1186"/>
                    <a:pt x="0" y="1208"/>
                    <a:pt x="11" y="1219"/>
                  </a:cubicBezTo>
                  <a:cubicBezTo>
                    <a:pt x="22" y="1229"/>
                    <a:pt x="32" y="1229"/>
                    <a:pt x="43" y="1229"/>
                  </a:cubicBezTo>
                  <a:cubicBezTo>
                    <a:pt x="53" y="1229"/>
                    <a:pt x="64" y="1229"/>
                    <a:pt x="74" y="1219"/>
                  </a:cubicBezTo>
                  <a:cubicBezTo>
                    <a:pt x="349" y="901"/>
                    <a:pt x="434" y="424"/>
                    <a:pt x="276" y="22"/>
                  </a:cubicBezTo>
                  <a:cubicBezTo>
                    <a:pt x="276" y="1"/>
                    <a:pt x="254" y="1"/>
                    <a:pt x="233" y="1"/>
                  </a:cubicBezTo>
                  <a:close/>
                </a:path>
              </a:pathLst>
            </a:custGeom>
            <a:solidFill>
              <a:srgbClr val="658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191;p62">
              <a:extLst>
                <a:ext uri="{FF2B5EF4-FFF2-40B4-BE49-F238E27FC236}">
                  <a16:creationId xmlns:a16="http://schemas.microsoft.com/office/drawing/2014/main" id="{B1CA91A4-C64A-67F1-7E03-1800D37F6560}"/>
                </a:ext>
              </a:extLst>
            </p:cNvPr>
            <p:cNvSpPr/>
            <p:nvPr/>
          </p:nvSpPr>
          <p:spPr>
            <a:xfrm>
              <a:off x="3316200" y="4379750"/>
              <a:ext cx="97175" cy="43975"/>
            </a:xfrm>
            <a:custGeom>
              <a:avLst/>
              <a:gdLst/>
              <a:ahLst/>
              <a:cxnLst/>
              <a:rect l="l" t="t" r="r" b="b"/>
              <a:pathLst>
                <a:path w="3887" h="1759" extrusionOk="0">
                  <a:moveTo>
                    <a:pt x="2168" y="0"/>
                  </a:moveTo>
                  <a:cubicBezTo>
                    <a:pt x="1974" y="0"/>
                    <a:pt x="1830" y="206"/>
                    <a:pt x="1716" y="372"/>
                  </a:cubicBezTo>
                  <a:cubicBezTo>
                    <a:pt x="1419" y="784"/>
                    <a:pt x="975" y="1070"/>
                    <a:pt x="478" y="1165"/>
                  </a:cubicBezTo>
                  <a:cubicBezTo>
                    <a:pt x="372" y="1186"/>
                    <a:pt x="266" y="1197"/>
                    <a:pt x="170" y="1250"/>
                  </a:cubicBezTo>
                  <a:cubicBezTo>
                    <a:pt x="75" y="1303"/>
                    <a:pt x="1" y="1398"/>
                    <a:pt x="12" y="1504"/>
                  </a:cubicBezTo>
                  <a:cubicBezTo>
                    <a:pt x="22" y="1589"/>
                    <a:pt x="107" y="1663"/>
                    <a:pt x="181" y="1694"/>
                  </a:cubicBezTo>
                  <a:cubicBezTo>
                    <a:pt x="266" y="1727"/>
                    <a:pt x="361" y="1727"/>
                    <a:pt x="457" y="1727"/>
                  </a:cubicBezTo>
                  <a:cubicBezTo>
                    <a:pt x="1462" y="1737"/>
                    <a:pt x="2478" y="1748"/>
                    <a:pt x="3484" y="1758"/>
                  </a:cubicBezTo>
                  <a:cubicBezTo>
                    <a:pt x="3590" y="1758"/>
                    <a:pt x="3706" y="1758"/>
                    <a:pt x="3791" y="1684"/>
                  </a:cubicBezTo>
                  <a:cubicBezTo>
                    <a:pt x="3866" y="1610"/>
                    <a:pt x="3876" y="1494"/>
                    <a:pt x="3876" y="1388"/>
                  </a:cubicBezTo>
                  <a:cubicBezTo>
                    <a:pt x="3887" y="1176"/>
                    <a:pt x="3866" y="149"/>
                    <a:pt x="3569" y="106"/>
                  </a:cubicBezTo>
                  <a:cubicBezTo>
                    <a:pt x="3566" y="106"/>
                    <a:pt x="3563" y="106"/>
                    <a:pt x="3560" y="106"/>
                  </a:cubicBezTo>
                  <a:cubicBezTo>
                    <a:pt x="3441" y="106"/>
                    <a:pt x="3216" y="297"/>
                    <a:pt x="3071" y="308"/>
                  </a:cubicBezTo>
                  <a:cubicBezTo>
                    <a:pt x="3036" y="312"/>
                    <a:pt x="3001" y="314"/>
                    <a:pt x="2965" y="314"/>
                  </a:cubicBezTo>
                  <a:cubicBezTo>
                    <a:pt x="2818" y="314"/>
                    <a:pt x="2670" y="279"/>
                    <a:pt x="2542" y="202"/>
                  </a:cubicBezTo>
                  <a:cubicBezTo>
                    <a:pt x="2426" y="117"/>
                    <a:pt x="2320" y="12"/>
                    <a:pt x="2182" y="1"/>
                  </a:cubicBezTo>
                  <a:cubicBezTo>
                    <a:pt x="2177" y="0"/>
                    <a:pt x="2172" y="0"/>
                    <a:pt x="2168" y="0"/>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192;p62">
              <a:extLst>
                <a:ext uri="{FF2B5EF4-FFF2-40B4-BE49-F238E27FC236}">
                  <a16:creationId xmlns:a16="http://schemas.microsoft.com/office/drawing/2014/main" id="{76C86E46-492B-3A5F-3FA9-997AB5190B0E}"/>
                </a:ext>
              </a:extLst>
            </p:cNvPr>
            <p:cNvSpPr/>
            <p:nvPr/>
          </p:nvSpPr>
          <p:spPr>
            <a:xfrm>
              <a:off x="3315425" y="4415225"/>
              <a:ext cx="99025" cy="4250"/>
            </a:xfrm>
            <a:custGeom>
              <a:avLst/>
              <a:gdLst/>
              <a:ahLst/>
              <a:cxnLst/>
              <a:rect l="l" t="t" r="r" b="b"/>
              <a:pathLst>
                <a:path w="3961" h="170" extrusionOk="0">
                  <a:moveTo>
                    <a:pt x="3918" y="0"/>
                  </a:moveTo>
                  <a:cubicBezTo>
                    <a:pt x="3248" y="61"/>
                    <a:pt x="2573" y="93"/>
                    <a:pt x="1896" y="93"/>
                  </a:cubicBezTo>
                  <a:cubicBezTo>
                    <a:pt x="1278" y="93"/>
                    <a:pt x="659" y="67"/>
                    <a:pt x="43" y="11"/>
                  </a:cubicBezTo>
                  <a:cubicBezTo>
                    <a:pt x="32" y="11"/>
                    <a:pt x="11" y="21"/>
                    <a:pt x="11" y="43"/>
                  </a:cubicBezTo>
                  <a:cubicBezTo>
                    <a:pt x="1" y="64"/>
                    <a:pt x="22" y="85"/>
                    <a:pt x="43" y="85"/>
                  </a:cubicBezTo>
                  <a:cubicBezTo>
                    <a:pt x="667" y="138"/>
                    <a:pt x="1292" y="170"/>
                    <a:pt x="1927" y="170"/>
                  </a:cubicBezTo>
                  <a:cubicBezTo>
                    <a:pt x="2594" y="170"/>
                    <a:pt x="3261" y="138"/>
                    <a:pt x="3918" y="75"/>
                  </a:cubicBezTo>
                  <a:cubicBezTo>
                    <a:pt x="3939" y="75"/>
                    <a:pt x="3960" y="54"/>
                    <a:pt x="3960" y="32"/>
                  </a:cubicBezTo>
                  <a:cubicBezTo>
                    <a:pt x="3949" y="11"/>
                    <a:pt x="3939" y="0"/>
                    <a:pt x="3918" y="0"/>
                  </a:cubicBez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193;p62">
              <a:extLst>
                <a:ext uri="{FF2B5EF4-FFF2-40B4-BE49-F238E27FC236}">
                  <a16:creationId xmlns:a16="http://schemas.microsoft.com/office/drawing/2014/main" id="{EDA6C69E-A3A0-F85A-8B77-000D7F75AFD7}"/>
                </a:ext>
              </a:extLst>
            </p:cNvPr>
            <p:cNvSpPr/>
            <p:nvPr/>
          </p:nvSpPr>
          <p:spPr>
            <a:xfrm>
              <a:off x="3345600" y="4385000"/>
              <a:ext cx="27275" cy="12775"/>
            </a:xfrm>
            <a:custGeom>
              <a:avLst/>
              <a:gdLst/>
              <a:ahLst/>
              <a:cxnLst/>
              <a:rect l="l" t="t" r="r" b="b"/>
              <a:pathLst>
                <a:path w="1091" h="511" extrusionOk="0">
                  <a:moveTo>
                    <a:pt x="191" y="77"/>
                  </a:moveTo>
                  <a:cubicBezTo>
                    <a:pt x="222" y="77"/>
                    <a:pt x="265" y="87"/>
                    <a:pt x="307" y="108"/>
                  </a:cubicBezTo>
                  <a:cubicBezTo>
                    <a:pt x="392" y="151"/>
                    <a:pt x="487" y="193"/>
                    <a:pt x="572" y="256"/>
                  </a:cubicBezTo>
                  <a:cubicBezTo>
                    <a:pt x="504" y="264"/>
                    <a:pt x="442" y="272"/>
                    <a:pt x="377" y="272"/>
                  </a:cubicBezTo>
                  <a:cubicBezTo>
                    <a:pt x="351" y="272"/>
                    <a:pt x="324" y="270"/>
                    <a:pt x="297" y="267"/>
                  </a:cubicBezTo>
                  <a:cubicBezTo>
                    <a:pt x="243" y="267"/>
                    <a:pt x="180" y="256"/>
                    <a:pt x="138" y="225"/>
                  </a:cubicBezTo>
                  <a:cubicBezTo>
                    <a:pt x="106" y="204"/>
                    <a:pt x="85" y="151"/>
                    <a:pt x="106" y="108"/>
                  </a:cubicBezTo>
                  <a:cubicBezTo>
                    <a:pt x="116" y="87"/>
                    <a:pt x="159" y="77"/>
                    <a:pt x="191" y="77"/>
                  </a:cubicBezTo>
                  <a:close/>
                  <a:moveTo>
                    <a:pt x="773" y="299"/>
                  </a:moveTo>
                  <a:cubicBezTo>
                    <a:pt x="890" y="299"/>
                    <a:pt x="963" y="320"/>
                    <a:pt x="996" y="373"/>
                  </a:cubicBezTo>
                  <a:cubicBezTo>
                    <a:pt x="1006" y="394"/>
                    <a:pt x="1006" y="416"/>
                    <a:pt x="996" y="426"/>
                  </a:cubicBezTo>
                  <a:cubicBezTo>
                    <a:pt x="989" y="438"/>
                    <a:pt x="975" y="443"/>
                    <a:pt x="961" y="443"/>
                  </a:cubicBezTo>
                  <a:cubicBezTo>
                    <a:pt x="951" y="443"/>
                    <a:pt x="941" y="441"/>
                    <a:pt x="932" y="437"/>
                  </a:cubicBezTo>
                  <a:cubicBezTo>
                    <a:pt x="911" y="426"/>
                    <a:pt x="890" y="405"/>
                    <a:pt x="858" y="373"/>
                  </a:cubicBezTo>
                  <a:cubicBezTo>
                    <a:pt x="826" y="352"/>
                    <a:pt x="794" y="331"/>
                    <a:pt x="773" y="299"/>
                  </a:cubicBezTo>
                  <a:close/>
                  <a:moveTo>
                    <a:pt x="167" y="0"/>
                  </a:moveTo>
                  <a:cubicBezTo>
                    <a:pt x="112" y="0"/>
                    <a:pt x="61" y="30"/>
                    <a:pt x="43" y="77"/>
                  </a:cubicBezTo>
                  <a:cubicBezTo>
                    <a:pt x="0" y="151"/>
                    <a:pt x="32" y="246"/>
                    <a:pt x="95" y="289"/>
                  </a:cubicBezTo>
                  <a:cubicBezTo>
                    <a:pt x="159" y="331"/>
                    <a:pt x="233" y="341"/>
                    <a:pt x="297" y="341"/>
                  </a:cubicBezTo>
                  <a:cubicBezTo>
                    <a:pt x="322" y="343"/>
                    <a:pt x="346" y="344"/>
                    <a:pt x="370" y="344"/>
                  </a:cubicBezTo>
                  <a:cubicBezTo>
                    <a:pt x="466" y="344"/>
                    <a:pt x="555" y="329"/>
                    <a:pt x="657" y="320"/>
                  </a:cubicBezTo>
                  <a:cubicBezTo>
                    <a:pt x="709" y="352"/>
                    <a:pt x="763" y="394"/>
                    <a:pt x="815" y="437"/>
                  </a:cubicBezTo>
                  <a:cubicBezTo>
                    <a:pt x="836" y="458"/>
                    <a:pt x="869" y="489"/>
                    <a:pt x="911" y="500"/>
                  </a:cubicBezTo>
                  <a:cubicBezTo>
                    <a:pt x="932" y="510"/>
                    <a:pt x="942" y="510"/>
                    <a:pt x="963" y="510"/>
                  </a:cubicBezTo>
                  <a:cubicBezTo>
                    <a:pt x="996" y="510"/>
                    <a:pt x="1038" y="500"/>
                    <a:pt x="1059" y="468"/>
                  </a:cubicBezTo>
                  <a:cubicBezTo>
                    <a:pt x="1080" y="437"/>
                    <a:pt x="1090" y="383"/>
                    <a:pt x="1059" y="341"/>
                  </a:cubicBezTo>
                  <a:cubicBezTo>
                    <a:pt x="1011" y="246"/>
                    <a:pt x="903" y="225"/>
                    <a:pt x="809" y="225"/>
                  </a:cubicBezTo>
                  <a:cubicBezTo>
                    <a:pt x="756" y="225"/>
                    <a:pt x="708" y="232"/>
                    <a:pt x="678" y="235"/>
                  </a:cubicBezTo>
                  <a:cubicBezTo>
                    <a:pt x="572" y="162"/>
                    <a:pt x="455" y="98"/>
                    <a:pt x="339" y="34"/>
                  </a:cubicBezTo>
                  <a:cubicBezTo>
                    <a:pt x="297" y="23"/>
                    <a:pt x="243" y="2"/>
                    <a:pt x="191" y="2"/>
                  </a:cubicBezTo>
                  <a:cubicBezTo>
                    <a:pt x="183" y="1"/>
                    <a:pt x="175" y="0"/>
                    <a:pt x="167" y="0"/>
                  </a:cubicBez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194;p62">
              <a:extLst>
                <a:ext uri="{FF2B5EF4-FFF2-40B4-BE49-F238E27FC236}">
                  <a16:creationId xmlns:a16="http://schemas.microsoft.com/office/drawing/2014/main" id="{3850D1BA-2FF6-D8FC-5223-5B9CE93BC9AB}"/>
                </a:ext>
              </a:extLst>
            </p:cNvPr>
            <p:cNvSpPr/>
            <p:nvPr/>
          </p:nvSpPr>
          <p:spPr>
            <a:xfrm>
              <a:off x="3349025" y="4396400"/>
              <a:ext cx="14600" cy="5600"/>
            </a:xfrm>
            <a:custGeom>
              <a:avLst/>
              <a:gdLst/>
              <a:ahLst/>
              <a:cxnLst/>
              <a:rect l="l" t="t" r="r" b="b"/>
              <a:pathLst>
                <a:path w="584" h="224" extrusionOk="0">
                  <a:moveTo>
                    <a:pt x="90" y="1"/>
                  </a:moveTo>
                  <a:cubicBezTo>
                    <a:pt x="74" y="1"/>
                    <a:pt x="58" y="1"/>
                    <a:pt x="43" y="2"/>
                  </a:cubicBezTo>
                  <a:cubicBezTo>
                    <a:pt x="22" y="2"/>
                    <a:pt x="1" y="23"/>
                    <a:pt x="1" y="44"/>
                  </a:cubicBezTo>
                  <a:cubicBezTo>
                    <a:pt x="1" y="65"/>
                    <a:pt x="22" y="76"/>
                    <a:pt x="43" y="76"/>
                  </a:cubicBezTo>
                  <a:cubicBezTo>
                    <a:pt x="57" y="75"/>
                    <a:pt x="71" y="74"/>
                    <a:pt x="85" y="74"/>
                  </a:cubicBezTo>
                  <a:cubicBezTo>
                    <a:pt x="240" y="74"/>
                    <a:pt x="393" y="126"/>
                    <a:pt x="520" y="214"/>
                  </a:cubicBezTo>
                  <a:cubicBezTo>
                    <a:pt x="520" y="224"/>
                    <a:pt x="530" y="224"/>
                    <a:pt x="541" y="224"/>
                  </a:cubicBezTo>
                  <a:cubicBezTo>
                    <a:pt x="551" y="224"/>
                    <a:pt x="562" y="214"/>
                    <a:pt x="572" y="203"/>
                  </a:cubicBezTo>
                  <a:cubicBezTo>
                    <a:pt x="583" y="193"/>
                    <a:pt x="572" y="171"/>
                    <a:pt x="562" y="160"/>
                  </a:cubicBezTo>
                  <a:cubicBezTo>
                    <a:pt x="427" y="54"/>
                    <a:pt x="256" y="1"/>
                    <a:pt x="90" y="1"/>
                  </a:cubicBez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195;p62">
              <a:extLst>
                <a:ext uri="{FF2B5EF4-FFF2-40B4-BE49-F238E27FC236}">
                  <a16:creationId xmlns:a16="http://schemas.microsoft.com/office/drawing/2014/main" id="{59B9DDFD-9FD6-B7C0-D245-97CC881D488E}"/>
                </a:ext>
              </a:extLst>
            </p:cNvPr>
            <p:cNvSpPr/>
            <p:nvPr/>
          </p:nvSpPr>
          <p:spPr>
            <a:xfrm>
              <a:off x="3341100" y="4399500"/>
              <a:ext cx="14050" cy="5425"/>
            </a:xfrm>
            <a:custGeom>
              <a:avLst/>
              <a:gdLst/>
              <a:ahLst/>
              <a:cxnLst/>
              <a:rect l="l" t="t" r="r" b="b"/>
              <a:pathLst>
                <a:path w="562" h="217" extrusionOk="0">
                  <a:moveTo>
                    <a:pt x="122" y="0"/>
                  </a:moveTo>
                  <a:cubicBezTo>
                    <a:pt x="95" y="0"/>
                    <a:pt x="69" y="2"/>
                    <a:pt x="42" y="5"/>
                  </a:cubicBezTo>
                  <a:cubicBezTo>
                    <a:pt x="21" y="5"/>
                    <a:pt x="0" y="15"/>
                    <a:pt x="11" y="36"/>
                  </a:cubicBezTo>
                  <a:cubicBezTo>
                    <a:pt x="11" y="58"/>
                    <a:pt x="21" y="79"/>
                    <a:pt x="42" y="79"/>
                  </a:cubicBezTo>
                  <a:cubicBezTo>
                    <a:pt x="59" y="78"/>
                    <a:pt x="75" y="77"/>
                    <a:pt x="91" y="77"/>
                  </a:cubicBezTo>
                  <a:cubicBezTo>
                    <a:pt x="242" y="77"/>
                    <a:pt x="383" y="120"/>
                    <a:pt x="498" y="206"/>
                  </a:cubicBezTo>
                  <a:cubicBezTo>
                    <a:pt x="508" y="206"/>
                    <a:pt x="519" y="217"/>
                    <a:pt x="519" y="217"/>
                  </a:cubicBezTo>
                  <a:cubicBezTo>
                    <a:pt x="540" y="217"/>
                    <a:pt x="551" y="206"/>
                    <a:pt x="551" y="196"/>
                  </a:cubicBezTo>
                  <a:cubicBezTo>
                    <a:pt x="562" y="185"/>
                    <a:pt x="562" y="153"/>
                    <a:pt x="551" y="142"/>
                  </a:cubicBezTo>
                  <a:cubicBezTo>
                    <a:pt x="424" y="52"/>
                    <a:pt x="275" y="0"/>
                    <a:pt x="122" y="0"/>
                  </a:cubicBez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196;p62">
              <a:extLst>
                <a:ext uri="{FF2B5EF4-FFF2-40B4-BE49-F238E27FC236}">
                  <a16:creationId xmlns:a16="http://schemas.microsoft.com/office/drawing/2014/main" id="{FE9329D2-F7D7-CB48-6531-34F9AD902746}"/>
                </a:ext>
              </a:extLst>
            </p:cNvPr>
            <p:cNvSpPr/>
            <p:nvPr/>
          </p:nvSpPr>
          <p:spPr>
            <a:xfrm>
              <a:off x="3336850" y="4402525"/>
              <a:ext cx="11425" cy="4250"/>
            </a:xfrm>
            <a:custGeom>
              <a:avLst/>
              <a:gdLst/>
              <a:ahLst/>
              <a:cxnLst/>
              <a:rect l="l" t="t" r="r" b="b"/>
              <a:pathLst>
                <a:path w="457" h="170" extrusionOk="0">
                  <a:moveTo>
                    <a:pt x="43" y="0"/>
                  </a:moveTo>
                  <a:cubicBezTo>
                    <a:pt x="22" y="0"/>
                    <a:pt x="12" y="11"/>
                    <a:pt x="12" y="32"/>
                  </a:cubicBezTo>
                  <a:cubicBezTo>
                    <a:pt x="1" y="53"/>
                    <a:pt x="22" y="75"/>
                    <a:pt x="43" y="75"/>
                  </a:cubicBezTo>
                  <a:cubicBezTo>
                    <a:pt x="160" y="85"/>
                    <a:pt x="287" y="117"/>
                    <a:pt x="393" y="169"/>
                  </a:cubicBezTo>
                  <a:lnTo>
                    <a:pt x="414" y="169"/>
                  </a:lnTo>
                  <a:cubicBezTo>
                    <a:pt x="424" y="169"/>
                    <a:pt x="435" y="159"/>
                    <a:pt x="445" y="148"/>
                  </a:cubicBezTo>
                  <a:cubicBezTo>
                    <a:pt x="456" y="127"/>
                    <a:pt x="445" y="106"/>
                    <a:pt x="424" y="96"/>
                  </a:cubicBezTo>
                  <a:cubicBezTo>
                    <a:pt x="308" y="42"/>
                    <a:pt x="181" y="11"/>
                    <a:pt x="43" y="0"/>
                  </a:cubicBez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197;p62">
              <a:extLst>
                <a:ext uri="{FF2B5EF4-FFF2-40B4-BE49-F238E27FC236}">
                  <a16:creationId xmlns:a16="http://schemas.microsoft.com/office/drawing/2014/main" id="{4760EFF1-857F-AE48-FA90-2E1B2EB5A7AE}"/>
                </a:ext>
              </a:extLst>
            </p:cNvPr>
            <p:cNvSpPr/>
            <p:nvPr/>
          </p:nvSpPr>
          <p:spPr>
            <a:xfrm>
              <a:off x="3315425" y="4080425"/>
              <a:ext cx="95550" cy="310225"/>
            </a:xfrm>
            <a:custGeom>
              <a:avLst/>
              <a:gdLst/>
              <a:ahLst/>
              <a:cxnLst/>
              <a:rect l="l" t="t" r="r" b="b"/>
              <a:pathLst>
                <a:path w="3822" h="12409" extrusionOk="0">
                  <a:moveTo>
                    <a:pt x="1" y="0"/>
                  </a:moveTo>
                  <a:lnTo>
                    <a:pt x="1758" y="12175"/>
                  </a:lnTo>
                  <a:lnTo>
                    <a:pt x="3822" y="12408"/>
                  </a:lnTo>
                  <a:lnTo>
                    <a:pt x="3420" y="254"/>
                  </a:lnTo>
                  <a:lnTo>
                    <a:pt x="1" y="0"/>
                  </a:lnTo>
                  <a:close/>
                </a:path>
              </a:pathLst>
            </a:custGeom>
            <a:solidFill>
              <a:srgbClr val="839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198;p62">
              <a:extLst>
                <a:ext uri="{FF2B5EF4-FFF2-40B4-BE49-F238E27FC236}">
                  <a16:creationId xmlns:a16="http://schemas.microsoft.com/office/drawing/2014/main" id="{B6A6E53E-F26F-86C5-3C37-9D2175A10131}"/>
                </a:ext>
              </a:extLst>
            </p:cNvPr>
            <p:cNvSpPr/>
            <p:nvPr/>
          </p:nvSpPr>
          <p:spPr>
            <a:xfrm>
              <a:off x="3312500" y="4074850"/>
              <a:ext cx="11950" cy="59825"/>
            </a:xfrm>
            <a:custGeom>
              <a:avLst/>
              <a:gdLst/>
              <a:ahLst/>
              <a:cxnLst/>
              <a:rect l="l" t="t" r="r" b="b"/>
              <a:pathLst>
                <a:path w="478" h="2393" extrusionOk="0">
                  <a:moveTo>
                    <a:pt x="33" y="0"/>
                  </a:moveTo>
                  <a:cubicBezTo>
                    <a:pt x="12" y="0"/>
                    <a:pt x="1" y="22"/>
                    <a:pt x="1" y="43"/>
                  </a:cubicBezTo>
                  <a:lnTo>
                    <a:pt x="403" y="2362"/>
                  </a:lnTo>
                  <a:cubicBezTo>
                    <a:pt x="403" y="2383"/>
                    <a:pt x="424" y="2393"/>
                    <a:pt x="435" y="2393"/>
                  </a:cubicBezTo>
                  <a:lnTo>
                    <a:pt x="445" y="2393"/>
                  </a:lnTo>
                  <a:cubicBezTo>
                    <a:pt x="466" y="2383"/>
                    <a:pt x="477" y="2372"/>
                    <a:pt x="477" y="2340"/>
                  </a:cubicBezTo>
                  <a:lnTo>
                    <a:pt x="85" y="33"/>
                  </a:lnTo>
                  <a:cubicBezTo>
                    <a:pt x="75" y="11"/>
                    <a:pt x="54" y="0"/>
                    <a:pt x="33" y="0"/>
                  </a:cubicBezTo>
                  <a:close/>
                </a:path>
              </a:pathLst>
            </a:custGeom>
            <a:solidFill>
              <a:srgbClr val="658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199;p62">
              <a:extLst>
                <a:ext uri="{FF2B5EF4-FFF2-40B4-BE49-F238E27FC236}">
                  <a16:creationId xmlns:a16="http://schemas.microsoft.com/office/drawing/2014/main" id="{8AB16C11-F993-93BE-CAEE-7EAABD958010}"/>
                </a:ext>
              </a:extLst>
            </p:cNvPr>
            <p:cNvSpPr/>
            <p:nvPr/>
          </p:nvSpPr>
          <p:spPr>
            <a:xfrm>
              <a:off x="3359625" y="4214575"/>
              <a:ext cx="9550" cy="34450"/>
            </a:xfrm>
            <a:custGeom>
              <a:avLst/>
              <a:gdLst/>
              <a:ahLst/>
              <a:cxnLst/>
              <a:rect l="l" t="t" r="r" b="b"/>
              <a:pathLst>
                <a:path w="382" h="1378" extrusionOk="0">
                  <a:moveTo>
                    <a:pt x="45" y="1"/>
                  </a:moveTo>
                  <a:cubicBezTo>
                    <a:pt x="38" y="1"/>
                    <a:pt x="29" y="4"/>
                    <a:pt x="21" y="12"/>
                  </a:cubicBezTo>
                  <a:cubicBezTo>
                    <a:pt x="11" y="22"/>
                    <a:pt x="0" y="44"/>
                    <a:pt x="11" y="65"/>
                  </a:cubicBezTo>
                  <a:cubicBezTo>
                    <a:pt x="254" y="436"/>
                    <a:pt x="297" y="912"/>
                    <a:pt x="138" y="1325"/>
                  </a:cubicBezTo>
                  <a:cubicBezTo>
                    <a:pt x="127" y="1346"/>
                    <a:pt x="138" y="1367"/>
                    <a:pt x="159" y="1378"/>
                  </a:cubicBezTo>
                  <a:lnTo>
                    <a:pt x="181" y="1378"/>
                  </a:lnTo>
                  <a:cubicBezTo>
                    <a:pt x="191" y="1378"/>
                    <a:pt x="202" y="1367"/>
                    <a:pt x="212" y="1356"/>
                  </a:cubicBezTo>
                  <a:cubicBezTo>
                    <a:pt x="381" y="923"/>
                    <a:pt x="329" y="415"/>
                    <a:pt x="75" y="22"/>
                  </a:cubicBezTo>
                  <a:cubicBezTo>
                    <a:pt x="68" y="9"/>
                    <a:pt x="57" y="1"/>
                    <a:pt x="45" y="1"/>
                  </a:cubicBezTo>
                  <a:close/>
                </a:path>
              </a:pathLst>
            </a:custGeom>
            <a:solidFill>
              <a:srgbClr val="658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200;p62">
              <a:extLst>
                <a:ext uri="{FF2B5EF4-FFF2-40B4-BE49-F238E27FC236}">
                  <a16:creationId xmlns:a16="http://schemas.microsoft.com/office/drawing/2014/main" id="{520778BA-A88B-C55D-9B51-B1573626FBE7}"/>
                </a:ext>
              </a:extLst>
            </p:cNvPr>
            <p:cNvSpPr/>
            <p:nvPr/>
          </p:nvSpPr>
          <p:spPr>
            <a:xfrm>
              <a:off x="3266200" y="3847000"/>
              <a:ext cx="111450" cy="244275"/>
            </a:xfrm>
            <a:custGeom>
              <a:avLst/>
              <a:gdLst/>
              <a:ahLst/>
              <a:cxnLst/>
              <a:rect l="l" t="t" r="r" b="b"/>
              <a:pathLst>
                <a:path w="4458" h="9771" extrusionOk="0">
                  <a:moveTo>
                    <a:pt x="2762" y="1"/>
                  </a:moveTo>
                  <a:cubicBezTo>
                    <a:pt x="2349" y="1"/>
                    <a:pt x="1937" y="126"/>
                    <a:pt x="1662" y="369"/>
                  </a:cubicBezTo>
                  <a:cubicBezTo>
                    <a:pt x="1334" y="666"/>
                    <a:pt x="1196" y="1122"/>
                    <a:pt x="1090" y="1545"/>
                  </a:cubicBezTo>
                  <a:cubicBezTo>
                    <a:pt x="455" y="3969"/>
                    <a:pt x="0" y="6500"/>
                    <a:pt x="381" y="8977"/>
                  </a:cubicBezTo>
                  <a:cubicBezTo>
                    <a:pt x="403" y="9136"/>
                    <a:pt x="445" y="9305"/>
                    <a:pt x="561" y="9422"/>
                  </a:cubicBezTo>
                  <a:cubicBezTo>
                    <a:pt x="688" y="9549"/>
                    <a:pt x="900" y="9570"/>
                    <a:pt x="1080" y="9580"/>
                  </a:cubicBezTo>
                  <a:cubicBezTo>
                    <a:pt x="2097" y="9644"/>
                    <a:pt x="3102" y="9707"/>
                    <a:pt x="4118" y="9771"/>
                  </a:cubicBezTo>
                  <a:cubicBezTo>
                    <a:pt x="4330" y="7082"/>
                    <a:pt x="4457" y="4371"/>
                    <a:pt x="4288" y="1672"/>
                  </a:cubicBezTo>
                  <a:cubicBezTo>
                    <a:pt x="4266" y="1354"/>
                    <a:pt x="4245" y="1037"/>
                    <a:pt x="4118" y="740"/>
                  </a:cubicBezTo>
                  <a:cubicBezTo>
                    <a:pt x="3909" y="242"/>
                    <a:pt x="3335" y="1"/>
                    <a:pt x="2762" y="1"/>
                  </a:cubicBezTo>
                  <a:close/>
                </a:path>
              </a:pathLst>
            </a:custGeom>
            <a:solidFill>
              <a:srgbClr val="78B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201;p62">
              <a:extLst>
                <a:ext uri="{FF2B5EF4-FFF2-40B4-BE49-F238E27FC236}">
                  <a16:creationId xmlns:a16="http://schemas.microsoft.com/office/drawing/2014/main" id="{C96BE3BB-0BE5-06E8-75F3-5A7A6F3E3379}"/>
                </a:ext>
              </a:extLst>
            </p:cNvPr>
            <p:cNvSpPr/>
            <p:nvPr/>
          </p:nvSpPr>
          <p:spPr>
            <a:xfrm>
              <a:off x="3270425" y="3928875"/>
              <a:ext cx="91600" cy="108150"/>
            </a:xfrm>
            <a:custGeom>
              <a:avLst/>
              <a:gdLst/>
              <a:ahLst/>
              <a:cxnLst/>
              <a:rect l="l" t="t" r="r" b="b"/>
              <a:pathLst>
                <a:path w="3664" h="4326" extrusionOk="0">
                  <a:moveTo>
                    <a:pt x="951" y="1"/>
                  </a:moveTo>
                  <a:cubicBezTo>
                    <a:pt x="767" y="1"/>
                    <a:pt x="580" y="70"/>
                    <a:pt x="445" y="197"/>
                  </a:cubicBezTo>
                  <a:cubicBezTo>
                    <a:pt x="234" y="387"/>
                    <a:pt x="159" y="673"/>
                    <a:pt x="117" y="948"/>
                  </a:cubicBezTo>
                  <a:cubicBezTo>
                    <a:pt x="1" y="1912"/>
                    <a:pt x="307" y="2928"/>
                    <a:pt x="954" y="3658"/>
                  </a:cubicBezTo>
                  <a:cubicBezTo>
                    <a:pt x="1154" y="3881"/>
                    <a:pt x="1377" y="4072"/>
                    <a:pt x="1610" y="4272"/>
                  </a:cubicBezTo>
                  <a:cubicBezTo>
                    <a:pt x="1631" y="4294"/>
                    <a:pt x="1673" y="4326"/>
                    <a:pt x="1705" y="4326"/>
                  </a:cubicBezTo>
                  <a:cubicBezTo>
                    <a:pt x="1747" y="4315"/>
                    <a:pt x="1779" y="4294"/>
                    <a:pt x="1811" y="4262"/>
                  </a:cubicBezTo>
                  <a:cubicBezTo>
                    <a:pt x="2266" y="3818"/>
                    <a:pt x="2669" y="3320"/>
                    <a:pt x="3018" y="2780"/>
                  </a:cubicBezTo>
                  <a:cubicBezTo>
                    <a:pt x="3208" y="2484"/>
                    <a:pt x="3378" y="2176"/>
                    <a:pt x="3494" y="1848"/>
                  </a:cubicBezTo>
                  <a:cubicBezTo>
                    <a:pt x="3600" y="1510"/>
                    <a:pt x="3664" y="1160"/>
                    <a:pt x="3610" y="811"/>
                  </a:cubicBezTo>
                  <a:cubicBezTo>
                    <a:pt x="3568" y="588"/>
                    <a:pt x="3483" y="355"/>
                    <a:pt x="3304" y="218"/>
                  </a:cubicBezTo>
                  <a:cubicBezTo>
                    <a:pt x="3166" y="112"/>
                    <a:pt x="2986" y="70"/>
                    <a:pt x="2806" y="70"/>
                  </a:cubicBezTo>
                  <a:cubicBezTo>
                    <a:pt x="2647" y="70"/>
                    <a:pt x="2488" y="112"/>
                    <a:pt x="2340" y="176"/>
                  </a:cubicBezTo>
                  <a:cubicBezTo>
                    <a:pt x="2182" y="239"/>
                    <a:pt x="2065" y="366"/>
                    <a:pt x="1928" y="451"/>
                  </a:cubicBezTo>
                  <a:cubicBezTo>
                    <a:pt x="1882" y="478"/>
                    <a:pt x="1841" y="490"/>
                    <a:pt x="1803" y="490"/>
                  </a:cubicBezTo>
                  <a:cubicBezTo>
                    <a:pt x="1708" y="490"/>
                    <a:pt x="1632" y="418"/>
                    <a:pt x="1557" y="334"/>
                  </a:cubicBezTo>
                  <a:cubicBezTo>
                    <a:pt x="1441" y="207"/>
                    <a:pt x="1345" y="91"/>
                    <a:pt x="1175" y="38"/>
                  </a:cubicBezTo>
                  <a:cubicBezTo>
                    <a:pt x="1104" y="13"/>
                    <a:pt x="1027" y="1"/>
                    <a:pt x="951" y="1"/>
                  </a:cubicBez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202;p62">
              <a:extLst>
                <a:ext uri="{FF2B5EF4-FFF2-40B4-BE49-F238E27FC236}">
                  <a16:creationId xmlns:a16="http://schemas.microsoft.com/office/drawing/2014/main" id="{C5001457-D5B9-B9F9-2D20-F06CE46BC985}"/>
                </a:ext>
              </a:extLst>
            </p:cNvPr>
            <p:cNvSpPr/>
            <p:nvPr/>
          </p:nvSpPr>
          <p:spPr>
            <a:xfrm>
              <a:off x="3300075" y="3871225"/>
              <a:ext cx="51100" cy="17850"/>
            </a:xfrm>
            <a:custGeom>
              <a:avLst/>
              <a:gdLst/>
              <a:ahLst/>
              <a:cxnLst/>
              <a:rect l="l" t="t" r="r" b="b"/>
              <a:pathLst>
                <a:path w="2044" h="714" extrusionOk="0">
                  <a:moveTo>
                    <a:pt x="1995" y="0"/>
                  </a:moveTo>
                  <a:cubicBezTo>
                    <a:pt x="1980" y="0"/>
                    <a:pt x="1967" y="10"/>
                    <a:pt x="1959" y="26"/>
                  </a:cubicBezTo>
                  <a:cubicBezTo>
                    <a:pt x="1853" y="374"/>
                    <a:pt x="1472" y="629"/>
                    <a:pt x="1080" y="629"/>
                  </a:cubicBezTo>
                  <a:lnTo>
                    <a:pt x="1048" y="629"/>
                  </a:lnTo>
                  <a:cubicBezTo>
                    <a:pt x="667" y="618"/>
                    <a:pt x="297" y="396"/>
                    <a:pt x="74" y="36"/>
                  </a:cubicBezTo>
                  <a:cubicBezTo>
                    <a:pt x="67" y="29"/>
                    <a:pt x="54" y="21"/>
                    <a:pt x="40" y="21"/>
                  </a:cubicBezTo>
                  <a:cubicBezTo>
                    <a:pt x="34" y="21"/>
                    <a:pt x="28" y="22"/>
                    <a:pt x="22" y="26"/>
                  </a:cubicBezTo>
                  <a:cubicBezTo>
                    <a:pt x="11" y="36"/>
                    <a:pt x="0" y="57"/>
                    <a:pt x="11" y="78"/>
                  </a:cubicBezTo>
                  <a:cubicBezTo>
                    <a:pt x="244" y="459"/>
                    <a:pt x="646" y="703"/>
                    <a:pt x="1048" y="713"/>
                  </a:cubicBezTo>
                  <a:lnTo>
                    <a:pt x="1080" y="713"/>
                  </a:lnTo>
                  <a:cubicBezTo>
                    <a:pt x="1504" y="713"/>
                    <a:pt x="1906" y="438"/>
                    <a:pt x="2043" y="47"/>
                  </a:cubicBezTo>
                  <a:cubicBezTo>
                    <a:pt x="2043" y="26"/>
                    <a:pt x="2033" y="4"/>
                    <a:pt x="2012" y="4"/>
                  </a:cubicBezTo>
                  <a:cubicBezTo>
                    <a:pt x="2006" y="1"/>
                    <a:pt x="2001" y="0"/>
                    <a:pt x="1995" y="0"/>
                  </a:cubicBez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203;p62">
              <a:extLst>
                <a:ext uri="{FF2B5EF4-FFF2-40B4-BE49-F238E27FC236}">
                  <a16:creationId xmlns:a16="http://schemas.microsoft.com/office/drawing/2014/main" id="{1D61F973-66F7-B900-99D9-2725B166F9CE}"/>
                </a:ext>
              </a:extLst>
            </p:cNvPr>
            <p:cNvSpPr/>
            <p:nvPr/>
          </p:nvSpPr>
          <p:spPr>
            <a:xfrm>
              <a:off x="3225975" y="3851350"/>
              <a:ext cx="86825" cy="252625"/>
            </a:xfrm>
            <a:custGeom>
              <a:avLst/>
              <a:gdLst/>
              <a:ahLst/>
              <a:cxnLst/>
              <a:rect l="l" t="t" r="r" b="b"/>
              <a:pathLst>
                <a:path w="3473" h="10105" extrusionOk="0">
                  <a:moveTo>
                    <a:pt x="3166" y="0"/>
                  </a:moveTo>
                  <a:cubicBezTo>
                    <a:pt x="2827" y="0"/>
                    <a:pt x="2486" y="94"/>
                    <a:pt x="2202" y="280"/>
                  </a:cubicBezTo>
                  <a:cubicBezTo>
                    <a:pt x="2022" y="386"/>
                    <a:pt x="1885" y="513"/>
                    <a:pt x="1768" y="661"/>
                  </a:cubicBezTo>
                  <a:cubicBezTo>
                    <a:pt x="1461" y="1042"/>
                    <a:pt x="1355" y="1529"/>
                    <a:pt x="1260" y="2049"/>
                  </a:cubicBezTo>
                  <a:cubicBezTo>
                    <a:pt x="995" y="3308"/>
                    <a:pt x="741" y="4578"/>
                    <a:pt x="529" y="5849"/>
                  </a:cubicBezTo>
                  <a:cubicBezTo>
                    <a:pt x="318" y="7130"/>
                    <a:pt x="137" y="8411"/>
                    <a:pt x="0" y="9692"/>
                  </a:cubicBezTo>
                  <a:cubicBezTo>
                    <a:pt x="815" y="9957"/>
                    <a:pt x="1662" y="10095"/>
                    <a:pt x="2520" y="10105"/>
                  </a:cubicBezTo>
                  <a:cubicBezTo>
                    <a:pt x="2372" y="10105"/>
                    <a:pt x="2530" y="5680"/>
                    <a:pt x="2562" y="5277"/>
                  </a:cubicBezTo>
                  <a:cubicBezTo>
                    <a:pt x="2626" y="4357"/>
                    <a:pt x="2742" y="3446"/>
                    <a:pt x="2880" y="2546"/>
                  </a:cubicBezTo>
                  <a:cubicBezTo>
                    <a:pt x="2996" y="1710"/>
                    <a:pt x="3007" y="757"/>
                    <a:pt x="3473" y="26"/>
                  </a:cubicBezTo>
                  <a:cubicBezTo>
                    <a:pt x="3372" y="9"/>
                    <a:pt x="3269" y="0"/>
                    <a:pt x="3166" y="0"/>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204;p62">
              <a:extLst>
                <a:ext uri="{FF2B5EF4-FFF2-40B4-BE49-F238E27FC236}">
                  <a16:creationId xmlns:a16="http://schemas.microsoft.com/office/drawing/2014/main" id="{0341BF2C-254A-673A-C42C-B253C45A4525}"/>
                </a:ext>
              </a:extLst>
            </p:cNvPr>
            <p:cNvSpPr/>
            <p:nvPr/>
          </p:nvSpPr>
          <p:spPr>
            <a:xfrm>
              <a:off x="3302975" y="3785075"/>
              <a:ext cx="52175" cy="96850"/>
            </a:xfrm>
            <a:custGeom>
              <a:avLst/>
              <a:gdLst/>
              <a:ahLst/>
              <a:cxnLst/>
              <a:rect l="l" t="t" r="r" b="b"/>
              <a:pathLst>
                <a:path w="2087" h="3874" extrusionOk="0">
                  <a:moveTo>
                    <a:pt x="1470" y="0"/>
                  </a:moveTo>
                  <a:cubicBezTo>
                    <a:pt x="1391" y="0"/>
                    <a:pt x="1312" y="14"/>
                    <a:pt x="1240" y="41"/>
                  </a:cubicBezTo>
                  <a:cubicBezTo>
                    <a:pt x="1038" y="115"/>
                    <a:pt x="890" y="274"/>
                    <a:pt x="763" y="454"/>
                  </a:cubicBezTo>
                  <a:cubicBezTo>
                    <a:pt x="266" y="1121"/>
                    <a:pt x="149" y="1989"/>
                    <a:pt x="54" y="2815"/>
                  </a:cubicBezTo>
                  <a:cubicBezTo>
                    <a:pt x="22" y="3006"/>
                    <a:pt x="0" y="3206"/>
                    <a:pt x="64" y="3397"/>
                  </a:cubicBezTo>
                  <a:cubicBezTo>
                    <a:pt x="160" y="3651"/>
                    <a:pt x="414" y="3820"/>
                    <a:pt x="678" y="3863"/>
                  </a:cubicBezTo>
                  <a:cubicBezTo>
                    <a:pt x="727" y="3870"/>
                    <a:pt x="776" y="3874"/>
                    <a:pt x="824" y="3874"/>
                  </a:cubicBezTo>
                  <a:cubicBezTo>
                    <a:pt x="1050" y="3874"/>
                    <a:pt x="1270" y="3798"/>
                    <a:pt x="1461" y="3693"/>
                  </a:cubicBezTo>
                  <a:cubicBezTo>
                    <a:pt x="1684" y="3577"/>
                    <a:pt x="1885" y="3397"/>
                    <a:pt x="1970" y="3164"/>
                  </a:cubicBezTo>
                  <a:cubicBezTo>
                    <a:pt x="2023" y="2974"/>
                    <a:pt x="2002" y="2773"/>
                    <a:pt x="1981" y="2582"/>
                  </a:cubicBezTo>
                  <a:cubicBezTo>
                    <a:pt x="1948" y="2138"/>
                    <a:pt x="1938" y="1693"/>
                    <a:pt x="1970" y="1237"/>
                  </a:cubicBezTo>
                  <a:cubicBezTo>
                    <a:pt x="1991" y="920"/>
                    <a:pt x="2087" y="411"/>
                    <a:pt x="1832" y="147"/>
                  </a:cubicBezTo>
                  <a:cubicBezTo>
                    <a:pt x="1744" y="45"/>
                    <a:pt x="1608" y="0"/>
                    <a:pt x="1470" y="0"/>
                  </a:cubicBezTo>
                  <a:close/>
                </a:path>
              </a:pathLst>
            </a:custGeom>
            <a:solidFill>
              <a:srgbClr val="EB9A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205;p62">
              <a:extLst>
                <a:ext uri="{FF2B5EF4-FFF2-40B4-BE49-F238E27FC236}">
                  <a16:creationId xmlns:a16="http://schemas.microsoft.com/office/drawing/2014/main" id="{54725765-9C6E-69BD-60EF-054573AA0169}"/>
                </a:ext>
              </a:extLst>
            </p:cNvPr>
            <p:cNvSpPr/>
            <p:nvPr/>
          </p:nvSpPr>
          <p:spPr>
            <a:xfrm>
              <a:off x="3305100" y="3802125"/>
              <a:ext cx="50050" cy="59725"/>
            </a:xfrm>
            <a:custGeom>
              <a:avLst/>
              <a:gdLst/>
              <a:ahLst/>
              <a:cxnLst/>
              <a:rect l="l" t="t" r="r" b="b"/>
              <a:pathLst>
                <a:path w="2002" h="2389" extrusionOk="0">
                  <a:moveTo>
                    <a:pt x="1284" y="0"/>
                  </a:moveTo>
                  <a:cubicBezTo>
                    <a:pt x="1139" y="0"/>
                    <a:pt x="994" y="58"/>
                    <a:pt x="868" y="132"/>
                  </a:cubicBezTo>
                  <a:cubicBezTo>
                    <a:pt x="551" y="312"/>
                    <a:pt x="308" y="619"/>
                    <a:pt x="181" y="958"/>
                  </a:cubicBezTo>
                  <a:cubicBezTo>
                    <a:pt x="96" y="1190"/>
                    <a:pt x="11" y="1456"/>
                    <a:pt x="0" y="1699"/>
                  </a:cubicBezTo>
                  <a:cubicBezTo>
                    <a:pt x="0" y="1868"/>
                    <a:pt x="43" y="2048"/>
                    <a:pt x="159" y="2186"/>
                  </a:cubicBezTo>
                  <a:cubicBezTo>
                    <a:pt x="260" y="2306"/>
                    <a:pt x="416" y="2388"/>
                    <a:pt x="567" y="2388"/>
                  </a:cubicBezTo>
                  <a:cubicBezTo>
                    <a:pt x="576" y="2388"/>
                    <a:pt x="584" y="2388"/>
                    <a:pt x="593" y="2387"/>
                  </a:cubicBezTo>
                  <a:cubicBezTo>
                    <a:pt x="604" y="2387"/>
                    <a:pt x="614" y="2387"/>
                    <a:pt x="614" y="2376"/>
                  </a:cubicBezTo>
                  <a:cubicBezTo>
                    <a:pt x="752" y="2355"/>
                    <a:pt x="868" y="2281"/>
                    <a:pt x="974" y="2197"/>
                  </a:cubicBezTo>
                  <a:cubicBezTo>
                    <a:pt x="1239" y="1974"/>
                    <a:pt x="1472" y="1710"/>
                    <a:pt x="1620" y="1392"/>
                  </a:cubicBezTo>
                  <a:cubicBezTo>
                    <a:pt x="1811" y="1011"/>
                    <a:pt x="2002" y="249"/>
                    <a:pt x="1472" y="37"/>
                  </a:cubicBezTo>
                  <a:cubicBezTo>
                    <a:pt x="1411" y="11"/>
                    <a:pt x="1348" y="0"/>
                    <a:pt x="1284" y="0"/>
                  </a:cubicBezTo>
                  <a:close/>
                </a:path>
              </a:pathLst>
            </a:custGeom>
            <a:solidFill>
              <a:srgbClr val="CE5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206;p62">
              <a:extLst>
                <a:ext uri="{FF2B5EF4-FFF2-40B4-BE49-F238E27FC236}">
                  <a16:creationId xmlns:a16="http://schemas.microsoft.com/office/drawing/2014/main" id="{0C4E6352-C851-0405-ADF4-1C20DD925907}"/>
                </a:ext>
              </a:extLst>
            </p:cNvPr>
            <p:cNvSpPr/>
            <p:nvPr/>
          </p:nvSpPr>
          <p:spPr>
            <a:xfrm>
              <a:off x="3336325" y="3847225"/>
              <a:ext cx="80750" cy="261000"/>
            </a:xfrm>
            <a:custGeom>
              <a:avLst/>
              <a:gdLst/>
              <a:ahLst/>
              <a:cxnLst/>
              <a:rect l="l" t="t" r="r" b="b"/>
              <a:pathLst>
                <a:path w="3230" h="10440" extrusionOk="0">
                  <a:moveTo>
                    <a:pt x="763" y="1"/>
                  </a:moveTo>
                  <a:cubicBezTo>
                    <a:pt x="706" y="1"/>
                    <a:pt x="649" y="4"/>
                    <a:pt x="593" y="12"/>
                  </a:cubicBezTo>
                  <a:cubicBezTo>
                    <a:pt x="54" y="1684"/>
                    <a:pt x="0" y="3452"/>
                    <a:pt x="54" y="5199"/>
                  </a:cubicBezTo>
                  <a:cubicBezTo>
                    <a:pt x="106" y="6946"/>
                    <a:pt x="255" y="8693"/>
                    <a:pt x="75" y="10439"/>
                  </a:cubicBezTo>
                  <a:cubicBezTo>
                    <a:pt x="1123" y="10323"/>
                    <a:pt x="2181" y="10206"/>
                    <a:pt x="3230" y="10090"/>
                  </a:cubicBezTo>
                  <a:cubicBezTo>
                    <a:pt x="3166" y="7613"/>
                    <a:pt x="3071" y="5103"/>
                    <a:pt x="2806" y="2637"/>
                  </a:cubicBezTo>
                  <a:cubicBezTo>
                    <a:pt x="2743" y="2033"/>
                    <a:pt x="2658" y="1409"/>
                    <a:pt x="2341" y="880"/>
                  </a:cubicBezTo>
                  <a:cubicBezTo>
                    <a:pt x="2040" y="396"/>
                    <a:pt x="1370" y="1"/>
                    <a:pt x="763" y="1"/>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207;p62">
              <a:extLst>
                <a:ext uri="{FF2B5EF4-FFF2-40B4-BE49-F238E27FC236}">
                  <a16:creationId xmlns:a16="http://schemas.microsoft.com/office/drawing/2014/main" id="{EC6CE4E4-6192-4291-B5DA-C1858D884493}"/>
                </a:ext>
              </a:extLst>
            </p:cNvPr>
            <p:cNvSpPr/>
            <p:nvPr/>
          </p:nvSpPr>
          <p:spPr>
            <a:xfrm>
              <a:off x="3302975" y="3845575"/>
              <a:ext cx="50850" cy="67600"/>
            </a:xfrm>
            <a:custGeom>
              <a:avLst/>
              <a:gdLst/>
              <a:ahLst/>
              <a:cxnLst/>
              <a:rect l="l" t="t" r="r" b="b"/>
              <a:pathLst>
                <a:path w="2034" h="2704" extrusionOk="0">
                  <a:moveTo>
                    <a:pt x="1991" y="0"/>
                  </a:moveTo>
                  <a:cubicBezTo>
                    <a:pt x="1973" y="0"/>
                    <a:pt x="1958" y="18"/>
                    <a:pt x="1948" y="35"/>
                  </a:cubicBezTo>
                  <a:cubicBezTo>
                    <a:pt x="1875" y="501"/>
                    <a:pt x="1800" y="977"/>
                    <a:pt x="1652" y="1433"/>
                  </a:cubicBezTo>
                  <a:cubicBezTo>
                    <a:pt x="1525" y="1835"/>
                    <a:pt x="1334" y="2174"/>
                    <a:pt x="1102" y="2428"/>
                  </a:cubicBezTo>
                  <a:cubicBezTo>
                    <a:pt x="986" y="2555"/>
                    <a:pt x="880" y="2618"/>
                    <a:pt x="774" y="2618"/>
                  </a:cubicBezTo>
                  <a:cubicBezTo>
                    <a:pt x="615" y="2618"/>
                    <a:pt x="499" y="2470"/>
                    <a:pt x="424" y="2353"/>
                  </a:cubicBezTo>
                  <a:cubicBezTo>
                    <a:pt x="75" y="1803"/>
                    <a:pt x="75" y="1136"/>
                    <a:pt x="75" y="501"/>
                  </a:cubicBezTo>
                  <a:lnTo>
                    <a:pt x="75" y="395"/>
                  </a:lnTo>
                  <a:cubicBezTo>
                    <a:pt x="75" y="374"/>
                    <a:pt x="64" y="353"/>
                    <a:pt x="33" y="353"/>
                  </a:cubicBezTo>
                  <a:cubicBezTo>
                    <a:pt x="12" y="353"/>
                    <a:pt x="0" y="374"/>
                    <a:pt x="0" y="395"/>
                  </a:cubicBezTo>
                  <a:lnTo>
                    <a:pt x="0" y="501"/>
                  </a:lnTo>
                  <a:cubicBezTo>
                    <a:pt x="0" y="1146"/>
                    <a:pt x="0" y="1824"/>
                    <a:pt x="350" y="2396"/>
                  </a:cubicBezTo>
                  <a:cubicBezTo>
                    <a:pt x="477" y="2586"/>
                    <a:pt x="615" y="2692"/>
                    <a:pt x="774" y="2703"/>
                  </a:cubicBezTo>
                  <a:cubicBezTo>
                    <a:pt x="901" y="2703"/>
                    <a:pt x="1028" y="2629"/>
                    <a:pt x="1165" y="2480"/>
                  </a:cubicBezTo>
                  <a:cubicBezTo>
                    <a:pt x="1409" y="2216"/>
                    <a:pt x="1600" y="1877"/>
                    <a:pt x="1727" y="1454"/>
                  </a:cubicBezTo>
                  <a:cubicBezTo>
                    <a:pt x="1875" y="998"/>
                    <a:pt x="1960" y="511"/>
                    <a:pt x="2033" y="45"/>
                  </a:cubicBezTo>
                  <a:cubicBezTo>
                    <a:pt x="2033" y="24"/>
                    <a:pt x="2023" y="3"/>
                    <a:pt x="2002" y="3"/>
                  </a:cubicBezTo>
                  <a:cubicBezTo>
                    <a:pt x="1998" y="1"/>
                    <a:pt x="1994" y="0"/>
                    <a:pt x="1991"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208;p62">
              <a:extLst>
                <a:ext uri="{FF2B5EF4-FFF2-40B4-BE49-F238E27FC236}">
                  <a16:creationId xmlns:a16="http://schemas.microsoft.com/office/drawing/2014/main" id="{ED37BF13-38E2-ECEA-84D5-76F2D85F5F07}"/>
                </a:ext>
              </a:extLst>
            </p:cNvPr>
            <p:cNvSpPr/>
            <p:nvPr/>
          </p:nvSpPr>
          <p:spPr>
            <a:xfrm>
              <a:off x="3301650" y="3908625"/>
              <a:ext cx="32325" cy="43175"/>
            </a:xfrm>
            <a:custGeom>
              <a:avLst/>
              <a:gdLst/>
              <a:ahLst/>
              <a:cxnLst/>
              <a:rect l="l" t="t" r="r" b="b"/>
              <a:pathLst>
                <a:path w="1293" h="1727" extrusionOk="0">
                  <a:moveTo>
                    <a:pt x="181" y="1"/>
                  </a:moveTo>
                  <a:cubicBezTo>
                    <a:pt x="117" y="541"/>
                    <a:pt x="65" y="1092"/>
                    <a:pt x="1" y="1631"/>
                  </a:cubicBezTo>
                  <a:cubicBezTo>
                    <a:pt x="106" y="1622"/>
                    <a:pt x="212" y="1618"/>
                    <a:pt x="319" y="1618"/>
                  </a:cubicBezTo>
                  <a:cubicBezTo>
                    <a:pt x="601" y="1618"/>
                    <a:pt x="886" y="1650"/>
                    <a:pt x="1155" y="1727"/>
                  </a:cubicBezTo>
                  <a:cubicBezTo>
                    <a:pt x="1208" y="1186"/>
                    <a:pt x="1239" y="615"/>
                    <a:pt x="1293" y="64"/>
                  </a:cubicBezTo>
                  <a:lnTo>
                    <a:pt x="181" y="1"/>
                  </a:lnTo>
                  <a:close/>
                </a:path>
              </a:pathLst>
            </a:custGeom>
            <a:solidFill>
              <a:srgbClr val="8940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209;p62">
              <a:extLst>
                <a:ext uri="{FF2B5EF4-FFF2-40B4-BE49-F238E27FC236}">
                  <a16:creationId xmlns:a16="http://schemas.microsoft.com/office/drawing/2014/main" id="{C4A5CBAF-0D78-158E-62AD-264D9CB0EF0C}"/>
                </a:ext>
              </a:extLst>
            </p:cNvPr>
            <p:cNvSpPr/>
            <p:nvPr/>
          </p:nvSpPr>
          <p:spPr>
            <a:xfrm>
              <a:off x="3308800" y="3918975"/>
              <a:ext cx="18300" cy="20125"/>
            </a:xfrm>
            <a:custGeom>
              <a:avLst/>
              <a:gdLst/>
              <a:ahLst/>
              <a:cxnLst/>
              <a:rect l="l" t="t" r="r" b="b"/>
              <a:pathLst>
                <a:path w="732" h="805" extrusionOk="0">
                  <a:moveTo>
                    <a:pt x="593" y="0"/>
                  </a:moveTo>
                  <a:cubicBezTo>
                    <a:pt x="541" y="0"/>
                    <a:pt x="477" y="31"/>
                    <a:pt x="435" y="74"/>
                  </a:cubicBezTo>
                  <a:cubicBezTo>
                    <a:pt x="403" y="106"/>
                    <a:pt x="371" y="148"/>
                    <a:pt x="339" y="191"/>
                  </a:cubicBezTo>
                  <a:cubicBezTo>
                    <a:pt x="329" y="212"/>
                    <a:pt x="318" y="243"/>
                    <a:pt x="297" y="264"/>
                  </a:cubicBezTo>
                  <a:cubicBezTo>
                    <a:pt x="287" y="233"/>
                    <a:pt x="297" y="191"/>
                    <a:pt x="276" y="148"/>
                  </a:cubicBezTo>
                  <a:cubicBezTo>
                    <a:pt x="254" y="104"/>
                    <a:pt x="197" y="81"/>
                    <a:pt x="142" y="81"/>
                  </a:cubicBezTo>
                  <a:cubicBezTo>
                    <a:pt x="118" y="81"/>
                    <a:pt x="94" y="85"/>
                    <a:pt x="75" y="95"/>
                  </a:cubicBezTo>
                  <a:cubicBezTo>
                    <a:pt x="11" y="127"/>
                    <a:pt x="0" y="212"/>
                    <a:pt x="0" y="285"/>
                  </a:cubicBezTo>
                  <a:cubicBezTo>
                    <a:pt x="0" y="381"/>
                    <a:pt x="43" y="487"/>
                    <a:pt x="96" y="572"/>
                  </a:cubicBezTo>
                  <a:cubicBezTo>
                    <a:pt x="160" y="656"/>
                    <a:pt x="223" y="730"/>
                    <a:pt x="297" y="805"/>
                  </a:cubicBezTo>
                  <a:cubicBezTo>
                    <a:pt x="456" y="656"/>
                    <a:pt x="625" y="508"/>
                    <a:pt x="699" y="307"/>
                  </a:cubicBezTo>
                  <a:cubicBezTo>
                    <a:pt x="720" y="254"/>
                    <a:pt x="731" y="191"/>
                    <a:pt x="720" y="127"/>
                  </a:cubicBezTo>
                  <a:cubicBezTo>
                    <a:pt x="699" y="64"/>
                    <a:pt x="657" y="10"/>
                    <a:pt x="593" y="0"/>
                  </a:cubicBez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210;p62">
              <a:extLst>
                <a:ext uri="{FF2B5EF4-FFF2-40B4-BE49-F238E27FC236}">
                  <a16:creationId xmlns:a16="http://schemas.microsoft.com/office/drawing/2014/main" id="{9F348282-5825-6320-3E79-F2BFEA5CD817}"/>
                </a:ext>
              </a:extLst>
            </p:cNvPr>
            <p:cNvSpPr/>
            <p:nvPr/>
          </p:nvSpPr>
          <p:spPr>
            <a:xfrm>
              <a:off x="3264600" y="3736150"/>
              <a:ext cx="27275" cy="43450"/>
            </a:xfrm>
            <a:custGeom>
              <a:avLst/>
              <a:gdLst/>
              <a:ahLst/>
              <a:cxnLst/>
              <a:rect l="l" t="t" r="r" b="b"/>
              <a:pathLst>
                <a:path w="1091" h="1738" extrusionOk="0">
                  <a:moveTo>
                    <a:pt x="610" y="0"/>
                  </a:moveTo>
                  <a:cubicBezTo>
                    <a:pt x="561" y="0"/>
                    <a:pt x="515" y="6"/>
                    <a:pt x="477" y="18"/>
                  </a:cubicBezTo>
                  <a:cubicBezTo>
                    <a:pt x="223" y="93"/>
                    <a:pt x="85" y="516"/>
                    <a:pt x="43" y="749"/>
                  </a:cubicBezTo>
                  <a:cubicBezTo>
                    <a:pt x="1" y="1056"/>
                    <a:pt x="64" y="1373"/>
                    <a:pt x="223" y="1627"/>
                  </a:cubicBezTo>
                  <a:cubicBezTo>
                    <a:pt x="251" y="1682"/>
                    <a:pt x="294" y="1737"/>
                    <a:pt x="346" y="1737"/>
                  </a:cubicBezTo>
                  <a:cubicBezTo>
                    <a:pt x="354" y="1737"/>
                    <a:pt x="362" y="1736"/>
                    <a:pt x="371" y="1733"/>
                  </a:cubicBezTo>
                  <a:cubicBezTo>
                    <a:pt x="413" y="1712"/>
                    <a:pt x="434" y="1681"/>
                    <a:pt x="456" y="1638"/>
                  </a:cubicBezTo>
                  <a:cubicBezTo>
                    <a:pt x="646" y="1267"/>
                    <a:pt x="837" y="886"/>
                    <a:pt x="1027" y="516"/>
                  </a:cubicBezTo>
                  <a:cubicBezTo>
                    <a:pt x="1060" y="453"/>
                    <a:pt x="1091" y="389"/>
                    <a:pt x="1091" y="315"/>
                  </a:cubicBezTo>
                  <a:cubicBezTo>
                    <a:pt x="1091" y="109"/>
                    <a:pt x="820" y="0"/>
                    <a:pt x="610"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211;p62">
              <a:extLst>
                <a:ext uri="{FF2B5EF4-FFF2-40B4-BE49-F238E27FC236}">
                  <a16:creationId xmlns:a16="http://schemas.microsoft.com/office/drawing/2014/main" id="{3DA3C12C-2A60-8C0A-E3C5-8C43EB7A1542}"/>
                </a:ext>
              </a:extLst>
            </p:cNvPr>
            <p:cNvSpPr/>
            <p:nvPr/>
          </p:nvSpPr>
          <p:spPr>
            <a:xfrm>
              <a:off x="3269375" y="3723575"/>
              <a:ext cx="92900" cy="127500"/>
            </a:xfrm>
            <a:custGeom>
              <a:avLst/>
              <a:gdLst/>
              <a:ahLst/>
              <a:cxnLst/>
              <a:rect l="l" t="t" r="r" b="b"/>
              <a:pathLst>
                <a:path w="3716" h="5100" extrusionOk="0">
                  <a:moveTo>
                    <a:pt x="1816" y="1"/>
                  </a:moveTo>
                  <a:cubicBezTo>
                    <a:pt x="1606" y="1"/>
                    <a:pt x="1398" y="43"/>
                    <a:pt x="1207" y="130"/>
                  </a:cubicBezTo>
                  <a:cubicBezTo>
                    <a:pt x="805" y="320"/>
                    <a:pt x="498" y="702"/>
                    <a:pt x="328" y="1114"/>
                  </a:cubicBezTo>
                  <a:cubicBezTo>
                    <a:pt x="159" y="1527"/>
                    <a:pt x="95" y="1972"/>
                    <a:pt x="53" y="2427"/>
                  </a:cubicBezTo>
                  <a:cubicBezTo>
                    <a:pt x="11" y="2829"/>
                    <a:pt x="0" y="3253"/>
                    <a:pt x="95" y="3645"/>
                  </a:cubicBezTo>
                  <a:cubicBezTo>
                    <a:pt x="222" y="4111"/>
                    <a:pt x="519" y="4534"/>
                    <a:pt x="900" y="4841"/>
                  </a:cubicBezTo>
                  <a:cubicBezTo>
                    <a:pt x="1027" y="4947"/>
                    <a:pt x="1175" y="5031"/>
                    <a:pt x="1344" y="5074"/>
                  </a:cubicBezTo>
                  <a:cubicBezTo>
                    <a:pt x="1411" y="5092"/>
                    <a:pt x="1478" y="5099"/>
                    <a:pt x="1547" y="5099"/>
                  </a:cubicBezTo>
                  <a:cubicBezTo>
                    <a:pt x="1720" y="5099"/>
                    <a:pt x="1898" y="5050"/>
                    <a:pt x="2064" y="4989"/>
                  </a:cubicBezTo>
                  <a:cubicBezTo>
                    <a:pt x="2605" y="4777"/>
                    <a:pt x="3102" y="4386"/>
                    <a:pt x="3377" y="3856"/>
                  </a:cubicBezTo>
                  <a:cubicBezTo>
                    <a:pt x="3515" y="3581"/>
                    <a:pt x="3589" y="3274"/>
                    <a:pt x="3621" y="2956"/>
                  </a:cubicBezTo>
                  <a:cubicBezTo>
                    <a:pt x="3716" y="2035"/>
                    <a:pt x="3579" y="871"/>
                    <a:pt x="2742" y="288"/>
                  </a:cubicBezTo>
                  <a:cubicBezTo>
                    <a:pt x="2471" y="102"/>
                    <a:pt x="2142" y="1"/>
                    <a:pt x="1816" y="1"/>
                  </a:cubicBezTo>
                  <a:close/>
                </a:path>
              </a:pathLst>
            </a:custGeom>
            <a:solidFill>
              <a:srgbClr val="EB9A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212;p62">
              <a:extLst>
                <a:ext uri="{FF2B5EF4-FFF2-40B4-BE49-F238E27FC236}">
                  <a16:creationId xmlns:a16="http://schemas.microsoft.com/office/drawing/2014/main" id="{F49FA3D7-CE9A-2163-3485-D4F80F66780F}"/>
                </a:ext>
              </a:extLst>
            </p:cNvPr>
            <p:cNvSpPr/>
            <p:nvPr/>
          </p:nvSpPr>
          <p:spPr>
            <a:xfrm>
              <a:off x="3306950" y="3773925"/>
              <a:ext cx="22000" cy="7150"/>
            </a:xfrm>
            <a:custGeom>
              <a:avLst/>
              <a:gdLst/>
              <a:ahLst/>
              <a:cxnLst/>
              <a:rect l="l" t="t" r="r" b="b"/>
              <a:pathLst>
                <a:path w="880" h="286" extrusionOk="0">
                  <a:moveTo>
                    <a:pt x="445" y="0"/>
                  </a:moveTo>
                  <a:cubicBezTo>
                    <a:pt x="286" y="0"/>
                    <a:pt x="117" y="74"/>
                    <a:pt x="11" y="191"/>
                  </a:cubicBezTo>
                  <a:cubicBezTo>
                    <a:pt x="1" y="212"/>
                    <a:pt x="1" y="233"/>
                    <a:pt x="11" y="243"/>
                  </a:cubicBezTo>
                  <a:cubicBezTo>
                    <a:pt x="16" y="249"/>
                    <a:pt x="27" y="252"/>
                    <a:pt x="38" y="252"/>
                  </a:cubicBezTo>
                  <a:cubicBezTo>
                    <a:pt x="48" y="252"/>
                    <a:pt x="59" y="249"/>
                    <a:pt x="64" y="243"/>
                  </a:cubicBezTo>
                  <a:cubicBezTo>
                    <a:pt x="152" y="135"/>
                    <a:pt x="287" y="73"/>
                    <a:pt x="416" y="73"/>
                  </a:cubicBezTo>
                  <a:cubicBezTo>
                    <a:pt x="426" y="73"/>
                    <a:pt x="436" y="73"/>
                    <a:pt x="445" y="74"/>
                  </a:cubicBezTo>
                  <a:cubicBezTo>
                    <a:pt x="583" y="85"/>
                    <a:pt x="731" y="159"/>
                    <a:pt x="805" y="276"/>
                  </a:cubicBezTo>
                  <a:cubicBezTo>
                    <a:pt x="815" y="286"/>
                    <a:pt x="827" y="286"/>
                    <a:pt x="837" y="286"/>
                  </a:cubicBezTo>
                  <a:lnTo>
                    <a:pt x="858" y="286"/>
                  </a:lnTo>
                  <a:cubicBezTo>
                    <a:pt x="869" y="276"/>
                    <a:pt x="879" y="254"/>
                    <a:pt x="869" y="233"/>
                  </a:cubicBezTo>
                  <a:cubicBezTo>
                    <a:pt x="773" y="106"/>
                    <a:pt x="615" y="10"/>
                    <a:pt x="445"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213;p62">
              <a:extLst>
                <a:ext uri="{FF2B5EF4-FFF2-40B4-BE49-F238E27FC236}">
                  <a16:creationId xmlns:a16="http://schemas.microsoft.com/office/drawing/2014/main" id="{99AEF5A4-75FA-1268-369D-9C7517F0C184}"/>
                </a:ext>
              </a:extLst>
            </p:cNvPr>
            <p:cNvSpPr/>
            <p:nvPr/>
          </p:nvSpPr>
          <p:spPr>
            <a:xfrm>
              <a:off x="3311225" y="3781700"/>
              <a:ext cx="5525" cy="7325"/>
            </a:xfrm>
            <a:custGeom>
              <a:avLst/>
              <a:gdLst/>
              <a:ahLst/>
              <a:cxnLst/>
              <a:rect l="l" t="t" r="r" b="b"/>
              <a:pathLst>
                <a:path w="221" h="293" extrusionOk="0">
                  <a:moveTo>
                    <a:pt x="98" y="1"/>
                  </a:moveTo>
                  <a:cubicBezTo>
                    <a:pt x="24" y="1"/>
                    <a:pt x="0" y="151"/>
                    <a:pt x="9" y="208"/>
                  </a:cubicBezTo>
                  <a:cubicBezTo>
                    <a:pt x="9" y="229"/>
                    <a:pt x="20" y="250"/>
                    <a:pt x="30" y="271"/>
                  </a:cubicBezTo>
                  <a:cubicBezTo>
                    <a:pt x="52" y="292"/>
                    <a:pt x="73" y="292"/>
                    <a:pt x="94" y="292"/>
                  </a:cubicBezTo>
                  <a:cubicBezTo>
                    <a:pt x="115" y="282"/>
                    <a:pt x="126" y="271"/>
                    <a:pt x="136" y="250"/>
                  </a:cubicBezTo>
                  <a:cubicBezTo>
                    <a:pt x="169" y="198"/>
                    <a:pt x="221" y="38"/>
                    <a:pt x="126" y="7"/>
                  </a:cubicBezTo>
                  <a:cubicBezTo>
                    <a:pt x="116" y="3"/>
                    <a:pt x="107" y="1"/>
                    <a:pt x="98"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214;p62">
              <a:extLst>
                <a:ext uri="{FF2B5EF4-FFF2-40B4-BE49-F238E27FC236}">
                  <a16:creationId xmlns:a16="http://schemas.microsoft.com/office/drawing/2014/main" id="{A386760D-2DA8-6959-CF10-22E9217F14D9}"/>
                </a:ext>
              </a:extLst>
            </p:cNvPr>
            <p:cNvSpPr/>
            <p:nvPr/>
          </p:nvSpPr>
          <p:spPr>
            <a:xfrm>
              <a:off x="3277575" y="3770175"/>
              <a:ext cx="17225" cy="8250"/>
            </a:xfrm>
            <a:custGeom>
              <a:avLst/>
              <a:gdLst/>
              <a:ahLst/>
              <a:cxnLst/>
              <a:rect l="l" t="t" r="r" b="b"/>
              <a:pathLst>
                <a:path w="689" h="330" extrusionOk="0">
                  <a:moveTo>
                    <a:pt x="295" y="1"/>
                  </a:moveTo>
                  <a:cubicBezTo>
                    <a:pt x="195" y="1"/>
                    <a:pt x="93" y="36"/>
                    <a:pt x="21" y="108"/>
                  </a:cubicBezTo>
                  <a:cubicBezTo>
                    <a:pt x="0" y="118"/>
                    <a:pt x="0" y="139"/>
                    <a:pt x="11" y="150"/>
                  </a:cubicBezTo>
                  <a:cubicBezTo>
                    <a:pt x="23" y="163"/>
                    <a:pt x="36" y="168"/>
                    <a:pt x="46" y="168"/>
                  </a:cubicBezTo>
                  <a:cubicBezTo>
                    <a:pt x="53" y="168"/>
                    <a:pt x="59" y="165"/>
                    <a:pt x="64" y="160"/>
                  </a:cubicBezTo>
                  <a:cubicBezTo>
                    <a:pt x="126" y="106"/>
                    <a:pt x="212" y="74"/>
                    <a:pt x="295" y="74"/>
                  </a:cubicBezTo>
                  <a:cubicBezTo>
                    <a:pt x="324" y="74"/>
                    <a:pt x="354" y="78"/>
                    <a:pt x="381" y="87"/>
                  </a:cubicBezTo>
                  <a:cubicBezTo>
                    <a:pt x="487" y="108"/>
                    <a:pt x="572" y="193"/>
                    <a:pt x="614" y="299"/>
                  </a:cubicBezTo>
                  <a:cubicBezTo>
                    <a:pt x="614" y="320"/>
                    <a:pt x="625" y="330"/>
                    <a:pt x="646" y="330"/>
                  </a:cubicBezTo>
                  <a:cubicBezTo>
                    <a:pt x="646" y="330"/>
                    <a:pt x="657" y="330"/>
                    <a:pt x="657" y="320"/>
                  </a:cubicBezTo>
                  <a:cubicBezTo>
                    <a:pt x="678" y="320"/>
                    <a:pt x="689" y="299"/>
                    <a:pt x="678" y="277"/>
                  </a:cubicBezTo>
                  <a:cubicBezTo>
                    <a:pt x="635" y="150"/>
                    <a:pt x="529" y="55"/>
                    <a:pt x="392" y="12"/>
                  </a:cubicBezTo>
                  <a:cubicBezTo>
                    <a:pt x="361" y="4"/>
                    <a:pt x="328" y="1"/>
                    <a:pt x="295"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215;p62">
              <a:extLst>
                <a:ext uri="{FF2B5EF4-FFF2-40B4-BE49-F238E27FC236}">
                  <a16:creationId xmlns:a16="http://schemas.microsoft.com/office/drawing/2014/main" id="{DF155317-8E2E-BAC1-6E19-41DD04907D5F}"/>
                </a:ext>
              </a:extLst>
            </p:cNvPr>
            <p:cNvSpPr/>
            <p:nvPr/>
          </p:nvSpPr>
          <p:spPr>
            <a:xfrm>
              <a:off x="3280225" y="3779475"/>
              <a:ext cx="4525" cy="7100"/>
            </a:xfrm>
            <a:custGeom>
              <a:avLst/>
              <a:gdLst/>
              <a:ahLst/>
              <a:cxnLst/>
              <a:rect l="l" t="t" r="r" b="b"/>
              <a:pathLst>
                <a:path w="181" h="284" extrusionOk="0">
                  <a:moveTo>
                    <a:pt x="95" y="1"/>
                  </a:moveTo>
                  <a:cubicBezTo>
                    <a:pt x="72" y="1"/>
                    <a:pt x="48" y="11"/>
                    <a:pt x="32" y="32"/>
                  </a:cubicBezTo>
                  <a:cubicBezTo>
                    <a:pt x="21" y="64"/>
                    <a:pt x="11" y="85"/>
                    <a:pt x="11" y="117"/>
                  </a:cubicBezTo>
                  <a:cubicBezTo>
                    <a:pt x="0" y="148"/>
                    <a:pt x="11" y="191"/>
                    <a:pt x="11" y="223"/>
                  </a:cubicBezTo>
                  <a:cubicBezTo>
                    <a:pt x="11" y="244"/>
                    <a:pt x="21" y="265"/>
                    <a:pt x="32" y="275"/>
                  </a:cubicBezTo>
                  <a:cubicBezTo>
                    <a:pt x="43" y="281"/>
                    <a:pt x="53" y="284"/>
                    <a:pt x="64" y="284"/>
                  </a:cubicBezTo>
                  <a:cubicBezTo>
                    <a:pt x="75" y="284"/>
                    <a:pt x="85" y="281"/>
                    <a:pt x="96" y="275"/>
                  </a:cubicBezTo>
                  <a:cubicBezTo>
                    <a:pt x="127" y="265"/>
                    <a:pt x="148" y="223"/>
                    <a:pt x="159" y="191"/>
                  </a:cubicBezTo>
                  <a:cubicBezTo>
                    <a:pt x="169" y="148"/>
                    <a:pt x="180" y="75"/>
                    <a:pt x="159" y="32"/>
                  </a:cubicBezTo>
                  <a:cubicBezTo>
                    <a:pt x="143" y="11"/>
                    <a:pt x="119" y="1"/>
                    <a:pt x="95"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216;p62">
              <a:extLst>
                <a:ext uri="{FF2B5EF4-FFF2-40B4-BE49-F238E27FC236}">
                  <a16:creationId xmlns:a16="http://schemas.microsoft.com/office/drawing/2014/main" id="{2B08DD35-3FF0-F762-DBE9-9FB0046EB12C}"/>
                </a:ext>
              </a:extLst>
            </p:cNvPr>
            <p:cNvSpPr/>
            <p:nvPr/>
          </p:nvSpPr>
          <p:spPr>
            <a:xfrm>
              <a:off x="3289475" y="3784750"/>
              <a:ext cx="9575" cy="22275"/>
            </a:xfrm>
            <a:custGeom>
              <a:avLst/>
              <a:gdLst/>
              <a:ahLst/>
              <a:cxnLst/>
              <a:rect l="l" t="t" r="r" b="b"/>
              <a:pathLst>
                <a:path w="383" h="891" extrusionOk="0">
                  <a:moveTo>
                    <a:pt x="340" y="1"/>
                  </a:moveTo>
                  <a:cubicBezTo>
                    <a:pt x="319" y="1"/>
                    <a:pt x="308" y="22"/>
                    <a:pt x="308" y="43"/>
                  </a:cubicBezTo>
                  <a:cubicBezTo>
                    <a:pt x="308" y="224"/>
                    <a:pt x="244" y="414"/>
                    <a:pt x="117" y="563"/>
                  </a:cubicBezTo>
                  <a:lnTo>
                    <a:pt x="107" y="563"/>
                  </a:lnTo>
                  <a:cubicBezTo>
                    <a:pt x="53" y="615"/>
                    <a:pt x="1" y="690"/>
                    <a:pt x="22" y="774"/>
                  </a:cubicBezTo>
                  <a:cubicBezTo>
                    <a:pt x="32" y="827"/>
                    <a:pt x="86" y="869"/>
                    <a:pt x="149" y="880"/>
                  </a:cubicBezTo>
                  <a:cubicBezTo>
                    <a:pt x="159" y="880"/>
                    <a:pt x="181" y="890"/>
                    <a:pt x="202" y="890"/>
                  </a:cubicBezTo>
                  <a:cubicBezTo>
                    <a:pt x="234" y="890"/>
                    <a:pt x="265" y="880"/>
                    <a:pt x="286" y="880"/>
                  </a:cubicBezTo>
                  <a:cubicBezTo>
                    <a:pt x="308" y="869"/>
                    <a:pt x="329" y="859"/>
                    <a:pt x="319" y="838"/>
                  </a:cubicBezTo>
                  <a:cubicBezTo>
                    <a:pt x="319" y="817"/>
                    <a:pt x="297" y="806"/>
                    <a:pt x="276" y="806"/>
                  </a:cubicBezTo>
                  <a:cubicBezTo>
                    <a:pt x="244" y="817"/>
                    <a:pt x="202" y="817"/>
                    <a:pt x="159" y="817"/>
                  </a:cubicBezTo>
                  <a:cubicBezTo>
                    <a:pt x="128" y="806"/>
                    <a:pt x="96" y="784"/>
                    <a:pt x="86" y="753"/>
                  </a:cubicBezTo>
                  <a:cubicBezTo>
                    <a:pt x="75" y="711"/>
                    <a:pt x="117" y="657"/>
                    <a:pt x="159" y="615"/>
                  </a:cubicBezTo>
                  <a:lnTo>
                    <a:pt x="170" y="605"/>
                  </a:lnTo>
                  <a:cubicBezTo>
                    <a:pt x="308" y="446"/>
                    <a:pt x="382" y="245"/>
                    <a:pt x="371" y="43"/>
                  </a:cubicBezTo>
                  <a:cubicBezTo>
                    <a:pt x="371" y="22"/>
                    <a:pt x="361" y="1"/>
                    <a:pt x="340" y="1"/>
                  </a:cubicBezTo>
                  <a:close/>
                </a:path>
              </a:pathLst>
            </a:custGeom>
            <a:solidFill>
              <a:srgbClr val="CE5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217;p62">
              <a:extLst>
                <a:ext uri="{FF2B5EF4-FFF2-40B4-BE49-F238E27FC236}">
                  <a16:creationId xmlns:a16="http://schemas.microsoft.com/office/drawing/2014/main" id="{860D6B22-0379-DC3E-A3C4-C7CB1D0D707D}"/>
                </a:ext>
              </a:extLst>
            </p:cNvPr>
            <p:cNvSpPr/>
            <p:nvPr/>
          </p:nvSpPr>
          <p:spPr>
            <a:xfrm>
              <a:off x="3281550" y="3811750"/>
              <a:ext cx="39450" cy="20325"/>
            </a:xfrm>
            <a:custGeom>
              <a:avLst/>
              <a:gdLst/>
              <a:ahLst/>
              <a:cxnLst/>
              <a:rect l="l" t="t" r="r" b="b"/>
              <a:pathLst>
                <a:path w="1578" h="813" extrusionOk="0">
                  <a:moveTo>
                    <a:pt x="1577" y="1"/>
                  </a:moveTo>
                  <a:lnTo>
                    <a:pt x="1577" y="1"/>
                  </a:lnTo>
                  <a:cubicBezTo>
                    <a:pt x="1577" y="1"/>
                    <a:pt x="1577" y="2"/>
                    <a:pt x="1577" y="2"/>
                  </a:cubicBezTo>
                  <a:lnTo>
                    <a:pt x="1577" y="2"/>
                  </a:lnTo>
                  <a:cubicBezTo>
                    <a:pt x="1577" y="2"/>
                    <a:pt x="1577" y="1"/>
                    <a:pt x="1577" y="1"/>
                  </a:cubicBezTo>
                  <a:close/>
                  <a:moveTo>
                    <a:pt x="1577" y="2"/>
                  </a:moveTo>
                  <a:lnTo>
                    <a:pt x="1577" y="2"/>
                  </a:lnTo>
                  <a:cubicBezTo>
                    <a:pt x="1570" y="34"/>
                    <a:pt x="1228" y="64"/>
                    <a:pt x="1186" y="75"/>
                  </a:cubicBezTo>
                  <a:cubicBezTo>
                    <a:pt x="1059" y="97"/>
                    <a:pt x="921" y="97"/>
                    <a:pt x="784" y="97"/>
                  </a:cubicBezTo>
                  <a:cubicBezTo>
                    <a:pt x="747" y="100"/>
                    <a:pt x="710" y="101"/>
                    <a:pt x="673" y="101"/>
                  </a:cubicBezTo>
                  <a:cubicBezTo>
                    <a:pt x="583" y="101"/>
                    <a:pt x="493" y="93"/>
                    <a:pt x="403" y="86"/>
                  </a:cubicBezTo>
                  <a:cubicBezTo>
                    <a:pt x="307" y="75"/>
                    <a:pt x="212" y="43"/>
                    <a:pt x="116" y="22"/>
                  </a:cubicBezTo>
                  <a:lnTo>
                    <a:pt x="116" y="22"/>
                  </a:lnTo>
                  <a:cubicBezTo>
                    <a:pt x="0" y="266"/>
                    <a:pt x="191" y="594"/>
                    <a:pt x="403" y="721"/>
                  </a:cubicBezTo>
                  <a:cubicBezTo>
                    <a:pt x="507" y="782"/>
                    <a:pt x="628" y="812"/>
                    <a:pt x="749" y="812"/>
                  </a:cubicBezTo>
                  <a:cubicBezTo>
                    <a:pt x="900" y="812"/>
                    <a:pt x="1052" y="767"/>
                    <a:pt x="1175" y="678"/>
                  </a:cubicBezTo>
                  <a:cubicBezTo>
                    <a:pt x="1408" y="530"/>
                    <a:pt x="1546" y="277"/>
                    <a:pt x="1577" y="2"/>
                  </a:cubicBez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218;p62">
              <a:extLst>
                <a:ext uri="{FF2B5EF4-FFF2-40B4-BE49-F238E27FC236}">
                  <a16:creationId xmlns:a16="http://schemas.microsoft.com/office/drawing/2014/main" id="{2BEA234A-4126-5DE1-3543-059C852DF023}"/>
                </a:ext>
              </a:extLst>
            </p:cNvPr>
            <p:cNvSpPr/>
            <p:nvPr/>
          </p:nvSpPr>
          <p:spPr>
            <a:xfrm>
              <a:off x="3260100" y="3711350"/>
              <a:ext cx="118075" cy="72950"/>
            </a:xfrm>
            <a:custGeom>
              <a:avLst/>
              <a:gdLst/>
              <a:ahLst/>
              <a:cxnLst/>
              <a:rect l="l" t="t" r="r" b="b"/>
              <a:pathLst>
                <a:path w="4723" h="2918" extrusionOk="0">
                  <a:moveTo>
                    <a:pt x="3471" y="1"/>
                  </a:moveTo>
                  <a:cubicBezTo>
                    <a:pt x="3369" y="1"/>
                    <a:pt x="3267" y="10"/>
                    <a:pt x="3166" y="26"/>
                  </a:cubicBezTo>
                  <a:cubicBezTo>
                    <a:pt x="2764" y="100"/>
                    <a:pt x="2383" y="259"/>
                    <a:pt x="1970" y="290"/>
                  </a:cubicBezTo>
                  <a:cubicBezTo>
                    <a:pt x="1890" y="297"/>
                    <a:pt x="1810" y="300"/>
                    <a:pt x="1729" y="300"/>
                  </a:cubicBezTo>
                  <a:cubicBezTo>
                    <a:pt x="1405" y="300"/>
                    <a:pt x="1077" y="250"/>
                    <a:pt x="763" y="174"/>
                  </a:cubicBezTo>
                  <a:cubicBezTo>
                    <a:pt x="655" y="155"/>
                    <a:pt x="544" y="128"/>
                    <a:pt x="440" y="128"/>
                  </a:cubicBezTo>
                  <a:cubicBezTo>
                    <a:pt x="370" y="128"/>
                    <a:pt x="304" y="140"/>
                    <a:pt x="244" y="174"/>
                  </a:cubicBezTo>
                  <a:cubicBezTo>
                    <a:pt x="127" y="248"/>
                    <a:pt x="64" y="375"/>
                    <a:pt x="54" y="502"/>
                  </a:cubicBezTo>
                  <a:cubicBezTo>
                    <a:pt x="0" y="820"/>
                    <a:pt x="160" y="1137"/>
                    <a:pt x="403" y="1360"/>
                  </a:cubicBezTo>
                  <a:cubicBezTo>
                    <a:pt x="636" y="1572"/>
                    <a:pt x="943" y="1699"/>
                    <a:pt x="1240" y="1794"/>
                  </a:cubicBezTo>
                  <a:cubicBezTo>
                    <a:pt x="1670" y="1935"/>
                    <a:pt x="2126" y="2029"/>
                    <a:pt x="2579" y="2029"/>
                  </a:cubicBezTo>
                  <a:cubicBezTo>
                    <a:pt x="2773" y="2029"/>
                    <a:pt x="2965" y="2012"/>
                    <a:pt x="3155" y="1974"/>
                  </a:cubicBezTo>
                  <a:cubicBezTo>
                    <a:pt x="3155" y="2238"/>
                    <a:pt x="3251" y="2513"/>
                    <a:pt x="3442" y="2704"/>
                  </a:cubicBezTo>
                  <a:cubicBezTo>
                    <a:pt x="3582" y="2837"/>
                    <a:pt x="3779" y="2917"/>
                    <a:pt x="3970" y="2917"/>
                  </a:cubicBezTo>
                  <a:cubicBezTo>
                    <a:pt x="4039" y="2917"/>
                    <a:pt x="4107" y="2907"/>
                    <a:pt x="4172" y="2884"/>
                  </a:cubicBezTo>
                  <a:cubicBezTo>
                    <a:pt x="4405" y="2800"/>
                    <a:pt x="4574" y="2598"/>
                    <a:pt x="4649" y="2365"/>
                  </a:cubicBezTo>
                  <a:cubicBezTo>
                    <a:pt x="4722" y="2132"/>
                    <a:pt x="4722" y="1889"/>
                    <a:pt x="4691" y="1656"/>
                  </a:cubicBezTo>
                  <a:cubicBezTo>
                    <a:pt x="4670" y="1550"/>
                    <a:pt x="4659" y="1445"/>
                    <a:pt x="4606" y="1339"/>
                  </a:cubicBezTo>
                  <a:cubicBezTo>
                    <a:pt x="4585" y="1307"/>
                    <a:pt x="4426" y="1106"/>
                    <a:pt x="4437" y="1085"/>
                  </a:cubicBezTo>
                  <a:cubicBezTo>
                    <a:pt x="4521" y="714"/>
                    <a:pt x="4320" y="280"/>
                    <a:pt x="3981" y="111"/>
                  </a:cubicBezTo>
                  <a:cubicBezTo>
                    <a:pt x="3820" y="30"/>
                    <a:pt x="3646" y="1"/>
                    <a:pt x="3471"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219;p62">
              <a:extLst>
                <a:ext uri="{FF2B5EF4-FFF2-40B4-BE49-F238E27FC236}">
                  <a16:creationId xmlns:a16="http://schemas.microsoft.com/office/drawing/2014/main" id="{F30C9AE8-5BA1-BAEA-89FD-0D14E8EDE336}"/>
                </a:ext>
              </a:extLst>
            </p:cNvPr>
            <p:cNvSpPr/>
            <p:nvPr/>
          </p:nvSpPr>
          <p:spPr>
            <a:xfrm>
              <a:off x="3343475" y="3776850"/>
              <a:ext cx="34175" cy="43275"/>
            </a:xfrm>
            <a:custGeom>
              <a:avLst/>
              <a:gdLst/>
              <a:ahLst/>
              <a:cxnLst/>
              <a:rect l="l" t="t" r="r" b="b"/>
              <a:pathLst>
                <a:path w="1367" h="1731" extrusionOk="0">
                  <a:moveTo>
                    <a:pt x="900" y="1"/>
                  </a:moveTo>
                  <a:cubicBezTo>
                    <a:pt x="843" y="1"/>
                    <a:pt x="785" y="8"/>
                    <a:pt x="731" y="21"/>
                  </a:cubicBezTo>
                  <a:cubicBezTo>
                    <a:pt x="477" y="95"/>
                    <a:pt x="276" y="296"/>
                    <a:pt x="201" y="550"/>
                  </a:cubicBezTo>
                  <a:cubicBezTo>
                    <a:pt x="107" y="815"/>
                    <a:pt x="1" y="1069"/>
                    <a:pt x="11" y="1354"/>
                  </a:cubicBezTo>
                  <a:cubicBezTo>
                    <a:pt x="22" y="1482"/>
                    <a:pt x="43" y="1609"/>
                    <a:pt x="149" y="1683"/>
                  </a:cubicBezTo>
                  <a:cubicBezTo>
                    <a:pt x="194" y="1717"/>
                    <a:pt x="247" y="1730"/>
                    <a:pt x="302" y="1730"/>
                  </a:cubicBezTo>
                  <a:cubicBezTo>
                    <a:pt x="404" y="1730"/>
                    <a:pt x="515" y="1685"/>
                    <a:pt x="604" y="1630"/>
                  </a:cubicBezTo>
                  <a:cubicBezTo>
                    <a:pt x="890" y="1450"/>
                    <a:pt x="1133" y="1175"/>
                    <a:pt x="1260" y="857"/>
                  </a:cubicBezTo>
                  <a:cubicBezTo>
                    <a:pt x="1324" y="719"/>
                    <a:pt x="1366" y="571"/>
                    <a:pt x="1345" y="434"/>
                  </a:cubicBezTo>
                  <a:cubicBezTo>
                    <a:pt x="1335" y="286"/>
                    <a:pt x="1271" y="137"/>
                    <a:pt x="1144" y="63"/>
                  </a:cubicBezTo>
                  <a:cubicBezTo>
                    <a:pt x="1073" y="18"/>
                    <a:pt x="987" y="1"/>
                    <a:pt x="900" y="1"/>
                  </a:cubicBezTo>
                  <a:close/>
                </a:path>
              </a:pathLst>
            </a:custGeom>
            <a:solidFill>
              <a:srgbClr val="EB9A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220;p62">
              <a:extLst>
                <a:ext uri="{FF2B5EF4-FFF2-40B4-BE49-F238E27FC236}">
                  <a16:creationId xmlns:a16="http://schemas.microsoft.com/office/drawing/2014/main" id="{2927A443-9E6F-BC2D-26A9-C65E5CA886F4}"/>
                </a:ext>
              </a:extLst>
            </p:cNvPr>
            <p:cNvSpPr/>
            <p:nvPr/>
          </p:nvSpPr>
          <p:spPr>
            <a:xfrm>
              <a:off x="3353000" y="3786825"/>
              <a:ext cx="15650" cy="22300"/>
            </a:xfrm>
            <a:custGeom>
              <a:avLst/>
              <a:gdLst/>
              <a:ahLst/>
              <a:cxnLst/>
              <a:rect l="l" t="t" r="r" b="b"/>
              <a:pathLst>
                <a:path w="626" h="892" extrusionOk="0">
                  <a:moveTo>
                    <a:pt x="315" y="1"/>
                  </a:moveTo>
                  <a:cubicBezTo>
                    <a:pt x="260" y="1"/>
                    <a:pt x="206" y="29"/>
                    <a:pt x="159" y="66"/>
                  </a:cubicBezTo>
                  <a:cubicBezTo>
                    <a:pt x="117" y="109"/>
                    <a:pt x="96" y="162"/>
                    <a:pt x="96" y="214"/>
                  </a:cubicBezTo>
                  <a:cubicBezTo>
                    <a:pt x="96" y="236"/>
                    <a:pt x="107" y="247"/>
                    <a:pt x="128" y="247"/>
                  </a:cubicBezTo>
                  <a:cubicBezTo>
                    <a:pt x="149" y="247"/>
                    <a:pt x="159" y="236"/>
                    <a:pt x="159" y="214"/>
                  </a:cubicBezTo>
                  <a:cubicBezTo>
                    <a:pt x="159" y="183"/>
                    <a:pt x="180" y="141"/>
                    <a:pt x="213" y="120"/>
                  </a:cubicBezTo>
                  <a:cubicBezTo>
                    <a:pt x="244" y="87"/>
                    <a:pt x="297" y="66"/>
                    <a:pt x="340" y="66"/>
                  </a:cubicBezTo>
                  <a:cubicBezTo>
                    <a:pt x="424" y="77"/>
                    <a:pt x="498" y="151"/>
                    <a:pt x="530" y="247"/>
                  </a:cubicBezTo>
                  <a:cubicBezTo>
                    <a:pt x="551" y="320"/>
                    <a:pt x="540" y="426"/>
                    <a:pt x="488" y="522"/>
                  </a:cubicBezTo>
                  <a:cubicBezTo>
                    <a:pt x="403" y="691"/>
                    <a:pt x="223" y="807"/>
                    <a:pt x="32" y="828"/>
                  </a:cubicBezTo>
                  <a:cubicBezTo>
                    <a:pt x="11" y="828"/>
                    <a:pt x="1" y="850"/>
                    <a:pt x="1" y="861"/>
                  </a:cubicBezTo>
                  <a:cubicBezTo>
                    <a:pt x="1" y="882"/>
                    <a:pt x="22" y="892"/>
                    <a:pt x="32" y="892"/>
                  </a:cubicBezTo>
                  <a:lnTo>
                    <a:pt x="43" y="892"/>
                  </a:lnTo>
                  <a:cubicBezTo>
                    <a:pt x="255" y="871"/>
                    <a:pt x="446" y="744"/>
                    <a:pt x="551" y="553"/>
                  </a:cubicBezTo>
                  <a:cubicBezTo>
                    <a:pt x="604" y="437"/>
                    <a:pt x="625" y="320"/>
                    <a:pt x="594" y="225"/>
                  </a:cubicBezTo>
                  <a:cubicBezTo>
                    <a:pt x="562" y="98"/>
                    <a:pt x="456" y="14"/>
                    <a:pt x="340" y="3"/>
                  </a:cubicBezTo>
                  <a:cubicBezTo>
                    <a:pt x="331" y="1"/>
                    <a:pt x="323" y="1"/>
                    <a:pt x="315" y="1"/>
                  </a:cubicBezTo>
                  <a:close/>
                </a:path>
              </a:pathLst>
            </a:custGeom>
            <a:solidFill>
              <a:srgbClr val="CE5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221;p62">
              <a:extLst>
                <a:ext uri="{FF2B5EF4-FFF2-40B4-BE49-F238E27FC236}">
                  <a16:creationId xmlns:a16="http://schemas.microsoft.com/office/drawing/2014/main" id="{4A6732DA-90AE-F458-B860-3BEB3EA2DD2F}"/>
                </a:ext>
              </a:extLst>
            </p:cNvPr>
            <p:cNvSpPr/>
            <p:nvPr/>
          </p:nvSpPr>
          <p:spPr>
            <a:xfrm>
              <a:off x="2925300" y="4087300"/>
              <a:ext cx="85500" cy="312600"/>
            </a:xfrm>
            <a:custGeom>
              <a:avLst/>
              <a:gdLst/>
              <a:ahLst/>
              <a:cxnLst/>
              <a:rect l="l" t="t" r="r" b="b"/>
              <a:pathLst>
                <a:path w="3420" h="12504" extrusionOk="0">
                  <a:moveTo>
                    <a:pt x="0" y="0"/>
                  </a:moveTo>
                  <a:lnTo>
                    <a:pt x="2149" y="12503"/>
                  </a:lnTo>
                  <a:lnTo>
                    <a:pt x="3419" y="12503"/>
                  </a:lnTo>
                  <a:lnTo>
                    <a:pt x="3292" y="0"/>
                  </a:lnTo>
                  <a:close/>
                </a:path>
              </a:pathLst>
            </a:custGeom>
            <a:solidFill>
              <a:srgbClr val="9D5C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222;p62">
              <a:extLst>
                <a:ext uri="{FF2B5EF4-FFF2-40B4-BE49-F238E27FC236}">
                  <a16:creationId xmlns:a16="http://schemas.microsoft.com/office/drawing/2014/main" id="{EBDD8DB8-0DB6-4623-E95A-20F0541381D7}"/>
                </a:ext>
              </a:extLst>
            </p:cNvPr>
            <p:cNvSpPr/>
            <p:nvPr/>
          </p:nvSpPr>
          <p:spPr>
            <a:xfrm>
              <a:off x="2968700" y="4385425"/>
              <a:ext cx="102200" cy="40400"/>
            </a:xfrm>
            <a:custGeom>
              <a:avLst/>
              <a:gdLst/>
              <a:ahLst/>
              <a:cxnLst/>
              <a:rect l="l" t="t" r="r" b="b"/>
              <a:pathLst>
                <a:path w="4088" h="1616" extrusionOk="0">
                  <a:moveTo>
                    <a:pt x="290" y="1"/>
                  </a:moveTo>
                  <a:cubicBezTo>
                    <a:pt x="278" y="1"/>
                    <a:pt x="266" y="3"/>
                    <a:pt x="255" y="6"/>
                  </a:cubicBezTo>
                  <a:cubicBezTo>
                    <a:pt x="180" y="28"/>
                    <a:pt x="149" y="102"/>
                    <a:pt x="128" y="176"/>
                  </a:cubicBezTo>
                  <a:cubicBezTo>
                    <a:pt x="32" y="515"/>
                    <a:pt x="43" y="843"/>
                    <a:pt x="11" y="1192"/>
                  </a:cubicBezTo>
                  <a:cubicBezTo>
                    <a:pt x="11" y="1288"/>
                    <a:pt x="1" y="1404"/>
                    <a:pt x="74" y="1467"/>
                  </a:cubicBezTo>
                  <a:cubicBezTo>
                    <a:pt x="128" y="1510"/>
                    <a:pt x="212" y="1521"/>
                    <a:pt x="286" y="1521"/>
                  </a:cubicBezTo>
                  <a:lnTo>
                    <a:pt x="2859" y="1616"/>
                  </a:lnTo>
                  <a:cubicBezTo>
                    <a:pt x="3113" y="1616"/>
                    <a:pt x="4087" y="1542"/>
                    <a:pt x="3770" y="1055"/>
                  </a:cubicBezTo>
                  <a:cubicBezTo>
                    <a:pt x="3706" y="949"/>
                    <a:pt x="3579" y="886"/>
                    <a:pt x="3452" y="864"/>
                  </a:cubicBezTo>
                  <a:cubicBezTo>
                    <a:pt x="3325" y="843"/>
                    <a:pt x="3198" y="843"/>
                    <a:pt x="3071" y="832"/>
                  </a:cubicBezTo>
                  <a:cubicBezTo>
                    <a:pt x="2784" y="801"/>
                    <a:pt x="2520" y="695"/>
                    <a:pt x="2287" y="536"/>
                  </a:cubicBezTo>
                  <a:cubicBezTo>
                    <a:pt x="2170" y="451"/>
                    <a:pt x="2065" y="356"/>
                    <a:pt x="1970" y="239"/>
                  </a:cubicBezTo>
                  <a:cubicBezTo>
                    <a:pt x="1895" y="155"/>
                    <a:pt x="1810" y="39"/>
                    <a:pt x="1673" y="39"/>
                  </a:cubicBezTo>
                  <a:cubicBezTo>
                    <a:pt x="1610" y="39"/>
                    <a:pt x="1546" y="81"/>
                    <a:pt x="1483" y="112"/>
                  </a:cubicBezTo>
                  <a:cubicBezTo>
                    <a:pt x="1387" y="155"/>
                    <a:pt x="1281" y="187"/>
                    <a:pt x="1175" y="208"/>
                  </a:cubicBezTo>
                  <a:cubicBezTo>
                    <a:pt x="1122" y="215"/>
                    <a:pt x="1069" y="218"/>
                    <a:pt x="1016" y="218"/>
                  </a:cubicBezTo>
                  <a:cubicBezTo>
                    <a:pt x="816" y="218"/>
                    <a:pt x="621" y="170"/>
                    <a:pt x="445" y="70"/>
                  </a:cubicBezTo>
                  <a:cubicBezTo>
                    <a:pt x="402" y="35"/>
                    <a:pt x="345" y="1"/>
                    <a:pt x="290" y="1"/>
                  </a:cubicBezTo>
                  <a:close/>
                </a:path>
              </a:pathLst>
            </a:custGeom>
            <a:solidFill>
              <a:srgbClr val="78B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223;p62">
              <a:extLst>
                <a:ext uri="{FF2B5EF4-FFF2-40B4-BE49-F238E27FC236}">
                  <a16:creationId xmlns:a16="http://schemas.microsoft.com/office/drawing/2014/main" id="{B3662D77-BE6E-FD05-7ADD-D862949220F4}"/>
                </a:ext>
              </a:extLst>
            </p:cNvPr>
            <p:cNvSpPr/>
            <p:nvPr/>
          </p:nvSpPr>
          <p:spPr>
            <a:xfrm>
              <a:off x="2967650" y="4412775"/>
              <a:ext cx="97150" cy="5925"/>
            </a:xfrm>
            <a:custGeom>
              <a:avLst/>
              <a:gdLst/>
              <a:ahLst/>
              <a:cxnLst/>
              <a:rect l="l" t="t" r="r" b="b"/>
              <a:pathLst>
                <a:path w="3886" h="237" extrusionOk="0">
                  <a:moveTo>
                    <a:pt x="41" y="0"/>
                  </a:moveTo>
                  <a:cubicBezTo>
                    <a:pt x="24" y="0"/>
                    <a:pt x="8" y="18"/>
                    <a:pt x="0" y="35"/>
                  </a:cubicBezTo>
                  <a:cubicBezTo>
                    <a:pt x="0" y="56"/>
                    <a:pt x="10" y="77"/>
                    <a:pt x="43" y="77"/>
                  </a:cubicBezTo>
                  <a:cubicBezTo>
                    <a:pt x="815" y="183"/>
                    <a:pt x="1598" y="236"/>
                    <a:pt x="2382" y="236"/>
                  </a:cubicBezTo>
                  <a:cubicBezTo>
                    <a:pt x="2869" y="236"/>
                    <a:pt x="3367" y="215"/>
                    <a:pt x="3854" y="173"/>
                  </a:cubicBezTo>
                  <a:cubicBezTo>
                    <a:pt x="3875" y="173"/>
                    <a:pt x="3885" y="152"/>
                    <a:pt x="3885" y="130"/>
                  </a:cubicBezTo>
                  <a:cubicBezTo>
                    <a:pt x="3885" y="109"/>
                    <a:pt x="3864" y="98"/>
                    <a:pt x="3843" y="98"/>
                  </a:cubicBezTo>
                  <a:cubicBezTo>
                    <a:pt x="3358" y="139"/>
                    <a:pt x="2869" y="159"/>
                    <a:pt x="2380" y="159"/>
                  </a:cubicBezTo>
                  <a:cubicBezTo>
                    <a:pt x="1601" y="159"/>
                    <a:pt x="821" y="107"/>
                    <a:pt x="53" y="3"/>
                  </a:cubicBezTo>
                  <a:cubicBezTo>
                    <a:pt x="49" y="1"/>
                    <a:pt x="45" y="0"/>
                    <a:pt x="41" y="0"/>
                  </a:cubicBez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224;p62">
              <a:extLst>
                <a:ext uri="{FF2B5EF4-FFF2-40B4-BE49-F238E27FC236}">
                  <a16:creationId xmlns:a16="http://schemas.microsoft.com/office/drawing/2014/main" id="{5F37D4BF-7ACB-A49D-8485-EDD09DB10A59}"/>
                </a:ext>
              </a:extLst>
            </p:cNvPr>
            <p:cNvSpPr/>
            <p:nvPr/>
          </p:nvSpPr>
          <p:spPr>
            <a:xfrm>
              <a:off x="3002300" y="4388650"/>
              <a:ext cx="21475" cy="19700"/>
            </a:xfrm>
            <a:custGeom>
              <a:avLst/>
              <a:gdLst/>
              <a:ahLst/>
              <a:cxnLst/>
              <a:rect l="l" t="t" r="r" b="b"/>
              <a:pathLst>
                <a:path w="859" h="788" extrusionOk="0">
                  <a:moveTo>
                    <a:pt x="45" y="1"/>
                  </a:moveTo>
                  <a:cubicBezTo>
                    <a:pt x="40" y="1"/>
                    <a:pt x="36" y="2"/>
                    <a:pt x="33" y="5"/>
                  </a:cubicBezTo>
                  <a:cubicBezTo>
                    <a:pt x="12" y="16"/>
                    <a:pt x="1" y="37"/>
                    <a:pt x="12" y="58"/>
                  </a:cubicBezTo>
                  <a:cubicBezTo>
                    <a:pt x="160" y="397"/>
                    <a:pt x="456" y="661"/>
                    <a:pt x="805" y="788"/>
                  </a:cubicBezTo>
                  <a:lnTo>
                    <a:pt x="816" y="788"/>
                  </a:lnTo>
                  <a:cubicBezTo>
                    <a:pt x="837" y="788"/>
                    <a:pt x="848" y="778"/>
                    <a:pt x="859" y="757"/>
                  </a:cubicBezTo>
                  <a:cubicBezTo>
                    <a:pt x="859" y="735"/>
                    <a:pt x="848" y="714"/>
                    <a:pt x="826" y="714"/>
                  </a:cubicBezTo>
                  <a:cubicBezTo>
                    <a:pt x="499" y="597"/>
                    <a:pt x="223" y="343"/>
                    <a:pt x="85" y="26"/>
                  </a:cubicBezTo>
                  <a:cubicBezTo>
                    <a:pt x="78" y="10"/>
                    <a:pt x="59" y="1"/>
                    <a:pt x="45" y="1"/>
                  </a:cubicBez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225;p62">
              <a:extLst>
                <a:ext uri="{FF2B5EF4-FFF2-40B4-BE49-F238E27FC236}">
                  <a16:creationId xmlns:a16="http://schemas.microsoft.com/office/drawing/2014/main" id="{1E0173B9-9211-8508-B280-3D2ECB4C5A62}"/>
                </a:ext>
              </a:extLst>
            </p:cNvPr>
            <p:cNvSpPr/>
            <p:nvPr/>
          </p:nvSpPr>
          <p:spPr>
            <a:xfrm>
              <a:off x="2845625" y="4087300"/>
              <a:ext cx="101125" cy="309150"/>
            </a:xfrm>
            <a:custGeom>
              <a:avLst/>
              <a:gdLst/>
              <a:ahLst/>
              <a:cxnLst/>
              <a:rect l="l" t="t" r="r" b="b"/>
              <a:pathLst>
                <a:path w="4045" h="12366" extrusionOk="0">
                  <a:moveTo>
                    <a:pt x="614" y="0"/>
                  </a:moveTo>
                  <a:lnTo>
                    <a:pt x="0" y="12366"/>
                  </a:lnTo>
                  <a:lnTo>
                    <a:pt x="1292" y="12366"/>
                  </a:lnTo>
                  <a:lnTo>
                    <a:pt x="4044" y="0"/>
                  </a:lnTo>
                  <a:close/>
                </a:path>
              </a:pathLst>
            </a:custGeom>
            <a:solidFill>
              <a:srgbClr val="9D5C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226;p62">
              <a:extLst>
                <a:ext uri="{FF2B5EF4-FFF2-40B4-BE49-F238E27FC236}">
                  <a16:creationId xmlns:a16="http://schemas.microsoft.com/office/drawing/2014/main" id="{6F5067FC-F934-BB1C-4893-7B3E740A05EB}"/>
                </a:ext>
              </a:extLst>
            </p:cNvPr>
            <p:cNvSpPr/>
            <p:nvPr/>
          </p:nvSpPr>
          <p:spPr>
            <a:xfrm>
              <a:off x="2836100" y="4385025"/>
              <a:ext cx="92400" cy="41125"/>
            </a:xfrm>
            <a:custGeom>
              <a:avLst/>
              <a:gdLst/>
              <a:ahLst/>
              <a:cxnLst/>
              <a:rect l="l" t="t" r="r" b="b"/>
              <a:pathLst>
                <a:path w="3696" h="1645" extrusionOk="0">
                  <a:moveTo>
                    <a:pt x="1800" y="0"/>
                  </a:moveTo>
                  <a:cubicBezTo>
                    <a:pt x="1793" y="0"/>
                    <a:pt x="1786" y="0"/>
                    <a:pt x="1779" y="1"/>
                  </a:cubicBezTo>
                  <a:cubicBezTo>
                    <a:pt x="1684" y="12"/>
                    <a:pt x="1620" y="97"/>
                    <a:pt x="1546" y="150"/>
                  </a:cubicBezTo>
                  <a:cubicBezTo>
                    <a:pt x="1536" y="161"/>
                    <a:pt x="1514" y="171"/>
                    <a:pt x="1503" y="182"/>
                  </a:cubicBezTo>
                  <a:cubicBezTo>
                    <a:pt x="1406" y="230"/>
                    <a:pt x="1300" y="251"/>
                    <a:pt x="1194" y="251"/>
                  </a:cubicBezTo>
                  <a:cubicBezTo>
                    <a:pt x="1138" y="251"/>
                    <a:pt x="1082" y="245"/>
                    <a:pt x="1027" y="234"/>
                  </a:cubicBezTo>
                  <a:cubicBezTo>
                    <a:pt x="847" y="203"/>
                    <a:pt x="678" y="128"/>
                    <a:pt x="498" y="76"/>
                  </a:cubicBezTo>
                  <a:cubicBezTo>
                    <a:pt x="470" y="71"/>
                    <a:pt x="439" y="66"/>
                    <a:pt x="410" y="66"/>
                  </a:cubicBezTo>
                  <a:cubicBezTo>
                    <a:pt x="374" y="66"/>
                    <a:pt x="341" y="74"/>
                    <a:pt x="318" y="97"/>
                  </a:cubicBezTo>
                  <a:cubicBezTo>
                    <a:pt x="296" y="118"/>
                    <a:pt x="286" y="150"/>
                    <a:pt x="275" y="171"/>
                  </a:cubicBezTo>
                  <a:cubicBezTo>
                    <a:pt x="159" y="520"/>
                    <a:pt x="42" y="869"/>
                    <a:pt x="0" y="1229"/>
                  </a:cubicBezTo>
                  <a:cubicBezTo>
                    <a:pt x="0" y="1293"/>
                    <a:pt x="0" y="1356"/>
                    <a:pt x="42" y="1399"/>
                  </a:cubicBezTo>
                  <a:cubicBezTo>
                    <a:pt x="75" y="1420"/>
                    <a:pt x="117" y="1431"/>
                    <a:pt x="148" y="1431"/>
                  </a:cubicBezTo>
                  <a:cubicBezTo>
                    <a:pt x="286" y="1452"/>
                    <a:pt x="424" y="1473"/>
                    <a:pt x="572" y="1495"/>
                  </a:cubicBezTo>
                  <a:cubicBezTo>
                    <a:pt x="1016" y="1568"/>
                    <a:pt x="1461" y="1632"/>
                    <a:pt x="1927" y="1643"/>
                  </a:cubicBezTo>
                  <a:cubicBezTo>
                    <a:pt x="1980" y="1644"/>
                    <a:pt x="2033" y="1645"/>
                    <a:pt x="2086" y="1645"/>
                  </a:cubicBezTo>
                  <a:cubicBezTo>
                    <a:pt x="2482" y="1645"/>
                    <a:pt x="2890" y="1610"/>
                    <a:pt x="3282" y="1526"/>
                  </a:cubicBezTo>
                  <a:cubicBezTo>
                    <a:pt x="3378" y="1505"/>
                    <a:pt x="3473" y="1473"/>
                    <a:pt x="3557" y="1420"/>
                  </a:cubicBezTo>
                  <a:cubicBezTo>
                    <a:pt x="3632" y="1367"/>
                    <a:pt x="3695" y="1262"/>
                    <a:pt x="3674" y="1166"/>
                  </a:cubicBezTo>
                  <a:cubicBezTo>
                    <a:pt x="3663" y="1071"/>
                    <a:pt x="3578" y="996"/>
                    <a:pt x="3494" y="965"/>
                  </a:cubicBezTo>
                  <a:cubicBezTo>
                    <a:pt x="3409" y="923"/>
                    <a:pt x="3303" y="912"/>
                    <a:pt x="3208" y="902"/>
                  </a:cubicBezTo>
                  <a:cubicBezTo>
                    <a:pt x="2964" y="859"/>
                    <a:pt x="2731" y="764"/>
                    <a:pt x="2531" y="626"/>
                  </a:cubicBezTo>
                  <a:cubicBezTo>
                    <a:pt x="2319" y="478"/>
                    <a:pt x="2181" y="288"/>
                    <a:pt x="2012" y="107"/>
                  </a:cubicBezTo>
                  <a:cubicBezTo>
                    <a:pt x="1963" y="49"/>
                    <a:pt x="1879" y="0"/>
                    <a:pt x="1800" y="0"/>
                  </a:cubicBezTo>
                  <a:close/>
                </a:path>
              </a:pathLst>
            </a:custGeom>
            <a:solidFill>
              <a:srgbClr val="78B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227;p62">
              <a:extLst>
                <a:ext uri="{FF2B5EF4-FFF2-40B4-BE49-F238E27FC236}">
                  <a16:creationId xmlns:a16="http://schemas.microsoft.com/office/drawing/2014/main" id="{AE23B395-B64A-F6C9-94B3-470F3EA89B09}"/>
                </a:ext>
              </a:extLst>
            </p:cNvPr>
            <p:cNvSpPr/>
            <p:nvPr/>
          </p:nvSpPr>
          <p:spPr>
            <a:xfrm>
              <a:off x="2835025" y="4409400"/>
              <a:ext cx="91875" cy="7175"/>
            </a:xfrm>
            <a:custGeom>
              <a:avLst/>
              <a:gdLst/>
              <a:ahLst/>
              <a:cxnLst/>
              <a:rect l="l" t="t" r="r" b="b"/>
              <a:pathLst>
                <a:path w="3675" h="287" extrusionOk="0">
                  <a:moveTo>
                    <a:pt x="64" y="0"/>
                  </a:moveTo>
                  <a:cubicBezTo>
                    <a:pt x="43" y="0"/>
                    <a:pt x="22" y="11"/>
                    <a:pt x="12" y="33"/>
                  </a:cubicBezTo>
                  <a:cubicBezTo>
                    <a:pt x="1" y="43"/>
                    <a:pt x="12" y="75"/>
                    <a:pt x="33" y="75"/>
                  </a:cubicBezTo>
                  <a:cubicBezTo>
                    <a:pt x="541" y="276"/>
                    <a:pt x="1113" y="276"/>
                    <a:pt x="1621" y="287"/>
                  </a:cubicBezTo>
                  <a:lnTo>
                    <a:pt x="1885" y="287"/>
                  </a:lnTo>
                  <a:cubicBezTo>
                    <a:pt x="2478" y="287"/>
                    <a:pt x="3071" y="265"/>
                    <a:pt x="3643" y="85"/>
                  </a:cubicBezTo>
                  <a:cubicBezTo>
                    <a:pt x="3664" y="75"/>
                    <a:pt x="3675" y="54"/>
                    <a:pt x="3664" y="33"/>
                  </a:cubicBezTo>
                  <a:cubicBezTo>
                    <a:pt x="3664" y="17"/>
                    <a:pt x="3647" y="7"/>
                    <a:pt x="3634" y="7"/>
                  </a:cubicBezTo>
                  <a:cubicBezTo>
                    <a:pt x="3629" y="7"/>
                    <a:pt x="3624" y="8"/>
                    <a:pt x="3621" y="11"/>
                  </a:cubicBezTo>
                  <a:cubicBezTo>
                    <a:pt x="3095" y="175"/>
                    <a:pt x="2539" y="205"/>
                    <a:pt x="1990" y="205"/>
                  </a:cubicBezTo>
                  <a:cubicBezTo>
                    <a:pt x="1867" y="205"/>
                    <a:pt x="1743" y="204"/>
                    <a:pt x="1621" y="202"/>
                  </a:cubicBezTo>
                  <a:cubicBezTo>
                    <a:pt x="1123" y="202"/>
                    <a:pt x="562" y="202"/>
                    <a:pt x="64" y="0"/>
                  </a:cubicBez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228;p62">
              <a:extLst>
                <a:ext uri="{FF2B5EF4-FFF2-40B4-BE49-F238E27FC236}">
                  <a16:creationId xmlns:a16="http://schemas.microsoft.com/office/drawing/2014/main" id="{1AD7D28B-7559-B723-F390-F333E056BFE3}"/>
                </a:ext>
              </a:extLst>
            </p:cNvPr>
            <p:cNvSpPr/>
            <p:nvPr/>
          </p:nvSpPr>
          <p:spPr>
            <a:xfrm>
              <a:off x="2871300" y="4388925"/>
              <a:ext cx="15375" cy="14150"/>
            </a:xfrm>
            <a:custGeom>
              <a:avLst/>
              <a:gdLst/>
              <a:ahLst/>
              <a:cxnLst/>
              <a:rect l="l" t="t" r="r" b="b"/>
              <a:pathLst>
                <a:path w="615" h="566" extrusionOk="0">
                  <a:moveTo>
                    <a:pt x="40" y="0"/>
                  </a:moveTo>
                  <a:cubicBezTo>
                    <a:pt x="34" y="0"/>
                    <a:pt x="27" y="2"/>
                    <a:pt x="22" y="5"/>
                  </a:cubicBezTo>
                  <a:cubicBezTo>
                    <a:pt x="11" y="15"/>
                    <a:pt x="1" y="36"/>
                    <a:pt x="11" y="57"/>
                  </a:cubicBezTo>
                  <a:cubicBezTo>
                    <a:pt x="117" y="290"/>
                    <a:pt x="318" y="470"/>
                    <a:pt x="551" y="565"/>
                  </a:cubicBezTo>
                  <a:lnTo>
                    <a:pt x="572" y="565"/>
                  </a:lnTo>
                  <a:cubicBezTo>
                    <a:pt x="582" y="565"/>
                    <a:pt x="604" y="555"/>
                    <a:pt x="604" y="544"/>
                  </a:cubicBezTo>
                  <a:cubicBezTo>
                    <a:pt x="615" y="523"/>
                    <a:pt x="604" y="502"/>
                    <a:pt x="582" y="492"/>
                  </a:cubicBezTo>
                  <a:cubicBezTo>
                    <a:pt x="360" y="407"/>
                    <a:pt x="180" y="237"/>
                    <a:pt x="74" y="26"/>
                  </a:cubicBezTo>
                  <a:cubicBezTo>
                    <a:pt x="74" y="10"/>
                    <a:pt x="57" y="0"/>
                    <a:pt x="40" y="0"/>
                  </a:cubicBez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229;p62">
              <a:extLst>
                <a:ext uri="{FF2B5EF4-FFF2-40B4-BE49-F238E27FC236}">
                  <a16:creationId xmlns:a16="http://schemas.microsoft.com/office/drawing/2014/main" id="{F7569EC6-2B3B-E0B8-B464-AFB1BAB86DD0}"/>
                </a:ext>
              </a:extLst>
            </p:cNvPr>
            <p:cNvSpPr/>
            <p:nvPr/>
          </p:nvSpPr>
          <p:spPr>
            <a:xfrm>
              <a:off x="2974000" y="3879850"/>
              <a:ext cx="74900" cy="147675"/>
            </a:xfrm>
            <a:custGeom>
              <a:avLst/>
              <a:gdLst/>
              <a:ahLst/>
              <a:cxnLst/>
              <a:rect l="l" t="t" r="r" b="b"/>
              <a:pathLst>
                <a:path w="2996" h="5907" extrusionOk="0">
                  <a:moveTo>
                    <a:pt x="366" y="1"/>
                  </a:moveTo>
                  <a:cubicBezTo>
                    <a:pt x="332" y="1"/>
                    <a:pt x="299" y="6"/>
                    <a:pt x="265" y="19"/>
                  </a:cubicBezTo>
                  <a:cubicBezTo>
                    <a:pt x="0" y="114"/>
                    <a:pt x="43" y="495"/>
                    <a:pt x="74" y="718"/>
                  </a:cubicBezTo>
                  <a:cubicBezTo>
                    <a:pt x="318" y="2337"/>
                    <a:pt x="805" y="3925"/>
                    <a:pt x="1525" y="5398"/>
                  </a:cubicBezTo>
                  <a:cubicBezTo>
                    <a:pt x="1620" y="5577"/>
                    <a:pt x="1715" y="5768"/>
                    <a:pt x="1895" y="5852"/>
                  </a:cubicBezTo>
                  <a:cubicBezTo>
                    <a:pt x="1976" y="5893"/>
                    <a:pt x="2064" y="5907"/>
                    <a:pt x="2156" y="5907"/>
                  </a:cubicBezTo>
                  <a:cubicBezTo>
                    <a:pt x="2255" y="5907"/>
                    <a:pt x="2357" y="5890"/>
                    <a:pt x="2456" y="5873"/>
                  </a:cubicBezTo>
                  <a:cubicBezTo>
                    <a:pt x="2657" y="5842"/>
                    <a:pt x="2880" y="5789"/>
                    <a:pt x="2954" y="5598"/>
                  </a:cubicBezTo>
                  <a:cubicBezTo>
                    <a:pt x="2996" y="5482"/>
                    <a:pt x="2965" y="5344"/>
                    <a:pt x="2922" y="5228"/>
                  </a:cubicBezTo>
                  <a:cubicBezTo>
                    <a:pt x="2795" y="4794"/>
                    <a:pt x="2657" y="4370"/>
                    <a:pt x="2530" y="3936"/>
                  </a:cubicBezTo>
                  <a:cubicBezTo>
                    <a:pt x="2318" y="3269"/>
                    <a:pt x="2118" y="2613"/>
                    <a:pt x="1831" y="1977"/>
                  </a:cubicBezTo>
                  <a:cubicBezTo>
                    <a:pt x="1577" y="1396"/>
                    <a:pt x="1260" y="782"/>
                    <a:pt x="836" y="305"/>
                  </a:cubicBezTo>
                  <a:cubicBezTo>
                    <a:pt x="729" y="179"/>
                    <a:pt x="553" y="1"/>
                    <a:pt x="366" y="1"/>
                  </a:cubicBezTo>
                  <a:close/>
                </a:path>
              </a:pathLst>
            </a:custGeom>
            <a:solidFill>
              <a:srgbClr val="839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230;p62">
              <a:extLst>
                <a:ext uri="{FF2B5EF4-FFF2-40B4-BE49-F238E27FC236}">
                  <a16:creationId xmlns:a16="http://schemas.microsoft.com/office/drawing/2014/main" id="{39DED4C8-8306-E88C-56DE-231DD48A3BA5}"/>
                </a:ext>
              </a:extLst>
            </p:cNvPr>
            <p:cNvSpPr/>
            <p:nvPr/>
          </p:nvSpPr>
          <p:spPr>
            <a:xfrm>
              <a:off x="2831850" y="3858525"/>
              <a:ext cx="191400" cy="427150"/>
            </a:xfrm>
            <a:custGeom>
              <a:avLst/>
              <a:gdLst/>
              <a:ahLst/>
              <a:cxnLst/>
              <a:rect l="l" t="t" r="r" b="b"/>
              <a:pathLst>
                <a:path w="7656" h="17086" extrusionOk="0">
                  <a:moveTo>
                    <a:pt x="3671" y="1"/>
                  </a:moveTo>
                  <a:cubicBezTo>
                    <a:pt x="3413" y="1"/>
                    <a:pt x="3158" y="30"/>
                    <a:pt x="2912" y="99"/>
                  </a:cubicBezTo>
                  <a:cubicBezTo>
                    <a:pt x="2626" y="184"/>
                    <a:pt x="2224" y="290"/>
                    <a:pt x="2012" y="512"/>
                  </a:cubicBezTo>
                  <a:cubicBezTo>
                    <a:pt x="1568" y="978"/>
                    <a:pt x="1409" y="1846"/>
                    <a:pt x="1356" y="2460"/>
                  </a:cubicBezTo>
                  <a:cubicBezTo>
                    <a:pt x="1292" y="3244"/>
                    <a:pt x="1388" y="4027"/>
                    <a:pt x="1440" y="4811"/>
                  </a:cubicBezTo>
                  <a:cubicBezTo>
                    <a:pt x="1525" y="6293"/>
                    <a:pt x="1419" y="7796"/>
                    <a:pt x="1134" y="9257"/>
                  </a:cubicBezTo>
                  <a:cubicBezTo>
                    <a:pt x="1007" y="9627"/>
                    <a:pt x="986" y="10051"/>
                    <a:pt x="932" y="10443"/>
                  </a:cubicBezTo>
                  <a:cubicBezTo>
                    <a:pt x="784" y="11427"/>
                    <a:pt x="636" y="12401"/>
                    <a:pt x="499" y="13386"/>
                  </a:cubicBezTo>
                  <a:cubicBezTo>
                    <a:pt x="329" y="14497"/>
                    <a:pt x="170" y="15609"/>
                    <a:pt x="1" y="16710"/>
                  </a:cubicBezTo>
                  <a:cubicBezTo>
                    <a:pt x="1522" y="16900"/>
                    <a:pt x="3059" y="17085"/>
                    <a:pt x="4583" y="17085"/>
                  </a:cubicBezTo>
                  <a:cubicBezTo>
                    <a:pt x="5616" y="17085"/>
                    <a:pt x="6642" y="17000"/>
                    <a:pt x="7655" y="16774"/>
                  </a:cubicBezTo>
                  <a:cubicBezTo>
                    <a:pt x="7613" y="14773"/>
                    <a:pt x="7475" y="12359"/>
                    <a:pt x="7253" y="10368"/>
                  </a:cubicBezTo>
                  <a:cubicBezTo>
                    <a:pt x="7221" y="10157"/>
                    <a:pt x="7200" y="9935"/>
                    <a:pt x="7157" y="9723"/>
                  </a:cubicBezTo>
                  <a:cubicBezTo>
                    <a:pt x="7147" y="9649"/>
                    <a:pt x="7126" y="9575"/>
                    <a:pt x="7105" y="9500"/>
                  </a:cubicBezTo>
                  <a:cubicBezTo>
                    <a:pt x="6819" y="8029"/>
                    <a:pt x="6903" y="6239"/>
                    <a:pt x="6946" y="4768"/>
                  </a:cubicBezTo>
                  <a:cubicBezTo>
                    <a:pt x="6978" y="4070"/>
                    <a:pt x="7030" y="3360"/>
                    <a:pt x="6893" y="2661"/>
                  </a:cubicBezTo>
                  <a:cubicBezTo>
                    <a:pt x="6819" y="2343"/>
                    <a:pt x="6681" y="2047"/>
                    <a:pt x="6586" y="1740"/>
                  </a:cubicBezTo>
                  <a:cubicBezTo>
                    <a:pt x="6491" y="1423"/>
                    <a:pt x="6353" y="1105"/>
                    <a:pt x="6120" y="851"/>
                  </a:cubicBezTo>
                  <a:cubicBezTo>
                    <a:pt x="5750" y="438"/>
                    <a:pt x="5199" y="237"/>
                    <a:pt x="4659" y="120"/>
                  </a:cubicBezTo>
                  <a:cubicBezTo>
                    <a:pt x="4337" y="49"/>
                    <a:pt x="4002" y="1"/>
                    <a:pt x="3671" y="1"/>
                  </a:cubicBezTo>
                  <a:close/>
                </a:path>
              </a:pathLst>
            </a:custGeom>
            <a:solidFill>
              <a:srgbClr val="839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231;p62">
              <a:extLst>
                <a:ext uri="{FF2B5EF4-FFF2-40B4-BE49-F238E27FC236}">
                  <a16:creationId xmlns:a16="http://schemas.microsoft.com/office/drawing/2014/main" id="{B53EE072-7800-587A-7CAA-D033FB476841}"/>
                </a:ext>
              </a:extLst>
            </p:cNvPr>
            <p:cNvSpPr/>
            <p:nvPr/>
          </p:nvSpPr>
          <p:spPr>
            <a:xfrm>
              <a:off x="2836100" y="4260400"/>
              <a:ext cx="186350" cy="12975"/>
            </a:xfrm>
            <a:custGeom>
              <a:avLst/>
              <a:gdLst/>
              <a:ahLst/>
              <a:cxnLst/>
              <a:rect l="l" t="t" r="r" b="b"/>
              <a:pathLst>
                <a:path w="7454" h="519" extrusionOk="0">
                  <a:moveTo>
                    <a:pt x="53" y="0"/>
                  </a:moveTo>
                  <a:cubicBezTo>
                    <a:pt x="32" y="0"/>
                    <a:pt x="11" y="10"/>
                    <a:pt x="0" y="32"/>
                  </a:cubicBezTo>
                  <a:cubicBezTo>
                    <a:pt x="0" y="53"/>
                    <a:pt x="11" y="74"/>
                    <a:pt x="32" y="85"/>
                  </a:cubicBezTo>
                  <a:cubicBezTo>
                    <a:pt x="1419" y="370"/>
                    <a:pt x="2827" y="519"/>
                    <a:pt x="4235" y="519"/>
                  </a:cubicBezTo>
                  <a:cubicBezTo>
                    <a:pt x="5294" y="519"/>
                    <a:pt x="6352" y="434"/>
                    <a:pt x="7411" y="276"/>
                  </a:cubicBezTo>
                  <a:cubicBezTo>
                    <a:pt x="7432" y="265"/>
                    <a:pt x="7453" y="243"/>
                    <a:pt x="7443" y="222"/>
                  </a:cubicBezTo>
                  <a:cubicBezTo>
                    <a:pt x="7443" y="201"/>
                    <a:pt x="7422" y="191"/>
                    <a:pt x="7401" y="191"/>
                  </a:cubicBezTo>
                  <a:cubicBezTo>
                    <a:pt x="6349" y="359"/>
                    <a:pt x="5291" y="443"/>
                    <a:pt x="4234" y="443"/>
                  </a:cubicBezTo>
                  <a:cubicBezTo>
                    <a:pt x="2833" y="443"/>
                    <a:pt x="1435" y="296"/>
                    <a:pt x="53" y="0"/>
                  </a:cubicBezTo>
                  <a:close/>
                </a:path>
              </a:pathLst>
            </a:custGeom>
            <a:solidFill>
              <a:srgbClr val="658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232;p62">
              <a:extLst>
                <a:ext uri="{FF2B5EF4-FFF2-40B4-BE49-F238E27FC236}">
                  <a16:creationId xmlns:a16="http://schemas.microsoft.com/office/drawing/2014/main" id="{2101D53D-3106-1B19-DE24-A39DAF07E030}"/>
                </a:ext>
              </a:extLst>
            </p:cNvPr>
            <p:cNvSpPr/>
            <p:nvPr/>
          </p:nvSpPr>
          <p:spPr>
            <a:xfrm>
              <a:off x="2984825" y="3879350"/>
              <a:ext cx="27025" cy="110050"/>
            </a:xfrm>
            <a:custGeom>
              <a:avLst/>
              <a:gdLst/>
              <a:ahLst/>
              <a:cxnLst/>
              <a:rect l="l" t="t" r="r" b="b"/>
              <a:pathLst>
                <a:path w="1081" h="4402" extrusionOk="0">
                  <a:moveTo>
                    <a:pt x="47" y="1"/>
                  </a:moveTo>
                  <a:cubicBezTo>
                    <a:pt x="39" y="1"/>
                    <a:pt x="31" y="3"/>
                    <a:pt x="22" y="7"/>
                  </a:cubicBezTo>
                  <a:cubicBezTo>
                    <a:pt x="1" y="18"/>
                    <a:pt x="1" y="39"/>
                    <a:pt x="12" y="60"/>
                  </a:cubicBezTo>
                  <a:cubicBezTo>
                    <a:pt x="732" y="1362"/>
                    <a:pt x="996" y="2887"/>
                    <a:pt x="763" y="4359"/>
                  </a:cubicBezTo>
                  <a:cubicBezTo>
                    <a:pt x="763" y="4380"/>
                    <a:pt x="774" y="4401"/>
                    <a:pt x="795" y="4401"/>
                  </a:cubicBezTo>
                  <a:lnTo>
                    <a:pt x="806" y="4401"/>
                  </a:lnTo>
                  <a:cubicBezTo>
                    <a:pt x="827" y="4401"/>
                    <a:pt x="838" y="4390"/>
                    <a:pt x="848" y="4369"/>
                  </a:cubicBezTo>
                  <a:cubicBezTo>
                    <a:pt x="1081" y="2887"/>
                    <a:pt x="806" y="1341"/>
                    <a:pt x="75" y="18"/>
                  </a:cubicBezTo>
                  <a:cubicBezTo>
                    <a:pt x="69" y="6"/>
                    <a:pt x="59" y="1"/>
                    <a:pt x="47" y="1"/>
                  </a:cubicBezTo>
                  <a:close/>
                </a:path>
              </a:pathLst>
            </a:custGeom>
            <a:solidFill>
              <a:srgbClr val="658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233;p62">
              <a:extLst>
                <a:ext uri="{FF2B5EF4-FFF2-40B4-BE49-F238E27FC236}">
                  <a16:creationId xmlns:a16="http://schemas.microsoft.com/office/drawing/2014/main" id="{66B82D6E-17D0-F287-4971-59664D77A195}"/>
                </a:ext>
              </a:extLst>
            </p:cNvPr>
            <p:cNvSpPr/>
            <p:nvPr/>
          </p:nvSpPr>
          <p:spPr>
            <a:xfrm>
              <a:off x="2903325" y="3743875"/>
              <a:ext cx="100875" cy="134150"/>
            </a:xfrm>
            <a:custGeom>
              <a:avLst/>
              <a:gdLst/>
              <a:ahLst/>
              <a:cxnLst/>
              <a:rect l="l" t="t" r="r" b="b"/>
              <a:pathLst>
                <a:path w="4035" h="5366" extrusionOk="0">
                  <a:moveTo>
                    <a:pt x="2336" y="1"/>
                  </a:moveTo>
                  <a:cubicBezTo>
                    <a:pt x="2044" y="1"/>
                    <a:pt x="1755" y="55"/>
                    <a:pt x="1503" y="165"/>
                  </a:cubicBezTo>
                  <a:cubicBezTo>
                    <a:pt x="900" y="429"/>
                    <a:pt x="445" y="991"/>
                    <a:pt x="223" y="1615"/>
                  </a:cubicBezTo>
                  <a:cubicBezTo>
                    <a:pt x="0" y="2240"/>
                    <a:pt x="0" y="2939"/>
                    <a:pt x="138" y="3584"/>
                  </a:cubicBezTo>
                  <a:cubicBezTo>
                    <a:pt x="170" y="3753"/>
                    <a:pt x="202" y="3934"/>
                    <a:pt x="286" y="4082"/>
                  </a:cubicBezTo>
                  <a:cubicBezTo>
                    <a:pt x="381" y="4219"/>
                    <a:pt x="487" y="4346"/>
                    <a:pt x="604" y="4463"/>
                  </a:cubicBezTo>
                  <a:cubicBezTo>
                    <a:pt x="837" y="4685"/>
                    <a:pt x="1122" y="4854"/>
                    <a:pt x="1430" y="4960"/>
                  </a:cubicBezTo>
                  <a:cubicBezTo>
                    <a:pt x="1769" y="5066"/>
                    <a:pt x="2118" y="5087"/>
                    <a:pt x="2446" y="5225"/>
                  </a:cubicBezTo>
                  <a:cubicBezTo>
                    <a:pt x="2573" y="5278"/>
                    <a:pt x="2710" y="5341"/>
                    <a:pt x="2848" y="5363"/>
                  </a:cubicBezTo>
                  <a:cubicBezTo>
                    <a:pt x="2867" y="5365"/>
                    <a:pt x="2886" y="5366"/>
                    <a:pt x="2905" y="5366"/>
                  </a:cubicBezTo>
                  <a:cubicBezTo>
                    <a:pt x="3085" y="5366"/>
                    <a:pt x="3253" y="5277"/>
                    <a:pt x="3378" y="5162"/>
                  </a:cubicBezTo>
                  <a:cubicBezTo>
                    <a:pt x="3515" y="5045"/>
                    <a:pt x="3621" y="4897"/>
                    <a:pt x="3717" y="4738"/>
                  </a:cubicBezTo>
                  <a:cubicBezTo>
                    <a:pt x="3801" y="4600"/>
                    <a:pt x="3811" y="4431"/>
                    <a:pt x="3833" y="4273"/>
                  </a:cubicBezTo>
                  <a:cubicBezTo>
                    <a:pt x="3950" y="3584"/>
                    <a:pt x="4034" y="2896"/>
                    <a:pt x="4013" y="2208"/>
                  </a:cubicBezTo>
                  <a:cubicBezTo>
                    <a:pt x="3992" y="1795"/>
                    <a:pt x="3938" y="1382"/>
                    <a:pt x="3811" y="980"/>
                  </a:cubicBezTo>
                  <a:cubicBezTo>
                    <a:pt x="3738" y="725"/>
                    <a:pt x="3663" y="429"/>
                    <a:pt x="3420" y="281"/>
                  </a:cubicBezTo>
                  <a:cubicBezTo>
                    <a:pt x="3107" y="95"/>
                    <a:pt x="2720" y="1"/>
                    <a:pt x="2336"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234;p62">
              <a:extLst>
                <a:ext uri="{FF2B5EF4-FFF2-40B4-BE49-F238E27FC236}">
                  <a16:creationId xmlns:a16="http://schemas.microsoft.com/office/drawing/2014/main" id="{A7D84C84-3FB6-9EB4-968C-6DBC90C40BC5}"/>
                </a:ext>
              </a:extLst>
            </p:cNvPr>
            <p:cNvSpPr/>
            <p:nvPr/>
          </p:nvSpPr>
          <p:spPr>
            <a:xfrm>
              <a:off x="2914950" y="3786450"/>
              <a:ext cx="54300" cy="97950"/>
            </a:xfrm>
            <a:custGeom>
              <a:avLst/>
              <a:gdLst/>
              <a:ahLst/>
              <a:cxnLst/>
              <a:rect l="l" t="t" r="r" b="b"/>
              <a:pathLst>
                <a:path w="2172" h="3918" extrusionOk="0">
                  <a:moveTo>
                    <a:pt x="612" y="0"/>
                  </a:moveTo>
                  <a:cubicBezTo>
                    <a:pt x="477" y="0"/>
                    <a:pt x="346" y="43"/>
                    <a:pt x="255" y="135"/>
                  </a:cubicBezTo>
                  <a:cubicBezTo>
                    <a:pt x="1" y="389"/>
                    <a:pt x="75" y="897"/>
                    <a:pt x="75" y="1225"/>
                  </a:cubicBezTo>
                  <a:cubicBezTo>
                    <a:pt x="86" y="1606"/>
                    <a:pt x="22" y="1987"/>
                    <a:pt x="128" y="2368"/>
                  </a:cubicBezTo>
                  <a:cubicBezTo>
                    <a:pt x="139" y="2410"/>
                    <a:pt x="149" y="2453"/>
                    <a:pt x="170" y="2495"/>
                  </a:cubicBezTo>
                  <a:cubicBezTo>
                    <a:pt x="266" y="2791"/>
                    <a:pt x="435" y="3057"/>
                    <a:pt x="657" y="3278"/>
                  </a:cubicBezTo>
                  <a:cubicBezTo>
                    <a:pt x="996" y="3628"/>
                    <a:pt x="1452" y="3861"/>
                    <a:pt x="1928" y="3914"/>
                  </a:cubicBezTo>
                  <a:cubicBezTo>
                    <a:pt x="1945" y="3916"/>
                    <a:pt x="1963" y="3917"/>
                    <a:pt x="1981" y="3917"/>
                  </a:cubicBezTo>
                  <a:cubicBezTo>
                    <a:pt x="2052" y="3917"/>
                    <a:pt x="2125" y="3897"/>
                    <a:pt x="2151" y="3829"/>
                  </a:cubicBezTo>
                  <a:cubicBezTo>
                    <a:pt x="2172" y="3798"/>
                    <a:pt x="2151" y="3744"/>
                    <a:pt x="2140" y="3702"/>
                  </a:cubicBezTo>
                  <a:cubicBezTo>
                    <a:pt x="2034" y="3374"/>
                    <a:pt x="1907" y="3046"/>
                    <a:pt x="1907" y="2697"/>
                  </a:cubicBezTo>
                  <a:cubicBezTo>
                    <a:pt x="1907" y="2432"/>
                    <a:pt x="1864" y="2167"/>
                    <a:pt x="1822" y="1913"/>
                  </a:cubicBezTo>
                  <a:cubicBezTo>
                    <a:pt x="1737" y="1415"/>
                    <a:pt x="1600" y="907"/>
                    <a:pt x="1314" y="483"/>
                  </a:cubicBezTo>
                  <a:cubicBezTo>
                    <a:pt x="1198" y="304"/>
                    <a:pt x="1049" y="135"/>
                    <a:pt x="859" y="50"/>
                  </a:cubicBezTo>
                  <a:cubicBezTo>
                    <a:pt x="781" y="17"/>
                    <a:pt x="696" y="0"/>
                    <a:pt x="612" y="0"/>
                  </a:cubicBezTo>
                  <a:close/>
                </a:path>
              </a:pathLst>
            </a:custGeom>
            <a:solidFill>
              <a:srgbClr val="9D5C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235;p62">
              <a:extLst>
                <a:ext uri="{FF2B5EF4-FFF2-40B4-BE49-F238E27FC236}">
                  <a16:creationId xmlns:a16="http://schemas.microsoft.com/office/drawing/2014/main" id="{80437C3B-6114-55D5-DFFB-5BD2DCB28ABE}"/>
                </a:ext>
              </a:extLst>
            </p:cNvPr>
            <p:cNvSpPr/>
            <p:nvPr/>
          </p:nvSpPr>
          <p:spPr>
            <a:xfrm>
              <a:off x="2919475" y="3813550"/>
              <a:ext cx="45025" cy="56475"/>
            </a:xfrm>
            <a:custGeom>
              <a:avLst/>
              <a:gdLst/>
              <a:ahLst/>
              <a:cxnLst/>
              <a:rect l="l" t="t" r="r" b="b"/>
              <a:pathLst>
                <a:path w="1801" h="2259" extrusionOk="0">
                  <a:moveTo>
                    <a:pt x="400" y="0"/>
                  </a:moveTo>
                  <a:cubicBezTo>
                    <a:pt x="380" y="0"/>
                    <a:pt x="360" y="1"/>
                    <a:pt x="339" y="3"/>
                  </a:cubicBezTo>
                  <a:cubicBezTo>
                    <a:pt x="233" y="25"/>
                    <a:pt x="127" y="77"/>
                    <a:pt x="74" y="173"/>
                  </a:cubicBezTo>
                  <a:cubicBezTo>
                    <a:pt x="0" y="300"/>
                    <a:pt x="32" y="469"/>
                    <a:pt x="74" y="606"/>
                  </a:cubicBezTo>
                  <a:cubicBezTo>
                    <a:pt x="180" y="1020"/>
                    <a:pt x="349" y="1411"/>
                    <a:pt x="593" y="1761"/>
                  </a:cubicBezTo>
                  <a:cubicBezTo>
                    <a:pt x="699" y="1930"/>
                    <a:pt x="836" y="2100"/>
                    <a:pt x="1017" y="2184"/>
                  </a:cubicBezTo>
                  <a:cubicBezTo>
                    <a:pt x="1106" y="2232"/>
                    <a:pt x="1210" y="2258"/>
                    <a:pt x="1311" y="2258"/>
                  </a:cubicBezTo>
                  <a:cubicBezTo>
                    <a:pt x="1413" y="2258"/>
                    <a:pt x="1514" y="2232"/>
                    <a:pt x="1599" y="2173"/>
                  </a:cubicBezTo>
                  <a:cubicBezTo>
                    <a:pt x="1800" y="2015"/>
                    <a:pt x="1737" y="1782"/>
                    <a:pt x="1683" y="1570"/>
                  </a:cubicBezTo>
                  <a:cubicBezTo>
                    <a:pt x="1610" y="1274"/>
                    <a:pt x="1514" y="977"/>
                    <a:pt x="1366" y="712"/>
                  </a:cubicBezTo>
                  <a:cubicBezTo>
                    <a:pt x="1207" y="427"/>
                    <a:pt x="974" y="173"/>
                    <a:pt x="667" y="56"/>
                  </a:cubicBezTo>
                  <a:cubicBezTo>
                    <a:pt x="580" y="21"/>
                    <a:pt x="493" y="0"/>
                    <a:pt x="400" y="0"/>
                  </a:cubicBezTo>
                  <a:close/>
                </a:path>
              </a:pathLst>
            </a:custGeom>
            <a:solidFill>
              <a:srgbClr val="4F2E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236;p62">
              <a:extLst>
                <a:ext uri="{FF2B5EF4-FFF2-40B4-BE49-F238E27FC236}">
                  <a16:creationId xmlns:a16="http://schemas.microsoft.com/office/drawing/2014/main" id="{FA873707-061F-DEB3-18BC-063F554D50B6}"/>
                </a:ext>
              </a:extLst>
            </p:cNvPr>
            <p:cNvSpPr/>
            <p:nvPr/>
          </p:nvSpPr>
          <p:spPr>
            <a:xfrm>
              <a:off x="2905175" y="3737425"/>
              <a:ext cx="93200" cy="121875"/>
            </a:xfrm>
            <a:custGeom>
              <a:avLst/>
              <a:gdLst/>
              <a:ahLst/>
              <a:cxnLst/>
              <a:rect l="l" t="t" r="r" b="b"/>
              <a:pathLst>
                <a:path w="3728" h="4875" extrusionOk="0">
                  <a:moveTo>
                    <a:pt x="1679" y="0"/>
                  </a:moveTo>
                  <a:cubicBezTo>
                    <a:pt x="1485" y="0"/>
                    <a:pt x="1290" y="25"/>
                    <a:pt x="1112" y="94"/>
                  </a:cubicBezTo>
                  <a:cubicBezTo>
                    <a:pt x="900" y="169"/>
                    <a:pt x="710" y="306"/>
                    <a:pt x="561" y="465"/>
                  </a:cubicBezTo>
                  <a:cubicBezTo>
                    <a:pt x="318" y="751"/>
                    <a:pt x="117" y="1174"/>
                    <a:pt x="64" y="1545"/>
                  </a:cubicBezTo>
                  <a:cubicBezTo>
                    <a:pt x="1" y="2021"/>
                    <a:pt x="149" y="2498"/>
                    <a:pt x="318" y="2931"/>
                  </a:cubicBezTo>
                  <a:cubicBezTo>
                    <a:pt x="488" y="3366"/>
                    <a:pt x="699" y="3800"/>
                    <a:pt x="1006" y="4149"/>
                  </a:cubicBezTo>
                  <a:cubicBezTo>
                    <a:pt x="1313" y="4509"/>
                    <a:pt x="1726" y="4785"/>
                    <a:pt x="2182" y="4858"/>
                  </a:cubicBezTo>
                  <a:cubicBezTo>
                    <a:pt x="2255" y="4869"/>
                    <a:pt x="2327" y="4874"/>
                    <a:pt x="2395" y="4874"/>
                  </a:cubicBezTo>
                  <a:cubicBezTo>
                    <a:pt x="2683" y="4874"/>
                    <a:pt x="2927" y="4778"/>
                    <a:pt x="3123" y="4531"/>
                  </a:cubicBezTo>
                  <a:cubicBezTo>
                    <a:pt x="3229" y="4382"/>
                    <a:pt x="3314" y="4202"/>
                    <a:pt x="3377" y="4022"/>
                  </a:cubicBezTo>
                  <a:cubicBezTo>
                    <a:pt x="3600" y="3430"/>
                    <a:pt x="3727" y="2783"/>
                    <a:pt x="3706" y="2138"/>
                  </a:cubicBezTo>
                  <a:cubicBezTo>
                    <a:pt x="3695" y="1587"/>
                    <a:pt x="3558" y="931"/>
                    <a:pt x="3156" y="518"/>
                  </a:cubicBezTo>
                  <a:cubicBezTo>
                    <a:pt x="2838" y="179"/>
                    <a:pt x="2351" y="42"/>
                    <a:pt x="1895" y="9"/>
                  </a:cubicBezTo>
                  <a:cubicBezTo>
                    <a:pt x="1824" y="4"/>
                    <a:pt x="1752" y="0"/>
                    <a:pt x="1679" y="0"/>
                  </a:cubicBezTo>
                  <a:close/>
                </a:path>
              </a:pathLst>
            </a:custGeom>
            <a:solidFill>
              <a:srgbClr val="9D5C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237;p62">
              <a:extLst>
                <a:ext uri="{FF2B5EF4-FFF2-40B4-BE49-F238E27FC236}">
                  <a16:creationId xmlns:a16="http://schemas.microsoft.com/office/drawing/2014/main" id="{607F3415-20DC-2392-3A4C-4657DC148DEE}"/>
                </a:ext>
              </a:extLst>
            </p:cNvPr>
            <p:cNvSpPr/>
            <p:nvPr/>
          </p:nvSpPr>
          <p:spPr>
            <a:xfrm>
              <a:off x="2904125" y="3734775"/>
              <a:ext cx="90000" cy="59275"/>
            </a:xfrm>
            <a:custGeom>
              <a:avLst/>
              <a:gdLst/>
              <a:ahLst/>
              <a:cxnLst/>
              <a:rect l="l" t="t" r="r" b="b"/>
              <a:pathLst>
                <a:path w="3600" h="2371" extrusionOk="0">
                  <a:moveTo>
                    <a:pt x="1851" y="0"/>
                  </a:moveTo>
                  <a:cubicBezTo>
                    <a:pt x="1735" y="0"/>
                    <a:pt x="1619" y="10"/>
                    <a:pt x="1504" y="31"/>
                  </a:cubicBezTo>
                  <a:cubicBezTo>
                    <a:pt x="1027" y="126"/>
                    <a:pt x="582" y="391"/>
                    <a:pt x="307" y="793"/>
                  </a:cubicBezTo>
                  <a:cubicBezTo>
                    <a:pt x="180" y="984"/>
                    <a:pt x="85" y="1217"/>
                    <a:pt x="43" y="1460"/>
                  </a:cubicBezTo>
                  <a:cubicBezTo>
                    <a:pt x="0" y="1704"/>
                    <a:pt x="53" y="1926"/>
                    <a:pt x="74" y="2159"/>
                  </a:cubicBezTo>
                  <a:cubicBezTo>
                    <a:pt x="85" y="2286"/>
                    <a:pt x="191" y="2371"/>
                    <a:pt x="307" y="2371"/>
                  </a:cubicBezTo>
                  <a:cubicBezTo>
                    <a:pt x="434" y="2360"/>
                    <a:pt x="540" y="2286"/>
                    <a:pt x="636" y="2202"/>
                  </a:cubicBezTo>
                  <a:cubicBezTo>
                    <a:pt x="942" y="1915"/>
                    <a:pt x="1154" y="1513"/>
                    <a:pt x="1228" y="1100"/>
                  </a:cubicBezTo>
                  <a:cubicBezTo>
                    <a:pt x="1603" y="1317"/>
                    <a:pt x="2035" y="1426"/>
                    <a:pt x="2468" y="1426"/>
                  </a:cubicBezTo>
                  <a:cubicBezTo>
                    <a:pt x="2755" y="1426"/>
                    <a:pt x="3043" y="1378"/>
                    <a:pt x="3314" y="1280"/>
                  </a:cubicBezTo>
                  <a:cubicBezTo>
                    <a:pt x="3409" y="1249"/>
                    <a:pt x="3525" y="1195"/>
                    <a:pt x="3558" y="1089"/>
                  </a:cubicBezTo>
                  <a:cubicBezTo>
                    <a:pt x="3600" y="995"/>
                    <a:pt x="3547" y="878"/>
                    <a:pt x="3494" y="783"/>
                  </a:cubicBezTo>
                  <a:cubicBezTo>
                    <a:pt x="3346" y="571"/>
                    <a:pt x="3134" y="402"/>
                    <a:pt x="2901" y="275"/>
                  </a:cubicBezTo>
                  <a:cubicBezTo>
                    <a:pt x="2580" y="98"/>
                    <a:pt x="2216" y="0"/>
                    <a:pt x="1851"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238;p62">
              <a:extLst>
                <a:ext uri="{FF2B5EF4-FFF2-40B4-BE49-F238E27FC236}">
                  <a16:creationId xmlns:a16="http://schemas.microsoft.com/office/drawing/2014/main" id="{FFC90D65-0F83-41C8-CAE6-EA3039F6FE16}"/>
                </a:ext>
              </a:extLst>
            </p:cNvPr>
            <p:cNvSpPr/>
            <p:nvPr/>
          </p:nvSpPr>
          <p:spPr>
            <a:xfrm>
              <a:off x="2938250" y="3782900"/>
              <a:ext cx="25975" cy="8525"/>
            </a:xfrm>
            <a:custGeom>
              <a:avLst/>
              <a:gdLst/>
              <a:ahLst/>
              <a:cxnLst/>
              <a:rect l="l" t="t" r="r" b="b"/>
              <a:pathLst>
                <a:path w="1039" h="341" extrusionOk="0">
                  <a:moveTo>
                    <a:pt x="537" y="0"/>
                  </a:moveTo>
                  <a:cubicBezTo>
                    <a:pt x="525" y="0"/>
                    <a:pt x="512" y="1"/>
                    <a:pt x="499" y="1"/>
                  </a:cubicBezTo>
                  <a:cubicBezTo>
                    <a:pt x="308" y="11"/>
                    <a:pt x="117" y="117"/>
                    <a:pt x="12" y="277"/>
                  </a:cubicBezTo>
                  <a:cubicBezTo>
                    <a:pt x="1" y="298"/>
                    <a:pt x="1" y="319"/>
                    <a:pt x="22" y="329"/>
                  </a:cubicBezTo>
                  <a:cubicBezTo>
                    <a:pt x="22" y="340"/>
                    <a:pt x="33" y="340"/>
                    <a:pt x="43" y="340"/>
                  </a:cubicBezTo>
                  <a:cubicBezTo>
                    <a:pt x="54" y="340"/>
                    <a:pt x="64" y="329"/>
                    <a:pt x="75" y="319"/>
                  </a:cubicBezTo>
                  <a:cubicBezTo>
                    <a:pt x="170" y="181"/>
                    <a:pt x="339" y="96"/>
                    <a:pt x="509" y="75"/>
                  </a:cubicBezTo>
                  <a:cubicBezTo>
                    <a:pt x="519" y="74"/>
                    <a:pt x="530" y="74"/>
                    <a:pt x="540" y="74"/>
                  </a:cubicBezTo>
                  <a:cubicBezTo>
                    <a:pt x="699" y="74"/>
                    <a:pt x="855" y="146"/>
                    <a:pt x="964" y="266"/>
                  </a:cubicBezTo>
                  <a:cubicBezTo>
                    <a:pt x="975" y="271"/>
                    <a:pt x="986" y="274"/>
                    <a:pt x="995" y="274"/>
                  </a:cubicBezTo>
                  <a:cubicBezTo>
                    <a:pt x="1004" y="274"/>
                    <a:pt x="1012" y="271"/>
                    <a:pt x="1017" y="266"/>
                  </a:cubicBezTo>
                  <a:cubicBezTo>
                    <a:pt x="1038" y="255"/>
                    <a:pt x="1038" y="223"/>
                    <a:pt x="1028" y="213"/>
                  </a:cubicBezTo>
                  <a:cubicBezTo>
                    <a:pt x="899" y="74"/>
                    <a:pt x="724" y="0"/>
                    <a:pt x="537"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239;p62">
              <a:extLst>
                <a:ext uri="{FF2B5EF4-FFF2-40B4-BE49-F238E27FC236}">
                  <a16:creationId xmlns:a16="http://schemas.microsoft.com/office/drawing/2014/main" id="{936C300B-B059-0007-3140-4B61E0F74F19}"/>
                </a:ext>
              </a:extLst>
            </p:cNvPr>
            <p:cNvSpPr/>
            <p:nvPr/>
          </p:nvSpPr>
          <p:spPr>
            <a:xfrm>
              <a:off x="2953350" y="3792825"/>
              <a:ext cx="4525" cy="8425"/>
            </a:xfrm>
            <a:custGeom>
              <a:avLst/>
              <a:gdLst/>
              <a:ahLst/>
              <a:cxnLst/>
              <a:rect l="l" t="t" r="r" b="b"/>
              <a:pathLst>
                <a:path w="181" h="337" extrusionOk="0">
                  <a:moveTo>
                    <a:pt x="80" y="0"/>
                  </a:moveTo>
                  <a:cubicBezTo>
                    <a:pt x="39" y="0"/>
                    <a:pt x="8" y="63"/>
                    <a:pt x="0" y="101"/>
                  </a:cubicBezTo>
                  <a:cubicBezTo>
                    <a:pt x="0" y="165"/>
                    <a:pt x="11" y="228"/>
                    <a:pt x="32" y="282"/>
                  </a:cubicBezTo>
                  <a:cubicBezTo>
                    <a:pt x="50" y="309"/>
                    <a:pt x="68" y="337"/>
                    <a:pt x="100" y="337"/>
                  </a:cubicBezTo>
                  <a:cubicBezTo>
                    <a:pt x="105" y="337"/>
                    <a:pt x="111" y="336"/>
                    <a:pt x="117" y="334"/>
                  </a:cubicBezTo>
                  <a:cubicBezTo>
                    <a:pt x="128" y="334"/>
                    <a:pt x="149" y="324"/>
                    <a:pt x="159" y="303"/>
                  </a:cubicBezTo>
                  <a:cubicBezTo>
                    <a:pt x="170" y="292"/>
                    <a:pt x="170" y="271"/>
                    <a:pt x="180" y="250"/>
                  </a:cubicBezTo>
                  <a:cubicBezTo>
                    <a:pt x="180" y="186"/>
                    <a:pt x="180" y="80"/>
                    <a:pt x="128" y="28"/>
                  </a:cubicBezTo>
                  <a:cubicBezTo>
                    <a:pt x="111" y="8"/>
                    <a:pt x="95" y="0"/>
                    <a:pt x="80"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240;p62">
              <a:extLst>
                <a:ext uri="{FF2B5EF4-FFF2-40B4-BE49-F238E27FC236}">
                  <a16:creationId xmlns:a16="http://schemas.microsoft.com/office/drawing/2014/main" id="{B301208A-0412-E3C1-706E-1299330CB356}"/>
                </a:ext>
              </a:extLst>
            </p:cNvPr>
            <p:cNvSpPr/>
            <p:nvPr/>
          </p:nvSpPr>
          <p:spPr>
            <a:xfrm>
              <a:off x="2988825" y="3792825"/>
              <a:ext cx="4775" cy="8425"/>
            </a:xfrm>
            <a:custGeom>
              <a:avLst/>
              <a:gdLst/>
              <a:ahLst/>
              <a:cxnLst/>
              <a:rect l="l" t="t" r="r" b="b"/>
              <a:pathLst>
                <a:path w="191" h="337" extrusionOk="0">
                  <a:moveTo>
                    <a:pt x="90" y="0"/>
                  </a:moveTo>
                  <a:cubicBezTo>
                    <a:pt x="49" y="0"/>
                    <a:pt x="18" y="63"/>
                    <a:pt x="10" y="101"/>
                  </a:cubicBezTo>
                  <a:cubicBezTo>
                    <a:pt x="0" y="165"/>
                    <a:pt x="10" y="228"/>
                    <a:pt x="43" y="282"/>
                  </a:cubicBezTo>
                  <a:cubicBezTo>
                    <a:pt x="51" y="309"/>
                    <a:pt x="76" y="337"/>
                    <a:pt x="103" y="337"/>
                  </a:cubicBezTo>
                  <a:cubicBezTo>
                    <a:pt x="108" y="337"/>
                    <a:pt x="112" y="336"/>
                    <a:pt x="116" y="334"/>
                  </a:cubicBezTo>
                  <a:cubicBezTo>
                    <a:pt x="137" y="334"/>
                    <a:pt x="159" y="324"/>
                    <a:pt x="170" y="303"/>
                  </a:cubicBezTo>
                  <a:cubicBezTo>
                    <a:pt x="170" y="292"/>
                    <a:pt x="180" y="271"/>
                    <a:pt x="180" y="250"/>
                  </a:cubicBezTo>
                  <a:cubicBezTo>
                    <a:pt x="191" y="186"/>
                    <a:pt x="180" y="80"/>
                    <a:pt x="137" y="28"/>
                  </a:cubicBezTo>
                  <a:cubicBezTo>
                    <a:pt x="121" y="8"/>
                    <a:pt x="105" y="0"/>
                    <a:pt x="90"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241;p62">
              <a:extLst>
                <a:ext uri="{FF2B5EF4-FFF2-40B4-BE49-F238E27FC236}">
                  <a16:creationId xmlns:a16="http://schemas.microsoft.com/office/drawing/2014/main" id="{8371D3A0-84AB-4933-AE93-E73C1B9FF16C}"/>
                </a:ext>
              </a:extLst>
            </p:cNvPr>
            <p:cNvSpPr/>
            <p:nvPr/>
          </p:nvSpPr>
          <p:spPr>
            <a:xfrm>
              <a:off x="2977175" y="3782450"/>
              <a:ext cx="18275" cy="8700"/>
            </a:xfrm>
            <a:custGeom>
              <a:avLst/>
              <a:gdLst/>
              <a:ahLst/>
              <a:cxnLst/>
              <a:rect l="l" t="t" r="r" b="b"/>
              <a:pathLst>
                <a:path w="731" h="348" extrusionOk="0">
                  <a:moveTo>
                    <a:pt x="457" y="0"/>
                  </a:moveTo>
                  <a:cubicBezTo>
                    <a:pt x="406" y="0"/>
                    <a:pt x="355" y="10"/>
                    <a:pt x="307" y="29"/>
                  </a:cubicBezTo>
                  <a:cubicBezTo>
                    <a:pt x="170" y="72"/>
                    <a:pt x="64" y="168"/>
                    <a:pt x="10" y="295"/>
                  </a:cubicBezTo>
                  <a:cubicBezTo>
                    <a:pt x="0" y="316"/>
                    <a:pt x="10" y="337"/>
                    <a:pt x="32" y="347"/>
                  </a:cubicBezTo>
                  <a:lnTo>
                    <a:pt x="43" y="347"/>
                  </a:lnTo>
                  <a:cubicBezTo>
                    <a:pt x="53" y="347"/>
                    <a:pt x="74" y="337"/>
                    <a:pt x="74" y="326"/>
                  </a:cubicBezTo>
                  <a:cubicBezTo>
                    <a:pt x="127" y="220"/>
                    <a:pt x="222" y="135"/>
                    <a:pt x="328" y="104"/>
                  </a:cubicBezTo>
                  <a:cubicBezTo>
                    <a:pt x="367" y="88"/>
                    <a:pt x="409" y="81"/>
                    <a:pt x="451" y="81"/>
                  </a:cubicBezTo>
                  <a:cubicBezTo>
                    <a:pt x="523" y="81"/>
                    <a:pt x="596" y="102"/>
                    <a:pt x="657" y="135"/>
                  </a:cubicBezTo>
                  <a:cubicBezTo>
                    <a:pt x="666" y="140"/>
                    <a:pt x="676" y="143"/>
                    <a:pt x="686" y="143"/>
                  </a:cubicBezTo>
                  <a:cubicBezTo>
                    <a:pt x="701" y="143"/>
                    <a:pt x="714" y="137"/>
                    <a:pt x="720" y="125"/>
                  </a:cubicBezTo>
                  <a:cubicBezTo>
                    <a:pt x="730" y="104"/>
                    <a:pt x="720" y="83"/>
                    <a:pt x="699" y="72"/>
                  </a:cubicBezTo>
                  <a:cubicBezTo>
                    <a:pt x="626" y="26"/>
                    <a:pt x="541" y="0"/>
                    <a:pt x="457"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242;p62">
              <a:extLst>
                <a:ext uri="{FF2B5EF4-FFF2-40B4-BE49-F238E27FC236}">
                  <a16:creationId xmlns:a16="http://schemas.microsoft.com/office/drawing/2014/main" id="{B5260FB3-EEFA-449F-2277-2F634B7D52B2}"/>
                </a:ext>
              </a:extLst>
            </p:cNvPr>
            <p:cNvSpPr/>
            <p:nvPr/>
          </p:nvSpPr>
          <p:spPr>
            <a:xfrm>
              <a:off x="2971075" y="3796150"/>
              <a:ext cx="12200" cy="22250"/>
            </a:xfrm>
            <a:custGeom>
              <a:avLst/>
              <a:gdLst/>
              <a:ahLst/>
              <a:cxnLst/>
              <a:rect l="l" t="t" r="r" b="b"/>
              <a:pathLst>
                <a:path w="488" h="890" extrusionOk="0">
                  <a:moveTo>
                    <a:pt x="43" y="1"/>
                  </a:moveTo>
                  <a:cubicBezTo>
                    <a:pt x="11" y="1"/>
                    <a:pt x="0" y="22"/>
                    <a:pt x="0" y="43"/>
                  </a:cubicBezTo>
                  <a:cubicBezTo>
                    <a:pt x="0" y="244"/>
                    <a:pt x="106" y="434"/>
                    <a:pt x="265" y="551"/>
                  </a:cubicBezTo>
                  <a:lnTo>
                    <a:pt x="287" y="572"/>
                  </a:lnTo>
                  <a:cubicBezTo>
                    <a:pt x="329" y="604"/>
                    <a:pt x="382" y="636"/>
                    <a:pt x="382" y="678"/>
                  </a:cubicBezTo>
                  <a:cubicBezTo>
                    <a:pt x="393" y="721"/>
                    <a:pt x="350" y="773"/>
                    <a:pt x="308" y="794"/>
                  </a:cubicBezTo>
                  <a:cubicBezTo>
                    <a:pt x="275" y="805"/>
                    <a:pt x="243" y="808"/>
                    <a:pt x="211" y="808"/>
                  </a:cubicBezTo>
                  <a:cubicBezTo>
                    <a:pt x="180" y="808"/>
                    <a:pt x="148" y="805"/>
                    <a:pt x="117" y="805"/>
                  </a:cubicBezTo>
                  <a:cubicBezTo>
                    <a:pt x="113" y="803"/>
                    <a:pt x="109" y="802"/>
                    <a:pt x="105" y="802"/>
                  </a:cubicBezTo>
                  <a:cubicBezTo>
                    <a:pt x="89" y="802"/>
                    <a:pt x="75" y="819"/>
                    <a:pt x="75" y="837"/>
                  </a:cubicBezTo>
                  <a:cubicBezTo>
                    <a:pt x="75" y="858"/>
                    <a:pt x="85" y="879"/>
                    <a:pt x="106" y="879"/>
                  </a:cubicBezTo>
                  <a:cubicBezTo>
                    <a:pt x="138" y="879"/>
                    <a:pt x="170" y="890"/>
                    <a:pt x="202" y="890"/>
                  </a:cubicBezTo>
                  <a:cubicBezTo>
                    <a:pt x="244" y="890"/>
                    <a:pt x="297" y="879"/>
                    <a:pt x="329" y="869"/>
                  </a:cubicBezTo>
                  <a:cubicBezTo>
                    <a:pt x="414" y="837"/>
                    <a:pt x="487" y="752"/>
                    <a:pt x="466" y="657"/>
                  </a:cubicBezTo>
                  <a:cubicBezTo>
                    <a:pt x="445" y="582"/>
                    <a:pt x="393" y="540"/>
                    <a:pt x="329" y="509"/>
                  </a:cubicBezTo>
                  <a:lnTo>
                    <a:pt x="308" y="488"/>
                  </a:lnTo>
                  <a:cubicBezTo>
                    <a:pt x="170" y="392"/>
                    <a:pt x="75" y="212"/>
                    <a:pt x="75" y="43"/>
                  </a:cubicBezTo>
                  <a:cubicBezTo>
                    <a:pt x="75" y="22"/>
                    <a:pt x="54" y="1"/>
                    <a:pt x="43"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243;p62">
              <a:extLst>
                <a:ext uri="{FF2B5EF4-FFF2-40B4-BE49-F238E27FC236}">
                  <a16:creationId xmlns:a16="http://schemas.microsoft.com/office/drawing/2014/main" id="{3899827F-1441-C6EC-2477-DF8FBF5A73A9}"/>
                </a:ext>
              </a:extLst>
            </p:cNvPr>
            <p:cNvSpPr/>
            <p:nvPr/>
          </p:nvSpPr>
          <p:spPr>
            <a:xfrm>
              <a:off x="2957050" y="3825000"/>
              <a:ext cx="26500" cy="13850"/>
            </a:xfrm>
            <a:custGeom>
              <a:avLst/>
              <a:gdLst/>
              <a:ahLst/>
              <a:cxnLst/>
              <a:rect l="l" t="t" r="r" b="b"/>
              <a:pathLst>
                <a:path w="1060" h="554" extrusionOk="0">
                  <a:moveTo>
                    <a:pt x="32" y="0"/>
                  </a:moveTo>
                  <a:cubicBezTo>
                    <a:pt x="1" y="191"/>
                    <a:pt x="85" y="392"/>
                    <a:pt x="244" y="487"/>
                  </a:cubicBezTo>
                  <a:cubicBezTo>
                    <a:pt x="324" y="532"/>
                    <a:pt x="413" y="554"/>
                    <a:pt x="502" y="554"/>
                  </a:cubicBezTo>
                  <a:cubicBezTo>
                    <a:pt x="601" y="554"/>
                    <a:pt x="700" y="527"/>
                    <a:pt x="784" y="477"/>
                  </a:cubicBezTo>
                  <a:cubicBezTo>
                    <a:pt x="943" y="371"/>
                    <a:pt x="1048" y="191"/>
                    <a:pt x="1059" y="11"/>
                  </a:cubicBezTo>
                  <a:lnTo>
                    <a:pt x="1059" y="11"/>
                  </a:lnTo>
                  <a:cubicBezTo>
                    <a:pt x="901" y="77"/>
                    <a:pt x="734" y="109"/>
                    <a:pt x="566" y="109"/>
                  </a:cubicBezTo>
                  <a:cubicBezTo>
                    <a:pt x="384" y="109"/>
                    <a:pt x="203" y="72"/>
                    <a:pt x="32" y="0"/>
                  </a:cubicBez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244;p62">
              <a:extLst>
                <a:ext uri="{FF2B5EF4-FFF2-40B4-BE49-F238E27FC236}">
                  <a16:creationId xmlns:a16="http://schemas.microsoft.com/office/drawing/2014/main" id="{74D4337D-FDBC-5695-D253-70059B9B5B43}"/>
                </a:ext>
              </a:extLst>
            </p:cNvPr>
            <p:cNvSpPr/>
            <p:nvPr/>
          </p:nvSpPr>
          <p:spPr>
            <a:xfrm>
              <a:off x="2882150" y="3722275"/>
              <a:ext cx="123100" cy="160075"/>
            </a:xfrm>
            <a:custGeom>
              <a:avLst/>
              <a:gdLst/>
              <a:ahLst/>
              <a:cxnLst/>
              <a:rect l="l" t="t" r="r" b="b"/>
              <a:pathLst>
                <a:path w="4924" h="6403" extrusionOk="0">
                  <a:moveTo>
                    <a:pt x="2595" y="1"/>
                  </a:moveTo>
                  <a:cubicBezTo>
                    <a:pt x="2577" y="1"/>
                    <a:pt x="2559" y="1"/>
                    <a:pt x="2541" y="1"/>
                  </a:cubicBezTo>
                  <a:cubicBezTo>
                    <a:pt x="2160" y="12"/>
                    <a:pt x="1769" y="128"/>
                    <a:pt x="1440" y="330"/>
                  </a:cubicBezTo>
                  <a:cubicBezTo>
                    <a:pt x="1122" y="521"/>
                    <a:pt x="795" y="743"/>
                    <a:pt x="551" y="1029"/>
                  </a:cubicBezTo>
                  <a:cubicBezTo>
                    <a:pt x="456" y="1145"/>
                    <a:pt x="381" y="1272"/>
                    <a:pt x="318" y="1399"/>
                  </a:cubicBezTo>
                  <a:lnTo>
                    <a:pt x="308" y="1389"/>
                  </a:lnTo>
                  <a:cubicBezTo>
                    <a:pt x="85" y="1801"/>
                    <a:pt x="0" y="2278"/>
                    <a:pt x="11" y="2744"/>
                  </a:cubicBezTo>
                  <a:cubicBezTo>
                    <a:pt x="11" y="2892"/>
                    <a:pt x="32" y="3050"/>
                    <a:pt x="54" y="3199"/>
                  </a:cubicBezTo>
                  <a:cubicBezTo>
                    <a:pt x="75" y="3495"/>
                    <a:pt x="127" y="3792"/>
                    <a:pt x="191" y="4046"/>
                  </a:cubicBezTo>
                  <a:cubicBezTo>
                    <a:pt x="265" y="4342"/>
                    <a:pt x="371" y="4639"/>
                    <a:pt x="413" y="4946"/>
                  </a:cubicBezTo>
                  <a:cubicBezTo>
                    <a:pt x="456" y="5242"/>
                    <a:pt x="445" y="5570"/>
                    <a:pt x="308" y="5845"/>
                  </a:cubicBezTo>
                  <a:cubicBezTo>
                    <a:pt x="384" y="5830"/>
                    <a:pt x="461" y="5823"/>
                    <a:pt x="538" y="5823"/>
                  </a:cubicBezTo>
                  <a:cubicBezTo>
                    <a:pt x="821" y="5823"/>
                    <a:pt x="1104" y="5919"/>
                    <a:pt x="1387" y="6036"/>
                  </a:cubicBezTo>
                  <a:cubicBezTo>
                    <a:pt x="1663" y="6238"/>
                    <a:pt x="1991" y="6354"/>
                    <a:pt x="2329" y="6375"/>
                  </a:cubicBezTo>
                  <a:cubicBezTo>
                    <a:pt x="2420" y="6392"/>
                    <a:pt x="2510" y="6403"/>
                    <a:pt x="2602" y="6403"/>
                  </a:cubicBezTo>
                  <a:cubicBezTo>
                    <a:pt x="2683" y="6403"/>
                    <a:pt x="2764" y="6395"/>
                    <a:pt x="2848" y="6375"/>
                  </a:cubicBezTo>
                  <a:cubicBezTo>
                    <a:pt x="2160" y="5951"/>
                    <a:pt x="1917" y="4713"/>
                    <a:pt x="1874" y="3961"/>
                  </a:cubicBezTo>
                  <a:cubicBezTo>
                    <a:pt x="1853" y="3421"/>
                    <a:pt x="1938" y="2850"/>
                    <a:pt x="2277" y="2436"/>
                  </a:cubicBezTo>
                  <a:cubicBezTo>
                    <a:pt x="2578" y="2085"/>
                    <a:pt x="3042" y="1895"/>
                    <a:pt x="3505" y="1895"/>
                  </a:cubicBezTo>
                  <a:cubicBezTo>
                    <a:pt x="3530" y="1895"/>
                    <a:pt x="3554" y="1896"/>
                    <a:pt x="3579" y="1897"/>
                  </a:cubicBezTo>
                  <a:cubicBezTo>
                    <a:pt x="4066" y="1918"/>
                    <a:pt x="4531" y="2151"/>
                    <a:pt x="4870" y="2500"/>
                  </a:cubicBezTo>
                  <a:cubicBezTo>
                    <a:pt x="4924" y="1971"/>
                    <a:pt x="4860" y="1156"/>
                    <a:pt x="4489" y="743"/>
                  </a:cubicBezTo>
                  <a:cubicBezTo>
                    <a:pt x="4394" y="637"/>
                    <a:pt x="4277" y="542"/>
                    <a:pt x="4161" y="467"/>
                  </a:cubicBezTo>
                  <a:lnTo>
                    <a:pt x="3939" y="340"/>
                  </a:lnTo>
                  <a:cubicBezTo>
                    <a:pt x="3521" y="127"/>
                    <a:pt x="3064" y="1"/>
                    <a:pt x="2595" y="1"/>
                  </a:cubicBezTo>
                  <a:close/>
                </a:path>
              </a:pathLst>
            </a:custGeom>
            <a:solidFill>
              <a:srgbClr val="839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245;p62">
              <a:extLst>
                <a:ext uri="{FF2B5EF4-FFF2-40B4-BE49-F238E27FC236}">
                  <a16:creationId xmlns:a16="http://schemas.microsoft.com/office/drawing/2014/main" id="{FB1F304F-4BBD-5C6F-6D6B-3D8EC6C6B60E}"/>
                </a:ext>
              </a:extLst>
            </p:cNvPr>
            <p:cNvSpPr/>
            <p:nvPr/>
          </p:nvSpPr>
          <p:spPr>
            <a:xfrm>
              <a:off x="2914425" y="3761125"/>
              <a:ext cx="91350" cy="158650"/>
            </a:xfrm>
            <a:custGeom>
              <a:avLst/>
              <a:gdLst/>
              <a:ahLst/>
              <a:cxnLst/>
              <a:rect l="l" t="t" r="r" b="b"/>
              <a:pathLst>
                <a:path w="3654" h="6346" extrusionOk="0">
                  <a:moveTo>
                    <a:pt x="2221" y="0"/>
                  </a:moveTo>
                  <a:cubicBezTo>
                    <a:pt x="1861" y="0"/>
                    <a:pt x="1495" y="97"/>
                    <a:pt x="1165" y="279"/>
                  </a:cubicBezTo>
                  <a:cubicBezTo>
                    <a:pt x="838" y="459"/>
                    <a:pt x="572" y="713"/>
                    <a:pt x="403" y="1009"/>
                  </a:cubicBezTo>
                  <a:cubicBezTo>
                    <a:pt x="245" y="1285"/>
                    <a:pt x="160" y="1624"/>
                    <a:pt x="128" y="2037"/>
                  </a:cubicBezTo>
                  <a:cubicBezTo>
                    <a:pt x="1" y="4037"/>
                    <a:pt x="1367" y="5891"/>
                    <a:pt x="3315" y="6345"/>
                  </a:cubicBezTo>
                  <a:lnTo>
                    <a:pt x="3325" y="6345"/>
                  </a:lnTo>
                  <a:cubicBezTo>
                    <a:pt x="3346" y="6345"/>
                    <a:pt x="3357" y="6335"/>
                    <a:pt x="3367" y="6324"/>
                  </a:cubicBezTo>
                  <a:cubicBezTo>
                    <a:pt x="3367" y="6293"/>
                    <a:pt x="3357" y="6272"/>
                    <a:pt x="3336" y="6272"/>
                  </a:cubicBezTo>
                  <a:cubicBezTo>
                    <a:pt x="1430" y="5816"/>
                    <a:pt x="85" y="3995"/>
                    <a:pt x="213" y="2037"/>
                  </a:cubicBezTo>
                  <a:cubicBezTo>
                    <a:pt x="234" y="1635"/>
                    <a:pt x="318" y="1317"/>
                    <a:pt x="467" y="1052"/>
                  </a:cubicBezTo>
                  <a:cubicBezTo>
                    <a:pt x="626" y="766"/>
                    <a:pt x="890" y="522"/>
                    <a:pt x="1208" y="343"/>
                  </a:cubicBezTo>
                  <a:cubicBezTo>
                    <a:pt x="1525" y="166"/>
                    <a:pt x="1887" y="78"/>
                    <a:pt x="2238" y="78"/>
                  </a:cubicBezTo>
                  <a:cubicBezTo>
                    <a:pt x="2308" y="78"/>
                    <a:pt x="2378" y="82"/>
                    <a:pt x="2447" y="89"/>
                  </a:cubicBezTo>
                  <a:cubicBezTo>
                    <a:pt x="2880" y="141"/>
                    <a:pt x="3283" y="332"/>
                    <a:pt x="3579" y="639"/>
                  </a:cubicBezTo>
                  <a:cubicBezTo>
                    <a:pt x="3585" y="644"/>
                    <a:pt x="3595" y="647"/>
                    <a:pt x="3606" y="647"/>
                  </a:cubicBezTo>
                  <a:cubicBezTo>
                    <a:pt x="3616" y="647"/>
                    <a:pt x="3627" y="644"/>
                    <a:pt x="3633" y="639"/>
                  </a:cubicBezTo>
                  <a:cubicBezTo>
                    <a:pt x="3654" y="618"/>
                    <a:pt x="3654" y="597"/>
                    <a:pt x="3633" y="586"/>
                  </a:cubicBezTo>
                  <a:cubicBezTo>
                    <a:pt x="3325" y="268"/>
                    <a:pt x="2913" y="68"/>
                    <a:pt x="2457" y="14"/>
                  </a:cubicBezTo>
                  <a:cubicBezTo>
                    <a:pt x="2379" y="5"/>
                    <a:pt x="2300" y="0"/>
                    <a:pt x="2221" y="0"/>
                  </a:cubicBezTo>
                  <a:close/>
                </a:path>
              </a:pathLst>
            </a:custGeom>
            <a:solidFill>
              <a:srgbClr val="658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246;p62">
              <a:extLst>
                <a:ext uri="{FF2B5EF4-FFF2-40B4-BE49-F238E27FC236}">
                  <a16:creationId xmlns:a16="http://schemas.microsoft.com/office/drawing/2014/main" id="{765D6C6D-5C77-AC84-AEC2-636378AC7D5F}"/>
                </a:ext>
              </a:extLst>
            </p:cNvPr>
            <p:cNvSpPr/>
            <p:nvPr/>
          </p:nvSpPr>
          <p:spPr>
            <a:xfrm>
              <a:off x="2957850" y="3840300"/>
              <a:ext cx="43175" cy="95000"/>
            </a:xfrm>
            <a:custGeom>
              <a:avLst/>
              <a:gdLst/>
              <a:ahLst/>
              <a:cxnLst/>
              <a:rect l="l" t="t" r="r" b="b"/>
              <a:pathLst>
                <a:path w="1727" h="3800" extrusionOk="0">
                  <a:moveTo>
                    <a:pt x="1580" y="1"/>
                  </a:moveTo>
                  <a:cubicBezTo>
                    <a:pt x="1576" y="1"/>
                    <a:pt x="1571" y="1"/>
                    <a:pt x="1567" y="2"/>
                  </a:cubicBezTo>
                  <a:cubicBezTo>
                    <a:pt x="1514" y="2"/>
                    <a:pt x="1482" y="45"/>
                    <a:pt x="1451" y="87"/>
                  </a:cubicBezTo>
                  <a:cubicBezTo>
                    <a:pt x="1366" y="204"/>
                    <a:pt x="1282" y="331"/>
                    <a:pt x="1197" y="447"/>
                  </a:cubicBezTo>
                  <a:cubicBezTo>
                    <a:pt x="1165" y="489"/>
                    <a:pt x="1122" y="543"/>
                    <a:pt x="1080" y="585"/>
                  </a:cubicBezTo>
                  <a:cubicBezTo>
                    <a:pt x="1070" y="606"/>
                    <a:pt x="964" y="680"/>
                    <a:pt x="964" y="701"/>
                  </a:cubicBezTo>
                  <a:cubicBezTo>
                    <a:pt x="851" y="796"/>
                    <a:pt x="701" y="844"/>
                    <a:pt x="551" y="844"/>
                  </a:cubicBezTo>
                  <a:cubicBezTo>
                    <a:pt x="433" y="844"/>
                    <a:pt x="314" y="815"/>
                    <a:pt x="212" y="754"/>
                  </a:cubicBezTo>
                  <a:lnTo>
                    <a:pt x="212" y="754"/>
                  </a:lnTo>
                  <a:cubicBezTo>
                    <a:pt x="223" y="1114"/>
                    <a:pt x="202" y="1463"/>
                    <a:pt x="138" y="1813"/>
                  </a:cubicBezTo>
                  <a:cubicBezTo>
                    <a:pt x="138" y="1834"/>
                    <a:pt x="138" y="1844"/>
                    <a:pt x="127" y="1866"/>
                  </a:cubicBezTo>
                  <a:cubicBezTo>
                    <a:pt x="75" y="2173"/>
                    <a:pt x="0" y="2458"/>
                    <a:pt x="32" y="2787"/>
                  </a:cubicBezTo>
                  <a:cubicBezTo>
                    <a:pt x="64" y="3094"/>
                    <a:pt x="191" y="3401"/>
                    <a:pt x="424" y="3602"/>
                  </a:cubicBezTo>
                  <a:cubicBezTo>
                    <a:pt x="569" y="3728"/>
                    <a:pt x="765" y="3800"/>
                    <a:pt x="958" y="3800"/>
                  </a:cubicBezTo>
                  <a:cubicBezTo>
                    <a:pt x="1074" y="3800"/>
                    <a:pt x="1189" y="3774"/>
                    <a:pt x="1292" y="3719"/>
                  </a:cubicBezTo>
                  <a:cubicBezTo>
                    <a:pt x="1514" y="3592"/>
                    <a:pt x="1652" y="3338"/>
                    <a:pt x="1694" y="3072"/>
                  </a:cubicBezTo>
                  <a:cubicBezTo>
                    <a:pt x="1726" y="2818"/>
                    <a:pt x="1684" y="2554"/>
                    <a:pt x="1620" y="2300"/>
                  </a:cubicBezTo>
                  <a:cubicBezTo>
                    <a:pt x="1557" y="1982"/>
                    <a:pt x="1472" y="1675"/>
                    <a:pt x="1514" y="1357"/>
                  </a:cubicBezTo>
                  <a:cubicBezTo>
                    <a:pt x="1567" y="987"/>
                    <a:pt x="1630" y="616"/>
                    <a:pt x="1684" y="256"/>
                  </a:cubicBezTo>
                  <a:cubicBezTo>
                    <a:pt x="1694" y="204"/>
                    <a:pt x="1694" y="140"/>
                    <a:pt x="1684" y="87"/>
                  </a:cubicBezTo>
                  <a:cubicBezTo>
                    <a:pt x="1664" y="48"/>
                    <a:pt x="1627" y="1"/>
                    <a:pt x="1580"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247;p62">
              <a:extLst>
                <a:ext uri="{FF2B5EF4-FFF2-40B4-BE49-F238E27FC236}">
                  <a16:creationId xmlns:a16="http://schemas.microsoft.com/office/drawing/2014/main" id="{BD3203DC-FA3E-9785-BEC6-05EF96C74297}"/>
                </a:ext>
              </a:extLst>
            </p:cNvPr>
            <p:cNvSpPr/>
            <p:nvPr/>
          </p:nvSpPr>
          <p:spPr>
            <a:xfrm>
              <a:off x="3018450" y="3867625"/>
              <a:ext cx="148500" cy="36800"/>
            </a:xfrm>
            <a:custGeom>
              <a:avLst/>
              <a:gdLst/>
              <a:ahLst/>
              <a:cxnLst/>
              <a:rect l="l" t="t" r="r" b="b"/>
              <a:pathLst>
                <a:path w="5940" h="1472" extrusionOk="0">
                  <a:moveTo>
                    <a:pt x="848" y="0"/>
                  </a:moveTo>
                  <a:lnTo>
                    <a:pt x="1" y="836"/>
                  </a:lnTo>
                  <a:lnTo>
                    <a:pt x="3484" y="1292"/>
                  </a:lnTo>
                  <a:lnTo>
                    <a:pt x="5940" y="1471"/>
                  </a:lnTo>
                  <a:lnTo>
                    <a:pt x="5940" y="1471"/>
                  </a:lnTo>
                  <a:lnTo>
                    <a:pt x="5718" y="201"/>
                  </a:lnTo>
                  <a:lnTo>
                    <a:pt x="848" y="0"/>
                  </a:lnTo>
                  <a:close/>
                </a:path>
              </a:pathLst>
            </a:custGeom>
            <a:solidFill>
              <a:srgbClr val="8940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248;p62">
              <a:extLst>
                <a:ext uri="{FF2B5EF4-FFF2-40B4-BE49-F238E27FC236}">
                  <a16:creationId xmlns:a16="http://schemas.microsoft.com/office/drawing/2014/main" id="{86C1E5CC-F0ED-D993-CFC8-CE46770574EB}"/>
                </a:ext>
              </a:extLst>
            </p:cNvPr>
            <p:cNvSpPr/>
            <p:nvPr/>
          </p:nvSpPr>
          <p:spPr>
            <a:xfrm>
              <a:off x="3098925" y="3899900"/>
              <a:ext cx="178950" cy="158825"/>
            </a:xfrm>
            <a:custGeom>
              <a:avLst/>
              <a:gdLst/>
              <a:ahLst/>
              <a:cxnLst/>
              <a:rect l="l" t="t" r="r" b="b"/>
              <a:pathLst>
                <a:path w="7158" h="6353" extrusionOk="0">
                  <a:moveTo>
                    <a:pt x="265" y="1"/>
                  </a:moveTo>
                  <a:lnTo>
                    <a:pt x="0" y="6353"/>
                  </a:lnTo>
                  <a:lnTo>
                    <a:pt x="7136" y="6257"/>
                  </a:lnTo>
                  <a:lnTo>
                    <a:pt x="7157" y="85"/>
                  </a:lnTo>
                  <a:lnTo>
                    <a:pt x="265" y="1"/>
                  </a:lnTo>
                  <a:close/>
                </a:path>
              </a:pathLst>
            </a:custGeom>
            <a:solidFill>
              <a:srgbClr val="8940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249;p62">
              <a:extLst>
                <a:ext uri="{FF2B5EF4-FFF2-40B4-BE49-F238E27FC236}">
                  <a16:creationId xmlns:a16="http://schemas.microsoft.com/office/drawing/2014/main" id="{08008B7D-A1D5-BB66-AD67-326E550E6476}"/>
                </a:ext>
              </a:extLst>
            </p:cNvPr>
            <p:cNvSpPr/>
            <p:nvPr/>
          </p:nvSpPr>
          <p:spPr>
            <a:xfrm>
              <a:off x="3007875" y="3888525"/>
              <a:ext cx="97675" cy="170200"/>
            </a:xfrm>
            <a:custGeom>
              <a:avLst/>
              <a:gdLst/>
              <a:ahLst/>
              <a:cxnLst/>
              <a:rect l="l" t="t" r="r" b="b"/>
              <a:pathLst>
                <a:path w="3907" h="6808" extrusionOk="0">
                  <a:moveTo>
                    <a:pt x="424" y="0"/>
                  </a:moveTo>
                  <a:lnTo>
                    <a:pt x="0" y="5738"/>
                  </a:lnTo>
                  <a:lnTo>
                    <a:pt x="3642" y="6808"/>
                  </a:lnTo>
                  <a:lnTo>
                    <a:pt x="3907" y="456"/>
                  </a:lnTo>
                  <a:lnTo>
                    <a:pt x="424" y="0"/>
                  </a:lnTo>
                  <a:close/>
                </a:path>
              </a:pathLst>
            </a:custGeom>
            <a:solidFill>
              <a:srgbClr val="8940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250;p62">
              <a:extLst>
                <a:ext uri="{FF2B5EF4-FFF2-40B4-BE49-F238E27FC236}">
                  <a16:creationId xmlns:a16="http://schemas.microsoft.com/office/drawing/2014/main" id="{6F82AD0C-D714-187A-710B-436BB3A47960}"/>
                </a:ext>
              </a:extLst>
            </p:cNvPr>
            <p:cNvSpPr/>
            <p:nvPr/>
          </p:nvSpPr>
          <p:spPr>
            <a:xfrm>
              <a:off x="3070875" y="3864700"/>
              <a:ext cx="207000" cy="37350"/>
            </a:xfrm>
            <a:custGeom>
              <a:avLst/>
              <a:gdLst/>
              <a:ahLst/>
              <a:cxnLst/>
              <a:rect l="l" t="t" r="r" b="b"/>
              <a:pathLst>
                <a:path w="8280" h="1494" extrusionOk="0">
                  <a:moveTo>
                    <a:pt x="0" y="0"/>
                  </a:moveTo>
                  <a:lnTo>
                    <a:pt x="1387" y="1409"/>
                  </a:lnTo>
                  <a:lnTo>
                    <a:pt x="8279" y="1493"/>
                  </a:lnTo>
                  <a:lnTo>
                    <a:pt x="6574" y="75"/>
                  </a:lnTo>
                  <a:lnTo>
                    <a:pt x="0" y="0"/>
                  </a:lnTo>
                  <a:close/>
                </a:path>
              </a:pathLst>
            </a:custGeom>
            <a:solidFill>
              <a:srgbClr val="8940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251;p62">
              <a:extLst>
                <a:ext uri="{FF2B5EF4-FFF2-40B4-BE49-F238E27FC236}">
                  <a16:creationId xmlns:a16="http://schemas.microsoft.com/office/drawing/2014/main" id="{7A1B0872-CA81-02D7-41E7-0631265D2DC5}"/>
                </a:ext>
              </a:extLst>
            </p:cNvPr>
            <p:cNvSpPr/>
            <p:nvPr/>
          </p:nvSpPr>
          <p:spPr>
            <a:xfrm>
              <a:off x="3017650" y="3887450"/>
              <a:ext cx="261275" cy="15375"/>
            </a:xfrm>
            <a:custGeom>
              <a:avLst/>
              <a:gdLst/>
              <a:ahLst/>
              <a:cxnLst/>
              <a:rect l="l" t="t" r="r" b="b"/>
              <a:pathLst>
                <a:path w="10451" h="615" extrusionOk="0">
                  <a:moveTo>
                    <a:pt x="43" y="1"/>
                  </a:moveTo>
                  <a:cubicBezTo>
                    <a:pt x="22" y="1"/>
                    <a:pt x="1" y="12"/>
                    <a:pt x="1" y="33"/>
                  </a:cubicBezTo>
                  <a:cubicBezTo>
                    <a:pt x="1" y="54"/>
                    <a:pt x="12" y="75"/>
                    <a:pt x="33" y="75"/>
                  </a:cubicBezTo>
                  <a:lnTo>
                    <a:pt x="3516" y="541"/>
                  </a:lnTo>
                  <a:lnTo>
                    <a:pt x="10408" y="615"/>
                  </a:lnTo>
                  <a:cubicBezTo>
                    <a:pt x="10429" y="615"/>
                    <a:pt x="10450" y="605"/>
                    <a:pt x="10450" y="583"/>
                  </a:cubicBezTo>
                  <a:cubicBezTo>
                    <a:pt x="10450" y="562"/>
                    <a:pt x="10429" y="541"/>
                    <a:pt x="10408" y="541"/>
                  </a:cubicBezTo>
                  <a:lnTo>
                    <a:pt x="3516" y="467"/>
                  </a:lnTo>
                  <a:lnTo>
                    <a:pt x="975" y="128"/>
                  </a:lnTo>
                  <a:lnTo>
                    <a:pt x="3209" y="234"/>
                  </a:lnTo>
                  <a:cubicBezTo>
                    <a:pt x="3230" y="234"/>
                    <a:pt x="3251" y="212"/>
                    <a:pt x="3251" y="191"/>
                  </a:cubicBezTo>
                  <a:cubicBezTo>
                    <a:pt x="3251" y="170"/>
                    <a:pt x="3230" y="149"/>
                    <a:pt x="3209" y="149"/>
                  </a:cubicBezTo>
                  <a:lnTo>
                    <a:pt x="43" y="1"/>
                  </a:ln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252;p62">
              <a:extLst>
                <a:ext uri="{FF2B5EF4-FFF2-40B4-BE49-F238E27FC236}">
                  <a16:creationId xmlns:a16="http://schemas.microsoft.com/office/drawing/2014/main" id="{7C258A18-C493-0FC2-3B60-365583FDA83D}"/>
                </a:ext>
              </a:extLst>
            </p:cNvPr>
            <p:cNvSpPr/>
            <p:nvPr/>
          </p:nvSpPr>
          <p:spPr>
            <a:xfrm>
              <a:off x="3072700" y="3866625"/>
              <a:ext cx="33900" cy="193175"/>
            </a:xfrm>
            <a:custGeom>
              <a:avLst/>
              <a:gdLst/>
              <a:ahLst/>
              <a:cxnLst/>
              <a:rect l="l" t="t" r="r" b="b"/>
              <a:pathLst>
                <a:path w="1356" h="7727" extrusionOk="0">
                  <a:moveTo>
                    <a:pt x="44" y="0"/>
                  </a:moveTo>
                  <a:cubicBezTo>
                    <a:pt x="33" y="0"/>
                    <a:pt x="22" y="3"/>
                    <a:pt x="12" y="8"/>
                  </a:cubicBezTo>
                  <a:cubicBezTo>
                    <a:pt x="1" y="29"/>
                    <a:pt x="1" y="50"/>
                    <a:pt x="12" y="61"/>
                  </a:cubicBezTo>
                  <a:lnTo>
                    <a:pt x="1271" y="1353"/>
                  </a:lnTo>
                  <a:lnTo>
                    <a:pt x="1007" y="7684"/>
                  </a:lnTo>
                  <a:cubicBezTo>
                    <a:pt x="1007" y="7705"/>
                    <a:pt x="1028" y="7726"/>
                    <a:pt x="1049" y="7726"/>
                  </a:cubicBezTo>
                  <a:cubicBezTo>
                    <a:pt x="1071" y="7726"/>
                    <a:pt x="1081" y="7705"/>
                    <a:pt x="1092" y="7684"/>
                  </a:cubicBezTo>
                  <a:lnTo>
                    <a:pt x="1356" y="1332"/>
                  </a:lnTo>
                  <a:cubicBezTo>
                    <a:pt x="1356" y="1321"/>
                    <a:pt x="1346" y="1311"/>
                    <a:pt x="1346" y="1311"/>
                  </a:cubicBezTo>
                  <a:lnTo>
                    <a:pt x="75" y="8"/>
                  </a:lnTo>
                  <a:cubicBezTo>
                    <a:pt x="65" y="3"/>
                    <a:pt x="54" y="0"/>
                    <a:pt x="44"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253;p62">
              <a:extLst>
                <a:ext uri="{FF2B5EF4-FFF2-40B4-BE49-F238E27FC236}">
                  <a16:creationId xmlns:a16="http://schemas.microsoft.com/office/drawing/2014/main" id="{CFBC2A64-6AB5-0ED8-8710-FDF01A791559}"/>
                </a:ext>
              </a:extLst>
            </p:cNvPr>
            <p:cNvSpPr/>
            <p:nvPr/>
          </p:nvSpPr>
          <p:spPr>
            <a:xfrm>
              <a:off x="3072700" y="3866625"/>
              <a:ext cx="33900" cy="193175"/>
            </a:xfrm>
            <a:custGeom>
              <a:avLst/>
              <a:gdLst/>
              <a:ahLst/>
              <a:cxnLst/>
              <a:rect l="l" t="t" r="r" b="b"/>
              <a:pathLst>
                <a:path w="1356" h="7727" extrusionOk="0">
                  <a:moveTo>
                    <a:pt x="44" y="0"/>
                  </a:moveTo>
                  <a:cubicBezTo>
                    <a:pt x="33" y="0"/>
                    <a:pt x="22" y="3"/>
                    <a:pt x="12" y="8"/>
                  </a:cubicBezTo>
                  <a:cubicBezTo>
                    <a:pt x="1" y="29"/>
                    <a:pt x="1" y="50"/>
                    <a:pt x="12" y="61"/>
                  </a:cubicBezTo>
                  <a:lnTo>
                    <a:pt x="1271" y="1353"/>
                  </a:lnTo>
                  <a:lnTo>
                    <a:pt x="1007" y="7684"/>
                  </a:lnTo>
                  <a:cubicBezTo>
                    <a:pt x="1007" y="7705"/>
                    <a:pt x="1028" y="7726"/>
                    <a:pt x="1049" y="7726"/>
                  </a:cubicBezTo>
                  <a:cubicBezTo>
                    <a:pt x="1071" y="7726"/>
                    <a:pt x="1081" y="7705"/>
                    <a:pt x="1092" y="7684"/>
                  </a:cubicBezTo>
                  <a:lnTo>
                    <a:pt x="1356" y="1332"/>
                  </a:lnTo>
                  <a:cubicBezTo>
                    <a:pt x="1356" y="1321"/>
                    <a:pt x="1346" y="1311"/>
                    <a:pt x="1346" y="1311"/>
                  </a:cubicBezTo>
                  <a:lnTo>
                    <a:pt x="75" y="8"/>
                  </a:lnTo>
                  <a:cubicBezTo>
                    <a:pt x="65" y="3"/>
                    <a:pt x="54" y="0"/>
                    <a:pt x="44" y="0"/>
                  </a:cubicBez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254;p62">
              <a:extLst>
                <a:ext uri="{FF2B5EF4-FFF2-40B4-BE49-F238E27FC236}">
                  <a16:creationId xmlns:a16="http://schemas.microsoft.com/office/drawing/2014/main" id="{7DF1A06A-0F20-D610-EADC-317311080899}"/>
                </a:ext>
              </a:extLst>
            </p:cNvPr>
            <p:cNvSpPr/>
            <p:nvPr/>
          </p:nvSpPr>
          <p:spPr>
            <a:xfrm>
              <a:off x="3128575" y="3919050"/>
              <a:ext cx="122300" cy="117875"/>
            </a:xfrm>
            <a:custGeom>
              <a:avLst/>
              <a:gdLst/>
              <a:ahLst/>
              <a:cxnLst/>
              <a:rect l="l" t="t" r="r" b="b"/>
              <a:pathLst>
                <a:path w="4892" h="4715" extrusionOk="0">
                  <a:moveTo>
                    <a:pt x="2451" y="1"/>
                  </a:moveTo>
                  <a:cubicBezTo>
                    <a:pt x="1223" y="1"/>
                    <a:pt x="186" y="945"/>
                    <a:pt x="95" y="2188"/>
                  </a:cubicBezTo>
                  <a:cubicBezTo>
                    <a:pt x="0" y="3491"/>
                    <a:pt x="974" y="4613"/>
                    <a:pt x="2276" y="4708"/>
                  </a:cubicBezTo>
                  <a:cubicBezTo>
                    <a:pt x="2335" y="4712"/>
                    <a:pt x="2393" y="4714"/>
                    <a:pt x="2451" y="4714"/>
                  </a:cubicBezTo>
                  <a:cubicBezTo>
                    <a:pt x="3668" y="4714"/>
                    <a:pt x="4705" y="3771"/>
                    <a:pt x="4796" y="2538"/>
                  </a:cubicBezTo>
                  <a:cubicBezTo>
                    <a:pt x="4891" y="1235"/>
                    <a:pt x="3917" y="103"/>
                    <a:pt x="2626" y="7"/>
                  </a:cubicBezTo>
                  <a:cubicBezTo>
                    <a:pt x="2567" y="3"/>
                    <a:pt x="2509" y="1"/>
                    <a:pt x="2451" y="1"/>
                  </a:cubicBez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255;p62">
              <a:extLst>
                <a:ext uri="{FF2B5EF4-FFF2-40B4-BE49-F238E27FC236}">
                  <a16:creationId xmlns:a16="http://schemas.microsoft.com/office/drawing/2014/main" id="{DD2D9283-6789-8AA2-3CA3-7A51DDE78EA6}"/>
                </a:ext>
              </a:extLst>
            </p:cNvPr>
            <p:cNvSpPr/>
            <p:nvPr/>
          </p:nvSpPr>
          <p:spPr>
            <a:xfrm>
              <a:off x="3174350" y="3933250"/>
              <a:ext cx="34425" cy="92400"/>
            </a:xfrm>
            <a:custGeom>
              <a:avLst/>
              <a:gdLst/>
              <a:ahLst/>
              <a:cxnLst/>
              <a:rect l="l" t="t" r="r" b="b"/>
              <a:pathLst>
                <a:path w="1377" h="3696" extrusionOk="0">
                  <a:moveTo>
                    <a:pt x="265" y="1"/>
                  </a:moveTo>
                  <a:lnTo>
                    <a:pt x="0" y="3643"/>
                  </a:lnTo>
                  <a:lnTo>
                    <a:pt x="1133" y="3695"/>
                  </a:lnTo>
                  <a:lnTo>
                    <a:pt x="1377" y="74"/>
                  </a:lnTo>
                  <a:lnTo>
                    <a:pt x="265" y="1"/>
                  </a:lnTo>
                  <a:close/>
                </a:path>
              </a:pathLst>
            </a:custGeom>
            <a:solidFill>
              <a:srgbClr val="839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256;p62">
              <a:extLst>
                <a:ext uri="{FF2B5EF4-FFF2-40B4-BE49-F238E27FC236}">
                  <a16:creationId xmlns:a16="http://schemas.microsoft.com/office/drawing/2014/main" id="{2BD256A7-63DB-ABD3-D4FF-3562E24775BF}"/>
                </a:ext>
              </a:extLst>
            </p:cNvPr>
            <p:cNvSpPr/>
            <p:nvPr/>
          </p:nvSpPr>
          <p:spPr>
            <a:xfrm>
              <a:off x="3145225" y="3962375"/>
              <a:ext cx="92400" cy="34150"/>
            </a:xfrm>
            <a:custGeom>
              <a:avLst/>
              <a:gdLst/>
              <a:ahLst/>
              <a:cxnLst/>
              <a:rect l="l" t="t" r="r" b="b"/>
              <a:pathLst>
                <a:path w="3696" h="1366" extrusionOk="0">
                  <a:moveTo>
                    <a:pt x="54" y="0"/>
                  </a:moveTo>
                  <a:lnTo>
                    <a:pt x="1" y="1133"/>
                  </a:lnTo>
                  <a:lnTo>
                    <a:pt x="3621" y="1366"/>
                  </a:lnTo>
                  <a:lnTo>
                    <a:pt x="3696" y="254"/>
                  </a:lnTo>
                  <a:lnTo>
                    <a:pt x="54" y="0"/>
                  </a:lnTo>
                  <a:close/>
                </a:path>
              </a:pathLst>
            </a:custGeom>
            <a:solidFill>
              <a:srgbClr val="839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257;p62">
              <a:extLst>
                <a:ext uri="{FF2B5EF4-FFF2-40B4-BE49-F238E27FC236}">
                  <a16:creationId xmlns:a16="http://schemas.microsoft.com/office/drawing/2014/main" id="{77BCBECD-9AC1-E23F-7E38-D473E97805FF}"/>
                </a:ext>
              </a:extLst>
            </p:cNvPr>
            <p:cNvSpPr/>
            <p:nvPr/>
          </p:nvSpPr>
          <p:spPr>
            <a:xfrm>
              <a:off x="3003375" y="3974825"/>
              <a:ext cx="82600" cy="54575"/>
            </a:xfrm>
            <a:custGeom>
              <a:avLst/>
              <a:gdLst/>
              <a:ahLst/>
              <a:cxnLst/>
              <a:rect l="l" t="t" r="r" b="b"/>
              <a:pathLst>
                <a:path w="3304" h="2183" extrusionOk="0">
                  <a:moveTo>
                    <a:pt x="1806" y="0"/>
                  </a:moveTo>
                  <a:cubicBezTo>
                    <a:pt x="1784" y="0"/>
                    <a:pt x="1760" y="4"/>
                    <a:pt x="1736" y="10"/>
                  </a:cubicBezTo>
                  <a:cubicBezTo>
                    <a:pt x="1673" y="21"/>
                    <a:pt x="1620" y="63"/>
                    <a:pt x="1557" y="105"/>
                  </a:cubicBezTo>
                  <a:cubicBezTo>
                    <a:pt x="1239" y="338"/>
                    <a:pt x="910" y="603"/>
                    <a:pt x="562" y="804"/>
                  </a:cubicBezTo>
                  <a:cubicBezTo>
                    <a:pt x="286" y="952"/>
                    <a:pt x="0" y="1175"/>
                    <a:pt x="64" y="1535"/>
                  </a:cubicBezTo>
                  <a:cubicBezTo>
                    <a:pt x="106" y="1768"/>
                    <a:pt x="286" y="1947"/>
                    <a:pt x="498" y="2043"/>
                  </a:cubicBezTo>
                  <a:cubicBezTo>
                    <a:pt x="720" y="2138"/>
                    <a:pt x="953" y="2149"/>
                    <a:pt x="1186" y="2170"/>
                  </a:cubicBezTo>
                  <a:cubicBezTo>
                    <a:pt x="1319" y="2177"/>
                    <a:pt x="1455" y="2182"/>
                    <a:pt x="1590" y="2182"/>
                  </a:cubicBezTo>
                  <a:cubicBezTo>
                    <a:pt x="2069" y="2182"/>
                    <a:pt x="2550" y="2121"/>
                    <a:pt x="2954" y="1874"/>
                  </a:cubicBezTo>
                  <a:cubicBezTo>
                    <a:pt x="3113" y="1789"/>
                    <a:pt x="3261" y="1651"/>
                    <a:pt x="3282" y="1460"/>
                  </a:cubicBezTo>
                  <a:cubicBezTo>
                    <a:pt x="3303" y="1312"/>
                    <a:pt x="3218" y="1175"/>
                    <a:pt x="3124" y="1069"/>
                  </a:cubicBezTo>
                  <a:cubicBezTo>
                    <a:pt x="2954" y="889"/>
                    <a:pt x="2710" y="794"/>
                    <a:pt x="2467" y="762"/>
                  </a:cubicBezTo>
                  <a:cubicBezTo>
                    <a:pt x="2383" y="751"/>
                    <a:pt x="2297" y="746"/>
                    <a:pt x="2211" y="746"/>
                  </a:cubicBezTo>
                  <a:cubicBezTo>
                    <a:pt x="2048" y="746"/>
                    <a:pt x="1885" y="762"/>
                    <a:pt x="1726" y="783"/>
                  </a:cubicBezTo>
                  <a:cubicBezTo>
                    <a:pt x="1863" y="635"/>
                    <a:pt x="1948" y="434"/>
                    <a:pt x="1959" y="232"/>
                  </a:cubicBezTo>
                  <a:cubicBezTo>
                    <a:pt x="1969" y="169"/>
                    <a:pt x="1969" y="105"/>
                    <a:pt x="1927" y="53"/>
                  </a:cubicBezTo>
                  <a:cubicBezTo>
                    <a:pt x="1898" y="16"/>
                    <a:pt x="1855" y="0"/>
                    <a:pt x="1806" y="0"/>
                  </a:cubicBezTo>
                  <a:close/>
                </a:path>
              </a:pathLst>
            </a:custGeom>
            <a:solidFill>
              <a:srgbClr val="9D5C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258;p62">
              <a:extLst>
                <a:ext uri="{FF2B5EF4-FFF2-40B4-BE49-F238E27FC236}">
                  <a16:creationId xmlns:a16="http://schemas.microsoft.com/office/drawing/2014/main" id="{0B2131D4-0654-4FFF-65B9-DEA565F7DE1B}"/>
                </a:ext>
              </a:extLst>
            </p:cNvPr>
            <p:cNvSpPr/>
            <p:nvPr/>
          </p:nvSpPr>
          <p:spPr>
            <a:xfrm>
              <a:off x="3051000" y="3995450"/>
              <a:ext cx="22800" cy="5300"/>
            </a:xfrm>
            <a:custGeom>
              <a:avLst/>
              <a:gdLst/>
              <a:ahLst/>
              <a:cxnLst/>
              <a:rect l="l" t="t" r="r" b="b"/>
              <a:pathLst>
                <a:path w="912" h="212" extrusionOk="0">
                  <a:moveTo>
                    <a:pt x="859" y="0"/>
                  </a:moveTo>
                  <a:cubicBezTo>
                    <a:pt x="594" y="64"/>
                    <a:pt x="318" y="106"/>
                    <a:pt x="43" y="138"/>
                  </a:cubicBezTo>
                  <a:cubicBezTo>
                    <a:pt x="22" y="138"/>
                    <a:pt x="1" y="159"/>
                    <a:pt x="12" y="181"/>
                  </a:cubicBezTo>
                  <a:cubicBezTo>
                    <a:pt x="12" y="202"/>
                    <a:pt x="22" y="212"/>
                    <a:pt x="43" y="212"/>
                  </a:cubicBezTo>
                  <a:lnTo>
                    <a:pt x="54" y="212"/>
                  </a:lnTo>
                  <a:cubicBezTo>
                    <a:pt x="329" y="191"/>
                    <a:pt x="605" y="138"/>
                    <a:pt x="880" y="75"/>
                  </a:cubicBezTo>
                  <a:cubicBezTo>
                    <a:pt x="901" y="75"/>
                    <a:pt x="911" y="54"/>
                    <a:pt x="911" y="32"/>
                  </a:cubicBezTo>
                  <a:cubicBezTo>
                    <a:pt x="901" y="11"/>
                    <a:pt x="880" y="0"/>
                    <a:pt x="859"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259;p62">
              <a:extLst>
                <a:ext uri="{FF2B5EF4-FFF2-40B4-BE49-F238E27FC236}">
                  <a16:creationId xmlns:a16="http://schemas.microsoft.com/office/drawing/2014/main" id="{1E8EEE65-598C-6ACF-39BC-0E94D52FD8ED}"/>
                </a:ext>
              </a:extLst>
            </p:cNvPr>
            <p:cNvSpPr/>
            <p:nvPr/>
          </p:nvSpPr>
          <p:spPr>
            <a:xfrm>
              <a:off x="3058425" y="4002750"/>
              <a:ext cx="24900" cy="5700"/>
            </a:xfrm>
            <a:custGeom>
              <a:avLst/>
              <a:gdLst/>
              <a:ahLst/>
              <a:cxnLst/>
              <a:rect l="l" t="t" r="r" b="b"/>
              <a:pathLst>
                <a:path w="996" h="228" extrusionOk="0">
                  <a:moveTo>
                    <a:pt x="950" y="1"/>
                  </a:moveTo>
                  <a:cubicBezTo>
                    <a:pt x="944" y="1"/>
                    <a:pt x="937" y="2"/>
                    <a:pt x="932" y="5"/>
                  </a:cubicBezTo>
                  <a:cubicBezTo>
                    <a:pt x="646" y="100"/>
                    <a:pt x="339" y="143"/>
                    <a:pt x="42" y="143"/>
                  </a:cubicBezTo>
                  <a:cubicBezTo>
                    <a:pt x="21" y="143"/>
                    <a:pt x="0" y="164"/>
                    <a:pt x="0" y="185"/>
                  </a:cubicBezTo>
                  <a:cubicBezTo>
                    <a:pt x="0" y="206"/>
                    <a:pt x="21" y="227"/>
                    <a:pt x="42" y="227"/>
                  </a:cubicBezTo>
                  <a:cubicBezTo>
                    <a:pt x="350" y="227"/>
                    <a:pt x="657" y="174"/>
                    <a:pt x="964" y="79"/>
                  </a:cubicBezTo>
                  <a:cubicBezTo>
                    <a:pt x="985" y="79"/>
                    <a:pt x="995" y="47"/>
                    <a:pt x="985" y="26"/>
                  </a:cubicBezTo>
                  <a:cubicBezTo>
                    <a:pt x="985" y="10"/>
                    <a:pt x="968" y="1"/>
                    <a:pt x="950"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260;p62">
              <a:extLst>
                <a:ext uri="{FF2B5EF4-FFF2-40B4-BE49-F238E27FC236}">
                  <a16:creationId xmlns:a16="http://schemas.microsoft.com/office/drawing/2014/main" id="{D10E9C41-60C9-2460-ADB6-EBE4087E5D27}"/>
                </a:ext>
              </a:extLst>
            </p:cNvPr>
            <p:cNvSpPr/>
            <p:nvPr/>
          </p:nvSpPr>
          <p:spPr>
            <a:xfrm>
              <a:off x="3059225" y="4010950"/>
              <a:ext cx="26200" cy="8075"/>
            </a:xfrm>
            <a:custGeom>
              <a:avLst/>
              <a:gdLst/>
              <a:ahLst/>
              <a:cxnLst/>
              <a:rect l="l" t="t" r="r" b="b"/>
              <a:pathLst>
                <a:path w="1048" h="323" extrusionOk="0">
                  <a:moveTo>
                    <a:pt x="1003" y="1"/>
                  </a:moveTo>
                  <a:cubicBezTo>
                    <a:pt x="997" y="1"/>
                    <a:pt x="991" y="2"/>
                    <a:pt x="984" y="5"/>
                  </a:cubicBezTo>
                  <a:cubicBezTo>
                    <a:pt x="688" y="132"/>
                    <a:pt x="360" y="217"/>
                    <a:pt x="32" y="248"/>
                  </a:cubicBezTo>
                  <a:cubicBezTo>
                    <a:pt x="10" y="248"/>
                    <a:pt x="0" y="270"/>
                    <a:pt x="0" y="291"/>
                  </a:cubicBezTo>
                  <a:cubicBezTo>
                    <a:pt x="0" y="312"/>
                    <a:pt x="21" y="323"/>
                    <a:pt x="43" y="323"/>
                  </a:cubicBezTo>
                  <a:cubicBezTo>
                    <a:pt x="381" y="302"/>
                    <a:pt x="709" y="217"/>
                    <a:pt x="1017" y="69"/>
                  </a:cubicBezTo>
                  <a:cubicBezTo>
                    <a:pt x="1038" y="69"/>
                    <a:pt x="1048" y="37"/>
                    <a:pt x="1038" y="15"/>
                  </a:cubicBezTo>
                  <a:cubicBezTo>
                    <a:pt x="1030" y="8"/>
                    <a:pt x="1017" y="1"/>
                    <a:pt x="1003"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261;p62">
              <a:extLst>
                <a:ext uri="{FF2B5EF4-FFF2-40B4-BE49-F238E27FC236}">
                  <a16:creationId xmlns:a16="http://schemas.microsoft.com/office/drawing/2014/main" id="{E2A3034E-35AE-449E-0CF5-AC71A6B34D67}"/>
                </a:ext>
              </a:extLst>
            </p:cNvPr>
            <p:cNvSpPr/>
            <p:nvPr/>
          </p:nvSpPr>
          <p:spPr>
            <a:xfrm>
              <a:off x="2862550" y="3870675"/>
              <a:ext cx="154600" cy="162125"/>
            </a:xfrm>
            <a:custGeom>
              <a:avLst/>
              <a:gdLst/>
              <a:ahLst/>
              <a:cxnLst/>
              <a:rect l="l" t="t" r="r" b="b"/>
              <a:pathLst>
                <a:path w="6184" h="6485" extrusionOk="0">
                  <a:moveTo>
                    <a:pt x="1024" y="1"/>
                  </a:moveTo>
                  <a:cubicBezTo>
                    <a:pt x="897" y="1"/>
                    <a:pt x="770" y="38"/>
                    <a:pt x="657" y="121"/>
                  </a:cubicBezTo>
                  <a:cubicBezTo>
                    <a:pt x="266" y="407"/>
                    <a:pt x="128" y="1000"/>
                    <a:pt x="85" y="1445"/>
                  </a:cubicBezTo>
                  <a:cubicBezTo>
                    <a:pt x="1" y="2323"/>
                    <a:pt x="191" y="3234"/>
                    <a:pt x="615" y="4007"/>
                  </a:cubicBezTo>
                  <a:cubicBezTo>
                    <a:pt x="1049" y="4779"/>
                    <a:pt x="1716" y="5426"/>
                    <a:pt x="2510" y="5817"/>
                  </a:cubicBezTo>
                  <a:cubicBezTo>
                    <a:pt x="3527" y="6325"/>
                    <a:pt x="4680" y="6421"/>
                    <a:pt x="5824" y="6463"/>
                  </a:cubicBezTo>
                  <a:lnTo>
                    <a:pt x="5845" y="6484"/>
                  </a:lnTo>
                  <a:cubicBezTo>
                    <a:pt x="5951" y="6473"/>
                    <a:pt x="6068" y="6463"/>
                    <a:pt x="6173" y="6463"/>
                  </a:cubicBezTo>
                  <a:cubicBezTo>
                    <a:pt x="6184" y="5881"/>
                    <a:pt x="6141" y="5299"/>
                    <a:pt x="6078" y="4716"/>
                  </a:cubicBezTo>
                  <a:cubicBezTo>
                    <a:pt x="5962" y="4706"/>
                    <a:pt x="5856" y="4695"/>
                    <a:pt x="5739" y="4685"/>
                  </a:cubicBezTo>
                  <a:cubicBezTo>
                    <a:pt x="5686" y="4663"/>
                    <a:pt x="5644" y="4652"/>
                    <a:pt x="5602" y="4631"/>
                  </a:cubicBezTo>
                  <a:cubicBezTo>
                    <a:pt x="5040" y="4473"/>
                    <a:pt x="4479" y="4346"/>
                    <a:pt x="3971" y="4060"/>
                  </a:cubicBezTo>
                  <a:cubicBezTo>
                    <a:pt x="3929" y="4038"/>
                    <a:pt x="3887" y="4017"/>
                    <a:pt x="3844" y="3986"/>
                  </a:cubicBezTo>
                  <a:lnTo>
                    <a:pt x="3844" y="3986"/>
                  </a:lnTo>
                  <a:lnTo>
                    <a:pt x="3865" y="4007"/>
                  </a:lnTo>
                  <a:cubicBezTo>
                    <a:pt x="3463" y="3753"/>
                    <a:pt x="3103" y="3446"/>
                    <a:pt x="2796" y="3064"/>
                  </a:cubicBezTo>
                  <a:cubicBezTo>
                    <a:pt x="2341" y="2504"/>
                    <a:pt x="2033" y="1826"/>
                    <a:pt x="1885" y="1127"/>
                  </a:cubicBezTo>
                  <a:cubicBezTo>
                    <a:pt x="1843" y="905"/>
                    <a:pt x="1833" y="672"/>
                    <a:pt x="1737" y="460"/>
                  </a:cubicBezTo>
                  <a:cubicBezTo>
                    <a:pt x="1612" y="195"/>
                    <a:pt x="1317" y="1"/>
                    <a:pt x="1024" y="1"/>
                  </a:cubicBezTo>
                  <a:close/>
                </a:path>
              </a:pathLst>
            </a:custGeom>
            <a:solidFill>
              <a:srgbClr val="839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262;p62">
              <a:extLst>
                <a:ext uri="{FF2B5EF4-FFF2-40B4-BE49-F238E27FC236}">
                  <a16:creationId xmlns:a16="http://schemas.microsoft.com/office/drawing/2014/main" id="{751219B0-18AC-E288-3A13-5A17B65A6666}"/>
                </a:ext>
              </a:extLst>
            </p:cNvPr>
            <p:cNvSpPr/>
            <p:nvPr/>
          </p:nvSpPr>
          <p:spPr>
            <a:xfrm>
              <a:off x="2863075" y="3922400"/>
              <a:ext cx="154875" cy="110400"/>
            </a:xfrm>
            <a:custGeom>
              <a:avLst/>
              <a:gdLst/>
              <a:ahLst/>
              <a:cxnLst/>
              <a:rect l="l" t="t" r="r" b="b"/>
              <a:pathLst>
                <a:path w="6195" h="4416" extrusionOk="0">
                  <a:moveTo>
                    <a:pt x="43" y="0"/>
                  </a:moveTo>
                  <a:cubicBezTo>
                    <a:pt x="12" y="0"/>
                    <a:pt x="1" y="21"/>
                    <a:pt x="1" y="43"/>
                  </a:cubicBezTo>
                  <a:cubicBezTo>
                    <a:pt x="1" y="1197"/>
                    <a:pt x="520" y="2319"/>
                    <a:pt x="1398" y="3070"/>
                  </a:cubicBezTo>
                  <a:cubicBezTo>
                    <a:pt x="1981" y="3557"/>
                    <a:pt x="2743" y="3917"/>
                    <a:pt x="3664" y="4119"/>
                  </a:cubicBezTo>
                  <a:cubicBezTo>
                    <a:pt x="4480" y="4310"/>
                    <a:pt x="5327" y="4362"/>
                    <a:pt x="6141" y="4415"/>
                  </a:cubicBezTo>
                  <a:lnTo>
                    <a:pt x="6152" y="4415"/>
                  </a:lnTo>
                  <a:cubicBezTo>
                    <a:pt x="6174" y="4415"/>
                    <a:pt x="6184" y="4404"/>
                    <a:pt x="6184" y="4383"/>
                  </a:cubicBezTo>
                  <a:cubicBezTo>
                    <a:pt x="6195" y="4362"/>
                    <a:pt x="6174" y="4341"/>
                    <a:pt x="6152" y="4341"/>
                  </a:cubicBezTo>
                  <a:cubicBezTo>
                    <a:pt x="5337" y="4288"/>
                    <a:pt x="4490" y="4235"/>
                    <a:pt x="3675" y="4044"/>
                  </a:cubicBezTo>
                  <a:cubicBezTo>
                    <a:pt x="2765" y="3844"/>
                    <a:pt x="2023" y="3484"/>
                    <a:pt x="1452" y="3007"/>
                  </a:cubicBezTo>
                  <a:cubicBezTo>
                    <a:pt x="594" y="2277"/>
                    <a:pt x="75" y="1165"/>
                    <a:pt x="75" y="43"/>
                  </a:cubicBezTo>
                  <a:cubicBezTo>
                    <a:pt x="75" y="21"/>
                    <a:pt x="64" y="0"/>
                    <a:pt x="43" y="0"/>
                  </a:cubicBezTo>
                  <a:close/>
                </a:path>
              </a:pathLst>
            </a:custGeom>
            <a:solidFill>
              <a:srgbClr val="658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263;p62">
              <a:extLst>
                <a:ext uri="{FF2B5EF4-FFF2-40B4-BE49-F238E27FC236}">
                  <a16:creationId xmlns:a16="http://schemas.microsoft.com/office/drawing/2014/main" id="{85CB8007-4FAC-8F5F-8CCC-16B4B29479F2}"/>
                </a:ext>
              </a:extLst>
            </p:cNvPr>
            <p:cNvSpPr/>
            <p:nvPr/>
          </p:nvSpPr>
          <p:spPr>
            <a:xfrm>
              <a:off x="2903325" y="3882150"/>
              <a:ext cx="111175" cy="107775"/>
            </a:xfrm>
            <a:custGeom>
              <a:avLst/>
              <a:gdLst/>
              <a:ahLst/>
              <a:cxnLst/>
              <a:rect l="l" t="t" r="r" b="b"/>
              <a:pathLst>
                <a:path w="4447" h="4311" extrusionOk="0">
                  <a:moveTo>
                    <a:pt x="42" y="1"/>
                  </a:moveTo>
                  <a:cubicBezTo>
                    <a:pt x="21" y="1"/>
                    <a:pt x="0" y="22"/>
                    <a:pt x="11" y="43"/>
                  </a:cubicBezTo>
                  <a:cubicBezTo>
                    <a:pt x="96" y="1155"/>
                    <a:pt x="614" y="2224"/>
                    <a:pt x="1409" y="2998"/>
                  </a:cubicBezTo>
                  <a:cubicBezTo>
                    <a:pt x="2202" y="3770"/>
                    <a:pt x="3293" y="4247"/>
                    <a:pt x="4404" y="4310"/>
                  </a:cubicBezTo>
                  <a:cubicBezTo>
                    <a:pt x="4425" y="4310"/>
                    <a:pt x="4447" y="4289"/>
                    <a:pt x="4447" y="4268"/>
                  </a:cubicBezTo>
                  <a:cubicBezTo>
                    <a:pt x="4447" y="4247"/>
                    <a:pt x="4425" y="4226"/>
                    <a:pt x="4404" y="4226"/>
                  </a:cubicBezTo>
                  <a:cubicBezTo>
                    <a:pt x="3314" y="4172"/>
                    <a:pt x="2245" y="3696"/>
                    <a:pt x="1461" y="2944"/>
                  </a:cubicBezTo>
                  <a:cubicBezTo>
                    <a:pt x="678" y="2182"/>
                    <a:pt x="181" y="1123"/>
                    <a:pt x="85" y="33"/>
                  </a:cubicBezTo>
                  <a:cubicBezTo>
                    <a:pt x="85" y="12"/>
                    <a:pt x="64" y="1"/>
                    <a:pt x="42" y="1"/>
                  </a:cubicBezTo>
                  <a:close/>
                </a:path>
              </a:pathLst>
            </a:custGeom>
            <a:solidFill>
              <a:srgbClr val="658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264;p62">
              <a:extLst>
                <a:ext uri="{FF2B5EF4-FFF2-40B4-BE49-F238E27FC236}">
                  <a16:creationId xmlns:a16="http://schemas.microsoft.com/office/drawing/2014/main" id="{B652E52C-3F71-86B1-E645-853FF0728E1A}"/>
                </a:ext>
              </a:extLst>
            </p:cNvPr>
            <p:cNvSpPr/>
            <p:nvPr/>
          </p:nvSpPr>
          <p:spPr>
            <a:xfrm>
              <a:off x="2918950" y="3984075"/>
              <a:ext cx="22775" cy="13775"/>
            </a:xfrm>
            <a:custGeom>
              <a:avLst/>
              <a:gdLst/>
              <a:ahLst/>
              <a:cxnLst/>
              <a:rect l="l" t="t" r="r" b="b"/>
              <a:pathLst>
                <a:path w="911" h="551" extrusionOk="0">
                  <a:moveTo>
                    <a:pt x="43" y="0"/>
                  </a:moveTo>
                  <a:cubicBezTo>
                    <a:pt x="21" y="0"/>
                    <a:pt x="0" y="22"/>
                    <a:pt x="0" y="43"/>
                  </a:cubicBezTo>
                  <a:cubicBezTo>
                    <a:pt x="0" y="64"/>
                    <a:pt x="21" y="85"/>
                    <a:pt x="43" y="85"/>
                  </a:cubicBezTo>
                  <a:cubicBezTo>
                    <a:pt x="360" y="85"/>
                    <a:pt x="667" y="255"/>
                    <a:pt x="826" y="530"/>
                  </a:cubicBezTo>
                  <a:cubicBezTo>
                    <a:pt x="836" y="551"/>
                    <a:pt x="847" y="551"/>
                    <a:pt x="868" y="551"/>
                  </a:cubicBezTo>
                  <a:lnTo>
                    <a:pt x="889" y="551"/>
                  </a:lnTo>
                  <a:cubicBezTo>
                    <a:pt x="900" y="540"/>
                    <a:pt x="911" y="509"/>
                    <a:pt x="900" y="498"/>
                  </a:cubicBezTo>
                  <a:cubicBezTo>
                    <a:pt x="720" y="191"/>
                    <a:pt x="381" y="0"/>
                    <a:pt x="43" y="0"/>
                  </a:cubicBezTo>
                  <a:close/>
                </a:path>
              </a:pathLst>
            </a:custGeom>
            <a:solidFill>
              <a:srgbClr val="658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265;p62">
              <a:extLst>
                <a:ext uri="{FF2B5EF4-FFF2-40B4-BE49-F238E27FC236}">
                  <a16:creationId xmlns:a16="http://schemas.microsoft.com/office/drawing/2014/main" id="{E6012A15-3772-5AF9-5A41-FDA185CE9281}"/>
                </a:ext>
              </a:extLst>
            </p:cNvPr>
            <p:cNvSpPr/>
            <p:nvPr/>
          </p:nvSpPr>
          <p:spPr>
            <a:xfrm>
              <a:off x="3003900" y="3986450"/>
              <a:ext cx="4250" cy="45550"/>
            </a:xfrm>
            <a:custGeom>
              <a:avLst/>
              <a:gdLst/>
              <a:ahLst/>
              <a:cxnLst/>
              <a:rect l="l" t="t" r="r" b="b"/>
              <a:pathLst>
                <a:path w="170" h="1822" extrusionOk="0">
                  <a:moveTo>
                    <a:pt x="64" y="0"/>
                  </a:moveTo>
                  <a:cubicBezTo>
                    <a:pt x="43" y="0"/>
                    <a:pt x="21" y="21"/>
                    <a:pt x="32" y="43"/>
                  </a:cubicBezTo>
                  <a:cubicBezTo>
                    <a:pt x="96" y="625"/>
                    <a:pt x="85" y="1207"/>
                    <a:pt x="0" y="1779"/>
                  </a:cubicBezTo>
                  <a:cubicBezTo>
                    <a:pt x="0" y="1800"/>
                    <a:pt x="11" y="1821"/>
                    <a:pt x="32" y="1821"/>
                  </a:cubicBezTo>
                  <a:lnTo>
                    <a:pt x="43" y="1821"/>
                  </a:lnTo>
                  <a:cubicBezTo>
                    <a:pt x="64" y="1821"/>
                    <a:pt x="75" y="1811"/>
                    <a:pt x="75" y="1790"/>
                  </a:cubicBezTo>
                  <a:cubicBezTo>
                    <a:pt x="159" y="1207"/>
                    <a:pt x="170" y="614"/>
                    <a:pt x="106" y="32"/>
                  </a:cubicBezTo>
                  <a:cubicBezTo>
                    <a:pt x="106" y="11"/>
                    <a:pt x="85" y="0"/>
                    <a:pt x="64" y="0"/>
                  </a:cubicBezTo>
                  <a:close/>
                </a:path>
              </a:pathLst>
            </a:custGeom>
            <a:solidFill>
              <a:srgbClr val="658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266;p62">
              <a:extLst>
                <a:ext uri="{FF2B5EF4-FFF2-40B4-BE49-F238E27FC236}">
                  <a16:creationId xmlns:a16="http://schemas.microsoft.com/office/drawing/2014/main" id="{75BB6782-0555-7F30-86E7-7989EF3C6901}"/>
                </a:ext>
              </a:extLst>
            </p:cNvPr>
            <p:cNvSpPr/>
            <p:nvPr/>
          </p:nvSpPr>
          <p:spPr>
            <a:xfrm>
              <a:off x="3190225" y="3960700"/>
              <a:ext cx="82600" cy="55150"/>
            </a:xfrm>
            <a:custGeom>
              <a:avLst/>
              <a:gdLst/>
              <a:ahLst/>
              <a:cxnLst/>
              <a:rect l="l" t="t" r="r" b="b"/>
              <a:pathLst>
                <a:path w="3304" h="2206" extrusionOk="0">
                  <a:moveTo>
                    <a:pt x="1573" y="1"/>
                  </a:moveTo>
                  <a:cubicBezTo>
                    <a:pt x="1529" y="1"/>
                    <a:pt x="1487" y="13"/>
                    <a:pt x="1461" y="46"/>
                  </a:cubicBezTo>
                  <a:cubicBezTo>
                    <a:pt x="1419" y="88"/>
                    <a:pt x="1409" y="162"/>
                    <a:pt x="1409" y="215"/>
                  </a:cubicBezTo>
                  <a:cubicBezTo>
                    <a:pt x="1409" y="427"/>
                    <a:pt x="1483" y="628"/>
                    <a:pt x="1599" y="787"/>
                  </a:cubicBezTo>
                  <a:cubicBezTo>
                    <a:pt x="1392" y="740"/>
                    <a:pt x="1175" y="701"/>
                    <a:pt x="950" y="701"/>
                  </a:cubicBezTo>
                  <a:cubicBezTo>
                    <a:pt x="923" y="701"/>
                    <a:pt x="896" y="701"/>
                    <a:pt x="869" y="702"/>
                  </a:cubicBezTo>
                  <a:cubicBezTo>
                    <a:pt x="625" y="724"/>
                    <a:pt x="382" y="797"/>
                    <a:pt x="191" y="967"/>
                  </a:cubicBezTo>
                  <a:cubicBezTo>
                    <a:pt x="85" y="1062"/>
                    <a:pt x="0" y="1200"/>
                    <a:pt x="0" y="1348"/>
                  </a:cubicBezTo>
                  <a:cubicBezTo>
                    <a:pt x="11" y="1528"/>
                    <a:pt x="149" y="1687"/>
                    <a:pt x="308" y="1782"/>
                  </a:cubicBezTo>
                  <a:cubicBezTo>
                    <a:pt x="805" y="2131"/>
                    <a:pt x="1440" y="2195"/>
                    <a:pt x="2044" y="2206"/>
                  </a:cubicBezTo>
                  <a:cubicBezTo>
                    <a:pt x="2277" y="2206"/>
                    <a:pt x="2520" y="2206"/>
                    <a:pt x="2732" y="2131"/>
                  </a:cubicBezTo>
                  <a:cubicBezTo>
                    <a:pt x="2955" y="2047"/>
                    <a:pt x="3155" y="1877"/>
                    <a:pt x="3209" y="1655"/>
                  </a:cubicBezTo>
                  <a:cubicBezTo>
                    <a:pt x="3304" y="1306"/>
                    <a:pt x="3028" y="1062"/>
                    <a:pt x="2764" y="893"/>
                  </a:cubicBezTo>
                  <a:cubicBezTo>
                    <a:pt x="2425" y="670"/>
                    <a:pt x="2129" y="385"/>
                    <a:pt x="1821" y="120"/>
                  </a:cubicBezTo>
                  <a:cubicBezTo>
                    <a:pt x="1769" y="77"/>
                    <a:pt x="1716" y="35"/>
                    <a:pt x="1652" y="14"/>
                  </a:cubicBezTo>
                  <a:cubicBezTo>
                    <a:pt x="1627" y="6"/>
                    <a:pt x="1600" y="1"/>
                    <a:pt x="1573" y="1"/>
                  </a:cubicBezTo>
                  <a:close/>
                </a:path>
              </a:pathLst>
            </a:custGeom>
            <a:solidFill>
              <a:srgbClr val="EB9A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267;p62">
              <a:extLst>
                <a:ext uri="{FF2B5EF4-FFF2-40B4-BE49-F238E27FC236}">
                  <a16:creationId xmlns:a16="http://schemas.microsoft.com/office/drawing/2014/main" id="{AC0525CB-4B30-33B7-4228-FD22ADECFB56}"/>
                </a:ext>
              </a:extLst>
            </p:cNvPr>
            <p:cNvSpPr/>
            <p:nvPr/>
          </p:nvSpPr>
          <p:spPr>
            <a:xfrm>
              <a:off x="3202925" y="3979475"/>
              <a:ext cx="22525" cy="7000"/>
            </a:xfrm>
            <a:custGeom>
              <a:avLst/>
              <a:gdLst/>
              <a:ahLst/>
              <a:cxnLst/>
              <a:rect l="l" t="t" r="r" b="b"/>
              <a:pathLst>
                <a:path w="901" h="280" extrusionOk="0">
                  <a:moveTo>
                    <a:pt x="37" y="0"/>
                  </a:moveTo>
                  <a:cubicBezTo>
                    <a:pt x="23" y="0"/>
                    <a:pt x="12" y="10"/>
                    <a:pt x="12" y="25"/>
                  </a:cubicBezTo>
                  <a:cubicBezTo>
                    <a:pt x="1" y="46"/>
                    <a:pt x="12" y="68"/>
                    <a:pt x="33" y="79"/>
                  </a:cubicBezTo>
                  <a:cubicBezTo>
                    <a:pt x="297" y="163"/>
                    <a:pt x="572" y="227"/>
                    <a:pt x="848" y="279"/>
                  </a:cubicBezTo>
                  <a:lnTo>
                    <a:pt x="859" y="279"/>
                  </a:lnTo>
                  <a:cubicBezTo>
                    <a:pt x="880" y="279"/>
                    <a:pt x="890" y="258"/>
                    <a:pt x="901" y="237"/>
                  </a:cubicBezTo>
                  <a:cubicBezTo>
                    <a:pt x="901" y="216"/>
                    <a:pt x="890" y="195"/>
                    <a:pt x="859" y="195"/>
                  </a:cubicBezTo>
                  <a:cubicBezTo>
                    <a:pt x="593" y="152"/>
                    <a:pt x="318" y="89"/>
                    <a:pt x="54" y="4"/>
                  </a:cubicBezTo>
                  <a:cubicBezTo>
                    <a:pt x="48" y="1"/>
                    <a:pt x="43" y="0"/>
                    <a:pt x="37" y="0"/>
                  </a:cubicBezTo>
                  <a:close/>
                </a:path>
              </a:pathLst>
            </a:custGeom>
            <a:solidFill>
              <a:srgbClr val="CE5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268;p62">
              <a:extLst>
                <a:ext uri="{FF2B5EF4-FFF2-40B4-BE49-F238E27FC236}">
                  <a16:creationId xmlns:a16="http://schemas.microsoft.com/office/drawing/2014/main" id="{2FE2C8F9-CB35-88A2-9715-19E75709BC8D}"/>
                </a:ext>
              </a:extLst>
            </p:cNvPr>
            <p:cNvSpPr/>
            <p:nvPr/>
          </p:nvSpPr>
          <p:spPr>
            <a:xfrm>
              <a:off x="3193150" y="3986075"/>
              <a:ext cx="24625" cy="7275"/>
            </a:xfrm>
            <a:custGeom>
              <a:avLst/>
              <a:gdLst/>
              <a:ahLst/>
              <a:cxnLst/>
              <a:rect l="l" t="t" r="r" b="b"/>
              <a:pathLst>
                <a:path w="985" h="291" extrusionOk="0">
                  <a:moveTo>
                    <a:pt x="36" y="1"/>
                  </a:moveTo>
                  <a:cubicBezTo>
                    <a:pt x="21" y="1"/>
                    <a:pt x="8" y="11"/>
                    <a:pt x="0" y="26"/>
                  </a:cubicBezTo>
                  <a:cubicBezTo>
                    <a:pt x="0" y="47"/>
                    <a:pt x="10" y="69"/>
                    <a:pt x="32" y="79"/>
                  </a:cubicBezTo>
                  <a:cubicBezTo>
                    <a:pt x="318" y="196"/>
                    <a:pt x="625" y="269"/>
                    <a:pt x="932" y="291"/>
                  </a:cubicBezTo>
                  <a:lnTo>
                    <a:pt x="942" y="291"/>
                  </a:lnTo>
                  <a:cubicBezTo>
                    <a:pt x="963" y="291"/>
                    <a:pt x="974" y="280"/>
                    <a:pt x="974" y="259"/>
                  </a:cubicBezTo>
                  <a:cubicBezTo>
                    <a:pt x="984" y="227"/>
                    <a:pt x="963" y="217"/>
                    <a:pt x="942" y="217"/>
                  </a:cubicBezTo>
                  <a:cubicBezTo>
                    <a:pt x="636" y="185"/>
                    <a:pt x="339" y="121"/>
                    <a:pt x="53" y="5"/>
                  </a:cubicBezTo>
                  <a:cubicBezTo>
                    <a:pt x="47" y="2"/>
                    <a:pt x="41" y="1"/>
                    <a:pt x="36" y="1"/>
                  </a:cubicBezTo>
                  <a:close/>
                </a:path>
              </a:pathLst>
            </a:custGeom>
            <a:solidFill>
              <a:srgbClr val="CE5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269;p62">
              <a:extLst>
                <a:ext uri="{FF2B5EF4-FFF2-40B4-BE49-F238E27FC236}">
                  <a16:creationId xmlns:a16="http://schemas.microsoft.com/office/drawing/2014/main" id="{D0C9F990-4677-D3F0-5772-6A79A8752D7D}"/>
                </a:ext>
              </a:extLst>
            </p:cNvPr>
            <p:cNvSpPr/>
            <p:nvPr/>
          </p:nvSpPr>
          <p:spPr>
            <a:xfrm>
              <a:off x="3190225" y="3994025"/>
              <a:ext cx="25950" cy="9900"/>
            </a:xfrm>
            <a:custGeom>
              <a:avLst/>
              <a:gdLst/>
              <a:ahLst/>
              <a:cxnLst/>
              <a:rect l="l" t="t" r="r" b="b"/>
              <a:pathLst>
                <a:path w="1038" h="396" extrusionOk="0">
                  <a:moveTo>
                    <a:pt x="50" y="0"/>
                  </a:moveTo>
                  <a:cubicBezTo>
                    <a:pt x="37" y="0"/>
                    <a:pt x="19" y="8"/>
                    <a:pt x="11" y="15"/>
                  </a:cubicBezTo>
                  <a:cubicBezTo>
                    <a:pt x="0" y="36"/>
                    <a:pt x="11" y="57"/>
                    <a:pt x="33" y="68"/>
                  </a:cubicBezTo>
                  <a:cubicBezTo>
                    <a:pt x="329" y="238"/>
                    <a:pt x="647" y="344"/>
                    <a:pt x="985" y="396"/>
                  </a:cubicBezTo>
                  <a:lnTo>
                    <a:pt x="996" y="396"/>
                  </a:lnTo>
                  <a:cubicBezTo>
                    <a:pt x="1007" y="396"/>
                    <a:pt x="1028" y="386"/>
                    <a:pt x="1028" y="365"/>
                  </a:cubicBezTo>
                  <a:cubicBezTo>
                    <a:pt x="1038" y="344"/>
                    <a:pt x="1017" y="322"/>
                    <a:pt x="996" y="311"/>
                  </a:cubicBezTo>
                  <a:cubicBezTo>
                    <a:pt x="668" y="269"/>
                    <a:pt x="360" y="163"/>
                    <a:pt x="64" y="5"/>
                  </a:cubicBezTo>
                  <a:cubicBezTo>
                    <a:pt x="61" y="1"/>
                    <a:pt x="56" y="0"/>
                    <a:pt x="50" y="0"/>
                  </a:cubicBezTo>
                  <a:close/>
                </a:path>
              </a:pathLst>
            </a:custGeom>
            <a:solidFill>
              <a:srgbClr val="CE5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270;p62">
              <a:extLst>
                <a:ext uri="{FF2B5EF4-FFF2-40B4-BE49-F238E27FC236}">
                  <a16:creationId xmlns:a16="http://schemas.microsoft.com/office/drawing/2014/main" id="{B5FC0D25-7A8F-DFC7-382E-0C9A395B2807}"/>
                </a:ext>
              </a:extLst>
            </p:cNvPr>
            <p:cNvSpPr/>
            <p:nvPr/>
          </p:nvSpPr>
          <p:spPr>
            <a:xfrm>
              <a:off x="3235500" y="3864825"/>
              <a:ext cx="180775" cy="148350"/>
            </a:xfrm>
            <a:custGeom>
              <a:avLst/>
              <a:gdLst/>
              <a:ahLst/>
              <a:cxnLst/>
              <a:rect l="l" t="t" r="r" b="b"/>
              <a:pathLst>
                <a:path w="7231" h="5934" extrusionOk="0">
                  <a:moveTo>
                    <a:pt x="6211" y="0"/>
                  </a:moveTo>
                  <a:cubicBezTo>
                    <a:pt x="6147" y="0"/>
                    <a:pt x="6083" y="12"/>
                    <a:pt x="6024" y="38"/>
                  </a:cubicBezTo>
                  <a:cubicBezTo>
                    <a:pt x="5854" y="101"/>
                    <a:pt x="5738" y="282"/>
                    <a:pt x="5685" y="461"/>
                  </a:cubicBezTo>
                  <a:cubicBezTo>
                    <a:pt x="5611" y="726"/>
                    <a:pt x="5633" y="1044"/>
                    <a:pt x="5622" y="1319"/>
                  </a:cubicBezTo>
                  <a:cubicBezTo>
                    <a:pt x="5600" y="1626"/>
                    <a:pt x="5590" y="1933"/>
                    <a:pt x="5505" y="2230"/>
                  </a:cubicBezTo>
                  <a:cubicBezTo>
                    <a:pt x="5240" y="3150"/>
                    <a:pt x="4383" y="3796"/>
                    <a:pt x="3483" y="4135"/>
                  </a:cubicBezTo>
                  <a:cubicBezTo>
                    <a:pt x="2583" y="4463"/>
                    <a:pt x="1620" y="4548"/>
                    <a:pt x="678" y="4770"/>
                  </a:cubicBezTo>
                  <a:cubicBezTo>
                    <a:pt x="530" y="4813"/>
                    <a:pt x="370" y="4855"/>
                    <a:pt x="233" y="4940"/>
                  </a:cubicBezTo>
                  <a:cubicBezTo>
                    <a:pt x="106" y="5035"/>
                    <a:pt x="0" y="5183"/>
                    <a:pt x="10" y="5342"/>
                  </a:cubicBezTo>
                  <a:cubicBezTo>
                    <a:pt x="10" y="5512"/>
                    <a:pt x="148" y="5660"/>
                    <a:pt x="307" y="5733"/>
                  </a:cubicBezTo>
                  <a:cubicBezTo>
                    <a:pt x="455" y="5808"/>
                    <a:pt x="635" y="5829"/>
                    <a:pt x="805" y="5839"/>
                  </a:cubicBezTo>
                  <a:cubicBezTo>
                    <a:pt x="1337" y="5887"/>
                    <a:pt x="1882" y="5934"/>
                    <a:pt x="2421" y="5934"/>
                  </a:cubicBezTo>
                  <a:cubicBezTo>
                    <a:pt x="3191" y="5934"/>
                    <a:pt x="3950" y="5839"/>
                    <a:pt x="4647" y="5522"/>
                  </a:cubicBezTo>
                  <a:cubicBezTo>
                    <a:pt x="5378" y="5194"/>
                    <a:pt x="5981" y="4632"/>
                    <a:pt x="6458" y="3987"/>
                  </a:cubicBezTo>
                  <a:cubicBezTo>
                    <a:pt x="6882" y="3425"/>
                    <a:pt x="7157" y="2780"/>
                    <a:pt x="7221" y="2070"/>
                  </a:cubicBezTo>
                  <a:cubicBezTo>
                    <a:pt x="7231" y="1943"/>
                    <a:pt x="7231" y="1816"/>
                    <a:pt x="7231" y="1700"/>
                  </a:cubicBezTo>
                  <a:cubicBezTo>
                    <a:pt x="7210" y="1277"/>
                    <a:pt x="7115" y="863"/>
                    <a:pt x="6903" y="503"/>
                  </a:cubicBezTo>
                  <a:cubicBezTo>
                    <a:pt x="6807" y="355"/>
                    <a:pt x="6701" y="207"/>
                    <a:pt x="6543" y="101"/>
                  </a:cubicBezTo>
                  <a:cubicBezTo>
                    <a:pt x="6447" y="40"/>
                    <a:pt x="6328" y="0"/>
                    <a:pt x="6211" y="0"/>
                  </a:cubicBezTo>
                  <a:close/>
                </a:path>
              </a:pathLst>
            </a:custGeom>
            <a:solidFill>
              <a:srgbClr val="EB9A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271;p62">
              <a:extLst>
                <a:ext uri="{FF2B5EF4-FFF2-40B4-BE49-F238E27FC236}">
                  <a16:creationId xmlns:a16="http://schemas.microsoft.com/office/drawing/2014/main" id="{D7403236-D52D-B661-0C83-52E133BE6AC2}"/>
                </a:ext>
              </a:extLst>
            </p:cNvPr>
            <p:cNvSpPr/>
            <p:nvPr/>
          </p:nvSpPr>
          <p:spPr>
            <a:xfrm>
              <a:off x="3337900" y="3981150"/>
              <a:ext cx="19900" cy="13000"/>
            </a:xfrm>
            <a:custGeom>
              <a:avLst/>
              <a:gdLst/>
              <a:ahLst/>
              <a:cxnLst/>
              <a:rect l="l" t="t" r="r" b="b"/>
              <a:pathLst>
                <a:path w="796" h="520" extrusionOk="0">
                  <a:moveTo>
                    <a:pt x="742" y="1"/>
                  </a:moveTo>
                  <a:cubicBezTo>
                    <a:pt x="478" y="43"/>
                    <a:pt x="234" y="160"/>
                    <a:pt x="54" y="350"/>
                  </a:cubicBezTo>
                  <a:cubicBezTo>
                    <a:pt x="33" y="382"/>
                    <a:pt x="1" y="424"/>
                    <a:pt x="12" y="466"/>
                  </a:cubicBezTo>
                  <a:cubicBezTo>
                    <a:pt x="12" y="488"/>
                    <a:pt x="22" y="509"/>
                    <a:pt x="43" y="520"/>
                  </a:cubicBezTo>
                  <a:lnTo>
                    <a:pt x="64" y="520"/>
                  </a:lnTo>
                  <a:cubicBezTo>
                    <a:pt x="76" y="520"/>
                    <a:pt x="97" y="520"/>
                    <a:pt x="97" y="509"/>
                  </a:cubicBezTo>
                  <a:cubicBezTo>
                    <a:pt x="107" y="488"/>
                    <a:pt x="107" y="466"/>
                    <a:pt x="86" y="456"/>
                  </a:cubicBezTo>
                  <a:cubicBezTo>
                    <a:pt x="86" y="445"/>
                    <a:pt x="97" y="424"/>
                    <a:pt x="107" y="414"/>
                  </a:cubicBezTo>
                  <a:cubicBezTo>
                    <a:pt x="276" y="233"/>
                    <a:pt x="509" y="117"/>
                    <a:pt x="753" y="85"/>
                  </a:cubicBezTo>
                  <a:cubicBezTo>
                    <a:pt x="774" y="85"/>
                    <a:pt x="795" y="64"/>
                    <a:pt x="784" y="43"/>
                  </a:cubicBezTo>
                  <a:cubicBezTo>
                    <a:pt x="784" y="22"/>
                    <a:pt x="763" y="1"/>
                    <a:pt x="742" y="1"/>
                  </a:cubicBezTo>
                  <a:close/>
                </a:path>
              </a:pathLst>
            </a:custGeom>
            <a:solidFill>
              <a:srgbClr val="CE5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272;p62">
              <a:extLst>
                <a:ext uri="{FF2B5EF4-FFF2-40B4-BE49-F238E27FC236}">
                  <a16:creationId xmlns:a16="http://schemas.microsoft.com/office/drawing/2014/main" id="{03E4C7FC-A377-8EE0-4A1D-05F19B0C875F}"/>
                </a:ext>
              </a:extLst>
            </p:cNvPr>
            <p:cNvSpPr/>
            <p:nvPr/>
          </p:nvSpPr>
          <p:spPr>
            <a:xfrm>
              <a:off x="3372075" y="3855900"/>
              <a:ext cx="47650" cy="82675"/>
            </a:xfrm>
            <a:custGeom>
              <a:avLst/>
              <a:gdLst/>
              <a:ahLst/>
              <a:cxnLst/>
              <a:rect l="l" t="t" r="r" b="b"/>
              <a:pathLst>
                <a:path w="1906" h="3307" extrusionOk="0">
                  <a:moveTo>
                    <a:pt x="399" y="1"/>
                  </a:moveTo>
                  <a:cubicBezTo>
                    <a:pt x="378" y="1"/>
                    <a:pt x="357" y="4"/>
                    <a:pt x="339" y="13"/>
                  </a:cubicBezTo>
                  <a:cubicBezTo>
                    <a:pt x="264" y="56"/>
                    <a:pt x="243" y="141"/>
                    <a:pt x="222" y="215"/>
                  </a:cubicBezTo>
                  <a:cubicBezTo>
                    <a:pt x="170" y="490"/>
                    <a:pt x="159" y="766"/>
                    <a:pt x="127" y="1041"/>
                  </a:cubicBezTo>
                  <a:cubicBezTo>
                    <a:pt x="85" y="1613"/>
                    <a:pt x="42" y="2173"/>
                    <a:pt x="0" y="2735"/>
                  </a:cubicBezTo>
                  <a:cubicBezTo>
                    <a:pt x="540" y="2957"/>
                    <a:pt x="1090" y="3158"/>
                    <a:pt x="1652" y="3306"/>
                  </a:cubicBezTo>
                  <a:cubicBezTo>
                    <a:pt x="1800" y="2989"/>
                    <a:pt x="1863" y="2639"/>
                    <a:pt x="1874" y="2290"/>
                  </a:cubicBezTo>
                  <a:cubicBezTo>
                    <a:pt x="1906" y="1877"/>
                    <a:pt x="1821" y="1464"/>
                    <a:pt x="1641" y="1104"/>
                  </a:cubicBezTo>
                  <a:cubicBezTo>
                    <a:pt x="1419" y="639"/>
                    <a:pt x="1027" y="257"/>
                    <a:pt x="551" y="46"/>
                  </a:cubicBezTo>
                  <a:cubicBezTo>
                    <a:pt x="506" y="23"/>
                    <a:pt x="450" y="1"/>
                    <a:pt x="399" y="1"/>
                  </a:cubicBezTo>
                  <a:close/>
                </a:path>
              </a:pathLst>
            </a:custGeom>
            <a:solidFill>
              <a:srgbClr val="78B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273;p62">
              <a:extLst>
                <a:ext uri="{FF2B5EF4-FFF2-40B4-BE49-F238E27FC236}">
                  <a16:creationId xmlns:a16="http://schemas.microsoft.com/office/drawing/2014/main" id="{4FB62F8E-48AC-12CC-8959-119AEF73EF8A}"/>
                </a:ext>
              </a:extLst>
            </p:cNvPr>
            <p:cNvSpPr/>
            <p:nvPr/>
          </p:nvSpPr>
          <p:spPr>
            <a:xfrm>
              <a:off x="3371000" y="3911975"/>
              <a:ext cx="46875" cy="20250"/>
            </a:xfrm>
            <a:custGeom>
              <a:avLst/>
              <a:gdLst/>
              <a:ahLst/>
              <a:cxnLst/>
              <a:rect l="l" t="t" r="r" b="b"/>
              <a:pathLst>
                <a:path w="1875" h="810" extrusionOk="0">
                  <a:moveTo>
                    <a:pt x="47" y="0"/>
                  </a:moveTo>
                  <a:cubicBezTo>
                    <a:pt x="32" y="0"/>
                    <a:pt x="19" y="10"/>
                    <a:pt x="11" y="26"/>
                  </a:cubicBezTo>
                  <a:cubicBezTo>
                    <a:pt x="1" y="47"/>
                    <a:pt x="11" y="68"/>
                    <a:pt x="32" y="78"/>
                  </a:cubicBezTo>
                  <a:lnTo>
                    <a:pt x="1811" y="809"/>
                  </a:lnTo>
                  <a:lnTo>
                    <a:pt x="1822" y="809"/>
                  </a:lnTo>
                  <a:cubicBezTo>
                    <a:pt x="1843" y="809"/>
                    <a:pt x="1853" y="798"/>
                    <a:pt x="1864" y="788"/>
                  </a:cubicBezTo>
                  <a:cubicBezTo>
                    <a:pt x="1874" y="767"/>
                    <a:pt x="1864" y="746"/>
                    <a:pt x="1843" y="735"/>
                  </a:cubicBezTo>
                  <a:lnTo>
                    <a:pt x="64" y="5"/>
                  </a:lnTo>
                  <a:cubicBezTo>
                    <a:pt x="59" y="2"/>
                    <a:pt x="53" y="0"/>
                    <a:pt x="47" y="0"/>
                  </a:cubicBez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274;p62">
              <a:extLst>
                <a:ext uri="{FF2B5EF4-FFF2-40B4-BE49-F238E27FC236}">
                  <a16:creationId xmlns:a16="http://schemas.microsoft.com/office/drawing/2014/main" id="{20C8D9FF-D2F9-3E4E-59A2-5E93D74ABF17}"/>
                </a:ext>
              </a:extLst>
            </p:cNvPr>
            <p:cNvSpPr/>
            <p:nvPr/>
          </p:nvSpPr>
          <p:spPr>
            <a:xfrm>
              <a:off x="3380250" y="3854375"/>
              <a:ext cx="43975" cy="85250"/>
            </a:xfrm>
            <a:custGeom>
              <a:avLst/>
              <a:gdLst/>
              <a:ahLst/>
              <a:cxnLst/>
              <a:rect l="l" t="t" r="r" b="b"/>
              <a:pathLst>
                <a:path w="1759" h="3410" extrusionOk="0">
                  <a:moveTo>
                    <a:pt x="54" y="1"/>
                  </a:moveTo>
                  <a:cubicBezTo>
                    <a:pt x="33" y="1"/>
                    <a:pt x="12" y="11"/>
                    <a:pt x="1" y="32"/>
                  </a:cubicBezTo>
                  <a:cubicBezTo>
                    <a:pt x="1" y="53"/>
                    <a:pt x="12" y="74"/>
                    <a:pt x="33" y="85"/>
                  </a:cubicBezTo>
                  <a:cubicBezTo>
                    <a:pt x="297" y="138"/>
                    <a:pt x="573" y="202"/>
                    <a:pt x="817" y="307"/>
                  </a:cubicBezTo>
                  <a:cubicBezTo>
                    <a:pt x="1092" y="424"/>
                    <a:pt x="1304" y="604"/>
                    <a:pt x="1431" y="805"/>
                  </a:cubicBezTo>
                  <a:cubicBezTo>
                    <a:pt x="1579" y="1038"/>
                    <a:pt x="1610" y="1335"/>
                    <a:pt x="1631" y="1578"/>
                  </a:cubicBezTo>
                  <a:cubicBezTo>
                    <a:pt x="1674" y="2298"/>
                    <a:pt x="1558" y="2902"/>
                    <a:pt x="1271" y="3346"/>
                  </a:cubicBezTo>
                  <a:cubicBezTo>
                    <a:pt x="1261" y="3367"/>
                    <a:pt x="1261" y="3389"/>
                    <a:pt x="1282" y="3410"/>
                  </a:cubicBezTo>
                  <a:lnTo>
                    <a:pt x="1304" y="3410"/>
                  </a:lnTo>
                  <a:cubicBezTo>
                    <a:pt x="1314" y="3410"/>
                    <a:pt x="1335" y="3399"/>
                    <a:pt x="1335" y="3389"/>
                  </a:cubicBezTo>
                  <a:cubicBezTo>
                    <a:pt x="1631" y="2923"/>
                    <a:pt x="1758" y="2309"/>
                    <a:pt x="1706" y="1578"/>
                  </a:cubicBezTo>
                  <a:cubicBezTo>
                    <a:pt x="1695" y="1314"/>
                    <a:pt x="1652" y="1017"/>
                    <a:pt x="1494" y="763"/>
                  </a:cubicBezTo>
                  <a:cubicBezTo>
                    <a:pt x="1367" y="540"/>
                    <a:pt x="1144" y="361"/>
                    <a:pt x="848" y="234"/>
                  </a:cubicBezTo>
                  <a:cubicBezTo>
                    <a:pt x="594" y="117"/>
                    <a:pt x="319" y="64"/>
                    <a:pt x="54" y="1"/>
                  </a:cubicBez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271;p14">
            <a:extLst>
              <a:ext uri="{FF2B5EF4-FFF2-40B4-BE49-F238E27FC236}">
                <a16:creationId xmlns:a16="http://schemas.microsoft.com/office/drawing/2014/main" id="{C9A0F33B-618F-804F-8FD0-8822A0782360}"/>
              </a:ext>
            </a:extLst>
          </p:cNvPr>
          <p:cNvSpPr txBox="1">
            <a:spLocks/>
          </p:cNvSpPr>
          <p:nvPr/>
        </p:nvSpPr>
        <p:spPr>
          <a:xfrm>
            <a:off x="173108" y="4814995"/>
            <a:ext cx="8797783" cy="180974"/>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solidFill>
                  <a:schemeClr val="accent6"/>
                </a:solidFill>
                <a:latin typeface="Oswald" panose="00000500000000000000" pitchFamily="2" charset="0"/>
              </a:rPr>
              <a:pPr/>
              <a:t>1</a:t>
            </a:fld>
            <a:endParaRPr lang="en">
              <a:solidFill>
                <a:schemeClr val="accent6"/>
              </a:solidFill>
              <a:latin typeface="Oswald" panose="00000500000000000000" pitchFamily="2" charset="0"/>
            </a:endParaRPr>
          </a:p>
        </p:txBody>
      </p:sp>
    </p:spTree>
    <p:extLst>
      <p:ext uri="{BB962C8B-B14F-4D97-AF65-F5344CB8AC3E}">
        <p14:creationId xmlns:p14="http://schemas.microsoft.com/office/powerpoint/2010/main" val="2017925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cxnSp>
        <p:nvCxnSpPr>
          <p:cNvPr id="2058" name="Google Shape;2058;p60"/>
          <p:cNvCxnSpPr>
            <a:cxnSpLocks/>
          </p:cNvCxnSpPr>
          <p:nvPr/>
        </p:nvCxnSpPr>
        <p:spPr>
          <a:xfrm rot="10800000">
            <a:off x="826723" y="2721274"/>
            <a:ext cx="263777" cy="0"/>
          </a:xfrm>
          <a:prstGeom prst="straightConnector1">
            <a:avLst/>
          </a:prstGeom>
          <a:noFill/>
          <a:ln w="19050" cap="flat" cmpd="sng">
            <a:solidFill>
              <a:schemeClr val="accent5"/>
            </a:solidFill>
            <a:prstDash val="dot"/>
            <a:round/>
            <a:headEnd type="none" w="med" len="med"/>
            <a:tailEnd type="oval" w="med" len="med"/>
          </a:ln>
        </p:spPr>
      </p:cxnSp>
      <p:cxnSp>
        <p:nvCxnSpPr>
          <p:cNvPr id="2062" name="Google Shape;2062;p60"/>
          <p:cNvCxnSpPr>
            <a:cxnSpLocks/>
            <a:endCxn id="2063" idx="2"/>
          </p:cNvCxnSpPr>
          <p:nvPr/>
        </p:nvCxnSpPr>
        <p:spPr>
          <a:xfrm>
            <a:off x="1832527" y="2548024"/>
            <a:ext cx="1322236" cy="7051"/>
          </a:xfrm>
          <a:prstGeom prst="straightConnector1">
            <a:avLst/>
          </a:prstGeom>
          <a:noFill/>
          <a:ln w="19050" cap="flat" cmpd="sng">
            <a:solidFill>
              <a:schemeClr val="accent5"/>
            </a:solidFill>
            <a:prstDash val="dot"/>
            <a:round/>
            <a:headEnd type="none" w="med" len="med"/>
            <a:tailEnd type="none" w="med" len="med"/>
          </a:ln>
        </p:spPr>
      </p:cxnSp>
      <p:sp>
        <p:nvSpPr>
          <p:cNvPr id="704" name="Google Shape;704;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Metodologi Penelitian</a:t>
            </a:r>
            <a:endParaRPr>
              <a:solidFill>
                <a:schemeClr val="lt1"/>
              </a:solidFill>
            </a:endParaRPr>
          </a:p>
        </p:txBody>
      </p:sp>
      <p:grpSp>
        <p:nvGrpSpPr>
          <p:cNvPr id="7" name="Group 6">
            <a:extLst>
              <a:ext uri="{FF2B5EF4-FFF2-40B4-BE49-F238E27FC236}">
                <a16:creationId xmlns:a16="http://schemas.microsoft.com/office/drawing/2014/main" id="{B100B42A-4206-7249-ACB6-88D849E1AD93}"/>
              </a:ext>
            </a:extLst>
          </p:cNvPr>
          <p:cNvGrpSpPr/>
          <p:nvPr/>
        </p:nvGrpSpPr>
        <p:grpSpPr>
          <a:xfrm>
            <a:off x="1090500" y="2352519"/>
            <a:ext cx="742027" cy="737510"/>
            <a:chOff x="1024376" y="1746050"/>
            <a:chExt cx="641376" cy="659700"/>
          </a:xfrm>
        </p:grpSpPr>
        <p:sp>
          <p:nvSpPr>
            <p:cNvPr id="2059" name="Google Shape;2059;p60"/>
            <p:cNvSpPr/>
            <p:nvPr/>
          </p:nvSpPr>
          <p:spPr>
            <a:xfrm>
              <a:off x="1024376" y="1746050"/>
              <a:ext cx="641376" cy="659700"/>
            </a:xfrm>
            <a:prstGeom prst="ellipse">
              <a:avLst/>
            </a:prstGeom>
            <a:solidFill>
              <a:schemeClr val="accent2"/>
            </a:solidFill>
            <a:ln w="76200" cap="flat" cmpd="sng">
              <a:solidFill>
                <a:srgbClr val="FFFF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99" name="Google Shape;2099;p60"/>
            <p:cNvSpPr/>
            <p:nvPr/>
          </p:nvSpPr>
          <p:spPr>
            <a:xfrm>
              <a:off x="1328196" y="2041313"/>
              <a:ext cx="33097" cy="16787"/>
            </a:xfrm>
            <a:custGeom>
              <a:avLst/>
              <a:gdLst/>
              <a:ahLst/>
              <a:cxnLst/>
              <a:rect l="l" t="t" r="r" b="b"/>
              <a:pathLst>
                <a:path w="941" h="464" extrusionOk="0">
                  <a:moveTo>
                    <a:pt x="227" y="1"/>
                  </a:moveTo>
                  <a:cubicBezTo>
                    <a:pt x="148" y="1"/>
                    <a:pt x="71" y="54"/>
                    <a:pt x="41" y="130"/>
                  </a:cubicBezTo>
                  <a:cubicBezTo>
                    <a:pt x="0" y="232"/>
                    <a:pt x="50" y="353"/>
                    <a:pt x="152" y="393"/>
                  </a:cubicBezTo>
                  <a:cubicBezTo>
                    <a:pt x="182" y="403"/>
                    <a:pt x="334" y="464"/>
                    <a:pt x="466" y="464"/>
                  </a:cubicBezTo>
                  <a:cubicBezTo>
                    <a:pt x="607" y="464"/>
                    <a:pt x="759" y="403"/>
                    <a:pt x="789" y="393"/>
                  </a:cubicBezTo>
                  <a:cubicBezTo>
                    <a:pt x="890" y="353"/>
                    <a:pt x="941" y="232"/>
                    <a:pt x="900" y="130"/>
                  </a:cubicBezTo>
                  <a:cubicBezTo>
                    <a:pt x="869" y="53"/>
                    <a:pt x="791" y="5"/>
                    <a:pt x="710" y="5"/>
                  </a:cubicBezTo>
                  <a:cubicBezTo>
                    <a:pt x="685" y="5"/>
                    <a:pt x="661" y="9"/>
                    <a:pt x="637" y="19"/>
                  </a:cubicBezTo>
                  <a:cubicBezTo>
                    <a:pt x="597" y="29"/>
                    <a:pt x="516" y="50"/>
                    <a:pt x="466" y="50"/>
                  </a:cubicBezTo>
                  <a:cubicBezTo>
                    <a:pt x="425" y="50"/>
                    <a:pt x="344" y="29"/>
                    <a:pt x="304" y="19"/>
                  </a:cubicBezTo>
                  <a:cubicBezTo>
                    <a:pt x="279" y="6"/>
                    <a:pt x="253" y="1"/>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723" name="Google Shape;723;p38"/>
          <p:cNvSpPr/>
          <p:nvPr/>
        </p:nvSpPr>
        <p:spPr>
          <a:xfrm>
            <a:off x="5864350" y="-102250"/>
            <a:ext cx="3419250" cy="900625"/>
          </a:xfrm>
          <a:custGeom>
            <a:avLst/>
            <a:gdLst/>
            <a:ahLst/>
            <a:cxnLst/>
            <a:rect l="l" t="t" r="r" b="b"/>
            <a:pathLst>
              <a:path w="136770" h="36025" extrusionOk="0">
                <a:moveTo>
                  <a:pt x="0" y="0"/>
                </a:moveTo>
                <a:cubicBezTo>
                  <a:pt x="4982" y="11622"/>
                  <a:pt x="25488" y="21635"/>
                  <a:pt x="35361" y="13735"/>
                </a:cubicBezTo>
                <a:cubicBezTo>
                  <a:pt x="37218" y="12249"/>
                  <a:pt x="33249" y="6571"/>
                  <a:pt x="31270" y="7890"/>
                </a:cubicBezTo>
                <a:cubicBezTo>
                  <a:pt x="26912" y="10794"/>
                  <a:pt x="31202" y="21358"/>
                  <a:pt x="36238" y="22795"/>
                </a:cubicBezTo>
                <a:cubicBezTo>
                  <a:pt x="49691" y="26635"/>
                  <a:pt x="61808" y="6741"/>
                  <a:pt x="75691" y="8475"/>
                </a:cubicBezTo>
                <a:cubicBezTo>
                  <a:pt x="90326" y="10303"/>
                  <a:pt x="96871" y="31019"/>
                  <a:pt x="111053" y="35069"/>
                </a:cubicBezTo>
                <a:cubicBezTo>
                  <a:pt x="117968" y="37044"/>
                  <a:pt x="126287" y="35665"/>
                  <a:pt x="132386" y="31854"/>
                </a:cubicBezTo>
                <a:cubicBezTo>
                  <a:pt x="136462" y="29307"/>
                  <a:pt x="135252" y="22679"/>
                  <a:pt x="136770" y="18119"/>
                </a:cubicBezTo>
              </a:path>
            </a:pathLst>
          </a:custGeom>
          <a:noFill/>
          <a:ln w="19050" cap="flat" cmpd="sng">
            <a:solidFill>
              <a:schemeClr val="accent5"/>
            </a:solidFill>
            <a:prstDash val="dot"/>
            <a:round/>
            <a:headEnd type="none" w="med" len="med"/>
            <a:tailEnd type="none" w="med" len="med"/>
          </a:ln>
        </p:spPr>
        <p:txBody>
          <a:bodyPr/>
          <a:lstStyle/>
          <a:p>
            <a:endParaRPr lang="en-ID"/>
          </a:p>
        </p:txBody>
      </p:sp>
      <p:grpSp>
        <p:nvGrpSpPr>
          <p:cNvPr id="724" name="Google Shape;724;p38"/>
          <p:cNvGrpSpPr/>
          <p:nvPr/>
        </p:nvGrpSpPr>
        <p:grpSpPr>
          <a:xfrm flipH="1">
            <a:off x="7670679" y="102936"/>
            <a:ext cx="1233110" cy="1256957"/>
            <a:chOff x="1856136" y="1549944"/>
            <a:chExt cx="306652" cy="312583"/>
          </a:xfrm>
        </p:grpSpPr>
        <p:sp>
          <p:nvSpPr>
            <p:cNvPr id="725" name="Google Shape;725;p38"/>
            <p:cNvSpPr/>
            <p:nvPr/>
          </p:nvSpPr>
          <p:spPr>
            <a:xfrm>
              <a:off x="1856136" y="1549944"/>
              <a:ext cx="306652" cy="312583"/>
            </a:xfrm>
            <a:custGeom>
              <a:avLst/>
              <a:gdLst/>
              <a:ahLst/>
              <a:cxnLst/>
              <a:rect l="l" t="t" r="r" b="b"/>
              <a:pathLst>
                <a:path w="9773" h="9962" extrusionOk="0">
                  <a:moveTo>
                    <a:pt x="7598" y="3649"/>
                  </a:moveTo>
                  <a:lnTo>
                    <a:pt x="6931" y="4206"/>
                  </a:lnTo>
                  <a:cubicBezTo>
                    <a:pt x="6951" y="4155"/>
                    <a:pt x="6971" y="4105"/>
                    <a:pt x="6981" y="4054"/>
                  </a:cubicBezTo>
                  <a:cubicBezTo>
                    <a:pt x="7062" y="3943"/>
                    <a:pt x="7143" y="3862"/>
                    <a:pt x="7244" y="3801"/>
                  </a:cubicBezTo>
                  <a:cubicBezTo>
                    <a:pt x="7355" y="3720"/>
                    <a:pt x="7477" y="3680"/>
                    <a:pt x="7598" y="3649"/>
                  </a:cubicBezTo>
                  <a:close/>
                  <a:moveTo>
                    <a:pt x="5039" y="4246"/>
                  </a:moveTo>
                  <a:lnTo>
                    <a:pt x="4827" y="4853"/>
                  </a:lnTo>
                  <a:lnTo>
                    <a:pt x="4614" y="4287"/>
                  </a:lnTo>
                  <a:cubicBezTo>
                    <a:pt x="4654" y="4276"/>
                    <a:pt x="4685" y="4267"/>
                    <a:pt x="4715" y="4267"/>
                  </a:cubicBezTo>
                  <a:cubicBezTo>
                    <a:pt x="4827" y="4256"/>
                    <a:pt x="4928" y="4246"/>
                    <a:pt x="5039" y="4246"/>
                  </a:cubicBezTo>
                  <a:close/>
                  <a:moveTo>
                    <a:pt x="5002" y="0"/>
                  </a:moveTo>
                  <a:cubicBezTo>
                    <a:pt x="4913" y="0"/>
                    <a:pt x="4824" y="3"/>
                    <a:pt x="4735" y="8"/>
                  </a:cubicBezTo>
                  <a:cubicBezTo>
                    <a:pt x="4179" y="38"/>
                    <a:pt x="3633" y="160"/>
                    <a:pt x="3117" y="382"/>
                  </a:cubicBezTo>
                  <a:cubicBezTo>
                    <a:pt x="2611" y="594"/>
                    <a:pt x="2145" y="878"/>
                    <a:pt x="1731" y="1242"/>
                  </a:cubicBezTo>
                  <a:cubicBezTo>
                    <a:pt x="1316" y="1616"/>
                    <a:pt x="962" y="2041"/>
                    <a:pt x="679" y="2516"/>
                  </a:cubicBezTo>
                  <a:cubicBezTo>
                    <a:pt x="426" y="2952"/>
                    <a:pt x="234" y="3427"/>
                    <a:pt x="122" y="3923"/>
                  </a:cubicBezTo>
                  <a:lnTo>
                    <a:pt x="113" y="3923"/>
                  </a:lnTo>
                  <a:cubicBezTo>
                    <a:pt x="21" y="4074"/>
                    <a:pt x="1" y="4246"/>
                    <a:pt x="41" y="4418"/>
                  </a:cubicBezTo>
                  <a:cubicBezTo>
                    <a:pt x="82" y="4590"/>
                    <a:pt x="183" y="4732"/>
                    <a:pt x="335" y="4823"/>
                  </a:cubicBezTo>
                  <a:lnTo>
                    <a:pt x="2631" y="6209"/>
                  </a:lnTo>
                  <a:lnTo>
                    <a:pt x="2257" y="6259"/>
                  </a:lnTo>
                  <a:cubicBezTo>
                    <a:pt x="1943" y="6300"/>
                    <a:pt x="1711" y="6563"/>
                    <a:pt x="1721" y="6877"/>
                  </a:cubicBezTo>
                  <a:lnTo>
                    <a:pt x="1781" y="9365"/>
                  </a:lnTo>
                  <a:cubicBezTo>
                    <a:pt x="1792" y="9537"/>
                    <a:pt x="1862" y="9698"/>
                    <a:pt x="1984" y="9810"/>
                  </a:cubicBezTo>
                  <a:cubicBezTo>
                    <a:pt x="2105" y="9911"/>
                    <a:pt x="2247" y="9961"/>
                    <a:pt x="2399" y="9961"/>
                  </a:cubicBezTo>
                  <a:lnTo>
                    <a:pt x="2449" y="9961"/>
                  </a:lnTo>
                  <a:lnTo>
                    <a:pt x="4411" y="9770"/>
                  </a:lnTo>
                  <a:cubicBezTo>
                    <a:pt x="4462" y="9790"/>
                    <a:pt x="4523" y="9790"/>
                    <a:pt x="4573" y="9790"/>
                  </a:cubicBezTo>
                  <a:lnTo>
                    <a:pt x="4624" y="9790"/>
                  </a:lnTo>
                  <a:cubicBezTo>
                    <a:pt x="4705" y="9790"/>
                    <a:pt x="4776" y="9770"/>
                    <a:pt x="4847" y="9729"/>
                  </a:cubicBezTo>
                  <a:lnTo>
                    <a:pt x="8347" y="9395"/>
                  </a:lnTo>
                  <a:cubicBezTo>
                    <a:pt x="8509" y="9385"/>
                    <a:pt x="8660" y="9304"/>
                    <a:pt x="8761" y="9172"/>
                  </a:cubicBezTo>
                  <a:cubicBezTo>
                    <a:pt x="8862" y="9041"/>
                    <a:pt x="8913" y="8879"/>
                    <a:pt x="8893" y="8718"/>
                  </a:cubicBezTo>
                  <a:lnTo>
                    <a:pt x="8559" y="6027"/>
                  </a:lnTo>
                  <a:cubicBezTo>
                    <a:pt x="8539" y="5865"/>
                    <a:pt x="8448" y="5713"/>
                    <a:pt x="8327" y="5622"/>
                  </a:cubicBezTo>
                  <a:cubicBezTo>
                    <a:pt x="8220" y="5541"/>
                    <a:pt x="8095" y="5492"/>
                    <a:pt x="7966" y="5492"/>
                  </a:cubicBezTo>
                  <a:cubicBezTo>
                    <a:pt x="7934" y="5492"/>
                    <a:pt x="7903" y="5495"/>
                    <a:pt x="7871" y="5501"/>
                  </a:cubicBezTo>
                  <a:lnTo>
                    <a:pt x="7315" y="5571"/>
                  </a:lnTo>
                  <a:lnTo>
                    <a:pt x="9460" y="3791"/>
                  </a:lnTo>
                  <a:cubicBezTo>
                    <a:pt x="9732" y="3568"/>
                    <a:pt x="9773" y="3154"/>
                    <a:pt x="9550" y="2880"/>
                  </a:cubicBezTo>
                  <a:cubicBezTo>
                    <a:pt x="9530" y="2860"/>
                    <a:pt x="9520" y="2850"/>
                    <a:pt x="9510" y="2830"/>
                  </a:cubicBezTo>
                  <a:cubicBezTo>
                    <a:pt x="9439" y="2689"/>
                    <a:pt x="9358" y="2547"/>
                    <a:pt x="9267" y="2405"/>
                  </a:cubicBezTo>
                  <a:lnTo>
                    <a:pt x="9267" y="2395"/>
                  </a:lnTo>
                  <a:cubicBezTo>
                    <a:pt x="8781" y="1637"/>
                    <a:pt x="8114" y="1009"/>
                    <a:pt x="7325" y="585"/>
                  </a:cubicBezTo>
                  <a:cubicBezTo>
                    <a:pt x="6606" y="202"/>
                    <a:pt x="5804" y="0"/>
                    <a:pt x="5002" y="0"/>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8"/>
            <p:cNvSpPr/>
            <p:nvPr/>
          </p:nvSpPr>
          <p:spPr>
            <a:xfrm>
              <a:off x="1877096" y="1608557"/>
              <a:ext cx="262849" cy="78444"/>
            </a:xfrm>
            <a:custGeom>
              <a:avLst/>
              <a:gdLst/>
              <a:ahLst/>
              <a:cxnLst/>
              <a:rect l="l" t="t" r="r" b="b"/>
              <a:pathLst>
                <a:path w="8377" h="2500" extrusionOk="0">
                  <a:moveTo>
                    <a:pt x="6717" y="1"/>
                  </a:moveTo>
                  <a:lnTo>
                    <a:pt x="861" y="740"/>
                  </a:lnTo>
                  <a:cubicBezTo>
                    <a:pt x="578" y="1286"/>
                    <a:pt x="284" y="1842"/>
                    <a:pt x="1" y="2399"/>
                  </a:cubicBezTo>
                  <a:cubicBezTo>
                    <a:pt x="179" y="2309"/>
                    <a:pt x="586" y="2129"/>
                    <a:pt x="1111" y="2129"/>
                  </a:cubicBezTo>
                  <a:cubicBezTo>
                    <a:pt x="1240" y="2129"/>
                    <a:pt x="1376" y="2140"/>
                    <a:pt x="1518" y="2166"/>
                  </a:cubicBezTo>
                  <a:cubicBezTo>
                    <a:pt x="1902" y="2237"/>
                    <a:pt x="2196" y="2378"/>
                    <a:pt x="2378" y="2500"/>
                  </a:cubicBezTo>
                  <a:cubicBezTo>
                    <a:pt x="2590" y="2318"/>
                    <a:pt x="3136" y="1903"/>
                    <a:pt x="3966" y="1792"/>
                  </a:cubicBezTo>
                  <a:cubicBezTo>
                    <a:pt x="4110" y="1772"/>
                    <a:pt x="4249" y="1764"/>
                    <a:pt x="4380" y="1764"/>
                  </a:cubicBezTo>
                  <a:cubicBezTo>
                    <a:pt x="5002" y="1764"/>
                    <a:pt x="5467" y="1953"/>
                    <a:pt x="5676" y="2044"/>
                  </a:cubicBezTo>
                  <a:cubicBezTo>
                    <a:pt x="5787" y="1852"/>
                    <a:pt x="5959" y="1610"/>
                    <a:pt x="6242" y="1417"/>
                  </a:cubicBezTo>
                  <a:cubicBezTo>
                    <a:pt x="6552" y="1210"/>
                    <a:pt x="6891" y="1141"/>
                    <a:pt x="7205" y="1141"/>
                  </a:cubicBezTo>
                  <a:cubicBezTo>
                    <a:pt x="7813" y="1141"/>
                    <a:pt x="8330" y="1401"/>
                    <a:pt x="8376" y="1428"/>
                  </a:cubicBezTo>
                  <a:lnTo>
                    <a:pt x="8083" y="861"/>
                  </a:lnTo>
                  <a:lnTo>
                    <a:pt x="6717" y="1"/>
                  </a:ln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8"/>
            <p:cNvSpPr/>
            <p:nvPr/>
          </p:nvSpPr>
          <p:spPr>
            <a:xfrm>
              <a:off x="1877096" y="1569053"/>
              <a:ext cx="262849" cy="114779"/>
            </a:xfrm>
            <a:custGeom>
              <a:avLst/>
              <a:gdLst/>
              <a:ahLst/>
              <a:cxnLst/>
              <a:rect l="l" t="t" r="r" b="b"/>
              <a:pathLst>
                <a:path w="8377" h="3658" extrusionOk="0">
                  <a:moveTo>
                    <a:pt x="4313" y="0"/>
                  </a:moveTo>
                  <a:cubicBezTo>
                    <a:pt x="4241" y="0"/>
                    <a:pt x="4170" y="2"/>
                    <a:pt x="4098" y="6"/>
                  </a:cubicBezTo>
                  <a:cubicBezTo>
                    <a:pt x="2105" y="117"/>
                    <a:pt x="396" y="1614"/>
                    <a:pt x="1" y="3658"/>
                  </a:cubicBezTo>
                  <a:cubicBezTo>
                    <a:pt x="92" y="3465"/>
                    <a:pt x="476" y="2767"/>
                    <a:pt x="1326" y="2433"/>
                  </a:cubicBezTo>
                  <a:cubicBezTo>
                    <a:pt x="1667" y="2298"/>
                    <a:pt x="1987" y="2259"/>
                    <a:pt x="2247" y="2259"/>
                  </a:cubicBezTo>
                  <a:cubicBezTo>
                    <a:pt x="2474" y="2259"/>
                    <a:pt x="2654" y="2289"/>
                    <a:pt x="2763" y="2312"/>
                  </a:cubicBezTo>
                  <a:cubicBezTo>
                    <a:pt x="2853" y="2201"/>
                    <a:pt x="3339" y="1655"/>
                    <a:pt x="4168" y="1574"/>
                  </a:cubicBezTo>
                  <a:cubicBezTo>
                    <a:pt x="4233" y="1568"/>
                    <a:pt x="4296" y="1565"/>
                    <a:pt x="4357" y="1565"/>
                  </a:cubicBezTo>
                  <a:cubicBezTo>
                    <a:pt x="5044" y="1565"/>
                    <a:pt x="5514" y="1906"/>
                    <a:pt x="5635" y="1999"/>
                  </a:cubicBezTo>
                  <a:cubicBezTo>
                    <a:pt x="5805" y="1914"/>
                    <a:pt x="6144" y="1780"/>
                    <a:pt x="6588" y="1780"/>
                  </a:cubicBezTo>
                  <a:cubicBezTo>
                    <a:pt x="6674" y="1780"/>
                    <a:pt x="6765" y="1785"/>
                    <a:pt x="6859" y="1796"/>
                  </a:cubicBezTo>
                  <a:cubicBezTo>
                    <a:pt x="7760" y="1907"/>
                    <a:pt x="8275" y="2545"/>
                    <a:pt x="8376" y="2687"/>
                  </a:cubicBezTo>
                  <a:cubicBezTo>
                    <a:pt x="7648" y="1044"/>
                    <a:pt x="6042" y="0"/>
                    <a:pt x="4313" y="0"/>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8"/>
            <p:cNvSpPr/>
            <p:nvPr/>
          </p:nvSpPr>
          <p:spPr>
            <a:xfrm>
              <a:off x="1875841" y="1652141"/>
              <a:ext cx="265705" cy="111673"/>
            </a:xfrm>
            <a:custGeom>
              <a:avLst/>
              <a:gdLst/>
              <a:ahLst/>
              <a:cxnLst/>
              <a:rect l="l" t="t" r="r" b="b"/>
              <a:pathLst>
                <a:path w="8468" h="3559" extrusionOk="0">
                  <a:moveTo>
                    <a:pt x="8422" y="1"/>
                  </a:moveTo>
                  <a:cubicBezTo>
                    <a:pt x="8412" y="1"/>
                    <a:pt x="8401" y="3"/>
                    <a:pt x="8396" y="8"/>
                  </a:cubicBezTo>
                  <a:lnTo>
                    <a:pt x="4199" y="3478"/>
                  </a:lnTo>
                  <a:lnTo>
                    <a:pt x="61" y="969"/>
                  </a:lnTo>
                  <a:cubicBezTo>
                    <a:pt x="55" y="966"/>
                    <a:pt x="50" y="965"/>
                    <a:pt x="45" y="965"/>
                  </a:cubicBezTo>
                  <a:cubicBezTo>
                    <a:pt x="30" y="965"/>
                    <a:pt x="18" y="975"/>
                    <a:pt x="11" y="989"/>
                  </a:cubicBezTo>
                  <a:cubicBezTo>
                    <a:pt x="0" y="999"/>
                    <a:pt x="0" y="1030"/>
                    <a:pt x="20" y="1040"/>
                  </a:cubicBezTo>
                  <a:lnTo>
                    <a:pt x="4188" y="3559"/>
                  </a:lnTo>
                  <a:lnTo>
                    <a:pt x="4208" y="3559"/>
                  </a:lnTo>
                  <a:cubicBezTo>
                    <a:pt x="4208" y="3559"/>
                    <a:pt x="4219" y="3559"/>
                    <a:pt x="4228" y="3548"/>
                  </a:cubicBezTo>
                  <a:lnTo>
                    <a:pt x="8447" y="69"/>
                  </a:lnTo>
                  <a:cubicBezTo>
                    <a:pt x="8457" y="48"/>
                    <a:pt x="8467" y="28"/>
                    <a:pt x="8447" y="8"/>
                  </a:cubicBezTo>
                  <a:cubicBezTo>
                    <a:pt x="8442" y="3"/>
                    <a:pt x="8432" y="1"/>
                    <a:pt x="8422"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8"/>
            <p:cNvSpPr/>
            <p:nvPr/>
          </p:nvSpPr>
          <p:spPr>
            <a:xfrm>
              <a:off x="1962506" y="1630365"/>
              <a:ext cx="92689" cy="133449"/>
            </a:xfrm>
            <a:custGeom>
              <a:avLst/>
              <a:gdLst/>
              <a:ahLst/>
              <a:cxnLst/>
              <a:rect l="l" t="t" r="r" b="b"/>
              <a:pathLst>
                <a:path w="2954" h="4253" extrusionOk="0">
                  <a:moveTo>
                    <a:pt x="2907" y="0"/>
                  </a:moveTo>
                  <a:cubicBezTo>
                    <a:pt x="2893" y="0"/>
                    <a:pt x="2880" y="10"/>
                    <a:pt x="2873" y="24"/>
                  </a:cubicBezTo>
                  <a:lnTo>
                    <a:pt x="1446" y="4101"/>
                  </a:lnTo>
                  <a:lnTo>
                    <a:pt x="81" y="348"/>
                  </a:lnTo>
                  <a:cubicBezTo>
                    <a:pt x="71" y="328"/>
                    <a:pt x="50" y="317"/>
                    <a:pt x="30" y="317"/>
                  </a:cubicBezTo>
                  <a:cubicBezTo>
                    <a:pt x="10" y="328"/>
                    <a:pt x="0" y="348"/>
                    <a:pt x="10" y="368"/>
                  </a:cubicBezTo>
                  <a:lnTo>
                    <a:pt x="1406" y="4233"/>
                  </a:lnTo>
                  <a:cubicBezTo>
                    <a:pt x="1416" y="4242"/>
                    <a:pt x="1426" y="4253"/>
                    <a:pt x="1446" y="4253"/>
                  </a:cubicBezTo>
                  <a:cubicBezTo>
                    <a:pt x="1457" y="4253"/>
                    <a:pt x="1477" y="4242"/>
                    <a:pt x="1477" y="4233"/>
                  </a:cubicBezTo>
                  <a:lnTo>
                    <a:pt x="2943" y="54"/>
                  </a:lnTo>
                  <a:cubicBezTo>
                    <a:pt x="2954" y="34"/>
                    <a:pt x="2943" y="14"/>
                    <a:pt x="2923" y="4"/>
                  </a:cubicBezTo>
                  <a:cubicBezTo>
                    <a:pt x="2918" y="1"/>
                    <a:pt x="2912" y="0"/>
                    <a:pt x="2907"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8"/>
            <p:cNvSpPr/>
            <p:nvPr/>
          </p:nvSpPr>
          <p:spPr>
            <a:xfrm>
              <a:off x="1950112" y="1671532"/>
              <a:ext cx="106683" cy="92281"/>
            </a:xfrm>
            <a:custGeom>
              <a:avLst/>
              <a:gdLst/>
              <a:ahLst/>
              <a:cxnLst/>
              <a:rect l="l" t="t" r="r" b="b"/>
              <a:pathLst>
                <a:path w="3400" h="2941" extrusionOk="0">
                  <a:moveTo>
                    <a:pt x="3344" y="0"/>
                  </a:moveTo>
                  <a:cubicBezTo>
                    <a:pt x="3334" y="0"/>
                    <a:pt x="3324" y="5"/>
                    <a:pt x="3318" y="17"/>
                  </a:cubicBezTo>
                  <a:lnTo>
                    <a:pt x="1832" y="2829"/>
                  </a:lnTo>
                  <a:lnTo>
                    <a:pt x="81" y="473"/>
                  </a:lnTo>
                  <a:cubicBezTo>
                    <a:pt x="69" y="461"/>
                    <a:pt x="57" y="456"/>
                    <a:pt x="45" y="456"/>
                  </a:cubicBezTo>
                  <a:cubicBezTo>
                    <a:pt x="37" y="456"/>
                    <a:pt x="29" y="458"/>
                    <a:pt x="20" y="462"/>
                  </a:cubicBezTo>
                  <a:cubicBezTo>
                    <a:pt x="11" y="473"/>
                    <a:pt x="0" y="503"/>
                    <a:pt x="20" y="513"/>
                  </a:cubicBezTo>
                  <a:lnTo>
                    <a:pt x="1811" y="2930"/>
                  </a:lnTo>
                  <a:cubicBezTo>
                    <a:pt x="1811" y="2941"/>
                    <a:pt x="1821" y="2941"/>
                    <a:pt x="1841" y="2941"/>
                  </a:cubicBezTo>
                  <a:cubicBezTo>
                    <a:pt x="1852" y="2941"/>
                    <a:pt x="1861" y="2930"/>
                    <a:pt x="1872" y="2921"/>
                  </a:cubicBezTo>
                  <a:lnTo>
                    <a:pt x="3389" y="57"/>
                  </a:lnTo>
                  <a:cubicBezTo>
                    <a:pt x="3399" y="37"/>
                    <a:pt x="3389" y="17"/>
                    <a:pt x="3369" y="7"/>
                  </a:cubicBezTo>
                  <a:cubicBezTo>
                    <a:pt x="3361" y="3"/>
                    <a:pt x="3352" y="0"/>
                    <a:pt x="3344"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8"/>
            <p:cNvSpPr/>
            <p:nvPr/>
          </p:nvSpPr>
          <p:spPr>
            <a:xfrm>
              <a:off x="1929497" y="1741567"/>
              <a:ext cx="186665" cy="101914"/>
            </a:xfrm>
            <a:custGeom>
              <a:avLst/>
              <a:gdLst/>
              <a:ahLst/>
              <a:cxnLst/>
              <a:rect l="l" t="t" r="r" b="b"/>
              <a:pathLst>
                <a:path w="5949" h="3248" extrusionOk="0">
                  <a:moveTo>
                    <a:pt x="5614" y="1"/>
                  </a:moveTo>
                  <a:lnTo>
                    <a:pt x="0" y="759"/>
                  </a:lnTo>
                  <a:lnTo>
                    <a:pt x="61" y="3247"/>
                  </a:lnTo>
                  <a:lnTo>
                    <a:pt x="5948" y="2681"/>
                  </a:lnTo>
                  <a:lnTo>
                    <a:pt x="56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8"/>
            <p:cNvSpPr/>
            <p:nvPr/>
          </p:nvSpPr>
          <p:spPr>
            <a:xfrm>
              <a:off x="1929497" y="1756189"/>
              <a:ext cx="70160" cy="87292"/>
            </a:xfrm>
            <a:custGeom>
              <a:avLst/>
              <a:gdLst/>
              <a:ahLst/>
              <a:cxnLst/>
              <a:rect l="l" t="t" r="r" b="b"/>
              <a:pathLst>
                <a:path w="2236" h="2782" extrusionOk="0">
                  <a:moveTo>
                    <a:pt x="2124" y="0"/>
                  </a:moveTo>
                  <a:lnTo>
                    <a:pt x="0" y="293"/>
                  </a:lnTo>
                  <a:lnTo>
                    <a:pt x="61" y="2781"/>
                  </a:lnTo>
                  <a:lnTo>
                    <a:pt x="2235" y="2569"/>
                  </a:lnTo>
                  <a:lnTo>
                    <a:pt x="212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8"/>
            <p:cNvSpPr/>
            <p:nvPr/>
          </p:nvSpPr>
          <p:spPr>
            <a:xfrm>
              <a:off x="1994856" y="1754902"/>
              <a:ext cx="6056" cy="83182"/>
            </a:xfrm>
            <a:custGeom>
              <a:avLst/>
              <a:gdLst/>
              <a:ahLst/>
              <a:cxnLst/>
              <a:rect l="l" t="t" r="r" b="b"/>
              <a:pathLst>
                <a:path w="193" h="2651" extrusionOk="0">
                  <a:moveTo>
                    <a:pt x="31" y="1"/>
                  </a:moveTo>
                  <a:cubicBezTo>
                    <a:pt x="11" y="10"/>
                    <a:pt x="1" y="21"/>
                    <a:pt x="1" y="41"/>
                  </a:cubicBezTo>
                  <a:lnTo>
                    <a:pt x="112" y="2610"/>
                  </a:lnTo>
                  <a:cubicBezTo>
                    <a:pt x="112" y="2631"/>
                    <a:pt x="132" y="2651"/>
                    <a:pt x="152" y="2651"/>
                  </a:cubicBezTo>
                  <a:cubicBezTo>
                    <a:pt x="172" y="2651"/>
                    <a:pt x="193" y="2631"/>
                    <a:pt x="193" y="2610"/>
                  </a:cubicBezTo>
                  <a:lnTo>
                    <a:pt x="71" y="41"/>
                  </a:lnTo>
                  <a:cubicBezTo>
                    <a:pt x="71" y="21"/>
                    <a:pt x="62" y="1"/>
                    <a:pt x="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8"/>
            <p:cNvSpPr/>
            <p:nvPr/>
          </p:nvSpPr>
          <p:spPr>
            <a:xfrm>
              <a:off x="2024382" y="1755624"/>
              <a:ext cx="73361" cy="69062"/>
            </a:xfrm>
            <a:custGeom>
              <a:avLst/>
              <a:gdLst/>
              <a:ahLst/>
              <a:cxnLst/>
              <a:rect l="l" t="t" r="r" b="b"/>
              <a:pathLst>
                <a:path w="2338" h="2201" extrusionOk="0">
                  <a:moveTo>
                    <a:pt x="1172" y="0"/>
                  </a:moveTo>
                  <a:cubicBezTo>
                    <a:pt x="1129" y="0"/>
                    <a:pt x="1086" y="3"/>
                    <a:pt x="1043" y="8"/>
                  </a:cubicBezTo>
                  <a:cubicBezTo>
                    <a:pt x="436" y="79"/>
                    <a:pt x="0" y="625"/>
                    <a:pt x="71" y="1232"/>
                  </a:cubicBezTo>
                  <a:cubicBezTo>
                    <a:pt x="137" y="1794"/>
                    <a:pt x="610" y="2200"/>
                    <a:pt x="1162" y="2200"/>
                  </a:cubicBezTo>
                  <a:cubicBezTo>
                    <a:pt x="1206" y="2200"/>
                    <a:pt x="1250" y="2198"/>
                    <a:pt x="1295" y="2193"/>
                  </a:cubicBezTo>
                  <a:cubicBezTo>
                    <a:pt x="1902" y="2122"/>
                    <a:pt x="2337" y="1576"/>
                    <a:pt x="2266" y="979"/>
                  </a:cubicBezTo>
                  <a:cubicBezTo>
                    <a:pt x="2201" y="415"/>
                    <a:pt x="1725" y="0"/>
                    <a:pt x="1172" y="0"/>
                  </a:cubicBez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8"/>
            <p:cNvSpPr/>
            <p:nvPr/>
          </p:nvSpPr>
          <p:spPr>
            <a:xfrm flipH="1">
              <a:off x="2039318" y="1767579"/>
              <a:ext cx="40006" cy="42265"/>
            </a:xfrm>
            <a:custGeom>
              <a:avLst/>
              <a:gdLst/>
              <a:ahLst/>
              <a:cxnLst/>
              <a:rect l="l" t="t" r="r" b="b"/>
              <a:pathLst>
                <a:path w="1275" h="1347" extrusionOk="0">
                  <a:moveTo>
                    <a:pt x="982" y="0"/>
                  </a:moveTo>
                  <a:cubicBezTo>
                    <a:pt x="936" y="0"/>
                    <a:pt x="891" y="11"/>
                    <a:pt x="850" y="31"/>
                  </a:cubicBezTo>
                  <a:cubicBezTo>
                    <a:pt x="728" y="72"/>
                    <a:pt x="688" y="183"/>
                    <a:pt x="607" y="264"/>
                  </a:cubicBezTo>
                  <a:cubicBezTo>
                    <a:pt x="544" y="156"/>
                    <a:pt x="553" y="24"/>
                    <a:pt x="414" y="24"/>
                  </a:cubicBezTo>
                  <a:cubicBezTo>
                    <a:pt x="396" y="24"/>
                    <a:pt x="376" y="27"/>
                    <a:pt x="354" y="31"/>
                  </a:cubicBezTo>
                  <a:cubicBezTo>
                    <a:pt x="263" y="42"/>
                    <a:pt x="182" y="112"/>
                    <a:pt x="131" y="193"/>
                  </a:cubicBezTo>
                  <a:cubicBezTo>
                    <a:pt x="0" y="395"/>
                    <a:pt x="50" y="669"/>
                    <a:pt x="172" y="871"/>
                  </a:cubicBezTo>
                  <a:cubicBezTo>
                    <a:pt x="304" y="1073"/>
                    <a:pt x="506" y="1215"/>
                    <a:pt x="698" y="1346"/>
                  </a:cubicBezTo>
                  <a:cubicBezTo>
                    <a:pt x="890" y="1144"/>
                    <a:pt x="1052" y="901"/>
                    <a:pt x="1174" y="649"/>
                  </a:cubicBezTo>
                  <a:cubicBezTo>
                    <a:pt x="1214" y="557"/>
                    <a:pt x="1254" y="456"/>
                    <a:pt x="1264" y="355"/>
                  </a:cubicBezTo>
                  <a:cubicBezTo>
                    <a:pt x="1275" y="254"/>
                    <a:pt x="1244" y="143"/>
                    <a:pt x="1163" y="72"/>
                  </a:cubicBezTo>
                  <a:cubicBezTo>
                    <a:pt x="1115" y="23"/>
                    <a:pt x="1049" y="0"/>
                    <a:pt x="9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82" name="Google Shape;2082;p60"/>
          <p:cNvSpPr/>
          <p:nvPr/>
        </p:nvSpPr>
        <p:spPr>
          <a:xfrm>
            <a:off x="682311" y="3129882"/>
            <a:ext cx="1554315" cy="527999"/>
          </a:xfrm>
          <a:prstGeom prst="roundRect">
            <a:avLst>
              <a:gd name="adj" fmla="val 50000"/>
            </a:avLst>
          </a:prstGeom>
          <a:solidFill>
            <a:srgbClr val="894059"/>
          </a:solidFill>
          <a:ln w="76200" cap="flat" cmpd="sng">
            <a:solidFill>
              <a:srgbClr val="FFFF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83" name="Google Shape;2083;p60"/>
          <p:cNvSpPr txBox="1">
            <a:spLocks/>
          </p:cNvSpPr>
          <p:nvPr/>
        </p:nvSpPr>
        <p:spPr>
          <a:xfrm>
            <a:off x="752347" y="3113400"/>
            <a:ext cx="1424100" cy="3873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Karla"/>
              <a:buChar char="●"/>
              <a:defRPr sz="1600" b="0" i="0" u="none" strike="noStrike" cap="none">
                <a:solidFill>
                  <a:schemeClr val="dk1"/>
                </a:solidFill>
                <a:latin typeface="Karla"/>
                <a:ea typeface="Karla"/>
                <a:cs typeface="Karla"/>
                <a:sym typeface="Karla"/>
              </a:defRPr>
            </a:lvl1pPr>
            <a:lvl2pPr marL="914400" marR="0" lvl="1" indent="-330200" algn="l" rtl="0">
              <a:lnSpc>
                <a:spcPct val="100000"/>
              </a:lnSpc>
              <a:spcBef>
                <a:spcPts val="0"/>
              </a:spcBef>
              <a:spcAft>
                <a:spcPts val="0"/>
              </a:spcAft>
              <a:buClr>
                <a:schemeClr val="dk1"/>
              </a:buClr>
              <a:buSzPts val="1600"/>
              <a:buFont typeface="Karla"/>
              <a:buChar char="○"/>
              <a:defRPr sz="1600" b="0" i="0" u="none" strike="noStrike" cap="none">
                <a:solidFill>
                  <a:schemeClr val="dk1"/>
                </a:solidFill>
                <a:latin typeface="Karla"/>
                <a:ea typeface="Karla"/>
                <a:cs typeface="Karla"/>
                <a:sym typeface="Karla"/>
              </a:defRPr>
            </a:lvl2pPr>
            <a:lvl3pPr marL="1371600" marR="0" lvl="2" indent="-330200" algn="l" rtl="0">
              <a:lnSpc>
                <a:spcPct val="100000"/>
              </a:lnSpc>
              <a:spcBef>
                <a:spcPts val="0"/>
              </a:spcBef>
              <a:spcAft>
                <a:spcPts val="0"/>
              </a:spcAft>
              <a:buClr>
                <a:schemeClr val="dk1"/>
              </a:buClr>
              <a:buSzPts val="1600"/>
              <a:buFont typeface="Karla"/>
              <a:buChar char="■"/>
              <a:defRPr sz="1600" b="0" i="0" u="none" strike="noStrike" cap="none">
                <a:solidFill>
                  <a:schemeClr val="dk1"/>
                </a:solidFill>
                <a:latin typeface="Karla"/>
                <a:ea typeface="Karla"/>
                <a:cs typeface="Karla"/>
                <a:sym typeface="Karla"/>
              </a:defRPr>
            </a:lvl3pPr>
            <a:lvl4pPr marL="1828800" marR="0" lvl="3" indent="-330200" algn="l" rtl="0">
              <a:lnSpc>
                <a:spcPct val="100000"/>
              </a:lnSpc>
              <a:spcBef>
                <a:spcPts val="0"/>
              </a:spcBef>
              <a:spcAft>
                <a:spcPts val="0"/>
              </a:spcAft>
              <a:buClr>
                <a:schemeClr val="dk1"/>
              </a:buClr>
              <a:buSzPts val="1600"/>
              <a:buFont typeface="Karla"/>
              <a:buChar char="●"/>
              <a:defRPr sz="1600" b="0" i="0" u="none" strike="noStrike" cap="none">
                <a:solidFill>
                  <a:schemeClr val="dk1"/>
                </a:solidFill>
                <a:latin typeface="Karla"/>
                <a:ea typeface="Karla"/>
                <a:cs typeface="Karla"/>
                <a:sym typeface="Karla"/>
              </a:defRPr>
            </a:lvl4pPr>
            <a:lvl5pPr marL="2286000" marR="0" lvl="4" indent="-330200" algn="l" rtl="0">
              <a:lnSpc>
                <a:spcPct val="100000"/>
              </a:lnSpc>
              <a:spcBef>
                <a:spcPts val="0"/>
              </a:spcBef>
              <a:spcAft>
                <a:spcPts val="0"/>
              </a:spcAft>
              <a:buClr>
                <a:schemeClr val="dk1"/>
              </a:buClr>
              <a:buSzPts val="1600"/>
              <a:buFont typeface="Karla"/>
              <a:buChar char="○"/>
              <a:defRPr sz="1600" b="0" i="0" u="none" strike="noStrike" cap="none">
                <a:solidFill>
                  <a:schemeClr val="dk1"/>
                </a:solidFill>
                <a:latin typeface="Karla"/>
                <a:ea typeface="Karla"/>
                <a:cs typeface="Karla"/>
                <a:sym typeface="Karla"/>
              </a:defRPr>
            </a:lvl5pPr>
            <a:lvl6pPr marL="2743200" marR="0" lvl="5" indent="-330200" algn="l" rtl="0">
              <a:lnSpc>
                <a:spcPct val="100000"/>
              </a:lnSpc>
              <a:spcBef>
                <a:spcPts val="0"/>
              </a:spcBef>
              <a:spcAft>
                <a:spcPts val="0"/>
              </a:spcAft>
              <a:buClr>
                <a:schemeClr val="dk1"/>
              </a:buClr>
              <a:buSzPts val="1600"/>
              <a:buFont typeface="Karla"/>
              <a:buChar char="■"/>
              <a:defRPr sz="1600" b="0" i="0" u="none" strike="noStrike" cap="none">
                <a:solidFill>
                  <a:schemeClr val="dk1"/>
                </a:solidFill>
                <a:latin typeface="Karla"/>
                <a:ea typeface="Karla"/>
                <a:cs typeface="Karla"/>
                <a:sym typeface="Karla"/>
              </a:defRPr>
            </a:lvl6pPr>
            <a:lvl7pPr marL="3200400" marR="0" lvl="6" indent="-330200" algn="l" rtl="0">
              <a:lnSpc>
                <a:spcPct val="100000"/>
              </a:lnSpc>
              <a:spcBef>
                <a:spcPts val="0"/>
              </a:spcBef>
              <a:spcAft>
                <a:spcPts val="0"/>
              </a:spcAft>
              <a:buClr>
                <a:schemeClr val="dk1"/>
              </a:buClr>
              <a:buSzPts val="1600"/>
              <a:buFont typeface="Karla"/>
              <a:buChar char="●"/>
              <a:defRPr sz="1600" b="0" i="0" u="none" strike="noStrike" cap="none">
                <a:solidFill>
                  <a:schemeClr val="dk1"/>
                </a:solidFill>
                <a:latin typeface="Karla"/>
                <a:ea typeface="Karla"/>
                <a:cs typeface="Karla"/>
                <a:sym typeface="Karla"/>
              </a:defRPr>
            </a:lvl7pPr>
            <a:lvl8pPr marL="3657600" marR="0" lvl="7" indent="-330200" algn="l" rtl="0">
              <a:lnSpc>
                <a:spcPct val="100000"/>
              </a:lnSpc>
              <a:spcBef>
                <a:spcPts val="0"/>
              </a:spcBef>
              <a:spcAft>
                <a:spcPts val="0"/>
              </a:spcAft>
              <a:buClr>
                <a:schemeClr val="dk1"/>
              </a:buClr>
              <a:buSzPts val="1600"/>
              <a:buFont typeface="Karla"/>
              <a:buChar char="○"/>
              <a:defRPr sz="1600" b="0" i="0" u="none" strike="noStrike" cap="none">
                <a:solidFill>
                  <a:schemeClr val="dk1"/>
                </a:solidFill>
                <a:latin typeface="Karla"/>
                <a:ea typeface="Karla"/>
                <a:cs typeface="Karla"/>
                <a:sym typeface="Karla"/>
              </a:defRPr>
            </a:lvl8pPr>
            <a:lvl9pPr marL="4114800" marR="0" lvl="8" indent="-330200" algn="l" rtl="0">
              <a:lnSpc>
                <a:spcPct val="100000"/>
              </a:lnSpc>
              <a:spcBef>
                <a:spcPts val="0"/>
              </a:spcBef>
              <a:spcAft>
                <a:spcPts val="0"/>
              </a:spcAft>
              <a:buClr>
                <a:schemeClr val="dk1"/>
              </a:buClr>
              <a:buSzPts val="1600"/>
              <a:buFont typeface="Karla"/>
              <a:buChar char="■"/>
              <a:defRPr sz="1600" b="0" i="0" u="none" strike="noStrike" cap="none">
                <a:solidFill>
                  <a:schemeClr val="dk1"/>
                </a:solidFill>
                <a:latin typeface="Karla"/>
                <a:ea typeface="Karla"/>
                <a:cs typeface="Karla"/>
                <a:sym typeface="Karla"/>
              </a:defRPr>
            </a:lvl9pPr>
          </a:lstStyle>
          <a:p>
            <a:pPr marL="0" indent="0" algn="ctr">
              <a:buFont typeface="Karla"/>
              <a:buNone/>
            </a:pPr>
            <a:r>
              <a:rPr lang="en-US" sz="1200" err="1">
                <a:solidFill>
                  <a:schemeClr val="lt1"/>
                </a:solidFill>
                <a:latin typeface="Karla" pitchFamily="2" charset="0"/>
                <a:ea typeface="Domine SemiBold"/>
                <a:cs typeface="Domine SemiBold"/>
                <a:sym typeface="Domine SemiBold"/>
              </a:rPr>
              <a:t>Studi</a:t>
            </a:r>
            <a:r>
              <a:rPr lang="en-US" sz="1200">
                <a:solidFill>
                  <a:schemeClr val="lt1"/>
                </a:solidFill>
                <a:latin typeface="Karla" pitchFamily="2" charset="0"/>
                <a:ea typeface="Domine SemiBold"/>
                <a:cs typeface="Domine SemiBold"/>
                <a:sym typeface="Domine SemiBold"/>
              </a:rPr>
              <a:t> </a:t>
            </a:r>
          </a:p>
          <a:p>
            <a:pPr marL="0" indent="0" algn="ctr">
              <a:buFont typeface="Karla"/>
              <a:buNone/>
            </a:pPr>
            <a:r>
              <a:rPr lang="en-US" sz="1200" err="1">
                <a:solidFill>
                  <a:schemeClr val="lt1"/>
                </a:solidFill>
                <a:latin typeface="Karla" pitchFamily="2" charset="0"/>
                <a:ea typeface="Domine SemiBold"/>
                <a:cs typeface="Domine SemiBold"/>
                <a:sym typeface="Domine SemiBold"/>
              </a:rPr>
              <a:t>Literatur</a:t>
            </a:r>
            <a:endParaRPr lang="en-US" sz="1200">
              <a:solidFill>
                <a:schemeClr val="lt1"/>
              </a:solidFill>
              <a:latin typeface="Karla" pitchFamily="2" charset="0"/>
              <a:ea typeface="Domine SemiBold"/>
              <a:cs typeface="Domine SemiBold"/>
              <a:sym typeface="Domine SemiBold"/>
            </a:endParaRPr>
          </a:p>
        </p:txBody>
      </p:sp>
      <p:cxnSp>
        <p:nvCxnSpPr>
          <p:cNvPr id="2060" name="Google Shape;2060;p60"/>
          <p:cNvCxnSpPr>
            <a:stCxn id="2061" idx="6"/>
          </p:cNvCxnSpPr>
          <p:nvPr/>
        </p:nvCxnSpPr>
        <p:spPr>
          <a:xfrm>
            <a:off x="8017976" y="2552976"/>
            <a:ext cx="309334" cy="0"/>
          </a:xfrm>
          <a:prstGeom prst="straightConnector1">
            <a:avLst/>
          </a:prstGeom>
          <a:noFill/>
          <a:ln w="19050" cap="flat" cmpd="sng">
            <a:solidFill>
              <a:schemeClr val="accent5"/>
            </a:solidFill>
            <a:prstDash val="dot"/>
            <a:round/>
            <a:headEnd type="none" w="med" len="med"/>
            <a:tailEnd type="oval" w="med" len="med"/>
          </a:ln>
        </p:spPr>
      </p:cxnSp>
      <p:cxnSp>
        <p:nvCxnSpPr>
          <p:cNvPr id="2064" name="Google Shape;2064;p60"/>
          <p:cNvCxnSpPr>
            <a:cxnSpLocks/>
            <a:stCxn id="2063" idx="6"/>
            <a:endCxn id="2065" idx="2"/>
          </p:cNvCxnSpPr>
          <p:nvPr/>
        </p:nvCxnSpPr>
        <p:spPr>
          <a:xfrm flipV="1">
            <a:off x="3896791" y="2720813"/>
            <a:ext cx="1318565" cy="7513"/>
          </a:xfrm>
          <a:prstGeom prst="straightConnector1">
            <a:avLst/>
          </a:prstGeom>
          <a:noFill/>
          <a:ln w="19050" cap="flat" cmpd="sng">
            <a:solidFill>
              <a:schemeClr val="accent5"/>
            </a:solidFill>
            <a:prstDash val="dot"/>
            <a:round/>
            <a:headEnd type="none" w="med" len="med"/>
            <a:tailEnd type="none" w="med" len="med"/>
          </a:ln>
        </p:spPr>
      </p:cxnSp>
      <p:cxnSp>
        <p:nvCxnSpPr>
          <p:cNvPr id="2066" name="Google Shape;2066;p60"/>
          <p:cNvCxnSpPr>
            <a:cxnSpLocks/>
            <a:stCxn id="2065" idx="6"/>
            <a:endCxn id="2061" idx="2"/>
          </p:cNvCxnSpPr>
          <p:nvPr/>
        </p:nvCxnSpPr>
        <p:spPr>
          <a:xfrm>
            <a:off x="5957383" y="2720813"/>
            <a:ext cx="1318563" cy="5413"/>
          </a:xfrm>
          <a:prstGeom prst="straightConnector1">
            <a:avLst/>
          </a:prstGeom>
          <a:noFill/>
          <a:ln w="19050" cap="flat" cmpd="sng">
            <a:solidFill>
              <a:schemeClr val="accent5"/>
            </a:solidFill>
            <a:prstDash val="dot"/>
            <a:round/>
            <a:headEnd type="none" w="med" len="med"/>
            <a:tailEnd type="none" w="med" len="med"/>
          </a:ln>
        </p:spPr>
      </p:cxnSp>
      <p:sp>
        <p:nvSpPr>
          <p:cNvPr id="2065" name="Google Shape;2065;p60"/>
          <p:cNvSpPr/>
          <p:nvPr/>
        </p:nvSpPr>
        <p:spPr>
          <a:xfrm>
            <a:off x="5215356" y="2352058"/>
            <a:ext cx="742027" cy="737510"/>
          </a:xfrm>
          <a:prstGeom prst="ellipse">
            <a:avLst/>
          </a:prstGeom>
          <a:solidFill>
            <a:schemeClr val="accent2"/>
          </a:solidFill>
          <a:ln w="76200" cap="flat" cmpd="sng">
            <a:solidFill>
              <a:srgbClr val="FFFF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60"/>
          <p:cNvSpPr/>
          <p:nvPr/>
        </p:nvSpPr>
        <p:spPr>
          <a:xfrm>
            <a:off x="7275946" y="2357471"/>
            <a:ext cx="742027" cy="737510"/>
          </a:xfrm>
          <a:prstGeom prst="ellipse">
            <a:avLst/>
          </a:prstGeom>
          <a:solidFill>
            <a:schemeClr val="accent2"/>
          </a:solidFill>
          <a:ln w="76200" cap="flat" cmpd="sng">
            <a:solidFill>
              <a:srgbClr val="FFFF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60"/>
          <p:cNvSpPr/>
          <p:nvPr/>
        </p:nvSpPr>
        <p:spPr>
          <a:xfrm>
            <a:off x="3154764" y="2359571"/>
            <a:ext cx="742027" cy="737510"/>
          </a:xfrm>
          <a:prstGeom prst="ellipse">
            <a:avLst/>
          </a:prstGeom>
          <a:solidFill>
            <a:schemeClr val="accent2"/>
          </a:solidFill>
          <a:ln w="76200" cap="flat" cmpd="sng">
            <a:solidFill>
              <a:srgbClr val="FFFF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2" name="Google Shape;2092;p60"/>
          <p:cNvGrpSpPr/>
          <p:nvPr/>
        </p:nvGrpSpPr>
        <p:grpSpPr>
          <a:xfrm>
            <a:off x="3447573" y="2654402"/>
            <a:ext cx="156867" cy="178030"/>
            <a:chOff x="5668392" y="3464587"/>
            <a:chExt cx="226221" cy="258319"/>
          </a:xfrm>
        </p:grpSpPr>
        <p:sp>
          <p:nvSpPr>
            <p:cNvPr id="2095" name="Google Shape;2095;p60"/>
            <p:cNvSpPr/>
            <p:nvPr/>
          </p:nvSpPr>
          <p:spPr>
            <a:xfrm>
              <a:off x="5794853" y="3648614"/>
              <a:ext cx="99760" cy="23825"/>
            </a:xfrm>
            <a:custGeom>
              <a:avLst/>
              <a:gdLst/>
              <a:ahLst/>
              <a:cxnLst/>
              <a:rect l="l" t="t" r="r" b="b"/>
              <a:pathLst>
                <a:path w="1700" h="406" extrusionOk="0">
                  <a:moveTo>
                    <a:pt x="202" y="1"/>
                  </a:moveTo>
                  <a:cubicBezTo>
                    <a:pt x="91" y="1"/>
                    <a:pt x="0" y="92"/>
                    <a:pt x="0" y="203"/>
                  </a:cubicBezTo>
                  <a:cubicBezTo>
                    <a:pt x="0" y="315"/>
                    <a:pt x="91" y="405"/>
                    <a:pt x="202" y="405"/>
                  </a:cubicBezTo>
                  <a:lnTo>
                    <a:pt x="1497" y="405"/>
                  </a:lnTo>
                  <a:cubicBezTo>
                    <a:pt x="1608" y="405"/>
                    <a:pt x="1700" y="315"/>
                    <a:pt x="1700" y="203"/>
                  </a:cubicBezTo>
                  <a:cubicBezTo>
                    <a:pt x="1700" y="92"/>
                    <a:pt x="1608" y="1"/>
                    <a:pt x="14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60"/>
            <p:cNvSpPr/>
            <p:nvPr/>
          </p:nvSpPr>
          <p:spPr>
            <a:xfrm>
              <a:off x="5668392" y="3648614"/>
              <a:ext cx="99760" cy="74292"/>
            </a:xfrm>
            <a:custGeom>
              <a:avLst/>
              <a:gdLst/>
              <a:ahLst/>
              <a:cxnLst/>
              <a:rect l="l" t="t" r="r" b="b"/>
              <a:pathLst>
                <a:path w="1700" h="1266" extrusionOk="0">
                  <a:moveTo>
                    <a:pt x="1295" y="405"/>
                  </a:moveTo>
                  <a:lnTo>
                    <a:pt x="1295" y="861"/>
                  </a:lnTo>
                  <a:lnTo>
                    <a:pt x="405" y="861"/>
                  </a:lnTo>
                  <a:lnTo>
                    <a:pt x="405" y="405"/>
                  </a:lnTo>
                  <a:close/>
                  <a:moveTo>
                    <a:pt x="202" y="1"/>
                  </a:moveTo>
                  <a:cubicBezTo>
                    <a:pt x="92" y="1"/>
                    <a:pt x="0" y="92"/>
                    <a:pt x="0" y="203"/>
                  </a:cubicBezTo>
                  <a:lnTo>
                    <a:pt x="0" y="1063"/>
                  </a:lnTo>
                  <a:cubicBezTo>
                    <a:pt x="0" y="1174"/>
                    <a:pt x="92" y="1266"/>
                    <a:pt x="202" y="1266"/>
                  </a:cubicBezTo>
                  <a:lnTo>
                    <a:pt x="1497" y="1266"/>
                  </a:lnTo>
                  <a:cubicBezTo>
                    <a:pt x="1609" y="1266"/>
                    <a:pt x="1700" y="1174"/>
                    <a:pt x="1700" y="1063"/>
                  </a:cubicBezTo>
                  <a:lnTo>
                    <a:pt x="1700" y="203"/>
                  </a:lnTo>
                  <a:cubicBezTo>
                    <a:pt x="1700" y="92"/>
                    <a:pt x="1609" y="1"/>
                    <a:pt x="14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60"/>
            <p:cNvSpPr/>
            <p:nvPr/>
          </p:nvSpPr>
          <p:spPr>
            <a:xfrm>
              <a:off x="5750313" y="3464587"/>
              <a:ext cx="61793" cy="23825"/>
            </a:xfrm>
            <a:custGeom>
              <a:avLst/>
              <a:gdLst/>
              <a:ahLst/>
              <a:cxnLst/>
              <a:rect l="l" t="t" r="r" b="b"/>
              <a:pathLst>
                <a:path w="1053" h="406" extrusionOk="0">
                  <a:moveTo>
                    <a:pt x="202" y="1"/>
                  </a:moveTo>
                  <a:cubicBezTo>
                    <a:pt x="91" y="1"/>
                    <a:pt x="0" y="92"/>
                    <a:pt x="0" y="203"/>
                  </a:cubicBezTo>
                  <a:cubicBezTo>
                    <a:pt x="0" y="325"/>
                    <a:pt x="91" y="405"/>
                    <a:pt x="202" y="405"/>
                  </a:cubicBezTo>
                  <a:lnTo>
                    <a:pt x="850" y="405"/>
                  </a:lnTo>
                  <a:cubicBezTo>
                    <a:pt x="961" y="405"/>
                    <a:pt x="1052" y="325"/>
                    <a:pt x="1052" y="203"/>
                  </a:cubicBezTo>
                  <a:cubicBezTo>
                    <a:pt x="1052" y="92"/>
                    <a:pt x="961" y="1"/>
                    <a:pt x="8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3" name="Google Shape;2103;p60"/>
          <p:cNvSpPr/>
          <p:nvPr/>
        </p:nvSpPr>
        <p:spPr>
          <a:xfrm>
            <a:off x="5538606" y="2711824"/>
            <a:ext cx="93876" cy="77248"/>
          </a:xfrm>
          <a:custGeom>
            <a:avLst/>
            <a:gdLst/>
            <a:ahLst/>
            <a:cxnLst/>
            <a:rect l="l" t="t" r="r" b="b"/>
            <a:pathLst>
              <a:path w="2307" h="1910" extrusionOk="0">
                <a:moveTo>
                  <a:pt x="1609" y="402"/>
                </a:moveTo>
                <a:cubicBezTo>
                  <a:pt x="1821" y="402"/>
                  <a:pt x="1923" y="655"/>
                  <a:pt x="1771" y="797"/>
                </a:cubicBezTo>
                <a:cubicBezTo>
                  <a:pt x="1761" y="806"/>
                  <a:pt x="1437" y="1141"/>
                  <a:pt x="1154" y="1424"/>
                </a:cubicBezTo>
                <a:lnTo>
                  <a:pt x="537" y="797"/>
                </a:lnTo>
                <a:cubicBezTo>
                  <a:pt x="385" y="655"/>
                  <a:pt x="486" y="402"/>
                  <a:pt x="699" y="402"/>
                </a:cubicBezTo>
                <a:cubicBezTo>
                  <a:pt x="760" y="402"/>
                  <a:pt x="810" y="432"/>
                  <a:pt x="861" y="473"/>
                </a:cubicBezTo>
                <a:lnTo>
                  <a:pt x="1012" y="624"/>
                </a:lnTo>
                <a:cubicBezTo>
                  <a:pt x="1053" y="665"/>
                  <a:pt x="1103" y="685"/>
                  <a:pt x="1154" y="685"/>
                </a:cubicBezTo>
                <a:cubicBezTo>
                  <a:pt x="1204" y="685"/>
                  <a:pt x="1255" y="665"/>
                  <a:pt x="1295" y="624"/>
                </a:cubicBezTo>
                <a:lnTo>
                  <a:pt x="1448" y="473"/>
                </a:lnTo>
                <a:cubicBezTo>
                  <a:pt x="1488" y="432"/>
                  <a:pt x="1549" y="402"/>
                  <a:pt x="1609" y="402"/>
                </a:cubicBezTo>
                <a:close/>
                <a:moveTo>
                  <a:pt x="1610" y="1"/>
                </a:moveTo>
                <a:cubicBezTo>
                  <a:pt x="1450" y="1"/>
                  <a:pt x="1287" y="62"/>
                  <a:pt x="1154" y="199"/>
                </a:cubicBezTo>
                <a:cubicBezTo>
                  <a:pt x="1019" y="64"/>
                  <a:pt x="854" y="1"/>
                  <a:pt x="692" y="1"/>
                </a:cubicBezTo>
                <a:cubicBezTo>
                  <a:pt x="527" y="1"/>
                  <a:pt x="366" y="67"/>
                  <a:pt x="243" y="190"/>
                </a:cubicBezTo>
                <a:cubicBezTo>
                  <a:pt x="1" y="432"/>
                  <a:pt x="1" y="837"/>
                  <a:pt x="243" y="1080"/>
                </a:cubicBezTo>
                <a:lnTo>
                  <a:pt x="1012" y="1849"/>
                </a:lnTo>
                <a:cubicBezTo>
                  <a:pt x="1053" y="1889"/>
                  <a:pt x="1103" y="1909"/>
                  <a:pt x="1154" y="1909"/>
                </a:cubicBezTo>
                <a:cubicBezTo>
                  <a:pt x="1204" y="1909"/>
                  <a:pt x="1255" y="1889"/>
                  <a:pt x="1295" y="1849"/>
                </a:cubicBezTo>
                <a:lnTo>
                  <a:pt x="2064" y="1080"/>
                </a:lnTo>
                <a:cubicBezTo>
                  <a:pt x="2307" y="837"/>
                  <a:pt x="2307" y="432"/>
                  <a:pt x="2064" y="190"/>
                </a:cubicBezTo>
                <a:cubicBezTo>
                  <a:pt x="1945" y="70"/>
                  <a:pt x="1779" y="1"/>
                  <a:pt x="16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60"/>
          <p:cNvSpPr/>
          <p:nvPr/>
        </p:nvSpPr>
        <p:spPr>
          <a:xfrm>
            <a:off x="7559066" y="2646144"/>
            <a:ext cx="35443" cy="25115"/>
          </a:xfrm>
          <a:custGeom>
            <a:avLst/>
            <a:gdLst/>
            <a:ahLst/>
            <a:cxnLst/>
            <a:rect l="l" t="t" r="r" b="b"/>
            <a:pathLst>
              <a:path w="871" h="621" extrusionOk="0">
                <a:moveTo>
                  <a:pt x="218" y="1"/>
                </a:moveTo>
                <a:cubicBezTo>
                  <a:pt x="165" y="1"/>
                  <a:pt x="111" y="19"/>
                  <a:pt x="71" y="54"/>
                </a:cubicBezTo>
                <a:cubicBezTo>
                  <a:pt x="1" y="135"/>
                  <a:pt x="1" y="266"/>
                  <a:pt x="71" y="347"/>
                </a:cubicBezTo>
                <a:lnTo>
                  <a:pt x="294" y="560"/>
                </a:lnTo>
                <a:cubicBezTo>
                  <a:pt x="329" y="601"/>
                  <a:pt x="380" y="621"/>
                  <a:pt x="432" y="621"/>
                </a:cubicBezTo>
                <a:cubicBezTo>
                  <a:pt x="483" y="621"/>
                  <a:pt x="536" y="601"/>
                  <a:pt x="577" y="560"/>
                </a:cubicBezTo>
                <a:lnTo>
                  <a:pt x="790" y="347"/>
                </a:lnTo>
                <a:cubicBezTo>
                  <a:pt x="871" y="266"/>
                  <a:pt x="871" y="135"/>
                  <a:pt x="790" y="54"/>
                </a:cubicBezTo>
                <a:cubicBezTo>
                  <a:pt x="749" y="19"/>
                  <a:pt x="699" y="1"/>
                  <a:pt x="648" y="1"/>
                </a:cubicBezTo>
                <a:cubicBezTo>
                  <a:pt x="597" y="1"/>
                  <a:pt x="547" y="19"/>
                  <a:pt x="506" y="54"/>
                </a:cubicBezTo>
                <a:lnTo>
                  <a:pt x="435" y="135"/>
                </a:lnTo>
                <a:lnTo>
                  <a:pt x="365" y="54"/>
                </a:lnTo>
                <a:cubicBezTo>
                  <a:pt x="324" y="19"/>
                  <a:pt x="271" y="1"/>
                  <a:pt x="2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082;p60">
            <a:extLst>
              <a:ext uri="{FF2B5EF4-FFF2-40B4-BE49-F238E27FC236}">
                <a16:creationId xmlns:a16="http://schemas.microsoft.com/office/drawing/2014/main" id="{B88D45AC-7C72-736D-D96D-EB3C15F55F1D}"/>
              </a:ext>
            </a:extLst>
          </p:cNvPr>
          <p:cNvSpPr/>
          <p:nvPr/>
        </p:nvSpPr>
        <p:spPr>
          <a:xfrm>
            <a:off x="2763254" y="3127945"/>
            <a:ext cx="1554315" cy="527999"/>
          </a:xfrm>
          <a:prstGeom prst="roundRect">
            <a:avLst>
              <a:gd name="adj" fmla="val 50000"/>
            </a:avLst>
          </a:prstGeom>
          <a:solidFill>
            <a:srgbClr val="894059"/>
          </a:solidFill>
          <a:ln w="76200" cap="flat" cmpd="sng">
            <a:solidFill>
              <a:srgbClr val="FFFF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 name="Google Shape;2083;p60">
            <a:extLst>
              <a:ext uri="{FF2B5EF4-FFF2-40B4-BE49-F238E27FC236}">
                <a16:creationId xmlns:a16="http://schemas.microsoft.com/office/drawing/2014/main" id="{31F1F7D9-097A-9E37-7B71-2BDCAE6FF805}"/>
              </a:ext>
            </a:extLst>
          </p:cNvPr>
          <p:cNvSpPr txBox="1">
            <a:spLocks/>
          </p:cNvSpPr>
          <p:nvPr/>
        </p:nvSpPr>
        <p:spPr>
          <a:xfrm>
            <a:off x="2833290" y="3111463"/>
            <a:ext cx="1424100" cy="3873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Karla"/>
              <a:buChar char="●"/>
              <a:defRPr sz="1600" b="0" i="0" u="none" strike="noStrike" cap="none">
                <a:solidFill>
                  <a:schemeClr val="dk1"/>
                </a:solidFill>
                <a:latin typeface="Karla"/>
                <a:ea typeface="Karla"/>
                <a:cs typeface="Karla"/>
                <a:sym typeface="Karla"/>
              </a:defRPr>
            </a:lvl1pPr>
            <a:lvl2pPr marL="914400" marR="0" lvl="1" indent="-330200" algn="l" rtl="0">
              <a:lnSpc>
                <a:spcPct val="100000"/>
              </a:lnSpc>
              <a:spcBef>
                <a:spcPts val="0"/>
              </a:spcBef>
              <a:spcAft>
                <a:spcPts val="0"/>
              </a:spcAft>
              <a:buClr>
                <a:schemeClr val="dk1"/>
              </a:buClr>
              <a:buSzPts val="1600"/>
              <a:buFont typeface="Karla"/>
              <a:buChar char="○"/>
              <a:defRPr sz="1600" b="0" i="0" u="none" strike="noStrike" cap="none">
                <a:solidFill>
                  <a:schemeClr val="dk1"/>
                </a:solidFill>
                <a:latin typeface="Karla"/>
                <a:ea typeface="Karla"/>
                <a:cs typeface="Karla"/>
                <a:sym typeface="Karla"/>
              </a:defRPr>
            </a:lvl2pPr>
            <a:lvl3pPr marL="1371600" marR="0" lvl="2" indent="-330200" algn="l" rtl="0">
              <a:lnSpc>
                <a:spcPct val="100000"/>
              </a:lnSpc>
              <a:spcBef>
                <a:spcPts val="0"/>
              </a:spcBef>
              <a:spcAft>
                <a:spcPts val="0"/>
              </a:spcAft>
              <a:buClr>
                <a:schemeClr val="dk1"/>
              </a:buClr>
              <a:buSzPts val="1600"/>
              <a:buFont typeface="Karla"/>
              <a:buChar char="■"/>
              <a:defRPr sz="1600" b="0" i="0" u="none" strike="noStrike" cap="none">
                <a:solidFill>
                  <a:schemeClr val="dk1"/>
                </a:solidFill>
                <a:latin typeface="Karla"/>
                <a:ea typeface="Karla"/>
                <a:cs typeface="Karla"/>
                <a:sym typeface="Karla"/>
              </a:defRPr>
            </a:lvl3pPr>
            <a:lvl4pPr marL="1828800" marR="0" lvl="3" indent="-330200" algn="l" rtl="0">
              <a:lnSpc>
                <a:spcPct val="100000"/>
              </a:lnSpc>
              <a:spcBef>
                <a:spcPts val="0"/>
              </a:spcBef>
              <a:spcAft>
                <a:spcPts val="0"/>
              </a:spcAft>
              <a:buClr>
                <a:schemeClr val="dk1"/>
              </a:buClr>
              <a:buSzPts val="1600"/>
              <a:buFont typeface="Karla"/>
              <a:buChar char="●"/>
              <a:defRPr sz="1600" b="0" i="0" u="none" strike="noStrike" cap="none">
                <a:solidFill>
                  <a:schemeClr val="dk1"/>
                </a:solidFill>
                <a:latin typeface="Karla"/>
                <a:ea typeface="Karla"/>
                <a:cs typeface="Karla"/>
                <a:sym typeface="Karla"/>
              </a:defRPr>
            </a:lvl4pPr>
            <a:lvl5pPr marL="2286000" marR="0" lvl="4" indent="-330200" algn="l" rtl="0">
              <a:lnSpc>
                <a:spcPct val="100000"/>
              </a:lnSpc>
              <a:spcBef>
                <a:spcPts val="0"/>
              </a:spcBef>
              <a:spcAft>
                <a:spcPts val="0"/>
              </a:spcAft>
              <a:buClr>
                <a:schemeClr val="dk1"/>
              </a:buClr>
              <a:buSzPts val="1600"/>
              <a:buFont typeface="Karla"/>
              <a:buChar char="○"/>
              <a:defRPr sz="1600" b="0" i="0" u="none" strike="noStrike" cap="none">
                <a:solidFill>
                  <a:schemeClr val="dk1"/>
                </a:solidFill>
                <a:latin typeface="Karla"/>
                <a:ea typeface="Karla"/>
                <a:cs typeface="Karla"/>
                <a:sym typeface="Karla"/>
              </a:defRPr>
            </a:lvl5pPr>
            <a:lvl6pPr marL="2743200" marR="0" lvl="5" indent="-330200" algn="l" rtl="0">
              <a:lnSpc>
                <a:spcPct val="100000"/>
              </a:lnSpc>
              <a:spcBef>
                <a:spcPts val="0"/>
              </a:spcBef>
              <a:spcAft>
                <a:spcPts val="0"/>
              </a:spcAft>
              <a:buClr>
                <a:schemeClr val="dk1"/>
              </a:buClr>
              <a:buSzPts val="1600"/>
              <a:buFont typeface="Karla"/>
              <a:buChar char="■"/>
              <a:defRPr sz="1600" b="0" i="0" u="none" strike="noStrike" cap="none">
                <a:solidFill>
                  <a:schemeClr val="dk1"/>
                </a:solidFill>
                <a:latin typeface="Karla"/>
                <a:ea typeface="Karla"/>
                <a:cs typeface="Karla"/>
                <a:sym typeface="Karla"/>
              </a:defRPr>
            </a:lvl6pPr>
            <a:lvl7pPr marL="3200400" marR="0" lvl="6" indent="-330200" algn="l" rtl="0">
              <a:lnSpc>
                <a:spcPct val="100000"/>
              </a:lnSpc>
              <a:spcBef>
                <a:spcPts val="0"/>
              </a:spcBef>
              <a:spcAft>
                <a:spcPts val="0"/>
              </a:spcAft>
              <a:buClr>
                <a:schemeClr val="dk1"/>
              </a:buClr>
              <a:buSzPts val="1600"/>
              <a:buFont typeface="Karla"/>
              <a:buChar char="●"/>
              <a:defRPr sz="1600" b="0" i="0" u="none" strike="noStrike" cap="none">
                <a:solidFill>
                  <a:schemeClr val="dk1"/>
                </a:solidFill>
                <a:latin typeface="Karla"/>
                <a:ea typeface="Karla"/>
                <a:cs typeface="Karla"/>
                <a:sym typeface="Karla"/>
              </a:defRPr>
            </a:lvl7pPr>
            <a:lvl8pPr marL="3657600" marR="0" lvl="7" indent="-330200" algn="l" rtl="0">
              <a:lnSpc>
                <a:spcPct val="100000"/>
              </a:lnSpc>
              <a:spcBef>
                <a:spcPts val="0"/>
              </a:spcBef>
              <a:spcAft>
                <a:spcPts val="0"/>
              </a:spcAft>
              <a:buClr>
                <a:schemeClr val="dk1"/>
              </a:buClr>
              <a:buSzPts val="1600"/>
              <a:buFont typeface="Karla"/>
              <a:buChar char="○"/>
              <a:defRPr sz="1600" b="0" i="0" u="none" strike="noStrike" cap="none">
                <a:solidFill>
                  <a:schemeClr val="dk1"/>
                </a:solidFill>
                <a:latin typeface="Karla"/>
                <a:ea typeface="Karla"/>
                <a:cs typeface="Karla"/>
                <a:sym typeface="Karla"/>
              </a:defRPr>
            </a:lvl8pPr>
            <a:lvl9pPr marL="4114800" marR="0" lvl="8" indent="-330200" algn="l" rtl="0">
              <a:lnSpc>
                <a:spcPct val="100000"/>
              </a:lnSpc>
              <a:spcBef>
                <a:spcPts val="0"/>
              </a:spcBef>
              <a:spcAft>
                <a:spcPts val="0"/>
              </a:spcAft>
              <a:buClr>
                <a:schemeClr val="dk1"/>
              </a:buClr>
              <a:buSzPts val="1600"/>
              <a:buFont typeface="Karla"/>
              <a:buChar char="■"/>
              <a:defRPr sz="1600" b="0" i="0" u="none" strike="noStrike" cap="none">
                <a:solidFill>
                  <a:schemeClr val="dk1"/>
                </a:solidFill>
                <a:latin typeface="Karla"/>
                <a:ea typeface="Karla"/>
                <a:cs typeface="Karla"/>
                <a:sym typeface="Karla"/>
              </a:defRPr>
            </a:lvl9pPr>
          </a:lstStyle>
          <a:p>
            <a:pPr marL="0" indent="0" algn="ctr">
              <a:buFont typeface="Karla"/>
              <a:buNone/>
            </a:pPr>
            <a:r>
              <a:rPr lang="en-ID" sz="1200" err="1">
                <a:solidFill>
                  <a:schemeClr val="lt1"/>
                </a:solidFill>
                <a:latin typeface="Karla" pitchFamily="2" charset="0"/>
                <a:ea typeface="Domine SemiBold"/>
                <a:cs typeface="Domine SemiBold"/>
                <a:sym typeface="Domine SemiBold"/>
              </a:rPr>
              <a:t>Pengumpulan</a:t>
            </a:r>
            <a:r>
              <a:rPr lang="en-ID" sz="1200">
                <a:solidFill>
                  <a:schemeClr val="lt1"/>
                </a:solidFill>
                <a:latin typeface="Karla" pitchFamily="2" charset="0"/>
                <a:ea typeface="Domine SemiBold"/>
                <a:cs typeface="Domine SemiBold"/>
                <a:sym typeface="Domine SemiBold"/>
              </a:rPr>
              <a:t> Data</a:t>
            </a:r>
          </a:p>
        </p:txBody>
      </p:sp>
      <p:sp>
        <p:nvSpPr>
          <p:cNvPr id="20" name="Google Shape;2082;p60">
            <a:extLst>
              <a:ext uri="{FF2B5EF4-FFF2-40B4-BE49-F238E27FC236}">
                <a16:creationId xmlns:a16="http://schemas.microsoft.com/office/drawing/2014/main" id="{11EE37CB-C428-0B6C-6830-BB99E46422E4}"/>
              </a:ext>
            </a:extLst>
          </p:cNvPr>
          <p:cNvSpPr/>
          <p:nvPr/>
        </p:nvSpPr>
        <p:spPr>
          <a:xfrm>
            <a:off x="4854694" y="3127945"/>
            <a:ext cx="1554315" cy="527999"/>
          </a:xfrm>
          <a:prstGeom prst="roundRect">
            <a:avLst>
              <a:gd name="adj" fmla="val 50000"/>
            </a:avLst>
          </a:prstGeom>
          <a:solidFill>
            <a:srgbClr val="894059"/>
          </a:solidFill>
          <a:ln w="76200" cap="flat" cmpd="sng">
            <a:solidFill>
              <a:srgbClr val="FFFF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 name="Google Shape;2083;p60">
            <a:extLst>
              <a:ext uri="{FF2B5EF4-FFF2-40B4-BE49-F238E27FC236}">
                <a16:creationId xmlns:a16="http://schemas.microsoft.com/office/drawing/2014/main" id="{09CF84CE-7406-13EB-80C2-4908E140F259}"/>
              </a:ext>
            </a:extLst>
          </p:cNvPr>
          <p:cNvSpPr txBox="1">
            <a:spLocks/>
          </p:cNvSpPr>
          <p:nvPr/>
        </p:nvSpPr>
        <p:spPr>
          <a:xfrm>
            <a:off x="4924730" y="3111463"/>
            <a:ext cx="1424100" cy="3873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Karla"/>
              <a:buChar char="●"/>
              <a:defRPr sz="1600" b="0" i="0" u="none" strike="noStrike" cap="none">
                <a:solidFill>
                  <a:schemeClr val="dk1"/>
                </a:solidFill>
                <a:latin typeface="Karla"/>
                <a:ea typeface="Karla"/>
                <a:cs typeface="Karla"/>
                <a:sym typeface="Karla"/>
              </a:defRPr>
            </a:lvl1pPr>
            <a:lvl2pPr marL="914400" marR="0" lvl="1" indent="-330200" algn="l" rtl="0">
              <a:lnSpc>
                <a:spcPct val="100000"/>
              </a:lnSpc>
              <a:spcBef>
                <a:spcPts val="0"/>
              </a:spcBef>
              <a:spcAft>
                <a:spcPts val="0"/>
              </a:spcAft>
              <a:buClr>
                <a:schemeClr val="dk1"/>
              </a:buClr>
              <a:buSzPts val="1600"/>
              <a:buFont typeface="Karla"/>
              <a:buChar char="○"/>
              <a:defRPr sz="1600" b="0" i="0" u="none" strike="noStrike" cap="none">
                <a:solidFill>
                  <a:schemeClr val="dk1"/>
                </a:solidFill>
                <a:latin typeface="Karla"/>
                <a:ea typeface="Karla"/>
                <a:cs typeface="Karla"/>
                <a:sym typeface="Karla"/>
              </a:defRPr>
            </a:lvl2pPr>
            <a:lvl3pPr marL="1371600" marR="0" lvl="2" indent="-330200" algn="l" rtl="0">
              <a:lnSpc>
                <a:spcPct val="100000"/>
              </a:lnSpc>
              <a:spcBef>
                <a:spcPts val="0"/>
              </a:spcBef>
              <a:spcAft>
                <a:spcPts val="0"/>
              </a:spcAft>
              <a:buClr>
                <a:schemeClr val="dk1"/>
              </a:buClr>
              <a:buSzPts val="1600"/>
              <a:buFont typeface="Karla"/>
              <a:buChar char="■"/>
              <a:defRPr sz="1600" b="0" i="0" u="none" strike="noStrike" cap="none">
                <a:solidFill>
                  <a:schemeClr val="dk1"/>
                </a:solidFill>
                <a:latin typeface="Karla"/>
                <a:ea typeface="Karla"/>
                <a:cs typeface="Karla"/>
                <a:sym typeface="Karla"/>
              </a:defRPr>
            </a:lvl3pPr>
            <a:lvl4pPr marL="1828800" marR="0" lvl="3" indent="-330200" algn="l" rtl="0">
              <a:lnSpc>
                <a:spcPct val="100000"/>
              </a:lnSpc>
              <a:spcBef>
                <a:spcPts val="0"/>
              </a:spcBef>
              <a:spcAft>
                <a:spcPts val="0"/>
              </a:spcAft>
              <a:buClr>
                <a:schemeClr val="dk1"/>
              </a:buClr>
              <a:buSzPts val="1600"/>
              <a:buFont typeface="Karla"/>
              <a:buChar char="●"/>
              <a:defRPr sz="1600" b="0" i="0" u="none" strike="noStrike" cap="none">
                <a:solidFill>
                  <a:schemeClr val="dk1"/>
                </a:solidFill>
                <a:latin typeface="Karla"/>
                <a:ea typeface="Karla"/>
                <a:cs typeface="Karla"/>
                <a:sym typeface="Karla"/>
              </a:defRPr>
            </a:lvl4pPr>
            <a:lvl5pPr marL="2286000" marR="0" lvl="4" indent="-330200" algn="l" rtl="0">
              <a:lnSpc>
                <a:spcPct val="100000"/>
              </a:lnSpc>
              <a:spcBef>
                <a:spcPts val="0"/>
              </a:spcBef>
              <a:spcAft>
                <a:spcPts val="0"/>
              </a:spcAft>
              <a:buClr>
                <a:schemeClr val="dk1"/>
              </a:buClr>
              <a:buSzPts val="1600"/>
              <a:buFont typeface="Karla"/>
              <a:buChar char="○"/>
              <a:defRPr sz="1600" b="0" i="0" u="none" strike="noStrike" cap="none">
                <a:solidFill>
                  <a:schemeClr val="dk1"/>
                </a:solidFill>
                <a:latin typeface="Karla"/>
                <a:ea typeface="Karla"/>
                <a:cs typeface="Karla"/>
                <a:sym typeface="Karla"/>
              </a:defRPr>
            </a:lvl5pPr>
            <a:lvl6pPr marL="2743200" marR="0" lvl="5" indent="-330200" algn="l" rtl="0">
              <a:lnSpc>
                <a:spcPct val="100000"/>
              </a:lnSpc>
              <a:spcBef>
                <a:spcPts val="0"/>
              </a:spcBef>
              <a:spcAft>
                <a:spcPts val="0"/>
              </a:spcAft>
              <a:buClr>
                <a:schemeClr val="dk1"/>
              </a:buClr>
              <a:buSzPts val="1600"/>
              <a:buFont typeface="Karla"/>
              <a:buChar char="■"/>
              <a:defRPr sz="1600" b="0" i="0" u="none" strike="noStrike" cap="none">
                <a:solidFill>
                  <a:schemeClr val="dk1"/>
                </a:solidFill>
                <a:latin typeface="Karla"/>
                <a:ea typeface="Karla"/>
                <a:cs typeface="Karla"/>
                <a:sym typeface="Karla"/>
              </a:defRPr>
            </a:lvl6pPr>
            <a:lvl7pPr marL="3200400" marR="0" lvl="6" indent="-330200" algn="l" rtl="0">
              <a:lnSpc>
                <a:spcPct val="100000"/>
              </a:lnSpc>
              <a:spcBef>
                <a:spcPts val="0"/>
              </a:spcBef>
              <a:spcAft>
                <a:spcPts val="0"/>
              </a:spcAft>
              <a:buClr>
                <a:schemeClr val="dk1"/>
              </a:buClr>
              <a:buSzPts val="1600"/>
              <a:buFont typeface="Karla"/>
              <a:buChar char="●"/>
              <a:defRPr sz="1600" b="0" i="0" u="none" strike="noStrike" cap="none">
                <a:solidFill>
                  <a:schemeClr val="dk1"/>
                </a:solidFill>
                <a:latin typeface="Karla"/>
                <a:ea typeface="Karla"/>
                <a:cs typeface="Karla"/>
                <a:sym typeface="Karla"/>
              </a:defRPr>
            </a:lvl7pPr>
            <a:lvl8pPr marL="3657600" marR="0" lvl="7" indent="-330200" algn="l" rtl="0">
              <a:lnSpc>
                <a:spcPct val="100000"/>
              </a:lnSpc>
              <a:spcBef>
                <a:spcPts val="0"/>
              </a:spcBef>
              <a:spcAft>
                <a:spcPts val="0"/>
              </a:spcAft>
              <a:buClr>
                <a:schemeClr val="dk1"/>
              </a:buClr>
              <a:buSzPts val="1600"/>
              <a:buFont typeface="Karla"/>
              <a:buChar char="○"/>
              <a:defRPr sz="1600" b="0" i="0" u="none" strike="noStrike" cap="none">
                <a:solidFill>
                  <a:schemeClr val="dk1"/>
                </a:solidFill>
                <a:latin typeface="Karla"/>
                <a:ea typeface="Karla"/>
                <a:cs typeface="Karla"/>
                <a:sym typeface="Karla"/>
              </a:defRPr>
            </a:lvl8pPr>
            <a:lvl9pPr marL="4114800" marR="0" lvl="8" indent="-330200" algn="l" rtl="0">
              <a:lnSpc>
                <a:spcPct val="100000"/>
              </a:lnSpc>
              <a:spcBef>
                <a:spcPts val="0"/>
              </a:spcBef>
              <a:spcAft>
                <a:spcPts val="0"/>
              </a:spcAft>
              <a:buClr>
                <a:schemeClr val="dk1"/>
              </a:buClr>
              <a:buSzPts val="1600"/>
              <a:buFont typeface="Karla"/>
              <a:buChar char="■"/>
              <a:defRPr sz="1600" b="0" i="0" u="none" strike="noStrike" cap="none">
                <a:solidFill>
                  <a:schemeClr val="dk1"/>
                </a:solidFill>
                <a:latin typeface="Karla"/>
                <a:ea typeface="Karla"/>
                <a:cs typeface="Karla"/>
                <a:sym typeface="Karla"/>
              </a:defRPr>
            </a:lvl9pPr>
          </a:lstStyle>
          <a:p>
            <a:pPr marL="0" indent="0" algn="ctr">
              <a:lnSpc>
                <a:spcPct val="105000"/>
              </a:lnSpc>
              <a:buFont typeface="Karla"/>
              <a:buNone/>
            </a:pPr>
            <a:r>
              <a:rPr lang="en-ID" sz="1100" err="1">
                <a:solidFill>
                  <a:schemeClr val="lt1"/>
                </a:solidFill>
                <a:latin typeface="Karla" pitchFamily="2" charset="0"/>
                <a:ea typeface="Domine SemiBold"/>
                <a:cs typeface="Domine SemiBold"/>
                <a:sym typeface="Domine SemiBold"/>
              </a:rPr>
              <a:t>Implementasi</a:t>
            </a:r>
            <a:r>
              <a:rPr lang="en-ID" sz="1100">
                <a:solidFill>
                  <a:schemeClr val="lt1"/>
                </a:solidFill>
                <a:latin typeface="Karla" pitchFamily="2" charset="0"/>
                <a:ea typeface="Domine SemiBold"/>
                <a:cs typeface="Domine SemiBold"/>
                <a:sym typeface="Domine SemiBold"/>
              </a:rPr>
              <a:t> &amp; </a:t>
            </a:r>
            <a:r>
              <a:rPr lang="en-ID" sz="1100" err="1">
                <a:solidFill>
                  <a:schemeClr val="lt1"/>
                </a:solidFill>
                <a:latin typeface="Karla" pitchFamily="2" charset="0"/>
                <a:ea typeface="Domine SemiBold"/>
                <a:cs typeface="Domine SemiBold"/>
                <a:sym typeface="Domine SemiBold"/>
              </a:rPr>
              <a:t>Simulasi</a:t>
            </a:r>
            <a:r>
              <a:rPr lang="en-ID" sz="1100">
                <a:solidFill>
                  <a:schemeClr val="lt1"/>
                </a:solidFill>
                <a:latin typeface="Karla" pitchFamily="2" charset="0"/>
                <a:ea typeface="Domine SemiBold"/>
                <a:cs typeface="Domine SemiBold"/>
                <a:sym typeface="Domine SemiBold"/>
              </a:rPr>
              <a:t> Program</a:t>
            </a:r>
          </a:p>
        </p:txBody>
      </p:sp>
      <p:sp>
        <p:nvSpPr>
          <p:cNvPr id="22" name="Google Shape;2082;p60">
            <a:extLst>
              <a:ext uri="{FF2B5EF4-FFF2-40B4-BE49-F238E27FC236}">
                <a16:creationId xmlns:a16="http://schemas.microsoft.com/office/drawing/2014/main" id="{AE09651F-2D3E-F6BC-2D7B-448B71DDD711}"/>
              </a:ext>
            </a:extLst>
          </p:cNvPr>
          <p:cNvSpPr/>
          <p:nvPr/>
        </p:nvSpPr>
        <p:spPr>
          <a:xfrm>
            <a:off x="6876098" y="3127945"/>
            <a:ext cx="1554315" cy="527999"/>
          </a:xfrm>
          <a:prstGeom prst="roundRect">
            <a:avLst>
              <a:gd name="adj" fmla="val 50000"/>
            </a:avLst>
          </a:prstGeom>
          <a:solidFill>
            <a:srgbClr val="894059"/>
          </a:solidFill>
          <a:ln w="76200" cap="flat" cmpd="sng">
            <a:solidFill>
              <a:srgbClr val="FFFF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 name="Google Shape;2083;p60">
            <a:extLst>
              <a:ext uri="{FF2B5EF4-FFF2-40B4-BE49-F238E27FC236}">
                <a16:creationId xmlns:a16="http://schemas.microsoft.com/office/drawing/2014/main" id="{23BA7F85-2606-3900-275D-81F2F1A013D2}"/>
              </a:ext>
            </a:extLst>
          </p:cNvPr>
          <p:cNvSpPr txBox="1">
            <a:spLocks/>
          </p:cNvSpPr>
          <p:nvPr/>
        </p:nvSpPr>
        <p:spPr>
          <a:xfrm>
            <a:off x="6946134" y="3111463"/>
            <a:ext cx="1424100" cy="3873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Karla"/>
              <a:buChar char="●"/>
              <a:defRPr sz="1600" b="0" i="0" u="none" strike="noStrike" cap="none">
                <a:solidFill>
                  <a:schemeClr val="dk1"/>
                </a:solidFill>
                <a:latin typeface="Karla"/>
                <a:ea typeface="Karla"/>
                <a:cs typeface="Karla"/>
                <a:sym typeface="Karla"/>
              </a:defRPr>
            </a:lvl1pPr>
            <a:lvl2pPr marL="914400" marR="0" lvl="1" indent="-330200" algn="l" rtl="0">
              <a:lnSpc>
                <a:spcPct val="100000"/>
              </a:lnSpc>
              <a:spcBef>
                <a:spcPts val="0"/>
              </a:spcBef>
              <a:spcAft>
                <a:spcPts val="0"/>
              </a:spcAft>
              <a:buClr>
                <a:schemeClr val="dk1"/>
              </a:buClr>
              <a:buSzPts val="1600"/>
              <a:buFont typeface="Karla"/>
              <a:buChar char="○"/>
              <a:defRPr sz="1600" b="0" i="0" u="none" strike="noStrike" cap="none">
                <a:solidFill>
                  <a:schemeClr val="dk1"/>
                </a:solidFill>
                <a:latin typeface="Karla"/>
                <a:ea typeface="Karla"/>
                <a:cs typeface="Karla"/>
                <a:sym typeface="Karla"/>
              </a:defRPr>
            </a:lvl2pPr>
            <a:lvl3pPr marL="1371600" marR="0" lvl="2" indent="-330200" algn="l" rtl="0">
              <a:lnSpc>
                <a:spcPct val="100000"/>
              </a:lnSpc>
              <a:spcBef>
                <a:spcPts val="0"/>
              </a:spcBef>
              <a:spcAft>
                <a:spcPts val="0"/>
              </a:spcAft>
              <a:buClr>
                <a:schemeClr val="dk1"/>
              </a:buClr>
              <a:buSzPts val="1600"/>
              <a:buFont typeface="Karla"/>
              <a:buChar char="■"/>
              <a:defRPr sz="1600" b="0" i="0" u="none" strike="noStrike" cap="none">
                <a:solidFill>
                  <a:schemeClr val="dk1"/>
                </a:solidFill>
                <a:latin typeface="Karla"/>
                <a:ea typeface="Karla"/>
                <a:cs typeface="Karla"/>
                <a:sym typeface="Karla"/>
              </a:defRPr>
            </a:lvl3pPr>
            <a:lvl4pPr marL="1828800" marR="0" lvl="3" indent="-330200" algn="l" rtl="0">
              <a:lnSpc>
                <a:spcPct val="100000"/>
              </a:lnSpc>
              <a:spcBef>
                <a:spcPts val="0"/>
              </a:spcBef>
              <a:spcAft>
                <a:spcPts val="0"/>
              </a:spcAft>
              <a:buClr>
                <a:schemeClr val="dk1"/>
              </a:buClr>
              <a:buSzPts val="1600"/>
              <a:buFont typeface="Karla"/>
              <a:buChar char="●"/>
              <a:defRPr sz="1600" b="0" i="0" u="none" strike="noStrike" cap="none">
                <a:solidFill>
                  <a:schemeClr val="dk1"/>
                </a:solidFill>
                <a:latin typeface="Karla"/>
                <a:ea typeface="Karla"/>
                <a:cs typeface="Karla"/>
                <a:sym typeface="Karla"/>
              </a:defRPr>
            </a:lvl4pPr>
            <a:lvl5pPr marL="2286000" marR="0" lvl="4" indent="-330200" algn="l" rtl="0">
              <a:lnSpc>
                <a:spcPct val="100000"/>
              </a:lnSpc>
              <a:spcBef>
                <a:spcPts val="0"/>
              </a:spcBef>
              <a:spcAft>
                <a:spcPts val="0"/>
              </a:spcAft>
              <a:buClr>
                <a:schemeClr val="dk1"/>
              </a:buClr>
              <a:buSzPts val="1600"/>
              <a:buFont typeface="Karla"/>
              <a:buChar char="○"/>
              <a:defRPr sz="1600" b="0" i="0" u="none" strike="noStrike" cap="none">
                <a:solidFill>
                  <a:schemeClr val="dk1"/>
                </a:solidFill>
                <a:latin typeface="Karla"/>
                <a:ea typeface="Karla"/>
                <a:cs typeface="Karla"/>
                <a:sym typeface="Karla"/>
              </a:defRPr>
            </a:lvl5pPr>
            <a:lvl6pPr marL="2743200" marR="0" lvl="5" indent="-330200" algn="l" rtl="0">
              <a:lnSpc>
                <a:spcPct val="100000"/>
              </a:lnSpc>
              <a:spcBef>
                <a:spcPts val="0"/>
              </a:spcBef>
              <a:spcAft>
                <a:spcPts val="0"/>
              </a:spcAft>
              <a:buClr>
                <a:schemeClr val="dk1"/>
              </a:buClr>
              <a:buSzPts val="1600"/>
              <a:buFont typeface="Karla"/>
              <a:buChar char="■"/>
              <a:defRPr sz="1600" b="0" i="0" u="none" strike="noStrike" cap="none">
                <a:solidFill>
                  <a:schemeClr val="dk1"/>
                </a:solidFill>
                <a:latin typeface="Karla"/>
                <a:ea typeface="Karla"/>
                <a:cs typeface="Karla"/>
                <a:sym typeface="Karla"/>
              </a:defRPr>
            </a:lvl6pPr>
            <a:lvl7pPr marL="3200400" marR="0" lvl="6" indent="-330200" algn="l" rtl="0">
              <a:lnSpc>
                <a:spcPct val="100000"/>
              </a:lnSpc>
              <a:spcBef>
                <a:spcPts val="0"/>
              </a:spcBef>
              <a:spcAft>
                <a:spcPts val="0"/>
              </a:spcAft>
              <a:buClr>
                <a:schemeClr val="dk1"/>
              </a:buClr>
              <a:buSzPts val="1600"/>
              <a:buFont typeface="Karla"/>
              <a:buChar char="●"/>
              <a:defRPr sz="1600" b="0" i="0" u="none" strike="noStrike" cap="none">
                <a:solidFill>
                  <a:schemeClr val="dk1"/>
                </a:solidFill>
                <a:latin typeface="Karla"/>
                <a:ea typeface="Karla"/>
                <a:cs typeface="Karla"/>
                <a:sym typeface="Karla"/>
              </a:defRPr>
            </a:lvl7pPr>
            <a:lvl8pPr marL="3657600" marR="0" lvl="7" indent="-330200" algn="l" rtl="0">
              <a:lnSpc>
                <a:spcPct val="100000"/>
              </a:lnSpc>
              <a:spcBef>
                <a:spcPts val="0"/>
              </a:spcBef>
              <a:spcAft>
                <a:spcPts val="0"/>
              </a:spcAft>
              <a:buClr>
                <a:schemeClr val="dk1"/>
              </a:buClr>
              <a:buSzPts val="1600"/>
              <a:buFont typeface="Karla"/>
              <a:buChar char="○"/>
              <a:defRPr sz="1600" b="0" i="0" u="none" strike="noStrike" cap="none">
                <a:solidFill>
                  <a:schemeClr val="dk1"/>
                </a:solidFill>
                <a:latin typeface="Karla"/>
                <a:ea typeface="Karla"/>
                <a:cs typeface="Karla"/>
                <a:sym typeface="Karla"/>
              </a:defRPr>
            </a:lvl8pPr>
            <a:lvl9pPr marL="4114800" marR="0" lvl="8" indent="-330200" algn="l" rtl="0">
              <a:lnSpc>
                <a:spcPct val="100000"/>
              </a:lnSpc>
              <a:spcBef>
                <a:spcPts val="0"/>
              </a:spcBef>
              <a:spcAft>
                <a:spcPts val="0"/>
              </a:spcAft>
              <a:buClr>
                <a:schemeClr val="dk1"/>
              </a:buClr>
              <a:buSzPts val="1600"/>
              <a:buFont typeface="Karla"/>
              <a:buChar char="■"/>
              <a:defRPr sz="1600" b="0" i="0" u="none" strike="noStrike" cap="none">
                <a:solidFill>
                  <a:schemeClr val="dk1"/>
                </a:solidFill>
                <a:latin typeface="Karla"/>
                <a:ea typeface="Karla"/>
                <a:cs typeface="Karla"/>
                <a:sym typeface="Karla"/>
              </a:defRPr>
            </a:lvl9pPr>
          </a:lstStyle>
          <a:p>
            <a:pPr marL="0" indent="0" algn="ctr">
              <a:buFont typeface="Karla"/>
              <a:buNone/>
            </a:pPr>
            <a:r>
              <a:rPr lang="en-ID" sz="1200" err="1">
                <a:solidFill>
                  <a:schemeClr val="lt1"/>
                </a:solidFill>
                <a:latin typeface="Karla" pitchFamily="2" charset="0"/>
                <a:ea typeface="Domine SemiBold"/>
                <a:cs typeface="Domine SemiBold"/>
                <a:sym typeface="Domine SemiBold"/>
              </a:rPr>
              <a:t>Analisis</a:t>
            </a:r>
            <a:r>
              <a:rPr lang="en-ID" sz="1200">
                <a:solidFill>
                  <a:schemeClr val="lt1"/>
                </a:solidFill>
                <a:latin typeface="Karla" pitchFamily="2" charset="0"/>
                <a:ea typeface="Domine SemiBold"/>
                <a:cs typeface="Domine SemiBold"/>
                <a:sym typeface="Domine SemiBold"/>
              </a:rPr>
              <a:t> Hasil </a:t>
            </a:r>
            <a:r>
              <a:rPr lang="en-ID" sz="1200" err="1">
                <a:solidFill>
                  <a:schemeClr val="lt1"/>
                </a:solidFill>
                <a:latin typeface="Karla" pitchFamily="2" charset="0"/>
                <a:ea typeface="Domine SemiBold"/>
                <a:cs typeface="Domine SemiBold"/>
                <a:sym typeface="Domine SemiBold"/>
              </a:rPr>
              <a:t>Penelitian</a:t>
            </a:r>
            <a:endParaRPr lang="en-ID" sz="1200">
              <a:solidFill>
                <a:schemeClr val="lt1"/>
              </a:solidFill>
              <a:latin typeface="Karla" pitchFamily="2" charset="0"/>
              <a:ea typeface="Domine SemiBold"/>
              <a:cs typeface="Domine SemiBold"/>
              <a:sym typeface="Domine SemiBold"/>
            </a:endParaRPr>
          </a:p>
        </p:txBody>
      </p:sp>
      <p:sp>
        <p:nvSpPr>
          <p:cNvPr id="24" name="TextBox 23">
            <a:extLst>
              <a:ext uri="{FF2B5EF4-FFF2-40B4-BE49-F238E27FC236}">
                <a16:creationId xmlns:a16="http://schemas.microsoft.com/office/drawing/2014/main" id="{C9BC40C7-9D9A-E3F7-BECB-A0191D26B1ED}"/>
              </a:ext>
            </a:extLst>
          </p:cNvPr>
          <p:cNvSpPr txBox="1"/>
          <p:nvPr/>
        </p:nvSpPr>
        <p:spPr>
          <a:xfrm>
            <a:off x="1318401" y="2501320"/>
            <a:ext cx="290464" cy="400110"/>
          </a:xfrm>
          <a:prstGeom prst="rect">
            <a:avLst/>
          </a:prstGeom>
          <a:solidFill>
            <a:schemeClr val="accent2"/>
          </a:solidFill>
          <a:ln>
            <a:noFill/>
          </a:ln>
        </p:spPr>
        <p:txBody>
          <a:bodyPr wrap="square" rtlCol="0">
            <a:spAutoFit/>
          </a:bodyPr>
          <a:lstStyle/>
          <a:p>
            <a:r>
              <a:rPr lang="en-US" sz="2000">
                <a:solidFill>
                  <a:schemeClr val="bg1"/>
                </a:solidFill>
                <a:latin typeface="Domine SemiBold" panose="020B0604020202020204" charset="0"/>
              </a:rPr>
              <a:t>1</a:t>
            </a:r>
            <a:endParaRPr lang="en-ID" sz="1800">
              <a:solidFill>
                <a:schemeClr val="bg1"/>
              </a:solidFill>
              <a:latin typeface="Domine SemiBold" panose="020B0604020202020204" charset="0"/>
            </a:endParaRPr>
          </a:p>
        </p:txBody>
      </p:sp>
      <p:sp>
        <p:nvSpPr>
          <p:cNvPr id="25" name="TextBox 24">
            <a:extLst>
              <a:ext uri="{FF2B5EF4-FFF2-40B4-BE49-F238E27FC236}">
                <a16:creationId xmlns:a16="http://schemas.microsoft.com/office/drawing/2014/main" id="{AF4F1FDA-65C2-8D10-50C4-E3304045690C}"/>
              </a:ext>
            </a:extLst>
          </p:cNvPr>
          <p:cNvSpPr txBox="1"/>
          <p:nvPr/>
        </p:nvSpPr>
        <p:spPr>
          <a:xfrm>
            <a:off x="3366762" y="2501320"/>
            <a:ext cx="336952" cy="400110"/>
          </a:xfrm>
          <a:prstGeom prst="rect">
            <a:avLst/>
          </a:prstGeom>
          <a:solidFill>
            <a:schemeClr val="accent2"/>
          </a:solidFill>
          <a:ln>
            <a:noFill/>
          </a:ln>
        </p:spPr>
        <p:txBody>
          <a:bodyPr wrap="square" rtlCol="0">
            <a:spAutoFit/>
          </a:bodyPr>
          <a:lstStyle/>
          <a:p>
            <a:r>
              <a:rPr lang="en-US" sz="2000">
                <a:solidFill>
                  <a:schemeClr val="bg1"/>
                </a:solidFill>
                <a:latin typeface="Domine SemiBold" panose="020B0604020202020204" charset="0"/>
              </a:rPr>
              <a:t>2</a:t>
            </a:r>
            <a:endParaRPr lang="en-ID" sz="2000">
              <a:solidFill>
                <a:schemeClr val="bg1"/>
              </a:solidFill>
              <a:latin typeface="Domine SemiBold" panose="020B0604020202020204" charset="0"/>
            </a:endParaRPr>
          </a:p>
        </p:txBody>
      </p:sp>
      <p:sp>
        <p:nvSpPr>
          <p:cNvPr id="26" name="TextBox 25">
            <a:extLst>
              <a:ext uri="{FF2B5EF4-FFF2-40B4-BE49-F238E27FC236}">
                <a16:creationId xmlns:a16="http://schemas.microsoft.com/office/drawing/2014/main" id="{E8AEDD35-B26F-B8AE-AF6B-85BDB2DA1567}"/>
              </a:ext>
            </a:extLst>
          </p:cNvPr>
          <p:cNvSpPr txBox="1"/>
          <p:nvPr/>
        </p:nvSpPr>
        <p:spPr>
          <a:xfrm>
            <a:off x="5426496" y="2501320"/>
            <a:ext cx="335348" cy="400110"/>
          </a:xfrm>
          <a:prstGeom prst="rect">
            <a:avLst/>
          </a:prstGeom>
          <a:solidFill>
            <a:schemeClr val="accent2"/>
          </a:solidFill>
          <a:ln>
            <a:noFill/>
          </a:ln>
        </p:spPr>
        <p:txBody>
          <a:bodyPr wrap="square" rtlCol="0">
            <a:spAutoFit/>
          </a:bodyPr>
          <a:lstStyle/>
          <a:p>
            <a:r>
              <a:rPr lang="en-US" sz="2000">
                <a:solidFill>
                  <a:schemeClr val="bg1"/>
                </a:solidFill>
                <a:latin typeface="Domine SemiBold" panose="020B0604020202020204" charset="0"/>
              </a:rPr>
              <a:t>3</a:t>
            </a:r>
            <a:endParaRPr lang="en-ID" sz="2000">
              <a:solidFill>
                <a:schemeClr val="bg1"/>
              </a:solidFill>
              <a:latin typeface="Domine SemiBold" panose="020B0604020202020204" charset="0"/>
            </a:endParaRPr>
          </a:p>
        </p:txBody>
      </p:sp>
      <p:sp>
        <p:nvSpPr>
          <p:cNvPr id="27" name="TextBox 26">
            <a:extLst>
              <a:ext uri="{FF2B5EF4-FFF2-40B4-BE49-F238E27FC236}">
                <a16:creationId xmlns:a16="http://schemas.microsoft.com/office/drawing/2014/main" id="{DC801629-E969-D8F5-C919-99E6963BE897}"/>
              </a:ext>
            </a:extLst>
          </p:cNvPr>
          <p:cNvSpPr txBox="1"/>
          <p:nvPr/>
        </p:nvSpPr>
        <p:spPr>
          <a:xfrm>
            <a:off x="7481689" y="2501320"/>
            <a:ext cx="330540" cy="400110"/>
          </a:xfrm>
          <a:prstGeom prst="rect">
            <a:avLst/>
          </a:prstGeom>
          <a:solidFill>
            <a:schemeClr val="accent2"/>
          </a:solidFill>
          <a:ln>
            <a:noFill/>
          </a:ln>
        </p:spPr>
        <p:txBody>
          <a:bodyPr wrap="square" rtlCol="0">
            <a:spAutoFit/>
          </a:bodyPr>
          <a:lstStyle/>
          <a:p>
            <a:r>
              <a:rPr lang="en-US" sz="2000">
                <a:solidFill>
                  <a:schemeClr val="bg1"/>
                </a:solidFill>
                <a:latin typeface="Domine SemiBold" panose="020B0604020202020204" charset="0"/>
              </a:rPr>
              <a:t>4</a:t>
            </a:r>
            <a:endParaRPr lang="en-ID" sz="2000">
              <a:solidFill>
                <a:schemeClr val="bg1"/>
              </a:solidFill>
              <a:latin typeface="Domine SemiBold" panose="020B0604020202020204" charset="0"/>
            </a:endParaRPr>
          </a:p>
        </p:txBody>
      </p:sp>
      <p:sp>
        <p:nvSpPr>
          <p:cNvPr id="6" name="Google Shape;271;p14">
            <a:extLst>
              <a:ext uri="{FF2B5EF4-FFF2-40B4-BE49-F238E27FC236}">
                <a16:creationId xmlns:a16="http://schemas.microsoft.com/office/drawing/2014/main" id="{6E195D08-B3E2-8F3A-E190-05541D2CA83F}"/>
              </a:ext>
            </a:extLst>
          </p:cNvPr>
          <p:cNvSpPr txBox="1">
            <a:spLocks/>
          </p:cNvSpPr>
          <p:nvPr/>
        </p:nvSpPr>
        <p:spPr>
          <a:xfrm>
            <a:off x="173108" y="4814995"/>
            <a:ext cx="8797783" cy="180974"/>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solidFill>
                  <a:schemeClr val="accent6"/>
                </a:solidFill>
                <a:latin typeface="Oswald" panose="00000500000000000000" pitchFamily="2" charset="0"/>
              </a:rPr>
              <a:pPr/>
              <a:t>10</a:t>
            </a:fld>
            <a:endParaRPr lang="en">
              <a:solidFill>
                <a:schemeClr val="accent6"/>
              </a:solidFill>
              <a:latin typeface="Oswald" panose="00000500000000000000" pitchFamily="2" charset="0"/>
            </a:endParaRPr>
          </a:p>
        </p:txBody>
      </p:sp>
    </p:spTree>
    <p:extLst>
      <p:ext uri="{BB962C8B-B14F-4D97-AF65-F5344CB8AC3E}">
        <p14:creationId xmlns:p14="http://schemas.microsoft.com/office/powerpoint/2010/main" val="3333656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7"/>
        <p:cNvGrpSpPr/>
        <p:nvPr/>
      </p:nvGrpSpPr>
      <p:grpSpPr>
        <a:xfrm>
          <a:off x="0" y="0"/>
          <a:ext cx="0" cy="0"/>
          <a:chOff x="0" y="0"/>
          <a:chExt cx="0" cy="0"/>
        </a:xfrm>
      </p:grpSpPr>
      <p:sp>
        <p:nvSpPr>
          <p:cNvPr id="2067" name="Google Shape;2067;p6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ID"/>
              <a:t>Batasan </a:t>
            </a:r>
            <a:r>
              <a:rPr lang="en-ID" err="1"/>
              <a:t>Masalah</a:t>
            </a:r>
            <a:endParaRPr lang="en-ID"/>
          </a:p>
        </p:txBody>
      </p:sp>
      <p:sp>
        <p:nvSpPr>
          <p:cNvPr id="640" name="Google Shape;271;p14">
            <a:extLst>
              <a:ext uri="{FF2B5EF4-FFF2-40B4-BE49-F238E27FC236}">
                <a16:creationId xmlns:a16="http://schemas.microsoft.com/office/drawing/2014/main" id="{6D28001B-C291-D1F6-CAFB-747308DD164D}"/>
              </a:ext>
            </a:extLst>
          </p:cNvPr>
          <p:cNvSpPr txBox="1">
            <a:spLocks/>
          </p:cNvSpPr>
          <p:nvPr/>
        </p:nvSpPr>
        <p:spPr>
          <a:xfrm>
            <a:off x="173108" y="4814995"/>
            <a:ext cx="8797783" cy="180974"/>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solidFill>
                  <a:schemeClr val="accent6"/>
                </a:solidFill>
                <a:latin typeface="Oswald" panose="00000500000000000000" pitchFamily="2" charset="0"/>
              </a:rPr>
              <a:pPr/>
              <a:t>11</a:t>
            </a:fld>
            <a:endParaRPr lang="en">
              <a:solidFill>
                <a:schemeClr val="accent6"/>
              </a:solidFill>
              <a:latin typeface="Oswald" panose="00000500000000000000" pitchFamily="2" charset="0"/>
            </a:endParaRPr>
          </a:p>
        </p:txBody>
      </p:sp>
      <p:grpSp>
        <p:nvGrpSpPr>
          <p:cNvPr id="2068" name="Google Shape;2068;p60"/>
          <p:cNvGrpSpPr/>
          <p:nvPr/>
        </p:nvGrpSpPr>
        <p:grpSpPr>
          <a:xfrm>
            <a:off x="7670686" y="150324"/>
            <a:ext cx="1233110" cy="1256957"/>
            <a:chOff x="1856136" y="1549944"/>
            <a:chExt cx="306652" cy="312583"/>
          </a:xfrm>
        </p:grpSpPr>
        <p:sp>
          <p:nvSpPr>
            <p:cNvPr id="2069" name="Google Shape;2069;p60"/>
            <p:cNvSpPr/>
            <p:nvPr/>
          </p:nvSpPr>
          <p:spPr>
            <a:xfrm>
              <a:off x="1856136" y="1549944"/>
              <a:ext cx="306652" cy="312583"/>
            </a:xfrm>
            <a:custGeom>
              <a:avLst/>
              <a:gdLst/>
              <a:ahLst/>
              <a:cxnLst/>
              <a:rect l="l" t="t" r="r" b="b"/>
              <a:pathLst>
                <a:path w="9773" h="9962" extrusionOk="0">
                  <a:moveTo>
                    <a:pt x="7598" y="3649"/>
                  </a:moveTo>
                  <a:lnTo>
                    <a:pt x="6931" y="4206"/>
                  </a:lnTo>
                  <a:cubicBezTo>
                    <a:pt x="6951" y="4155"/>
                    <a:pt x="6971" y="4105"/>
                    <a:pt x="6981" y="4054"/>
                  </a:cubicBezTo>
                  <a:cubicBezTo>
                    <a:pt x="7062" y="3943"/>
                    <a:pt x="7143" y="3862"/>
                    <a:pt x="7244" y="3801"/>
                  </a:cubicBezTo>
                  <a:cubicBezTo>
                    <a:pt x="7355" y="3720"/>
                    <a:pt x="7477" y="3680"/>
                    <a:pt x="7598" y="3649"/>
                  </a:cubicBezTo>
                  <a:close/>
                  <a:moveTo>
                    <a:pt x="5039" y="4246"/>
                  </a:moveTo>
                  <a:lnTo>
                    <a:pt x="4827" y="4853"/>
                  </a:lnTo>
                  <a:lnTo>
                    <a:pt x="4614" y="4287"/>
                  </a:lnTo>
                  <a:cubicBezTo>
                    <a:pt x="4654" y="4276"/>
                    <a:pt x="4685" y="4267"/>
                    <a:pt x="4715" y="4267"/>
                  </a:cubicBezTo>
                  <a:cubicBezTo>
                    <a:pt x="4827" y="4256"/>
                    <a:pt x="4928" y="4246"/>
                    <a:pt x="5039" y="4246"/>
                  </a:cubicBezTo>
                  <a:close/>
                  <a:moveTo>
                    <a:pt x="5002" y="0"/>
                  </a:moveTo>
                  <a:cubicBezTo>
                    <a:pt x="4913" y="0"/>
                    <a:pt x="4824" y="3"/>
                    <a:pt x="4735" y="8"/>
                  </a:cubicBezTo>
                  <a:cubicBezTo>
                    <a:pt x="4179" y="38"/>
                    <a:pt x="3633" y="160"/>
                    <a:pt x="3117" y="382"/>
                  </a:cubicBezTo>
                  <a:cubicBezTo>
                    <a:pt x="2611" y="594"/>
                    <a:pt x="2145" y="878"/>
                    <a:pt x="1731" y="1242"/>
                  </a:cubicBezTo>
                  <a:cubicBezTo>
                    <a:pt x="1316" y="1616"/>
                    <a:pt x="962" y="2041"/>
                    <a:pt x="679" y="2516"/>
                  </a:cubicBezTo>
                  <a:cubicBezTo>
                    <a:pt x="426" y="2952"/>
                    <a:pt x="234" y="3427"/>
                    <a:pt x="122" y="3923"/>
                  </a:cubicBezTo>
                  <a:lnTo>
                    <a:pt x="113" y="3923"/>
                  </a:lnTo>
                  <a:cubicBezTo>
                    <a:pt x="21" y="4074"/>
                    <a:pt x="1" y="4246"/>
                    <a:pt x="41" y="4418"/>
                  </a:cubicBezTo>
                  <a:cubicBezTo>
                    <a:pt x="82" y="4590"/>
                    <a:pt x="183" y="4732"/>
                    <a:pt x="335" y="4823"/>
                  </a:cubicBezTo>
                  <a:lnTo>
                    <a:pt x="2631" y="6209"/>
                  </a:lnTo>
                  <a:lnTo>
                    <a:pt x="2257" y="6259"/>
                  </a:lnTo>
                  <a:cubicBezTo>
                    <a:pt x="1943" y="6300"/>
                    <a:pt x="1711" y="6563"/>
                    <a:pt x="1721" y="6877"/>
                  </a:cubicBezTo>
                  <a:lnTo>
                    <a:pt x="1781" y="9365"/>
                  </a:lnTo>
                  <a:cubicBezTo>
                    <a:pt x="1792" y="9537"/>
                    <a:pt x="1862" y="9698"/>
                    <a:pt x="1984" y="9810"/>
                  </a:cubicBezTo>
                  <a:cubicBezTo>
                    <a:pt x="2105" y="9911"/>
                    <a:pt x="2247" y="9961"/>
                    <a:pt x="2399" y="9961"/>
                  </a:cubicBezTo>
                  <a:lnTo>
                    <a:pt x="2449" y="9961"/>
                  </a:lnTo>
                  <a:lnTo>
                    <a:pt x="4411" y="9770"/>
                  </a:lnTo>
                  <a:cubicBezTo>
                    <a:pt x="4462" y="9790"/>
                    <a:pt x="4523" y="9790"/>
                    <a:pt x="4573" y="9790"/>
                  </a:cubicBezTo>
                  <a:lnTo>
                    <a:pt x="4624" y="9790"/>
                  </a:lnTo>
                  <a:cubicBezTo>
                    <a:pt x="4705" y="9790"/>
                    <a:pt x="4776" y="9770"/>
                    <a:pt x="4847" y="9729"/>
                  </a:cubicBezTo>
                  <a:lnTo>
                    <a:pt x="8347" y="9395"/>
                  </a:lnTo>
                  <a:cubicBezTo>
                    <a:pt x="8509" y="9385"/>
                    <a:pt x="8660" y="9304"/>
                    <a:pt x="8761" y="9172"/>
                  </a:cubicBezTo>
                  <a:cubicBezTo>
                    <a:pt x="8862" y="9041"/>
                    <a:pt x="8913" y="8879"/>
                    <a:pt x="8893" y="8718"/>
                  </a:cubicBezTo>
                  <a:lnTo>
                    <a:pt x="8559" y="6027"/>
                  </a:lnTo>
                  <a:cubicBezTo>
                    <a:pt x="8539" y="5865"/>
                    <a:pt x="8448" y="5713"/>
                    <a:pt x="8327" y="5622"/>
                  </a:cubicBezTo>
                  <a:cubicBezTo>
                    <a:pt x="8220" y="5541"/>
                    <a:pt x="8095" y="5492"/>
                    <a:pt x="7966" y="5492"/>
                  </a:cubicBezTo>
                  <a:cubicBezTo>
                    <a:pt x="7934" y="5492"/>
                    <a:pt x="7903" y="5495"/>
                    <a:pt x="7871" y="5501"/>
                  </a:cubicBezTo>
                  <a:lnTo>
                    <a:pt x="7315" y="5571"/>
                  </a:lnTo>
                  <a:lnTo>
                    <a:pt x="9460" y="3791"/>
                  </a:lnTo>
                  <a:cubicBezTo>
                    <a:pt x="9732" y="3568"/>
                    <a:pt x="9773" y="3154"/>
                    <a:pt x="9550" y="2880"/>
                  </a:cubicBezTo>
                  <a:cubicBezTo>
                    <a:pt x="9530" y="2860"/>
                    <a:pt x="9520" y="2850"/>
                    <a:pt x="9510" y="2830"/>
                  </a:cubicBezTo>
                  <a:cubicBezTo>
                    <a:pt x="9439" y="2689"/>
                    <a:pt x="9358" y="2547"/>
                    <a:pt x="9267" y="2405"/>
                  </a:cubicBezTo>
                  <a:lnTo>
                    <a:pt x="9267" y="2395"/>
                  </a:lnTo>
                  <a:cubicBezTo>
                    <a:pt x="8781" y="1637"/>
                    <a:pt x="8114" y="1009"/>
                    <a:pt x="7325" y="585"/>
                  </a:cubicBezTo>
                  <a:cubicBezTo>
                    <a:pt x="6606" y="202"/>
                    <a:pt x="5804" y="0"/>
                    <a:pt x="5002" y="0"/>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60"/>
            <p:cNvSpPr/>
            <p:nvPr/>
          </p:nvSpPr>
          <p:spPr>
            <a:xfrm>
              <a:off x="1877096" y="1608557"/>
              <a:ext cx="262849" cy="78444"/>
            </a:xfrm>
            <a:custGeom>
              <a:avLst/>
              <a:gdLst/>
              <a:ahLst/>
              <a:cxnLst/>
              <a:rect l="l" t="t" r="r" b="b"/>
              <a:pathLst>
                <a:path w="8377" h="2500" extrusionOk="0">
                  <a:moveTo>
                    <a:pt x="6717" y="1"/>
                  </a:moveTo>
                  <a:lnTo>
                    <a:pt x="861" y="740"/>
                  </a:lnTo>
                  <a:cubicBezTo>
                    <a:pt x="578" y="1286"/>
                    <a:pt x="284" y="1842"/>
                    <a:pt x="1" y="2399"/>
                  </a:cubicBezTo>
                  <a:cubicBezTo>
                    <a:pt x="179" y="2309"/>
                    <a:pt x="586" y="2129"/>
                    <a:pt x="1111" y="2129"/>
                  </a:cubicBezTo>
                  <a:cubicBezTo>
                    <a:pt x="1240" y="2129"/>
                    <a:pt x="1376" y="2140"/>
                    <a:pt x="1518" y="2166"/>
                  </a:cubicBezTo>
                  <a:cubicBezTo>
                    <a:pt x="1902" y="2237"/>
                    <a:pt x="2196" y="2378"/>
                    <a:pt x="2378" y="2500"/>
                  </a:cubicBezTo>
                  <a:cubicBezTo>
                    <a:pt x="2590" y="2318"/>
                    <a:pt x="3136" y="1903"/>
                    <a:pt x="3966" y="1792"/>
                  </a:cubicBezTo>
                  <a:cubicBezTo>
                    <a:pt x="4110" y="1772"/>
                    <a:pt x="4249" y="1764"/>
                    <a:pt x="4380" y="1764"/>
                  </a:cubicBezTo>
                  <a:cubicBezTo>
                    <a:pt x="5002" y="1764"/>
                    <a:pt x="5467" y="1953"/>
                    <a:pt x="5676" y="2044"/>
                  </a:cubicBezTo>
                  <a:cubicBezTo>
                    <a:pt x="5787" y="1852"/>
                    <a:pt x="5959" y="1610"/>
                    <a:pt x="6242" y="1417"/>
                  </a:cubicBezTo>
                  <a:cubicBezTo>
                    <a:pt x="6552" y="1210"/>
                    <a:pt x="6891" y="1141"/>
                    <a:pt x="7205" y="1141"/>
                  </a:cubicBezTo>
                  <a:cubicBezTo>
                    <a:pt x="7813" y="1141"/>
                    <a:pt x="8330" y="1401"/>
                    <a:pt x="8376" y="1428"/>
                  </a:cubicBezTo>
                  <a:lnTo>
                    <a:pt x="8083" y="861"/>
                  </a:lnTo>
                  <a:lnTo>
                    <a:pt x="6717" y="1"/>
                  </a:ln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60"/>
            <p:cNvSpPr/>
            <p:nvPr/>
          </p:nvSpPr>
          <p:spPr>
            <a:xfrm>
              <a:off x="1877096" y="1569053"/>
              <a:ext cx="262849" cy="114779"/>
            </a:xfrm>
            <a:custGeom>
              <a:avLst/>
              <a:gdLst/>
              <a:ahLst/>
              <a:cxnLst/>
              <a:rect l="l" t="t" r="r" b="b"/>
              <a:pathLst>
                <a:path w="8377" h="3658" extrusionOk="0">
                  <a:moveTo>
                    <a:pt x="4313" y="0"/>
                  </a:moveTo>
                  <a:cubicBezTo>
                    <a:pt x="4241" y="0"/>
                    <a:pt x="4170" y="2"/>
                    <a:pt x="4098" y="6"/>
                  </a:cubicBezTo>
                  <a:cubicBezTo>
                    <a:pt x="2105" y="117"/>
                    <a:pt x="396" y="1614"/>
                    <a:pt x="1" y="3658"/>
                  </a:cubicBezTo>
                  <a:cubicBezTo>
                    <a:pt x="92" y="3465"/>
                    <a:pt x="476" y="2767"/>
                    <a:pt x="1326" y="2433"/>
                  </a:cubicBezTo>
                  <a:cubicBezTo>
                    <a:pt x="1667" y="2298"/>
                    <a:pt x="1987" y="2259"/>
                    <a:pt x="2247" y="2259"/>
                  </a:cubicBezTo>
                  <a:cubicBezTo>
                    <a:pt x="2474" y="2259"/>
                    <a:pt x="2654" y="2289"/>
                    <a:pt x="2763" y="2312"/>
                  </a:cubicBezTo>
                  <a:cubicBezTo>
                    <a:pt x="2853" y="2201"/>
                    <a:pt x="3339" y="1655"/>
                    <a:pt x="4168" y="1574"/>
                  </a:cubicBezTo>
                  <a:cubicBezTo>
                    <a:pt x="4233" y="1568"/>
                    <a:pt x="4296" y="1565"/>
                    <a:pt x="4357" y="1565"/>
                  </a:cubicBezTo>
                  <a:cubicBezTo>
                    <a:pt x="5044" y="1565"/>
                    <a:pt x="5514" y="1906"/>
                    <a:pt x="5635" y="1999"/>
                  </a:cubicBezTo>
                  <a:cubicBezTo>
                    <a:pt x="5805" y="1914"/>
                    <a:pt x="6144" y="1780"/>
                    <a:pt x="6588" y="1780"/>
                  </a:cubicBezTo>
                  <a:cubicBezTo>
                    <a:pt x="6674" y="1780"/>
                    <a:pt x="6765" y="1785"/>
                    <a:pt x="6859" y="1796"/>
                  </a:cubicBezTo>
                  <a:cubicBezTo>
                    <a:pt x="7760" y="1907"/>
                    <a:pt x="8275" y="2545"/>
                    <a:pt x="8376" y="2687"/>
                  </a:cubicBezTo>
                  <a:cubicBezTo>
                    <a:pt x="7648" y="1044"/>
                    <a:pt x="6042" y="0"/>
                    <a:pt x="4313" y="0"/>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60"/>
            <p:cNvSpPr/>
            <p:nvPr/>
          </p:nvSpPr>
          <p:spPr>
            <a:xfrm>
              <a:off x="1875841" y="1652141"/>
              <a:ext cx="265705" cy="111673"/>
            </a:xfrm>
            <a:custGeom>
              <a:avLst/>
              <a:gdLst/>
              <a:ahLst/>
              <a:cxnLst/>
              <a:rect l="l" t="t" r="r" b="b"/>
              <a:pathLst>
                <a:path w="8468" h="3559" extrusionOk="0">
                  <a:moveTo>
                    <a:pt x="8422" y="1"/>
                  </a:moveTo>
                  <a:cubicBezTo>
                    <a:pt x="8412" y="1"/>
                    <a:pt x="8401" y="3"/>
                    <a:pt x="8396" y="8"/>
                  </a:cubicBezTo>
                  <a:lnTo>
                    <a:pt x="4199" y="3478"/>
                  </a:lnTo>
                  <a:lnTo>
                    <a:pt x="61" y="969"/>
                  </a:lnTo>
                  <a:cubicBezTo>
                    <a:pt x="55" y="966"/>
                    <a:pt x="50" y="965"/>
                    <a:pt x="45" y="965"/>
                  </a:cubicBezTo>
                  <a:cubicBezTo>
                    <a:pt x="30" y="965"/>
                    <a:pt x="18" y="975"/>
                    <a:pt x="11" y="989"/>
                  </a:cubicBezTo>
                  <a:cubicBezTo>
                    <a:pt x="0" y="999"/>
                    <a:pt x="0" y="1030"/>
                    <a:pt x="20" y="1040"/>
                  </a:cubicBezTo>
                  <a:lnTo>
                    <a:pt x="4188" y="3559"/>
                  </a:lnTo>
                  <a:lnTo>
                    <a:pt x="4208" y="3559"/>
                  </a:lnTo>
                  <a:cubicBezTo>
                    <a:pt x="4208" y="3559"/>
                    <a:pt x="4219" y="3559"/>
                    <a:pt x="4228" y="3548"/>
                  </a:cubicBezTo>
                  <a:lnTo>
                    <a:pt x="8447" y="69"/>
                  </a:lnTo>
                  <a:cubicBezTo>
                    <a:pt x="8457" y="48"/>
                    <a:pt x="8467" y="28"/>
                    <a:pt x="8447" y="8"/>
                  </a:cubicBezTo>
                  <a:cubicBezTo>
                    <a:pt x="8442" y="3"/>
                    <a:pt x="8432" y="1"/>
                    <a:pt x="8422"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60"/>
            <p:cNvSpPr/>
            <p:nvPr/>
          </p:nvSpPr>
          <p:spPr>
            <a:xfrm>
              <a:off x="1962506" y="1630365"/>
              <a:ext cx="92689" cy="133449"/>
            </a:xfrm>
            <a:custGeom>
              <a:avLst/>
              <a:gdLst/>
              <a:ahLst/>
              <a:cxnLst/>
              <a:rect l="l" t="t" r="r" b="b"/>
              <a:pathLst>
                <a:path w="2954" h="4253" extrusionOk="0">
                  <a:moveTo>
                    <a:pt x="2907" y="0"/>
                  </a:moveTo>
                  <a:cubicBezTo>
                    <a:pt x="2893" y="0"/>
                    <a:pt x="2880" y="10"/>
                    <a:pt x="2873" y="24"/>
                  </a:cubicBezTo>
                  <a:lnTo>
                    <a:pt x="1446" y="4101"/>
                  </a:lnTo>
                  <a:lnTo>
                    <a:pt x="81" y="348"/>
                  </a:lnTo>
                  <a:cubicBezTo>
                    <a:pt x="71" y="328"/>
                    <a:pt x="50" y="317"/>
                    <a:pt x="30" y="317"/>
                  </a:cubicBezTo>
                  <a:cubicBezTo>
                    <a:pt x="10" y="328"/>
                    <a:pt x="0" y="348"/>
                    <a:pt x="10" y="368"/>
                  </a:cubicBezTo>
                  <a:lnTo>
                    <a:pt x="1406" y="4233"/>
                  </a:lnTo>
                  <a:cubicBezTo>
                    <a:pt x="1416" y="4242"/>
                    <a:pt x="1426" y="4253"/>
                    <a:pt x="1446" y="4253"/>
                  </a:cubicBezTo>
                  <a:cubicBezTo>
                    <a:pt x="1457" y="4253"/>
                    <a:pt x="1477" y="4242"/>
                    <a:pt x="1477" y="4233"/>
                  </a:cubicBezTo>
                  <a:lnTo>
                    <a:pt x="2943" y="54"/>
                  </a:lnTo>
                  <a:cubicBezTo>
                    <a:pt x="2954" y="34"/>
                    <a:pt x="2943" y="14"/>
                    <a:pt x="2923" y="4"/>
                  </a:cubicBezTo>
                  <a:cubicBezTo>
                    <a:pt x="2918" y="1"/>
                    <a:pt x="2912" y="0"/>
                    <a:pt x="2907"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60"/>
            <p:cNvSpPr/>
            <p:nvPr/>
          </p:nvSpPr>
          <p:spPr>
            <a:xfrm>
              <a:off x="1950112" y="1671532"/>
              <a:ext cx="106683" cy="92281"/>
            </a:xfrm>
            <a:custGeom>
              <a:avLst/>
              <a:gdLst/>
              <a:ahLst/>
              <a:cxnLst/>
              <a:rect l="l" t="t" r="r" b="b"/>
              <a:pathLst>
                <a:path w="3400" h="2941" extrusionOk="0">
                  <a:moveTo>
                    <a:pt x="3344" y="0"/>
                  </a:moveTo>
                  <a:cubicBezTo>
                    <a:pt x="3334" y="0"/>
                    <a:pt x="3324" y="5"/>
                    <a:pt x="3318" y="17"/>
                  </a:cubicBezTo>
                  <a:lnTo>
                    <a:pt x="1832" y="2829"/>
                  </a:lnTo>
                  <a:lnTo>
                    <a:pt x="81" y="473"/>
                  </a:lnTo>
                  <a:cubicBezTo>
                    <a:pt x="69" y="461"/>
                    <a:pt x="57" y="456"/>
                    <a:pt x="45" y="456"/>
                  </a:cubicBezTo>
                  <a:cubicBezTo>
                    <a:pt x="37" y="456"/>
                    <a:pt x="29" y="458"/>
                    <a:pt x="20" y="462"/>
                  </a:cubicBezTo>
                  <a:cubicBezTo>
                    <a:pt x="11" y="473"/>
                    <a:pt x="0" y="503"/>
                    <a:pt x="20" y="513"/>
                  </a:cubicBezTo>
                  <a:lnTo>
                    <a:pt x="1811" y="2930"/>
                  </a:lnTo>
                  <a:cubicBezTo>
                    <a:pt x="1811" y="2941"/>
                    <a:pt x="1821" y="2941"/>
                    <a:pt x="1841" y="2941"/>
                  </a:cubicBezTo>
                  <a:cubicBezTo>
                    <a:pt x="1852" y="2941"/>
                    <a:pt x="1861" y="2930"/>
                    <a:pt x="1872" y="2921"/>
                  </a:cubicBezTo>
                  <a:lnTo>
                    <a:pt x="3389" y="57"/>
                  </a:lnTo>
                  <a:cubicBezTo>
                    <a:pt x="3399" y="37"/>
                    <a:pt x="3389" y="17"/>
                    <a:pt x="3369" y="7"/>
                  </a:cubicBezTo>
                  <a:cubicBezTo>
                    <a:pt x="3361" y="3"/>
                    <a:pt x="3352" y="0"/>
                    <a:pt x="3344"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60"/>
            <p:cNvSpPr/>
            <p:nvPr/>
          </p:nvSpPr>
          <p:spPr>
            <a:xfrm>
              <a:off x="1929497" y="1741567"/>
              <a:ext cx="186665" cy="101914"/>
            </a:xfrm>
            <a:custGeom>
              <a:avLst/>
              <a:gdLst/>
              <a:ahLst/>
              <a:cxnLst/>
              <a:rect l="l" t="t" r="r" b="b"/>
              <a:pathLst>
                <a:path w="5949" h="3248" extrusionOk="0">
                  <a:moveTo>
                    <a:pt x="5614" y="1"/>
                  </a:moveTo>
                  <a:lnTo>
                    <a:pt x="0" y="759"/>
                  </a:lnTo>
                  <a:lnTo>
                    <a:pt x="61" y="3247"/>
                  </a:lnTo>
                  <a:lnTo>
                    <a:pt x="5948" y="2681"/>
                  </a:lnTo>
                  <a:lnTo>
                    <a:pt x="56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60"/>
            <p:cNvSpPr/>
            <p:nvPr/>
          </p:nvSpPr>
          <p:spPr>
            <a:xfrm>
              <a:off x="1929497" y="1756189"/>
              <a:ext cx="70160" cy="87292"/>
            </a:xfrm>
            <a:custGeom>
              <a:avLst/>
              <a:gdLst/>
              <a:ahLst/>
              <a:cxnLst/>
              <a:rect l="l" t="t" r="r" b="b"/>
              <a:pathLst>
                <a:path w="2236" h="2782" extrusionOk="0">
                  <a:moveTo>
                    <a:pt x="2124" y="0"/>
                  </a:moveTo>
                  <a:lnTo>
                    <a:pt x="0" y="293"/>
                  </a:lnTo>
                  <a:lnTo>
                    <a:pt x="61" y="2781"/>
                  </a:lnTo>
                  <a:lnTo>
                    <a:pt x="2235" y="2569"/>
                  </a:lnTo>
                  <a:lnTo>
                    <a:pt x="21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60"/>
            <p:cNvSpPr/>
            <p:nvPr/>
          </p:nvSpPr>
          <p:spPr>
            <a:xfrm>
              <a:off x="1994856" y="1754902"/>
              <a:ext cx="6056" cy="83182"/>
            </a:xfrm>
            <a:custGeom>
              <a:avLst/>
              <a:gdLst/>
              <a:ahLst/>
              <a:cxnLst/>
              <a:rect l="l" t="t" r="r" b="b"/>
              <a:pathLst>
                <a:path w="193" h="2651" extrusionOk="0">
                  <a:moveTo>
                    <a:pt x="31" y="1"/>
                  </a:moveTo>
                  <a:cubicBezTo>
                    <a:pt x="11" y="10"/>
                    <a:pt x="1" y="21"/>
                    <a:pt x="1" y="41"/>
                  </a:cubicBezTo>
                  <a:lnTo>
                    <a:pt x="112" y="2610"/>
                  </a:lnTo>
                  <a:cubicBezTo>
                    <a:pt x="112" y="2631"/>
                    <a:pt x="132" y="2651"/>
                    <a:pt x="152" y="2651"/>
                  </a:cubicBezTo>
                  <a:cubicBezTo>
                    <a:pt x="172" y="2651"/>
                    <a:pt x="193" y="2631"/>
                    <a:pt x="193" y="2610"/>
                  </a:cubicBezTo>
                  <a:lnTo>
                    <a:pt x="71" y="41"/>
                  </a:lnTo>
                  <a:cubicBezTo>
                    <a:pt x="71" y="21"/>
                    <a:pt x="62" y="1"/>
                    <a:pt x="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60"/>
            <p:cNvSpPr/>
            <p:nvPr/>
          </p:nvSpPr>
          <p:spPr>
            <a:xfrm>
              <a:off x="2024382" y="1755624"/>
              <a:ext cx="73361" cy="69062"/>
            </a:xfrm>
            <a:custGeom>
              <a:avLst/>
              <a:gdLst/>
              <a:ahLst/>
              <a:cxnLst/>
              <a:rect l="l" t="t" r="r" b="b"/>
              <a:pathLst>
                <a:path w="2338" h="2201" extrusionOk="0">
                  <a:moveTo>
                    <a:pt x="1172" y="0"/>
                  </a:moveTo>
                  <a:cubicBezTo>
                    <a:pt x="1129" y="0"/>
                    <a:pt x="1086" y="3"/>
                    <a:pt x="1043" y="8"/>
                  </a:cubicBezTo>
                  <a:cubicBezTo>
                    <a:pt x="436" y="79"/>
                    <a:pt x="0" y="625"/>
                    <a:pt x="71" y="1232"/>
                  </a:cubicBezTo>
                  <a:cubicBezTo>
                    <a:pt x="137" y="1794"/>
                    <a:pt x="610" y="2200"/>
                    <a:pt x="1162" y="2200"/>
                  </a:cubicBezTo>
                  <a:cubicBezTo>
                    <a:pt x="1206" y="2200"/>
                    <a:pt x="1250" y="2198"/>
                    <a:pt x="1295" y="2193"/>
                  </a:cubicBezTo>
                  <a:cubicBezTo>
                    <a:pt x="1902" y="2122"/>
                    <a:pt x="2337" y="1576"/>
                    <a:pt x="2266" y="979"/>
                  </a:cubicBezTo>
                  <a:cubicBezTo>
                    <a:pt x="2201" y="415"/>
                    <a:pt x="1725" y="0"/>
                    <a:pt x="1172" y="0"/>
                  </a:cubicBez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60"/>
            <p:cNvSpPr/>
            <p:nvPr/>
          </p:nvSpPr>
          <p:spPr>
            <a:xfrm>
              <a:off x="2039318" y="1767579"/>
              <a:ext cx="40006" cy="42265"/>
            </a:xfrm>
            <a:custGeom>
              <a:avLst/>
              <a:gdLst/>
              <a:ahLst/>
              <a:cxnLst/>
              <a:rect l="l" t="t" r="r" b="b"/>
              <a:pathLst>
                <a:path w="1275" h="1347" extrusionOk="0">
                  <a:moveTo>
                    <a:pt x="982" y="0"/>
                  </a:moveTo>
                  <a:cubicBezTo>
                    <a:pt x="936" y="0"/>
                    <a:pt x="891" y="11"/>
                    <a:pt x="850" y="31"/>
                  </a:cubicBezTo>
                  <a:cubicBezTo>
                    <a:pt x="728" y="72"/>
                    <a:pt x="688" y="183"/>
                    <a:pt x="607" y="264"/>
                  </a:cubicBezTo>
                  <a:cubicBezTo>
                    <a:pt x="544" y="156"/>
                    <a:pt x="553" y="24"/>
                    <a:pt x="414" y="24"/>
                  </a:cubicBezTo>
                  <a:cubicBezTo>
                    <a:pt x="396" y="24"/>
                    <a:pt x="376" y="27"/>
                    <a:pt x="354" y="31"/>
                  </a:cubicBezTo>
                  <a:cubicBezTo>
                    <a:pt x="263" y="42"/>
                    <a:pt x="182" y="112"/>
                    <a:pt x="131" y="193"/>
                  </a:cubicBezTo>
                  <a:cubicBezTo>
                    <a:pt x="0" y="395"/>
                    <a:pt x="50" y="669"/>
                    <a:pt x="172" y="871"/>
                  </a:cubicBezTo>
                  <a:cubicBezTo>
                    <a:pt x="304" y="1073"/>
                    <a:pt x="506" y="1215"/>
                    <a:pt x="698" y="1346"/>
                  </a:cubicBezTo>
                  <a:cubicBezTo>
                    <a:pt x="890" y="1144"/>
                    <a:pt x="1052" y="901"/>
                    <a:pt x="1174" y="649"/>
                  </a:cubicBezTo>
                  <a:cubicBezTo>
                    <a:pt x="1214" y="557"/>
                    <a:pt x="1254" y="456"/>
                    <a:pt x="1264" y="355"/>
                  </a:cubicBezTo>
                  <a:cubicBezTo>
                    <a:pt x="1275" y="254"/>
                    <a:pt x="1244" y="143"/>
                    <a:pt x="1163" y="72"/>
                  </a:cubicBezTo>
                  <a:cubicBezTo>
                    <a:pt x="1115" y="23"/>
                    <a:pt x="1049" y="0"/>
                    <a:pt x="9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roup 3">
            <a:extLst>
              <a:ext uri="{FF2B5EF4-FFF2-40B4-BE49-F238E27FC236}">
                <a16:creationId xmlns:a16="http://schemas.microsoft.com/office/drawing/2014/main" id="{A286A71E-5925-40F5-00BF-EE66E8C1DA7E}"/>
              </a:ext>
            </a:extLst>
          </p:cNvPr>
          <p:cNvGrpSpPr/>
          <p:nvPr/>
        </p:nvGrpSpPr>
        <p:grpSpPr>
          <a:xfrm>
            <a:off x="1163987" y="1379439"/>
            <a:ext cx="6816026" cy="723910"/>
            <a:chOff x="479189" y="3656816"/>
            <a:chExt cx="7888790" cy="1014018"/>
          </a:xfrm>
        </p:grpSpPr>
        <p:sp>
          <p:nvSpPr>
            <p:cNvPr id="2" name="Google Shape;702;p38">
              <a:extLst>
                <a:ext uri="{FF2B5EF4-FFF2-40B4-BE49-F238E27FC236}">
                  <a16:creationId xmlns:a16="http://schemas.microsoft.com/office/drawing/2014/main" id="{8EE7745C-7F74-D0C9-68C3-9D6F8F8D9C5C}"/>
                </a:ext>
              </a:extLst>
            </p:cNvPr>
            <p:cNvSpPr/>
            <p:nvPr/>
          </p:nvSpPr>
          <p:spPr>
            <a:xfrm>
              <a:off x="479189" y="3656816"/>
              <a:ext cx="7888790" cy="1014018"/>
            </a:xfrm>
            <a:prstGeom prst="roundRect">
              <a:avLst>
                <a:gd name="adj" fmla="val 50000"/>
              </a:avLst>
            </a:prstGeom>
            <a:solidFill>
              <a:srgbClr val="E65E4C"/>
            </a:solidFill>
            <a:ln w="76200" cap="flat" cmpd="sng">
              <a:solidFill>
                <a:srgbClr val="FFFF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lang="en-US" sz="1600">
                <a:latin typeface="Karla" pitchFamily="2" charset="0"/>
              </a:endParaRPr>
            </a:p>
          </p:txBody>
        </p:sp>
        <p:sp>
          <p:nvSpPr>
            <p:cNvPr id="3" name="Google Shape;705;p38">
              <a:extLst>
                <a:ext uri="{FF2B5EF4-FFF2-40B4-BE49-F238E27FC236}">
                  <a16:creationId xmlns:a16="http://schemas.microsoft.com/office/drawing/2014/main" id="{D90B89A8-C871-F734-F057-00C66E7D0ECA}"/>
                </a:ext>
              </a:extLst>
            </p:cNvPr>
            <p:cNvSpPr txBox="1">
              <a:spLocks/>
            </p:cNvSpPr>
            <p:nvPr/>
          </p:nvSpPr>
          <p:spPr>
            <a:xfrm>
              <a:off x="802793" y="3690521"/>
              <a:ext cx="7210390" cy="946609"/>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600">
                  <a:solidFill>
                    <a:schemeClr val="lt1"/>
                  </a:solidFill>
                  <a:latin typeface="Karla" pitchFamily="2" charset="0"/>
                  <a:sym typeface="Domine SemiBold"/>
                </a:rPr>
                <a:t>Data yang </a:t>
              </a:r>
              <a:r>
                <a:rPr lang="en-US" sz="1600" err="1">
                  <a:solidFill>
                    <a:schemeClr val="lt1"/>
                  </a:solidFill>
                  <a:latin typeface="Karla" pitchFamily="2" charset="0"/>
                  <a:sym typeface="Domine SemiBold"/>
                </a:rPr>
                <a:t>digunakan</a:t>
              </a:r>
              <a:r>
                <a:rPr lang="en-US" sz="1600">
                  <a:solidFill>
                    <a:schemeClr val="lt1"/>
                  </a:solidFill>
                  <a:latin typeface="Karla" pitchFamily="2" charset="0"/>
                  <a:sym typeface="Domine SemiBold"/>
                </a:rPr>
                <a:t> </a:t>
              </a:r>
              <a:r>
                <a:rPr lang="en-US" sz="1600" err="1">
                  <a:solidFill>
                    <a:schemeClr val="lt1"/>
                  </a:solidFill>
                  <a:latin typeface="Karla" pitchFamily="2" charset="0"/>
                  <a:sym typeface="Domine SemiBold"/>
                </a:rPr>
                <a:t>adalah</a:t>
              </a:r>
              <a:r>
                <a:rPr lang="en-US" sz="1600">
                  <a:solidFill>
                    <a:schemeClr val="lt1"/>
                  </a:solidFill>
                  <a:latin typeface="Karla" pitchFamily="2" charset="0"/>
                  <a:sym typeface="Domine SemiBold"/>
                </a:rPr>
                <a:t> </a:t>
              </a:r>
              <a:r>
                <a:rPr lang="en-US" sz="1600" err="1">
                  <a:solidFill>
                    <a:schemeClr val="lt1"/>
                  </a:solidFill>
                  <a:latin typeface="Karla" pitchFamily="2" charset="0"/>
                  <a:sym typeface="Domine SemiBold"/>
                </a:rPr>
                <a:t>ulasan</a:t>
              </a:r>
              <a:r>
                <a:rPr lang="en-US" sz="1600">
                  <a:solidFill>
                    <a:schemeClr val="lt1"/>
                  </a:solidFill>
                  <a:latin typeface="Karla" pitchFamily="2" charset="0"/>
                  <a:sym typeface="Domine SemiBold"/>
                </a:rPr>
                <a:t> </a:t>
              </a:r>
              <a:r>
                <a:rPr lang="en-US" sz="1600" err="1">
                  <a:solidFill>
                    <a:schemeClr val="lt1"/>
                  </a:solidFill>
                  <a:latin typeface="Karla" pitchFamily="2" charset="0"/>
                  <a:sym typeface="Domine SemiBold"/>
                </a:rPr>
                <a:t>pengguna</a:t>
              </a:r>
              <a:r>
                <a:rPr lang="en-US" sz="1600">
                  <a:solidFill>
                    <a:schemeClr val="lt1"/>
                  </a:solidFill>
                  <a:latin typeface="Karla" pitchFamily="2" charset="0"/>
                  <a:sym typeface="Domine SemiBold"/>
                </a:rPr>
                <a:t> </a:t>
              </a:r>
              <a:r>
                <a:rPr lang="en-US" sz="1600" err="1">
                  <a:solidFill>
                    <a:schemeClr val="lt1"/>
                  </a:solidFill>
                  <a:latin typeface="Karla" pitchFamily="2" charset="0"/>
                  <a:sym typeface="Domine SemiBold"/>
                </a:rPr>
                <a:t>Aplikasi</a:t>
              </a:r>
              <a:r>
                <a:rPr lang="en-US" sz="1600">
                  <a:solidFill>
                    <a:schemeClr val="lt1"/>
                  </a:solidFill>
                  <a:latin typeface="Karla" pitchFamily="2" charset="0"/>
                  <a:sym typeface="Domine SemiBold"/>
                </a:rPr>
                <a:t> Cek </a:t>
              </a:r>
              <a:r>
                <a:rPr lang="en-US" sz="1600" err="1">
                  <a:solidFill>
                    <a:schemeClr val="lt1"/>
                  </a:solidFill>
                  <a:latin typeface="Karla" pitchFamily="2" charset="0"/>
                  <a:sym typeface="Domine SemiBold"/>
                </a:rPr>
                <a:t>Bansos</a:t>
              </a:r>
              <a:r>
                <a:rPr lang="en-US" sz="1600">
                  <a:solidFill>
                    <a:schemeClr val="lt1"/>
                  </a:solidFill>
                  <a:latin typeface="Karla" pitchFamily="2" charset="0"/>
                  <a:sym typeface="Domine SemiBold"/>
                </a:rPr>
                <a:t> pada Google Play Store.</a:t>
              </a:r>
            </a:p>
          </p:txBody>
        </p:sp>
      </p:grpSp>
      <p:grpSp>
        <p:nvGrpSpPr>
          <p:cNvPr id="5" name="Group 4">
            <a:extLst>
              <a:ext uri="{FF2B5EF4-FFF2-40B4-BE49-F238E27FC236}">
                <a16:creationId xmlns:a16="http://schemas.microsoft.com/office/drawing/2014/main" id="{7E88BB4E-44F8-D9AB-8F27-B65B5117525F}"/>
              </a:ext>
            </a:extLst>
          </p:cNvPr>
          <p:cNvGrpSpPr/>
          <p:nvPr/>
        </p:nvGrpSpPr>
        <p:grpSpPr>
          <a:xfrm>
            <a:off x="1177613" y="2246022"/>
            <a:ext cx="6787370" cy="700050"/>
            <a:chOff x="479189" y="3656816"/>
            <a:chExt cx="7888790" cy="1014018"/>
          </a:xfrm>
        </p:grpSpPr>
        <p:sp>
          <p:nvSpPr>
            <p:cNvPr id="6" name="Google Shape;702;p38">
              <a:extLst>
                <a:ext uri="{FF2B5EF4-FFF2-40B4-BE49-F238E27FC236}">
                  <a16:creationId xmlns:a16="http://schemas.microsoft.com/office/drawing/2014/main" id="{CC83DCB7-62CD-CB3E-BCC6-A266CD9525A2}"/>
                </a:ext>
              </a:extLst>
            </p:cNvPr>
            <p:cNvSpPr/>
            <p:nvPr/>
          </p:nvSpPr>
          <p:spPr>
            <a:xfrm>
              <a:off x="479189" y="3656816"/>
              <a:ext cx="7888790" cy="1014018"/>
            </a:xfrm>
            <a:prstGeom prst="roundRect">
              <a:avLst>
                <a:gd name="adj" fmla="val 50000"/>
              </a:avLst>
            </a:prstGeom>
            <a:solidFill>
              <a:srgbClr val="E65E4C"/>
            </a:solidFill>
            <a:ln w="76200" cap="flat" cmpd="sng">
              <a:solidFill>
                <a:srgbClr val="FFFF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lang="en-US" sz="1600">
                <a:latin typeface="Karla" pitchFamily="2" charset="0"/>
              </a:endParaRPr>
            </a:p>
          </p:txBody>
        </p:sp>
        <p:sp>
          <p:nvSpPr>
            <p:cNvPr id="8" name="Google Shape;705;p38">
              <a:extLst>
                <a:ext uri="{FF2B5EF4-FFF2-40B4-BE49-F238E27FC236}">
                  <a16:creationId xmlns:a16="http://schemas.microsoft.com/office/drawing/2014/main" id="{4D5AD2D7-DC14-2698-2AFF-06B3251432DA}"/>
                </a:ext>
              </a:extLst>
            </p:cNvPr>
            <p:cNvSpPr txBox="1">
              <a:spLocks/>
            </p:cNvSpPr>
            <p:nvPr/>
          </p:nvSpPr>
          <p:spPr>
            <a:xfrm>
              <a:off x="802793" y="3690521"/>
              <a:ext cx="7210390" cy="946609"/>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600" err="1">
                  <a:solidFill>
                    <a:schemeClr val="lt1"/>
                  </a:solidFill>
                  <a:latin typeface="Karla" pitchFamily="2" charset="0"/>
                  <a:sym typeface="Domine SemiBold"/>
                </a:rPr>
                <a:t>Ulasan</a:t>
              </a:r>
              <a:r>
                <a:rPr lang="en-US" sz="1600">
                  <a:solidFill>
                    <a:schemeClr val="lt1"/>
                  </a:solidFill>
                  <a:latin typeface="Karla" pitchFamily="2" charset="0"/>
                  <a:sym typeface="Domine SemiBold"/>
                </a:rPr>
                <a:t> yang </a:t>
              </a:r>
              <a:r>
                <a:rPr lang="en-US" sz="1600" err="1">
                  <a:solidFill>
                    <a:schemeClr val="lt1"/>
                  </a:solidFill>
                  <a:latin typeface="Karla" pitchFamily="2" charset="0"/>
                  <a:sym typeface="Domine SemiBold"/>
                </a:rPr>
                <a:t>diambil</a:t>
              </a:r>
              <a:r>
                <a:rPr lang="en-US" sz="1600">
                  <a:solidFill>
                    <a:schemeClr val="lt1"/>
                  </a:solidFill>
                  <a:latin typeface="Karla" pitchFamily="2" charset="0"/>
                  <a:sym typeface="Domine SemiBold"/>
                </a:rPr>
                <a:t> </a:t>
              </a:r>
              <a:r>
                <a:rPr lang="en-US" sz="1600" err="1">
                  <a:solidFill>
                    <a:schemeClr val="lt1"/>
                  </a:solidFill>
                  <a:latin typeface="Karla" pitchFamily="2" charset="0"/>
                  <a:sym typeface="Domine SemiBold"/>
                </a:rPr>
                <a:t>hanya</a:t>
              </a:r>
              <a:r>
                <a:rPr lang="en-US" sz="1600">
                  <a:solidFill>
                    <a:schemeClr val="lt1"/>
                  </a:solidFill>
                  <a:latin typeface="Karla" pitchFamily="2" charset="0"/>
                  <a:sym typeface="Domine SemiBold"/>
                </a:rPr>
                <a:t> </a:t>
              </a:r>
              <a:r>
                <a:rPr lang="en-US" sz="1600" err="1">
                  <a:solidFill>
                    <a:schemeClr val="lt1"/>
                  </a:solidFill>
                  <a:latin typeface="Karla" pitchFamily="2" charset="0"/>
                  <a:sym typeface="Domine SemiBold"/>
                </a:rPr>
                <a:t>sekitar</a:t>
              </a:r>
              <a:r>
                <a:rPr lang="en-US" sz="1600">
                  <a:solidFill>
                    <a:schemeClr val="lt1"/>
                  </a:solidFill>
                  <a:latin typeface="Karla" pitchFamily="2" charset="0"/>
                  <a:sym typeface="Domine SemiBold"/>
                </a:rPr>
                <a:t> 10.798 </a:t>
              </a:r>
              <a:r>
                <a:rPr lang="en-US" sz="1600" err="1">
                  <a:solidFill>
                    <a:schemeClr val="lt1"/>
                  </a:solidFill>
                  <a:latin typeface="Karla" pitchFamily="2" charset="0"/>
                  <a:sym typeface="Domine SemiBold"/>
                </a:rPr>
                <a:t>ulasan</a:t>
              </a:r>
              <a:r>
                <a:rPr lang="en-US" sz="1600">
                  <a:solidFill>
                    <a:schemeClr val="lt1"/>
                  </a:solidFill>
                  <a:latin typeface="Karla" pitchFamily="2" charset="0"/>
                  <a:sym typeface="Domine SemiBold"/>
                </a:rPr>
                <a:t>.</a:t>
              </a:r>
            </a:p>
          </p:txBody>
        </p:sp>
      </p:grpSp>
      <p:grpSp>
        <p:nvGrpSpPr>
          <p:cNvPr id="9" name="Group 8">
            <a:extLst>
              <a:ext uri="{FF2B5EF4-FFF2-40B4-BE49-F238E27FC236}">
                <a16:creationId xmlns:a16="http://schemas.microsoft.com/office/drawing/2014/main" id="{D94BFB1F-1383-8EF6-52DA-D325AE433F3F}"/>
              </a:ext>
            </a:extLst>
          </p:cNvPr>
          <p:cNvGrpSpPr/>
          <p:nvPr/>
        </p:nvGrpSpPr>
        <p:grpSpPr>
          <a:xfrm>
            <a:off x="1189390" y="3092220"/>
            <a:ext cx="6787370" cy="761464"/>
            <a:chOff x="479189" y="3656817"/>
            <a:chExt cx="7888790" cy="1014018"/>
          </a:xfrm>
        </p:grpSpPr>
        <p:sp>
          <p:nvSpPr>
            <p:cNvPr id="10" name="Google Shape;702;p38">
              <a:extLst>
                <a:ext uri="{FF2B5EF4-FFF2-40B4-BE49-F238E27FC236}">
                  <a16:creationId xmlns:a16="http://schemas.microsoft.com/office/drawing/2014/main" id="{77160508-B91C-334F-6063-4925B0DF5E4F}"/>
                </a:ext>
              </a:extLst>
            </p:cNvPr>
            <p:cNvSpPr/>
            <p:nvPr/>
          </p:nvSpPr>
          <p:spPr>
            <a:xfrm>
              <a:off x="479189" y="3656817"/>
              <a:ext cx="7888790" cy="1014018"/>
            </a:xfrm>
            <a:prstGeom prst="roundRect">
              <a:avLst>
                <a:gd name="adj" fmla="val 50000"/>
              </a:avLst>
            </a:prstGeom>
            <a:solidFill>
              <a:srgbClr val="E65E4C"/>
            </a:solidFill>
            <a:ln w="76200" cap="flat" cmpd="sng">
              <a:solidFill>
                <a:srgbClr val="FFFF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lang="en-US" sz="1600">
                <a:latin typeface="Karla" pitchFamily="2" charset="0"/>
              </a:endParaRPr>
            </a:p>
          </p:txBody>
        </p:sp>
        <p:sp>
          <p:nvSpPr>
            <p:cNvPr id="11" name="Google Shape;705;p38">
              <a:extLst>
                <a:ext uri="{FF2B5EF4-FFF2-40B4-BE49-F238E27FC236}">
                  <a16:creationId xmlns:a16="http://schemas.microsoft.com/office/drawing/2014/main" id="{B14955DF-4D55-52DA-0655-4D688AB8E1D5}"/>
                </a:ext>
              </a:extLst>
            </p:cNvPr>
            <p:cNvSpPr txBox="1">
              <a:spLocks/>
            </p:cNvSpPr>
            <p:nvPr/>
          </p:nvSpPr>
          <p:spPr>
            <a:xfrm>
              <a:off x="802793" y="3690521"/>
              <a:ext cx="7210390" cy="946609"/>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ES" sz="1600" err="1">
                  <a:solidFill>
                    <a:schemeClr val="lt1"/>
                  </a:solidFill>
                  <a:latin typeface="Karla" pitchFamily="2" charset="0"/>
                  <a:sym typeface="Domine SemiBold"/>
                </a:rPr>
                <a:t>Ulasan</a:t>
              </a:r>
              <a:r>
                <a:rPr lang="es-ES" sz="1600">
                  <a:solidFill>
                    <a:schemeClr val="lt1"/>
                  </a:solidFill>
                  <a:latin typeface="Karla" pitchFamily="2" charset="0"/>
                  <a:sym typeface="Domine SemiBold"/>
                </a:rPr>
                <a:t> yang </a:t>
              </a:r>
              <a:r>
                <a:rPr lang="es-ES" sz="1600" err="1">
                  <a:solidFill>
                    <a:schemeClr val="lt1"/>
                  </a:solidFill>
                  <a:latin typeface="Karla" pitchFamily="2" charset="0"/>
                  <a:sym typeface="Domine SemiBold"/>
                </a:rPr>
                <a:t>digunakan</a:t>
              </a:r>
              <a:r>
                <a:rPr lang="es-ES" sz="1600">
                  <a:solidFill>
                    <a:schemeClr val="lt1"/>
                  </a:solidFill>
                  <a:latin typeface="Karla" pitchFamily="2" charset="0"/>
                  <a:sym typeface="Domine SemiBold"/>
                </a:rPr>
                <a:t> </a:t>
              </a:r>
              <a:r>
                <a:rPr lang="es-ES" sz="1600" err="1">
                  <a:solidFill>
                    <a:schemeClr val="lt1"/>
                  </a:solidFill>
                  <a:latin typeface="Karla" pitchFamily="2" charset="0"/>
                  <a:sym typeface="Domine SemiBold"/>
                </a:rPr>
                <a:t>hanya</a:t>
              </a:r>
              <a:r>
                <a:rPr lang="es-ES" sz="1600">
                  <a:solidFill>
                    <a:schemeClr val="lt1"/>
                  </a:solidFill>
                  <a:latin typeface="Karla" pitchFamily="2" charset="0"/>
                  <a:sym typeface="Domine SemiBold"/>
                </a:rPr>
                <a:t> </a:t>
              </a:r>
              <a:r>
                <a:rPr lang="es-ES" sz="1600" err="1">
                  <a:solidFill>
                    <a:schemeClr val="lt1"/>
                  </a:solidFill>
                  <a:latin typeface="Karla" pitchFamily="2" charset="0"/>
                  <a:sym typeface="Domine SemiBold"/>
                </a:rPr>
                <a:t>ulasan</a:t>
              </a:r>
              <a:r>
                <a:rPr lang="es-ES" sz="1600">
                  <a:solidFill>
                    <a:schemeClr val="lt1"/>
                  </a:solidFill>
                  <a:latin typeface="Karla" pitchFamily="2" charset="0"/>
                  <a:sym typeface="Domine SemiBold"/>
                </a:rPr>
                <a:t> </a:t>
              </a:r>
              <a:r>
                <a:rPr lang="es-ES" sz="1600" err="1">
                  <a:solidFill>
                    <a:schemeClr val="lt1"/>
                  </a:solidFill>
                  <a:latin typeface="Karla" pitchFamily="2" charset="0"/>
                  <a:sym typeface="Domine SemiBold"/>
                </a:rPr>
                <a:t>dengan</a:t>
              </a:r>
              <a:r>
                <a:rPr lang="es-ES" sz="1600">
                  <a:solidFill>
                    <a:schemeClr val="lt1"/>
                  </a:solidFill>
                  <a:latin typeface="Karla" pitchFamily="2" charset="0"/>
                  <a:sym typeface="Domine SemiBold"/>
                </a:rPr>
                <a:t> Bahasa Indonesia dan Bahasa </a:t>
              </a:r>
              <a:r>
                <a:rPr lang="es-ES" sz="1600" err="1">
                  <a:solidFill>
                    <a:schemeClr val="lt1"/>
                  </a:solidFill>
                  <a:latin typeface="Karla" pitchFamily="2" charset="0"/>
                  <a:sym typeface="Domine SemiBold"/>
                </a:rPr>
                <a:t>Inggris</a:t>
              </a:r>
              <a:endParaRPr lang="es-ES" sz="1600">
                <a:solidFill>
                  <a:schemeClr val="lt1"/>
                </a:solidFill>
                <a:latin typeface="Karla" pitchFamily="2" charset="0"/>
                <a:sym typeface="Domine SemiBold"/>
              </a:endParaRPr>
            </a:p>
          </p:txBody>
        </p:sp>
      </p:grpSp>
      <p:grpSp>
        <p:nvGrpSpPr>
          <p:cNvPr id="12" name="Group 11">
            <a:extLst>
              <a:ext uri="{FF2B5EF4-FFF2-40B4-BE49-F238E27FC236}">
                <a16:creationId xmlns:a16="http://schemas.microsoft.com/office/drawing/2014/main" id="{D6C90BDC-20EE-AE68-520B-FDCFF3B209AA}"/>
              </a:ext>
            </a:extLst>
          </p:cNvPr>
          <p:cNvGrpSpPr/>
          <p:nvPr/>
        </p:nvGrpSpPr>
        <p:grpSpPr>
          <a:xfrm>
            <a:off x="1164193" y="3995412"/>
            <a:ext cx="6814210" cy="723419"/>
            <a:chOff x="479189" y="3652963"/>
            <a:chExt cx="7888790" cy="1049908"/>
          </a:xfrm>
        </p:grpSpPr>
        <p:sp>
          <p:nvSpPr>
            <p:cNvPr id="13" name="Google Shape;702;p38">
              <a:extLst>
                <a:ext uri="{FF2B5EF4-FFF2-40B4-BE49-F238E27FC236}">
                  <a16:creationId xmlns:a16="http://schemas.microsoft.com/office/drawing/2014/main" id="{52F364E8-7B51-2C93-F800-B9C87B6AB78C}"/>
                </a:ext>
              </a:extLst>
            </p:cNvPr>
            <p:cNvSpPr/>
            <p:nvPr/>
          </p:nvSpPr>
          <p:spPr>
            <a:xfrm>
              <a:off x="479189" y="3656816"/>
              <a:ext cx="7888790" cy="1014018"/>
            </a:xfrm>
            <a:prstGeom prst="roundRect">
              <a:avLst>
                <a:gd name="adj" fmla="val 50000"/>
              </a:avLst>
            </a:prstGeom>
            <a:solidFill>
              <a:srgbClr val="E65E4C"/>
            </a:solidFill>
            <a:ln w="76200" cap="flat" cmpd="sng">
              <a:solidFill>
                <a:srgbClr val="FFFF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lang="en-US" sz="1600">
                <a:latin typeface="Karla" pitchFamily="2" charset="0"/>
              </a:endParaRPr>
            </a:p>
          </p:txBody>
        </p:sp>
        <p:sp>
          <p:nvSpPr>
            <p:cNvPr id="14" name="Google Shape;705;p38">
              <a:extLst>
                <a:ext uri="{FF2B5EF4-FFF2-40B4-BE49-F238E27FC236}">
                  <a16:creationId xmlns:a16="http://schemas.microsoft.com/office/drawing/2014/main" id="{C5B8B84C-CE02-55F1-A2D3-122730A61488}"/>
                </a:ext>
              </a:extLst>
            </p:cNvPr>
            <p:cNvSpPr txBox="1">
              <a:spLocks/>
            </p:cNvSpPr>
            <p:nvPr/>
          </p:nvSpPr>
          <p:spPr>
            <a:xfrm>
              <a:off x="802792" y="3652963"/>
              <a:ext cx="7210390" cy="104990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FR" sz="1600" err="1">
                  <a:solidFill>
                    <a:schemeClr val="lt1"/>
                  </a:solidFill>
                  <a:latin typeface="Karla" pitchFamily="2" charset="0"/>
                  <a:sym typeface="Domine SemiBold"/>
                </a:rPr>
                <a:t>Sentimen</a:t>
              </a:r>
              <a:r>
                <a:rPr lang="fr-FR" sz="1600">
                  <a:solidFill>
                    <a:schemeClr val="lt1"/>
                  </a:solidFill>
                  <a:latin typeface="Karla" pitchFamily="2" charset="0"/>
                  <a:sym typeface="Domine SemiBold"/>
                </a:rPr>
                <a:t> yang </a:t>
              </a:r>
              <a:r>
                <a:rPr lang="fr-FR" sz="1600" err="1">
                  <a:solidFill>
                    <a:schemeClr val="lt1"/>
                  </a:solidFill>
                  <a:latin typeface="Karla" pitchFamily="2" charset="0"/>
                  <a:sym typeface="Domine SemiBold"/>
                </a:rPr>
                <a:t>dianalisis</a:t>
              </a:r>
              <a:r>
                <a:rPr lang="fr-FR" sz="1600">
                  <a:solidFill>
                    <a:schemeClr val="lt1"/>
                  </a:solidFill>
                  <a:latin typeface="Karla" pitchFamily="2" charset="0"/>
                  <a:sym typeface="Domine SemiBold"/>
                </a:rPr>
                <a:t> </a:t>
              </a:r>
              <a:r>
                <a:rPr lang="fr-FR" sz="1600" err="1">
                  <a:solidFill>
                    <a:schemeClr val="lt1"/>
                  </a:solidFill>
                  <a:latin typeface="Karla" pitchFamily="2" charset="0"/>
                  <a:sym typeface="Domine SemiBold"/>
                </a:rPr>
                <a:t>berupa</a:t>
              </a:r>
              <a:r>
                <a:rPr lang="fr-FR" sz="1600">
                  <a:solidFill>
                    <a:schemeClr val="lt1"/>
                  </a:solidFill>
                  <a:latin typeface="Karla" pitchFamily="2" charset="0"/>
                  <a:sym typeface="Domine SemiBold"/>
                </a:rPr>
                <a:t> </a:t>
              </a:r>
              <a:r>
                <a:rPr lang="fr-FR" sz="1600" err="1">
                  <a:solidFill>
                    <a:schemeClr val="lt1"/>
                  </a:solidFill>
                  <a:latin typeface="Karla" pitchFamily="2" charset="0"/>
                  <a:sym typeface="Domine SemiBold"/>
                </a:rPr>
                <a:t>sentimen</a:t>
              </a:r>
              <a:r>
                <a:rPr lang="fr-FR" sz="1600">
                  <a:solidFill>
                    <a:schemeClr val="lt1"/>
                  </a:solidFill>
                  <a:latin typeface="Karla" pitchFamily="2" charset="0"/>
                  <a:sym typeface="Domine SemiBold"/>
                </a:rPr>
                <a:t> positif dan </a:t>
              </a:r>
              <a:r>
                <a:rPr lang="fr-FR" sz="1600" err="1">
                  <a:solidFill>
                    <a:schemeClr val="lt1"/>
                  </a:solidFill>
                  <a:latin typeface="Karla" pitchFamily="2" charset="0"/>
                  <a:sym typeface="Domine SemiBold"/>
                </a:rPr>
                <a:t>negatif</a:t>
              </a:r>
              <a:r>
                <a:rPr lang="fr-FR" sz="1600">
                  <a:solidFill>
                    <a:schemeClr val="lt1"/>
                  </a:solidFill>
                  <a:latin typeface="Karla" pitchFamily="2" charset="0"/>
                  <a:sym typeface="Domine SemiBold"/>
                </a:rPr>
                <a:t>.</a:t>
              </a:r>
            </a:p>
          </p:txBody>
        </p:sp>
      </p:grpSp>
    </p:spTree>
    <p:extLst>
      <p:ext uri="{BB962C8B-B14F-4D97-AF65-F5344CB8AC3E}">
        <p14:creationId xmlns:p14="http://schemas.microsoft.com/office/powerpoint/2010/main" val="193730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1"/>
        <p:cNvGrpSpPr/>
        <p:nvPr/>
      </p:nvGrpSpPr>
      <p:grpSpPr>
        <a:xfrm>
          <a:off x="0" y="0"/>
          <a:ext cx="0" cy="0"/>
          <a:chOff x="0" y="0"/>
          <a:chExt cx="0" cy="0"/>
        </a:xfrm>
      </p:grpSpPr>
      <p:grpSp>
        <p:nvGrpSpPr>
          <p:cNvPr id="9" name="Google Shape;389;p35">
            <a:extLst>
              <a:ext uri="{FF2B5EF4-FFF2-40B4-BE49-F238E27FC236}">
                <a16:creationId xmlns:a16="http://schemas.microsoft.com/office/drawing/2014/main" id="{B3A1EEC5-A8D4-1F03-9704-BB35332E2CDE}"/>
              </a:ext>
            </a:extLst>
          </p:cNvPr>
          <p:cNvGrpSpPr/>
          <p:nvPr/>
        </p:nvGrpSpPr>
        <p:grpSpPr>
          <a:xfrm flipH="1">
            <a:off x="306865" y="4569843"/>
            <a:ext cx="2987785" cy="573657"/>
            <a:chOff x="1727350" y="3397150"/>
            <a:chExt cx="1374975" cy="303575"/>
          </a:xfrm>
        </p:grpSpPr>
        <p:sp>
          <p:nvSpPr>
            <p:cNvPr id="10" name="Google Shape;390;p35">
              <a:extLst>
                <a:ext uri="{FF2B5EF4-FFF2-40B4-BE49-F238E27FC236}">
                  <a16:creationId xmlns:a16="http://schemas.microsoft.com/office/drawing/2014/main" id="{69151D15-D43E-D374-419D-7E65C332C9FF}"/>
                </a:ext>
              </a:extLst>
            </p:cNvPr>
            <p:cNvSpPr/>
            <p:nvPr/>
          </p:nvSpPr>
          <p:spPr>
            <a:xfrm>
              <a:off x="1727350" y="3397150"/>
              <a:ext cx="1374975" cy="303575"/>
            </a:xfrm>
            <a:custGeom>
              <a:avLst/>
              <a:gdLst/>
              <a:ahLst/>
              <a:cxnLst/>
              <a:rect l="l" t="t" r="r" b="b"/>
              <a:pathLst>
                <a:path w="54999" h="12143" extrusionOk="0">
                  <a:moveTo>
                    <a:pt x="31132" y="0"/>
                  </a:moveTo>
                  <a:cubicBezTo>
                    <a:pt x="31056" y="0"/>
                    <a:pt x="30982" y="12"/>
                    <a:pt x="30914" y="35"/>
                  </a:cubicBezTo>
                  <a:lnTo>
                    <a:pt x="24379" y="35"/>
                  </a:lnTo>
                  <a:cubicBezTo>
                    <a:pt x="24288" y="35"/>
                    <a:pt x="24207" y="55"/>
                    <a:pt x="24126" y="85"/>
                  </a:cubicBezTo>
                  <a:lnTo>
                    <a:pt x="20727" y="1582"/>
                  </a:lnTo>
                  <a:cubicBezTo>
                    <a:pt x="20393" y="1602"/>
                    <a:pt x="20130" y="1886"/>
                    <a:pt x="20130" y="2230"/>
                  </a:cubicBezTo>
                  <a:cubicBezTo>
                    <a:pt x="20130" y="2290"/>
                    <a:pt x="20140" y="2361"/>
                    <a:pt x="20160" y="2422"/>
                  </a:cubicBezTo>
                  <a:lnTo>
                    <a:pt x="20160" y="7813"/>
                  </a:lnTo>
                  <a:cubicBezTo>
                    <a:pt x="19726" y="6863"/>
                    <a:pt x="19058" y="6094"/>
                    <a:pt x="18218" y="5608"/>
                  </a:cubicBezTo>
                  <a:cubicBezTo>
                    <a:pt x="17634" y="5271"/>
                    <a:pt x="16950" y="5094"/>
                    <a:pt x="16252" y="5094"/>
                  </a:cubicBezTo>
                  <a:cubicBezTo>
                    <a:pt x="16092" y="5094"/>
                    <a:pt x="15931" y="5104"/>
                    <a:pt x="15770" y="5123"/>
                  </a:cubicBezTo>
                  <a:cubicBezTo>
                    <a:pt x="15174" y="5194"/>
                    <a:pt x="14617" y="5406"/>
                    <a:pt x="14152" y="5720"/>
                  </a:cubicBezTo>
                  <a:cubicBezTo>
                    <a:pt x="13929" y="5426"/>
                    <a:pt x="13656" y="5163"/>
                    <a:pt x="13333" y="4951"/>
                  </a:cubicBezTo>
                  <a:cubicBezTo>
                    <a:pt x="12796" y="4587"/>
                    <a:pt x="12179" y="4364"/>
                    <a:pt x="11542" y="4293"/>
                  </a:cubicBezTo>
                  <a:cubicBezTo>
                    <a:pt x="11378" y="4275"/>
                    <a:pt x="11215" y="4267"/>
                    <a:pt x="11056" y="4267"/>
                  </a:cubicBezTo>
                  <a:cubicBezTo>
                    <a:pt x="9855" y="4267"/>
                    <a:pt x="8788" y="4735"/>
                    <a:pt x="8082" y="5163"/>
                  </a:cubicBezTo>
                  <a:cubicBezTo>
                    <a:pt x="7212" y="5669"/>
                    <a:pt x="6474" y="6327"/>
                    <a:pt x="5766" y="6984"/>
                  </a:cubicBezTo>
                  <a:cubicBezTo>
                    <a:pt x="5007" y="6651"/>
                    <a:pt x="4330" y="6468"/>
                    <a:pt x="3682" y="6417"/>
                  </a:cubicBezTo>
                  <a:cubicBezTo>
                    <a:pt x="3583" y="6411"/>
                    <a:pt x="3483" y="6408"/>
                    <a:pt x="3385" y="6408"/>
                  </a:cubicBezTo>
                  <a:cubicBezTo>
                    <a:pt x="3013" y="6408"/>
                    <a:pt x="2650" y="6453"/>
                    <a:pt x="2307" y="6549"/>
                  </a:cubicBezTo>
                  <a:cubicBezTo>
                    <a:pt x="1821" y="6680"/>
                    <a:pt x="1396" y="6903"/>
                    <a:pt x="1032" y="7197"/>
                  </a:cubicBezTo>
                  <a:cubicBezTo>
                    <a:pt x="475" y="7672"/>
                    <a:pt x="122" y="8350"/>
                    <a:pt x="61" y="9058"/>
                  </a:cubicBezTo>
                  <a:cubicBezTo>
                    <a:pt x="50" y="9108"/>
                    <a:pt x="50" y="9159"/>
                    <a:pt x="41" y="9209"/>
                  </a:cubicBezTo>
                  <a:cubicBezTo>
                    <a:pt x="20" y="9412"/>
                    <a:pt x="0" y="9634"/>
                    <a:pt x="0" y="9807"/>
                  </a:cubicBezTo>
                  <a:lnTo>
                    <a:pt x="0" y="9938"/>
                  </a:lnTo>
                  <a:cubicBezTo>
                    <a:pt x="0" y="10029"/>
                    <a:pt x="0" y="10151"/>
                    <a:pt x="30" y="10282"/>
                  </a:cubicBezTo>
                  <a:lnTo>
                    <a:pt x="30" y="10302"/>
                  </a:lnTo>
                  <a:cubicBezTo>
                    <a:pt x="30" y="10464"/>
                    <a:pt x="91" y="10787"/>
                    <a:pt x="526" y="10980"/>
                  </a:cubicBezTo>
                  <a:cubicBezTo>
                    <a:pt x="657" y="11041"/>
                    <a:pt x="830" y="11091"/>
                    <a:pt x="1052" y="11142"/>
                  </a:cubicBezTo>
                  <a:cubicBezTo>
                    <a:pt x="1426" y="11223"/>
                    <a:pt x="1983" y="11304"/>
                    <a:pt x="2691" y="11385"/>
                  </a:cubicBezTo>
                  <a:cubicBezTo>
                    <a:pt x="4056" y="11536"/>
                    <a:pt x="6009" y="11668"/>
                    <a:pt x="8487" y="11779"/>
                  </a:cubicBezTo>
                  <a:cubicBezTo>
                    <a:pt x="13565" y="12012"/>
                    <a:pt x="20322" y="12143"/>
                    <a:pt x="27515" y="12143"/>
                  </a:cubicBezTo>
                  <a:cubicBezTo>
                    <a:pt x="34697" y="12143"/>
                    <a:pt x="41454" y="12012"/>
                    <a:pt x="46542" y="11779"/>
                  </a:cubicBezTo>
                  <a:cubicBezTo>
                    <a:pt x="49021" y="11668"/>
                    <a:pt x="50973" y="11536"/>
                    <a:pt x="52339" y="11385"/>
                  </a:cubicBezTo>
                  <a:cubicBezTo>
                    <a:pt x="53047" y="11304"/>
                    <a:pt x="53603" y="11223"/>
                    <a:pt x="53977" y="11142"/>
                  </a:cubicBezTo>
                  <a:cubicBezTo>
                    <a:pt x="54200" y="11091"/>
                    <a:pt x="54372" y="11041"/>
                    <a:pt x="54503" y="10980"/>
                  </a:cubicBezTo>
                  <a:cubicBezTo>
                    <a:pt x="54928" y="10787"/>
                    <a:pt x="54999" y="10464"/>
                    <a:pt x="54999" y="10302"/>
                  </a:cubicBezTo>
                  <a:cubicBezTo>
                    <a:pt x="54999" y="10120"/>
                    <a:pt x="54928" y="9786"/>
                    <a:pt x="54443" y="9594"/>
                  </a:cubicBezTo>
                  <a:cubicBezTo>
                    <a:pt x="54291" y="9533"/>
                    <a:pt x="54088" y="9472"/>
                    <a:pt x="53825" y="9422"/>
                  </a:cubicBezTo>
                  <a:cubicBezTo>
                    <a:pt x="53461" y="9351"/>
                    <a:pt x="52955" y="9281"/>
                    <a:pt x="52328" y="9209"/>
                  </a:cubicBezTo>
                  <a:cubicBezTo>
                    <a:pt x="52267" y="8764"/>
                    <a:pt x="52136" y="8330"/>
                    <a:pt x="51934" y="7935"/>
                  </a:cubicBezTo>
                  <a:cubicBezTo>
                    <a:pt x="51651" y="7348"/>
                    <a:pt x="51246" y="6863"/>
                    <a:pt x="50761" y="6529"/>
                  </a:cubicBezTo>
                  <a:cubicBezTo>
                    <a:pt x="50229" y="6168"/>
                    <a:pt x="49615" y="5988"/>
                    <a:pt x="49003" y="5988"/>
                  </a:cubicBezTo>
                  <a:cubicBezTo>
                    <a:pt x="48345" y="5988"/>
                    <a:pt x="47689" y="6196"/>
                    <a:pt x="47139" y="6610"/>
                  </a:cubicBezTo>
                  <a:lnTo>
                    <a:pt x="47129" y="6620"/>
                  </a:lnTo>
                  <a:lnTo>
                    <a:pt x="47129" y="6610"/>
                  </a:lnTo>
                  <a:cubicBezTo>
                    <a:pt x="46299" y="5670"/>
                    <a:pt x="45140" y="5134"/>
                    <a:pt x="43972" y="5134"/>
                  </a:cubicBezTo>
                  <a:cubicBezTo>
                    <a:pt x="43844" y="5134"/>
                    <a:pt x="43716" y="5140"/>
                    <a:pt x="43588" y="5153"/>
                  </a:cubicBezTo>
                  <a:cubicBezTo>
                    <a:pt x="42536" y="5264"/>
                    <a:pt x="41525" y="5821"/>
                    <a:pt x="40787" y="6671"/>
                  </a:cubicBezTo>
                  <a:cubicBezTo>
                    <a:pt x="40452" y="6408"/>
                    <a:pt x="40088" y="6195"/>
                    <a:pt x="39694" y="6053"/>
                  </a:cubicBezTo>
                  <a:cubicBezTo>
                    <a:pt x="39287" y="5905"/>
                    <a:pt x="38863" y="5831"/>
                    <a:pt x="38444" y="5831"/>
                  </a:cubicBezTo>
                  <a:cubicBezTo>
                    <a:pt x="38207" y="5831"/>
                    <a:pt x="37972" y="5854"/>
                    <a:pt x="37741" y="5902"/>
                  </a:cubicBezTo>
                  <a:cubicBezTo>
                    <a:pt x="36932" y="6074"/>
                    <a:pt x="36163" y="6549"/>
                    <a:pt x="35587" y="7237"/>
                  </a:cubicBezTo>
                  <a:cubicBezTo>
                    <a:pt x="35577" y="7247"/>
                    <a:pt x="35556" y="7267"/>
                    <a:pt x="35547" y="7287"/>
                  </a:cubicBezTo>
                  <a:cubicBezTo>
                    <a:pt x="35425" y="7429"/>
                    <a:pt x="35172" y="7732"/>
                    <a:pt x="34949" y="8026"/>
                  </a:cubicBezTo>
                  <a:cubicBezTo>
                    <a:pt x="34818" y="8208"/>
                    <a:pt x="34727" y="8360"/>
                    <a:pt x="34656" y="8501"/>
                  </a:cubicBezTo>
                  <a:lnTo>
                    <a:pt x="34423" y="8501"/>
                  </a:lnTo>
                  <a:lnTo>
                    <a:pt x="34423" y="2442"/>
                  </a:lnTo>
                  <a:cubicBezTo>
                    <a:pt x="34454" y="2371"/>
                    <a:pt x="34464" y="2301"/>
                    <a:pt x="34464" y="2230"/>
                  </a:cubicBezTo>
                  <a:cubicBezTo>
                    <a:pt x="34464" y="1967"/>
                    <a:pt x="34313" y="1744"/>
                    <a:pt x="34100" y="1643"/>
                  </a:cubicBezTo>
                  <a:lnTo>
                    <a:pt x="33169" y="712"/>
                  </a:lnTo>
                  <a:cubicBezTo>
                    <a:pt x="33058" y="601"/>
                    <a:pt x="32896" y="541"/>
                    <a:pt x="32735" y="541"/>
                  </a:cubicBezTo>
                  <a:lnTo>
                    <a:pt x="31763" y="541"/>
                  </a:lnTo>
                  <a:cubicBezTo>
                    <a:pt x="31743" y="439"/>
                    <a:pt x="31703" y="338"/>
                    <a:pt x="31631" y="247"/>
                  </a:cubicBezTo>
                  <a:cubicBezTo>
                    <a:pt x="31530" y="116"/>
                    <a:pt x="31379" y="24"/>
                    <a:pt x="31207" y="4"/>
                  </a:cubicBezTo>
                  <a:cubicBezTo>
                    <a:pt x="31182" y="2"/>
                    <a:pt x="31157" y="0"/>
                    <a:pt x="31132" y="0"/>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91;p35">
              <a:extLst>
                <a:ext uri="{FF2B5EF4-FFF2-40B4-BE49-F238E27FC236}">
                  <a16:creationId xmlns:a16="http://schemas.microsoft.com/office/drawing/2014/main" id="{DFD44458-F2F7-518C-20B9-65DAB917C734}"/>
                </a:ext>
              </a:extLst>
            </p:cNvPr>
            <p:cNvSpPr/>
            <p:nvPr/>
          </p:nvSpPr>
          <p:spPr>
            <a:xfrm>
              <a:off x="2603100" y="3540800"/>
              <a:ext cx="420075" cy="106825"/>
            </a:xfrm>
            <a:custGeom>
              <a:avLst/>
              <a:gdLst/>
              <a:ahLst/>
              <a:cxnLst/>
              <a:rect l="l" t="t" r="r" b="b"/>
              <a:pathLst>
                <a:path w="16803" h="4273" extrusionOk="0">
                  <a:moveTo>
                    <a:pt x="8918" y="1"/>
                  </a:moveTo>
                  <a:cubicBezTo>
                    <a:pt x="8818" y="1"/>
                    <a:pt x="8719" y="5"/>
                    <a:pt x="8619" y="14"/>
                  </a:cubicBezTo>
                  <a:cubicBezTo>
                    <a:pt x="7526" y="125"/>
                    <a:pt x="6474" y="824"/>
                    <a:pt x="5838" y="1855"/>
                  </a:cubicBezTo>
                  <a:cubicBezTo>
                    <a:pt x="5204" y="1113"/>
                    <a:pt x="4302" y="694"/>
                    <a:pt x="3405" y="694"/>
                  </a:cubicBezTo>
                  <a:cubicBezTo>
                    <a:pt x="3213" y="694"/>
                    <a:pt x="3021" y="713"/>
                    <a:pt x="2833" y="752"/>
                  </a:cubicBezTo>
                  <a:cubicBezTo>
                    <a:pt x="2145" y="905"/>
                    <a:pt x="1508" y="1309"/>
                    <a:pt x="1022" y="1885"/>
                  </a:cubicBezTo>
                  <a:cubicBezTo>
                    <a:pt x="850" y="2088"/>
                    <a:pt x="0" y="3059"/>
                    <a:pt x="122" y="3302"/>
                  </a:cubicBezTo>
                  <a:cubicBezTo>
                    <a:pt x="223" y="3514"/>
                    <a:pt x="1043" y="3616"/>
                    <a:pt x="1245" y="3656"/>
                  </a:cubicBezTo>
                  <a:cubicBezTo>
                    <a:pt x="1650" y="3747"/>
                    <a:pt x="2054" y="3818"/>
                    <a:pt x="2459" y="3858"/>
                  </a:cubicBezTo>
                  <a:cubicBezTo>
                    <a:pt x="3288" y="3949"/>
                    <a:pt x="4107" y="3969"/>
                    <a:pt x="4937" y="3989"/>
                  </a:cubicBezTo>
                  <a:cubicBezTo>
                    <a:pt x="8862" y="4081"/>
                    <a:pt x="12797" y="4182"/>
                    <a:pt x="16722" y="4273"/>
                  </a:cubicBezTo>
                  <a:cubicBezTo>
                    <a:pt x="16803" y="3099"/>
                    <a:pt x="16257" y="1896"/>
                    <a:pt x="15387" y="1289"/>
                  </a:cubicBezTo>
                  <a:cubicBezTo>
                    <a:pt x="14963" y="1001"/>
                    <a:pt x="14470" y="857"/>
                    <a:pt x="13978" y="857"/>
                  </a:cubicBezTo>
                  <a:cubicBezTo>
                    <a:pt x="13448" y="857"/>
                    <a:pt x="12919" y="1024"/>
                    <a:pt x="12473" y="1359"/>
                  </a:cubicBezTo>
                  <a:cubicBezTo>
                    <a:pt x="12351" y="1453"/>
                    <a:pt x="12213" y="1564"/>
                    <a:pt x="12072" y="1564"/>
                  </a:cubicBezTo>
                  <a:cubicBezTo>
                    <a:pt x="12061" y="1564"/>
                    <a:pt x="12049" y="1563"/>
                    <a:pt x="12038" y="1562"/>
                  </a:cubicBezTo>
                  <a:cubicBezTo>
                    <a:pt x="11876" y="1541"/>
                    <a:pt x="11755" y="1400"/>
                    <a:pt x="11644" y="1269"/>
                  </a:cubicBezTo>
                  <a:cubicBezTo>
                    <a:pt x="10926" y="459"/>
                    <a:pt x="9924" y="1"/>
                    <a:pt x="8918" y="1"/>
                  </a:cubicBezTo>
                  <a:close/>
                </a:path>
              </a:pathLst>
            </a:custGeom>
            <a:solidFill>
              <a:srgbClr val="CC9D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92;p35">
              <a:extLst>
                <a:ext uri="{FF2B5EF4-FFF2-40B4-BE49-F238E27FC236}">
                  <a16:creationId xmlns:a16="http://schemas.microsoft.com/office/drawing/2014/main" id="{4EC4FD56-2846-F9B8-DC88-D9BD7E8D1425}"/>
                </a:ext>
              </a:extLst>
            </p:cNvPr>
            <p:cNvSpPr/>
            <p:nvPr/>
          </p:nvSpPr>
          <p:spPr>
            <a:xfrm>
              <a:off x="1741225" y="3519050"/>
              <a:ext cx="486875" cy="133075"/>
            </a:xfrm>
            <a:custGeom>
              <a:avLst/>
              <a:gdLst/>
              <a:ahLst/>
              <a:cxnLst/>
              <a:rect l="l" t="t" r="r" b="b"/>
              <a:pathLst>
                <a:path w="19475" h="5323" extrusionOk="0">
                  <a:moveTo>
                    <a:pt x="10490" y="0"/>
                  </a:moveTo>
                  <a:cubicBezTo>
                    <a:pt x="9560" y="0"/>
                    <a:pt x="8638" y="331"/>
                    <a:pt x="7831" y="813"/>
                  </a:cubicBezTo>
                  <a:cubicBezTo>
                    <a:pt x="6911" y="1359"/>
                    <a:pt x="6111" y="2108"/>
                    <a:pt x="5322" y="2836"/>
                  </a:cubicBezTo>
                  <a:cubicBezTo>
                    <a:pt x="4614" y="2492"/>
                    <a:pt x="3865" y="2209"/>
                    <a:pt x="3087" y="2148"/>
                  </a:cubicBezTo>
                  <a:cubicBezTo>
                    <a:pt x="3004" y="2143"/>
                    <a:pt x="2920" y="2140"/>
                    <a:pt x="2836" y="2140"/>
                  </a:cubicBezTo>
                  <a:cubicBezTo>
                    <a:pt x="2127" y="2140"/>
                    <a:pt x="1415" y="2335"/>
                    <a:pt x="882" y="2796"/>
                  </a:cubicBezTo>
                  <a:cubicBezTo>
                    <a:pt x="457" y="3150"/>
                    <a:pt x="163" y="3676"/>
                    <a:pt x="113" y="4232"/>
                  </a:cubicBezTo>
                  <a:cubicBezTo>
                    <a:pt x="93" y="4445"/>
                    <a:pt x="62" y="4738"/>
                    <a:pt x="62" y="4931"/>
                  </a:cubicBezTo>
                  <a:cubicBezTo>
                    <a:pt x="62" y="5282"/>
                    <a:pt x="1" y="5305"/>
                    <a:pt x="322" y="5305"/>
                  </a:cubicBezTo>
                  <a:cubicBezTo>
                    <a:pt x="371" y="5305"/>
                    <a:pt x="429" y="5304"/>
                    <a:pt x="497" y="5304"/>
                  </a:cubicBezTo>
                  <a:cubicBezTo>
                    <a:pt x="1877" y="5317"/>
                    <a:pt x="3257" y="5323"/>
                    <a:pt x="4637" y="5323"/>
                  </a:cubicBezTo>
                  <a:cubicBezTo>
                    <a:pt x="8678" y="5323"/>
                    <a:pt x="12718" y="5279"/>
                    <a:pt x="16753" y="5264"/>
                  </a:cubicBezTo>
                  <a:cubicBezTo>
                    <a:pt x="17683" y="5264"/>
                    <a:pt x="18654" y="5254"/>
                    <a:pt x="19474" y="4809"/>
                  </a:cubicBezTo>
                  <a:cubicBezTo>
                    <a:pt x="19333" y="3393"/>
                    <a:pt x="18604" y="1977"/>
                    <a:pt x="17360" y="1269"/>
                  </a:cubicBezTo>
                  <a:cubicBezTo>
                    <a:pt x="16859" y="977"/>
                    <a:pt x="16272" y="829"/>
                    <a:pt x="15691" y="829"/>
                  </a:cubicBezTo>
                  <a:cubicBezTo>
                    <a:pt x="14840" y="829"/>
                    <a:pt x="13998" y="1146"/>
                    <a:pt x="13445" y="1795"/>
                  </a:cubicBezTo>
                  <a:cubicBezTo>
                    <a:pt x="13041" y="793"/>
                    <a:pt x="11989" y="145"/>
                    <a:pt x="10916" y="24"/>
                  </a:cubicBezTo>
                  <a:cubicBezTo>
                    <a:pt x="10774" y="8"/>
                    <a:pt x="10632" y="0"/>
                    <a:pt x="10490" y="0"/>
                  </a:cubicBezTo>
                  <a:close/>
                </a:path>
              </a:pathLst>
            </a:custGeom>
            <a:solidFill>
              <a:srgbClr val="CC9D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93;p35">
              <a:extLst>
                <a:ext uri="{FF2B5EF4-FFF2-40B4-BE49-F238E27FC236}">
                  <a16:creationId xmlns:a16="http://schemas.microsoft.com/office/drawing/2014/main" id="{CDA4B838-7D08-9B63-F6C9-109BECA4B753}"/>
                </a:ext>
              </a:extLst>
            </p:cNvPr>
            <p:cNvSpPr/>
            <p:nvPr/>
          </p:nvSpPr>
          <p:spPr>
            <a:xfrm>
              <a:off x="1743275" y="3623825"/>
              <a:ext cx="1343650" cy="61500"/>
            </a:xfrm>
            <a:custGeom>
              <a:avLst/>
              <a:gdLst/>
              <a:ahLst/>
              <a:cxnLst/>
              <a:rect l="l" t="t" r="r" b="b"/>
              <a:pathLst>
                <a:path w="53746" h="2460" extrusionOk="0">
                  <a:moveTo>
                    <a:pt x="26878" y="1"/>
                  </a:moveTo>
                  <a:cubicBezTo>
                    <a:pt x="12038" y="1"/>
                    <a:pt x="0" y="547"/>
                    <a:pt x="0" y="1235"/>
                  </a:cubicBezTo>
                  <a:cubicBezTo>
                    <a:pt x="0" y="1913"/>
                    <a:pt x="12038" y="2459"/>
                    <a:pt x="26878" y="2459"/>
                  </a:cubicBezTo>
                  <a:cubicBezTo>
                    <a:pt x="41717" y="2459"/>
                    <a:pt x="53745" y="1913"/>
                    <a:pt x="53745" y="1235"/>
                  </a:cubicBezTo>
                  <a:cubicBezTo>
                    <a:pt x="53745" y="547"/>
                    <a:pt x="41717" y="1"/>
                    <a:pt x="26878" y="1"/>
                  </a:cubicBezTo>
                  <a:close/>
                </a:path>
              </a:pathLst>
            </a:custGeom>
            <a:solidFill>
              <a:srgbClr val="CC9D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94;p35">
              <a:extLst>
                <a:ext uri="{FF2B5EF4-FFF2-40B4-BE49-F238E27FC236}">
                  <a16:creationId xmlns:a16="http://schemas.microsoft.com/office/drawing/2014/main" id="{35636164-280B-5E98-27A9-E975B8062D9E}"/>
                </a:ext>
              </a:extLst>
            </p:cNvPr>
            <p:cNvSpPr/>
            <p:nvPr/>
          </p:nvSpPr>
          <p:spPr>
            <a:xfrm>
              <a:off x="2386125" y="3425825"/>
              <a:ext cx="186650" cy="27075"/>
            </a:xfrm>
            <a:custGeom>
              <a:avLst/>
              <a:gdLst/>
              <a:ahLst/>
              <a:cxnLst/>
              <a:rect l="l" t="t" r="r" b="b"/>
              <a:pathLst>
                <a:path w="7466" h="1083" extrusionOk="0">
                  <a:moveTo>
                    <a:pt x="860" y="1"/>
                  </a:moveTo>
                  <a:lnTo>
                    <a:pt x="0" y="1083"/>
                  </a:lnTo>
                  <a:lnTo>
                    <a:pt x="7465" y="1083"/>
                  </a:lnTo>
                  <a:lnTo>
                    <a:pt x="6384" y="1"/>
                  </a:lnTo>
                  <a:close/>
                </a:path>
              </a:pathLst>
            </a:custGeom>
            <a:solidFill>
              <a:srgbClr val="8940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95;p35">
              <a:extLst>
                <a:ext uri="{FF2B5EF4-FFF2-40B4-BE49-F238E27FC236}">
                  <a16:creationId xmlns:a16="http://schemas.microsoft.com/office/drawing/2014/main" id="{6835D1EC-FA16-C7EB-3E49-F11D41E847C2}"/>
                </a:ext>
              </a:extLst>
            </p:cNvPr>
            <p:cNvSpPr/>
            <p:nvPr/>
          </p:nvSpPr>
          <p:spPr>
            <a:xfrm>
              <a:off x="2246775" y="3413425"/>
              <a:ext cx="258725" cy="39475"/>
            </a:xfrm>
            <a:custGeom>
              <a:avLst/>
              <a:gdLst/>
              <a:ahLst/>
              <a:cxnLst/>
              <a:rect l="l" t="t" r="r" b="b"/>
              <a:pathLst>
                <a:path w="10349" h="1579" extrusionOk="0">
                  <a:moveTo>
                    <a:pt x="3602" y="1"/>
                  </a:moveTo>
                  <a:lnTo>
                    <a:pt x="1" y="1579"/>
                  </a:lnTo>
                  <a:lnTo>
                    <a:pt x="8336" y="1579"/>
                  </a:lnTo>
                  <a:lnTo>
                    <a:pt x="10349" y="1"/>
                  </a:lnTo>
                  <a:close/>
                </a:path>
              </a:pathLst>
            </a:custGeom>
            <a:solidFill>
              <a:srgbClr val="8940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96;p35">
              <a:extLst>
                <a:ext uri="{FF2B5EF4-FFF2-40B4-BE49-F238E27FC236}">
                  <a16:creationId xmlns:a16="http://schemas.microsoft.com/office/drawing/2014/main" id="{474EE615-092D-638C-A573-810B8A51CCD9}"/>
                </a:ext>
              </a:extLst>
            </p:cNvPr>
            <p:cNvSpPr/>
            <p:nvPr/>
          </p:nvSpPr>
          <p:spPr>
            <a:xfrm>
              <a:off x="2246525" y="3452875"/>
              <a:ext cx="326250" cy="186925"/>
            </a:xfrm>
            <a:custGeom>
              <a:avLst/>
              <a:gdLst/>
              <a:ahLst/>
              <a:cxnLst/>
              <a:rect l="l" t="t" r="r" b="b"/>
              <a:pathLst>
                <a:path w="13050" h="7477" extrusionOk="0">
                  <a:moveTo>
                    <a:pt x="0" y="1"/>
                  </a:moveTo>
                  <a:lnTo>
                    <a:pt x="0" y="7476"/>
                  </a:lnTo>
                  <a:lnTo>
                    <a:pt x="13049" y="7476"/>
                  </a:lnTo>
                  <a:lnTo>
                    <a:pt x="13049" y="1"/>
                  </a:lnTo>
                  <a:close/>
                </a:path>
              </a:pathLst>
            </a:custGeom>
            <a:solidFill>
              <a:srgbClr val="8940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97;p35">
              <a:extLst>
                <a:ext uri="{FF2B5EF4-FFF2-40B4-BE49-F238E27FC236}">
                  <a16:creationId xmlns:a16="http://schemas.microsoft.com/office/drawing/2014/main" id="{C0CD3763-515C-B088-7123-437E31B42621}"/>
                </a:ext>
              </a:extLst>
            </p:cNvPr>
            <p:cNvSpPr/>
            <p:nvPr/>
          </p:nvSpPr>
          <p:spPr>
            <a:xfrm>
              <a:off x="2291800" y="3475625"/>
              <a:ext cx="146425" cy="146475"/>
            </a:xfrm>
            <a:custGeom>
              <a:avLst/>
              <a:gdLst/>
              <a:ahLst/>
              <a:cxnLst/>
              <a:rect l="l" t="t" r="r" b="b"/>
              <a:pathLst>
                <a:path w="5857" h="5859" extrusionOk="0">
                  <a:moveTo>
                    <a:pt x="2923" y="1"/>
                  </a:moveTo>
                  <a:cubicBezTo>
                    <a:pt x="1305" y="1"/>
                    <a:pt x="0" y="1316"/>
                    <a:pt x="0" y="2935"/>
                  </a:cubicBezTo>
                  <a:cubicBezTo>
                    <a:pt x="0" y="4553"/>
                    <a:pt x="1305" y="5858"/>
                    <a:pt x="2923" y="5858"/>
                  </a:cubicBezTo>
                  <a:cubicBezTo>
                    <a:pt x="4542" y="5858"/>
                    <a:pt x="5857" y="4553"/>
                    <a:pt x="5857" y="2935"/>
                  </a:cubicBezTo>
                  <a:cubicBezTo>
                    <a:pt x="5857" y="1316"/>
                    <a:pt x="4542" y="1"/>
                    <a:pt x="2923" y="1"/>
                  </a:cubicBez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98;p35">
              <a:extLst>
                <a:ext uri="{FF2B5EF4-FFF2-40B4-BE49-F238E27FC236}">
                  <a16:creationId xmlns:a16="http://schemas.microsoft.com/office/drawing/2014/main" id="{B3742291-08A3-5C6D-70A9-3CF9378547A4}"/>
                </a:ext>
              </a:extLst>
            </p:cNvPr>
            <p:cNvSpPr/>
            <p:nvPr/>
          </p:nvSpPr>
          <p:spPr>
            <a:xfrm>
              <a:off x="2245775" y="3451875"/>
              <a:ext cx="327775" cy="1800"/>
            </a:xfrm>
            <a:custGeom>
              <a:avLst/>
              <a:gdLst/>
              <a:ahLst/>
              <a:cxnLst/>
              <a:rect l="l" t="t" r="r" b="b"/>
              <a:pathLst>
                <a:path w="13111" h="72" extrusionOk="0">
                  <a:moveTo>
                    <a:pt x="41" y="0"/>
                  </a:moveTo>
                  <a:cubicBezTo>
                    <a:pt x="21" y="0"/>
                    <a:pt x="0" y="20"/>
                    <a:pt x="0" y="41"/>
                  </a:cubicBezTo>
                  <a:cubicBezTo>
                    <a:pt x="0" y="61"/>
                    <a:pt x="21" y="71"/>
                    <a:pt x="41" y="71"/>
                  </a:cubicBezTo>
                  <a:lnTo>
                    <a:pt x="13079" y="71"/>
                  </a:lnTo>
                  <a:cubicBezTo>
                    <a:pt x="13100" y="71"/>
                    <a:pt x="13110" y="61"/>
                    <a:pt x="13110" y="41"/>
                  </a:cubicBezTo>
                  <a:cubicBezTo>
                    <a:pt x="13110" y="20"/>
                    <a:pt x="13100" y="0"/>
                    <a:pt x="13079" y="0"/>
                  </a:cubicBez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99;p35">
              <a:extLst>
                <a:ext uri="{FF2B5EF4-FFF2-40B4-BE49-F238E27FC236}">
                  <a16:creationId xmlns:a16="http://schemas.microsoft.com/office/drawing/2014/main" id="{16EF8615-F274-14B7-9D4E-A4525D59635E}"/>
                </a:ext>
              </a:extLst>
            </p:cNvPr>
            <p:cNvSpPr/>
            <p:nvPr/>
          </p:nvSpPr>
          <p:spPr>
            <a:xfrm>
              <a:off x="2454400" y="3412500"/>
              <a:ext cx="52125" cy="227300"/>
            </a:xfrm>
            <a:custGeom>
              <a:avLst/>
              <a:gdLst/>
              <a:ahLst/>
              <a:cxnLst/>
              <a:rect l="l" t="t" r="r" b="b"/>
              <a:pathLst>
                <a:path w="2085" h="9092" extrusionOk="0">
                  <a:moveTo>
                    <a:pt x="2044" y="1"/>
                  </a:moveTo>
                  <a:cubicBezTo>
                    <a:pt x="2036" y="1"/>
                    <a:pt x="2028" y="3"/>
                    <a:pt x="2023" y="8"/>
                  </a:cubicBezTo>
                  <a:lnTo>
                    <a:pt x="11" y="1586"/>
                  </a:lnTo>
                  <a:cubicBezTo>
                    <a:pt x="0" y="1586"/>
                    <a:pt x="0" y="1606"/>
                    <a:pt x="0" y="1616"/>
                  </a:cubicBezTo>
                  <a:lnTo>
                    <a:pt x="0" y="9061"/>
                  </a:lnTo>
                  <a:cubicBezTo>
                    <a:pt x="0" y="9081"/>
                    <a:pt x="11" y="9091"/>
                    <a:pt x="31" y="9091"/>
                  </a:cubicBezTo>
                  <a:cubicBezTo>
                    <a:pt x="51" y="9091"/>
                    <a:pt x="72" y="9081"/>
                    <a:pt x="72" y="9061"/>
                  </a:cubicBezTo>
                  <a:lnTo>
                    <a:pt x="72" y="1626"/>
                  </a:lnTo>
                  <a:lnTo>
                    <a:pt x="2064" y="68"/>
                  </a:lnTo>
                  <a:cubicBezTo>
                    <a:pt x="2084" y="48"/>
                    <a:pt x="2084" y="28"/>
                    <a:pt x="2074" y="17"/>
                  </a:cubicBezTo>
                  <a:cubicBezTo>
                    <a:pt x="2068" y="6"/>
                    <a:pt x="2056" y="1"/>
                    <a:pt x="2044" y="1"/>
                  </a:cubicBez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00;p35">
              <a:extLst>
                <a:ext uri="{FF2B5EF4-FFF2-40B4-BE49-F238E27FC236}">
                  <a16:creationId xmlns:a16="http://schemas.microsoft.com/office/drawing/2014/main" id="{13732687-FCF5-2315-D457-63AE36420D18}"/>
                </a:ext>
              </a:extLst>
            </p:cNvPr>
            <p:cNvSpPr/>
            <p:nvPr/>
          </p:nvSpPr>
          <p:spPr>
            <a:xfrm flipH="1">
              <a:off x="2320375" y="3508675"/>
              <a:ext cx="90300" cy="89900"/>
            </a:xfrm>
            <a:custGeom>
              <a:avLst/>
              <a:gdLst/>
              <a:ahLst/>
              <a:cxnLst/>
              <a:rect l="l" t="t" r="r" b="b"/>
              <a:pathLst>
                <a:path w="3612" h="3596" extrusionOk="0">
                  <a:moveTo>
                    <a:pt x="1028" y="0"/>
                  </a:moveTo>
                  <a:cubicBezTo>
                    <a:pt x="1002" y="0"/>
                    <a:pt x="976" y="2"/>
                    <a:pt x="951" y="5"/>
                  </a:cubicBezTo>
                  <a:cubicBezTo>
                    <a:pt x="607" y="34"/>
                    <a:pt x="314" y="277"/>
                    <a:pt x="162" y="581"/>
                  </a:cubicBezTo>
                  <a:cubicBezTo>
                    <a:pt x="11" y="884"/>
                    <a:pt x="0" y="1248"/>
                    <a:pt x="91" y="1572"/>
                  </a:cubicBezTo>
                  <a:cubicBezTo>
                    <a:pt x="172" y="1906"/>
                    <a:pt x="344" y="2210"/>
                    <a:pt x="546" y="2482"/>
                  </a:cubicBezTo>
                  <a:cubicBezTo>
                    <a:pt x="860" y="2918"/>
                    <a:pt x="1265" y="3292"/>
                    <a:pt x="1720" y="3595"/>
                  </a:cubicBezTo>
                  <a:cubicBezTo>
                    <a:pt x="2398" y="3019"/>
                    <a:pt x="2964" y="2311"/>
                    <a:pt x="3369" y="1522"/>
                  </a:cubicBezTo>
                  <a:cubicBezTo>
                    <a:pt x="3500" y="1269"/>
                    <a:pt x="3612" y="985"/>
                    <a:pt x="3561" y="713"/>
                  </a:cubicBezTo>
                  <a:cubicBezTo>
                    <a:pt x="3490" y="358"/>
                    <a:pt x="3136" y="106"/>
                    <a:pt x="2782" y="95"/>
                  </a:cubicBezTo>
                  <a:cubicBezTo>
                    <a:pt x="2765" y="94"/>
                    <a:pt x="2748" y="94"/>
                    <a:pt x="2731" y="94"/>
                  </a:cubicBezTo>
                  <a:cubicBezTo>
                    <a:pt x="2575" y="94"/>
                    <a:pt x="2413" y="134"/>
                    <a:pt x="2276" y="207"/>
                  </a:cubicBezTo>
                  <a:cubicBezTo>
                    <a:pt x="2144" y="273"/>
                    <a:pt x="2019" y="411"/>
                    <a:pt x="1871" y="411"/>
                  </a:cubicBezTo>
                  <a:cubicBezTo>
                    <a:pt x="1861" y="411"/>
                    <a:pt x="1851" y="410"/>
                    <a:pt x="1841" y="409"/>
                  </a:cubicBezTo>
                  <a:cubicBezTo>
                    <a:pt x="1679" y="378"/>
                    <a:pt x="1578" y="207"/>
                    <a:pt x="1447" y="126"/>
                  </a:cubicBezTo>
                  <a:cubicBezTo>
                    <a:pt x="1326" y="48"/>
                    <a:pt x="1176" y="0"/>
                    <a:pt x="1028" y="0"/>
                  </a:cubicBezTo>
                  <a:close/>
                </a:path>
              </a:pathLst>
            </a:custGeom>
            <a:solidFill>
              <a:srgbClr val="839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425;p35">
            <a:extLst>
              <a:ext uri="{FF2B5EF4-FFF2-40B4-BE49-F238E27FC236}">
                <a16:creationId xmlns:a16="http://schemas.microsoft.com/office/drawing/2014/main" id="{54E5BA46-3290-E918-5CEB-3FAD0F675CFF}"/>
              </a:ext>
            </a:extLst>
          </p:cNvPr>
          <p:cNvGrpSpPr/>
          <p:nvPr/>
        </p:nvGrpSpPr>
        <p:grpSpPr>
          <a:xfrm rot="1630486">
            <a:off x="2549219" y="3851924"/>
            <a:ext cx="641995" cy="681140"/>
            <a:chOff x="1856136" y="1549944"/>
            <a:chExt cx="306652" cy="312583"/>
          </a:xfrm>
        </p:grpSpPr>
        <p:sp>
          <p:nvSpPr>
            <p:cNvPr id="36" name="Google Shape;426;p35">
              <a:extLst>
                <a:ext uri="{FF2B5EF4-FFF2-40B4-BE49-F238E27FC236}">
                  <a16:creationId xmlns:a16="http://schemas.microsoft.com/office/drawing/2014/main" id="{541EE925-61EA-80EB-5CDC-1D0E79A69193}"/>
                </a:ext>
              </a:extLst>
            </p:cNvPr>
            <p:cNvSpPr/>
            <p:nvPr/>
          </p:nvSpPr>
          <p:spPr>
            <a:xfrm>
              <a:off x="1856136" y="1549944"/>
              <a:ext cx="306652" cy="312583"/>
            </a:xfrm>
            <a:custGeom>
              <a:avLst/>
              <a:gdLst/>
              <a:ahLst/>
              <a:cxnLst/>
              <a:rect l="l" t="t" r="r" b="b"/>
              <a:pathLst>
                <a:path w="9773" h="9962" extrusionOk="0">
                  <a:moveTo>
                    <a:pt x="7598" y="3649"/>
                  </a:moveTo>
                  <a:lnTo>
                    <a:pt x="6931" y="4206"/>
                  </a:lnTo>
                  <a:cubicBezTo>
                    <a:pt x="6951" y="4155"/>
                    <a:pt x="6971" y="4105"/>
                    <a:pt x="6981" y="4054"/>
                  </a:cubicBezTo>
                  <a:cubicBezTo>
                    <a:pt x="7062" y="3943"/>
                    <a:pt x="7143" y="3862"/>
                    <a:pt x="7244" y="3801"/>
                  </a:cubicBezTo>
                  <a:cubicBezTo>
                    <a:pt x="7355" y="3720"/>
                    <a:pt x="7477" y="3680"/>
                    <a:pt x="7598" y="3649"/>
                  </a:cubicBezTo>
                  <a:close/>
                  <a:moveTo>
                    <a:pt x="5039" y="4246"/>
                  </a:moveTo>
                  <a:lnTo>
                    <a:pt x="4827" y="4853"/>
                  </a:lnTo>
                  <a:lnTo>
                    <a:pt x="4614" y="4287"/>
                  </a:lnTo>
                  <a:cubicBezTo>
                    <a:pt x="4654" y="4276"/>
                    <a:pt x="4685" y="4267"/>
                    <a:pt x="4715" y="4267"/>
                  </a:cubicBezTo>
                  <a:cubicBezTo>
                    <a:pt x="4827" y="4256"/>
                    <a:pt x="4928" y="4246"/>
                    <a:pt x="5039" y="4246"/>
                  </a:cubicBezTo>
                  <a:close/>
                  <a:moveTo>
                    <a:pt x="5002" y="0"/>
                  </a:moveTo>
                  <a:cubicBezTo>
                    <a:pt x="4913" y="0"/>
                    <a:pt x="4824" y="3"/>
                    <a:pt x="4735" y="8"/>
                  </a:cubicBezTo>
                  <a:cubicBezTo>
                    <a:pt x="4179" y="38"/>
                    <a:pt x="3633" y="160"/>
                    <a:pt x="3117" y="382"/>
                  </a:cubicBezTo>
                  <a:cubicBezTo>
                    <a:pt x="2611" y="594"/>
                    <a:pt x="2145" y="878"/>
                    <a:pt x="1731" y="1242"/>
                  </a:cubicBezTo>
                  <a:cubicBezTo>
                    <a:pt x="1316" y="1616"/>
                    <a:pt x="962" y="2041"/>
                    <a:pt x="679" y="2516"/>
                  </a:cubicBezTo>
                  <a:cubicBezTo>
                    <a:pt x="426" y="2952"/>
                    <a:pt x="234" y="3427"/>
                    <a:pt x="122" y="3923"/>
                  </a:cubicBezTo>
                  <a:lnTo>
                    <a:pt x="113" y="3923"/>
                  </a:lnTo>
                  <a:cubicBezTo>
                    <a:pt x="21" y="4074"/>
                    <a:pt x="1" y="4246"/>
                    <a:pt x="41" y="4418"/>
                  </a:cubicBezTo>
                  <a:cubicBezTo>
                    <a:pt x="82" y="4590"/>
                    <a:pt x="183" y="4732"/>
                    <a:pt x="335" y="4823"/>
                  </a:cubicBezTo>
                  <a:lnTo>
                    <a:pt x="2631" y="6209"/>
                  </a:lnTo>
                  <a:lnTo>
                    <a:pt x="2257" y="6259"/>
                  </a:lnTo>
                  <a:cubicBezTo>
                    <a:pt x="1943" y="6300"/>
                    <a:pt x="1711" y="6563"/>
                    <a:pt x="1721" y="6877"/>
                  </a:cubicBezTo>
                  <a:lnTo>
                    <a:pt x="1781" y="9365"/>
                  </a:lnTo>
                  <a:cubicBezTo>
                    <a:pt x="1792" y="9537"/>
                    <a:pt x="1862" y="9698"/>
                    <a:pt x="1984" y="9810"/>
                  </a:cubicBezTo>
                  <a:cubicBezTo>
                    <a:pt x="2105" y="9911"/>
                    <a:pt x="2247" y="9961"/>
                    <a:pt x="2399" y="9961"/>
                  </a:cubicBezTo>
                  <a:lnTo>
                    <a:pt x="2449" y="9961"/>
                  </a:lnTo>
                  <a:lnTo>
                    <a:pt x="4411" y="9770"/>
                  </a:lnTo>
                  <a:cubicBezTo>
                    <a:pt x="4462" y="9790"/>
                    <a:pt x="4523" y="9790"/>
                    <a:pt x="4573" y="9790"/>
                  </a:cubicBezTo>
                  <a:lnTo>
                    <a:pt x="4624" y="9790"/>
                  </a:lnTo>
                  <a:cubicBezTo>
                    <a:pt x="4705" y="9790"/>
                    <a:pt x="4776" y="9770"/>
                    <a:pt x="4847" y="9729"/>
                  </a:cubicBezTo>
                  <a:lnTo>
                    <a:pt x="8347" y="9395"/>
                  </a:lnTo>
                  <a:cubicBezTo>
                    <a:pt x="8509" y="9385"/>
                    <a:pt x="8660" y="9304"/>
                    <a:pt x="8761" y="9172"/>
                  </a:cubicBezTo>
                  <a:cubicBezTo>
                    <a:pt x="8862" y="9041"/>
                    <a:pt x="8913" y="8879"/>
                    <a:pt x="8893" y="8718"/>
                  </a:cubicBezTo>
                  <a:lnTo>
                    <a:pt x="8559" y="6027"/>
                  </a:lnTo>
                  <a:cubicBezTo>
                    <a:pt x="8539" y="5865"/>
                    <a:pt x="8448" y="5713"/>
                    <a:pt x="8327" y="5622"/>
                  </a:cubicBezTo>
                  <a:cubicBezTo>
                    <a:pt x="8220" y="5541"/>
                    <a:pt x="8095" y="5492"/>
                    <a:pt x="7966" y="5492"/>
                  </a:cubicBezTo>
                  <a:cubicBezTo>
                    <a:pt x="7934" y="5492"/>
                    <a:pt x="7903" y="5495"/>
                    <a:pt x="7871" y="5501"/>
                  </a:cubicBezTo>
                  <a:lnTo>
                    <a:pt x="7315" y="5571"/>
                  </a:lnTo>
                  <a:lnTo>
                    <a:pt x="9460" y="3791"/>
                  </a:lnTo>
                  <a:cubicBezTo>
                    <a:pt x="9732" y="3568"/>
                    <a:pt x="9773" y="3154"/>
                    <a:pt x="9550" y="2880"/>
                  </a:cubicBezTo>
                  <a:cubicBezTo>
                    <a:pt x="9530" y="2860"/>
                    <a:pt x="9520" y="2850"/>
                    <a:pt x="9510" y="2830"/>
                  </a:cubicBezTo>
                  <a:cubicBezTo>
                    <a:pt x="9439" y="2689"/>
                    <a:pt x="9358" y="2547"/>
                    <a:pt x="9267" y="2405"/>
                  </a:cubicBezTo>
                  <a:lnTo>
                    <a:pt x="9267" y="2395"/>
                  </a:lnTo>
                  <a:cubicBezTo>
                    <a:pt x="8781" y="1637"/>
                    <a:pt x="8114" y="1009"/>
                    <a:pt x="7325" y="585"/>
                  </a:cubicBezTo>
                  <a:cubicBezTo>
                    <a:pt x="6606" y="202"/>
                    <a:pt x="5804" y="0"/>
                    <a:pt x="5002" y="0"/>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27;p35">
              <a:extLst>
                <a:ext uri="{FF2B5EF4-FFF2-40B4-BE49-F238E27FC236}">
                  <a16:creationId xmlns:a16="http://schemas.microsoft.com/office/drawing/2014/main" id="{BC183370-09C2-F89E-9AB4-D8BA6546A4B9}"/>
                </a:ext>
              </a:extLst>
            </p:cNvPr>
            <p:cNvSpPr/>
            <p:nvPr/>
          </p:nvSpPr>
          <p:spPr>
            <a:xfrm>
              <a:off x="1877096" y="1608557"/>
              <a:ext cx="262849" cy="78444"/>
            </a:xfrm>
            <a:custGeom>
              <a:avLst/>
              <a:gdLst/>
              <a:ahLst/>
              <a:cxnLst/>
              <a:rect l="l" t="t" r="r" b="b"/>
              <a:pathLst>
                <a:path w="8377" h="2500" extrusionOk="0">
                  <a:moveTo>
                    <a:pt x="6717" y="1"/>
                  </a:moveTo>
                  <a:lnTo>
                    <a:pt x="861" y="740"/>
                  </a:lnTo>
                  <a:cubicBezTo>
                    <a:pt x="578" y="1286"/>
                    <a:pt x="284" y="1842"/>
                    <a:pt x="1" y="2399"/>
                  </a:cubicBezTo>
                  <a:cubicBezTo>
                    <a:pt x="179" y="2309"/>
                    <a:pt x="586" y="2129"/>
                    <a:pt x="1111" y="2129"/>
                  </a:cubicBezTo>
                  <a:cubicBezTo>
                    <a:pt x="1240" y="2129"/>
                    <a:pt x="1376" y="2140"/>
                    <a:pt x="1518" y="2166"/>
                  </a:cubicBezTo>
                  <a:cubicBezTo>
                    <a:pt x="1902" y="2237"/>
                    <a:pt x="2196" y="2378"/>
                    <a:pt x="2378" y="2500"/>
                  </a:cubicBezTo>
                  <a:cubicBezTo>
                    <a:pt x="2590" y="2318"/>
                    <a:pt x="3136" y="1903"/>
                    <a:pt x="3966" y="1792"/>
                  </a:cubicBezTo>
                  <a:cubicBezTo>
                    <a:pt x="4110" y="1772"/>
                    <a:pt x="4249" y="1764"/>
                    <a:pt x="4380" y="1764"/>
                  </a:cubicBezTo>
                  <a:cubicBezTo>
                    <a:pt x="5002" y="1764"/>
                    <a:pt x="5467" y="1953"/>
                    <a:pt x="5676" y="2044"/>
                  </a:cubicBezTo>
                  <a:cubicBezTo>
                    <a:pt x="5787" y="1852"/>
                    <a:pt x="5959" y="1610"/>
                    <a:pt x="6242" y="1417"/>
                  </a:cubicBezTo>
                  <a:cubicBezTo>
                    <a:pt x="6552" y="1210"/>
                    <a:pt x="6891" y="1141"/>
                    <a:pt x="7205" y="1141"/>
                  </a:cubicBezTo>
                  <a:cubicBezTo>
                    <a:pt x="7813" y="1141"/>
                    <a:pt x="8330" y="1401"/>
                    <a:pt x="8376" y="1428"/>
                  </a:cubicBezTo>
                  <a:lnTo>
                    <a:pt x="8083" y="861"/>
                  </a:lnTo>
                  <a:lnTo>
                    <a:pt x="6717" y="1"/>
                  </a:ln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28;p35">
              <a:extLst>
                <a:ext uri="{FF2B5EF4-FFF2-40B4-BE49-F238E27FC236}">
                  <a16:creationId xmlns:a16="http://schemas.microsoft.com/office/drawing/2014/main" id="{CBDE0E80-5B90-E1C0-ECD3-B9735911E22F}"/>
                </a:ext>
              </a:extLst>
            </p:cNvPr>
            <p:cNvSpPr/>
            <p:nvPr/>
          </p:nvSpPr>
          <p:spPr>
            <a:xfrm>
              <a:off x="1877096" y="1569053"/>
              <a:ext cx="262849" cy="114779"/>
            </a:xfrm>
            <a:custGeom>
              <a:avLst/>
              <a:gdLst/>
              <a:ahLst/>
              <a:cxnLst/>
              <a:rect l="l" t="t" r="r" b="b"/>
              <a:pathLst>
                <a:path w="8377" h="3658" extrusionOk="0">
                  <a:moveTo>
                    <a:pt x="4313" y="0"/>
                  </a:moveTo>
                  <a:cubicBezTo>
                    <a:pt x="4241" y="0"/>
                    <a:pt x="4170" y="2"/>
                    <a:pt x="4098" y="6"/>
                  </a:cubicBezTo>
                  <a:cubicBezTo>
                    <a:pt x="2105" y="117"/>
                    <a:pt x="396" y="1614"/>
                    <a:pt x="1" y="3658"/>
                  </a:cubicBezTo>
                  <a:cubicBezTo>
                    <a:pt x="92" y="3465"/>
                    <a:pt x="476" y="2767"/>
                    <a:pt x="1326" y="2433"/>
                  </a:cubicBezTo>
                  <a:cubicBezTo>
                    <a:pt x="1667" y="2298"/>
                    <a:pt x="1987" y="2259"/>
                    <a:pt x="2247" y="2259"/>
                  </a:cubicBezTo>
                  <a:cubicBezTo>
                    <a:pt x="2474" y="2259"/>
                    <a:pt x="2654" y="2289"/>
                    <a:pt x="2763" y="2312"/>
                  </a:cubicBezTo>
                  <a:cubicBezTo>
                    <a:pt x="2853" y="2201"/>
                    <a:pt x="3339" y="1655"/>
                    <a:pt x="4168" y="1574"/>
                  </a:cubicBezTo>
                  <a:cubicBezTo>
                    <a:pt x="4233" y="1568"/>
                    <a:pt x="4296" y="1565"/>
                    <a:pt x="4357" y="1565"/>
                  </a:cubicBezTo>
                  <a:cubicBezTo>
                    <a:pt x="5044" y="1565"/>
                    <a:pt x="5514" y="1906"/>
                    <a:pt x="5635" y="1999"/>
                  </a:cubicBezTo>
                  <a:cubicBezTo>
                    <a:pt x="5805" y="1914"/>
                    <a:pt x="6144" y="1780"/>
                    <a:pt x="6588" y="1780"/>
                  </a:cubicBezTo>
                  <a:cubicBezTo>
                    <a:pt x="6674" y="1780"/>
                    <a:pt x="6765" y="1785"/>
                    <a:pt x="6859" y="1796"/>
                  </a:cubicBezTo>
                  <a:cubicBezTo>
                    <a:pt x="7760" y="1907"/>
                    <a:pt x="8275" y="2545"/>
                    <a:pt x="8376" y="2687"/>
                  </a:cubicBezTo>
                  <a:cubicBezTo>
                    <a:pt x="7648" y="1044"/>
                    <a:pt x="6042" y="0"/>
                    <a:pt x="4313" y="0"/>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29;p35">
              <a:extLst>
                <a:ext uri="{FF2B5EF4-FFF2-40B4-BE49-F238E27FC236}">
                  <a16:creationId xmlns:a16="http://schemas.microsoft.com/office/drawing/2014/main" id="{9CE78C29-50A1-E55A-FBE9-23D76F851308}"/>
                </a:ext>
              </a:extLst>
            </p:cNvPr>
            <p:cNvSpPr/>
            <p:nvPr/>
          </p:nvSpPr>
          <p:spPr>
            <a:xfrm>
              <a:off x="1875841" y="1652141"/>
              <a:ext cx="265705" cy="111673"/>
            </a:xfrm>
            <a:custGeom>
              <a:avLst/>
              <a:gdLst/>
              <a:ahLst/>
              <a:cxnLst/>
              <a:rect l="l" t="t" r="r" b="b"/>
              <a:pathLst>
                <a:path w="8468" h="3559" extrusionOk="0">
                  <a:moveTo>
                    <a:pt x="8422" y="1"/>
                  </a:moveTo>
                  <a:cubicBezTo>
                    <a:pt x="8412" y="1"/>
                    <a:pt x="8401" y="3"/>
                    <a:pt x="8396" y="8"/>
                  </a:cubicBezTo>
                  <a:lnTo>
                    <a:pt x="4199" y="3478"/>
                  </a:lnTo>
                  <a:lnTo>
                    <a:pt x="61" y="969"/>
                  </a:lnTo>
                  <a:cubicBezTo>
                    <a:pt x="55" y="966"/>
                    <a:pt x="50" y="965"/>
                    <a:pt x="45" y="965"/>
                  </a:cubicBezTo>
                  <a:cubicBezTo>
                    <a:pt x="30" y="965"/>
                    <a:pt x="18" y="975"/>
                    <a:pt x="11" y="989"/>
                  </a:cubicBezTo>
                  <a:cubicBezTo>
                    <a:pt x="0" y="999"/>
                    <a:pt x="0" y="1030"/>
                    <a:pt x="20" y="1040"/>
                  </a:cubicBezTo>
                  <a:lnTo>
                    <a:pt x="4188" y="3559"/>
                  </a:lnTo>
                  <a:lnTo>
                    <a:pt x="4208" y="3559"/>
                  </a:lnTo>
                  <a:cubicBezTo>
                    <a:pt x="4208" y="3559"/>
                    <a:pt x="4219" y="3559"/>
                    <a:pt x="4228" y="3548"/>
                  </a:cubicBezTo>
                  <a:lnTo>
                    <a:pt x="8447" y="69"/>
                  </a:lnTo>
                  <a:cubicBezTo>
                    <a:pt x="8457" y="48"/>
                    <a:pt x="8467" y="28"/>
                    <a:pt x="8447" y="8"/>
                  </a:cubicBezTo>
                  <a:cubicBezTo>
                    <a:pt x="8442" y="3"/>
                    <a:pt x="8432" y="1"/>
                    <a:pt x="8422"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30;p35">
              <a:extLst>
                <a:ext uri="{FF2B5EF4-FFF2-40B4-BE49-F238E27FC236}">
                  <a16:creationId xmlns:a16="http://schemas.microsoft.com/office/drawing/2014/main" id="{4E800D8A-CF3F-013E-6254-A2777B434FF8}"/>
                </a:ext>
              </a:extLst>
            </p:cNvPr>
            <p:cNvSpPr/>
            <p:nvPr/>
          </p:nvSpPr>
          <p:spPr>
            <a:xfrm>
              <a:off x="1962506" y="1630365"/>
              <a:ext cx="92689" cy="133449"/>
            </a:xfrm>
            <a:custGeom>
              <a:avLst/>
              <a:gdLst/>
              <a:ahLst/>
              <a:cxnLst/>
              <a:rect l="l" t="t" r="r" b="b"/>
              <a:pathLst>
                <a:path w="2954" h="4253" extrusionOk="0">
                  <a:moveTo>
                    <a:pt x="2907" y="0"/>
                  </a:moveTo>
                  <a:cubicBezTo>
                    <a:pt x="2893" y="0"/>
                    <a:pt x="2880" y="10"/>
                    <a:pt x="2873" y="24"/>
                  </a:cubicBezTo>
                  <a:lnTo>
                    <a:pt x="1446" y="4101"/>
                  </a:lnTo>
                  <a:lnTo>
                    <a:pt x="81" y="348"/>
                  </a:lnTo>
                  <a:cubicBezTo>
                    <a:pt x="71" y="328"/>
                    <a:pt x="50" y="317"/>
                    <a:pt x="30" y="317"/>
                  </a:cubicBezTo>
                  <a:cubicBezTo>
                    <a:pt x="10" y="328"/>
                    <a:pt x="0" y="348"/>
                    <a:pt x="10" y="368"/>
                  </a:cubicBezTo>
                  <a:lnTo>
                    <a:pt x="1406" y="4233"/>
                  </a:lnTo>
                  <a:cubicBezTo>
                    <a:pt x="1416" y="4242"/>
                    <a:pt x="1426" y="4253"/>
                    <a:pt x="1446" y="4253"/>
                  </a:cubicBezTo>
                  <a:cubicBezTo>
                    <a:pt x="1457" y="4253"/>
                    <a:pt x="1477" y="4242"/>
                    <a:pt x="1477" y="4233"/>
                  </a:cubicBezTo>
                  <a:lnTo>
                    <a:pt x="2943" y="54"/>
                  </a:lnTo>
                  <a:cubicBezTo>
                    <a:pt x="2954" y="34"/>
                    <a:pt x="2943" y="14"/>
                    <a:pt x="2923" y="4"/>
                  </a:cubicBezTo>
                  <a:cubicBezTo>
                    <a:pt x="2918" y="1"/>
                    <a:pt x="2912" y="0"/>
                    <a:pt x="2907"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31;p35">
              <a:extLst>
                <a:ext uri="{FF2B5EF4-FFF2-40B4-BE49-F238E27FC236}">
                  <a16:creationId xmlns:a16="http://schemas.microsoft.com/office/drawing/2014/main" id="{70461A52-615A-8A63-12E5-D3E4D8124B62}"/>
                </a:ext>
              </a:extLst>
            </p:cNvPr>
            <p:cNvSpPr/>
            <p:nvPr/>
          </p:nvSpPr>
          <p:spPr>
            <a:xfrm>
              <a:off x="1950112" y="1671532"/>
              <a:ext cx="106683" cy="92281"/>
            </a:xfrm>
            <a:custGeom>
              <a:avLst/>
              <a:gdLst/>
              <a:ahLst/>
              <a:cxnLst/>
              <a:rect l="l" t="t" r="r" b="b"/>
              <a:pathLst>
                <a:path w="3400" h="2941" extrusionOk="0">
                  <a:moveTo>
                    <a:pt x="3344" y="0"/>
                  </a:moveTo>
                  <a:cubicBezTo>
                    <a:pt x="3334" y="0"/>
                    <a:pt x="3324" y="5"/>
                    <a:pt x="3318" y="17"/>
                  </a:cubicBezTo>
                  <a:lnTo>
                    <a:pt x="1832" y="2829"/>
                  </a:lnTo>
                  <a:lnTo>
                    <a:pt x="81" y="473"/>
                  </a:lnTo>
                  <a:cubicBezTo>
                    <a:pt x="69" y="461"/>
                    <a:pt x="57" y="456"/>
                    <a:pt x="45" y="456"/>
                  </a:cubicBezTo>
                  <a:cubicBezTo>
                    <a:pt x="37" y="456"/>
                    <a:pt x="29" y="458"/>
                    <a:pt x="20" y="462"/>
                  </a:cubicBezTo>
                  <a:cubicBezTo>
                    <a:pt x="11" y="473"/>
                    <a:pt x="0" y="503"/>
                    <a:pt x="20" y="513"/>
                  </a:cubicBezTo>
                  <a:lnTo>
                    <a:pt x="1811" y="2930"/>
                  </a:lnTo>
                  <a:cubicBezTo>
                    <a:pt x="1811" y="2941"/>
                    <a:pt x="1821" y="2941"/>
                    <a:pt x="1841" y="2941"/>
                  </a:cubicBezTo>
                  <a:cubicBezTo>
                    <a:pt x="1852" y="2941"/>
                    <a:pt x="1861" y="2930"/>
                    <a:pt x="1872" y="2921"/>
                  </a:cubicBezTo>
                  <a:lnTo>
                    <a:pt x="3389" y="57"/>
                  </a:lnTo>
                  <a:cubicBezTo>
                    <a:pt x="3399" y="37"/>
                    <a:pt x="3389" y="17"/>
                    <a:pt x="3369" y="7"/>
                  </a:cubicBezTo>
                  <a:cubicBezTo>
                    <a:pt x="3361" y="3"/>
                    <a:pt x="3352" y="0"/>
                    <a:pt x="3344"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32;p35">
              <a:extLst>
                <a:ext uri="{FF2B5EF4-FFF2-40B4-BE49-F238E27FC236}">
                  <a16:creationId xmlns:a16="http://schemas.microsoft.com/office/drawing/2014/main" id="{17A9953B-0348-CA96-07A9-94B197E87E15}"/>
                </a:ext>
              </a:extLst>
            </p:cNvPr>
            <p:cNvSpPr/>
            <p:nvPr/>
          </p:nvSpPr>
          <p:spPr>
            <a:xfrm>
              <a:off x="1929497" y="1741567"/>
              <a:ext cx="186665" cy="101914"/>
            </a:xfrm>
            <a:custGeom>
              <a:avLst/>
              <a:gdLst/>
              <a:ahLst/>
              <a:cxnLst/>
              <a:rect l="l" t="t" r="r" b="b"/>
              <a:pathLst>
                <a:path w="5949" h="3248" extrusionOk="0">
                  <a:moveTo>
                    <a:pt x="5614" y="1"/>
                  </a:moveTo>
                  <a:lnTo>
                    <a:pt x="0" y="759"/>
                  </a:lnTo>
                  <a:lnTo>
                    <a:pt x="61" y="3247"/>
                  </a:lnTo>
                  <a:lnTo>
                    <a:pt x="5948" y="2681"/>
                  </a:lnTo>
                  <a:lnTo>
                    <a:pt x="5614" y="1"/>
                  </a:lnTo>
                  <a:close/>
                </a:path>
              </a:pathLst>
            </a:custGeom>
            <a:solidFill>
              <a:srgbClr val="8940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3;p35">
              <a:extLst>
                <a:ext uri="{FF2B5EF4-FFF2-40B4-BE49-F238E27FC236}">
                  <a16:creationId xmlns:a16="http://schemas.microsoft.com/office/drawing/2014/main" id="{2469C656-7CCA-9638-5546-C21E17650B91}"/>
                </a:ext>
              </a:extLst>
            </p:cNvPr>
            <p:cNvSpPr/>
            <p:nvPr/>
          </p:nvSpPr>
          <p:spPr>
            <a:xfrm>
              <a:off x="1929497" y="1756189"/>
              <a:ext cx="70160" cy="87292"/>
            </a:xfrm>
            <a:custGeom>
              <a:avLst/>
              <a:gdLst/>
              <a:ahLst/>
              <a:cxnLst/>
              <a:rect l="l" t="t" r="r" b="b"/>
              <a:pathLst>
                <a:path w="2236" h="2782" extrusionOk="0">
                  <a:moveTo>
                    <a:pt x="2124" y="0"/>
                  </a:moveTo>
                  <a:lnTo>
                    <a:pt x="0" y="293"/>
                  </a:lnTo>
                  <a:lnTo>
                    <a:pt x="61" y="2781"/>
                  </a:lnTo>
                  <a:lnTo>
                    <a:pt x="2235" y="2569"/>
                  </a:lnTo>
                  <a:lnTo>
                    <a:pt x="2124" y="0"/>
                  </a:lnTo>
                  <a:close/>
                </a:path>
              </a:pathLst>
            </a:custGeom>
            <a:solidFill>
              <a:srgbClr val="8940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34;p35">
              <a:extLst>
                <a:ext uri="{FF2B5EF4-FFF2-40B4-BE49-F238E27FC236}">
                  <a16:creationId xmlns:a16="http://schemas.microsoft.com/office/drawing/2014/main" id="{5566B2DE-A92C-B276-EA44-F38A66A46D34}"/>
                </a:ext>
              </a:extLst>
            </p:cNvPr>
            <p:cNvSpPr/>
            <p:nvPr/>
          </p:nvSpPr>
          <p:spPr>
            <a:xfrm>
              <a:off x="1994856" y="1754902"/>
              <a:ext cx="6056" cy="83182"/>
            </a:xfrm>
            <a:custGeom>
              <a:avLst/>
              <a:gdLst/>
              <a:ahLst/>
              <a:cxnLst/>
              <a:rect l="l" t="t" r="r" b="b"/>
              <a:pathLst>
                <a:path w="193" h="2651" extrusionOk="0">
                  <a:moveTo>
                    <a:pt x="31" y="1"/>
                  </a:moveTo>
                  <a:cubicBezTo>
                    <a:pt x="11" y="10"/>
                    <a:pt x="1" y="21"/>
                    <a:pt x="1" y="41"/>
                  </a:cubicBezTo>
                  <a:lnTo>
                    <a:pt x="112" y="2610"/>
                  </a:lnTo>
                  <a:cubicBezTo>
                    <a:pt x="112" y="2631"/>
                    <a:pt x="132" y="2651"/>
                    <a:pt x="152" y="2651"/>
                  </a:cubicBezTo>
                  <a:cubicBezTo>
                    <a:pt x="172" y="2651"/>
                    <a:pt x="193" y="2631"/>
                    <a:pt x="193" y="2610"/>
                  </a:cubicBezTo>
                  <a:lnTo>
                    <a:pt x="71" y="41"/>
                  </a:lnTo>
                  <a:cubicBezTo>
                    <a:pt x="71" y="21"/>
                    <a:pt x="62" y="1"/>
                    <a:pt x="31" y="1"/>
                  </a:cubicBez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35;p35">
              <a:extLst>
                <a:ext uri="{FF2B5EF4-FFF2-40B4-BE49-F238E27FC236}">
                  <a16:creationId xmlns:a16="http://schemas.microsoft.com/office/drawing/2014/main" id="{53EA7316-BD79-9876-2D9F-B91CFEA9B282}"/>
                </a:ext>
              </a:extLst>
            </p:cNvPr>
            <p:cNvSpPr/>
            <p:nvPr/>
          </p:nvSpPr>
          <p:spPr>
            <a:xfrm>
              <a:off x="2024382" y="1755624"/>
              <a:ext cx="73361" cy="69062"/>
            </a:xfrm>
            <a:custGeom>
              <a:avLst/>
              <a:gdLst/>
              <a:ahLst/>
              <a:cxnLst/>
              <a:rect l="l" t="t" r="r" b="b"/>
              <a:pathLst>
                <a:path w="2338" h="2201" extrusionOk="0">
                  <a:moveTo>
                    <a:pt x="1172" y="0"/>
                  </a:moveTo>
                  <a:cubicBezTo>
                    <a:pt x="1129" y="0"/>
                    <a:pt x="1086" y="3"/>
                    <a:pt x="1043" y="8"/>
                  </a:cubicBezTo>
                  <a:cubicBezTo>
                    <a:pt x="436" y="79"/>
                    <a:pt x="0" y="625"/>
                    <a:pt x="71" y="1232"/>
                  </a:cubicBezTo>
                  <a:cubicBezTo>
                    <a:pt x="137" y="1794"/>
                    <a:pt x="610" y="2200"/>
                    <a:pt x="1162" y="2200"/>
                  </a:cubicBezTo>
                  <a:cubicBezTo>
                    <a:pt x="1206" y="2200"/>
                    <a:pt x="1250" y="2198"/>
                    <a:pt x="1295" y="2193"/>
                  </a:cubicBezTo>
                  <a:cubicBezTo>
                    <a:pt x="1902" y="2122"/>
                    <a:pt x="2337" y="1576"/>
                    <a:pt x="2266" y="979"/>
                  </a:cubicBezTo>
                  <a:cubicBezTo>
                    <a:pt x="2201" y="415"/>
                    <a:pt x="1725" y="0"/>
                    <a:pt x="1172" y="0"/>
                  </a:cubicBez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36;p35">
              <a:extLst>
                <a:ext uri="{FF2B5EF4-FFF2-40B4-BE49-F238E27FC236}">
                  <a16:creationId xmlns:a16="http://schemas.microsoft.com/office/drawing/2014/main" id="{E2D0085D-E3A9-CB7B-35AE-1C47236F8B85}"/>
                </a:ext>
              </a:extLst>
            </p:cNvPr>
            <p:cNvSpPr/>
            <p:nvPr/>
          </p:nvSpPr>
          <p:spPr>
            <a:xfrm>
              <a:off x="2039318" y="1767579"/>
              <a:ext cx="40006" cy="42265"/>
            </a:xfrm>
            <a:custGeom>
              <a:avLst/>
              <a:gdLst/>
              <a:ahLst/>
              <a:cxnLst/>
              <a:rect l="l" t="t" r="r" b="b"/>
              <a:pathLst>
                <a:path w="1275" h="1347" extrusionOk="0">
                  <a:moveTo>
                    <a:pt x="982" y="0"/>
                  </a:moveTo>
                  <a:cubicBezTo>
                    <a:pt x="936" y="0"/>
                    <a:pt x="891" y="11"/>
                    <a:pt x="850" y="31"/>
                  </a:cubicBezTo>
                  <a:cubicBezTo>
                    <a:pt x="728" y="72"/>
                    <a:pt x="688" y="183"/>
                    <a:pt x="607" y="264"/>
                  </a:cubicBezTo>
                  <a:cubicBezTo>
                    <a:pt x="544" y="156"/>
                    <a:pt x="553" y="24"/>
                    <a:pt x="414" y="24"/>
                  </a:cubicBezTo>
                  <a:cubicBezTo>
                    <a:pt x="396" y="24"/>
                    <a:pt x="376" y="27"/>
                    <a:pt x="354" y="31"/>
                  </a:cubicBezTo>
                  <a:cubicBezTo>
                    <a:pt x="263" y="42"/>
                    <a:pt x="182" y="112"/>
                    <a:pt x="131" y="193"/>
                  </a:cubicBezTo>
                  <a:cubicBezTo>
                    <a:pt x="0" y="395"/>
                    <a:pt x="50" y="669"/>
                    <a:pt x="172" y="871"/>
                  </a:cubicBezTo>
                  <a:cubicBezTo>
                    <a:pt x="304" y="1073"/>
                    <a:pt x="506" y="1215"/>
                    <a:pt x="698" y="1346"/>
                  </a:cubicBezTo>
                  <a:cubicBezTo>
                    <a:pt x="890" y="1144"/>
                    <a:pt x="1052" y="901"/>
                    <a:pt x="1174" y="649"/>
                  </a:cubicBezTo>
                  <a:cubicBezTo>
                    <a:pt x="1214" y="557"/>
                    <a:pt x="1254" y="456"/>
                    <a:pt x="1264" y="355"/>
                  </a:cubicBezTo>
                  <a:cubicBezTo>
                    <a:pt x="1275" y="254"/>
                    <a:pt x="1244" y="143"/>
                    <a:pt x="1163" y="72"/>
                  </a:cubicBezTo>
                  <a:cubicBezTo>
                    <a:pt x="1115" y="23"/>
                    <a:pt x="1049" y="0"/>
                    <a:pt x="982" y="0"/>
                  </a:cubicBezTo>
                  <a:close/>
                </a:path>
              </a:pathLst>
            </a:custGeom>
            <a:solidFill>
              <a:srgbClr val="839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4" name="Google Shape;1484;p54">
            <a:extLst>
              <a:ext uri="{FF2B5EF4-FFF2-40B4-BE49-F238E27FC236}">
                <a16:creationId xmlns:a16="http://schemas.microsoft.com/office/drawing/2014/main" id="{7C3B5A51-F6E8-230C-5A16-7DD27456D0F0}"/>
              </a:ext>
            </a:extLst>
          </p:cNvPr>
          <p:cNvGrpSpPr/>
          <p:nvPr/>
        </p:nvGrpSpPr>
        <p:grpSpPr>
          <a:xfrm flipH="1">
            <a:off x="265003" y="3493397"/>
            <a:ext cx="662090" cy="666744"/>
            <a:chOff x="8072874" y="1531725"/>
            <a:chExt cx="794994" cy="827423"/>
          </a:xfrm>
        </p:grpSpPr>
        <p:sp>
          <p:nvSpPr>
            <p:cNvPr id="1535" name="Google Shape;1485;p54">
              <a:extLst>
                <a:ext uri="{FF2B5EF4-FFF2-40B4-BE49-F238E27FC236}">
                  <a16:creationId xmlns:a16="http://schemas.microsoft.com/office/drawing/2014/main" id="{17907E4E-38B1-19F0-359E-15DF0299B8F3}"/>
                </a:ext>
              </a:extLst>
            </p:cNvPr>
            <p:cNvSpPr/>
            <p:nvPr/>
          </p:nvSpPr>
          <p:spPr>
            <a:xfrm>
              <a:off x="8072874" y="1531725"/>
              <a:ext cx="794994" cy="827423"/>
            </a:xfrm>
            <a:custGeom>
              <a:avLst/>
              <a:gdLst/>
              <a:ahLst/>
              <a:cxnLst/>
              <a:rect l="l" t="t" r="r" b="b"/>
              <a:pathLst>
                <a:path w="9904" h="10308" extrusionOk="0">
                  <a:moveTo>
                    <a:pt x="7678" y="4015"/>
                  </a:moveTo>
                  <a:lnTo>
                    <a:pt x="6939" y="4470"/>
                  </a:lnTo>
                  <a:cubicBezTo>
                    <a:pt x="6980" y="4429"/>
                    <a:pt x="7000" y="4379"/>
                    <a:pt x="7020" y="4328"/>
                  </a:cubicBezTo>
                  <a:cubicBezTo>
                    <a:pt x="7112" y="4238"/>
                    <a:pt x="7202" y="4166"/>
                    <a:pt x="7314" y="4116"/>
                  </a:cubicBezTo>
                  <a:cubicBezTo>
                    <a:pt x="7435" y="4056"/>
                    <a:pt x="7557" y="4025"/>
                    <a:pt x="7678" y="4015"/>
                  </a:cubicBezTo>
                  <a:close/>
                  <a:moveTo>
                    <a:pt x="4745" y="4238"/>
                  </a:moveTo>
                  <a:cubicBezTo>
                    <a:pt x="4856" y="4238"/>
                    <a:pt x="4957" y="4238"/>
                    <a:pt x="5058" y="4258"/>
                  </a:cubicBezTo>
                  <a:lnTo>
                    <a:pt x="4765" y="4824"/>
                  </a:lnTo>
                  <a:lnTo>
                    <a:pt x="4644" y="4238"/>
                  </a:lnTo>
                  <a:close/>
                  <a:moveTo>
                    <a:pt x="4919" y="0"/>
                  </a:moveTo>
                  <a:cubicBezTo>
                    <a:pt x="4504" y="0"/>
                    <a:pt x="4090" y="55"/>
                    <a:pt x="3682" y="161"/>
                  </a:cubicBezTo>
                  <a:cubicBezTo>
                    <a:pt x="3156" y="302"/>
                    <a:pt x="2650" y="535"/>
                    <a:pt x="2196" y="839"/>
                  </a:cubicBezTo>
                  <a:cubicBezTo>
                    <a:pt x="1730" y="1142"/>
                    <a:pt x="1326" y="1516"/>
                    <a:pt x="982" y="1951"/>
                  </a:cubicBezTo>
                  <a:cubicBezTo>
                    <a:pt x="668" y="2356"/>
                    <a:pt x="425" y="2791"/>
                    <a:pt x="233" y="3267"/>
                  </a:cubicBezTo>
                  <a:lnTo>
                    <a:pt x="233" y="3276"/>
                  </a:lnTo>
                  <a:cubicBezTo>
                    <a:pt x="0" y="3550"/>
                    <a:pt x="51" y="3964"/>
                    <a:pt x="324" y="4187"/>
                  </a:cubicBezTo>
                  <a:lnTo>
                    <a:pt x="1690" y="5290"/>
                  </a:lnTo>
                  <a:cubicBezTo>
                    <a:pt x="1649" y="5299"/>
                    <a:pt x="1619" y="5310"/>
                    <a:pt x="1589" y="5330"/>
                  </a:cubicBezTo>
                  <a:cubicBezTo>
                    <a:pt x="1447" y="5421"/>
                    <a:pt x="1346" y="5553"/>
                    <a:pt x="1315" y="5715"/>
                  </a:cubicBezTo>
                  <a:lnTo>
                    <a:pt x="678" y="8345"/>
                  </a:lnTo>
                  <a:cubicBezTo>
                    <a:pt x="647" y="8506"/>
                    <a:pt x="668" y="8678"/>
                    <a:pt x="759" y="8820"/>
                  </a:cubicBezTo>
                  <a:cubicBezTo>
                    <a:pt x="850" y="8961"/>
                    <a:pt x="991" y="9053"/>
                    <a:pt x="1153" y="9093"/>
                  </a:cubicBezTo>
                  <a:lnTo>
                    <a:pt x="4583" y="9801"/>
                  </a:lnTo>
                  <a:cubicBezTo>
                    <a:pt x="4653" y="9851"/>
                    <a:pt x="4734" y="9882"/>
                    <a:pt x="4826" y="9892"/>
                  </a:cubicBezTo>
                  <a:cubicBezTo>
                    <a:pt x="4856" y="9897"/>
                    <a:pt x="4889" y="9900"/>
                    <a:pt x="4922" y="9900"/>
                  </a:cubicBezTo>
                  <a:cubicBezTo>
                    <a:pt x="4954" y="9900"/>
                    <a:pt x="4987" y="9897"/>
                    <a:pt x="5017" y="9892"/>
                  </a:cubicBezTo>
                  <a:lnTo>
                    <a:pt x="6939" y="10297"/>
                  </a:lnTo>
                  <a:cubicBezTo>
                    <a:pt x="6990" y="10307"/>
                    <a:pt x="7031" y="10307"/>
                    <a:pt x="7071" y="10307"/>
                  </a:cubicBezTo>
                  <a:cubicBezTo>
                    <a:pt x="7193" y="10307"/>
                    <a:pt x="7314" y="10267"/>
                    <a:pt x="7425" y="10195"/>
                  </a:cubicBezTo>
                  <a:cubicBezTo>
                    <a:pt x="7557" y="10105"/>
                    <a:pt x="7647" y="9953"/>
                    <a:pt x="7678" y="9781"/>
                  </a:cubicBezTo>
                  <a:lnTo>
                    <a:pt x="8012" y="7313"/>
                  </a:lnTo>
                  <a:cubicBezTo>
                    <a:pt x="8052" y="6999"/>
                    <a:pt x="7850" y="6706"/>
                    <a:pt x="7546" y="6635"/>
                  </a:cubicBezTo>
                  <a:lnTo>
                    <a:pt x="6383" y="6342"/>
                  </a:lnTo>
                  <a:lnTo>
                    <a:pt x="9509" y="4409"/>
                  </a:lnTo>
                  <a:cubicBezTo>
                    <a:pt x="9812" y="4217"/>
                    <a:pt x="9904" y="3822"/>
                    <a:pt x="9722" y="3519"/>
                  </a:cubicBezTo>
                  <a:cubicBezTo>
                    <a:pt x="9711" y="3499"/>
                    <a:pt x="9701" y="3479"/>
                    <a:pt x="9681" y="3469"/>
                  </a:cubicBezTo>
                  <a:cubicBezTo>
                    <a:pt x="9630" y="3317"/>
                    <a:pt x="9569" y="3155"/>
                    <a:pt x="9509" y="3013"/>
                  </a:cubicBezTo>
                  <a:cubicBezTo>
                    <a:pt x="9509" y="3004"/>
                    <a:pt x="9499" y="3004"/>
                    <a:pt x="9499" y="3004"/>
                  </a:cubicBezTo>
                  <a:cubicBezTo>
                    <a:pt x="9135" y="2174"/>
                    <a:pt x="8548" y="1466"/>
                    <a:pt x="7830" y="940"/>
                  </a:cubicBezTo>
                  <a:cubicBezTo>
                    <a:pt x="7092" y="414"/>
                    <a:pt x="6231" y="90"/>
                    <a:pt x="5341" y="19"/>
                  </a:cubicBezTo>
                  <a:cubicBezTo>
                    <a:pt x="5201" y="6"/>
                    <a:pt x="5060" y="0"/>
                    <a:pt x="4919" y="0"/>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1486;p54">
              <a:extLst>
                <a:ext uri="{FF2B5EF4-FFF2-40B4-BE49-F238E27FC236}">
                  <a16:creationId xmlns:a16="http://schemas.microsoft.com/office/drawing/2014/main" id="{B10C2219-35A8-2FEF-F166-3BD1D5C17F5A}"/>
                </a:ext>
              </a:extLst>
            </p:cNvPr>
            <p:cNvSpPr/>
            <p:nvPr/>
          </p:nvSpPr>
          <p:spPr>
            <a:xfrm>
              <a:off x="8132114" y="1704548"/>
              <a:ext cx="676435" cy="156767"/>
            </a:xfrm>
            <a:custGeom>
              <a:avLst/>
              <a:gdLst/>
              <a:ahLst/>
              <a:cxnLst/>
              <a:rect l="l" t="t" r="r" b="b"/>
              <a:pathLst>
                <a:path w="8427" h="1953" extrusionOk="0">
                  <a:moveTo>
                    <a:pt x="1073" y="1"/>
                  </a:moveTo>
                  <a:cubicBezTo>
                    <a:pt x="709" y="507"/>
                    <a:pt x="355" y="1022"/>
                    <a:pt x="1" y="1528"/>
                  </a:cubicBezTo>
                  <a:cubicBezTo>
                    <a:pt x="141" y="1477"/>
                    <a:pt x="431" y="1391"/>
                    <a:pt x="804" y="1391"/>
                  </a:cubicBezTo>
                  <a:cubicBezTo>
                    <a:pt x="1025" y="1391"/>
                    <a:pt x="1275" y="1421"/>
                    <a:pt x="1538" y="1508"/>
                  </a:cubicBezTo>
                  <a:cubicBezTo>
                    <a:pt x="1903" y="1629"/>
                    <a:pt x="2166" y="1811"/>
                    <a:pt x="2337" y="1953"/>
                  </a:cubicBezTo>
                  <a:cubicBezTo>
                    <a:pt x="2570" y="1801"/>
                    <a:pt x="3167" y="1467"/>
                    <a:pt x="4007" y="1467"/>
                  </a:cubicBezTo>
                  <a:cubicBezTo>
                    <a:pt x="4836" y="1467"/>
                    <a:pt x="5433" y="1801"/>
                    <a:pt x="5675" y="1953"/>
                  </a:cubicBezTo>
                  <a:cubicBezTo>
                    <a:pt x="5797" y="1771"/>
                    <a:pt x="6010" y="1559"/>
                    <a:pt x="6313" y="1406"/>
                  </a:cubicBezTo>
                  <a:cubicBezTo>
                    <a:pt x="6552" y="1291"/>
                    <a:pt x="6797" y="1246"/>
                    <a:pt x="7031" y="1246"/>
                  </a:cubicBezTo>
                  <a:cubicBezTo>
                    <a:pt x="7757" y="1246"/>
                    <a:pt x="8381" y="1672"/>
                    <a:pt x="8427" y="1710"/>
                  </a:cubicBezTo>
                  <a:lnTo>
                    <a:pt x="8204" y="1103"/>
                  </a:lnTo>
                  <a:lnTo>
                    <a:pt x="6970" y="61"/>
                  </a:lnTo>
                  <a:lnTo>
                    <a:pt x="1073" y="1"/>
                  </a:ln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1487;p54">
              <a:extLst>
                <a:ext uri="{FF2B5EF4-FFF2-40B4-BE49-F238E27FC236}">
                  <a16:creationId xmlns:a16="http://schemas.microsoft.com/office/drawing/2014/main" id="{CE62647F-AC8F-AAEE-E226-D23E1BB13CBF}"/>
                </a:ext>
              </a:extLst>
            </p:cNvPr>
            <p:cNvSpPr/>
            <p:nvPr/>
          </p:nvSpPr>
          <p:spPr>
            <a:xfrm>
              <a:off x="8132114" y="1580770"/>
              <a:ext cx="676435" cy="261038"/>
            </a:xfrm>
            <a:custGeom>
              <a:avLst/>
              <a:gdLst/>
              <a:ahLst/>
              <a:cxnLst/>
              <a:rect l="l" t="t" r="r" b="b"/>
              <a:pathLst>
                <a:path w="8427" h="3252" extrusionOk="0">
                  <a:moveTo>
                    <a:pt x="4207" y="1"/>
                  </a:moveTo>
                  <a:cubicBezTo>
                    <a:pt x="2345" y="1"/>
                    <a:pt x="630" y="1221"/>
                    <a:pt x="1" y="3070"/>
                  </a:cubicBezTo>
                  <a:cubicBezTo>
                    <a:pt x="112" y="2898"/>
                    <a:pt x="588" y="2251"/>
                    <a:pt x="1478" y="2038"/>
                  </a:cubicBezTo>
                  <a:cubicBezTo>
                    <a:pt x="1686" y="1987"/>
                    <a:pt x="1883" y="1969"/>
                    <a:pt x="2062" y="1969"/>
                  </a:cubicBezTo>
                  <a:cubicBezTo>
                    <a:pt x="2455" y="1969"/>
                    <a:pt x="2761" y="2060"/>
                    <a:pt x="2914" y="2109"/>
                  </a:cubicBezTo>
                  <a:cubicBezTo>
                    <a:pt x="3022" y="2021"/>
                    <a:pt x="3548" y="1571"/>
                    <a:pt x="4336" y="1571"/>
                  </a:cubicBezTo>
                  <a:cubicBezTo>
                    <a:pt x="4361" y="1571"/>
                    <a:pt x="4386" y="1572"/>
                    <a:pt x="4411" y="1573"/>
                  </a:cubicBezTo>
                  <a:cubicBezTo>
                    <a:pt x="5200" y="1613"/>
                    <a:pt x="5686" y="2079"/>
                    <a:pt x="5797" y="2190"/>
                  </a:cubicBezTo>
                  <a:cubicBezTo>
                    <a:pt x="5932" y="2145"/>
                    <a:pt x="6172" y="2084"/>
                    <a:pt x="6473" y="2084"/>
                  </a:cubicBezTo>
                  <a:cubicBezTo>
                    <a:pt x="6645" y="2084"/>
                    <a:pt x="6838" y="2104"/>
                    <a:pt x="7041" y="2159"/>
                  </a:cubicBezTo>
                  <a:cubicBezTo>
                    <a:pt x="7921" y="2393"/>
                    <a:pt x="8346" y="3101"/>
                    <a:pt x="8427" y="3252"/>
                  </a:cubicBezTo>
                  <a:cubicBezTo>
                    <a:pt x="7911" y="1451"/>
                    <a:pt x="6354" y="167"/>
                    <a:pt x="4553" y="15"/>
                  </a:cubicBezTo>
                  <a:cubicBezTo>
                    <a:pt x="4437" y="6"/>
                    <a:pt x="4322" y="1"/>
                    <a:pt x="4207" y="1"/>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1488;p54">
              <a:extLst>
                <a:ext uri="{FF2B5EF4-FFF2-40B4-BE49-F238E27FC236}">
                  <a16:creationId xmlns:a16="http://schemas.microsoft.com/office/drawing/2014/main" id="{AE53B774-DAC2-39FA-2886-F5DC38DF6071}"/>
                </a:ext>
              </a:extLst>
            </p:cNvPr>
            <p:cNvSpPr/>
            <p:nvPr/>
          </p:nvSpPr>
          <p:spPr>
            <a:xfrm>
              <a:off x="8128020" y="1824151"/>
              <a:ext cx="683820" cy="251566"/>
            </a:xfrm>
            <a:custGeom>
              <a:avLst/>
              <a:gdLst/>
              <a:ahLst/>
              <a:cxnLst/>
              <a:rect l="l" t="t" r="r" b="b"/>
              <a:pathLst>
                <a:path w="8519" h="3134" extrusionOk="0">
                  <a:moveTo>
                    <a:pt x="47" y="1"/>
                  </a:moveTo>
                  <a:cubicBezTo>
                    <a:pt x="37" y="1"/>
                    <a:pt x="27" y="6"/>
                    <a:pt x="21" y="18"/>
                  </a:cubicBezTo>
                  <a:cubicBezTo>
                    <a:pt x="1" y="28"/>
                    <a:pt x="11" y="58"/>
                    <a:pt x="21" y="69"/>
                  </a:cubicBezTo>
                  <a:lnTo>
                    <a:pt x="3804" y="3124"/>
                  </a:lnTo>
                  <a:cubicBezTo>
                    <a:pt x="3815" y="3133"/>
                    <a:pt x="3825" y="3133"/>
                    <a:pt x="3825" y="3133"/>
                  </a:cubicBezTo>
                  <a:lnTo>
                    <a:pt x="3845" y="3133"/>
                  </a:lnTo>
                  <a:lnTo>
                    <a:pt x="8498" y="251"/>
                  </a:lnTo>
                  <a:cubicBezTo>
                    <a:pt x="8518" y="240"/>
                    <a:pt x="8518" y="210"/>
                    <a:pt x="8509" y="200"/>
                  </a:cubicBezTo>
                  <a:cubicBezTo>
                    <a:pt x="8501" y="185"/>
                    <a:pt x="8488" y="176"/>
                    <a:pt x="8474" y="176"/>
                  </a:cubicBezTo>
                  <a:cubicBezTo>
                    <a:pt x="8468" y="176"/>
                    <a:pt x="8463" y="177"/>
                    <a:pt x="8458" y="179"/>
                  </a:cubicBezTo>
                  <a:lnTo>
                    <a:pt x="3835" y="3052"/>
                  </a:lnTo>
                  <a:lnTo>
                    <a:pt x="72" y="8"/>
                  </a:lnTo>
                  <a:cubicBezTo>
                    <a:pt x="64" y="4"/>
                    <a:pt x="55" y="1"/>
                    <a:pt x="47"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1489;p54">
              <a:extLst>
                <a:ext uri="{FF2B5EF4-FFF2-40B4-BE49-F238E27FC236}">
                  <a16:creationId xmlns:a16="http://schemas.microsoft.com/office/drawing/2014/main" id="{E535BF80-7BF7-F8A5-41B6-06CCA1BAA972}"/>
                </a:ext>
              </a:extLst>
            </p:cNvPr>
            <p:cNvSpPr/>
            <p:nvPr/>
          </p:nvSpPr>
          <p:spPr>
            <a:xfrm>
              <a:off x="8362733" y="1747412"/>
              <a:ext cx="238803" cy="328304"/>
            </a:xfrm>
            <a:custGeom>
              <a:avLst/>
              <a:gdLst/>
              <a:ahLst/>
              <a:cxnLst/>
              <a:rect l="l" t="t" r="r" b="b"/>
              <a:pathLst>
                <a:path w="2975" h="4090" extrusionOk="0">
                  <a:moveTo>
                    <a:pt x="41" y="0"/>
                  </a:moveTo>
                  <a:cubicBezTo>
                    <a:pt x="38" y="0"/>
                    <a:pt x="34" y="1"/>
                    <a:pt x="31" y="3"/>
                  </a:cubicBezTo>
                  <a:cubicBezTo>
                    <a:pt x="10" y="3"/>
                    <a:pt x="1" y="23"/>
                    <a:pt x="1" y="43"/>
                  </a:cubicBezTo>
                  <a:lnTo>
                    <a:pt x="871" y="4059"/>
                  </a:lnTo>
                  <a:cubicBezTo>
                    <a:pt x="871" y="4080"/>
                    <a:pt x="880" y="4089"/>
                    <a:pt x="901" y="4089"/>
                  </a:cubicBezTo>
                  <a:cubicBezTo>
                    <a:pt x="921" y="4089"/>
                    <a:pt x="931" y="4080"/>
                    <a:pt x="941" y="4069"/>
                  </a:cubicBezTo>
                  <a:lnTo>
                    <a:pt x="2964" y="134"/>
                  </a:lnTo>
                  <a:cubicBezTo>
                    <a:pt x="2975" y="114"/>
                    <a:pt x="2964" y="94"/>
                    <a:pt x="2944" y="83"/>
                  </a:cubicBezTo>
                  <a:cubicBezTo>
                    <a:pt x="2936" y="79"/>
                    <a:pt x="2927" y="77"/>
                    <a:pt x="2920" y="77"/>
                  </a:cubicBezTo>
                  <a:cubicBezTo>
                    <a:pt x="2909" y="77"/>
                    <a:pt x="2900" y="82"/>
                    <a:pt x="2894" y="94"/>
                  </a:cubicBezTo>
                  <a:lnTo>
                    <a:pt x="921" y="3938"/>
                  </a:lnTo>
                  <a:lnTo>
                    <a:pt x="82" y="33"/>
                  </a:lnTo>
                  <a:cubicBezTo>
                    <a:pt x="73" y="17"/>
                    <a:pt x="58" y="0"/>
                    <a:pt x="41"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1490;p54">
              <a:extLst>
                <a:ext uri="{FF2B5EF4-FFF2-40B4-BE49-F238E27FC236}">
                  <a16:creationId xmlns:a16="http://schemas.microsoft.com/office/drawing/2014/main" id="{3234BEF5-4F77-4703-D694-847712A933BF}"/>
                </a:ext>
              </a:extLst>
            </p:cNvPr>
            <p:cNvSpPr/>
            <p:nvPr/>
          </p:nvSpPr>
          <p:spPr>
            <a:xfrm>
              <a:off x="8315694" y="1857945"/>
              <a:ext cx="275246" cy="217773"/>
            </a:xfrm>
            <a:custGeom>
              <a:avLst/>
              <a:gdLst/>
              <a:ahLst/>
              <a:cxnLst/>
              <a:rect l="l" t="t" r="r" b="b"/>
              <a:pathLst>
                <a:path w="3429" h="2713" extrusionOk="0">
                  <a:moveTo>
                    <a:pt x="3385" y="1"/>
                  </a:moveTo>
                  <a:cubicBezTo>
                    <a:pt x="3373" y="1"/>
                    <a:pt x="3360" y="9"/>
                    <a:pt x="3348" y="21"/>
                  </a:cubicBezTo>
                  <a:lnTo>
                    <a:pt x="1497" y="2601"/>
                  </a:lnTo>
                  <a:lnTo>
                    <a:pt x="81" y="21"/>
                  </a:lnTo>
                  <a:cubicBezTo>
                    <a:pt x="75" y="10"/>
                    <a:pt x="65" y="5"/>
                    <a:pt x="55" y="5"/>
                  </a:cubicBezTo>
                  <a:cubicBezTo>
                    <a:pt x="47" y="5"/>
                    <a:pt x="38" y="7"/>
                    <a:pt x="30" y="12"/>
                  </a:cubicBezTo>
                  <a:cubicBezTo>
                    <a:pt x="10" y="21"/>
                    <a:pt x="0" y="42"/>
                    <a:pt x="10" y="62"/>
                  </a:cubicBezTo>
                  <a:lnTo>
                    <a:pt x="1457" y="2692"/>
                  </a:lnTo>
                  <a:cubicBezTo>
                    <a:pt x="1466" y="2703"/>
                    <a:pt x="1477" y="2712"/>
                    <a:pt x="1487" y="2712"/>
                  </a:cubicBezTo>
                  <a:cubicBezTo>
                    <a:pt x="1507" y="2712"/>
                    <a:pt x="1517" y="2712"/>
                    <a:pt x="1527" y="2703"/>
                  </a:cubicBezTo>
                  <a:lnTo>
                    <a:pt x="3419" y="62"/>
                  </a:lnTo>
                  <a:cubicBezTo>
                    <a:pt x="3429" y="42"/>
                    <a:pt x="3419" y="21"/>
                    <a:pt x="3409" y="12"/>
                  </a:cubicBezTo>
                  <a:cubicBezTo>
                    <a:pt x="3401" y="4"/>
                    <a:pt x="3393" y="1"/>
                    <a:pt x="3385"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1491;p54">
              <a:extLst>
                <a:ext uri="{FF2B5EF4-FFF2-40B4-BE49-F238E27FC236}">
                  <a16:creationId xmlns:a16="http://schemas.microsoft.com/office/drawing/2014/main" id="{EEF72167-BA9F-2B53-D38F-49640421C795}"/>
                </a:ext>
              </a:extLst>
            </p:cNvPr>
            <p:cNvSpPr/>
            <p:nvPr/>
          </p:nvSpPr>
          <p:spPr>
            <a:xfrm>
              <a:off x="8175139" y="2001790"/>
              <a:ext cx="492135" cy="308638"/>
            </a:xfrm>
            <a:custGeom>
              <a:avLst/>
              <a:gdLst/>
              <a:ahLst/>
              <a:cxnLst/>
              <a:rect l="l" t="t" r="r" b="b"/>
              <a:pathLst>
                <a:path w="6131" h="3845" extrusionOk="0">
                  <a:moveTo>
                    <a:pt x="628" y="0"/>
                  </a:moveTo>
                  <a:lnTo>
                    <a:pt x="1" y="2630"/>
                  </a:lnTo>
                  <a:lnTo>
                    <a:pt x="5797" y="3844"/>
                  </a:lnTo>
                  <a:lnTo>
                    <a:pt x="6131" y="1376"/>
                  </a:lnTo>
                  <a:lnTo>
                    <a:pt x="6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1492;p54">
              <a:extLst>
                <a:ext uri="{FF2B5EF4-FFF2-40B4-BE49-F238E27FC236}">
                  <a16:creationId xmlns:a16="http://schemas.microsoft.com/office/drawing/2014/main" id="{D7992B6A-3935-DB76-4990-509280F5714E}"/>
                </a:ext>
              </a:extLst>
            </p:cNvPr>
            <p:cNvSpPr/>
            <p:nvPr/>
          </p:nvSpPr>
          <p:spPr>
            <a:xfrm>
              <a:off x="8468289" y="2069940"/>
              <a:ext cx="198989" cy="240489"/>
            </a:xfrm>
            <a:custGeom>
              <a:avLst/>
              <a:gdLst/>
              <a:ahLst/>
              <a:cxnLst/>
              <a:rect l="l" t="t" r="r" b="b"/>
              <a:pathLst>
                <a:path w="2479" h="2996" extrusionOk="0">
                  <a:moveTo>
                    <a:pt x="395" y="1"/>
                  </a:moveTo>
                  <a:lnTo>
                    <a:pt x="1" y="2550"/>
                  </a:lnTo>
                  <a:lnTo>
                    <a:pt x="2145" y="2995"/>
                  </a:lnTo>
                  <a:lnTo>
                    <a:pt x="2479" y="527"/>
                  </a:lnTo>
                  <a:lnTo>
                    <a:pt x="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1493;p54">
              <a:extLst>
                <a:ext uri="{FF2B5EF4-FFF2-40B4-BE49-F238E27FC236}">
                  <a16:creationId xmlns:a16="http://schemas.microsoft.com/office/drawing/2014/main" id="{D62CD0BB-6F88-9557-BC51-7C3CF76943DD}"/>
                </a:ext>
              </a:extLst>
            </p:cNvPr>
            <p:cNvSpPr/>
            <p:nvPr/>
          </p:nvSpPr>
          <p:spPr>
            <a:xfrm>
              <a:off x="8465078" y="2067291"/>
              <a:ext cx="38209" cy="209746"/>
            </a:xfrm>
            <a:custGeom>
              <a:avLst/>
              <a:gdLst/>
              <a:ahLst/>
              <a:cxnLst/>
              <a:rect l="l" t="t" r="r" b="b"/>
              <a:pathLst>
                <a:path w="476" h="2613" extrusionOk="0">
                  <a:moveTo>
                    <a:pt x="435" y="1"/>
                  </a:moveTo>
                  <a:cubicBezTo>
                    <a:pt x="419" y="1"/>
                    <a:pt x="405" y="17"/>
                    <a:pt x="405" y="34"/>
                  </a:cubicBezTo>
                  <a:lnTo>
                    <a:pt x="0" y="2572"/>
                  </a:lnTo>
                  <a:cubicBezTo>
                    <a:pt x="0" y="2593"/>
                    <a:pt x="10" y="2613"/>
                    <a:pt x="30" y="2613"/>
                  </a:cubicBezTo>
                  <a:lnTo>
                    <a:pt x="41" y="2613"/>
                  </a:lnTo>
                  <a:cubicBezTo>
                    <a:pt x="61" y="2613"/>
                    <a:pt x="71" y="2603"/>
                    <a:pt x="81" y="2583"/>
                  </a:cubicBezTo>
                  <a:lnTo>
                    <a:pt x="475" y="44"/>
                  </a:lnTo>
                  <a:cubicBezTo>
                    <a:pt x="475" y="23"/>
                    <a:pt x="466" y="3"/>
                    <a:pt x="445" y="3"/>
                  </a:cubicBezTo>
                  <a:cubicBezTo>
                    <a:pt x="442" y="1"/>
                    <a:pt x="438" y="1"/>
                    <a:pt x="4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1494;p54">
              <a:extLst>
                <a:ext uri="{FF2B5EF4-FFF2-40B4-BE49-F238E27FC236}">
                  <a16:creationId xmlns:a16="http://schemas.microsoft.com/office/drawing/2014/main" id="{18C5684D-EA49-9A95-9375-A3446513399D}"/>
                </a:ext>
              </a:extLst>
            </p:cNvPr>
            <p:cNvSpPr/>
            <p:nvPr/>
          </p:nvSpPr>
          <p:spPr>
            <a:xfrm>
              <a:off x="8244172" y="2052923"/>
              <a:ext cx="194976" cy="177076"/>
            </a:xfrm>
            <a:custGeom>
              <a:avLst/>
              <a:gdLst/>
              <a:ahLst/>
              <a:cxnLst/>
              <a:rect l="l" t="t" r="r" b="b"/>
              <a:pathLst>
                <a:path w="2429" h="2206" extrusionOk="0">
                  <a:moveTo>
                    <a:pt x="1212" y="0"/>
                  </a:moveTo>
                  <a:cubicBezTo>
                    <a:pt x="716" y="0"/>
                    <a:pt x="263" y="340"/>
                    <a:pt x="142" y="850"/>
                  </a:cubicBezTo>
                  <a:cubicBezTo>
                    <a:pt x="1" y="1436"/>
                    <a:pt x="365" y="2034"/>
                    <a:pt x="952" y="2175"/>
                  </a:cubicBezTo>
                  <a:cubicBezTo>
                    <a:pt x="1039" y="2196"/>
                    <a:pt x="1126" y="2206"/>
                    <a:pt x="1212" y="2206"/>
                  </a:cubicBezTo>
                  <a:cubicBezTo>
                    <a:pt x="1713" y="2206"/>
                    <a:pt x="2166" y="1867"/>
                    <a:pt x="2287" y="1366"/>
                  </a:cubicBezTo>
                  <a:cubicBezTo>
                    <a:pt x="2429" y="769"/>
                    <a:pt x="2064" y="172"/>
                    <a:pt x="1467" y="31"/>
                  </a:cubicBezTo>
                  <a:cubicBezTo>
                    <a:pt x="1382" y="10"/>
                    <a:pt x="1296" y="0"/>
                    <a:pt x="1212" y="0"/>
                  </a:cubicBez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1495;p54">
              <a:extLst>
                <a:ext uri="{FF2B5EF4-FFF2-40B4-BE49-F238E27FC236}">
                  <a16:creationId xmlns:a16="http://schemas.microsoft.com/office/drawing/2014/main" id="{416A8AD4-E36B-0040-B811-A9F78F18FBAF}"/>
                </a:ext>
              </a:extLst>
            </p:cNvPr>
            <p:cNvSpPr/>
            <p:nvPr/>
          </p:nvSpPr>
          <p:spPr>
            <a:xfrm>
              <a:off x="8294583" y="2087038"/>
              <a:ext cx="108846" cy="102344"/>
            </a:xfrm>
            <a:custGeom>
              <a:avLst/>
              <a:gdLst/>
              <a:ahLst/>
              <a:cxnLst/>
              <a:rect l="l" t="t" r="r" b="b"/>
              <a:pathLst>
                <a:path w="1356" h="1275" extrusionOk="0">
                  <a:moveTo>
                    <a:pt x="324" y="0"/>
                  </a:moveTo>
                  <a:cubicBezTo>
                    <a:pt x="244" y="0"/>
                    <a:pt x="164" y="38"/>
                    <a:pt x="101" y="101"/>
                  </a:cubicBezTo>
                  <a:cubicBezTo>
                    <a:pt x="20" y="182"/>
                    <a:pt x="0" y="324"/>
                    <a:pt x="10" y="445"/>
                  </a:cubicBezTo>
                  <a:cubicBezTo>
                    <a:pt x="30" y="748"/>
                    <a:pt x="202" y="1022"/>
                    <a:pt x="374" y="1274"/>
                  </a:cubicBezTo>
                  <a:cubicBezTo>
                    <a:pt x="627" y="1092"/>
                    <a:pt x="870" y="910"/>
                    <a:pt x="1122" y="718"/>
                  </a:cubicBezTo>
                  <a:cubicBezTo>
                    <a:pt x="1214" y="658"/>
                    <a:pt x="1305" y="577"/>
                    <a:pt x="1335" y="476"/>
                  </a:cubicBezTo>
                  <a:cubicBezTo>
                    <a:pt x="1356" y="364"/>
                    <a:pt x="1295" y="253"/>
                    <a:pt x="1203" y="192"/>
                  </a:cubicBezTo>
                  <a:cubicBezTo>
                    <a:pt x="1153" y="161"/>
                    <a:pt x="1086" y="145"/>
                    <a:pt x="1019" y="145"/>
                  </a:cubicBezTo>
                  <a:cubicBezTo>
                    <a:pt x="979" y="145"/>
                    <a:pt x="938" y="151"/>
                    <a:pt x="900" y="162"/>
                  </a:cubicBezTo>
                  <a:cubicBezTo>
                    <a:pt x="819" y="182"/>
                    <a:pt x="738" y="233"/>
                    <a:pt x="677" y="283"/>
                  </a:cubicBezTo>
                  <a:cubicBezTo>
                    <a:pt x="646" y="309"/>
                    <a:pt x="630" y="334"/>
                    <a:pt x="620" y="334"/>
                  </a:cubicBezTo>
                  <a:cubicBezTo>
                    <a:pt x="614" y="334"/>
                    <a:pt x="611" y="326"/>
                    <a:pt x="607" y="303"/>
                  </a:cubicBezTo>
                  <a:cubicBezTo>
                    <a:pt x="587" y="243"/>
                    <a:pt x="607" y="192"/>
                    <a:pt x="576" y="141"/>
                  </a:cubicBezTo>
                  <a:cubicBezTo>
                    <a:pt x="536" y="81"/>
                    <a:pt x="465" y="31"/>
                    <a:pt x="394" y="10"/>
                  </a:cubicBezTo>
                  <a:cubicBezTo>
                    <a:pt x="371" y="3"/>
                    <a:pt x="348" y="0"/>
                    <a:pt x="324" y="0"/>
                  </a:cubicBezTo>
                  <a:close/>
                </a:path>
              </a:pathLst>
            </a:custGeom>
            <a:solidFill>
              <a:srgbClr val="839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68" name="Google Shape;271;p14">
            <a:extLst>
              <a:ext uri="{FF2B5EF4-FFF2-40B4-BE49-F238E27FC236}">
                <a16:creationId xmlns:a16="http://schemas.microsoft.com/office/drawing/2014/main" id="{74DD11B1-1A4B-E6E4-30AB-F82D04217314}"/>
              </a:ext>
            </a:extLst>
          </p:cNvPr>
          <p:cNvSpPr txBox="1">
            <a:spLocks/>
          </p:cNvSpPr>
          <p:nvPr/>
        </p:nvSpPr>
        <p:spPr>
          <a:xfrm>
            <a:off x="173108" y="4814995"/>
            <a:ext cx="8797783" cy="180974"/>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solidFill>
                  <a:schemeClr val="accent6"/>
                </a:solidFill>
                <a:latin typeface="Oswald" panose="00000500000000000000" pitchFamily="2" charset="0"/>
              </a:rPr>
              <a:pPr/>
              <a:t>12</a:t>
            </a:fld>
            <a:endParaRPr lang="en">
              <a:solidFill>
                <a:schemeClr val="accent6"/>
              </a:solidFill>
              <a:latin typeface="Oswald" panose="00000500000000000000" pitchFamily="2" charset="0"/>
            </a:endParaRPr>
          </a:p>
        </p:txBody>
      </p:sp>
      <p:sp>
        <p:nvSpPr>
          <p:cNvPr id="22" name="Rectangle: Rounded Corners 21">
            <a:extLst>
              <a:ext uri="{FF2B5EF4-FFF2-40B4-BE49-F238E27FC236}">
                <a16:creationId xmlns:a16="http://schemas.microsoft.com/office/drawing/2014/main" id="{9427BFC6-FF0A-250F-D1A4-910CE1698258}"/>
              </a:ext>
            </a:extLst>
          </p:cNvPr>
          <p:cNvSpPr/>
          <p:nvPr/>
        </p:nvSpPr>
        <p:spPr>
          <a:xfrm>
            <a:off x="3590993" y="871256"/>
            <a:ext cx="5334432" cy="3401614"/>
          </a:xfrm>
          <a:prstGeom prst="roundRect">
            <a:avLst/>
          </a:prstGeom>
          <a:solidFill>
            <a:srgbClr val="894059"/>
          </a:solidFill>
          <a:ln w="28575">
            <a:solidFill>
              <a:schemeClr val="tx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TextBox 46">
            <a:extLst>
              <a:ext uri="{FF2B5EF4-FFF2-40B4-BE49-F238E27FC236}">
                <a16:creationId xmlns:a16="http://schemas.microsoft.com/office/drawing/2014/main" id="{2F175CCE-ACD9-F2C8-B1D1-2B0A2F40A409}"/>
              </a:ext>
            </a:extLst>
          </p:cNvPr>
          <p:cNvSpPr txBox="1"/>
          <p:nvPr/>
        </p:nvSpPr>
        <p:spPr>
          <a:xfrm>
            <a:off x="3777864" y="995863"/>
            <a:ext cx="4962436" cy="3119828"/>
          </a:xfrm>
          <a:prstGeom prst="rect">
            <a:avLst/>
          </a:prstGeom>
          <a:noFill/>
        </p:spPr>
        <p:txBody>
          <a:bodyPr wrap="square" rtlCol="0">
            <a:spAutoFit/>
          </a:bodyPr>
          <a:lstStyle/>
          <a:p>
            <a:pPr algn="just">
              <a:lnSpc>
                <a:spcPct val="120000"/>
              </a:lnSpc>
            </a:pPr>
            <a:r>
              <a:rPr lang="en-US" sz="1500" err="1">
                <a:solidFill>
                  <a:schemeClr val="bg1"/>
                </a:solidFill>
                <a:latin typeface="Karla" pitchFamily="2" charset="0"/>
              </a:rPr>
              <a:t>Metode</a:t>
            </a:r>
            <a:r>
              <a:rPr lang="en-US" sz="1500">
                <a:solidFill>
                  <a:schemeClr val="bg1"/>
                </a:solidFill>
                <a:latin typeface="Karla" pitchFamily="2" charset="0"/>
              </a:rPr>
              <a:t> </a:t>
            </a:r>
            <a:r>
              <a:rPr lang="en-US" sz="1500" b="1">
                <a:solidFill>
                  <a:schemeClr val="bg1"/>
                </a:solidFill>
                <a:latin typeface="Karla" pitchFamily="2" charset="0"/>
              </a:rPr>
              <a:t>BERT-NN </a:t>
            </a:r>
            <a:r>
              <a:rPr lang="en-US" sz="1500" err="1">
                <a:solidFill>
                  <a:schemeClr val="bg1"/>
                </a:solidFill>
                <a:latin typeface="Karla" pitchFamily="2" charset="0"/>
              </a:rPr>
              <a:t>adalah</a:t>
            </a:r>
            <a:r>
              <a:rPr lang="en-US" sz="1500">
                <a:solidFill>
                  <a:schemeClr val="bg1"/>
                </a:solidFill>
                <a:latin typeface="Karla" pitchFamily="2" charset="0"/>
              </a:rPr>
              <a:t> </a:t>
            </a:r>
            <a:r>
              <a:rPr lang="en-US" sz="1500" err="1">
                <a:solidFill>
                  <a:schemeClr val="bg1"/>
                </a:solidFill>
                <a:latin typeface="Karla" pitchFamily="2" charset="0"/>
              </a:rPr>
              <a:t>pendekatan</a:t>
            </a:r>
            <a:r>
              <a:rPr lang="en-US" sz="1500">
                <a:solidFill>
                  <a:schemeClr val="bg1"/>
                </a:solidFill>
                <a:latin typeface="Karla" pitchFamily="2" charset="0"/>
              </a:rPr>
              <a:t> yang </a:t>
            </a:r>
            <a:r>
              <a:rPr lang="en-US" sz="1500" err="1">
                <a:solidFill>
                  <a:schemeClr val="bg1"/>
                </a:solidFill>
                <a:latin typeface="Karla" pitchFamily="2" charset="0"/>
              </a:rPr>
              <a:t>memanfaatkan</a:t>
            </a:r>
            <a:r>
              <a:rPr lang="en-US" sz="1500">
                <a:solidFill>
                  <a:schemeClr val="bg1"/>
                </a:solidFill>
                <a:latin typeface="Karla" pitchFamily="2" charset="0"/>
              </a:rPr>
              <a:t> model </a:t>
            </a:r>
            <a:r>
              <a:rPr lang="en-US" sz="1500" err="1">
                <a:solidFill>
                  <a:schemeClr val="bg1"/>
                </a:solidFill>
                <a:latin typeface="Karla" pitchFamily="2" charset="0"/>
              </a:rPr>
              <a:t>bahasa</a:t>
            </a:r>
            <a:r>
              <a:rPr lang="en-US" sz="1500">
                <a:solidFill>
                  <a:schemeClr val="bg1"/>
                </a:solidFill>
                <a:latin typeface="Karla" pitchFamily="2" charset="0"/>
              </a:rPr>
              <a:t> BERT </a:t>
            </a:r>
            <a:r>
              <a:rPr lang="en-US" sz="1500" err="1">
                <a:solidFill>
                  <a:schemeClr val="bg1"/>
                </a:solidFill>
                <a:latin typeface="Karla" pitchFamily="2" charset="0"/>
              </a:rPr>
              <a:t>untuk</a:t>
            </a:r>
            <a:r>
              <a:rPr lang="en-US" sz="1500">
                <a:solidFill>
                  <a:schemeClr val="bg1"/>
                </a:solidFill>
                <a:latin typeface="Karla" pitchFamily="2" charset="0"/>
              </a:rPr>
              <a:t> </a:t>
            </a:r>
            <a:r>
              <a:rPr lang="en-US" sz="1500" err="1">
                <a:solidFill>
                  <a:schemeClr val="bg1"/>
                </a:solidFill>
                <a:latin typeface="Karla" pitchFamily="2" charset="0"/>
              </a:rPr>
              <a:t>mengidentifikasi</a:t>
            </a:r>
            <a:r>
              <a:rPr lang="en-US" sz="1500">
                <a:solidFill>
                  <a:schemeClr val="bg1"/>
                </a:solidFill>
                <a:latin typeface="Karla" pitchFamily="2" charset="0"/>
              </a:rPr>
              <a:t> </a:t>
            </a:r>
            <a:r>
              <a:rPr lang="en-US" sz="1500" err="1">
                <a:solidFill>
                  <a:schemeClr val="bg1"/>
                </a:solidFill>
                <a:latin typeface="Karla" pitchFamily="2" charset="0"/>
              </a:rPr>
              <a:t>sentimen</a:t>
            </a:r>
            <a:r>
              <a:rPr lang="en-US" sz="1500">
                <a:solidFill>
                  <a:schemeClr val="bg1"/>
                </a:solidFill>
                <a:latin typeface="Karla" pitchFamily="2" charset="0"/>
              </a:rPr>
              <a:t> pada level </a:t>
            </a:r>
            <a:r>
              <a:rPr lang="en-US" sz="1500" err="1">
                <a:solidFill>
                  <a:schemeClr val="bg1"/>
                </a:solidFill>
                <a:latin typeface="Karla" pitchFamily="2" charset="0"/>
              </a:rPr>
              <a:t>dokumen</a:t>
            </a:r>
            <a:r>
              <a:rPr lang="en-US" sz="1500">
                <a:solidFill>
                  <a:schemeClr val="bg1"/>
                </a:solidFill>
                <a:latin typeface="Karla" pitchFamily="2" charset="0"/>
              </a:rPr>
              <a:t>, </a:t>
            </a:r>
            <a:r>
              <a:rPr lang="en-US" sz="1500" err="1">
                <a:solidFill>
                  <a:schemeClr val="bg1"/>
                </a:solidFill>
                <a:latin typeface="Karla" pitchFamily="2" charset="0"/>
              </a:rPr>
              <a:t>yaitu</a:t>
            </a:r>
            <a:r>
              <a:rPr lang="en-US" sz="1500">
                <a:solidFill>
                  <a:schemeClr val="bg1"/>
                </a:solidFill>
                <a:latin typeface="Karla" pitchFamily="2" charset="0"/>
              </a:rPr>
              <a:t> </a:t>
            </a:r>
            <a:r>
              <a:rPr lang="en-US" sz="1500" err="1">
                <a:solidFill>
                  <a:schemeClr val="bg1"/>
                </a:solidFill>
                <a:latin typeface="Karla" pitchFamily="2" charset="0"/>
              </a:rPr>
              <a:t>ulasan</a:t>
            </a:r>
            <a:r>
              <a:rPr lang="en-US" sz="1500">
                <a:solidFill>
                  <a:schemeClr val="bg1"/>
                </a:solidFill>
                <a:latin typeface="Karla" pitchFamily="2" charset="0"/>
              </a:rPr>
              <a:t> </a:t>
            </a:r>
            <a:r>
              <a:rPr lang="en-US" sz="1500" err="1">
                <a:solidFill>
                  <a:schemeClr val="bg1"/>
                </a:solidFill>
                <a:latin typeface="Karla" pitchFamily="2" charset="0"/>
              </a:rPr>
              <a:t>pengguna</a:t>
            </a:r>
            <a:r>
              <a:rPr lang="en-US" sz="1500">
                <a:solidFill>
                  <a:schemeClr val="bg1"/>
                </a:solidFill>
                <a:latin typeface="Karla" pitchFamily="2" charset="0"/>
              </a:rPr>
              <a:t>. BERT (</a:t>
            </a:r>
            <a:r>
              <a:rPr lang="en-US" sz="1500" i="1">
                <a:solidFill>
                  <a:schemeClr val="bg1"/>
                </a:solidFill>
                <a:latin typeface="Karla" pitchFamily="2" charset="0"/>
              </a:rPr>
              <a:t>Bidirectional Encoder Representations from Transformers</a:t>
            </a:r>
            <a:r>
              <a:rPr lang="en-US" sz="1500">
                <a:solidFill>
                  <a:schemeClr val="bg1"/>
                </a:solidFill>
                <a:latin typeface="Karla" pitchFamily="2" charset="0"/>
              </a:rPr>
              <a:t>) </a:t>
            </a:r>
            <a:r>
              <a:rPr lang="en-US" sz="1500" err="1">
                <a:solidFill>
                  <a:schemeClr val="bg1"/>
                </a:solidFill>
                <a:latin typeface="Karla" pitchFamily="2" charset="0"/>
              </a:rPr>
              <a:t>adalah</a:t>
            </a:r>
            <a:r>
              <a:rPr lang="en-US" sz="1500">
                <a:solidFill>
                  <a:schemeClr val="bg1"/>
                </a:solidFill>
                <a:latin typeface="Karla" pitchFamily="2" charset="0"/>
              </a:rPr>
              <a:t> model NLP yang </a:t>
            </a:r>
            <a:r>
              <a:rPr lang="en-US" sz="1500" err="1">
                <a:solidFill>
                  <a:schemeClr val="bg1"/>
                </a:solidFill>
                <a:latin typeface="Karla" pitchFamily="2" charset="0"/>
              </a:rPr>
              <a:t>memanfaatkan</a:t>
            </a:r>
            <a:r>
              <a:rPr lang="en-US" sz="1500">
                <a:solidFill>
                  <a:schemeClr val="bg1"/>
                </a:solidFill>
                <a:latin typeface="Karla" pitchFamily="2" charset="0"/>
              </a:rPr>
              <a:t> </a:t>
            </a:r>
            <a:r>
              <a:rPr lang="en-US" sz="1500" err="1">
                <a:solidFill>
                  <a:schemeClr val="bg1"/>
                </a:solidFill>
                <a:latin typeface="Karla" pitchFamily="2" charset="0"/>
              </a:rPr>
              <a:t>arsitektur</a:t>
            </a:r>
            <a:r>
              <a:rPr lang="en-US" sz="1500">
                <a:solidFill>
                  <a:schemeClr val="bg1"/>
                </a:solidFill>
                <a:latin typeface="Karla" pitchFamily="2" charset="0"/>
              </a:rPr>
              <a:t> encoder dan transformer. Model yang </a:t>
            </a:r>
            <a:r>
              <a:rPr lang="en-US" sz="1500" err="1">
                <a:solidFill>
                  <a:schemeClr val="bg1"/>
                </a:solidFill>
                <a:latin typeface="Karla" pitchFamily="2" charset="0"/>
              </a:rPr>
              <a:t>memanfaatkan</a:t>
            </a:r>
            <a:r>
              <a:rPr lang="en-US" sz="1500">
                <a:solidFill>
                  <a:schemeClr val="bg1"/>
                </a:solidFill>
                <a:latin typeface="Karla" pitchFamily="2" charset="0"/>
              </a:rPr>
              <a:t> </a:t>
            </a:r>
            <a:r>
              <a:rPr lang="en-US" sz="1500" err="1">
                <a:solidFill>
                  <a:schemeClr val="bg1"/>
                </a:solidFill>
                <a:latin typeface="Karla" pitchFamily="2" charset="0"/>
              </a:rPr>
              <a:t>metode</a:t>
            </a:r>
            <a:r>
              <a:rPr lang="en-US" sz="1500">
                <a:solidFill>
                  <a:schemeClr val="bg1"/>
                </a:solidFill>
                <a:latin typeface="Karla" pitchFamily="2" charset="0"/>
              </a:rPr>
              <a:t> BERT-NN </a:t>
            </a:r>
            <a:r>
              <a:rPr lang="en-US" sz="1500" err="1">
                <a:solidFill>
                  <a:schemeClr val="bg1"/>
                </a:solidFill>
                <a:latin typeface="Karla" pitchFamily="2" charset="0"/>
              </a:rPr>
              <a:t>telah</a:t>
            </a:r>
            <a:r>
              <a:rPr lang="en-US" sz="1500">
                <a:solidFill>
                  <a:schemeClr val="bg1"/>
                </a:solidFill>
                <a:latin typeface="Karla" pitchFamily="2" charset="0"/>
              </a:rPr>
              <a:t> </a:t>
            </a:r>
            <a:r>
              <a:rPr lang="en-US" sz="1500" err="1">
                <a:solidFill>
                  <a:schemeClr val="bg1"/>
                </a:solidFill>
                <a:latin typeface="Karla" pitchFamily="2" charset="0"/>
              </a:rPr>
              <a:t>menunjukkan</a:t>
            </a:r>
            <a:r>
              <a:rPr lang="en-US" sz="1500">
                <a:solidFill>
                  <a:schemeClr val="bg1"/>
                </a:solidFill>
                <a:latin typeface="Karla" pitchFamily="2" charset="0"/>
              </a:rPr>
              <a:t> </a:t>
            </a:r>
            <a:r>
              <a:rPr lang="en-US" sz="1500" err="1">
                <a:solidFill>
                  <a:schemeClr val="bg1"/>
                </a:solidFill>
                <a:latin typeface="Karla" pitchFamily="2" charset="0"/>
              </a:rPr>
              <a:t>hasil</a:t>
            </a:r>
            <a:r>
              <a:rPr lang="en-US" sz="1500">
                <a:solidFill>
                  <a:schemeClr val="bg1"/>
                </a:solidFill>
                <a:latin typeface="Karla" pitchFamily="2" charset="0"/>
              </a:rPr>
              <a:t> </a:t>
            </a:r>
            <a:r>
              <a:rPr lang="en-US" sz="1500" err="1">
                <a:solidFill>
                  <a:schemeClr val="bg1"/>
                </a:solidFill>
                <a:latin typeface="Karla" pitchFamily="2" charset="0"/>
              </a:rPr>
              <a:t>akurasi</a:t>
            </a:r>
            <a:r>
              <a:rPr lang="en-US" sz="1500">
                <a:solidFill>
                  <a:schemeClr val="bg1"/>
                </a:solidFill>
                <a:latin typeface="Karla" pitchFamily="2" charset="0"/>
              </a:rPr>
              <a:t> yang </a:t>
            </a:r>
            <a:r>
              <a:rPr lang="en-US" sz="1500" err="1">
                <a:solidFill>
                  <a:schemeClr val="bg1"/>
                </a:solidFill>
                <a:latin typeface="Karla" pitchFamily="2" charset="0"/>
              </a:rPr>
              <a:t>lebih</a:t>
            </a:r>
            <a:r>
              <a:rPr lang="en-US" sz="1500">
                <a:solidFill>
                  <a:schemeClr val="bg1"/>
                </a:solidFill>
                <a:latin typeface="Karla" pitchFamily="2" charset="0"/>
              </a:rPr>
              <a:t> </a:t>
            </a:r>
            <a:r>
              <a:rPr lang="en-US" sz="1500" err="1">
                <a:solidFill>
                  <a:schemeClr val="bg1"/>
                </a:solidFill>
                <a:latin typeface="Karla" pitchFamily="2" charset="0"/>
              </a:rPr>
              <a:t>baik</a:t>
            </a:r>
            <a:r>
              <a:rPr lang="en-US" sz="1500">
                <a:solidFill>
                  <a:schemeClr val="bg1"/>
                </a:solidFill>
                <a:latin typeface="Karla" pitchFamily="2" charset="0"/>
              </a:rPr>
              <a:t> </a:t>
            </a:r>
            <a:r>
              <a:rPr lang="en-US" sz="1500" err="1">
                <a:solidFill>
                  <a:schemeClr val="bg1"/>
                </a:solidFill>
                <a:latin typeface="Karla" pitchFamily="2" charset="0"/>
              </a:rPr>
              <a:t>dibandingkan</a:t>
            </a:r>
            <a:r>
              <a:rPr lang="en-US" sz="1500">
                <a:solidFill>
                  <a:schemeClr val="bg1"/>
                </a:solidFill>
                <a:latin typeface="Karla" pitchFamily="2" charset="0"/>
              </a:rPr>
              <a:t> </a:t>
            </a:r>
            <a:r>
              <a:rPr lang="en-US" sz="1500" err="1">
                <a:solidFill>
                  <a:schemeClr val="bg1"/>
                </a:solidFill>
                <a:latin typeface="Karla" pitchFamily="2" charset="0"/>
              </a:rPr>
              <a:t>dengan</a:t>
            </a:r>
            <a:r>
              <a:rPr lang="en-US" sz="1500">
                <a:solidFill>
                  <a:schemeClr val="bg1"/>
                </a:solidFill>
                <a:latin typeface="Karla" pitchFamily="2" charset="0"/>
              </a:rPr>
              <a:t> </a:t>
            </a:r>
            <a:r>
              <a:rPr lang="en-US" sz="1500" err="1">
                <a:solidFill>
                  <a:schemeClr val="bg1"/>
                </a:solidFill>
                <a:latin typeface="Karla" pitchFamily="2" charset="0"/>
              </a:rPr>
              <a:t>beberapa</a:t>
            </a:r>
            <a:r>
              <a:rPr lang="en-US" sz="1500">
                <a:solidFill>
                  <a:schemeClr val="bg1"/>
                </a:solidFill>
                <a:latin typeface="Karla" pitchFamily="2" charset="0"/>
              </a:rPr>
              <a:t> </a:t>
            </a:r>
            <a:r>
              <a:rPr lang="en-US" sz="1500" err="1">
                <a:solidFill>
                  <a:schemeClr val="bg1"/>
                </a:solidFill>
                <a:latin typeface="Karla" pitchFamily="2" charset="0"/>
              </a:rPr>
              <a:t>teknik</a:t>
            </a:r>
            <a:r>
              <a:rPr lang="en-US" sz="1500">
                <a:solidFill>
                  <a:schemeClr val="bg1"/>
                </a:solidFill>
                <a:latin typeface="Karla" pitchFamily="2" charset="0"/>
              </a:rPr>
              <a:t> </a:t>
            </a:r>
            <a:r>
              <a:rPr lang="en-US" sz="1500" err="1">
                <a:solidFill>
                  <a:schemeClr val="bg1"/>
                </a:solidFill>
                <a:latin typeface="Karla" pitchFamily="2" charset="0"/>
              </a:rPr>
              <a:t>klasifikasi</a:t>
            </a:r>
            <a:r>
              <a:rPr lang="en-US" sz="1500">
                <a:solidFill>
                  <a:schemeClr val="bg1"/>
                </a:solidFill>
                <a:latin typeface="Karla" pitchFamily="2" charset="0"/>
              </a:rPr>
              <a:t> </a:t>
            </a:r>
            <a:r>
              <a:rPr lang="en-US" sz="1500" err="1">
                <a:solidFill>
                  <a:schemeClr val="bg1"/>
                </a:solidFill>
                <a:latin typeface="Karla" pitchFamily="2" charset="0"/>
              </a:rPr>
              <a:t>sentimen</a:t>
            </a:r>
            <a:r>
              <a:rPr lang="en-US" sz="1500">
                <a:solidFill>
                  <a:schemeClr val="bg1"/>
                </a:solidFill>
                <a:latin typeface="Karla" pitchFamily="2" charset="0"/>
              </a:rPr>
              <a:t> </a:t>
            </a:r>
            <a:r>
              <a:rPr lang="en-US" sz="1500" err="1">
                <a:solidFill>
                  <a:schemeClr val="bg1"/>
                </a:solidFill>
                <a:latin typeface="Karla" pitchFamily="2" charset="0"/>
              </a:rPr>
              <a:t>lainnya</a:t>
            </a:r>
            <a:r>
              <a:rPr lang="en-US" sz="1500">
                <a:solidFill>
                  <a:schemeClr val="bg1"/>
                </a:solidFill>
                <a:latin typeface="Karla" pitchFamily="2" charset="0"/>
              </a:rPr>
              <a:t>, </a:t>
            </a:r>
            <a:r>
              <a:rPr lang="en-US" sz="1500" err="1">
                <a:solidFill>
                  <a:schemeClr val="bg1"/>
                </a:solidFill>
                <a:latin typeface="Karla" pitchFamily="2" charset="0"/>
              </a:rPr>
              <a:t>seperti</a:t>
            </a:r>
            <a:r>
              <a:rPr lang="en-US" sz="1500">
                <a:solidFill>
                  <a:schemeClr val="bg1"/>
                </a:solidFill>
                <a:latin typeface="Karla" pitchFamily="2" charset="0"/>
              </a:rPr>
              <a:t> </a:t>
            </a:r>
            <a:r>
              <a:rPr lang="en-US" sz="1500" err="1">
                <a:solidFill>
                  <a:schemeClr val="bg1"/>
                </a:solidFill>
                <a:latin typeface="Karla" pitchFamily="2" charset="0"/>
              </a:rPr>
              <a:t>SentiWordNet</a:t>
            </a:r>
            <a:r>
              <a:rPr lang="en-US" sz="1500">
                <a:solidFill>
                  <a:schemeClr val="bg1"/>
                </a:solidFill>
                <a:latin typeface="Karla" pitchFamily="2" charset="0"/>
              </a:rPr>
              <a:t>, </a:t>
            </a:r>
            <a:r>
              <a:rPr lang="en-US" sz="1500" i="1">
                <a:solidFill>
                  <a:schemeClr val="bg1"/>
                </a:solidFill>
                <a:latin typeface="Karla" pitchFamily="2" charset="0"/>
              </a:rPr>
              <a:t>Logistic </a:t>
            </a:r>
            <a:r>
              <a:rPr lang="en-US" sz="1500" i="1" err="1">
                <a:solidFill>
                  <a:schemeClr val="bg1"/>
                </a:solidFill>
                <a:latin typeface="Karla" pitchFamily="2" charset="0"/>
              </a:rPr>
              <a:t>Refression</a:t>
            </a:r>
            <a:r>
              <a:rPr lang="en-US" sz="1500">
                <a:solidFill>
                  <a:schemeClr val="bg1"/>
                </a:solidFill>
                <a:latin typeface="Karla" pitchFamily="2" charset="0"/>
              </a:rPr>
              <a:t>, dan LSTM.</a:t>
            </a:r>
            <a:endParaRPr lang="en-ID" sz="1500" i="1">
              <a:solidFill>
                <a:schemeClr val="bg1"/>
              </a:solidFill>
              <a:latin typeface="Karla" pitchFamily="2" charset="0"/>
            </a:endParaRPr>
          </a:p>
        </p:txBody>
      </p:sp>
      <p:grpSp>
        <p:nvGrpSpPr>
          <p:cNvPr id="2" name="Google Shape;2853;p68">
            <a:extLst>
              <a:ext uri="{FF2B5EF4-FFF2-40B4-BE49-F238E27FC236}">
                <a16:creationId xmlns:a16="http://schemas.microsoft.com/office/drawing/2014/main" id="{B6638E06-B02C-6161-7AD6-5F04B3B7933B}"/>
              </a:ext>
            </a:extLst>
          </p:cNvPr>
          <p:cNvGrpSpPr/>
          <p:nvPr/>
        </p:nvGrpSpPr>
        <p:grpSpPr>
          <a:xfrm>
            <a:off x="7501074" y="178042"/>
            <a:ext cx="1388855" cy="781508"/>
            <a:chOff x="3785475" y="4129500"/>
            <a:chExt cx="1093150" cy="753425"/>
          </a:xfrm>
        </p:grpSpPr>
        <p:sp>
          <p:nvSpPr>
            <p:cNvPr id="3" name="Google Shape;2854;p68">
              <a:extLst>
                <a:ext uri="{FF2B5EF4-FFF2-40B4-BE49-F238E27FC236}">
                  <a16:creationId xmlns:a16="http://schemas.microsoft.com/office/drawing/2014/main" id="{A516E93F-F2D9-EDD0-376E-6CCAE50EB56E}"/>
                </a:ext>
              </a:extLst>
            </p:cNvPr>
            <p:cNvSpPr/>
            <p:nvPr/>
          </p:nvSpPr>
          <p:spPr>
            <a:xfrm>
              <a:off x="3785475" y="4129500"/>
              <a:ext cx="1093150" cy="753425"/>
            </a:xfrm>
            <a:custGeom>
              <a:avLst/>
              <a:gdLst/>
              <a:ahLst/>
              <a:cxnLst/>
              <a:rect l="l" t="t" r="r" b="b"/>
              <a:pathLst>
                <a:path w="43726" h="30137" extrusionOk="0">
                  <a:moveTo>
                    <a:pt x="23038" y="13737"/>
                  </a:moveTo>
                  <a:lnTo>
                    <a:pt x="22318" y="14775"/>
                  </a:lnTo>
                  <a:cubicBezTo>
                    <a:pt x="22318" y="14743"/>
                    <a:pt x="22307" y="14722"/>
                    <a:pt x="22297" y="14701"/>
                  </a:cubicBezTo>
                  <a:cubicBezTo>
                    <a:pt x="22201" y="14436"/>
                    <a:pt x="22128" y="14161"/>
                    <a:pt x="22074" y="13896"/>
                  </a:cubicBezTo>
                  <a:lnTo>
                    <a:pt x="22107" y="13896"/>
                  </a:lnTo>
                  <a:lnTo>
                    <a:pt x="23038" y="13737"/>
                  </a:lnTo>
                  <a:close/>
                  <a:moveTo>
                    <a:pt x="16178" y="13007"/>
                  </a:moveTo>
                  <a:lnTo>
                    <a:pt x="16823" y="13271"/>
                  </a:lnTo>
                  <a:cubicBezTo>
                    <a:pt x="16834" y="13271"/>
                    <a:pt x="16844" y="13282"/>
                    <a:pt x="16855" y="13282"/>
                  </a:cubicBezTo>
                  <a:cubicBezTo>
                    <a:pt x="16739" y="13525"/>
                    <a:pt x="16612" y="13769"/>
                    <a:pt x="16453" y="14012"/>
                  </a:cubicBezTo>
                  <a:cubicBezTo>
                    <a:pt x="16315" y="14203"/>
                    <a:pt x="16305" y="14457"/>
                    <a:pt x="16421" y="14669"/>
                  </a:cubicBezTo>
                  <a:cubicBezTo>
                    <a:pt x="16527" y="14870"/>
                    <a:pt x="16750" y="15008"/>
                    <a:pt x="16983" y="15008"/>
                  </a:cubicBezTo>
                  <a:cubicBezTo>
                    <a:pt x="17004" y="15008"/>
                    <a:pt x="17480" y="14997"/>
                    <a:pt x="18062" y="14881"/>
                  </a:cubicBezTo>
                  <a:cubicBezTo>
                    <a:pt x="18571" y="14786"/>
                    <a:pt x="19004" y="14616"/>
                    <a:pt x="19364" y="14405"/>
                  </a:cubicBezTo>
                  <a:cubicBezTo>
                    <a:pt x="19502" y="14532"/>
                    <a:pt x="19639" y="14648"/>
                    <a:pt x="19809" y="14765"/>
                  </a:cubicBezTo>
                  <a:cubicBezTo>
                    <a:pt x="19608" y="14786"/>
                    <a:pt x="19428" y="14859"/>
                    <a:pt x="19269" y="14986"/>
                  </a:cubicBezTo>
                  <a:cubicBezTo>
                    <a:pt x="19025" y="15167"/>
                    <a:pt x="18877" y="15431"/>
                    <a:pt x="18835" y="15728"/>
                  </a:cubicBezTo>
                  <a:cubicBezTo>
                    <a:pt x="18825" y="15781"/>
                    <a:pt x="18825" y="15844"/>
                    <a:pt x="18835" y="15908"/>
                  </a:cubicBezTo>
                  <a:lnTo>
                    <a:pt x="17342" y="16099"/>
                  </a:lnTo>
                  <a:cubicBezTo>
                    <a:pt x="17194" y="16109"/>
                    <a:pt x="17035" y="16151"/>
                    <a:pt x="16898" y="16215"/>
                  </a:cubicBezTo>
                  <a:cubicBezTo>
                    <a:pt x="16887" y="16109"/>
                    <a:pt x="16844" y="15993"/>
                    <a:pt x="16781" y="15908"/>
                  </a:cubicBezTo>
                  <a:lnTo>
                    <a:pt x="15416" y="14066"/>
                  </a:lnTo>
                  <a:lnTo>
                    <a:pt x="16051" y="13271"/>
                  </a:lnTo>
                  <a:cubicBezTo>
                    <a:pt x="16114" y="13198"/>
                    <a:pt x="16157" y="13102"/>
                    <a:pt x="16178" y="13007"/>
                  </a:cubicBezTo>
                  <a:close/>
                  <a:moveTo>
                    <a:pt x="16009" y="17273"/>
                  </a:moveTo>
                  <a:lnTo>
                    <a:pt x="15405" y="18777"/>
                  </a:lnTo>
                  <a:lnTo>
                    <a:pt x="13976" y="18777"/>
                  </a:lnTo>
                  <a:lnTo>
                    <a:pt x="16009" y="17273"/>
                  </a:lnTo>
                  <a:close/>
                  <a:moveTo>
                    <a:pt x="20921" y="15346"/>
                  </a:moveTo>
                  <a:cubicBezTo>
                    <a:pt x="21270" y="15473"/>
                    <a:pt x="21535" y="15537"/>
                    <a:pt x="21545" y="15548"/>
                  </a:cubicBezTo>
                  <a:cubicBezTo>
                    <a:pt x="21598" y="15558"/>
                    <a:pt x="21651" y="15558"/>
                    <a:pt x="21693" y="15558"/>
                  </a:cubicBezTo>
                  <a:cubicBezTo>
                    <a:pt x="21810" y="15558"/>
                    <a:pt x="21926" y="15527"/>
                    <a:pt x="22032" y="15463"/>
                  </a:cubicBezTo>
                  <a:lnTo>
                    <a:pt x="22032" y="15473"/>
                  </a:lnTo>
                  <a:cubicBezTo>
                    <a:pt x="21916" y="15739"/>
                    <a:pt x="21990" y="16066"/>
                    <a:pt x="22244" y="16247"/>
                  </a:cubicBezTo>
                  <a:lnTo>
                    <a:pt x="23006" y="16786"/>
                  </a:lnTo>
                  <a:cubicBezTo>
                    <a:pt x="23123" y="16871"/>
                    <a:pt x="23250" y="16913"/>
                    <a:pt x="23377" y="16913"/>
                  </a:cubicBezTo>
                  <a:cubicBezTo>
                    <a:pt x="23451" y="16913"/>
                    <a:pt x="23514" y="16903"/>
                    <a:pt x="23578" y="16882"/>
                  </a:cubicBezTo>
                  <a:lnTo>
                    <a:pt x="23578" y="16882"/>
                  </a:lnTo>
                  <a:cubicBezTo>
                    <a:pt x="23525" y="17157"/>
                    <a:pt x="23589" y="17443"/>
                    <a:pt x="23737" y="17665"/>
                  </a:cubicBezTo>
                  <a:cubicBezTo>
                    <a:pt x="23737" y="17760"/>
                    <a:pt x="23758" y="17845"/>
                    <a:pt x="23790" y="17930"/>
                  </a:cubicBezTo>
                  <a:cubicBezTo>
                    <a:pt x="23864" y="18089"/>
                    <a:pt x="23991" y="18205"/>
                    <a:pt x="24150" y="18268"/>
                  </a:cubicBezTo>
                  <a:lnTo>
                    <a:pt x="25462" y="18777"/>
                  </a:lnTo>
                  <a:lnTo>
                    <a:pt x="23408" y="18777"/>
                  </a:lnTo>
                  <a:lnTo>
                    <a:pt x="23335" y="18047"/>
                  </a:lnTo>
                  <a:cubicBezTo>
                    <a:pt x="23271" y="17485"/>
                    <a:pt x="22911" y="16998"/>
                    <a:pt x="22382" y="16786"/>
                  </a:cubicBezTo>
                  <a:lnTo>
                    <a:pt x="21006" y="16204"/>
                  </a:lnTo>
                  <a:cubicBezTo>
                    <a:pt x="21027" y="16151"/>
                    <a:pt x="21037" y="16088"/>
                    <a:pt x="21048" y="16024"/>
                  </a:cubicBezTo>
                  <a:cubicBezTo>
                    <a:pt x="21079" y="15791"/>
                    <a:pt x="21037" y="15548"/>
                    <a:pt x="20921" y="15346"/>
                  </a:cubicBezTo>
                  <a:close/>
                  <a:moveTo>
                    <a:pt x="10884" y="17421"/>
                  </a:moveTo>
                  <a:lnTo>
                    <a:pt x="11996" y="18925"/>
                  </a:lnTo>
                  <a:lnTo>
                    <a:pt x="12240" y="19264"/>
                  </a:lnTo>
                  <a:cubicBezTo>
                    <a:pt x="12345" y="19402"/>
                    <a:pt x="12494" y="19486"/>
                    <a:pt x="12663" y="19518"/>
                  </a:cubicBezTo>
                  <a:lnTo>
                    <a:pt x="12758" y="19518"/>
                  </a:lnTo>
                  <a:cubicBezTo>
                    <a:pt x="12864" y="19518"/>
                    <a:pt x="12981" y="19497"/>
                    <a:pt x="13076" y="19444"/>
                  </a:cubicBezTo>
                  <a:lnTo>
                    <a:pt x="13076" y="19444"/>
                  </a:lnTo>
                  <a:lnTo>
                    <a:pt x="12864" y="19740"/>
                  </a:lnTo>
                  <a:cubicBezTo>
                    <a:pt x="12821" y="19719"/>
                    <a:pt x="12790" y="19687"/>
                    <a:pt x="12748" y="19666"/>
                  </a:cubicBezTo>
                  <a:cubicBezTo>
                    <a:pt x="12727" y="19656"/>
                    <a:pt x="12716" y="19645"/>
                    <a:pt x="12694" y="19635"/>
                  </a:cubicBezTo>
                  <a:cubicBezTo>
                    <a:pt x="12546" y="19550"/>
                    <a:pt x="12377" y="19486"/>
                    <a:pt x="12218" y="19444"/>
                  </a:cubicBezTo>
                  <a:cubicBezTo>
                    <a:pt x="12197" y="19444"/>
                    <a:pt x="12176" y="19433"/>
                    <a:pt x="12155" y="19433"/>
                  </a:cubicBezTo>
                  <a:cubicBezTo>
                    <a:pt x="12038" y="19412"/>
                    <a:pt x="11922" y="19402"/>
                    <a:pt x="11805" y="19402"/>
                  </a:cubicBezTo>
                  <a:cubicBezTo>
                    <a:pt x="11710" y="19402"/>
                    <a:pt x="11615" y="19412"/>
                    <a:pt x="11520" y="19423"/>
                  </a:cubicBezTo>
                  <a:cubicBezTo>
                    <a:pt x="11498" y="19433"/>
                    <a:pt x="11477" y="19433"/>
                    <a:pt x="11456" y="19444"/>
                  </a:cubicBezTo>
                  <a:cubicBezTo>
                    <a:pt x="11233" y="19486"/>
                    <a:pt x="11033" y="19581"/>
                    <a:pt x="10863" y="19729"/>
                  </a:cubicBezTo>
                  <a:cubicBezTo>
                    <a:pt x="10852" y="19729"/>
                    <a:pt x="10842" y="19740"/>
                    <a:pt x="10842" y="19740"/>
                  </a:cubicBezTo>
                  <a:lnTo>
                    <a:pt x="10831" y="19751"/>
                  </a:lnTo>
                  <a:cubicBezTo>
                    <a:pt x="10800" y="19677"/>
                    <a:pt x="10757" y="19602"/>
                    <a:pt x="10715" y="19539"/>
                  </a:cubicBezTo>
                  <a:cubicBezTo>
                    <a:pt x="10715" y="19539"/>
                    <a:pt x="10715" y="19529"/>
                    <a:pt x="10704" y="19529"/>
                  </a:cubicBezTo>
                  <a:cubicBezTo>
                    <a:pt x="10704" y="19518"/>
                    <a:pt x="10683" y="19497"/>
                    <a:pt x="10662" y="19465"/>
                  </a:cubicBezTo>
                  <a:cubicBezTo>
                    <a:pt x="10652" y="19444"/>
                    <a:pt x="10630" y="19423"/>
                    <a:pt x="10609" y="19402"/>
                  </a:cubicBezTo>
                  <a:cubicBezTo>
                    <a:pt x="10546" y="19327"/>
                    <a:pt x="10471" y="19264"/>
                    <a:pt x="10408" y="19221"/>
                  </a:cubicBezTo>
                  <a:cubicBezTo>
                    <a:pt x="10535" y="19021"/>
                    <a:pt x="10683" y="18745"/>
                    <a:pt x="10694" y="18395"/>
                  </a:cubicBezTo>
                  <a:lnTo>
                    <a:pt x="10704" y="18395"/>
                  </a:lnTo>
                  <a:lnTo>
                    <a:pt x="10704" y="18311"/>
                  </a:lnTo>
                  <a:cubicBezTo>
                    <a:pt x="10704" y="18268"/>
                    <a:pt x="10694" y="18216"/>
                    <a:pt x="10694" y="18174"/>
                  </a:cubicBezTo>
                  <a:cubicBezTo>
                    <a:pt x="10673" y="17951"/>
                    <a:pt x="10609" y="17750"/>
                    <a:pt x="10503" y="17581"/>
                  </a:cubicBezTo>
                  <a:lnTo>
                    <a:pt x="10884" y="17421"/>
                  </a:lnTo>
                  <a:close/>
                  <a:moveTo>
                    <a:pt x="31582" y="17231"/>
                  </a:moveTo>
                  <a:cubicBezTo>
                    <a:pt x="31582" y="17358"/>
                    <a:pt x="31571" y="17496"/>
                    <a:pt x="31571" y="17633"/>
                  </a:cubicBezTo>
                  <a:cubicBezTo>
                    <a:pt x="31550" y="18682"/>
                    <a:pt x="31550" y="19762"/>
                    <a:pt x="31571" y="20884"/>
                  </a:cubicBezTo>
                  <a:lnTo>
                    <a:pt x="30756" y="19317"/>
                  </a:lnTo>
                  <a:cubicBezTo>
                    <a:pt x="30904" y="19242"/>
                    <a:pt x="31021" y="19115"/>
                    <a:pt x="31073" y="18957"/>
                  </a:cubicBezTo>
                  <a:cubicBezTo>
                    <a:pt x="31190" y="18830"/>
                    <a:pt x="31275" y="18671"/>
                    <a:pt x="31296" y="18501"/>
                  </a:cubicBezTo>
                  <a:lnTo>
                    <a:pt x="31444" y="17305"/>
                  </a:lnTo>
                  <a:cubicBezTo>
                    <a:pt x="31487" y="17284"/>
                    <a:pt x="31539" y="17263"/>
                    <a:pt x="31582" y="17231"/>
                  </a:cubicBezTo>
                  <a:close/>
                  <a:moveTo>
                    <a:pt x="34758" y="20524"/>
                  </a:moveTo>
                  <a:lnTo>
                    <a:pt x="34800" y="20714"/>
                  </a:lnTo>
                  <a:cubicBezTo>
                    <a:pt x="34917" y="21286"/>
                    <a:pt x="35033" y="21910"/>
                    <a:pt x="35171" y="22557"/>
                  </a:cubicBezTo>
                  <a:cubicBezTo>
                    <a:pt x="35086" y="22541"/>
                    <a:pt x="35001" y="22531"/>
                    <a:pt x="34916" y="22531"/>
                  </a:cubicBezTo>
                  <a:cubicBezTo>
                    <a:pt x="34884" y="22531"/>
                    <a:pt x="34853" y="22532"/>
                    <a:pt x="34821" y="22535"/>
                  </a:cubicBezTo>
                  <a:lnTo>
                    <a:pt x="34811" y="22535"/>
                  </a:lnTo>
                  <a:cubicBezTo>
                    <a:pt x="34779" y="22535"/>
                    <a:pt x="34748" y="22535"/>
                    <a:pt x="34705" y="22546"/>
                  </a:cubicBezTo>
                  <a:cubicBezTo>
                    <a:pt x="34652" y="22557"/>
                    <a:pt x="34609" y="22567"/>
                    <a:pt x="34557" y="22578"/>
                  </a:cubicBezTo>
                  <a:cubicBezTo>
                    <a:pt x="34578" y="22027"/>
                    <a:pt x="34567" y="21540"/>
                    <a:pt x="34515" y="21190"/>
                  </a:cubicBezTo>
                  <a:cubicBezTo>
                    <a:pt x="34525" y="21042"/>
                    <a:pt x="34546" y="20884"/>
                    <a:pt x="34557" y="20714"/>
                  </a:cubicBezTo>
                  <a:cubicBezTo>
                    <a:pt x="34642" y="20661"/>
                    <a:pt x="34705" y="20598"/>
                    <a:pt x="34758" y="20524"/>
                  </a:cubicBezTo>
                  <a:close/>
                  <a:moveTo>
                    <a:pt x="31645" y="22800"/>
                  </a:moveTo>
                  <a:cubicBezTo>
                    <a:pt x="31687" y="23816"/>
                    <a:pt x="31751" y="24865"/>
                    <a:pt x="31836" y="25933"/>
                  </a:cubicBezTo>
                  <a:cubicBezTo>
                    <a:pt x="31635" y="25637"/>
                    <a:pt x="31360" y="25479"/>
                    <a:pt x="31137" y="25394"/>
                  </a:cubicBezTo>
                  <a:cubicBezTo>
                    <a:pt x="31010" y="25341"/>
                    <a:pt x="30873" y="25309"/>
                    <a:pt x="30735" y="25288"/>
                  </a:cubicBezTo>
                  <a:lnTo>
                    <a:pt x="30735" y="22811"/>
                  </a:lnTo>
                  <a:lnTo>
                    <a:pt x="31518" y="22811"/>
                  </a:lnTo>
                  <a:cubicBezTo>
                    <a:pt x="31560" y="22811"/>
                    <a:pt x="31603" y="22800"/>
                    <a:pt x="31645" y="22800"/>
                  </a:cubicBezTo>
                  <a:close/>
                  <a:moveTo>
                    <a:pt x="13235" y="22811"/>
                  </a:moveTo>
                  <a:lnTo>
                    <a:pt x="13235" y="27067"/>
                  </a:lnTo>
                  <a:cubicBezTo>
                    <a:pt x="12854" y="27077"/>
                    <a:pt x="12472" y="27088"/>
                    <a:pt x="12113" y="27098"/>
                  </a:cubicBezTo>
                  <a:cubicBezTo>
                    <a:pt x="12123" y="26971"/>
                    <a:pt x="12134" y="26855"/>
                    <a:pt x="12134" y="26749"/>
                  </a:cubicBezTo>
                  <a:cubicBezTo>
                    <a:pt x="12134" y="26082"/>
                    <a:pt x="11901" y="25712"/>
                    <a:pt x="11731" y="25436"/>
                  </a:cubicBezTo>
                  <a:cubicBezTo>
                    <a:pt x="11615" y="25246"/>
                    <a:pt x="11572" y="25171"/>
                    <a:pt x="11572" y="25002"/>
                  </a:cubicBezTo>
                  <a:cubicBezTo>
                    <a:pt x="11572" y="24610"/>
                    <a:pt x="11869" y="24335"/>
                    <a:pt x="11901" y="24303"/>
                  </a:cubicBezTo>
                  <a:cubicBezTo>
                    <a:pt x="12113" y="24134"/>
                    <a:pt x="12197" y="23858"/>
                    <a:pt x="12113" y="23594"/>
                  </a:cubicBezTo>
                  <a:cubicBezTo>
                    <a:pt x="12102" y="23583"/>
                    <a:pt x="12102" y="23573"/>
                    <a:pt x="12102" y="23562"/>
                  </a:cubicBezTo>
                  <a:cubicBezTo>
                    <a:pt x="12186" y="23498"/>
                    <a:pt x="12261" y="23404"/>
                    <a:pt x="12324" y="23287"/>
                  </a:cubicBezTo>
                  <a:cubicBezTo>
                    <a:pt x="12409" y="23117"/>
                    <a:pt x="12430" y="22948"/>
                    <a:pt x="12430" y="22811"/>
                  </a:cubicBezTo>
                  <a:close/>
                  <a:moveTo>
                    <a:pt x="34253" y="1"/>
                  </a:moveTo>
                  <a:cubicBezTo>
                    <a:pt x="34214" y="1"/>
                    <a:pt x="34174" y="3"/>
                    <a:pt x="34133" y="6"/>
                  </a:cubicBezTo>
                  <a:cubicBezTo>
                    <a:pt x="33741" y="38"/>
                    <a:pt x="33360" y="218"/>
                    <a:pt x="33064" y="503"/>
                  </a:cubicBezTo>
                  <a:cubicBezTo>
                    <a:pt x="32715" y="832"/>
                    <a:pt x="32524" y="1298"/>
                    <a:pt x="32524" y="1785"/>
                  </a:cubicBezTo>
                  <a:cubicBezTo>
                    <a:pt x="32534" y="2240"/>
                    <a:pt x="32725" y="2663"/>
                    <a:pt x="33064" y="2960"/>
                  </a:cubicBezTo>
                  <a:lnTo>
                    <a:pt x="33064" y="2971"/>
                  </a:lnTo>
                  <a:cubicBezTo>
                    <a:pt x="33011" y="3404"/>
                    <a:pt x="33021" y="3775"/>
                    <a:pt x="33096" y="4093"/>
                  </a:cubicBezTo>
                  <a:cubicBezTo>
                    <a:pt x="33181" y="4463"/>
                    <a:pt x="33350" y="4770"/>
                    <a:pt x="33614" y="5014"/>
                  </a:cubicBezTo>
                  <a:cubicBezTo>
                    <a:pt x="33741" y="5141"/>
                    <a:pt x="33858" y="5236"/>
                    <a:pt x="33953" y="5300"/>
                  </a:cubicBezTo>
                  <a:cubicBezTo>
                    <a:pt x="33953" y="5310"/>
                    <a:pt x="33964" y="5310"/>
                    <a:pt x="33964" y="5310"/>
                  </a:cubicBezTo>
                  <a:lnTo>
                    <a:pt x="33508" y="5437"/>
                  </a:lnTo>
                  <a:cubicBezTo>
                    <a:pt x="33477" y="5437"/>
                    <a:pt x="33456" y="5448"/>
                    <a:pt x="33435" y="5458"/>
                  </a:cubicBezTo>
                  <a:cubicBezTo>
                    <a:pt x="32916" y="5639"/>
                    <a:pt x="32386" y="6157"/>
                    <a:pt x="31793" y="7025"/>
                  </a:cubicBezTo>
                  <a:cubicBezTo>
                    <a:pt x="31391" y="7618"/>
                    <a:pt x="31116" y="8158"/>
                    <a:pt x="31095" y="8179"/>
                  </a:cubicBezTo>
                  <a:cubicBezTo>
                    <a:pt x="30979" y="8412"/>
                    <a:pt x="31010" y="8677"/>
                    <a:pt x="31158" y="8867"/>
                  </a:cubicBezTo>
                  <a:cubicBezTo>
                    <a:pt x="30788" y="9841"/>
                    <a:pt x="30492" y="10953"/>
                    <a:pt x="30259" y="12181"/>
                  </a:cubicBezTo>
                  <a:lnTo>
                    <a:pt x="29972" y="11980"/>
                  </a:lnTo>
                  <a:cubicBezTo>
                    <a:pt x="29951" y="11906"/>
                    <a:pt x="29909" y="11853"/>
                    <a:pt x="29856" y="11800"/>
                  </a:cubicBezTo>
                  <a:cubicBezTo>
                    <a:pt x="29888" y="11747"/>
                    <a:pt x="29909" y="11704"/>
                    <a:pt x="29930" y="11652"/>
                  </a:cubicBezTo>
                  <a:cubicBezTo>
                    <a:pt x="30153" y="11059"/>
                    <a:pt x="29856" y="10392"/>
                    <a:pt x="29263" y="10159"/>
                  </a:cubicBezTo>
                  <a:cubicBezTo>
                    <a:pt x="29132" y="10109"/>
                    <a:pt x="28995" y="10086"/>
                    <a:pt x="28859" y="10086"/>
                  </a:cubicBezTo>
                  <a:cubicBezTo>
                    <a:pt x="28560" y="10086"/>
                    <a:pt x="28268" y="10202"/>
                    <a:pt x="28057" y="10413"/>
                  </a:cubicBezTo>
                  <a:cubicBezTo>
                    <a:pt x="28067" y="10392"/>
                    <a:pt x="28078" y="10360"/>
                    <a:pt x="28088" y="10339"/>
                  </a:cubicBezTo>
                  <a:cubicBezTo>
                    <a:pt x="28130" y="10286"/>
                    <a:pt x="28162" y="10233"/>
                    <a:pt x="28184" y="10180"/>
                  </a:cubicBezTo>
                  <a:cubicBezTo>
                    <a:pt x="28226" y="10127"/>
                    <a:pt x="28257" y="10074"/>
                    <a:pt x="28278" y="10022"/>
                  </a:cubicBezTo>
                  <a:cubicBezTo>
                    <a:pt x="28321" y="9968"/>
                    <a:pt x="28353" y="9916"/>
                    <a:pt x="28374" y="9852"/>
                  </a:cubicBezTo>
                  <a:cubicBezTo>
                    <a:pt x="28416" y="9810"/>
                    <a:pt x="28448" y="9756"/>
                    <a:pt x="28469" y="9693"/>
                  </a:cubicBezTo>
                  <a:cubicBezTo>
                    <a:pt x="28511" y="9651"/>
                    <a:pt x="28544" y="9587"/>
                    <a:pt x="28575" y="9535"/>
                  </a:cubicBezTo>
                  <a:lnTo>
                    <a:pt x="28671" y="9375"/>
                  </a:lnTo>
                  <a:cubicBezTo>
                    <a:pt x="28702" y="9323"/>
                    <a:pt x="28734" y="9269"/>
                    <a:pt x="28765" y="9206"/>
                  </a:cubicBezTo>
                  <a:cubicBezTo>
                    <a:pt x="28798" y="9164"/>
                    <a:pt x="28829" y="9111"/>
                    <a:pt x="28861" y="9048"/>
                  </a:cubicBezTo>
                  <a:cubicBezTo>
                    <a:pt x="28977" y="8910"/>
                    <a:pt x="29031" y="8719"/>
                    <a:pt x="28998" y="8528"/>
                  </a:cubicBezTo>
                  <a:cubicBezTo>
                    <a:pt x="28967" y="8295"/>
                    <a:pt x="28808" y="8095"/>
                    <a:pt x="28586" y="7999"/>
                  </a:cubicBezTo>
                  <a:lnTo>
                    <a:pt x="28353" y="7904"/>
                  </a:lnTo>
                  <a:cubicBezTo>
                    <a:pt x="28278" y="7777"/>
                    <a:pt x="28162" y="7681"/>
                    <a:pt x="28024" y="7629"/>
                  </a:cubicBezTo>
                  <a:cubicBezTo>
                    <a:pt x="27961" y="7608"/>
                    <a:pt x="27908" y="7587"/>
                    <a:pt x="27845" y="7554"/>
                  </a:cubicBezTo>
                  <a:cubicBezTo>
                    <a:pt x="27802" y="7533"/>
                    <a:pt x="27749" y="7502"/>
                    <a:pt x="27707" y="7481"/>
                  </a:cubicBezTo>
                  <a:cubicBezTo>
                    <a:pt x="27643" y="7438"/>
                    <a:pt x="27591" y="7406"/>
                    <a:pt x="27527" y="7364"/>
                  </a:cubicBezTo>
                  <a:cubicBezTo>
                    <a:pt x="27485" y="7332"/>
                    <a:pt x="27442" y="7300"/>
                    <a:pt x="27400" y="7258"/>
                  </a:cubicBezTo>
                  <a:lnTo>
                    <a:pt x="27389" y="7258"/>
                  </a:lnTo>
                  <a:cubicBezTo>
                    <a:pt x="27347" y="7216"/>
                    <a:pt x="27294" y="7173"/>
                    <a:pt x="27241" y="7121"/>
                  </a:cubicBezTo>
                  <a:cubicBezTo>
                    <a:pt x="27199" y="7089"/>
                    <a:pt x="27156" y="7046"/>
                    <a:pt x="27114" y="6994"/>
                  </a:cubicBezTo>
                  <a:cubicBezTo>
                    <a:pt x="26955" y="6824"/>
                    <a:pt x="26807" y="6634"/>
                    <a:pt x="26659" y="6411"/>
                  </a:cubicBezTo>
                  <a:lnTo>
                    <a:pt x="26659" y="6411"/>
                  </a:lnTo>
                  <a:cubicBezTo>
                    <a:pt x="26712" y="6432"/>
                    <a:pt x="26765" y="6443"/>
                    <a:pt x="26817" y="6453"/>
                  </a:cubicBezTo>
                  <a:lnTo>
                    <a:pt x="30915" y="7163"/>
                  </a:lnTo>
                  <a:cubicBezTo>
                    <a:pt x="30968" y="7173"/>
                    <a:pt x="31031" y="7184"/>
                    <a:pt x="31084" y="7184"/>
                  </a:cubicBezTo>
                  <a:cubicBezTo>
                    <a:pt x="31550" y="7184"/>
                    <a:pt x="31942" y="6867"/>
                    <a:pt x="32026" y="6422"/>
                  </a:cubicBezTo>
                  <a:cubicBezTo>
                    <a:pt x="32090" y="6020"/>
                    <a:pt x="31868" y="5606"/>
                    <a:pt x="31476" y="5427"/>
                  </a:cubicBezTo>
                  <a:lnTo>
                    <a:pt x="30259" y="4865"/>
                  </a:lnTo>
                  <a:cubicBezTo>
                    <a:pt x="30280" y="4823"/>
                    <a:pt x="30290" y="4781"/>
                    <a:pt x="30290" y="4728"/>
                  </a:cubicBezTo>
                  <a:cubicBezTo>
                    <a:pt x="30343" y="4453"/>
                    <a:pt x="30280" y="4178"/>
                    <a:pt x="30121" y="3945"/>
                  </a:cubicBezTo>
                  <a:cubicBezTo>
                    <a:pt x="29962" y="3712"/>
                    <a:pt x="29718" y="3564"/>
                    <a:pt x="29443" y="3510"/>
                  </a:cubicBezTo>
                  <a:cubicBezTo>
                    <a:pt x="29385" y="3502"/>
                    <a:pt x="29328" y="3497"/>
                    <a:pt x="29272" y="3497"/>
                  </a:cubicBezTo>
                  <a:cubicBezTo>
                    <a:pt x="29048" y="3497"/>
                    <a:pt x="28835" y="3563"/>
                    <a:pt x="28649" y="3691"/>
                  </a:cubicBezTo>
                  <a:cubicBezTo>
                    <a:pt x="28416" y="3849"/>
                    <a:pt x="28268" y="4093"/>
                    <a:pt x="28215" y="4368"/>
                  </a:cubicBezTo>
                  <a:cubicBezTo>
                    <a:pt x="28215" y="4421"/>
                    <a:pt x="28205" y="4463"/>
                    <a:pt x="28205" y="4505"/>
                  </a:cubicBezTo>
                  <a:lnTo>
                    <a:pt x="26871" y="4622"/>
                  </a:lnTo>
                  <a:cubicBezTo>
                    <a:pt x="26457" y="4654"/>
                    <a:pt x="26119" y="4950"/>
                    <a:pt x="26034" y="5331"/>
                  </a:cubicBezTo>
                  <a:cubicBezTo>
                    <a:pt x="25770" y="4844"/>
                    <a:pt x="25494" y="4347"/>
                    <a:pt x="25135" y="3881"/>
                  </a:cubicBezTo>
                  <a:cubicBezTo>
                    <a:pt x="24721" y="3352"/>
                    <a:pt x="24213" y="2896"/>
                    <a:pt x="23641" y="2536"/>
                  </a:cubicBezTo>
                  <a:cubicBezTo>
                    <a:pt x="23059" y="2176"/>
                    <a:pt x="22434" y="1912"/>
                    <a:pt x="21789" y="1774"/>
                  </a:cubicBezTo>
                  <a:cubicBezTo>
                    <a:pt x="21714" y="1753"/>
                    <a:pt x="21630" y="1743"/>
                    <a:pt x="21535" y="1721"/>
                  </a:cubicBezTo>
                  <a:cubicBezTo>
                    <a:pt x="21429" y="1700"/>
                    <a:pt x="21323" y="1689"/>
                    <a:pt x="21217" y="1679"/>
                  </a:cubicBezTo>
                  <a:cubicBezTo>
                    <a:pt x="21143" y="1668"/>
                    <a:pt x="21058" y="1658"/>
                    <a:pt x="20952" y="1658"/>
                  </a:cubicBezTo>
                  <a:cubicBezTo>
                    <a:pt x="20846" y="1647"/>
                    <a:pt x="20740" y="1647"/>
                    <a:pt x="20646" y="1647"/>
                  </a:cubicBezTo>
                  <a:cubicBezTo>
                    <a:pt x="20614" y="1643"/>
                    <a:pt x="20583" y="1642"/>
                    <a:pt x="20552" y="1642"/>
                  </a:cubicBezTo>
                  <a:cubicBezTo>
                    <a:pt x="20491" y="1642"/>
                    <a:pt x="20430" y="1647"/>
                    <a:pt x="20359" y="1647"/>
                  </a:cubicBezTo>
                  <a:cubicBezTo>
                    <a:pt x="20243" y="1658"/>
                    <a:pt x="20126" y="1668"/>
                    <a:pt x="19989" y="1679"/>
                  </a:cubicBezTo>
                  <a:cubicBezTo>
                    <a:pt x="19872" y="1689"/>
                    <a:pt x="19766" y="1743"/>
                    <a:pt x="19672" y="1806"/>
                  </a:cubicBezTo>
                  <a:lnTo>
                    <a:pt x="19322" y="1837"/>
                  </a:lnTo>
                  <a:cubicBezTo>
                    <a:pt x="19058" y="1859"/>
                    <a:pt x="18835" y="2039"/>
                    <a:pt x="18740" y="2272"/>
                  </a:cubicBezTo>
                  <a:cubicBezTo>
                    <a:pt x="18708" y="2314"/>
                    <a:pt x="18676" y="2367"/>
                    <a:pt x="18644" y="2420"/>
                  </a:cubicBezTo>
                  <a:cubicBezTo>
                    <a:pt x="18644" y="2430"/>
                    <a:pt x="18634" y="2451"/>
                    <a:pt x="18623" y="2473"/>
                  </a:cubicBezTo>
                  <a:cubicBezTo>
                    <a:pt x="18592" y="2515"/>
                    <a:pt x="18560" y="2568"/>
                    <a:pt x="18528" y="2621"/>
                  </a:cubicBezTo>
                  <a:cubicBezTo>
                    <a:pt x="18517" y="2632"/>
                    <a:pt x="18517" y="2653"/>
                    <a:pt x="18507" y="2674"/>
                  </a:cubicBezTo>
                  <a:cubicBezTo>
                    <a:pt x="18454" y="2727"/>
                    <a:pt x="18422" y="2801"/>
                    <a:pt x="18390" y="2875"/>
                  </a:cubicBezTo>
                  <a:cubicBezTo>
                    <a:pt x="18348" y="2917"/>
                    <a:pt x="18316" y="2960"/>
                    <a:pt x="18295" y="3013"/>
                  </a:cubicBezTo>
                  <a:cubicBezTo>
                    <a:pt x="18284" y="3034"/>
                    <a:pt x="18274" y="3055"/>
                    <a:pt x="18274" y="3065"/>
                  </a:cubicBezTo>
                  <a:cubicBezTo>
                    <a:pt x="18232" y="3119"/>
                    <a:pt x="18200" y="3161"/>
                    <a:pt x="18178" y="3214"/>
                  </a:cubicBezTo>
                  <a:cubicBezTo>
                    <a:pt x="18168" y="3235"/>
                    <a:pt x="18157" y="3256"/>
                    <a:pt x="18157" y="3277"/>
                  </a:cubicBezTo>
                  <a:cubicBezTo>
                    <a:pt x="18105" y="3331"/>
                    <a:pt x="18062" y="3394"/>
                    <a:pt x="18041" y="3468"/>
                  </a:cubicBezTo>
                  <a:cubicBezTo>
                    <a:pt x="17999" y="3510"/>
                    <a:pt x="17967" y="3564"/>
                    <a:pt x="17946" y="3616"/>
                  </a:cubicBezTo>
                  <a:cubicBezTo>
                    <a:pt x="17840" y="3828"/>
                    <a:pt x="17861" y="4093"/>
                    <a:pt x="17999" y="4294"/>
                  </a:cubicBezTo>
                  <a:cubicBezTo>
                    <a:pt x="18115" y="4478"/>
                    <a:pt x="18320" y="4583"/>
                    <a:pt x="18541" y="4583"/>
                  </a:cubicBezTo>
                  <a:cubicBezTo>
                    <a:pt x="18561" y="4583"/>
                    <a:pt x="18581" y="4582"/>
                    <a:pt x="18602" y="4580"/>
                  </a:cubicBezTo>
                  <a:lnTo>
                    <a:pt x="18665" y="4580"/>
                  </a:lnTo>
                  <a:cubicBezTo>
                    <a:pt x="18783" y="4661"/>
                    <a:pt x="18924" y="4712"/>
                    <a:pt x="19068" y="4712"/>
                  </a:cubicBezTo>
                  <a:cubicBezTo>
                    <a:pt x="19093" y="4712"/>
                    <a:pt x="19117" y="4710"/>
                    <a:pt x="19142" y="4707"/>
                  </a:cubicBezTo>
                  <a:cubicBezTo>
                    <a:pt x="19227" y="4696"/>
                    <a:pt x="19322" y="4686"/>
                    <a:pt x="19407" y="4686"/>
                  </a:cubicBezTo>
                  <a:cubicBezTo>
                    <a:pt x="19470" y="4686"/>
                    <a:pt x="19545" y="4675"/>
                    <a:pt x="19618" y="4675"/>
                  </a:cubicBezTo>
                  <a:lnTo>
                    <a:pt x="19629" y="4675"/>
                  </a:lnTo>
                  <a:cubicBezTo>
                    <a:pt x="19703" y="4675"/>
                    <a:pt x="19777" y="4686"/>
                    <a:pt x="19851" y="4686"/>
                  </a:cubicBezTo>
                  <a:lnTo>
                    <a:pt x="19862" y="4686"/>
                  </a:lnTo>
                  <a:cubicBezTo>
                    <a:pt x="19926" y="4696"/>
                    <a:pt x="19989" y="4696"/>
                    <a:pt x="20053" y="4707"/>
                  </a:cubicBezTo>
                  <a:lnTo>
                    <a:pt x="20063" y="4707"/>
                  </a:lnTo>
                  <a:cubicBezTo>
                    <a:pt x="20148" y="4717"/>
                    <a:pt x="20222" y="4728"/>
                    <a:pt x="20296" y="4738"/>
                  </a:cubicBezTo>
                  <a:lnTo>
                    <a:pt x="20307" y="4738"/>
                  </a:lnTo>
                  <a:cubicBezTo>
                    <a:pt x="20370" y="4749"/>
                    <a:pt x="20434" y="4759"/>
                    <a:pt x="20497" y="4781"/>
                  </a:cubicBezTo>
                  <a:cubicBezTo>
                    <a:pt x="21514" y="5003"/>
                    <a:pt x="22477" y="5606"/>
                    <a:pt x="23123" y="6422"/>
                  </a:cubicBezTo>
                  <a:cubicBezTo>
                    <a:pt x="23430" y="6824"/>
                    <a:pt x="23674" y="7279"/>
                    <a:pt x="23938" y="7756"/>
                  </a:cubicBezTo>
                  <a:cubicBezTo>
                    <a:pt x="24086" y="8031"/>
                    <a:pt x="24234" y="8306"/>
                    <a:pt x="24404" y="8582"/>
                  </a:cubicBezTo>
                  <a:cubicBezTo>
                    <a:pt x="24648" y="8994"/>
                    <a:pt x="24902" y="9333"/>
                    <a:pt x="25166" y="9619"/>
                  </a:cubicBezTo>
                  <a:lnTo>
                    <a:pt x="25346" y="9799"/>
                  </a:lnTo>
                  <a:cubicBezTo>
                    <a:pt x="25420" y="9873"/>
                    <a:pt x="25494" y="9937"/>
                    <a:pt x="25568" y="10000"/>
                  </a:cubicBezTo>
                  <a:cubicBezTo>
                    <a:pt x="25632" y="10053"/>
                    <a:pt x="25695" y="10106"/>
                    <a:pt x="25770" y="10149"/>
                  </a:cubicBezTo>
                  <a:cubicBezTo>
                    <a:pt x="25865" y="10222"/>
                    <a:pt x="25949" y="10276"/>
                    <a:pt x="26045" y="10328"/>
                  </a:cubicBezTo>
                  <a:cubicBezTo>
                    <a:pt x="26119" y="10382"/>
                    <a:pt x="26193" y="10424"/>
                    <a:pt x="26267" y="10455"/>
                  </a:cubicBezTo>
                  <a:cubicBezTo>
                    <a:pt x="26373" y="10509"/>
                    <a:pt x="26468" y="10551"/>
                    <a:pt x="26574" y="10593"/>
                  </a:cubicBezTo>
                  <a:cubicBezTo>
                    <a:pt x="26648" y="10616"/>
                    <a:pt x="26721" y="10626"/>
                    <a:pt x="26793" y="10626"/>
                  </a:cubicBezTo>
                  <a:cubicBezTo>
                    <a:pt x="26856" y="10626"/>
                    <a:pt x="26917" y="10618"/>
                    <a:pt x="26977" y="10603"/>
                  </a:cubicBezTo>
                  <a:lnTo>
                    <a:pt x="27210" y="10699"/>
                  </a:lnTo>
                  <a:cubicBezTo>
                    <a:pt x="27294" y="10741"/>
                    <a:pt x="27379" y="10752"/>
                    <a:pt x="27464" y="10752"/>
                  </a:cubicBezTo>
                  <a:cubicBezTo>
                    <a:pt x="27622" y="10752"/>
                    <a:pt x="27781" y="10699"/>
                    <a:pt x="27897" y="10593"/>
                  </a:cubicBezTo>
                  <a:lnTo>
                    <a:pt x="27897" y="10593"/>
                  </a:lnTo>
                  <a:cubicBezTo>
                    <a:pt x="27855" y="10667"/>
                    <a:pt x="27813" y="10741"/>
                    <a:pt x="27781" y="10826"/>
                  </a:cubicBezTo>
                  <a:cubicBezTo>
                    <a:pt x="27760" y="10879"/>
                    <a:pt x="27749" y="10932"/>
                    <a:pt x="27739" y="10974"/>
                  </a:cubicBezTo>
                  <a:cubicBezTo>
                    <a:pt x="27664" y="10985"/>
                    <a:pt x="27591" y="11006"/>
                    <a:pt x="27527" y="11027"/>
                  </a:cubicBezTo>
                  <a:lnTo>
                    <a:pt x="26076" y="10869"/>
                  </a:lnTo>
                  <a:cubicBezTo>
                    <a:pt x="26019" y="10862"/>
                    <a:pt x="25962" y="10859"/>
                    <a:pt x="25905" y="10859"/>
                  </a:cubicBezTo>
                  <a:cubicBezTo>
                    <a:pt x="25382" y="10859"/>
                    <a:pt x="24878" y="11117"/>
                    <a:pt x="24573" y="11556"/>
                  </a:cubicBezTo>
                  <a:lnTo>
                    <a:pt x="23832" y="12615"/>
                  </a:lnTo>
                  <a:cubicBezTo>
                    <a:pt x="23822" y="12541"/>
                    <a:pt x="23790" y="12478"/>
                    <a:pt x="23758" y="12414"/>
                  </a:cubicBezTo>
                  <a:cubicBezTo>
                    <a:pt x="23705" y="11843"/>
                    <a:pt x="23705" y="10709"/>
                    <a:pt x="23758" y="9227"/>
                  </a:cubicBezTo>
                  <a:cubicBezTo>
                    <a:pt x="23801" y="8074"/>
                    <a:pt x="23112" y="7025"/>
                    <a:pt x="22043" y="6613"/>
                  </a:cubicBezTo>
                  <a:lnTo>
                    <a:pt x="21672" y="6475"/>
                  </a:lnTo>
                  <a:cubicBezTo>
                    <a:pt x="21662" y="6464"/>
                    <a:pt x="21641" y="6443"/>
                    <a:pt x="21620" y="6432"/>
                  </a:cubicBezTo>
                  <a:lnTo>
                    <a:pt x="21514" y="6347"/>
                  </a:lnTo>
                  <a:cubicBezTo>
                    <a:pt x="21493" y="6326"/>
                    <a:pt x="21471" y="6316"/>
                    <a:pt x="21439" y="6305"/>
                  </a:cubicBezTo>
                  <a:cubicBezTo>
                    <a:pt x="21460" y="6253"/>
                    <a:pt x="21471" y="6199"/>
                    <a:pt x="21471" y="6147"/>
                  </a:cubicBezTo>
                  <a:cubicBezTo>
                    <a:pt x="21514" y="5850"/>
                    <a:pt x="21429" y="5554"/>
                    <a:pt x="21249" y="5321"/>
                  </a:cubicBezTo>
                  <a:cubicBezTo>
                    <a:pt x="21058" y="5077"/>
                    <a:pt x="20794" y="4929"/>
                    <a:pt x="20486" y="4886"/>
                  </a:cubicBezTo>
                  <a:cubicBezTo>
                    <a:pt x="20443" y="4881"/>
                    <a:pt x="20399" y="4879"/>
                    <a:pt x="20356" y="4879"/>
                  </a:cubicBezTo>
                  <a:cubicBezTo>
                    <a:pt x="19795" y="4879"/>
                    <a:pt x="19306" y="5311"/>
                    <a:pt x="19237" y="5882"/>
                  </a:cubicBezTo>
                  <a:lnTo>
                    <a:pt x="19237" y="6041"/>
                  </a:lnTo>
                  <a:cubicBezTo>
                    <a:pt x="19216" y="6051"/>
                    <a:pt x="19185" y="6062"/>
                    <a:pt x="19163" y="6072"/>
                  </a:cubicBezTo>
                  <a:lnTo>
                    <a:pt x="19025" y="6126"/>
                  </a:lnTo>
                  <a:cubicBezTo>
                    <a:pt x="19004" y="6136"/>
                    <a:pt x="18994" y="6147"/>
                    <a:pt x="18973" y="6157"/>
                  </a:cubicBezTo>
                  <a:lnTo>
                    <a:pt x="18581" y="6210"/>
                  </a:lnTo>
                  <a:cubicBezTo>
                    <a:pt x="17448" y="6358"/>
                    <a:pt x="16527" y="7216"/>
                    <a:pt x="16305" y="8349"/>
                  </a:cubicBezTo>
                  <a:cubicBezTo>
                    <a:pt x="16009" y="9810"/>
                    <a:pt x="15743" y="10911"/>
                    <a:pt x="15564" y="11440"/>
                  </a:cubicBezTo>
                  <a:cubicBezTo>
                    <a:pt x="15511" y="11493"/>
                    <a:pt x="15468" y="11567"/>
                    <a:pt x="15447" y="11631"/>
                  </a:cubicBezTo>
                  <a:lnTo>
                    <a:pt x="15341" y="11874"/>
                  </a:lnTo>
                  <a:lnTo>
                    <a:pt x="14336" y="11048"/>
                  </a:lnTo>
                  <a:cubicBezTo>
                    <a:pt x="14047" y="10808"/>
                    <a:pt x="13692" y="10683"/>
                    <a:pt x="13330" y="10683"/>
                  </a:cubicBezTo>
                  <a:cubicBezTo>
                    <a:pt x="13134" y="10683"/>
                    <a:pt x="12937" y="10720"/>
                    <a:pt x="12748" y="10794"/>
                  </a:cubicBezTo>
                  <a:lnTo>
                    <a:pt x="11297" y="11377"/>
                  </a:lnTo>
                  <a:cubicBezTo>
                    <a:pt x="11266" y="11313"/>
                    <a:pt x="11233" y="11250"/>
                    <a:pt x="11191" y="11196"/>
                  </a:cubicBezTo>
                  <a:cubicBezTo>
                    <a:pt x="11011" y="10953"/>
                    <a:pt x="10746" y="10794"/>
                    <a:pt x="10440" y="10752"/>
                  </a:cubicBezTo>
                  <a:cubicBezTo>
                    <a:pt x="10378" y="10741"/>
                    <a:pt x="10315" y="10735"/>
                    <a:pt x="10254" y="10735"/>
                  </a:cubicBezTo>
                  <a:cubicBezTo>
                    <a:pt x="10021" y="10735"/>
                    <a:pt x="9796" y="10813"/>
                    <a:pt x="9603" y="10963"/>
                  </a:cubicBezTo>
                  <a:cubicBezTo>
                    <a:pt x="9360" y="11144"/>
                    <a:pt x="9201" y="11398"/>
                    <a:pt x="9158" y="11704"/>
                  </a:cubicBezTo>
                  <a:cubicBezTo>
                    <a:pt x="9116" y="12001"/>
                    <a:pt x="9191" y="12297"/>
                    <a:pt x="9370" y="12541"/>
                  </a:cubicBezTo>
                  <a:cubicBezTo>
                    <a:pt x="9412" y="12605"/>
                    <a:pt x="9466" y="12647"/>
                    <a:pt x="9518" y="12690"/>
                  </a:cubicBezTo>
                  <a:lnTo>
                    <a:pt x="8534" y="13918"/>
                  </a:lnTo>
                  <a:cubicBezTo>
                    <a:pt x="8174" y="14372"/>
                    <a:pt x="8089" y="14986"/>
                    <a:pt x="8311" y="15516"/>
                  </a:cubicBezTo>
                  <a:lnTo>
                    <a:pt x="8873" y="16882"/>
                  </a:lnTo>
                  <a:cubicBezTo>
                    <a:pt x="8767" y="16882"/>
                    <a:pt x="8671" y="16892"/>
                    <a:pt x="8576" y="16913"/>
                  </a:cubicBezTo>
                  <a:lnTo>
                    <a:pt x="8544" y="16924"/>
                  </a:lnTo>
                  <a:lnTo>
                    <a:pt x="8534" y="16924"/>
                  </a:lnTo>
                  <a:cubicBezTo>
                    <a:pt x="8089" y="17009"/>
                    <a:pt x="7718" y="17189"/>
                    <a:pt x="7443" y="17464"/>
                  </a:cubicBezTo>
                  <a:lnTo>
                    <a:pt x="7391" y="17517"/>
                  </a:lnTo>
                  <a:cubicBezTo>
                    <a:pt x="7285" y="17633"/>
                    <a:pt x="7189" y="17771"/>
                    <a:pt x="7126" y="17908"/>
                  </a:cubicBezTo>
                  <a:cubicBezTo>
                    <a:pt x="7020" y="18131"/>
                    <a:pt x="6988" y="18353"/>
                    <a:pt x="7020" y="18576"/>
                  </a:cubicBezTo>
                  <a:cubicBezTo>
                    <a:pt x="7020" y="18607"/>
                    <a:pt x="7031" y="18650"/>
                    <a:pt x="7041" y="18692"/>
                  </a:cubicBezTo>
                  <a:cubicBezTo>
                    <a:pt x="7147" y="19115"/>
                    <a:pt x="7475" y="19402"/>
                    <a:pt x="7740" y="19592"/>
                  </a:cubicBezTo>
                  <a:cubicBezTo>
                    <a:pt x="7730" y="19602"/>
                    <a:pt x="7730" y="19613"/>
                    <a:pt x="7718" y="19624"/>
                  </a:cubicBezTo>
                  <a:lnTo>
                    <a:pt x="7718" y="19635"/>
                  </a:lnTo>
                  <a:cubicBezTo>
                    <a:pt x="7718" y="19635"/>
                    <a:pt x="7708" y="19645"/>
                    <a:pt x="7708" y="19656"/>
                  </a:cubicBezTo>
                  <a:lnTo>
                    <a:pt x="7697" y="19656"/>
                  </a:lnTo>
                  <a:lnTo>
                    <a:pt x="7697" y="19666"/>
                  </a:lnTo>
                  <a:cubicBezTo>
                    <a:pt x="7666" y="19635"/>
                    <a:pt x="7624" y="19613"/>
                    <a:pt x="7581" y="19592"/>
                  </a:cubicBezTo>
                  <a:cubicBezTo>
                    <a:pt x="7560" y="19581"/>
                    <a:pt x="7528" y="19571"/>
                    <a:pt x="7507" y="19560"/>
                  </a:cubicBezTo>
                  <a:cubicBezTo>
                    <a:pt x="7265" y="19466"/>
                    <a:pt x="7024" y="19441"/>
                    <a:pt x="6868" y="19441"/>
                  </a:cubicBezTo>
                  <a:cubicBezTo>
                    <a:pt x="6833" y="19441"/>
                    <a:pt x="6802" y="19442"/>
                    <a:pt x="6777" y="19444"/>
                  </a:cubicBezTo>
                  <a:lnTo>
                    <a:pt x="6744" y="19444"/>
                  </a:lnTo>
                  <a:cubicBezTo>
                    <a:pt x="6734" y="19444"/>
                    <a:pt x="6713" y="19444"/>
                    <a:pt x="6702" y="19454"/>
                  </a:cubicBezTo>
                  <a:cubicBezTo>
                    <a:pt x="6257" y="19497"/>
                    <a:pt x="5866" y="19793"/>
                    <a:pt x="5676" y="19962"/>
                  </a:cubicBezTo>
                  <a:cubicBezTo>
                    <a:pt x="5676" y="19962"/>
                    <a:pt x="5676" y="19973"/>
                    <a:pt x="5665" y="19973"/>
                  </a:cubicBezTo>
                  <a:lnTo>
                    <a:pt x="5654" y="19984"/>
                  </a:lnTo>
                  <a:lnTo>
                    <a:pt x="5643" y="19995"/>
                  </a:lnTo>
                  <a:lnTo>
                    <a:pt x="5580" y="20058"/>
                  </a:lnTo>
                  <a:cubicBezTo>
                    <a:pt x="5474" y="20164"/>
                    <a:pt x="5389" y="20270"/>
                    <a:pt x="5305" y="20386"/>
                  </a:cubicBezTo>
                  <a:cubicBezTo>
                    <a:pt x="5294" y="20407"/>
                    <a:pt x="5273" y="20428"/>
                    <a:pt x="5262" y="20439"/>
                  </a:cubicBezTo>
                  <a:cubicBezTo>
                    <a:pt x="5146" y="20630"/>
                    <a:pt x="5062" y="20820"/>
                    <a:pt x="5019" y="21000"/>
                  </a:cubicBezTo>
                  <a:cubicBezTo>
                    <a:pt x="4987" y="21117"/>
                    <a:pt x="4977" y="21244"/>
                    <a:pt x="4987" y="21381"/>
                  </a:cubicBezTo>
                  <a:cubicBezTo>
                    <a:pt x="4987" y="21413"/>
                    <a:pt x="4987" y="21434"/>
                    <a:pt x="4998" y="21456"/>
                  </a:cubicBezTo>
                  <a:cubicBezTo>
                    <a:pt x="5019" y="21762"/>
                    <a:pt x="5125" y="22037"/>
                    <a:pt x="5294" y="22249"/>
                  </a:cubicBezTo>
                  <a:cubicBezTo>
                    <a:pt x="5305" y="22270"/>
                    <a:pt x="5326" y="22292"/>
                    <a:pt x="5337" y="22303"/>
                  </a:cubicBezTo>
                  <a:cubicBezTo>
                    <a:pt x="5358" y="22334"/>
                    <a:pt x="5379" y="22355"/>
                    <a:pt x="5411" y="22376"/>
                  </a:cubicBezTo>
                  <a:cubicBezTo>
                    <a:pt x="5707" y="22662"/>
                    <a:pt x="6099" y="22736"/>
                    <a:pt x="6363" y="22757"/>
                  </a:cubicBezTo>
                  <a:cubicBezTo>
                    <a:pt x="6523" y="22779"/>
                    <a:pt x="6681" y="22779"/>
                    <a:pt x="6829" y="22790"/>
                  </a:cubicBezTo>
                  <a:cubicBezTo>
                    <a:pt x="6819" y="22863"/>
                    <a:pt x="6808" y="22948"/>
                    <a:pt x="6798" y="23033"/>
                  </a:cubicBezTo>
                  <a:lnTo>
                    <a:pt x="6798" y="23096"/>
                  </a:lnTo>
                  <a:cubicBezTo>
                    <a:pt x="6787" y="23192"/>
                    <a:pt x="6798" y="23277"/>
                    <a:pt x="6808" y="23361"/>
                  </a:cubicBezTo>
                  <a:cubicBezTo>
                    <a:pt x="6883" y="23795"/>
                    <a:pt x="7158" y="24081"/>
                    <a:pt x="7549" y="24155"/>
                  </a:cubicBezTo>
                  <a:cubicBezTo>
                    <a:pt x="7591" y="24208"/>
                    <a:pt x="7634" y="24261"/>
                    <a:pt x="7697" y="24303"/>
                  </a:cubicBezTo>
                  <a:cubicBezTo>
                    <a:pt x="7730" y="24335"/>
                    <a:pt x="8026" y="24610"/>
                    <a:pt x="8026" y="25002"/>
                  </a:cubicBezTo>
                  <a:cubicBezTo>
                    <a:pt x="8026" y="25097"/>
                    <a:pt x="8015" y="25161"/>
                    <a:pt x="7973" y="25246"/>
                  </a:cubicBezTo>
                  <a:cubicBezTo>
                    <a:pt x="7837" y="25205"/>
                    <a:pt x="7697" y="25186"/>
                    <a:pt x="7552" y="25186"/>
                  </a:cubicBezTo>
                  <a:cubicBezTo>
                    <a:pt x="7472" y="25186"/>
                    <a:pt x="7390" y="25192"/>
                    <a:pt x="7306" y="25203"/>
                  </a:cubicBezTo>
                  <a:cubicBezTo>
                    <a:pt x="6787" y="25277"/>
                    <a:pt x="6374" y="25584"/>
                    <a:pt x="6141" y="26071"/>
                  </a:cubicBezTo>
                  <a:lnTo>
                    <a:pt x="6109" y="26135"/>
                  </a:lnTo>
                  <a:cubicBezTo>
                    <a:pt x="6036" y="26135"/>
                    <a:pt x="5961" y="26156"/>
                    <a:pt x="5876" y="26166"/>
                  </a:cubicBezTo>
                  <a:cubicBezTo>
                    <a:pt x="5443" y="26262"/>
                    <a:pt x="5114" y="26495"/>
                    <a:pt x="4892" y="26823"/>
                  </a:cubicBezTo>
                  <a:cubicBezTo>
                    <a:pt x="4733" y="26823"/>
                    <a:pt x="4564" y="26855"/>
                    <a:pt x="4394" y="26940"/>
                  </a:cubicBezTo>
                  <a:lnTo>
                    <a:pt x="4204" y="27067"/>
                  </a:lnTo>
                  <a:cubicBezTo>
                    <a:pt x="4130" y="27056"/>
                    <a:pt x="4034" y="27045"/>
                    <a:pt x="3939" y="27045"/>
                  </a:cubicBezTo>
                  <a:cubicBezTo>
                    <a:pt x="3911" y="27044"/>
                    <a:pt x="3883" y="27044"/>
                    <a:pt x="3855" y="27044"/>
                  </a:cubicBezTo>
                  <a:cubicBezTo>
                    <a:pt x="3383" y="27044"/>
                    <a:pt x="2980" y="27212"/>
                    <a:pt x="2690" y="27521"/>
                  </a:cubicBezTo>
                  <a:cubicBezTo>
                    <a:pt x="2034" y="27585"/>
                    <a:pt x="1515" y="27649"/>
                    <a:pt x="1144" y="27712"/>
                  </a:cubicBezTo>
                  <a:cubicBezTo>
                    <a:pt x="900" y="27754"/>
                    <a:pt x="721" y="27797"/>
                    <a:pt x="573" y="27850"/>
                  </a:cubicBezTo>
                  <a:cubicBezTo>
                    <a:pt x="467" y="27892"/>
                    <a:pt x="382" y="27935"/>
                    <a:pt x="297" y="27987"/>
                  </a:cubicBezTo>
                  <a:cubicBezTo>
                    <a:pt x="107" y="28125"/>
                    <a:pt x="1" y="28337"/>
                    <a:pt x="1" y="28570"/>
                  </a:cubicBezTo>
                  <a:cubicBezTo>
                    <a:pt x="1" y="28707"/>
                    <a:pt x="43" y="29057"/>
                    <a:pt x="488" y="29248"/>
                  </a:cubicBezTo>
                  <a:cubicBezTo>
                    <a:pt x="604" y="29300"/>
                    <a:pt x="742" y="29342"/>
                    <a:pt x="933" y="29375"/>
                  </a:cubicBezTo>
                  <a:cubicBezTo>
                    <a:pt x="1239" y="29448"/>
                    <a:pt x="1663" y="29502"/>
                    <a:pt x="2234" y="29565"/>
                  </a:cubicBezTo>
                  <a:cubicBezTo>
                    <a:pt x="3314" y="29681"/>
                    <a:pt x="4860" y="29777"/>
                    <a:pt x="6829" y="29862"/>
                  </a:cubicBezTo>
                  <a:cubicBezTo>
                    <a:pt x="10842" y="30041"/>
                    <a:pt x="16178" y="30137"/>
                    <a:pt x="21863" y="30137"/>
                  </a:cubicBezTo>
                  <a:cubicBezTo>
                    <a:pt x="27537" y="30137"/>
                    <a:pt x="32884" y="30041"/>
                    <a:pt x="36896" y="29862"/>
                  </a:cubicBezTo>
                  <a:cubicBezTo>
                    <a:pt x="38855" y="29777"/>
                    <a:pt x="40401" y="29681"/>
                    <a:pt x="41481" y="29565"/>
                  </a:cubicBezTo>
                  <a:cubicBezTo>
                    <a:pt x="42053" y="29502"/>
                    <a:pt x="42486" y="29448"/>
                    <a:pt x="42794" y="29375"/>
                  </a:cubicBezTo>
                  <a:cubicBezTo>
                    <a:pt x="42973" y="29342"/>
                    <a:pt x="43121" y="29300"/>
                    <a:pt x="43227" y="29248"/>
                  </a:cubicBezTo>
                  <a:cubicBezTo>
                    <a:pt x="43683" y="29057"/>
                    <a:pt x="43725" y="28707"/>
                    <a:pt x="43725" y="28570"/>
                  </a:cubicBezTo>
                  <a:cubicBezTo>
                    <a:pt x="43725" y="28432"/>
                    <a:pt x="43683" y="28093"/>
                    <a:pt x="43270" y="27903"/>
                  </a:cubicBezTo>
                  <a:cubicBezTo>
                    <a:pt x="43164" y="27850"/>
                    <a:pt x="43037" y="27808"/>
                    <a:pt x="42867" y="27765"/>
                  </a:cubicBezTo>
                  <a:cubicBezTo>
                    <a:pt x="42603" y="27702"/>
                    <a:pt x="42232" y="27649"/>
                    <a:pt x="41735" y="27596"/>
                  </a:cubicBezTo>
                  <a:cubicBezTo>
                    <a:pt x="41227" y="27533"/>
                    <a:pt x="40602" y="27479"/>
                    <a:pt x="39861" y="27427"/>
                  </a:cubicBezTo>
                  <a:cubicBezTo>
                    <a:pt x="39882" y="27405"/>
                    <a:pt x="39914" y="27394"/>
                    <a:pt x="39935" y="27373"/>
                  </a:cubicBezTo>
                  <a:cubicBezTo>
                    <a:pt x="40051" y="27278"/>
                    <a:pt x="40136" y="27194"/>
                    <a:pt x="40221" y="27109"/>
                  </a:cubicBezTo>
                  <a:lnTo>
                    <a:pt x="40284" y="27045"/>
                  </a:lnTo>
                  <a:cubicBezTo>
                    <a:pt x="40411" y="26897"/>
                    <a:pt x="40517" y="26749"/>
                    <a:pt x="40592" y="26590"/>
                  </a:cubicBezTo>
                  <a:cubicBezTo>
                    <a:pt x="40676" y="26410"/>
                    <a:pt x="40729" y="26209"/>
                    <a:pt x="40729" y="26008"/>
                  </a:cubicBezTo>
                  <a:cubicBezTo>
                    <a:pt x="40740" y="25976"/>
                    <a:pt x="40740" y="25933"/>
                    <a:pt x="40729" y="25902"/>
                  </a:cubicBezTo>
                  <a:cubicBezTo>
                    <a:pt x="40729" y="25679"/>
                    <a:pt x="40665" y="25468"/>
                    <a:pt x="40559" y="25288"/>
                  </a:cubicBezTo>
                  <a:lnTo>
                    <a:pt x="40559" y="25277"/>
                  </a:lnTo>
                  <a:lnTo>
                    <a:pt x="40549" y="25277"/>
                  </a:lnTo>
                  <a:cubicBezTo>
                    <a:pt x="40538" y="25256"/>
                    <a:pt x="40517" y="25225"/>
                    <a:pt x="40507" y="25203"/>
                  </a:cubicBezTo>
                  <a:lnTo>
                    <a:pt x="40496" y="25192"/>
                  </a:lnTo>
                  <a:cubicBezTo>
                    <a:pt x="40359" y="24992"/>
                    <a:pt x="40147" y="24832"/>
                    <a:pt x="39903" y="24738"/>
                  </a:cubicBezTo>
                  <a:cubicBezTo>
                    <a:pt x="39966" y="24653"/>
                    <a:pt x="40030" y="24557"/>
                    <a:pt x="40094" y="24472"/>
                  </a:cubicBezTo>
                  <a:lnTo>
                    <a:pt x="40094" y="24462"/>
                  </a:lnTo>
                  <a:lnTo>
                    <a:pt x="40105" y="24462"/>
                  </a:lnTo>
                  <a:cubicBezTo>
                    <a:pt x="40136" y="24420"/>
                    <a:pt x="40157" y="24367"/>
                    <a:pt x="40189" y="24335"/>
                  </a:cubicBezTo>
                  <a:lnTo>
                    <a:pt x="40189" y="24324"/>
                  </a:lnTo>
                  <a:cubicBezTo>
                    <a:pt x="40486" y="23891"/>
                    <a:pt x="40719" y="23488"/>
                    <a:pt x="40909" y="23096"/>
                  </a:cubicBezTo>
                  <a:cubicBezTo>
                    <a:pt x="41036" y="22853"/>
                    <a:pt x="41121" y="22651"/>
                    <a:pt x="41195" y="22451"/>
                  </a:cubicBezTo>
                  <a:cubicBezTo>
                    <a:pt x="41206" y="22408"/>
                    <a:pt x="41227" y="22355"/>
                    <a:pt x="41237" y="22303"/>
                  </a:cubicBezTo>
                  <a:cubicBezTo>
                    <a:pt x="41343" y="21995"/>
                    <a:pt x="41385" y="21699"/>
                    <a:pt x="41396" y="21413"/>
                  </a:cubicBezTo>
                  <a:cubicBezTo>
                    <a:pt x="41396" y="21085"/>
                    <a:pt x="41333" y="20767"/>
                    <a:pt x="41216" y="20471"/>
                  </a:cubicBezTo>
                  <a:cubicBezTo>
                    <a:pt x="41195" y="20428"/>
                    <a:pt x="41173" y="20376"/>
                    <a:pt x="41152" y="20333"/>
                  </a:cubicBezTo>
                  <a:cubicBezTo>
                    <a:pt x="41004" y="20037"/>
                    <a:pt x="40792" y="19783"/>
                    <a:pt x="40528" y="19602"/>
                  </a:cubicBezTo>
                  <a:cubicBezTo>
                    <a:pt x="40528" y="19592"/>
                    <a:pt x="40528" y="19592"/>
                    <a:pt x="40517" y="19592"/>
                  </a:cubicBezTo>
                  <a:cubicBezTo>
                    <a:pt x="40486" y="19560"/>
                    <a:pt x="40443" y="19539"/>
                    <a:pt x="40401" y="19518"/>
                  </a:cubicBezTo>
                  <a:cubicBezTo>
                    <a:pt x="40401" y="19518"/>
                    <a:pt x="40401" y="19508"/>
                    <a:pt x="40390" y="19508"/>
                  </a:cubicBezTo>
                  <a:cubicBezTo>
                    <a:pt x="40091" y="19335"/>
                    <a:pt x="39737" y="19249"/>
                    <a:pt x="39360" y="19249"/>
                  </a:cubicBezTo>
                  <a:cubicBezTo>
                    <a:pt x="39138" y="19249"/>
                    <a:pt x="38907" y="19279"/>
                    <a:pt x="38675" y="19338"/>
                  </a:cubicBezTo>
                  <a:cubicBezTo>
                    <a:pt x="38421" y="19412"/>
                    <a:pt x="38178" y="19508"/>
                    <a:pt x="37945" y="19645"/>
                  </a:cubicBezTo>
                  <a:cubicBezTo>
                    <a:pt x="37934" y="19645"/>
                    <a:pt x="37934" y="19645"/>
                    <a:pt x="37924" y="19656"/>
                  </a:cubicBezTo>
                  <a:cubicBezTo>
                    <a:pt x="37891" y="19031"/>
                    <a:pt x="37860" y="18385"/>
                    <a:pt x="37828" y="17729"/>
                  </a:cubicBezTo>
                  <a:cubicBezTo>
                    <a:pt x="37945" y="17602"/>
                    <a:pt x="38008" y="17411"/>
                    <a:pt x="37976" y="17231"/>
                  </a:cubicBezTo>
                  <a:lnTo>
                    <a:pt x="37934" y="16903"/>
                  </a:lnTo>
                  <a:cubicBezTo>
                    <a:pt x="37924" y="16807"/>
                    <a:pt x="37881" y="16723"/>
                    <a:pt x="37828" y="16638"/>
                  </a:cubicBezTo>
                  <a:lnTo>
                    <a:pt x="37828" y="16586"/>
                  </a:lnTo>
                  <a:cubicBezTo>
                    <a:pt x="37902" y="16596"/>
                    <a:pt x="37966" y="16617"/>
                    <a:pt x="38029" y="16628"/>
                  </a:cubicBezTo>
                  <a:cubicBezTo>
                    <a:pt x="38040" y="16723"/>
                    <a:pt x="38061" y="16818"/>
                    <a:pt x="38103" y="16924"/>
                  </a:cubicBezTo>
                  <a:cubicBezTo>
                    <a:pt x="38178" y="17200"/>
                    <a:pt x="38432" y="17379"/>
                    <a:pt x="38707" y="17379"/>
                  </a:cubicBezTo>
                  <a:cubicBezTo>
                    <a:pt x="38992" y="17379"/>
                    <a:pt x="39236" y="17200"/>
                    <a:pt x="39321" y="16924"/>
                  </a:cubicBezTo>
                  <a:cubicBezTo>
                    <a:pt x="39352" y="16818"/>
                    <a:pt x="39374" y="16723"/>
                    <a:pt x="39395" y="16628"/>
                  </a:cubicBezTo>
                  <a:cubicBezTo>
                    <a:pt x="39490" y="16607"/>
                    <a:pt x="39585" y="16586"/>
                    <a:pt x="39691" y="16553"/>
                  </a:cubicBezTo>
                  <a:cubicBezTo>
                    <a:pt x="39966" y="16469"/>
                    <a:pt x="40147" y="16226"/>
                    <a:pt x="40147" y="15939"/>
                  </a:cubicBezTo>
                  <a:cubicBezTo>
                    <a:pt x="40147" y="15664"/>
                    <a:pt x="39966" y="15410"/>
                    <a:pt x="39691" y="15325"/>
                  </a:cubicBezTo>
                  <a:cubicBezTo>
                    <a:pt x="39585" y="15294"/>
                    <a:pt x="39490" y="15273"/>
                    <a:pt x="39395" y="15262"/>
                  </a:cubicBezTo>
                  <a:cubicBezTo>
                    <a:pt x="39374" y="15167"/>
                    <a:pt x="39352" y="15061"/>
                    <a:pt x="39321" y="14955"/>
                  </a:cubicBezTo>
                  <a:cubicBezTo>
                    <a:pt x="39236" y="14690"/>
                    <a:pt x="38992" y="14510"/>
                    <a:pt x="38707" y="14510"/>
                  </a:cubicBezTo>
                  <a:cubicBezTo>
                    <a:pt x="38432" y="14510"/>
                    <a:pt x="38178" y="14690"/>
                    <a:pt x="38103" y="14955"/>
                  </a:cubicBezTo>
                  <a:cubicBezTo>
                    <a:pt x="38061" y="15061"/>
                    <a:pt x="38040" y="15167"/>
                    <a:pt x="38029" y="15262"/>
                  </a:cubicBezTo>
                  <a:cubicBezTo>
                    <a:pt x="37976" y="15262"/>
                    <a:pt x="37913" y="15283"/>
                    <a:pt x="37860" y="15294"/>
                  </a:cubicBezTo>
                  <a:cubicBezTo>
                    <a:pt x="37860" y="14881"/>
                    <a:pt x="37870" y="14436"/>
                    <a:pt x="37891" y="13981"/>
                  </a:cubicBezTo>
                  <a:cubicBezTo>
                    <a:pt x="37891" y="13970"/>
                    <a:pt x="37902" y="13970"/>
                    <a:pt x="37902" y="13970"/>
                  </a:cubicBezTo>
                  <a:cubicBezTo>
                    <a:pt x="38209" y="13928"/>
                    <a:pt x="38442" y="13653"/>
                    <a:pt x="38442" y="13335"/>
                  </a:cubicBezTo>
                  <a:cubicBezTo>
                    <a:pt x="38442" y="13007"/>
                    <a:pt x="38411" y="12636"/>
                    <a:pt x="38357" y="12213"/>
                  </a:cubicBezTo>
                  <a:cubicBezTo>
                    <a:pt x="38622" y="12118"/>
                    <a:pt x="38855" y="11937"/>
                    <a:pt x="39025" y="11704"/>
                  </a:cubicBezTo>
                  <a:cubicBezTo>
                    <a:pt x="39247" y="11398"/>
                    <a:pt x="39331" y="11027"/>
                    <a:pt x="39279" y="10667"/>
                  </a:cubicBezTo>
                  <a:cubicBezTo>
                    <a:pt x="39194" y="10138"/>
                    <a:pt x="39088" y="9629"/>
                    <a:pt x="38971" y="9164"/>
                  </a:cubicBezTo>
                  <a:cubicBezTo>
                    <a:pt x="39088" y="8994"/>
                    <a:pt x="39131" y="8772"/>
                    <a:pt x="39056" y="8561"/>
                  </a:cubicBezTo>
                  <a:cubicBezTo>
                    <a:pt x="39046" y="8539"/>
                    <a:pt x="38855" y="7999"/>
                    <a:pt x="38548" y="7396"/>
                  </a:cubicBezTo>
                  <a:cubicBezTo>
                    <a:pt x="38093" y="6496"/>
                    <a:pt x="37637" y="5935"/>
                    <a:pt x="37150" y="5691"/>
                  </a:cubicBezTo>
                  <a:cubicBezTo>
                    <a:pt x="37129" y="5670"/>
                    <a:pt x="37108" y="5660"/>
                    <a:pt x="37077" y="5660"/>
                  </a:cubicBezTo>
                  <a:lnTo>
                    <a:pt x="36494" y="5427"/>
                  </a:lnTo>
                  <a:cubicBezTo>
                    <a:pt x="36515" y="5289"/>
                    <a:pt x="36547" y="5162"/>
                    <a:pt x="36579" y="5025"/>
                  </a:cubicBezTo>
                  <a:cubicBezTo>
                    <a:pt x="36590" y="5014"/>
                    <a:pt x="36600" y="4992"/>
                    <a:pt x="36611" y="4982"/>
                  </a:cubicBezTo>
                  <a:cubicBezTo>
                    <a:pt x="36696" y="4876"/>
                    <a:pt x="36780" y="4759"/>
                    <a:pt x="36865" y="4643"/>
                  </a:cubicBezTo>
                  <a:cubicBezTo>
                    <a:pt x="36960" y="4590"/>
                    <a:pt x="37044" y="4516"/>
                    <a:pt x="37119" y="4432"/>
                  </a:cubicBezTo>
                  <a:cubicBezTo>
                    <a:pt x="37362" y="4188"/>
                    <a:pt x="37468" y="3870"/>
                    <a:pt x="37426" y="3564"/>
                  </a:cubicBezTo>
                  <a:cubicBezTo>
                    <a:pt x="37585" y="3171"/>
                    <a:pt x="37807" y="2526"/>
                    <a:pt x="37574" y="1891"/>
                  </a:cubicBezTo>
                  <a:cubicBezTo>
                    <a:pt x="37479" y="1615"/>
                    <a:pt x="37288" y="1372"/>
                    <a:pt x="37044" y="1202"/>
                  </a:cubicBezTo>
                  <a:cubicBezTo>
                    <a:pt x="36971" y="1160"/>
                    <a:pt x="36896" y="1117"/>
                    <a:pt x="36823" y="1086"/>
                  </a:cubicBezTo>
                  <a:cubicBezTo>
                    <a:pt x="36642" y="630"/>
                    <a:pt x="36230" y="303"/>
                    <a:pt x="35753" y="239"/>
                  </a:cubicBezTo>
                  <a:cubicBezTo>
                    <a:pt x="35668" y="223"/>
                    <a:pt x="35586" y="218"/>
                    <a:pt x="35510" y="218"/>
                  </a:cubicBezTo>
                  <a:cubicBezTo>
                    <a:pt x="35433" y="218"/>
                    <a:pt x="35362" y="223"/>
                    <a:pt x="35298" y="228"/>
                  </a:cubicBezTo>
                  <a:cubicBezTo>
                    <a:pt x="35256" y="228"/>
                    <a:pt x="35199" y="233"/>
                    <a:pt x="35157" y="233"/>
                  </a:cubicBezTo>
                  <a:cubicBezTo>
                    <a:pt x="35136" y="233"/>
                    <a:pt x="35118" y="232"/>
                    <a:pt x="35107" y="228"/>
                  </a:cubicBezTo>
                  <a:cubicBezTo>
                    <a:pt x="35065" y="218"/>
                    <a:pt x="35012" y="197"/>
                    <a:pt x="34959" y="165"/>
                  </a:cubicBezTo>
                  <a:cubicBezTo>
                    <a:pt x="34781" y="100"/>
                    <a:pt x="34546" y="1"/>
                    <a:pt x="34253" y="1"/>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855;p68">
              <a:extLst>
                <a:ext uri="{FF2B5EF4-FFF2-40B4-BE49-F238E27FC236}">
                  <a16:creationId xmlns:a16="http://schemas.microsoft.com/office/drawing/2014/main" id="{25C65B25-3DB7-35F8-AC7E-ABA64F2DE8AC}"/>
                </a:ext>
              </a:extLst>
            </p:cNvPr>
            <p:cNvSpPr/>
            <p:nvPr/>
          </p:nvSpPr>
          <p:spPr>
            <a:xfrm>
              <a:off x="4082450" y="4193200"/>
              <a:ext cx="147175" cy="185275"/>
            </a:xfrm>
            <a:custGeom>
              <a:avLst/>
              <a:gdLst/>
              <a:ahLst/>
              <a:cxnLst/>
              <a:rect l="l" t="t" r="r" b="b"/>
              <a:pathLst>
                <a:path w="5887" h="7411" extrusionOk="0">
                  <a:moveTo>
                    <a:pt x="3102" y="2974"/>
                  </a:moveTo>
                  <a:lnTo>
                    <a:pt x="2372" y="4107"/>
                  </a:lnTo>
                  <a:lnTo>
                    <a:pt x="2584" y="3440"/>
                  </a:lnTo>
                  <a:lnTo>
                    <a:pt x="3102" y="2974"/>
                  </a:lnTo>
                  <a:close/>
                  <a:moveTo>
                    <a:pt x="4722" y="0"/>
                  </a:moveTo>
                  <a:cubicBezTo>
                    <a:pt x="4676" y="0"/>
                    <a:pt x="4630" y="3"/>
                    <a:pt x="4584" y="9"/>
                  </a:cubicBezTo>
                  <a:cubicBezTo>
                    <a:pt x="4362" y="42"/>
                    <a:pt x="4161" y="147"/>
                    <a:pt x="3991" y="306"/>
                  </a:cubicBezTo>
                  <a:lnTo>
                    <a:pt x="2276" y="1873"/>
                  </a:lnTo>
                  <a:cubicBezTo>
                    <a:pt x="2192" y="1757"/>
                    <a:pt x="2086" y="1651"/>
                    <a:pt x="1949" y="1566"/>
                  </a:cubicBezTo>
                  <a:cubicBezTo>
                    <a:pt x="1748" y="1434"/>
                    <a:pt x="1513" y="1371"/>
                    <a:pt x="1277" y="1371"/>
                  </a:cubicBezTo>
                  <a:cubicBezTo>
                    <a:pt x="1190" y="1371"/>
                    <a:pt x="1103" y="1379"/>
                    <a:pt x="1017" y="1397"/>
                  </a:cubicBezTo>
                  <a:cubicBezTo>
                    <a:pt x="688" y="1470"/>
                    <a:pt x="413" y="1661"/>
                    <a:pt x="234" y="1947"/>
                  </a:cubicBezTo>
                  <a:cubicBezTo>
                    <a:pt x="64" y="2222"/>
                    <a:pt x="1" y="2550"/>
                    <a:pt x="74" y="2879"/>
                  </a:cubicBezTo>
                  <a:cubicBezTo>
                    <a:pt x="149" y="3196"/>
                    <a:pt x="339" y="3472"/>
                    <a:pt x="615" y="3651"/>
                  </a:cubicBezTo>
                  <a:cubicBezTo>
                    <a:pt x="721" y="3726"/>
                    <a:pt x="848" y="3757"/>
                    <a:pt x="985" y="3757"/>
                  </a:cubicBezTo>
                  <a:lnTo>
                    <a:pt x="1059" y="3757"/>
                  </a:lnTo>
                  <a:lnTo>
                    <a:pt x="328" y="6034"/>
                  </a:lnTo>
                  <a:cubicBezTo>
                    <a:pt x="255" y="6256"/>
                    <a:pt x="255" y="6489"/>
                    <a:pt x="318" y="6700"/>
                  </a:cubicBezTo>
                  <a:cubicBezTo>
                    <a:pt x="382" y="6933"/>
                    <a:pt x="530" y="7135"/>
                    <a:pt x="742" y="7262"/>
                  </a:cubicBezTo>
                  <a:cubicBezTo>
                    <a:pt x="900" y="7357"/>
                    <a:pt x="1080" y="7410"/>
                    <a:pt x="1271" y="7410"/>
                  </a:cubicBezTo>
                  <a:cubicBezTo>
                    <a:pt x="1641" y="7410"/>
                    <a:pt x="2001" y="7208"/>
                    <a:pt x="2213" y="6881"/>
                  </a:cubicBezTo>
                  <a:lnTo>
                    <a:pt x="5548" y="1661"/>
                  </a:lnTo>
                  <a:cubicBezTo>
                    <a:pt x="5887" y="1143"/>
                    <a:pt x="5760" y="465"/>
                    <a:pt x="5273" y="158"/>
                  </a:cubicBezTo>
                  <a:cubicBezTo>
                    <a:pt x="5109" y="54"/>
                    <a:pt x="4919" y="0"/>
                    <a:pt x="4722" y="0"/>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856;p68">
              <a:extLst>
                <a:ext uri="{FF2B5EF4-FFF2-40B4-BE49-F238E27FC236}">
                  <a16:creationId xmlns:a16="http://schemas.microsoft.com/office/drawing/2014/main" id="{A41CEDE8-9236-4762-1B53-97854FE5FC8D}"/>
                </a:ext>
              </a:extLst>
            </p:cNvPr>
            <p:cNvSpPr/>
            <p:nvPr/>
          </p:nvSpPr>
          <p:spPr>
            <a:xfrm>
              <a:off x="3972350" y="4318100"/>
              <a:ext cx="94250" cy="79950"/>
            </a:xfrm>
            <a:custGeom>
              <a:avLst/>
              <a:gdLst/>
              <a:ahLst/>
              <a:cxnLst/>
              <a:rect l="l" t="t" r="r" b="b"/>
              <a:pathLst>
                <a:path w="3770" h="3198" extrusionOk="0">
                  <a:moveTo>
                    <a:pt x="1440" y="0"/>
                  </a:moveTo>
                  <a:cubicBezTo>
                    <a:pt x="1154" y="0"/>
                    <a:pt x="911" y="180"/>
                    <a:pt x="826" y="445"/>
                  </a:cubicBezTo>
                  <a:cubicBezTo>
                    <a:pt x="794" y="551"/>
                    <a:pt x="773" y="657"/>
                    <a:pt x="752" y="751"/>
                  </a:cubicBezTo>
                  <a:cubicBezTo>
                    <a:pt x="657" y="762"/>
                    <a:pt x="561" y="794"/>
                    <a:pt x="455" y="826"/>
                  </a:cubicBezTo>
                  <a:cubicBezTo>
                    <a:pt x="180" y="911"/>
                    <a:pt x="0" y="1154"/>
                    <a:pt x="0" y="1440"/>
                  </a:cubicBezTo>
                  <a:cubicBezTo>
                    <a:pt x="0" y="1715"/>
                    <a:pt x="180" y="1958"/>
                    <a:pt x="455" y="2043"/>
                  </a:cubicBezTo>
                  <a:cubicBezTo>
                    <a:pt x="561" y="2075"/>
                    <a:pt x="657" y="2107"/>
                    <a:pt x="752" y="2118"/>
                  </a:cubicBezTo>
                  <a:cubicBezTo>
                    <a:pt x="773" y="2212"/>
                    <a:pt x="794" y="2318"/>
                    <a:pt x="826" y="2424"/>
                  </a:cubicBezTo>
                  <a:cubicBezTo>
                    <a:pt x="911" y="2689"/>
                    <a:pt x="1154" y="2869"/>
                    <a:pt x="1440" y="2869"/>
                  </a:cubicBezTo>
                  <a:cubicBezTo>
                    <a:pt x="1620" y="2869"/>
                    <a:pt x="1789" y="2795"/>
                    <a:pt x="1906" y="2668"/>
                  </a:cubicBezTo>
                  <a:lnTo>
                    <a:pt x="2001" y="2699"/>
                  </a:lnTo>
                  <a:cubicBezTo>
                    <a:pt x="2012" y="2710"/>
                    <a:pt x="2022" y="2710"/>
                    <a:pt x="2043" y="2710"/>
                  </a:cubicBezTo>
                  <a:cubicBezTo>
                    <a:pt x="2043" y="2721"/>
                    <a:pt x="2043" y="2732"/>
                    <a:pt x="2054" y="2753"/>
                  </a:cubicBezTo>
                  <a:cubicBezTo>
                    <a:pt x="2139" y="3017"/>
                    <a:pt x="2382" y="3197"/>
                    <a:pt x="2657" y="3197"/>
                  </a:cubicBezTo>
                  <a:cubicBezTo>
                    <a:pt x="2944" y="3197"/>
                    <a:pt x="3187" y="3017"/>
                    <a:pt x="3271" y="2753"/>
                  </a:cubicBezTo>
                  <a:cubicBezTo>
                    <a:pt x="3271" y="2732"/>
                    <a:pt x="3282" y="2721"/>
                    <a:pt x="3282" y="2710"/>
                  </a:cubicBezTo>
                  <a:cubicBezTo>
                    <a:pt x="3293" y="2710"/>
                    <a:pt x="3304" y="2710"/>
                    <a:pt x="3314" y="2699"/>
                  </a:cubicBezTo>
                  <a:cubicBezTo>
                    <a:pt x="3589" y="2615"/>
                    <a:pt x="3769" y="2372"/>
                    <a:pt x="3769" y="2085"/>
                  </a:cubicBezTo>
                  <a:cubicBezTo>
                    <a:pt x="3769" y="1810"/>
                    <a:pt x="3589" y="1567"/>
                    <a:pt x="3314" y="1482"/>
                  </a:cubicBezTo>
                  <a:cubicBezTo>
                    <a:pt x="3304" y="1471"/>
                    <a:pt x="3293" y="1471"/>
                    <a:pt x="3282" y="1471"/>
                  </a:cubicBezTo>
                  <a:cubicBezTo>
                    <a:pt x="3282" y="1461"/>
                    <a:pt x="3271" y="1450"/>
                    <a:pt x="3271" y="1429"/>
                  </a:cubicBezTo>
                  <a:cubicBezTo>
                    <a:pt x="3187" y="1175"/>
                    <a:pt x="2954" y="995"/>
                    <a:pt x="2690" y="984"/>
                  </a:cubicBezTo>
                  <a:cubicBezTo>
                    <a:pt x="2615" y="911"/>
                    <a:pt x="2530" y="857"/>
                    <a:pt x="2424" y="826"/>
                  </a:cubicBezTo>
                  <a:cubicBezTo>
                    <a:pt x="2319" y="794"/>
                    <a:pt x="2213" y="773"/>
                    <a:pt x="2118" y="751"/>
                  </a:cubicBezTo>
                  <a:cubicBezTo>
                    <a:pt x="2107" y="657"/>
                    <a:pt x="2086" y="551"/>
                    <a:pt x="2054" y="445"/>
                  </a:cubicBezTo>
                  <a:cubicBezTo>
                    <a:pt x="1970" y="180"/>
                    <a:pt x="1716" y="0"/>
                    <a:pt x="1440" y="0"/>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857;p68">
              <a:extLst>
                <a:ext uri="{FF2B5EF4-FFF2-40B4-BE49-F238E27FC236}">
                  <a16:creationId xmlns:a16="http://schemas.microsoft.com/office/drawing/2014/main" id="{890A8FD3-5329-4A7E-F2DE-DE84A7560B31}"/>
                </a:ext>
              </a:extLst>
            </p:cNvPr>
            <p:cNvSpPr/>
            <p:nvPr/>
          </p:nvSpPr>
          <p:spPr>
            <a:xfrm>
              <a:off x="4426250" y="4142875"/>
              <a:ext cx="106175" cy="82075"/>
            </a:xfrm>
            <a:custGeom>
              <a:avLst/>
              <a:gdLst/>
              <a:ahLst/>
              <a:cxnLst/>
              <a:rect l="l" t="t" r="r" b="b"/>
              <a:pathLst>
                <a:path w="4247" h="3283" extrusionOk="0">
                  <a:moveTo>
                    <a:pt x="2807" y="1"/>
                  </a:moveTo>
                  <a:cubicBezTo>
                    <a:pt x="2531" y="1"/>
                    <a:pt x="2277" y="180"/>
                    <a:pt x="2203" y="445"/>
                  </a:cubicBezTo>
                  <a:cubicBezTo>
                    <a:pt x="2160" y="551"/>
                    <a:pt x="2139" y="657"/>
                    <a:pt x="2129" y="752"/>
                  </a:cubicBezTo>
                  <a:cubicBezTo>
                    <a:pt x="2033" y="763"/>
                    <a:pt x="1928" y="794"/>
                    <a:pt x="1822" y="826"/>
                  </a:cubicBezTo>
                  <a:cubicBezTo>
                    <a:pt x="1652" y="879"/>
                    <a:pt x="1515" y="1006"/>
                    <a:pt x="1441" y="1154"/>
                  </a:cubicBezTo>
                  <a:cubicBezTo>
                    <a:pt x="1346" y="1102"/>
                    <a:pt x="1229" y="1069"/>
                    <a:pt x="1113" y="1069"/>
                  </a:cubicBezTo>
                  <a:cubicBezTo>
                    <a:pt x="826" y="1069"/>
                    <a:pt x="583" y="1250"/>
                    <a:pt x="499" y="1514"/>
                  </a:cubicBezTo>
                  <a:cubicBezTo>
                    <a:pt x="499" y="1525"/>
                    <a:pt x="488" y="1535"/>
                    <a:pt x="488" y="1546"/>
                  </a:cubicBezTo>
                  <a:cubicBezTo>
                    <a:pt x="478" y="1556"/>
                    <a:pt x="467" y="1556"/>
                    <a:pt x="456" y="1556"/>
                  </a:cubicBezTo>
                  <a:cubicBezTo>
                    <a:pt x="181" y="1641"/>
                    <a:pt x="1" y="1895"/>
                    <a:pt x="1" y="2171"/>
                  </a:cubicBezTo>
                  <a:cubicBezTo>
                    <a:pt x="1" y="2457"/>
                    <a:pt x="181" y="2700"/>
                    <a:pt x="456" y="2785"/>
                  </a:cubicBezTo>
                  <a:cubicBezTo>
                    <a:pt x="467" y="2785"/>
                    <a:pt x="478" y="2796"/>
                    <a:pt x="488" y="2796"/>
                  </a:cubicBezTo>
                  <a:cubicBezTo>
                    <a:pt x="488" y="2806"/>
                    <a:pt x="499" y="2817"/>
                    <a:pt x="499" y="2827"/>
                  </a:cubicBezTo>
                  <a:cubicBezTo>
                    <a:pt x="583" y="3102"/>
                    <a:pt x="826" y="3283"/>
                    <a:pt x="1113" y="3283"/>
                  </a:cubicBezTo>
                  <a:cubicBezTo>
                    <a:pt x="1388" y="3283"/>
                    <a:pt x="1631" y="3102"/>
                    <a:pt x="1716" y="2827"/>
                  </a:cubicBezTo>
                  <a:cubicBezTo>
                    <a:pt x="1727" y="2817"/>
                    <a:pt x="1727" y="2806"/>
                    <a:pt x="1727" y="2796"/>
                  </a:cubicBezTo>
                  <a:cubicBezTo>
                    <a:pt x="1748" y="2796"/>
                    <a:pt x="1758" y="2785"/>
                    <a:pt x="1769" y="2785"/>
                  </a:cubicBezTo>
                  <a:cubicBezTo>
                    <a:pt x="1970" y="2721"/>
                    <a:pt x="2118" y="2563"/>
                    <a:pt x="2182" y="2372"/>
                  </a:cubicBezTo>
                  <a:cubicBezTo>
                    <a:pt x="2193" y="2393"/>
                    <a:pt x="2193" y="2403"/>
                    <a:pt x="2203" y="2425"/>
                  </a:cubicBezTo>
                  <a:cubicBezTo>
                    <a:pt x="2287" y="2690"/>
                    <a:pt x="2531" y="2869"/>
                    <a:pt x="2807" y="2869"/>
                  </a:cubicBezTo>
                  <a:cubicBezTo>
                    <a:pt x="3092" y="2869"/>
                    <a:pt x="3336" y="2690"/>
                    <a:pt x="3421" y="2425"/>
                  </a:cubicBezTo>
                  <a:cubicBezTo>
                    <a:pt x="3452" y="2319"/>
                    <a:pt x="3473" y="2213"/>
                    <a:pt x="3494" y="2118"/>
                  </a:cubicBezTo>
                  <a:cubicBezTo>
                    <a:pt x="3590" y="2097"/>
                    <a:pt x="3685" y="2076"/>
                    <a:pt x="3791" y="2043"/>
                  </a:cubicBezTo>
                  <a:cubicBezTo>
                    <a:pt x="4066" y="1959"/>
                    <a:pt x="4246" y="1716"/>
                    <a:pt x="4246" y="1429"/>
                  </a:cubicBezTo>
                  <a:cubicBezTo>
                    <a:pt x="4246" y="1154"/>
                    <a:pt x="4066" y="911"/>
                    <a:pt x="3791" y="826"/>
                  </a:cubicBezTo>
                  <a:cubicBezTo>
                    <a:pt x="3685" y="794"/>
                    <a:pt x="3590" y="763"/>
                    <a:pt x="3494" y="752"/>
                  </a:cubicBezTo>
                  <a:cubicBezTo>
                    <a:pt x="3473" y="657"/>
                    <a:pt x="3452" y="551"/>
                    <a:pt x="3421" y="445"/>
                  </a:cubicBezTo>
                  <a:cubicBezTo>
                    <a:pt x="3336" y="180"/>
                    <a:pt x="3092" y="1"/>
                    <a:pt x="2807" y="1"/>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858;p68">
              <a:extLst>
                <a:ext uri="{FF2B5EF4-FFF2-40B4-BE49-F238E27FC236}">
                  <a16:creationId xmlns:a16="http://schemas.microsoft.com/office/drawing/2014/main" id="{04D31363-751E-14CC-9B29-DEF9F6AA39A8}"/>
                </a:ext>
              </a:extLst>
            </p:cNvPr>
            <p:cNvSpPr/>
            <p:nvPr/>
          </p:nvSpPr>
          <p:spPr>
            <a:xfrm>
              <a:off x="4030825" y="4208775"/>
              <a:ext cx="55350" cy="55350"/>
            </a:xfrm>
            <a:custGeom>
              <a:avLst/>
              <a:gdLst/>
              <a:ahLst/>
              <a:cxnLst/>
              <a:rect l="l" t="t" r="r" b="b"/>
              <a:pathLst>
                <a:path w="2214" h="2214" extrusionOk="0">
                  <a:moveTo>
                    <a:pt x="1113" y="0"/>
                  </a:moveTo>
                  <a:cubicBezTo>
                    <a:pt x="827" y="0"/>
                    <a:pt x="583" y="191"/>
                    <a:pt x="499" y="456"/>
                  </a:cubicBezTo>
                  <a:cubicBezTo>
                    <a:pt x="499" y="466"/>
                    <a:pt x="488" y="477"/>
                    <a:pt x="488" y="487"/>
                  </a:cubicBezTo>
                  <a:cubicBezTo>
                    <a:pt x="478" y="498"/>
                    <a:pt x="467" y="498"/>
                    <a:pt x="456" y="498"/>
                  </a:cubicBezTo>
                  <a:cubicBezTo>
                    <a:pt x="181" y="583"/>
                    <a:pt x="1" y="837"/>
                    <a:pt x="1" y="1112"/>
                  </a:cubicBezTo>
                  <a:cubicBezTo>
                    <a:pt x="1" y="1388"/>
                    <a:pt x="181" y="1642"/>
                    <a:pt x="456" y="1726"/>
                  </a:cubicBezTo>
                  <a:cubicBezTo>
                    <a:pt x="467" y="1726"/>
                    <a:pt x="478" y="1726"/>
                    <a:pt x="488" y="1737"/>
                  </a:cubicBezTo>
                  <a:cubicBezTo>
                    <a:pt x="488" y="1748"/>
                    <a:pt x="499" y="1758"/>
                    <a:pt x="499" y="1769"/>
                  </a:cubicBezTo>
                  <a:cubicBezTo>
                    <a:pt x="583" y="2033"/>
                    <a:pt x="827" y="2213"/>
                    <a:pt x="1113" y="2213"/>
                  </a:cubicBezTo>
                  <a:cubicBezTo>
                    <a:pt x="1388" y="2213"/>
                    <a:pt x="1631" y="2033"/>
                    <a:pt x="1716" y="1769"/>
                  </a:cubicBezTo>
                  <a:cubicBezTo>
                    <a:pt x="1727" y="1758"/>
                    <a:pt x="1727" y="1748"/>
                    <a:pt x="1727" y="1737"/>
                  </a:cubicBezTo>
                  <a:cubicBezTo>
                    <a:pt x="1737" y="1726"/>
                    <a:pt x="1758" y="1726"/>
                    <a:pt x="1769" y="1726"/>
                  </a:cubicBezTo>
                  <a:cubicBezTo>
                    <a:pt x="2033" y="1642"/>
                    <a:pt x="2214" y="1388"/>
                    <a:pt x="2214" y="1112"/>
                  </a:cubicBezTo>
                  <a:cubicBezTo>
                    <a:pt x="2214" y="826"/>
                    <a:pt x="2033" y="583"/>
                    <a:pt x="1769" y="498"/>
                  </a:cubicBezTo>
                  <a:cubicBezTo>
                    <a:pt x="1758" y="498"/>
                    <a:pt x="1737" y="498"/>
                    <a:pt x="1727" y="487"/>
                  </a:cubicBezTo>
                  <a:cubicBezTo>
                    <a:pt x="1727" y="477"/>
                    <a:pt x="1727" y="466"/>
                    <a:pt x="1716" y="456"/>
                  </a:cubicBezTo>
                  <a:cubicBezTo>
                    <a:pt x="1631" y="191"/>
                    <a:pt x="1388" y="0"/>
                    <a:pt x="1113" y="0"/>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859;p68">
              <a:extLst>
                <a:ext uri="{FF2B5EF4-FFF2-40B4-BE49-F238E27FC236}">
                  <a16:creationId xmlns:a16="http://schemas.microsoft.com/office/drawing/2014/main" id="{83CDDA5F-123E-FA62-D43B-ABA47366DFCF}"/>
                </a:ext>
              </a:extLst>
            </p:cNvPr>
            <p:cNvSpPr/>
            <p:nvPr/>
          </p:nvSpPr>
          <p:spPr>
            <a:xfrm>
              <a:off x="4546700" y="4202950"/>
              <a:ext cx="50025" cy="50050"/>
            </a:xfrm>
            <a:custGeom>
              <a:avLst/>
              <a:gdLst/>
              <a:ahLst/>
              <a:cxnLst/>
              <a:rect l="l" t="t" r="r" b="b"/>
              <a:pathLst>
                <a:path w="2001" h="2002" extrusionOk="0">
                  <a:moveTo>
                    <a:pt x="1006" y="0"/>
                  </a:moveTo>
                  <a:cubicBezTo>
                    <a:pt x="741" y="0"/>
                    <a:pt x="508" y="160"/>
                    <a:pt x="413" y="403"/>
                  </a:cubicBezTo>
                  <a:cubicBezTo>
                    <a:pt x="170" y="498"/>
                    <a:pt x="0" y="742"/>
                    <a:pt x="0" y="1007"/>
                  </a:cubicBezTo>
                  <a:cubicBezTo>
                    <a:pt x="0" y="1261"/>
                    <a:pt x="170" y="1504"/>
                    <a:pt x="413" y="1600"/>
                  </a:cubicBezTo>
                  <a:cubicBezTo>
                    <a:pt x="508" y="1843"/>
                    <a:pt x="741" y="2002"/>
                    <a:pt x="1006" y="2002"/>
                  </a:cubicBezTo>
                  <a:cubicBezTo>
                    <a:pt x="1271" y="2002"/>
                    <a:pt x="1504" y="1843"/>
                    <a:pt x="1598" y="1600"/>
                  </a:cubicBezTo>
                  <a:cubicBezTo>
                    <a:pt x="1842" y="1504"/>
                    <a:pt x="2001" y="1261"/>
                    <a:pt x="2001" y="1007"/>
                  </a:cubicBezTo>
                  <a:cubicBezTo>
                    <a:pt x="2001" y="742"/>
                    <a:pt x="1842" y="498"/>
                    <a:pt x="1598" y="403"/>
                  </a:cubicBezTo>
                  <a:cubicBezTo>
                    <a:pt x="1504" y="160"/>
                    <a:pt x="1271" y="0"/>
                    <a:pt x="1006" y="0"/>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860;p68">
              <a:extLst>
                <a:ext uri="{FF2B5EF4-FFF2-40B4-BE49-F238E27FC236}">
                  <a16:creationId xmlns:a16="http://schemas.microsoft.com/office/drawing/2014/main" id="{7EC8846B-0C9A-F05C-D68D-CE9D3C3C0AD2}"/>
                </a:ext>
              </a:extLst>
            </p:cNvPr>
            <p:cNvSpPr/>
            <p:nvPr/>
          </p:nvSpPr>
          <p:spPr>
            <a:xfrm>
              <a:off x="3801375" y="4820175"/>
              <a:ext cx="1061375" cy="46875"/>
            </a:xfrm>
            <a:custGeom>
              <a:avLst/>
              <a:gdLst/>
              <a:ahLst/>
              <a:cxnLst/>
              <a:rect l="l" t="t" r="r" b="b"/>
              <a:pathLst>
                <a:path w="42455" h="1875" extrusionOk="0">
                  <a:moveTo>
                    <a:pt x="21227" y="0"/>
                  </a:moveTo>
                  <a:cubicBezTo>
                    <a:pt x="9507" y="0"/>
                    <a:pt x="0" y="424"/>
                    <a:pt x="0" y="943"/>
                  </a:cubicBezTo>
                  <a:cubicBezTo>
                    <a:pt x="0" y="1451"/>
                    <a:pt x="9507" y="1875"/>
                    <a:pt x="21227" y="1875"/>
                  </a:cubicBezTo>
                  <a:cubicBezTo>
                    <a:pt x="32947" y="1875"/>
                    <a:pt x="42454" y="1451"/>
                    <a:pt x="42454" y="943"/>
                  </a:cubicBezTo>
                  <a:cubicBezTo>
                    <a:pt x="42454" y="424"/>
                    <a:pt x="32947" y="0"/>
                    <a:pt x="21227" y="0"/>
                  </a:cubicBezTo>
                  <a:close/>
                </a:path>
              </a:pathLst>
            </a:custGeom>
            <a:solidFill>
              <a:srgbClr val="CC9D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861;p68">
              <a:extLst>
                <a:ext uri="{FF2B5EF4-FFF2-40B4-BE49-F238E27FC236}">
                  <a16:creationId xmlns:a16="http://schemas.microsoft.com/office/drawing/2014/main" id="{F37066F6-6603-02B2-0438-F3344D2E16DB}"/>
                </a:ext>
              </a:extLst>
            </p:cNvPr>
            <p:cNvSpPr/>
            <p:nvPr/>
          </p:nvSpPr>
          <p:spPr>
            <a:xfrm>
              <a:off x="4188325" y="4680750"/>
              <a:ext cx="478025" cy="152425"/>
            </a:xfrm>
            <a:custGeom>
              <a:avLst/>
              <a:gdLst/>
              <a:ahLst/>
              <a:cxnLst/>
              <a:rect l="l" t="t" r="r" b="b"/>
              <a:pathLst>
                <a:path w="19121" h="6097" extrusionOk="0">
                  <a:moveTo>
                    <a:pt x="8087" y="0"/>
                  </a:moveTo>
                  <a:cubicBezTo>
                    <a:pt x="6623" y="0"/>
                    <a:pt x="6130" y="1237"/>
                    <a:pt x="6130" y="1237"/>
                  </a:cubicBezTo>
                  <a:cubicBezTo>
                    <a:pt x="3504" y="1237"/>
                    <a:pt x="3621" y="3831"/>
                    <a:pt x="3621" y="3831"/>
                  </a:cubicBezTo>
                  <a:cubicBezTo>
                    <a:pt x="3592" y="3831"/>
                    <a:pt x="3562" y="3830"/>
                    <a:pt x="3533" y="3830"/>
                  </a:cubicBezTo>
                  <a:cubicBezTo>
                    <a:pt x="364" y="3830"/>
                    <a:pt x="0" y="6097"/>
                    <a:pt x="0" y="6097"/>
                  </a:cubicBezTo>
                  <a:lnTo>
                    <a:pt x="19121" y="6054"/>
                  </a:lnTo>
                  <a:cubicBezTo>
                    <a:pt x="18661" y="4710"/>
                    <a:pt x="17661" y="4389"/>
                    <a:pt x="16811" y="4389"/>
                  </a:cubicBezTo>
                  <a:cubicBezTo>
                    <a:pt x="16035" y="4389"/>
                    <a:pt x="15383" y="4657"/>
                    <a:pt x="15383" y="4657"/>
                  </a:cubicBezTo>
                  <a:cubicBezTo>
                    <a:pt x="15223" y="4013"/>
                    <a:pt x="14738" y="3853"/>
                    <a:pt x="14295" y="3853"/>
                  </a:cubicBezTo>
                  <a:cubicBezTo>
                    <a:pt x="13855" y="3853"/>
                    <a:pt x="13456" y="4010"/>
                    <a:pt x="13456" y="4010"/>
                  </a:cubicBezTo>
                  <a:cubicBezTo>
                    <a:pt x="13168" y="2436"/>
                    <a:pt x="11775" y="2199"/>
                    <a:pt x="10960" y="2199"/>
                  </a:cubicBezTo>
                  <a:cubicBezTo>
                    <a:pt x="10608" y="2199"/>
                    <a:pt x="10365" y="2243"/>
                    <a:pt x="10365" y="2243"/>
                  </a:cubicBezTo>
                  <a:cubicBezTo>
                    <a:pt x="10365" y="2243"/>
                    <a:pt x="10259" y="274"/>
                    <a:pt x="8491" y="30"/>
                  </a:cubicBezTo>
                  <a:cubicBezTo>
                    <a:pt x="8349" y="9"/>
                    <a:pt x="8214" y="0"/>
                    <a:pt x="8087" y="0"/>
                  </a:cubicBezTo>
                  <a:close/>
                </a:path>
              </a:pathLst>
            </a:custGeom>
            <a:solidFill>
              <a:srgbClr val="CC9D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862;p68">
              <a:extLst>
                <a:ext uri="{FF2B5EF4-FFF2-40B4-BE49-F238E27FC236}">
                  <a16:creationId xmlns:a16="http://schemas.microsoft.com/office/drawing/2014/main" id="{C3F7BD1B-284F-20FC-F12A-55563D33A6A5}"/>
                </a:ext>
              </a:extLst>
            </p:cNvPr>
            <p:cNvSpPr/>
            <p:nvPr/>
          </p:nvSpPr>
          <p:spPr>
            <a:xfrm>
              <a:off x="3858000" y="4775150"/>
              <a:ext cx="201975" cy="64375"/>
            </a:xfrm>
            <a:custGeom>
              <a:avLst/>
              <a:gdLst/>
              <a:ahLst/>
              <a:cxnLst/>
              <a:rect l="l" t="t" r="r" b="b"/>
              <a:pathLst>
                <a:path w="8079" h="2575" extrusionOk="0">
                  <a:moveTo>
                    <a:pt x="4657" y="0"/>
                  </a:moveTo>
                  <a:cubicBezTo>
                    <a:pt x="4604" y="0"/>
                    <a:pt x="4548" y="4"/>
                    <a:pt x="4490" y="13"/>
                  </a:cubicBezTo>
                  <a:cubicBezTo>
                    <a:pt x="3749" y="118"/>
                    <a:pt x="3695" y="954"/>
                    <a:pt x="3695" y="954"/>
                  </a:cubicBezTo>
                  <a:cubicBezTo>
                    <a:pt x="3695" y="954"/>
                    <a:pt x="3588" y="934"/>
                    <a:pt x="3435" y="934"/>
                  </a:cubicBezTo>
                  <a:cubicBezTo>
                    <a:pt x="3090" y="934"/>
                    <a:pt x="2511" y="1036"/>
                    <a:pt x="2393" y="1695"/>
                  </a:cubicBezTo>
                  <a:cubicBezTo>
                    <a:pt x="2393" y="1695"/>
                    <a:pt x="2228" y="1631"/>
                    <a:pt x="2043" y="1631"/>
                  </a:cubicBezTo>
                  <a:cubicBezTo>
                    <a:pt x="1855" y="1631"/>
                    <a:pt x="1648" y="1698"/>
                    <a:pt x="1578" y="1971"/>
                  </a:cubicBezTo>
                  <a:cubicBezTo>
                    <a:pt x="1578" y="1971"/>
                    <a:pt x="1303" y="1858"/>
                    <a:pt x="976" y="1858"/>
                  </a:cubicBezTo>
                  <a:cubicBezTo>
                    <a:pt x="617" y="1858"/>
                    <a:pt x="194" y="1994"/>
                    <a:pt x="1" y="2564"/>
                  </a:cubicBezTo>
                  <a:lnTo>
                    <a:pt x="8078" y="2575"/>
                  </a:lnTo>
                  <a:cubicBezTo>
                    <a:pt x="8078" y="2575"/>
                    <a:pt x="7923" y="1621"/>
                    <a:pt x="6597" y="1621"/>
                  </a:cubicBezTo>
                  <a:cubicBezTo>
                    <a:pt x="6583" y="1621"/>
                    <a:pt x="6568" y="1622"/>
                    <a:pt x="6554" y="1622"/>
                  </a:cubicBezTo>
                  <a:cubicBezTo>
                    <a:pt x="6554" y="1622"/>
                    <a:pt x="6596" y="531"/>
                    <a:pt x="5485" y="531"/>
                  </a:cubicBezTo>
                  <a:cubicBezTo>
                    <a:pt x="5485" y="531"/>
                    <a:pt x="5278" y="0"/>
                    <a:pt x="4657" y="0"/>
                  </a:cubicBezTo>
                  <a:close/>
                </a:path>
              </a:pathLst>
            </a:custGeom>
            <a:solidFill>
              <a:srgbClr val="CC9D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863;p68">
              <a:extLst>
                <a:ext uri="{FF2B5EF4-FFF2-40B4-BE49-F238E27FC236}">
                  <a16:creationId xmlns:a16="http://schemas.microsoft.com/office/drawing/2014/main" id="{23DC760E-1343-6654-4E30-B9088ADDE950}"/>
                </a:ext>
              </a:extLst>
            </p:cNvPr>
            <p:cNvSpPr/>
            <p:nvPr/>
          </p:nvSpPr>
          <p:spPr>
            <a:xfrm>
              <a:off x="4006475" y="4413175"/>
              <a:ext cx="120475" cy="92575"/>
            </a:xfrm>
            <a:custGeom>
              <a:avLst/>
              <a:gdLst/>
              <a:ahLst/>
              <a:cxnLst/>
              <a:rect l="l" t="t" r="r" b="b"/>
              <a:pathLst>
                <a:path w="4819" h="3703" extrusionOk="0">
                  <a:moveTo>
                    <a:pt x="4490" y="82"/>
                  </a:moveTo>
                  <a:cubicBezTo>
                    <a:pt x="4574" y="82"/>
                    <a:pt x="4649" y="114"/>
                    <a:pt x="4691" y="167"/>
                  </a:cubicBezTo>
                  <a:cubicBezTo>
                    <a:pt x="4776" y="284"/>
                    <a:pt x="4723" y="463"/>
                    <a:pt x="4585" y="559"/>
                  </a:cubicBezTo>
                  <a:lnTo>
                    <a:pt x="551" y="3545"/>
                  </a:lnTo>
                  <a:cubicBezTo>
                    <a:pt x="488" y="3597"/>
                    <a:pt x="414" y="3618"/>
                    <a:pt x="329" y="3618"/>
                  </a:cubicBezTo>
                  <a:cubicBezTo>
                    <a:pt x="255" y="3618"/>
                    <a:pt x="191" y="3587"/>
                    <a:pt x="160" y="3534"/>
                  </a:cubicBezTo>
                  <a:cubicBezTo>
                    <a:pt x="85" y="3439"/>
                    <a:pt x="107" y="3312"/>
                    <a:pt x="181" y="3206"/>
                  </a:cubicBezTo>
                  <a:lnTo>
                    <a:pt x="1812" y="1183"/>
                  </a:lnTo>
                  <a:cubicBezTo>
                    <a:pt x="1843" y="1131"/>
                    <a:pt x="1896" y="1088"/>
                    <a:pt x="1960" y="1067"/>
                  </a:cubicBezTo>
                  <a:lnTo>
                    <a:pt x="4374" y="103"/>
                  </a:lnTo>
                  <a:cubicBezTo>
                    <a:pt x="4416" y="93"/>
                    <a:pt x="4458" y="82"/>
                    <a:pt x="4490" y="82"/>
                  </a:cubicBezTo>
                  <a:close/>
                  <a:moveTo>
                    <a:pt x="4490" y="0"/>
                  </a:moveTo>
                  <a:cubicBezTo>
                    <a:pt x="4442" y="0"/>
                    <a:pt x="4392" y="10"/>
                    <a:pt x="4341" y="30"/>
                  </a:cubicBezTo>
                  <a:lnTo>
                    <a:pt x="1928" y="993"/>
                  </a:lnTo>
                  <a:cubicBezTo>
                    <a:pt x="1854" y="1025"/>
                    <a:pt x="1790" y="1067"/>
                    <a:pt x="1748" y="1131"/>
                  </a:cubicBezTo>
                  <a:lnTo>
                    <a:pt x="128" y="3152"/>
                  </a:lnTo>
                  <a:cubicBezTo>
                    <a:pt x="22" y="3291"/>
                    <a:pt x="1" y="3460"/>
                    <a:pt x="96" y="3576"/>
                  </a:cubicBezTo>
                  <a:cubicBezTo>
                    <a:pt x="149" y="3650"/>
                    <a:pt x="234" y="3693"/>
                    <a:pt x="329" y="3693"/>
                  </a:cubicBezTo>
                  <a:cubicBezTo>
                    <a:pt x="339" y="3703"/>
                    <a:pt x="339" y="3703"/>
                    <a:pt x="351" y="3703"/>
                  </a:cubicBezTo>
                  <a:cubicBezTo>
                    <a:pt x="435" y="3703"/>
                    <a:pt x="530" y="3672"/>
                    <a:pt x="605" y="3608"/>
                  </a:cubicBezTo>
                  <a:lnTo>
                    <a:pt x="4638" y="623"/>
                  </a:lnTo>
                  <a:cubicBezTo>
                    <a:pt x="4723" y="559"/>
                    <a:pt x="4776" y="474"/>
                    <a:pt x="4797" y="390"/>
                  </a:cubicBezTo>
                  <a:cubicBezTo>
                    <a:pt x="4818" y="294"/>
                    <a:pt x="4807" y="199"/>
                    <a:pt x="4755" y="125"/>
                  </a:cubicBezTo>
                  <a:cubicBezTo>
                    <a:pt x="4689" y="45"/>
                    <a:pt x="4594" y="0"/>
                    <a:pt x="4490" y="0"/>
                  </a:cubicBez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64;p68">
              <a:extLst>
                <a:ext uri="{FF2B5EF4-FFF2-40B4-BE49-F238E27FC236}">
                  <a16:creationId xmlns:a16="http://schemas.microsoft.com/office/drawing/2014/main" id="{491DE54E-7E8D-002C-947A-7DE3797573C6}"/>
                </a:ext>
              </a:extLst>
            </p:cNvPr>
            <p:cNvSpPr/>
            <p:nvPr/>
          </p:nvSpPr>
          <p:spPr>
            <a:xfrm>
              <a:off x="4029775" y="4413850"/>
              <a:ext cx="25175" cy="27325"/>
            </a:xfrm>
            <a:custGeom>
              <a:avLst/>
              <a:gdLst/>
              <a:ahLst/>
              <a:cxnLst/>
              <a:rect l="l" t="t" r="r" b="b"/>
              <a:pathLst>
                <a:path w="1007" h="1093" extrusionOk="0">
                  <a:moveTo>
                    <a:pt x="523" y="1"/>
                  </a:moveTo>
                  <a:cubicBezTo>
                    <a:pt x="413" y="1"/>
                    <a:pt x="304" y="33"/>
                    <a:pt x="212" y="98"/>
                  </a:cubicBezTo>
                  <a:cubicBezTo>
                    <a:pt x="106" y="172"/>
                    <a:pt x="43" y="288"/>
                    <a:pt x="22" y="426"/>
                  </a:cubicBezTo>
                  <a:cubicBezTo>
                    <a:pt x="0" y="553"/>
                    <a:pt x="33" y="680"/>
                    <a:pt x="106" y="786"/>
                  </a:cubicBezTo>
                  <a:cubicBezTo>
                    <a:pt x="119" y="798"/>
                    <a:pt x="131" y="804"/>
                    <a:pt x="143" y="804"/>
                  </a:cubicBezTo>
                  <a:cubicBezTo>
                    <a:pt x="152" y="804"/>
                    <a:pt x="161" y="801"/>
                    <a:pt x="170" y="796"/>
                  </a:cubicBezTo>
                  <a:cubicBezTo>
                    <a:pt x="181" y="786"/>
                    <a:pt x="191" y="754"/>
                    <a:pt x="170" y="744"/>
                  </a:cubicBezTo>
                  <a:cubicBezTo>
                    <a:pt x="106" y="648"/>
                    <a:pt x="85" y="542"/>
                    <a:pt x="96" y="436"/>
                  </a:cubicBezTo>
                  <a:cubicBezTo>
                    <a:pt x="117" y="320"/>
                    <a:pt x="170" y="225"/>
                    <a:pt x="254" y="161"/>
                  </a:cubicBezTo>
                  <a:cubicBezTo>
                    <a:pt x="330" y="111"/>
                    <a:pt x="412" y="81"/>
                    <a:pt x="495" y="81"/>
                  </a:cubicBezTo>
                  <a:cubicBezTo>
                    <a:pt x="517" y="81"/>
                    <a:pt x="540" y="83"/>
                    <a:pt x="562" y="87"/>
                  </a:cubicBezTo>
                  <a:cubicBezTo>
                    <a:pt x="678" y="98"/>
                    <a:pt x="774" y="161"/>
                    <a:pt x="837" y="246"/>
                  </a:cubicBezTo>
                  <a:cubicBezTo>
                    <a:pt x="901" y="342"/>
                    <a:pt x="932" y="447"/>
                    <a:pt x="911" y="553"/>
                  </a:cubicBezTo>
                  <a:cubicBezTo>
                    <a:pt x="901" y="659"/>
                    <a:pt x="837" y="765"/>
                    <a:pt x="752" y="829"/>
                  </a:cubicBezTo>
                  <a:cubicBezTo>
                    <a:pt x="731" y="839"/>
                    <a:pt x="731" y="860"/>
                    <a:pt x="741" y="881"/>
                  </a:cubicBezTo>
                  <a:lnTo>
                    <a:pt x="890" y="1083"/>
                  </a:lnTo>
                  <a:cubicBezTo>
                    <a:pt x="901" y="1093"/>
                    <a:pt x="911" y="1093"/>
                    <a:pt x="922" y="1093"/>
                  </a:cubicBezTo>
                  <a:cubicBezTo>
                    <a:pt x="932" y="1093"/>
                    <a:pt x="932" y="1093"/>
                    <a:pt x="943" y="1083"/>
                  </a:cubicBezTo>
                  <a:cubicBezTo>
                    <a:pt x="964" y="1072"/>
                    <a:pt x="964" y="1050"/>
                    <a:pt x="953" y="1029"/>
                  </a:cubicBezTo>
                  <a:lnTo>
                    <a:pt x="826" y="860"/>
                  </a:lnTo>
                  <a:cubicBezTo>
                    <a:pt x="922" y="786"/>
                    <a:pt x="974" y="680"/>
                    <a:pt x="996" y="563"/>
                  </a:cubicBezTo>
                  <a:cubicBezTo>
                    <a:pt x="1007" y="436"/>
                    <a:pt x="974" y="309"/>
                    <a:pt x="901" y="203"/>
                  </a:cubicBezTo>
                  <a:cubicBezTo>
                    <a:pt x="826" y="98"/>
                    <a:pt x="710" y="24"/>
                    <a:pt x="572" y="3"/>
                  </a:cubicBezTo>
                  <a:cubicBezTo>
                    <a:pt x="556" y="1"/>
                    <a:pt x="540" y="1"/>
                    <a:pt x="523" y="1"/>
                  </a:cubicBez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865;p68">
              <a:extLst>
                <a:ext uri="{FF2B5EF4-FFF2-40B4-BE49-F238E27FC236}">
                  <a16:creationId xmlns:a16="http://schemas.microsoft.com/office/drawing/2014/main" id="{79742F50-FA86-B12E-76BB-B3C1B44DE88D}"/>
                </a:ext>
              </a:extLst>
            </p:cNvPr>
            <p:cNvSpPr/>
            <p:nvPr/>
          </p:nvSpPr>
          <p:spPr>
            <a:xfrm>
              <a:off x="4004650" y="4412525"/>
              <a:ext cx="187400" cy="189050"/>
            </a:xfrm>
            <a:custGeom>
              <a:avLst/>
              <a:gdLst/>
              <a:ahLst/>
              <a:cxnLst/>
              <a:rect l="l" t="t" r="r" b="b"/>
              <a:pathLst>
                <a:path w="7496" h="7562" extrusionOk="0">
                  <a:moveTo>
                    <a:pt x="4561" y="1"/>
                  </a:moveTo>
                  <a:cubicBezTo>
                    <a:pt x="4445" y="1"/>
                    <a:pt x="4327" y="22"/>
                    <a:pt x="4214" y="66"/>
                  </a:cubicBezTo>
                  <a:lnTo>
                    <a:pt x="2615" y="712"/>
                  </a:lnTo>
                  <a:cubicBezTo>
                    <a:pt x="3091" y="1369"/>
                    <a:pt x="2424" y="1781"/>
                    <a:pt x="2424" y="1781"/>
                  </a:cubicBezTo>
                  <a:cubicBezTo>
                    <a:pt x="2424" y="1781"/>
                    <a:pt x="2201" y="1976"/>
                    <a:pt x="1917" y="1976"/>
                  </a:cubicBezTo>
                  <a:cubicBezTo>
                    <a:pt x="1737" y="1976"/>
                    <a:pt x="1533" y="1898"/>
                    <a:pt x="1344" y="1644"/>
                  </a:cubicBezTo>
                  <a:lnTo>
                    <a:pt x="264" y="2999"/>
                  </a:lnTo>
                  <a:cubicBezTo>
                    <a:pt x="53" y="3263"/>
                    <a:pt x="0" y="3634"/>
                    <a:pt x="127" y="3952"/>
                  </a:cubicBezTo>
                  <a:lnTo>
                    <a:pt x="932" y="5889"/>
                  </a:lnTo>
                  <a:lnTo>
                    <a:pt x="1906" y="5497"/>
                  </a:lnTo>
                  <a:lnTo>
                    <a:pt x="2064" y="5434"/>
                  </a:lnTo>
                  <a:lnTo>
                    <a:pt x="2001" y="5286"/>
                  </a:lnTo>
                  <a:lnTo>
                    <a:pt x="1641" y="4396"/>
                  </a:lnTo>
                  <a:lnTo>
                    <a:pt x="3991" y="7561"/>
                  </a:lnTo>
                  <a:lnTo>
                    <a:pt x="7496" y="4968"/>
                  </a:lnTo>
                  <a:lnTo>
                    <a:pt x="5145" y="1792"/>
                  </a:lnTo>
                  <a:lnTo>
                    <a:pt x="5897" y="2395"/>
                  </a:lnTo>
                  <a:lnTo>
                    <a:pt x="6024" y="2491"/>
                  </a:lnTo>
                  <a:lnTo>
                    <a:pt x="6119" y="2385"/>
                  </a:lnTo>
                  <a:lnTo>
                    <a:pt x="6786" y="1548"/>
                  </a:lnTo>
                  <a:lnTo>
                    <a:pt x="5166" y="214"/>
                  </a:lnTo>
                  <a:cubicBezTo>
                    <a:pt x="4993" y="76"/>
                    <a:pt x="4780" y="1"/>
                    <a:pt x="4561" y="1"/>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866;p68">
              <a:extLst>
                <a:ext uri="{FF2B5EF4-FFF2-40B4-BE49-F238E27FC236}">
                  <a16:creationId xmlns:a16="http://schemas.microsoft.com/office/drawing/2014/main" id="{FFD1793B-D4DE-20D0-300F-29A62ABC5F47}"/>
                </a:ext>
              </a:extLst>
            </p:cNvPr>
            <p:cNvSpPr/>
            <p:nvPr/>
          </p:nvSpPr>
          <p:spPr>
            <a:xfrm>
              <a:off x="4091975" y="4519775"/>
              <a:ext cx="93975" cy="73325"/>
            </a:xfrm>
            <a:custGeom>
              <a:avLst/>
              <a:gdLst/>
              <a:ahLst/>
              <a:cxnLst/>
              <a:rect l="l" t="t" r="r" b="b"/>
              <a:pathLst>
                <a:path w="3759" h="2933" extrusionOk="0">
                  <a:moveTo>
                    <a:pt x="3505" y="1"/>
                  </a:moveTo>
                  <a:lnTo>
                    <a:pt x="1" y="2594"/>
                  </a:lnTo>
                  <a:lnTo>
                    <a:pt x="244" y="2933"/>
                  </a:lnTo>
                  <a:lnTo>
                    <a:pt x="3759" y="339"/>
                  </a:lnTo>
                  <a:lnTo>
                    <a:pt x="3505" y="1"/>
                  </a:ln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867;p68">
              <a:extLst>
                <a:ext uri="{FF2B5EF4-FFF2-40B4-BE49-F238E27FC236}">
                  <a16:creationId xmlns:a16="http://schemas.microsoft.com/office/drawing/2014/main" id="{4FF57475-B3F8-E3FA-8D0A-04EC3539828D}"/>
                </a:ext>
              </a:extLst>
            </p:cNvPr>
            <p:cNvSpPr/>
            <p:nvPr/>
          </p:nvSpPr>
          <p:spPr>
            <a:xfrm>
              <a:off x="4078475" y="4501775"/>
              <a:ext cx="94000" cy="73325"/>
            </a:xfrm>
            <a:custGeom>
              <a:avLst/>
              <a:gdLst/>
              <a:ahLst/>
              <a:cxnLst/>
              <a:rect l="l" t="t" r="r" b="b"/>
              <a:pathLst>
                <a:path w="3760" h="2933" extrusionOk="0">
                  <a:moveTo>
                    <a:pt x="3505" y="1"/>
                  </a:moveTo>
                  <a:lnTo>
                    <a:pt x="0" y="2594"/>
                  </a:lnTo>
                  <a:lnTo>
                    <a:pt x="254" y="2933"/>
                  </a:lnTo>
                  <a:lnTo>
                    <a:pt x="3759" y="339"/>
                  </a:lnTo>
                  <a:lnTo>
                    <a:pt x="3505" y="1"/>
                  </a:ln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868;p68">
              <a:extLst>
                <a:ext uri="{FF2B5EF4-FFF2-40B4-BE49-F238E27FC236}">
                  <a16:creationId xmlns:a16="http://schemas.microsoft.com/office/drawing/2014/main" id="{A4AAF66F-117E-6CC5-8A87-35041DA296C1}"/>
                </a:ext>
              </a:extLst>
            </p:cNvPr>
            <p:cNvSpPr/>
            <p:nvPr/>
          </p:nvSpPr>
          <p:spPr>
            <a:xfrm>
              <a:off x="4064700" y="4482975"/>
              <a:ext cx="94000" cy="73350"/>
            </a:xfrm>
            <a:custGeom>
              <a:avLst/>
              <a:gdLst/>
              <a:ahLst/>
              <a:cxnLst/>
              <a:rect l="l" t="t" r="r" b="b"/>
              <a:pathLst>
                <a:path w="3760" h="2934" extrusionOk="0">
                  <a:moveTo>
                    <a:pt x="3506" y="1"/>
                  </a:moveTo>
                  <a:lnTo>
                    <a:pt x="1" y="2595"/>
                  </a:lnTo>
                  <a:lnTo>
                    <a:pt x="255" y="2934"/>
                  </a:lnTo>
                  <a:lnTo>
                    <a:pt x="3760" y="339"/>
                  </a:lnTo>
                  <a:lnTo>
                    <a:pt x="3506" y="1"/>
                  </a:ln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869;p68">
              <a:extLst>
                <a:ext uri="{FF2B5EF4-FFF2-40B4-BE49-F238E27FC236}">
                  <a16:creationId xmlns:a16="http://schemas.microsoft.com/office/drawing/2014/main" id="{9A26F7C7-7117-0476-DC13-FD28ABEAB517}"/>
                </a:ext>
              </a:extLst>
            </p:cNvPr>
            <p:cNvSpPr/>
            <p:nvPr/>
          </p:nvSpPr>
          <p:spPr>
            <a:xfrm>
              <a:off x="4208450" y="4541900"/>
              <a:ext cx="140025" cy="40375"/>
            </a:xfrm>
            <a:custGeom>
              <a:avLst/>
              <a:gdLst/>
              <a:ahLst/>
              <a:cxnLst/>
              <a:rect l="l" t="t" r="r" b="b"/>
              <a:pathLst>
                <a:path w="5601" h="1615" extrusionOk="0">
                  <a:moveTo>
                    <a:pt x="2880" y="79"/>
                  </a:moveTo>
                  <a:cubicBezTo>
                    <a:pt x="2922" y="79"/>
                    <a:pt x="2975" y="90"/>
                    <a:pt x="3017" y="111"/>
                  </a:cubicBezTo>
                  <a:lnTo>
                    <a:pt x="5336" y="1074"/>
                  </a:lnTo>
                  <a:cubicBezTo>
                    <a:pt x="5452" y="1127"/>
                    <a:pt x="5526" y="1222"/>
                    <a:pt x="5505" y="1328"/>
                  </a:cubicBezTo>
                  <a:cubicBezTo>
                    <a:pt x="5494" y="1391"/>
                    <a:pt x="5463" y="1455"/>
                    <a:pt x="5399" y="1487"/>
                  </a:cubicBezTo>
                  <a:cubicBezTo>
                    <a:pt x="5351" y="1519"/>
                    <a:pt x="5296" y="1533"/>
                    <a:pt x="5234" y="1533"/>
                  </a:cubicBezTo>
                  <a:cubicBezTo>
                    <a:pt x="5216" y="1533"/>
                    <a:pt x="5196" y="1532"/>
                    <a:pt x="5177" y="1529"/>
                  </a:cubicBezTo>
                  <a:lnTo>
                    <a:pt x="370" y="873"/>
                  </a:lnTo>
                  <a:cubicBezTo>
                    <a:pt x="201" y="852"/>
                    <a:pt x="85" y="725"/>
                    <a:pt x="106" y="598"/>
                  </a:cubicBezTo>
                  <a:cubicBezTo>
                    <a:pt x="116" y="492"/>
                    <a:pt x="212" y="407"/>
                    <a:pt x="339" y="396"/>
                  </a:cubicBezTo>
                  <a:lnTo>
                    <a:pt x="2837" y="90"/>
                  </a:lnTo>
                  <a:cubicBezTo>
                    <a:pt x="2847" y="90"/>
                    <a:pt x="2858" y="79"/>
                    <a:pt x="2880" y="79"/>
                  </a:cubicBezTo>
                  <a:close/>
                  <a:moveTo>
                    <a:pt x="2883" y="1"/>
                  </a:moveTo>
                  <a:cubicBezTo>
                    <a:pt x="2864" y="1"/>
                    <a:pt x="2845" y="2"/>
                    <a:pt x="2826" y="5"/>
                  </a:cubicBezTo>
                  <a:lnTo>
                    <a:pt x="328" y="311"/>
                  </a:lnTo>
                  <a:cubicBezTo>
                    <a:pt x="169" y="333"/>
                    <a:pt x="42" y="438"/>
                    <a:pt x="31" y="587"/>
                  </a:cubicBezTo>
                  <a:cubicBezTo>
                    <a:pt x="0" y="756"/>
                    <a:pt x="148" y="925"/>
                    <a:pt x="360" y="958"/>
                  </a:cubicBezTo>
                  <a:lnTo>
                    <a:pt x="5166" y="1614"/>
                  </a:lnTo>
                  <a:lnTo>
                    <a:pt x="5230" y="1614"/>
                  </a:lnTo>
                  <a:cubicBezTo>
                    <a:pt x="5304" y="1614"/>
                    <a:pt x="5378" y="1593"/>
                    <a:pt x="5442" y="1561"/>
                  </a:cubicBezTo>
                  <a:cubicBezTo>
                    <a:pt x="5526" y="1508"/>
                    <a:pt x="5579" y="1434"/>
                    <a:pt x="5590" y="1339"/>
                  </a:cubicBezTo>
                  <a:cubicBezTo>
                    <a:pt x="5600" y="1201"/>
                    <a:pt x="5515" y="1064"/>
                    <a:pt x="5367" y="1000"/>
                  </a:cubicBezTo>
                  <a:lnTo>
                    <a:pt x="3049" y="36"/>
                  </a:lnTo>
                  <a:cubicBezTo>
                    <a:pt x="2993" y="13"/>
                    <a:pt x="2938" y="1"/>
                    <a:pt x="2883" y="1"/>
                  </a:cubicBez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870;p68">
              <a:extLst>
                <a:ext uri="{FF2B5EF4-FFF2-40B4-BE49-F238E27FC236}">
                  <a16:creationId xmlns:a16="http://schemas.microsoft.com/office/drawing/2014/main" id="{CA975804-5DF1-3978-39A7-28E2DC60D7C8}"/>
                </a:ext>
              </a:extLst>
            </p:cNvPr>
            <p:cNvSpPr/>
            <p:nvPr/>
          </p:nvSpPr>
          <p:spPr>
            <a:xfrm>
              <a:off x="4272225" y="4514425"/>
              <a:ext cx="24100" cy="29725"/>
            </a:xfrm>
            <a:custGeom>
              <a:avLst/>
              <a:gdLst/>
              <a:ahLst/>
              <a:cxnLst/>
              <a:rect l="l" t="t" r="r" b="b"/>
              <a:pathLst>
                <a:path w="964" h="1189" extrusionOk="0">
                  <a:moveTo>
                    <a:pt x="492" y="1"/>
                  </a:moveTo>
                  <a:cubicBezTo>
                    <a:pt x="381" y="1"/>
                    <a:pt x="273" y="33"/>
                    <a:pt x="180" y="98"/>
                  </a:cubicBezTo>
                  <a:cubicBezTo>
                    <a:pt x="85" y="172"/>
                    <a:pt x="11" y="288"/>
                    <a:pt x="0" y="415"/>
                  </a:cubicBezTo>
                  <a:cubicBezTo>
                    <a:pt x="0" y="436"/>
                    <a:pt x="11" y="458"/>
                    <a:pt x="32" y="458"/>
                  </a:cubicBezTo>
                  <a:cubicBezTo>
                    <a:pt x="53" y="458"/>
                    <a:pt x="75" y="447"/>
                    <a:pt x="75" y="426"/>
                  </a:cubicBezTo>
                  <a:cubicBezTo>
                    <a:pt x="96" y="320"/>
                    <a:pt x="148" y="225"/>
                    <a:pt x="233" y="161"/>
                  </a:cubicBezTo>
                  <a:cubicBezTo>
                    <a:pt x="300" y="111"/>
                    <a:pt x="380" y="81"/>
                    <a:pt x="463" y="81"/>
                  </a:cubicBezTo>
                  <a:cubicBezTo>
                    <a:pt x="485" y="81"/>
                    <a:pt x="507" y="83"/>
                    <a:pt x="529" y="87"/>
                  </a:cubicBezTo>
                  <a:cubicBezTo>
                    <a:pt x="635" y="98"/>
                    <a:pt x="720" y="151"/>
                    <a:pt x="783" y="236"/>
                  </a:cubicBezTo>
                  <a:cubicBezTo>
                    <a:pt x="858" y="320"/>
                    <a:pt x="879" y="426"/>
                    <a:pt x="868" y="532"/>
                  </a:cubicBezTo>
                  <a:cubicBezTo>
                    <a:pt x="847" y="638"/>
                    <a:pt x="795" y="733"/>
                    <a:pt x="710" y="796"/>
                  </a:cubicBezTo>
                  <a:cubicBezTo>
                    <a:pt x="638" y="850"/>
                    <a:pt x="552" y="873"/>
                    <a:pt x="463" y="873"/>
                  </a:cubicBezTo>
                  <a:cubicBezTo>
                    <a:pt x="447" y="873"/>
                    <a:pt x="430" y="873"/>
                    <a:pt x="413" y="871"/>
                  </a:cubicBezTo>
                  <a:cubicBezTo>
                    <a:pt x="392" y="871"/>
                    <a:pt x="381" y="881"/>
                    <a:pt x="371" y="902"/>
                  </a:cubicBezTo>
                  <a:lnTo>
                    <a:pt x="339" y="1146"/>
                  </a:lnTo>
                  <a:cubicBezTo>
                    <a:pt x="339" y="1167"/>
                    <a:pt x="350" y="1178"/>
                    <a:pt x="371" y="1189"/>
                  </a:cubicBezTo>
                  <a:lnTo>
                    <a:pt x="381" y="1189"/>
                  </a:lnTo>
                  <a:cubicBezTo>
                    <a:pt x="402" y="1189"/>
                    <a:pt x="413" y="1167"/>
                    <a:pt x="424" y="1156"/>
                  </a:cubicBezTo>
                  <a:lnTo>
                    <a:pt x="445" y="956"/>
                  </a:lnTo>
                  <a:cubicBezTo>
                    <a:pt x="562" y="956"/>
                    <a:pt x="667" y="923"/>
                    <a:pt x="762" y="860"/>
                  </a:cubicBezTo>
                  <a:cubicBezTo>
                    <a:pt x="858" y="775"/>
                    <a:pt x="932" y="669"/>
                    <a:pt x="943" y="542"/>
                  </a:cubicBezTo>
                  <a:cubicBezTo>
                    <a:pt x="964" y="415"/>
                    <a:pt x="932" y="288"/>
                    <a:pt x="847" y="193"/>
                  </a:cubicBezTo>
                  <a:cubicBezTo>
                    <a:pt x="773" y="87"/>
                    <a:pt x="667" y="24"/>
                    <a:pt x="540" y="3"/>
                  </a:cubicBezTo>
                  <a:cubicBezTo>
                    <a:pt x="524" y="1"/>
                    <a:pt x="508" y="1"/>
                    <a:pt x="492" y="1"/>
                  </a:cubicBez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2871;p68">
              <a:extLst>
                <a:ext uri="{FF2B5EF4-FFF2-40B4-BE49-F238E27FC236}">
                  <a16:creationId xmlns:a16="http://schemas.microsoft.com/office/drawing/2014/main" id="{7EADA56F-DFE2-EC56-75E9-EA567946934D}"/>
                </a:ext>
              </a:extLst>
            </p:cNvPr>
            <p:cNvSpPr/>
            <p:nvPr/>
          </p:nvSpPr>
          <p:spPr>
            <a:xfrm>
              <a:off x="4183800" y="4542550"/>
              <a:ext cx="174475" cy="161475"/>
            </a:xfrm>
            <a:custGeom>
              <a:avLst/>
              <a:gdLst/>
              <a:ahLst/>
              <a:cxnLst/>
              <a:rect l="l" t="t" r="r" b="b"/>
              <a:pathLst>
                <a:path w="6979" h="6459" extrusionOk="0">
                  <a:moveTo>
                    <a:pt x="3146" y="0"/>
                  </a:moveTo>
                  <a:lnTo>
                    <a:pt x="1494" y="212"/>
                  </a:lnTo>
                  <a:cubicBezTo>
                    <a:pt x="1155" y="243"/>
                    <a:pt x="880" y="466"/>
                    <a:pt x="753" y="772"/>
                  </a:cubicBezTo>
                  <a:lnTo>
                    <a:pt x="1" y="2657"/>
                  </a:lnTo>
                  <a:lnTo>
                    <a:pt x="933" y="3049"/>
                  </a:lnTo>
                  <a:lnTo>
                    <a:pt x="1092" y="3102"/>
                  </a:lnTo>
                  <a:lnTo>
                    <a:pt x="1144" y="2964"/>
                  </a:lnTo>
                  <a:lnTo>
                    <a:pt x="1504" y="2106"/>
                  </a:lnTo>
                  <a:lnTo>
                    <a:pt x="986" y="5886"/>
                  </a:lnTo>
                  <a:lnTo>
                    <a:pt x="5167" y="6458"/>
                  </a:lnTo>
                  <a:lnTo>
                    <a:pt x="5687" y="2678"/>
                  </a:lnTo>
                  <a:lnTo>
                    <a:pt x="5803" y="3600"/>
                  </a:lnTo>
                  <a:lnTo>
                    <a:pt x="5814" y="3748"/>
                  </a:lnTo>
                  <a:lnTo>
                    <a:pt x="5962" y="3737"/>
                  </a:lnTo>
                  <a:lnTo>
                    <a:pt x="6978" y="3610"/>
                  </a:lnTo>
                  <a:lnTo>
                    <a:pt x="6767" y="1598"/>
                  </a:lnTo>
                  <a:cubicBezTo>
                    <a:pt x="6724" y="1259"/>
                    <a:pt x="6512" y="984"/>
                    <a:pt x="6205" y="847"/>
                  </a:cubicBezTo>
                  <a:lnTo>
                    <a:pt x="4659" y="212"/>
                  </a:lnTo>
                  <a:cubicBezTo>
                    <a:pt x="4584" y="760"/>
                    <a:pt x="4185" y="839"/>
                    <a:pt x="3958" y="839"/>
                  </a:cubicBezTo>
                  <a:cubicBezTo>
                    <a:pt x="3866" y="839"/>
                    <a:pt x="3802" y="826"/>
                    <a:pt x="3802" y="826"/>
                  </a:cubicBezTo>
                  <a:cubicBezTo>
                    <a:pt x="3802" y="826"/>
                    <a:pt x="3040" y="783"/>
                    <a:pt x="3146" y="0"/>
                  </a:cubicBezTo>
                  <a:close/>
                </a:path>
              </a:pathLst>
            </a:custGeom>
            <a:solidFill>
              <a:srgbClr val="8940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2872;p68">
              <a:extLst>
                <a:ext uri="{FF2B5EF4-FFF2-40B4-BE49-F238E27FC236}">
                  <a16:creationId xmlns:a16="http://schemas.microsoft.com/office/drawing/2014/main" id="{5B8545AC-7395-580B-1835-A98B24339EC2}"/>
                </a:ext>
              </a:extLst>
            </p:cNvPr>
            <p:cNvSpPr/>
            <p:nvPr/>
          </p:nvSpPr>
          <p:spPr>
            <a:xfrm>
              <a:off x="4209750" y="4669575"/>
              <a:ext cx="106175" cy="24375"/>
            </a:xfrm>
            <a:custGeom>
              <a:avLst/>
              <a:gdLst/>
              <a:ahLst/>
              <a:cxnLst/>
              <a:rect l="l" t="t" r="r" b="b"/>
              <a:pathLst>
                <a:path w="4247" h="975" extrusionOk="0">
                  <a:moveTo>
                    <a:pt x="54" y="1"/>
                  </a:moveTo>
                  <a:lnTo>
                    <a:pt x="1" y="403"/>
                  </a:lnTo>
                  <a:lnTo>
                    <a:pt x="4183" y="975"/>
                  </a:lnTo>
                  <a:lnTo>
                    <a:pt x="4246" y="572"/>
                  </a:lnTo>
                  <a:lnTo>
                    <a:pt x="54" y="1"/>
                  </a:ln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2873;p68">
              <a:extLst>
                <a:ext uri="{FF2B5EF4-FFF2-40B4-BE49-F238E27FC236}">
                  <a16:creationId xmlns:a16="http://schemas.microsoft.com/office/drawing/2014/main" id="{E90124E6-1879-B749-1882-80EF1E6094FC}"/>
                </a:ext>
              </a:extLst>
            </p:cNvPr>
            <p:cNvSpPr/>
            <p:nvPr/>
          </p:nvSpPr>
          <p:spPr>
            <a:xfrm>
              <a:off x="4212675" y="4648125"/>
              <a:ext cx="106150" cy="24375"/>
            </a:xfrm>
            <a:custGeom>
              <a:avLst/>
              <a:gdLst/>
              <a:ahLst/>
              <a:cxnLst/>
              <a:rect l="l" t="t" r="r" b="b"/>
              <a:pathLst>
                <a:path w="4246" h="975" extrusionOk="0">
                  <a:moveTo>
                    <a:pt x="64" y="1"/>
                  </a:moveTo>
                  <a:lnTo>
                    <a:pt x="0" y="403"/>
                  </a:lnTo>
                  <a:lnTo>
                    <a:pt x="4182" y="975"/>
                  </a:lnTo>
                  <a:lnTo>
                    <a:pt x="4245" y="562"/>
                  </a:lnTo>
                  <a:lnTo>
                    <a:pt x="64" y="1"/>
                  </a:ln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2874;p68">
              <a:extLst>
                <a:ext uri="{FF2B5EF4-FFF2-40B4-BE49-F238E27FC236}">
                  <a16:creationId xmlns:a16="http://schemas.microsoft.com/office/drawing/2014/main" id="{767B4179-1C05-8164-53C5-836965D73311}"/>
                </a:ext>
              </a:extLst>
            </p:cNvPr>
            <p:cNvSpPr/>
            <p:nvPr/>
          </p:nvSpPr>
          <p:spPr>
            <a:xfrm>
              <a:off x="4215850" y="4625650"/>
              <a:ext cx="105900" cy="24375"/>
            </a:xfrm>
            <a:custGeom>
              <a:avLst/>
              <a:gdLst/>
              <a:ahLst/>
              <a:cxnLst/>
              <a:rect l="l" t="t" r="r" b="b"/>
              <a:pathLst>
                <a:path w="4236" h="975" extrusionOk="0">
                  <a:moveTo>
                    <a:pt x="53" y="0"/>
                  </a:moveTo>
                  <a:lnTo>
                    <a:pt x="0" y="403"/>
                  </a:lnTo>
                  <a:lnTo>
                    <a:pt x="4182" y="974"/>
                  </a:lnTo>
                  <a:lnTo>
                    <a:pt x="4235" y="572"/>
                  </a:lnTo>
                  <a:lnTo>
                    <a:pt x="53" y="0"/>
                  </a:ln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2875;p68">
              <a:extLst>
                <a:ext uri="{FF2B5EF4-FFF2-40B4-BE49-F238E27FC236}">
                  <a16:creationId xmlns:a16="http://schemas.microsoft.com/office/drawing/2014/main" id="{8FDE09B7-1D71-1A79-6550-6372CB20055A}"/>
                </a:ext>
              </a:extLst>
            </p:cNvPr>
            <p:cNvSpPr/>
            <p:nvPr/>
          </p:nvSpPr>
          <p:spPr>
            <a:xfrm>
              <a:off x="4419375" y="4418325"/>
              <a:ext cx="143475" cy="64425"/>
            </a:xfrm>
            <a:custGeom>
              <a:avLst/>
              <a:gdLst/>
              <a:ahLst/>
              <a:cxnLst/>
              <a:rect l="l" t="t" r="r" b="b"/>
              <a:pathLst>
                <a:path w="5739" h="2577" extrusionOk="0">
                  <a:moveTo>
                    <a:pt x="415" y="77"/>
                  </a:moveTo>
                  <a:cubicBezTo>
                    <a:pt x="425" y="77"/>
                    <a:pt x="435" y="77"/>
                    <a:pt x="445" y="78"/>
                  </a:cubicBezTo>
                  <a:lnTo>
                    <a:pt x="3124" y="374"/>
                  </a:lnTo>
                  <a:cubicBezTo>
                    <a:pt x="3188" y="384"/>
                    <a:pt x="3251" y="406"/>
                    <a:pt x="3315" y="448"/>
                  </a:cubicBezTo>
                  <a:lnTo>
                    <a:pt x="5495" y="2026"/>
                  </a:lnTo>
                  <a:cubicBezTo>
                    <a:pt x="5612" y="2100"/>
                    <a:pt x="5654" y="2227"/>
                    <a:pt x="5612" y="2343"/>
                  </a:cubicBezTo>
                  <a:cubicBezTo>
                    <a:pt x="5574" y="2442"/>
                    <a:pt x="5470" y="2497"/>
                    <a:pt x="5357" y="2497"/>
                  </a:cubicBezTo>
                  <a:cubicBezTo>
                    <a:pt x="5312" y="2497"/>
                    <a:pt x="5265" y="2488"/>
                    <a:pt x="5220" y="2470"/>
                  </a:cubicBezTo>
                  <a:lnTo>
                    <a:pt x="350" y="596"/>
                  </a:lnTo>
                  <a:cubicBezTo>
                    <a:pt x="181" y="533"/>
                    <a:pt x="96" y="374"/>
                    <a:pt x="149" y="236"/>
                  </a:cubicBezTo>
                  <a:cubicBezTo>
                    <a:pt x="188" y="138"/>
                    <a:pt x="291" y="77"/>
                    <a:pt x="415" y="77"/>
                  </a:cubicBezTo>
                  <a:close/>
                  <a:moveTo>
                    <a:pt x="402" y="0"/>
                  </a:moveTo>
                  <a:cubicBezTo>
                    <a:pt x="246" y="0"/>
                    <a:pt x="122" y="81"/>
                    <a:pt x="75" y="205"/>
                  </a:cubicBezTo>
                  <a:cubicBezTo>
                    <a:pt x="0" y="384"/>
                    <a:pt x="117" y="596"/>
                    <a:pt x="318" y="671"/>
                  </a:cubicBezTo>
                  <a:lnTo>
                    <a:pt x="5188" y="2544"/>
                  </a:lnTo>
                  <a:cubicBezTo>
                    <a:pt x="5241" y="2565"/>
                    <a:pt x="5294" y="2576"/>
                    <a:pt x="5357" y="2576"/>
                  </a:cubicBezTo>
                  <a:cubicBezTo>
                    <a:pt x="5506" y="2576"/>
                    <a:pt x="5633" y="2502"/>
                    <a:pt x="5686" y="2365"/>
                  </a:cubicBezTo>
                  <a:cubicBezTo>
                    <a:pt x="5739" y="2227"/>
                    <a:pt x="5686" y="2057"/>
                    <a:pt x="5538" y="1962"/>
                  </a:cubicBezTo>
                  <a:lnTo>
                    <a:pt x="3357" y="384"/>
                  </a:lnTo>
                  <a:cubicBezTo>
                    <a:pt x="3293" y="332"/>
                    <a:pt x="3219" y="300"/>
                    <a:pt x="3134" y="300"/>
                  </a:cubicBezTo>
                  <a:lnTo>
                    <a:pt x="456" y="3"/>
                  </a:lnTo>
                  <a:cubicBezTo>
                    <a:pt x="438" y="1"/>
                    <a:pt x="419" y="0"/>
                    <a:pt x="402" y="0"/>
                  </a:cubicBez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2876;p68">
              <a:extLst>
                <a:ext uri="{FF2B5EF4-FFF2-40B4-BE49-F238E27FC236}">
                  <a16:creationId xmlns:a16="http://schemas.microsoft.com/office/drawing/2014/main" id="{A14C113A-633C-95AE-7197-89DC2C5C4FB4}"/>
                </a:ext>
              </a:extLst>
            </p:cNvPr>
            <p:cNvSpPr/>
            <p:nvPr/>
          </p:nvSpPr>
          <p:spPr>
            <a:xfrm>
              <a:off x="4494825" y="4397650"/>
              <a:ext cx="26475" cy="30575"/>
            </a:xfrm>
            <a:custGeom>
              <a:avLst/>
              <a:gdLst/>
              <a:ahLst/>
              <a:cxnLst/>
              <a:rect l="l" t="t" r="r" b="b"/>
              <a:pathLst>
                <a:path w="1059" h="1223" extrusionOk="0">
                  <a:moveTo>
                    <a:pt x="481" y="1"/>
                  </a:moveTo>
                  <a:cubicBezTo>
                    <a:pt x="275" y="1"/>
                    <a:pt x="81" y="127"/>
                    <a:pt x="0" y="322"/>
                  </a:cubicBezTo>
                  <a:cubicBezTo>
                    <a:pt x="0" y="343"/>
                    <a:pt x="10" y="375"/>
                    <a:pt x="31" y="375"/>
                  </a:cubicBezTo>
                  <a:cubicBezTo>
                    <a:pt x="34" y="378"/>
                    <a:pt x="39" y="379"/>
                    <a:pt x="44" y="379"/>
                  </a:cubicBezTo>
                  <a:cubicBezTo>
                    <a:pt x="57" y="379"/>
                    <a:pt x="74" y="370"/>
                    <a:pt x="74" y="354"/>
                  </a:cubicBezTo>
                  <a:cubicBezTo>
                    <a:pt x="139" y="183"/>
                    <a:pt x="304" y="81"/>
                    <a:pt x="477" y="81"/>
                  </a:cubicBezTo>
                  <a:cubicBezTo>
                    <a:pt x="530" y="81"/>
                    <a:pt x="584" y="91"/>
                    <a:pt x="635" y="110"/>
                  </a:cubicBezTo>
                  <a:cubicBezTo>
                    <a:pt x="857" y="195"/>
                    <a:pt x="963" y="439"/>
                    <a:pt x="878" y="661"/>
                  </a:cubicBezTo>
                  <a:cubicBezTo>
                    <a:pt x="813" y="834"/>
                    <a:pt x="651" y="943"/>
                    <a:pt x="478" y="943"/>
                  </a:cubicBezTo>
                  <a:cubicBezTo>
                    <a:pt x="428" y="943"/>
                    <a:pt x="377" y="934"/>
                    <a:pt x="328" y="915"/>
                  </a:cubicBezTo>
                  <a:cubicBezTo>
                    <a:pt x="323" y="910"/>
                    <a:pt x="318" y="907"/>
                    <a:pt x="312" y="907"/>
                  </a:cubicBezTo>
                  <a:cubicBezTo>
                    <a:pt x="307" y="907"/>
                    <a:pt x="302" y="910"/>
                    <a:pt x="297" y="915"/>
                  </a:cubicBezTo>
                  <a:cubicBezTo>
                    <a:pt x="286" y="915"/>
                    <a:pt x="275" y="926"/>
                    <a:pt x="275" y="936"/>
                  </a:cubicBezTo>
                  <a:lnTo>
                    <a:pt x="180" y="1169"/>
                  </a:lnTo>
                  <a:cubicBezTo>
                    <a:pt x="170" y="1190"/>
                    <a:pt x="180" y="1211"/>
                    <a:pt x="201" y="1222"/>
                  </a:cubicBezTo>
                  <a:lnTo>
                    <a:pt x="222" y="1222"/>
                  </a:lnTo>
                  <a:cubicBezTo>
                    <a:pt x="233" y="1222"/>
                    <a:pt x="254" y="1222"/>
                    <a:pt x="254" y="1201"/>
                  </a:cubicBezTo>
                  <a:lnTo>
                    <a:pt x="339" y="1000"/>
                  </a:lnTo>
                  <a:cubicBezTo>
                    <a:pt x="386" y="1014"/>
                    <a:pt x="433" y="1021"/>
                    <a:pt x="481" y="1021"/>
                  </a:cubicBezTo>
                  <a:cubicBezTo>
                    <a:pt x="681" y="1021"/>
                    <a:pt x="876" y="898"/>
                    <a:pt x="953" y="693"/>
                  </a:cubicBezTo>
                  <a:cubicBezTo>
                    <a:pt x="1059" y="428"/>
                    <a:pt x="921" y="132"/>
                    <a:pt x="667" y="37"/>
                  </a:cubicBezTo>
                  <a:cubicBezTo>
                    <a:pt x="605" y="12"/>
                    <a:pt x="543" y="1"/>
                    <a:pt x="481" y="1"/>
                  </a:cubicBez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2877;p68">
              <a:extLst>
                <a:ext uri="{FF2B5EF4-FFF2-40B4-BE49-F238E27FC236}">
                  <a16:creationId xmlns:a16="http://schemas.microsoft.com/office/drawing/2014/main" id="{FB49D0F1-F13C-2E39-9D98-4AC037B61BDB}"/>
                </a:ext>
              </a:extLst>
            </p:cNvPr>
            <p:cNvSpPr/>
            <p:nvPr/>
          </p:nvSpPr>
          <p:spPr>
            <a:xfrm>
              <a:off x="4350825" y="4518450"/>
              <a:ext cx="22000" cy="17750"/>
            </a:xfrm>
            <a:custGeom>
              <a:avLst/>
              <a:gdLst/>
              <a:ahLst/>
              <a:cxnLst/>
              <a:rect l="l" t="t" r="r" b="b"/>
              <a:pathLst>
                <a:path w="880" h="710" extrusionOk="0">
                  <a:moveTo>
                    <a:pt x="117" y="0"/>
                  </a:moveTo>
                  <a:lnTo>
                    <a:pt x="1" y="170"/>
                  </a:lnTo>
                  <a:lnTo>
                    <a:pt x="763" y="710"/>
                  </a:lnTo>
                  <a:lnTo>
                    <a:pt x="879" y="551"/>
                  </a:lnTo>
                  <a:lnTo>
                    <a:pt x="117" y="0"/>
                  </a:ln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2878;p68">
              <a:extLst>
                <a:ext uri="{FF2B5EF4-FFF2-40B4-BE49-F238E27FC236}">
                  <a16:creationId xmlns:a16="http://schemas.microsoft.com/office/drawing/2014/main" id="{5D89D5DE-261C-1ED0-0E33-19FD60DC8D58}"/>
                </a:ext>
              </a:extLst>
            </p:cNvPr>
            <p:cNvSpPr/>
            <p:nvPr/>
          </p:nvSpPr>
          <p:spPr>
            <a:xfrm>
              <a:off x="4351625" y="4416975"/>
              <a:ext cx="214400" cy="183225"/>
            </a:xfrm>
            <a:custGeom>
              <a:avLst/>
              <a:gdLst/>
              <a:ahLst/>
              <a:cxnLst/>
              <a:rect l="l" t="t" r="r" b="b"/>
              <a:pathLst>
                <a:path w="8576" h="7329" extrusionOk="0">
                  <a:moveTo>
                    <a:pt x="3275" y="1"/>
                  </a:moveTo>
                  <a:cubicBezTo>
                    <a:pt x="2948" y="1"/>
                    <a:pt x="2641" y="156"/>
                    <a:pt x="2456" y="417"/>
                  </a:cubicBezTo>
                  <a:lnTo>
                    <a:pt x="54" y="3847"/>
                  </a:lnTo>
                  <a:cubicBezTo>
                    <a:pt x="0" y="3922"/>
                    <a:pt x="21" y="4017"/>
                    <a:pt x="85" y="4059"/>
                  </a:cubicBezTo>
                  <a:lnTo>
                    <a:pt x="858" y="4621"/>
                  </a:lnTo>
                  <a:cubicBezTo>
                    <a:pt x="886" y="4637"/>
                    <a:pt x="918" y="4645"/>
                    <a:pt x="948" y="4645"/>
                  </a:cubicBezTo>
                  <a:cubicBezTo>
                    <a:pt x="997" y="4645"/>
                    <a:pt x="1044" y="4624"/>
                    <a:pt x="1070" y="4578"/>
                  </a:cubicBezTo>
                  <a:lnTo>
                    <a:pt x="2912" y="1995"/>
                  </a:lnTo>
                  <a:lnTo>
                    <a:pt x="2912" y="1995"/>
                  </a:lnTo>
                  <a:lnTo>
                    <a:pt x="1578" y="5446"/>
                  </a:lnTo>
                  <a:cubicBezTo>
                    <a:pt x="1504" y="5647"/>
                    <a:pt x="1599" y="5880"/>
                    <a:pt x="1811" y="5965"/>
                  </a:cubicBezTo>
                  <a:lnTo>
                    <a:pt x="3547" y="6632"/>
                  </a:lnTo>
                  <a:lnTo>
                    <a:pt x="5294" y="7299"/>
                  </a:lnTo>
                  <a:cubicBezTo>
                    <a:pt x="5341" y="7319"/>
                    <a:pt x="5391" y="7328"/>
                    <a:pt x="5439" y="7328"/>
                  </a:cubicBezTo>
                  <a:cubicBezTo>
                    <a:pt x="5597" y="7328"/>
                    <a:pt x="5748" y="7230"/>
                    <a:pt x="5813" y="7077"/>
                  </a:cubicBezTo>
                  <a:lnTo>
                    <a:pt x="7136" y="3626"/>
                  </a:lnTo>
                  <a:lnTo>
                    <a:pt x="6766" y="6769"/>
                  </a:lnTo>
                  <a:cubicBezTo>
                    <a:pt x="6755" y="6854"/>
                    <a:pt x="6818" y="6929"/>
                    <a:pt x="6903" y="6939"/>
                  </a:cubicBezTo>
                  <a:lnTo>
                    <a:pt x="7846" y="7056"/>
                  </a:lnTo>
                  <a:cubicBezTo>
                    <a:pt x="7852" y="7056"/>
                    <a:pt x="7857" y="7057"/>
                    <a:pt x="7863" y="7057"/>
                  </a:cubicBezTo>
                  <a:cubicBezTo>
                    <a:pt x="7940" y="7057"/>
                    <a:pt x="8005" y="6996"/>
                    <a:pt x="8015" y="6918"/>
                  </a:cubicBezTo>
                  <a:lnTo>
                    <a:pt x="8533" y="2757"/>
                  </a:lnTo>
                  <a:cubicBezTo>
                    <a:pt x="8576" y="2408"/>
                    <a:pt x="8427" y="2059"/>
                    <a:pt x="8131" y="1847"/>
                  </a:cubicBezTo>
                  <a:lnTo>
                    <a:pt x="6681" y="798"/>
                  </a:lnTo>
                  <a:cubicBezTo>
                    <a:pt x="6518" y="1213"/>
                    <a:pt x="6234" y="1310"/>
                    <a:pt x="6003" y="1310"/>
                  </a:cubicBezTo>
                  <a:cubicBezTo>
                    <a:pt x="5797" y="1310"/>
                    <a:pt x="5632" y="1233"/>
                    <a:pt x="5632" y="1233"/>
                  </a:cubicBezTo>
                  <a:cubicBezTo>
                    <a:pt x="5632" y="1233"/>
                    <a:pt x="4849" y="989"/>
                    <a:pt x="5145" y="205"/>
                  </a:cubicBezTo>
                  <a:lnTo>
                    <a:pt x="3367" y="5"/>
                  </a:lnTo>
                  <a:cubicBezTo>
                    <a:pt x="3336" y="2"/>
                    <a:pt x="3305" y="1"/>
                    <a:pt x="3275" y="1"/>
                  </a:cubicBezTo>
                  <a:close/>
                </a:path>
              </a:pathLst>
            </a:custGeom>
            <a:solidFill>
              <a:srgbClr val="839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2879;p68">
              <a:extLst>
                <a:ext uri="{FF2B5EF4-FFF2-40B4-BE49-F238E27FC236}">
                  <a16:creationId xmlns:a16="http://schemas.microsoft.com/office/drawing/2014/main" id="{62D42913-8EF0-7264-F86D-A0C93438DB69}"/>
                </a:ext>
              </a:extLst>
            </p:cNvPr>
            <p:cNvSpPr/>
            <p:nvPr/>
          </p:nvSpPr>
          <p:spPr>
            <a:xfrm>
              <a:off x="4523925" y="4590700"/>
              <a:ext cx="23850" cy="7450"/>
            </a:xfrm>
            <a:custGeom>
              <a:avLst/>
              <a:gdLst/>
              <a:ahLst/>
              <a:cxnLst/>
              <a:rect l="l" t="t" r="r" b="b"/>
              <a:pathLst>
                <a:path w="954" h="298" extrusionOk="0">
                  <a:moveTo>
                    <a:pt x="22" y="1"/>
                  </a:moveTo>
                  <a:lnTo>
                    <a:pt x="1" y="191"/>
                  </a:lnTo>
                  <a:lnTo>
                    <a:pt x="932" y="297"/>
                  </a:lnTo>
                  <a:lnTo>
                    <a:pt x="954" y="107"/>
                  </a:lnTo>
                  <a:lnTo>
                    <a:pt x="22" y="1"/>
                  </a:ln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2880;p68">
              <a:extLst>
                <a:ext uri="{FF2B5EF4-FFF2-40B4-BE49-F238E27FC236}">
                  <a16:creationId xmlns:a16="http://schemas.microsoft.com/office/drawing/2014/main" id="{8C59AFAE-9DDC-3909-E99F-2C51AF3CBE4D}"/>
                </a:ext>
              </a:extLst>
            </p:cNvPr>
            <p:cNvSpPr/>
            <p:nvPr/>
          </p:nvSpPr>
          <p:spPr>
            <a:xfrm>
              <a:off x="4394775" y="4566075"/>
              <a:ext cx="89200" cy="38675"/>
            </a:xfrm>
            <a:custGeom>
              <a:avLst/>
              <a:gdLst/>
              <a:ahLst/>
              <a:cxnLst/>
              <a:rect l="l" t="t" r="r" b="b"/>
              <a:pathLst>
                <a:path w="3568" h="1547" extrusionOk="0">
                  <a:moveTo>
                    <a:pt x="85" y="1"/>
                  </a:moveTo>
                  <a:lnTo>
                    <a:pt x="0" y="213"/>
                  </a:lnTo>
                  <a:lnTo>
                    <a:pt x="3483" y="1547"/>
                  </a:lnTo>
                  <a:lnTo>
                    <a:pt x="3568" y="1335"/>
                  </a:lnTo>
                  <a:lnTo>
                    <a:pt x="85" y="1"/>
                  </a:ln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2881;p68">
              <a:extLst>
                <a:ext uri="{FF2B5EF4-FFF2-40B4-BE49-F238E27FC236}">
                  <a16:creationId xmlns:a16="http://schemas.microsoft.com/office/drawing/2014/main" id="{B44F362B-11EC-0D2D-339C-1846CE98DEB7}"/>
                </a:ext>
              </a:extLst>
            </p:cNvPr>
            <p:cNvSpPr/>
            <p:nvPr/>
          </p:nvSpPr>
          <p:spPr>
            <a:xfrm>
              <a:off x="4431550" y="4471725"/>
              <a:ext cx="69900" cy="86575"/>
            </a:xfrm>
            <a:custGeom>
              <a:avLst/>
              <a:gdLst/>
              <a:ahLst/>
              <a:cxnLst/>
              <a:rect l="l" t="t" r="r" b="b"/>
              <a:pathLst>
                <a:path w="2796" h="3463" extrusionOk="0">
                  <a:moveTo>
                    <a:pt x="1785" y="0"/>
                  </a:moveTo>
                  <a:cubicBezTo>
                    <a:pt x="1262" y="0"/>
                    <a:pt x="668" y="534"/>
                    <a:pt x="360" y="1330"/>
                  </a:cubicBezTo>
                  <a:cubicBezTo>
                    <a:pt x="0" y="2261"/>
                    <a:pt x="181" y="3193"/>
                    <a:pt x="753" y="3415"/>
                  </a:cubicBezTo>
                  <a:cubicBezTo>
                    <a:pt x="835" y="3447"/>
                    <a:pt x="921" y="3462"/>
                    <a:pt x="1010" y="3462"/>
                  </a:cubicBezTo>
                  <a:cubicBezTo>
                    <a:pt x="1533" y="3462"/>
                    <a:pt x="2127" y="2922"/>
                    <a:pt x="2435" y="2134"/>
                  </a:cubicBezTo>
                  <a:cubicBezTo>
                    <a:pt x="2795" y="1203"/>
                    <a:pt x="2616" y="271"/>
                    <a:pt x="2044" y="48"/>
                  </a:cubicBezTo>
                  <a:cubicBezTo>
                    <a:pt x="1961" y="16"/>
                    <a:pt x="1874" y="0"/>
                    <a:pt x="1785" y="0"/>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2882;p68">
              <a:extLst>
                <a:ext uri="{FF2B5EF4-FFF2-40B4-BE49-F238E27FC236}">
                  <a16:creationId xmlns:a16="http://schemas.microsoft.com/office/drawing/2014/main" id="{82451C58-8A7D-6FF5-370F-F5858DB72132}"/>
                </a:ext>
              </a:extLst>
            </p:cNvPr>
            <p:cNvSpPr/>
            <p:nvPr/>
          </p:nvSpPr>
          <p:spPr>
            <a:xfrm>
              <a:off x="4475750" y="4419925"/>
              <a:ext cx="45275" cy="32000"/>
            </a:xfrm>
            <a:custGeom>
              <a:avLst/>
              <a:gdLst/>
              <a:ahLst/>
              <a:cxnLst/>
              <a:rect l="l" t="t" r="r" b="b"/>
              <a:pathLst>
                <a:path w="1811" h="1280" extrusionOk="0">
                  <a:moveTo>
                    <a:pt x="191" y="0"/>
                  </a:moveTo>
                  <a:cubicBezTo>
                    <a:pt x="154" y="0"/>
                    <a:pt x="115" y="21"/>
                    <a:pt x="107" y="56"/>
                  </a:cubicBezTo>
                  <a:cubicBezTo>
                    <a:pt x="1" y="320"/>
                    <a:pt x="1" y="553"/>
                    <a:pt x="96" y="755"/>
                  </a:cubicBezTo>
                  <a:cubicBezTo>
                    <a:pt x="255" y="1061"/>
                    <a:pt x="583" y="1178"/>
                    <a:pt x="636" y="1189"/>
                  </a:cubicBezTo>
                  <a:cubicBezTo>
                    <a:pt x="646" y="1200"/>
                    <a:pt x="657" y="1200"/>
                    <a:pt x="667" y="1210"/>
                  </a:cubicBezTo>
                  <a:cubicBezTo>
                    <a:pt x="734" y="1236"/>
                    <a:pt x="871" y="1279"/>
                    <a:pt x="1032" y="1279"/>
                  </a:cubicBezTo>
                  <a:cubicBezTo>
                    <a:pt x="1128" y="1279"/>
                    <a:pt x="1232" y="1264"/>
                    <a:pt x="1335" y="1221"/>
                  </a:cubicBezTo>
                  <a:cubicBezTo>
                    <a:pt x="1536" y="1136"/>
                    <a:pt x="1695" y="967"/>
                    <a:pt x="1790" y="702"/>
                  </a:cubicBezTo>
                  <a:cubicBezTo>
                    <a:pt x="1811" y="659"/>
                    <a:pt x="1790" y="617"/>
                    <a:pt x="1747" y="596"/>
                  </a:cubicBezTo>
                  <a:cubicBezTo>
                    <a:pt x="1736" y="590"/>
                    <a:pt x="1725" y="588"/>
                    <a:pt x="1713" y="588"/>
                  </a:cubicBezTo>
                  <a:cubicBezTo>
                    <a:pt x="1680" y="588"/>
                    <a:pt x="1647" y="609"/>
                    <a:pt x="1631" y="649"/>
                  </a:cubicBezTo>
                  <a:cubicBezTo>
                    <a:pt x="1547" y="861"/>
                    <a:pt x="1430" y="998"/>
                    <a:pt x="1271" y="1061"/>
                  </a:cubicBezTo>
                  <a:cubicBezTo>
                    <a:pt x="1191" y="1092"/>
                    <a:pt x="1110" y="1103"/>
                    <a:pt x="1035" y="1103"/>
                  </a:cubicBezTo>
                  <a:cubicBezTo>
                    <a:pt x="853" y="1103"/>
                    <a:pt x="707" y="1037"/>
                    <a:pt x="700" y="1030"/>
                  </a:cubicBezTo>
                  <a:lnTo>
                    <a:pt x="689" y="1030"/>
                  </a:lnTo>
                  <a:cubicBezTo>
                    <a:pt x="689" y="1030"/>
                    <a:pt x="382" y="934"/>
                    <a:pt x="255" y="670"/>
                  </a:cubicBezTo>
                  <a:cubicBezTo>
                    <a:pt x="180" y="522"/>
                    <a:pt x="180" y="331"/>
                    <a:pt x="265" y="120"/>
                  </a:cubicBezTo>
                  <a:cubicBezTo>
                    <a:pt x="276" y="77"/>
                    <a:pt x="255" y="24"/>
                    <a:pt x="213" y="3"/>
                  </a:cubicBezTo>
                  <a:cubicBezTo>
                    <a:pt x="206" y="1"/>
                    <a:pt x="198" y="0"/>
                    <a:pt x="191" y="0"/>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2883;p68">
              <a:extLst>
                <a:ext uri="{FF2B5EF4-FFF2-40B4-BE49-F238E27FC236}">
                  <a16:creationId xmlns:a16="http://schemas.microsoft.com/office/drawing/2014/main" id="{1C83108C-7FE6-DD88-6D2D-039BD306033F}"/>
                </a:ext>
              </a:extLst>
            </p:cNvPr>
            <p:cNvSpPr/>
            <p:nvPr/>
          </p:nvSpPr>
          <p:spPr>
            <a:xfrm>
              <a:off x="4229325" y="4296100"/>
              <a:ext cx="120200" cy="39200"/>
            </a:xfrm>
            <a:custGeom>
              <a:avLst/>
              <a:gdLst/>
              <a:ahLst/>
              <a:cxnLst/>
              <a:rect l="l" t="t" r="r" b="b"/>
              <a:pathLst>
                <a:path w="4808" h="1568" extrusionOk="0">
                  <a:moveTo>
                    <a:pt x="2483" y="82"/>
                  </a:moveTo>
                  <a:cubicBezTo>
                    <a:pt x="2517" y="82"/>
                    <a:pt x="2556" y="91"/>
                    <a:pt x="2595" y="107"/>
                  </a:cubicBezTo>
                  <a:lnTo>
                    <a:pt x="4575" y="1007"/>
                  </a:lnTo>
                  <a:cubicBezTo>
                    <a:pt x="4670" y="1050"/>
                    <a:pt x="4734" y="1155"/>
                    <a:pt x="4713" y="1261"/>
                  </a:cubicBezTo>
                  <a:cubicBezTo>
                    <a:pt x="4703" y="1387"/>
                    <a:pt x="4596" y="1486"/>
                    <a:pt x="4472" y="1486"/>
                  </a:cubicBezTo>
                  <a:cubicBezTo>
                    <a:pt x="4461" y="1486"/>
                    <a:pt x="4449" y="1485"/>
                    <a:pt x="4437" y="1483"/>
                  </a:cubicBezTo>
                  <a:lnTo>
                    <a:pt x="319" y="996"/>
                  </a:lnTo>
                  <a:cubicBezTo>
                    <a:pt x="192" y="986"/>
                    <a:pt x="86" y="859"/>
                    <a:pt x="107" y="721"/>
                  </a:cubicBezTo>
                  <a:cubicBezTo>
                    <a:pt x="118" y="605"/>
                    <a:pt x="203" y="520"/>
                    <a:pt x="308" y="499"/>
                  </a:cubicBezTo>
                  <a:lnTo>
                    <a:pt x="2447" y="86"/>
                  </a:lnTo>
                  <a:cubicBezTo>
                    <a:pt x="2458" y="83"/>
                    <a:pt x="2470" y="82"/>
                    <a:pt x="2483" y="82"/>
                  </a:cubicBezTo>
                  <a:close/>
                  <a:moveTo>
                    <a:pt x="2497" y="1"/>
                  </a:moveTo>
                  <a:cubicBezTo>
                    <a:pt x="2472" y="1"/>
                    <a:pt x="2448" y="5"/>
                    <a:pt x="2426" y="12"/>
                  </a:cubicBezTo>
                  <a:lnTo>
                    <a:pt x="297" y="425"/>
                  </a:lnTo>
                  <a:cubicBezTo>
                    <a:pt x="149" y="446"/>
                    <a:pt x="43" y="563"/>
                    <a:pt x="22" y="711"/>
                  </a:cubicBezTo>
                  <a:cubicBezTo>
                    <a:pt x="1" y="890"/>
                    <a:pt x="139" y="1060"/>
                    <a:pt x="319" y="1081"/>
                  </a:cubicBezTo>
                  <a:lnTo>
                    <a:pt x="4426" y="1568"/>
                  </a:lnTo>
                  <a:lnTo>
                    <a:pt x="4469" y="1568"/>
                  </a:lnTo>
                  <a:cubicBezTo>
                    <a:pt x="4628" y="1568"/>
                    <a:pt x="4776" y="1441"/>
                    <a:pt x="4797" y="1272"/>
                  </a:cubicBezTo>
                  <a:cubicBezTo>
                    <a:pt x="4807" y="1123"/>
                    <a:pt x="4734" y="986"/>
                    <a:pt x="4607" y="933"/>
                  </a:cubicBezTo>
                  <a:lnTo>
                    <a:pt x="2627" y="33"/>
                  </a:lnTo>
                  <a:cubicBezTo>
                    <a:pt x="2586" y="13"/>
                    <a:pt x="2541" y="1"/>
                    <a:pt x="2497" y="1"/>
                  </a:cubicBez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2884;p68">
              <a:extLst>
                <a:ext uri="{FF2B5EF4-FFF2-40B4-BE49-F238E27FC236}">
                  <a16:creationId xmlns:a16="http://schemas.microsoft.com/office/drawing/2014/main" id="{8AEC2670-0C5D-364A-7D0B-43383D22FB61}"/>
                </a:ext>
              </a:extLst>
            </p:cNvPr>
            <p:cNvSpPr/>
            <p:nvPr/>
          </p:nvSpPr>
          <p:spPr>
            <a:xfrm>
              <a:off x="4282275" y="4267450"/>
              <a:ext cx="24650" cy="30800"/>
            </a:xfrm>
            <a:custGeom>
              <a:avLst/>
              <a:gdLst/>
              <a:ahLst/>
              <a:cxnLst/>
              <a:rect l="l" t="t" r="r" b="b"/>
              <a:pathLst>
                <a:path w="986" h="1232" extrusionOk="0">
                  <a:moveTo>
                    <a:pt x="486" y="0"/>
                  </a:moveTo>
                  <a:cubicBezTo>
                    <a:pt x="244" y="0"/>
                    <a:pt x="41" y="191"/>
                    <a:pt x="11" y="438"/>
                  </a:cubicBezTo>
                  <a:cubicBezTo>
                    <a:pt x="0" y="459"/>
                    <a:pt x="22" y="481"/>
                    <a:pt x="43" y="481"/>
                  </a:cubicBezTo>
                  <a:cubicBezTo>
                    <a:pt x="46" y="482"/>
                    <a:pt x="50" y="483"/>
                    <a:pt x="54" y="483"/>
                  </a:cubicBezTo>
                  <a:cubicBezTo>
                    <a:pt x="71" y="483"/>
                    <a:pt x="85" y="466"/>
                    <a:pt x="85" y="448"/>
                  </a:cubicBezTo>
                  <a:cubicBezTo>
                    <a:pt x="105" y="244"/>
                    <a:pt x="285" y="85"/>
                    <a:pt x="479" y="85"/>
                  </a:cubicBezTo>
                  <a:cubicBezTo>
                    <a:pt x="496" y="85"/>
                    <a:pt x="513" y="86"/>
                    <a:pt x="530" y="88"/>
                  </a:cubicBezTo>
                  <a:cubicBezTo>
                    <a:pt x="647" y="99"/>
                    <a:pt x="741" y="152"/>
                    <a:pt x="805" y="237"/>
                  </a:cubicBezTo>
                  <a:cubicBezTo>
                    <a:pt x="868" y="321"/>
                    <a:pt x="901" y="438"/>
                    <a:pt x="890" y="544"/>
                  </a:cubicBezTo>
                  <a:cubicBezTo>
                    <a:pt x="861" y="748"/>
                    <a:pt x="688" y="908"/>
                    <a:pt x="488" y="908"/>
                  </a:cubicBezTo>
                  <a:cubicBezTo>
                    <a:pt x="470" y="908"/>
                    <a:pt x="453" y="907"/>
                    <a:pt x="435" y="904"/>
                  </a:cubicBezTo>
                  <a:cubicBezTo>
                    <a:pt x="414" y="904"/>
                    <a:pt x="393" y="914"/>
                    <a:pt x="393" y="935"/>
                  </a:cubicBezTo>
                  <a:lnTo>
                    <a:pt x="360" y="1189"/>
                  </a:lnTo>
                  <a:cubicBezTo>
                    <a:pt x="360" y="1211"/>
                    <a:pt x="381" y="1222"/>
                    <a:pt x="403" y="1232"/>
                  </a:cubicBezTo>
                  <a:cubicBezTo>
                    <a:pt x="424" y="1232"/>
                    <a:pt x="445" y="1211"/>
                    <a:pt x="445" y="1189"/>
                  </a:cubicBezTo>
                  <a:lnTo>
                    <a:pt x="466" y="989"/>
                  </a:lnTo>
                  <a:cubicBezTo>
                    <a:pt x="473" y="989"/>
                    <a:pt x="479" y="989"/>
                    <a:pt x="486" y="989"/>
                  </a:cubicBezTo>
                  <a:cubicBezTo>
                    <a:pt x="731" y="989"/>
                    <a:pt x="933" y="802"/>
                    <a:pt x="964" y="554"/>
                  </a:cubicBezTo>
                  <a:cubicBezTo>
                    <a:pt x="985" y="427"/>
                    <a:pt x="943" y="290"/>
                    <a:pt x="868" y="194"/>
                  </a:cubicBezTo>
                  <a:cubicBezTo>
                    <a:pt x="784" y="88"/>
                    <a:pt x="668" y="25"/>
                    <a:pt x="541" y="4"/>
                  </a:cubicBezTo>
                  <a:cubicBezTo>
                    <a:pt x="522" y="2"/>
                    <a:pt x="504" y="0"/>
                    <a:pt x="486" y="0"/>
                  </a:cubicBez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2885;p68">
              <a:extLst>
                <a:ext uri="{FF2B5EF4-FFF2-40B4-BE49-F238E27FC236}">
                  <a16:creationId xmlns:a16="http://schemas.microsoft.com/office/drawing/2014/main" id="{2A2D4F0A-1597-7E6C-606C-03300F3F3D6B}"/>
                </a:ext>
              </a:extLst>
            </p:cNvPr>
            <p:cNvSpPr/>
            <p:nvPr/>
          </p:nvSpPr>
          <p:spPr>
            <a:xfrm>
              <a:off x="4186200" y="4297975"/>
              <a:ext cx="178675" cy="204600"/>
            </a:xfrm>
            <a:custGeom>
              <a:avLst/>
              <a:gdLst/>
              <a:ahLst/>
              <a:cxnLst/>
              <a:rect l="l" t="t" r="r" b="b"/>
              <a:pathLst>
                <a:path w="7147" h="8184" extrusionOk="0">
                  <a:moveTo>
                    <a:pt x="3389" y="1"/>
                  </a:moveTo>
                  <a:lnTo>
                    <a:pt x="2636" y="106"/>
                  </a:lnTo>
                  <a:cubicBezTo>
                    <a:pt x="1768" y="223"/>
                    <a:pt x="1070" y="869"/>
                    <a:pt x="900" y="1726"/>
                  </a:cubicBezTo>
                  <a:cubicBezTo>
                    <a:pt x="636" y="3028"/>
                    <a:pt x="255" y="4807"/>
                    <a:pt x="1" y="5273"/>
                  </a:cubicBezTo>
                  <a:lnTo>
                    <a:pt x="1081" y="5685"/>
                  </a:lnTo>
                  <a:cubicBezTo>
                    <a:pt x="1081" y="5685"/>
                    <a:pt x="1705" y="4024"/>
                    <a:pt x="1917" y="2530"/>
                  </a:cubicBezTo>
                  <a:lnTo>
                    <a:pt x="1917" y="2530"/>
                  </a:lnTo>
                  <a:cubicBezTo>
                    <a:pt x="1917" y="2531"/>
                    <a:pt x="2425" y="5431"/>
                    <a:pt x="954" y="7623"/>
                  </a:cubicBezTo>
                  <a:cubicBezTo>
                    <a:pt x="954" y="7623"/>
                    <a:pt x="2647" y="7623"/>
                    <a:pt x="3441" y="6776"/>
                  </a:cubicBezTo>
                  <a:cubicBezTo>
                    <a:pt x="4024" y="7782"/>
                    <a:pt x="5664" y="8184"/>
                    <a:pt x="5664" y="8184"/>
                  </a:cubicBezTo>
                  <a:cubicBezTo>
                    <a:pt x="4754" y="5697"/>
                    <a:pt x="5908" y="3008"/>
                    <a:pt x="5908" y="3007"/>
                  </a:cubicBezTo>
                  <a:lnTo>
                    <a:pt x="5908" y="3007"/>
                  </a:lnTo>
                  <a:cubicBezTo>
                    <a:pt x="5770" y="4500"/>
                    <a:pt x="5993" y="6268"/>
                    <a:pt x="5993" y="6268"/>
                  </a:cubicBezTo>
                  <a:lnTo>
                    <a:pt x="7146" y="6120"/>
                  </a:lnTo>
                  <a:cubicBezTo>
                    <a:pt x="7009" y="5601"/>
                    <a:pt x="7041" y="3780"/>
                    <a:pt x="7094" y="2457"/>
                  </a:cubicBezTo>
                  <a:cubicBezTo>
                    <a:pt x="7125" y="1589"/>
                    <a:pt x="6596" y="784"/>
                    <a:pt x="5781" y="477"/>
                  </a:cubicBezTo>
                  <a:lnTo>
                    <a:pt x="5071" y="201"/>
                  </a:lnTo>
                  <a:cubicBezTo>
                    <a:pt x="4807" y="604"/>
                    <a:pt x="4172" y="657"/>
                    <a:pt x="4172" y="657"/>
                  </a:cubicBezTo>
                  <a:cubicBezTo>
                    <a:pt x="4172" y="657"/>
                    <a:pt x="3547" y="455"/>
                    <a:pt x="3389" y="1"/>
                  </a:cubicBezTo>
                  <a:close/>
                </a:path>
              </a:pathLst>
            </a:custGeom>
            <a:solidFill>
              <a:srgbClr val="78B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2886;p68">
              <a:extLst>
                <a:ext uri="{FF2B5EF4-FFF2-40B4-BE49-F238E27FC236}">
                  <a16:creationId xmlns:a16="http://schemas.microsoft.com/office/drawing/2014/main" id="{4E45A047-A730-4769-EBA7-8E840A806724}"/>
                </a:ext>
              </a:extLst>
            </p:cNvPr>
            <p:cNvSpPr/>
            <p:nvPr/>
          </p:nvSpPr>
          <p:spPr>
            <a:xfrm>
              <a:off x="4183025" y="4426600"/>
              <a:ext cx="33100" cy="19875"/>
            </a:xfrm>
            <a:custGeom>
              <a:avLst/>
              <a:gdLst/>
              <a:ahLst/>
              <a:cxnLst/>
              <a:rect l="l" t="t" r="r" b="b"/>
              <a:pathLst>
                <a:path w="1324" h="795" extrusionOk="0">
                  <a:moveTo>
                    <a:pt x="128" y="1"/>
                  </a:moveTo>
                  <a:lnTo>
                    <a:pt x="1" y="307"/>
                  </a:lnTo>
                  <a:lnTo>
                    <a:pt x="1165" y="794"/>
                  </a:lnTo>
                  <a:lnTo>
                    <a:pt x="1324" y="424"/>
                  </a:lnTo>
                  <a:lnTo>
                    <a:pt x="128" y="1"/>
                  </a:lnTo>
                  <a:close/>
                </a:path>
              </a:pathLst>
            </a:custGeom>
            <a:solidFill>
              <a:srgbClr val="78B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2887;p68">
              <a:extLst>
                <a:ext uri="{FF2B5EF4-FFF2-40B4-BE49-F238E27FC236}">
                  <a16:creationId xmlns:a16="http://schemas.microsoft.com/office/drawing/2014/main" id="{0791A939-D058-C186-7844-D919877F3E0F}"/>
                </a:ext>
              </a:extLst>
            </p:cNvPr>
            <p:cNvSpPr/>
            <p:nvPr/>
          </p:nvSpPr>
          <p:spPr>
            <a:xfrm>
              <a:off x="4267450" y="4295850"/>
              <a:ext cx="23325" cy="31000"/>
            </a:xfrm>
            <a:custGeom>
              <a:avLst/>
              <a:gdLst/>
              <a:ahLst/>
              <a:cxnLst/>
              <a:rect l="l" t="t" r="r" b="b"/>
              <a:pathLst>
                <a:path w="933" h="1240" extrusionOk="0">
                  <a:moveTo>
                    <a:pt x="139" y="1"/>
                  </a:moveTo>
                  <a:lnTo>
                    <a:pt x="11" y="64"/>
                  </a:lnTo>
                  <a:cubicBezTo>
                    <a:pt x="0" y="573"/>
                    <a:pt x="572" y="1239"/>
                    <a:pt x="572" y="1239"/>
                  </a:cubicBezTo>
                  <a:lnTo>
                    <a:pt x="901" y="879"/>
                  </a:lnTo>
                  <a:lnTo>
                    <a:pt x="932" y="562"/>
                  </a:lnTo>
                  <a:cubicBezTo>
                    <a:pt x="424" y="498"/>
                    <a:pt x="139" y="1"/>
                    <a:pt x="139" y="1"/>
                  </a:cubicBez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2888;p68">
              <a:extLst>
                <a:ext uri="{FF2B5EF4-FFF2-40B4-BE49-F238E27FC236}">
                  <a16:creationId xmlns:a16="http://schemas.microsoft.com/office/drawing/2014/main" id="{00518DC3-99EF-6FD5-35C0-E211738ED946}"/>
                </a:ext>
              </a:extLst>
            </p:cNvPr>
            <p:cNvSpPr/>
            <p:nvPr/>
          </p:nvSpPr>
          <p:spPr>
            <a:xfrm>
              <a:off x="4333900" y="4447500"/>
              <a:ext cx="32850" cy="13550"/>
            </a:xfrm>
            <a:custGeom>
              <a:avLst/>
              <a:gdLst/>
              <a:ahLst/>
              <a:cxnLst/>
              <a:rect l="l" t="t" r="r" b="b"/>
              <a:pathLst>
                <a:path w="1314" h="542" extrusionOk="0">
                  <a:moveTo>
                    <a:pt x="1260" y="1"/>
                  </a:moveTo>
                  <a:lnTo>
                    <a:pt x="0" y="149"/>
                  </a:lnTo>
                  <a:lnTo>
                    <a:pt x="64" y="541"/>
                  </a:lnTo>
                  <a:lnTo>
                    <a:pt x="1313" y="340"/>
                  </a:lnTo>
                  <a:lnTo>
                    <a:pt x="1260" y="1"/>
                  </a:lnTo>
                  <a:close/>
                </a:path>
              </a:pathLst>
            </a:custGeom>
            <a:solidFill>
              <a:srgbClr val="78B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2889;p68">
              <a:extLst>
                <a:ext uri="{FF2B5EF4-FFF2-40B4-BE49-F238E27FC236}">
                  <a16:creationId xmlns:a16="http://schemas.microsoft.com/office/drawing/2014/main" id="{F5244D0B-07CE-AA59-DDB9-6618A9757632}"/>
                </a:ext>
              </a:extLst>
            </p:cNvPr>
            <p:cNvSpPr/>
            <p:nvPr/>
          </p:nvSpPr>
          <p:spPr>
            <a:xfrm>
              <a:off x="4289950" y="4300875"/>
              <a:ext cx="26500" cy="27550"/>
            </a:xfrm>
            <a:custGeom>
              <a:avLst/>
              <a:gdLst/>
              <a:ahLst/>
              <a:cxnLst/>
              <a:rect l="l" t="t" r="r" b="b"/>
              <a:pathLst>
                <a:path w="1060" h="1102" extrusionOk="0">
                  <a:moveTo>
                    <a:pt x="943" y="1"/>
                  </a:moveTo>
                  <a:cubicBezTo>
                    <a:pt x="943" y="1"/>
                    <a:pt x="604" y="367"/>
                    <a:pt x="139" y="367"/>
                  </a:cubicBezTo>
                  <a:cubicBezTo>
                    <a:pt x="104" y="367"/>
                    <a:pt x="68" y="365"/>
                    <a:pt x="32" y="361"/>
                  </a:cubicBezTo>
                  <a:lnTo>
                    <a:pt x="1" y="678"/>
                  </a:lnTo>
                  <a:lnTo>
                    <a:pt x="234" y="1102"/>
                  </a:lnTo>
                  <a:cubicBezTo>
                    <a:pt x="234" y="1102"/>
                    <a:pt x="943" y="594"/>
                    <a:pt x="1060" y="85"/>
                  </a:cubicBezTo>
                  <a:lnTo>
                    <a:pt x="943" y="1"/>
                  </a:ln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2890;p68">
              <a:extLst>
                <a:ext uri="{FF2B5EF4-FFF2-40B4-BE49-F238E27FC236}">
                  <a16:creationId xmlns:a16="http://schemas.microsoft.com/office/drawing/2014/main" id="{AA5106C7-622C-7BA0-069F-2C00921344BF}"/>
                </a:ext>
              </a:extLst>
            </p:cNvPr>
            <p:cNvSpPr/>
            <p:nvPr/>
          </p:nvSpPr>
          <p:spPr>
            <a:xfrm>
              <a:off x="4284925" y="4337400"/>
              <a:ext cx="4775" cy="4800"/>
            </a:xfrm>
            <a:custGeom>
              <a:avLst/>
              <a:gdLst/>
              <a:ahLst/>
              <a:cxnLst/>
              <a:rect l="l" t="t" r="r" b="b"/>
              <a:pathLst>
                <a:path w="191" h="192" extrusionOk="0">
                  <a:moveTo>
                    <a:pt x="106" y="1"/>
                  </a:moveTo>
                  <a:cubicBezTo>
                    <a:pt x="54" y="1"/>
                    <a:pt x="11" y="33"/>
                    <a:pt x="11" y="85"/>
                  </a:cubicBezTo>
                  <a:cubicBezTo>
                    <a:pt x="0" y="139"/>
                    <a:pt x="32" y="181"/>
                    <a:pt x="85" y="191"/>
                  </a:cubicBezTo>
                  <a:cubicBezTo>
                    <a:pt x="138" y="191"/>
                    <a:pt x="181" y="160"/>
                    <a:pt x="191" y="107"/>
                  </a:cubicBezTo>
                  <a:cubicBezTo>
                    <a:pt x="191" y="54"/>
                    <a:pt x="159" y="12"/>
                    <a:pt x="106" y="1"/>
                  </a:cubicBez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2891;p68">
              <a:extLst>
                <a:ext uri="{FF2B5EF4-FFF2-40B4-BE49-F238E27FC236}">
                  <a16:creationId xmlns:a16="http://schemas.microsoft.com/office/drawing/2014/main" id="{11762E99-BD7C-3AE6-23EA-C61721DFF535}"/>
                </a:ext>
              </a:extLst>
            </p:cNvPr>
            <p:cNvSpPr/>
            <p:nvPr/>
          </p:nvSpPr>
          <p:spPr>
            <a:xfrm>
              <a:off x="4283325" y="4351700"/>
              <a:ext cx="4800" cy="4775"/>
            </a:xfrm>
            <a:custGeom>
              <a:avLst/>
              <a:gdLst/>
              <a:ahLst/>
              <a:cxnLst/>
              <a:rect l="l" t="t" r="r" b="b"/>
              <a:pathLst>
                <a:path w="192" h="191" extrusionOk="0">
                  <a:moveTo>
                    <a:pt x="107" y="0"/>
                  </a:moveTo>
                  <a:cubicBezTo>
                    <a:pt x="54" y="0"/>
                    <a:pt x="12" y="33"/>
                    <a:pt x="1" y="85"/>
                  </a:cubicBezTo>
                  <a:cubicBezTo>
                    <a:pt x="1" y="138"/>
                    <a:pt x="33" y="181"/>
                    <a:pt x="85" y="191"/>
                  </a:cubicBezTo>
                  <a:cubicBezTo>
                    <a:pt x="139" y="191"/>
                    <a:pt x="181" y="160"/>
                    <a:pt x="181" y="106"/>
                  </a:cubicBezTo>
                  <a:cubicBezTo>
                    <a:pt x="191" y="54"/>
                    <a:pt x="160" y="11"/>
                    <a:pt x="107" y="0"/>
                  </a:cubicBez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2892;p68">
              <a:extLst>
                <a:ext uri="{FF2B5EF4-FFF2-40B4-BE49-F238E27FC236}">
                  <a16:creationId xmlns:a16="http://schemas.microsoft.com/office/drawing/2014/main" id="{AB82C61A-80DE-2887-3EF4-0A73CDAB1C17}"/>
                </a:ext>
              </a:extLst>
            </p:cNvPr>
            <p:cNvSpPr/>
            <p:nvPr/>
          </p:nvSpPr>
          <p:spPr>
            <a:xfrm>
              <a:off x="4281500" y="4366200"/>
              <a:ext cx="5025" cy="4575"/>
            </a:xfrm>
            <a:custGeom>
              <a:avLst/>
              <a:gdLst/>
              <a:ahLst/>
              <a:cxnLst/>
              <a:rect l="l" t="t" r="r" b="b"/>
              <a:pathLst>
                <a:path w="201" h="183" extrusionOk="0">
                  <a:moveTo>
                    <a:pt x="89" y="1"/>
                  </a:moveTo>
                  <a:cubicBezTo>
                    <a:pt x="50" y="1"/>
                    <a:pt x="10" y="31"/>
                    <a:pt x="10" y="77"/>
                  </a:cubicBezTo>
                  <a:cubicBezTo>
                    <a:pt x="0" y="130"/>
                    <a:pt x="42" y="172"/>
                    <a:pt x="85" y="183"/>
                  </a:cubicBezTo>
                  <a:cubicBezTo>
                    <a:pt x="137" y="183"/>
                    <a:pt x="180" y="151"/>
                    <a:pt x="191" y="98"/>
                  </a:cubicBezTo>
                  <a:cubicBezTo>
                    <a:pt x="201" y="56"/>
                    <a:pt x="158" y="3"/>
                    <a:pt x="106" y="3"/>
                  </a:cubicBezTo>
                  <a:cubicBezTo>
                    <a:pt x="100" y="2"/>
                    <a:pt x="95" y="1"/>
                    <a:pt x="89" y="1"/>
                  </a:cubicBez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2893;p68">
              <a:extLst>
                <a:ext uri="{FF2B5EF4-FFF2-40B4-BE49-F238E27FC236}">
                  <a16:creationId xmlns:a16="http://schemas.microsoft.com/office/drawing/2014/main" id="{680678A2-8014-6D7C-F892-55C5321F9CE8}"/>
                </a:ext>
              </a:extLst>
            </p:cNvPr>
            <p:cNvSpPr/>
            <p:nvPr/>
          </p:nvSpPr>
          <p:spPr>
            <a:xfrm>
              <a:off x="4279900" y="4380500"/>
              <a:ext cx="4800" cy="4625"/>
            </a:xfrm>
            <a:custGeom>
              <a:avLst/>
              <a:gdLst/>
              <a:ahLst/>
              <a:cxnLst/>
              <a:rect l="l" t="t" r="r" b="b"/>
              <a:pathLst>
                <a:path w="192" h="185" extrusionOk="0">
                  <a:moveTo>
                    <a:pt x="89" y="1"/>
                  </a:moveTo>
                  <a:cubicBezTo>
                    <a:pt x="44" y="1"/>
                    <a:pt x="10" y="39"/>
                    <a:pt x="0" y="76"/>
                  </a:cubicBezTo>
                  <a:cubicBezTo>
                    <a:pt x="0" y="130"/>
                    <a:pt x="32" y="182"/>
                    <a:pt x="85" y="182"/>
                  </a:cubicBezTo>
                  <a:cubicBezTo>
                    <a:pt x="91" y="183"/>
                    <a:pt x="96" y="184"/>
                    <a:pt x="102" y="184"/>
                  </a:cubicBezTo>
                  <a:cubicBezTo>
                    <a:pt x="146" y="184"/>
                    <a:pt x="181" y="145"/>
                    <a:pt x="191" y="98"/>
                  </a:cubicBezTo>
                  <a:cubicBezTo>
                    <a:pt x="191" y="55"/>
                    <a:pt x="159" y="3"/>
                    <a:pt x="106" y="3"/>
                  </a:cubicBezTo>
                  <a:cubicBezTo>
                    <a:pt x="101" y="2"/>
                    <a:pt x="95" y="1"/>
                    <a:pt x="89" y="1"/>
                  </a:cubicBez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2894;p68">
              <a:extLst>
                <a:ext uri="{FF2B5EF4-FFF2-40B4-BE49-F238E27FC236}">
                  <a16:creationId xmlns:a16="http://schemas.microsoft.com/office/drawing/2014/main" id="{FBDE9CA2-67F4-A781-5753-FFD67500E892}"/>
                </a:ext>
              </a:extLst>
            </p:cNvPr>
            <p:cNvSpPr/>
            <p:nvPr/>
          </p:nvSpPr>
          <p:spPr>
            <a:xfrm>
              <a:off x="4278025" y="4394800"/>
              <a:ext cx="5075" cy="4600"/>
            </a:xfrm>
            <a:custGeom>
              <a:avLst/>
              <a:gdLst/>
              <a:ahLst/>
              <a:cxnLst/>
              <a:rect l="l" t="t" r="r" b="b"/>
              <a:pathLst>
                <a:path w="203" h="184" extrusionOk="0">
                  <a:moveTo>
                    <a:pt x="101" y="1"/>
                  </a:moveTo>
                  <a:cubicBezTo>
                    <a:pt x="56" y="1"/>
                    <a:pt x="21" y="40"/>
                    <a:pt x="12" y="87"/>
                  </a:cubicBezTo>
                  <a:cubicBezTo>
                    <a:pt x="1" y="129"/>
                    <a:pt x="43" y="182"/>
                    <a:pt x="97" y="182"/>
                  </a:cubicBezTo>
                  <a:cubicBezTo>
                    <a:pt x="101" y="183"/>
                    <a:pt x="106" y="184"/>
                    <a:pt x="111" y="184"/>
                  </a:cubicBezTo>
                  <a:cubicBezTo>
                    <a:pt x="150" y="184"/>
                    <a:pt x="192" y="146"/>
                    <a:pt x="192" y="108"/>
                  </a:cubicBezTo>
                  <a:cubicBezTo>
                    <a:pt x="203" y="55"/>
                    <a:pt x="160" y="13"/>
                    <a:pt x="118" y="2"/>
                  </a:cubicBezTo>
                  <a:cubicBezTo>
                    <a:pt x="112" y="1"/>
                    <a:pt x="106" y="1"/>
                    <a:pt x="101" y="1"/>
                  </a:cubicBez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2895;p68">
              <a:extLst>
                <a:ext uri="{FF2B5EF4-FFF2-40B4-BE49-F238E27FC236}">
                  <a16:creationId xmlns:a16="http://schemas.microsoft.com/office/drawing/2014/main" id="{454581AC-9E61-452B-EBF3-E8DC909D59F8}"/>
                </a:ext>
              </a:extLst>
            </p:cNvPr>
            <p:cNvSpPr/>
            <p:nvPr/>
          </p:nvSpPr>
          <p:spPr>
            <a:xfrm>
              <a:off x="4276450" y="4409150"/>
              <a:ext cx="4775" cy="4550"/>
            </a:xfrm>
            <a:custGeom>
              <a:avLst/>
              <a:gdLst/>
              <a:ahLst/>
              <a:cxnLst/>
              <a:rect l="l" t="t" r="r" b="b"/>
              <a:pathLst>
                <a:path w="191" h="182" extrusionOk="0">
                  <a:moveTo>
                    <a:pt x="106" y="0"/>
                  </a:moveTo>
                  <a:cubicBezTo>
                    <a:pt x="54" y="0"/>
                    <a:pt x="11" y="31"/>
                    <a:pt x="11" y="85"/>
                  </a:cubicBezTo>
                  <a:cubicBezTo>
                    <a:pt x="0" y="137"/>
                    <a:pt x="33" y="180"/>
                    <a:pt x="85" y="180"/>
                  </a:cubicBezTo>
                  <a:cubicBezTo>
                    <a:pt x="92" y="181"/>
                    <a:pt x="99" y="182"/>
                    <a:pt x="106" y="182"/>
                  </a:cubicBezTo>
                  <a:cubicBezTo>
                    <a:pt x="149" y="182"/>
                    <a:pt x="182" y="152"/>
                    <a:pt x="191" y="106"/>
                  </a:cubicBezTo>
                  <a:cubicBezTo>
                    <a:pt x="191" y="53"/>
                    <a:pt x="160" y="10"/>
                    <a:pt x="106" y="0"/>
                  </a:cubicBez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2896;p68">
              <a:extLst>
                <a:ext uri="{FF2B5EF4-FFF2-40B4-BE49-F238E27FC236}">
                  <a16:creationId xmlns:a16="http://schemas.microsoft.com/office/drawing/2014/main" id="{1B5DBF03-6936-E228-CD74-D8A1E16CB3EC}"/>
                </a:ext>
              </a:extLst>
            </p:cNvPr>
            <p:cNvSpPr/>
            <p:nvPr/>
          </p:nvSpPr>
          <p:spPr>
            <a:xfrm>
              <a:off x="4274850" y="4423425"/>
              <a:ext cx="4800" cy="4800"/>
            </a:xfrm>
            <a:custGeom>
              <a:avLst/>
              <a:gdLst/>
              <a:ahLst/>
              <a:cxnLst/>
              <a:rect l="l" t="t" r="r" b="b"/>
              <a:pathLst>
                <a:path w="192" h="192" extrusionOk="0">
                  <a:moveTo>
                    <a:pt x="107" y="1"/>
                  </a:moveTo>
                  <a:cubicBezTo>
                    <a:pt x="54" y="1"/>
                    <a:pt x="12" y="32"/>
                    <a:pt x="1" y="86"/>
                  </a:cubicBezTo>
                  <a:cubicBezTo>
                    <a:pt x="1" y="138"/>
                    <a:pt x="33" y="180"/>
                    <a:pt x="86" y="191"/>
                  </a:cubicBezTo>
                  <a:cubicBezTo>
                    <a:pt x="139" y="191"/>
                    <a:pt x="181" y="159"/>
                    <a:pt x="181" y="107"/>
                  </a:cubicBezTo>
                  <a:cubicBezTo>
                    <a:pt x="191" y="53"/>
                    <a:pt x="160" y="11"/>
                    <a:pt x="107" y="1"/>
                  </a:cubicBez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2897;p68">
              <a:extLst>
                <a:ext uri="{FF2B5EF4-FFF2-40B4-BE49-F238E27FC236}">
                  <a16:creationId xmlns:a16="http://schemas.microsoft.com/office/drawing/2014/main" id="{AD06BAED-4588-76EB-F635-EC3229F325C9}"/>
                </a:ext>
              </a:extLst>
            </p:cNvPr>
            <p:cNvSpPr/>
            <p:nvPr/>
          </p:nvSpPr>
          <p:spPr>
            <a:xfrm>
              <a:off x="4273025" y="4437925"/>
              <a:ext cx="5025" cy="4600"/>
            </a:xfrm>
            <a:custGeom>
              <a:avLst/>
              <a:gdLst/>
              <a:ahLst/>
              <a:cxnLst/>
              <a:rect l="l" t="t" r="r" b="b"/>
              <a:pathLst>
                <a:path w="201" h="184" extrusionOk="0">
                  <a:moveTo>
                    <a:pt x="90" y="1"/>
                  </a:moveTo>
                  <a:cubicBezTo>
                    <a:pt x="51" y="1"/>
                    <a:pt x="10" y="31"/>
                    <a:pt x="10" y="77"/>
                  </a:cubicBezTo>
                  <a:cubicBezTo>
                    <a:pt x="0" y="130"/>
                    <a:pt x="43" y="172"/>
                    <a:pt x="85" y="183"/>
                  </a:cubicBezTo>
                  <a:cubicBezTo>
                    <a:pt x="137" y="183"/>
                    <a:pt x="191" y="151"/>
                    <a:pt x="191" y="98"/>
                  </a:cubicBezTo>
                  <a:cubicBezTo>
                    <a:pt x="201" y="45"/>
                    <a:pt x="159" y="3"/>
                    <a:pt x="106" y="3"/>
                  </a:cubicBezTo>
                  <a:cubicBezTo>
                    <a:pt x="101" y="1"/>
                    <a:pt x="95" y="1"/>
                    <a:pt x="90" y="1"/>
                  </a:cubicBez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2898;p68">
              <a:extLst>
                <a:ext uri="{FF2B5EF4-FFF2-40B4-BE49-F238E27FC236}">
                  <a16:creationId xmlns:a16="http://schemas.microsoft.com/office/drawing/2014/main" id="{10D86EEE-60AF-1042-D91D-3C0D53E49B42}"/>
                </a:ext>
              </a:extLst>
            </p:cNvPr>
            <p:cNvSpPr/>
            <p:nvPr/>
          </p:nvSpPr>
          <p:spPr>
            <a:xfrm>
              <a:off x="4271425" y="4452225"/>
              <a:ext cx="4800" cy="4625"/>
            </a:xfrm>
            <a:custGeom>
              <a:avLst/>
              <a:gdLst/>
              <a:ahLst/>
              <a:cxnLst/>
              <a:rect l="l" t="t" r="r" b="b"/>
              <a:pathLst>
                <a:path w="192" h="185" extrusionOk="0">
                  <a:moveTo>
                    <a:pt x="91" y="1"/>
                  </a:moveTo>
                  <a:cubicBezTo>
                    <a:pt x="45" y="1"/>
                    <a:pt x="10" y="39"/>
                    <a:pt x="1" y="77"/>
                  </a:cubicBezTo>
                  <a:cubicBezTo>
                    <a:pt x="1" y="129"/>
                    <a:pt x="32" y="172"/>
                    <a:pt x="85" y="183"/>
                  </a:cubicBezTo>
                  <a:cubicBezTo>
                    <a:pt x="91" y="184"/>
                    <a:pt x="96" y="184"/>
                    <a:pt x="101" y="184"/>
                  </a:cubicBezTo>
                  <a:cubicBezTo>
                    <a:pt x="146" y="184"/>
                    <a:pt x="181" y="145"/>
                    <a:pt x="191" y="98"/>
                  </a:cubicBezTo>
                  <a:cubicBezTo>
                    <a:pt x="191" y="56"/>
                    <a:pt x="159" y="2"/>
                    <a:pt x="107" y="2"/>
                  </a:cubicBezTo>
                  <a:cubicBezTo>
                    <a:pt x="101" y="1"/>
                    <a:pt x="96" y="1"/>
                    <a:pt x="91" y="1"/>
                  </a:cubicBez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2899;p68">
              <a:extLst>
                <a:ext uri="{FF2B5EF4-FFF2-40B4-BE49-F238E27FC236}">
                  <a16:creationId xmlns:a16="http://schemas.microsoft.com/office/drawing/2014/main" id="{EEF333B6-F2A7-4D16-2A41-5A6B9B15D8A6}"/>
                </a:ext>
              </a:extLst>
            </p:cNvPr>
            <p:cNvSpPr/>
            <p:nvPr/>
          </p:nvSpPr>
          <p:spPr>
            <a:xfrm>
              <a:off x="4261900" y="4186550"/>
              <a:ext cx="218650" cy="192700"/>
            </a:xfrm>
            <a:custGeom>
              <a:avLst/>
              <a:gdLst/>
              <a:ahLst/>
              <a:cxnLst/>
              <a:rect l="l" t="t" r="r" b="b"/>
              <a:pathLst>
                <a:path w="8746" h="7708" extrusionOk="0">
                  <a:moveTo>
                    <a:pt x="1578" y="0"/>
                  </a:moveTo>
                  <a:cubicBezTo>
                    <a:pt x="1504" y="0"/>
                    <a:pt x="1419" y="0"/>
                    <a:pt x="1335" y="11"/>
                  </a:cubicBezTo>
                  <a:cubicBezTo>
                    <a:pt x="1229" y="11"/>
                    <a:pt x="1123" y="21"/>
                    <a:pt x="1006" y="32"/>
                  </a:cubicBezTo>
                  <a:lnTo>
                    <a:pt x="1" y="1790"/>
                  </a:lnTo>
                  <a:lnTo>
                    <a:pt x="318" y="1757"/>
                  </a:lnTo>
                  <a:lnTo>
                    <a:pt x="572" y="1757"/>
                  </a:lnTo>
                  <a:cubicBezTo>
                    <a:pt x="657" y="1757"/>
                    <a:pt x="752" y="1757"/>
                    <a:pt x="837" y="1769"/>
                  </a:cubicBezTo>
                  <a:cubicBezTo>
                    <a:pt x="921" y="1769"/>
                    <a:pt x="996" y="1779"/>
                    <a:pt x="1069" y="1790"/>
                  </a:cubicBezTo>
                  <a:cubicBezTo>
                    <a:pt x="1165" y="1800"/>
                    <a:pt x="1260" y="1811"/>
                    <a:pt x="1356" y="1832"/>
                  </a:cubicBezTo>
                  <a:cubicBezTo>
                    <a:pt x="1429" y="1842"/>
                    <a:pt x="1504" y="1853"/>
                    <a:pt x="1578" y="1874"/>
                  </a:cubicBezTo>
                  <a:cubicBezTo>
                    <a:pt x="2742" y="2128"/>
                    <a:pt x="3822" y="2806"/>
                    <a:pt x="4563" y="3748"/>
                  </a:cubicBezTo>
                  <a:cubicBezTo>
                    <a:pt x="5093" y="4425"/>
                    <a:pt x="5442" y="5230"/>
                    <a:pt x="5887" y="5971"/>
                  </a:cubicBezTo>
                  <a:cubicBezTo>
                    <a:pt x="6088" y="6300"/>
                    <a:pt x="6321" y="6617"/>
                    <a:pt x="6586" y="6903"/>
                  </a:cubicBezTo>
                  <a:cubicBezTo>
                    <a:pt x="6628" y="6956"/>
                    <a:pt x="6681" y="7009"/>
                    <a:pt x="6734" y="7062"/>
                  </a:cubicBezTo>
                  <a:lnTo>
                    <a:pt x="6924" y="7220"/>
                  </a:lnTo>
                  <a:cubicBezTo>
                    <a:pt x="6977" y="7263"/>
                    <a:pt x="7030" y="7316"/>
                    <a:pt x="7083" y="7358"/>
                  </a:cubicBezTo>
                  <a:cubicBezTo>
                    <a:pt x="7157" y="7401"/>
                    <a:pt x="7231" y="7453"/>
                    <a:pt x="7306" y="7496"/>
                  </a:cubicBezTo>
                  <a:cubicBezTo>
                    <a:pt x="7369" y="7538"/>
                    <a:pt x="7433" y="7570"/>
                    <a:pt x="7496" y="7602"/>
                  </a:cubicBezTo>
                  <a:cubicBezTo>
                    <a:pt x="7581" y="7644"/>
                    <a:pt x="7655" y="7676"/>
                    <a:pt x="7739" y="7707"/>
                  </a:cubicBezTo>
                  <a:lnTo>
                    <a:pt x="8745" y="5950"/>
                  </a:lnTo>
                  <a:cubicBezTo>
                    <a:pt x="8661" y="5919"/>
                    <a:pt x="8586" y="5886"/>
                    <a:pt x="8513" y="5844"/>
                  </a:cubicBezTo>
                  <a:lnTo>
                    <a:pt x="8322" y="5749"/>
                  </a:lnTo>
                  <a:cubicBezTo>
                    <a:pt x="8247" y="5707"/>
                    <a:pt x="8174" y="5654"/>
                    <a:pt x="8099" y="5601"/>
                  </a:cubicBezTo>
                  <a:cubicBezTo>
                    <a:pt x="8047" y="5559"/>
                    <a:pt x="7983" y="5516"/>
                    <a:pt x="7930" y="5474"/>
                  </a:cubicBezTo>
                  <a:cubicBezTo>
                    <a:pt x="7866" y="5421"/>
                    <a:pt x="7803" y="5368"/>
                    <a:pt x="7750" y="5305"/>
                  </a:cubicBezTo>
                  <a:cubicBezTo>
                    <a:pt x="7697" y="5251"/>
                    <a:pt x="7644" y="5209"/>
                    <a:pt x="7591" y="5145"/>
                  </a:cubicBezTo>
                  <a:cubicBezTo>
                    <a:pt x="7327" y="4870"/>
                    <a:pt x="7094" y="4542"/>
                    <a:pt x="6892" y="4214"/>
                  </a:cubicBezTo>
                  <a:cubicBezTo>
                    <a:pt x="6448" y="3473"/>
                    <a:pt x="6099" y="2668"/>
                    <a:pt x="5569" y="1990"/>
                  </a:cubicBezTo>
                  <a:cubicBezTo>
                    <a:pt x="4828" y="1049"/>
                    <a:pt x="3748" y="371"/>
                    <a:pt x="2584" y="117"/>
                  </a:cubicBezTo>
                  <a:cubicBezTo>
                    <a:pt x="2520" y="96"/>
                    <a:pt x="2446" y="85"/>
                    <a:pt x="2372" y="75"/>
                  </a:cubicBezTo>
                  <a:cubicBezTo>
                    <a:pt x="2276" y="53"/>
                    <a:pt x="2182" y="42"/>
                    <a:pt x="2086" y="32"/>
                  </a:cubicBezTo>
                  <a:cubicBezTo>
                    <a:pt x="2012" y="21"/>
                    <a:pt x="1927" y="11"/>
                    <a:pt x="1853" y="11"/>
                  </a:cubicBezTo>
                  <a:cubicBezTo>
                    <a:pt x="1768" y="0"/>
                    <a:pt x="1673" y="0"/>
                    <a:pt x="1578" y="0"/>
                  </a:cubicBezTo>
                  <a:close/>
                </a:path>
              </a:pathLst>
            </a:custGeom>
            <a:solidFill>
              <a:srgbClr val="8940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2900;p68">
              <a:extLst>
                <a:ext uri="{FF2B5EF4-FFF2-40B4-BE49-F238E27FC236}">
                  <a16:creationId xmlns:a16="http://schemas.microsoft.com/office/drawing/2014/main" id="{BCD31A42-69C7-B1BE-5FD3-0498362DE1AF}"/>
                </a:ext>
              </a:extLst>
            </p:cNvPr>
            <p:cNvSpPr/>
            <p:nvPr/>
          </p:nvSpPr>
          <p:spPr>
            <a:xfrm>
              <a:off x="4269850" y="4186550"/>
              <a:ext cx="31500" cy="43950"/>
            </a:xfrm>
            <a:custGeom>
              <a:avLst/>
              <a:gdLst/>
              <a:ahLst/>
              <a:cxnLst/>
              <a:rect l="l" t="t" r="r" b="b"/>
              <a:pathLst>
                <a:path w="1260" h="1758" extrusionOk="0">
                  <a:moveTo>
                    <a:pt x="1260" y="0"/>
                  </a:moveTo>
                  <a:cubicBezTo>
                    <a:pt x="1186" y="0"/>
                    <a:pt x="1101" y="0"/>
                    <a:pt x="1017" y="11"/>
                  </a:cubicBezTo>
                  <a:lnTo>
                    <a:pt x="0" y="1757"/>
                  </a:lnTo>
                  <a:lnTo>
                    <a:pt x="254" y="1757"/>
                  </a:lnTo>
                  <a:cubicBezTo>
                    <a:pt x="582" y="1176"/>
                    <a:pt x="921" y="583"/>
                    <a:pt x="1260" y="0"/>
                  </a:cubicBez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2901;p68">
              <a:extLst>
                <a:ext uri="{FF2B5EF4-FFF2-40B4-BE49-F238E27FC236}">
                  <a16:creationId xmlns:a16="http://schemas.microsoft.com/office/drawing/2014/main" id="{4BDD8F54-C23E-589F-C457-4B67BFA1B7CE}"/>
                </a:ext>
              </a:extLst>
            </p:cNvPr>
            <p:cNvSpPr/>
            <p:nvPr/>
          </p:nvSpPr>
          <p:spPr>
            <a:xfrm>
              <a:off x="4282800" y="4186825"/>
              <a:ext cx="31250" cy="44475"/>
            </a:xfrm>
            <a:custGeom>
              <a:avLst/>
              <a:gdLst/>
              <a:ahLst/>
              <a:cxnLst/>
              <a:rect l="l" t="t" r="r" b="b"/>
              <a:pathLst>
                <a:path w="1250" h="1779" extrusionOk="0">
                  <a:moveTo>
                    <a:pt x="1017" y="0"/>
                  </a:moveTo>
                  <a:cubicBezTo>
                    <a:pt x="678" y="582"/>
                    <a:pt x="339" y="1175"/>
                    <a:pt x="1" y="1758"/>
                  </a:cubicBezTo>
                  <a:cubicBezTo>
                    <a:pt x="85" y="1758"/>
                    <a:pt x="160" y="1768"/>
                    <a:pt x="233" y="1779"/>
                  </a:cubicBezTo>
                  <a:cubicBezTo>
                    <a:pt x="572" y="1186"/>
                    <a:pt x="911" y="603"/>
                    <a:pt x="1250" y="21"/>
                  </a:cubicBezTo>
                  <a:cubicBezTo>
                    <a:pt x="1176" y="10"/>
                    <a:pt x="1091" y="0"/>
                    <a:pt x="1017" y="0"/>
                  </a:cubicBez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2902;p68">
              <a:extLst>
                <a:ext uri="{FF2B5EF4-FFF2-40B4-BE49-F238E27FC236}">
                  <a16:creationId xmlns:a16="http://schemas.microsoft.com/office/drawing/2014/main" id="{40056D9A-6A79-83A6-8710-057BC167A569}"/>
                </a:ext>
              </a:extLst>
            </p:cNvPr>
            <p:cNvSpPr/>
            <p:nvPr/>
          </p:nvSpPr>
          <p:spPr>
            <a:xfrm>
              <a:off x="4295775" y="4188400"/>
              <a:ext cx="30725" cy="45025"/>
            </a:xfrm>
            <a:custGeom>
              <a:avLst/>
              <a:gdLst/>
              <a:ahLst/>
              <a:cxnLst/>
              <a:rect l="l" t="t" r="r" b="b"/>
              <a:pathLst>
                <a:path w="1229" h="1801" extrusionOk="0">
                  <a:moveTo>
                    <a:pt x="1017" y="1"/>
                  </a:moveTo>
                  <a:cubicBezTo>
                    <a:pt x="678" y="582"/>
                    <a:pt x="340" y="1165"/>
                    <a:pt x="1" y="1758"/>
                  </a:cubicBezTo>
                  <a:cubicBezTo>
                    <a:pt x="74" y="1768"/>
                    <a:pt x="149" y="1779"/>
                    <a:pt x="223" y="1800"/>
                  </a:cubicBezTo>
                  <a:cubicBezTo>
                    <a:pt x="561" y="1208"/>
                    <a:pt x="900" y="625"/>
                    <a:pt x="1229" y="43"/>
                  </a:cubicBezTo>
                  <a:cubicBezTo>
                    <a:pt x="1165" y="22"/>
                    <a:pt x="1091" y="11"/>
                    <a:pt x="1017" y="1"/>
                  </a:cubicBez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2903;p68">
              <a:extLst>
                <a:ext uri="{FF2B5EF4-FFF2-40B4-BE49-F238E27FC236}">
                  <a16:creationId xmlns:a16="http://schemas.microsoft.com/office/drawing/2014/main" id="{6FEBABBE-F0FC-386F-E56E-8F5FDFBDA70A}"/>
                </a:ext>
              </a:extLst>
            </p:cNvPr>
            <p:cNvSpPr/>
            <p:nvPr/>
          </p:nvSpPr>
          <p:spPr>
            <a:xfrm>
              <a:off x="4426525" y="4315175"/>
              <a:ext cx="29150" cy="47925"/>
            </a:xfrm>
            <a:custGeom>
              <a:avLst/>
              <a:gdLst/>
              <a:ahLst/>
              <a:cxnLst/>
              <a:rect l="l" t="t" r="r" b="b"/>
              <a:pathLst>
                <a:path w="1166" h="1917" extrusionOk="0">
                  <a:moveTo>
                    <a:pt x="1006" y="0"/>
                  </a:moveTo>
                  <a:cubicBezTo>
                    <a:pt x="667" y="593"/>
                    <a:pt x="328" y="1176"/>
                    <a:pt x="1" y="1758"/>
                  </a:cubicBezTo>
                  <a:cubicBezTo>
                    <a:pt x="43" y="1811"/>
                    <a:pt x="96" y="1864"/>
                    <a:pt x="149" y="1917"/>
                  </a:cubicBezTo>
                  <a:cubicBezTo>
                    <a:pt x="488" y="1324"/>
                    <a:pt x="826" y="741"/>
                    <a:pt x="1165" y="160"/>
                  </a:cubicBezTo>
                  <a:cubicBezTo>
                    <a:pt x="1112" y="106"/>
                    <a:pt x="1059" y="64"/>
                    <a:pt x="1006" y="0"/>
                  </a:cubicBez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2904;p68">
              <a:extLst>
                <a:ext uri="{FF2B5EF4-FFF2-40B4-BE49-F238E27FC236}">
                  <a16:creationId xmlns:a16="http://schemas.microsoft.com/office/drawing/2014/main" id="{B713ACCD-A820-AB1D-985E-C43294F3345C}"/>
                </a:ext>
              </a:extLst>
            </p:cNvPr>
            <p:cNvSpPr/>
            <p:nvPr/>
          </p:nvSpPr>
          <p:spPr>
            <a:xfrm>
              <a:off x="4435000" y="4323375"/>
              <a:ext cx="29400" cy="47150"/>
            </a:xfrm>
            <a:custGeom>
              <a:avLst/>
              <a:gdLst/>
              <a:ahLst/>
              <a:cxnLst/>
              <a:rect l="l" t="t" r="r" b="b"/>
              <a:pathLst>
                <a:path w="1176" h="1886" extrusionOk="0">
                  <a:moveTo>
                    <a:pt x="1006" y="1"/>
                  </a:moveTo>
                  <a:cubicBezTo>
                    <a:pt x="667" y="583"/>
                    <a:pt x="328" y="1166"/>
                    <a:pt x="0" y="1747"/>
                  </a:cubicBezTo>
                  <a:cubicBezTo>
                    <a:pt x="53" y="1790"/>
                    <a:pt x="106" y="1843"/>
                    <a:pt x="159" y="1885"/>
                  </a:cubicBezTo>
                  <a:cubicBezTo>
                    <a:pt x="498" y="1293"/>
                    <a:pt x="836" y="710"/>
                    <a:pt x="1175" y="128"/>
                  </a:cubicBezTo>
                  <a:cubicBezTo>
                    <a:pt x="1123" y="86"/>
                    <a:pt x="1059" y="43"/>
                    <a:pt x="1006" y="1"/>
                  </a:cubicBez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2905;p68">
              <a:extLst>
                <a:ext uri="{FF2B5EF4-FFF2-40B4-BE49-F238E27FC236}">
                  <a16:creationId xmlns:a16="http://schemas.microsoft.com/office/drawing/2014/main" id="{2B3E2028-B4AB-D136-508A-60BD76A0002F}"/>
                </a:ext>
              </a:extLst>
            </p:cNvPr>
            <p:cNvSpPr/>
            <p:nvPr/>
          </p:nvSpPr>
          <p:spPr>
            <a:xfrm>
              <a:off x="4444525" y="4330275"/>
              <a:ext cx="30200" cy="46325"/>
            </a:xfrm>
            <a:custGeom>
              <a:avLst/>
              <a:gdLst/>
              <a:ahLst/>
              <a:cxnLst/>
              <a:rect l="l" t="t" r="r" b="b"/>
              <a:pathLst>
                <a:path w="1208" h="1853" extrusionOk="0">
                  <a:moveTo>
                    <a:pt x="1017" y="0"/>
                  </a:moveTo>
                  <a:lnTo>
                    <a:pt x="1" y="1747"/>
                  </a:lnTo>
                  <a:cubicBezTo>
                    <a:pt x="64" y="1789"/>
                    <a:pt x="128" y="1821"/>
                    <a:pt x="191" y="1853"/>
                  </a:cubicBezTo>
                  <a:cubicBezTo>
                    <a:pt x="530" y="1271"/>
                    <a:pt x="869" y="678"/>
                    <a:pt x="1208" y="95"/>
                  </a:cubicBezTo>
                  <a:lnTo>
                    <a:pt x="1017" y="0"/>
                  </a:ln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2906;p68">
              <a:extLst>
                <a:ext uri="{FF2B5EF4-FFF2-40B4-BE49-F238E27FC236}">
                  <a16:creationId xmlns:a16="http://schemas.microsoft.com/office/drawing/2014/main" id="{0020602E-CB93-3581-14A1-A7E8737E95D6}"/>
                </a:ext>
              </a:extLst>
            </p:cNvPr>
            <p:cNvSpPr/>
            <p:nvPr/>
          </p:nvSpPr>
          <p:spPr>
            <a:xfrm>
              <a:off x="4247875" y="4225150"/>
              <a:ext cx="19525" cy="2975"/>
            </a:xfrm>
            <a:custGeom>
              <a:avLst/>
              <a:gdLst/>
              <a:ahLst/>
              <a:cxnLst/>
              <a:rect l="l" t="t" r="r" b="b"/>
              <a:pathLst>
                <a:path w="781" h="119" extrusionOk="0">
                  <a:moveTo>
                    <a:pt x="739" y="1"/>
                  </a:moveTo>
                  <a:cubicBezTo>
                    <a:pt x="736" y="1"/>
                    <a:pt x="734" y="1"/>
                    <a:pt x="731" y="2"/>
                  </a:cubicBezTo>
                  <a:cubicBezTo>
                    <a:pt x="498" y="13"/>
                    <a:pt x="275" y="34"/>
                    <a:pt x="53" y="44"/>
                  </a:cubicBezTo>
                  <a:cubicBezTo>
                    <a:pt x="0" y="55"/>
                    <a:pt x="11" y="119"/>
                    <a:pt x="53" y="119"/>
                  </a:cubicBezTo>
                  <a:cubicBezTo>
                    <a:pt x="286" y="97"/>
                    <a:pt x="508" y="86"/>
                    <a:pt x="741" y="65"/>
                  </a:cubicBezTo>
                  <a:cubicBezTo>
                    <a:pt x="781" y="65"/>
                    <a:pt x="774" y="1"/>
                    <a:pt x="739" y="1"/>
                  </a:cubicBez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2907;p68">
              <a:extLst>
                <a:ext uri="{FF2B5EF4-FFF2-40B4-BE49-F238E27FC236}">
                  <a16:creationId xmlns:a16="http://schemas.microsoft.com/office/drawing/2014/main" id="{02222369-9615-2361-0E68-572B2D565F8E}"/>
                </a:ext>
              </a:extLst>
            </p:cNvPr>
            <p:cNvSpPr/>
            <p:nvPr/>
          </p:nvSpPr>
          <p:spPr>
            <a:xfrm>
              <a:off x="4250875" y="4220125"/>
              <a:ext cx="19450" cy="3000"/>
            </a:xfrm>
            <a:custGeom>
              <a:avLst/>
              <a:gdLst/>
              <a:ahLst/>
              <a:cxnLst/>
              <a:rect l="l" t="t" r="r" b="b"/>
              <a:pathLst>
                <a:path w="778" h="120" extrusionOk="0">
                  <a:moveTo>
                    <a:pt x="735" y="1"/>
                  </a:moveTo>
                  <a:cubicBezTo>
                    <a:pt x="733" y="1"/>
                    <a:pt x="730" y="1"/>
                    <a:pt x="727" y="2"/>
                  </a:cubicBezTo>
                  <a:cubicBezTo>
                    <a:pt x="505" y="12"/>
                    <a:pt x="272" y="33"/>
                    <a:pt x="49" y="55"/>
                  </a:cubicBezTo>
                  <a:cubicBezTo>
                    <a:pt x="1" y="55"/>
                    <a:pt x="6" y="119"/>
                    <a:pt x="50" y="119"/>
                  </a:cubicBezTo>
                  <a:cubicBezTo>
                    <a:pt x="53" y="119"/>
                    <a:pt x="57" y="119"/>
                    <a:pt x="60" y="118"/>
                  </a:cubicBezTo>
                  <a:cubicBezTo>
                    <a:pt x="282" y="108"/>
                    <a:pt x="505" y="87"/>
                    <a:pt x="738" y="66"/>
                  </a:cubicBezTo>
                  <a:cubicBezTo>
                    <a:pt x="777" y="66"/>
                    <a:pt x="771" y="1"/>
                    <a:pt x="735" y="1"/>
                  </a:cubicBez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2908;p68">
              <a:extLst>
                <a:ext uri="{FF2B5EF4-FFF2-40B4-BE49-F238E27FC236}">
                  <a16:creationId xmlns:a16="http://schemas.microsoft.com/office/drawing/2014/main" id="{CE883BDA-03CB-64DE-E569-E9AC50930277}"/>
                </a:ext>
              </a:extLst>
            </p:cNvPr>
            <p:cNvSpPr/>
            <p:nvPr/>
          </p:nvSpPr>
          <p:spPr>
            <a:xfrm>
              <a:off x="4253975" y="4215100"/>
              <a:ext cx="19250" cy="3000"/>
            </a:xfrm>
            <a:custGeom>
              <a:avLst/>
              <a:gdLst/>
              <a:ahLst/>
              <a:cxnLst/>
              <a:rect l="l" t="t" r="r" b="b"/>
              <a:pathLst>
                <a:path w="770" h="120" extrusionOk="0">
                  <a:moveTo>
                    <a:pt x="728" y="0"/>
                  </a:moveTo>
                  <a:cubicBezTo>
                    <a:pt x="725" y="0"/>
                    <a:pt x="723" y="1"/>
                    <a:pt x="720" y="1"/>
                  </a:cubicBezTo>
                  <a:cubicBezTo>
                    <a:pt x="497" y="12"/>
                    <a:pt x="264" y="34"/>
                    <a:pt x="42" y="55"/>
                  </a:cubicBezTo>
                  <a:cubicBezTo>
                    <a:pt x="3" y="55"/>
                    <a:pt x="0" y="119"/>
                    <a:pt x="43" y="119"/>
                  </a:cubicBezTo>
                  <a:cubicBezTo>
                    <a:pt x="46" y="119"/>
                    <a:pt x="49" y="119"/>
                    <a:pt x="52" y="118"/>
                  </a:cubicBezTo>
                  <a:cubicBezTo>
                    <a:pt x="275" y="107"/>
                    <a:pt x="497" y="86"/>
                    <a:pt x="730" y="65"/>
                  </a:cubicBezTo>
                  <a:cubicBezTo>
                    <a:pt x="770" y="65"/>
                    <a:pt x="763" y="0"/>
                    <a:pt x="728" y="0"/>
                  </a:cubicBez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2909;p68">
              <a:extLst>
                <a:ext uri="{FF2B5EF4-FFF2-40B4-BE49-F238E27FC236}">
                  <a16:creationId xmlns:a16="http://schemas.microsoft.com/office/drawing/2014/main" id="{0D8DE02C-EA43-9ADB-5EB0-F012C555D1F3}"/>
                </a:ext>
              </a:extLst>
            </p:cNvPr>
            <p:cNvSpPr/>
            <p:nvPr/>
          </p:nvSpPr>
          <p:spPr>
            <a:xfrm>
              <a:off x="4256925" y="4210100"/>
              <a:ext cx="19300" cy="2950"/>
            </a:xfrm>
            <a:custGeom>
              <a:avLst/>
              <a:gdLst/>
              <a:ahLst/>
              <a:cxnLst/>
              <a:rect l="l" t="t" r="r" b="b"/>
              <a:pathLst>
                <a:path w="772" h="118" extrusionOk="0">
                  <a:moveTo>
                    <a:pt x="718" y="1"/>
                  </a:moveTo>
                  <a:cubicBezTo>
                    <a:pt x="496" y="22"/>
                    <a:pt x="263" y="32"/>
                    <a:pt x="40" y="53"/>
                  </a:cubicBezTo>
                  <a:cubicBezTo>
                    <a:pt x="1" y="53"/>
                    <a:pt x="8" y="118"/>
                    <a:pt x="43" y="118"/>
                  </a:cubicBezTo>
                  <a:cubicBezTo>
                    <a:pt x="46" y="118"/>
                    <a:pt x="48" y="118"/>
                    <a:pt x="51" y="117"/>
                  </a:cubicBezTo>
                  <a:cubicBezTo>
                    <a:pt x="273" y="107"/>
                    <a:pt x="506" y="85"/>
                    <a:pt x="729" y="74"/>
                  </a:cubicBezTo>
                  <a:cubicBezTo>
                    <a:pt x="771" y="64"/>
                    <a:pt x="760" y="1"/>
                    <a:pt x="718" y="1"/>
                  </a:cubicBez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2910;p68">
              <a:extLst>
                <a:ext uri="{FF2B5EF4-FFF2-40B4-BE49-F238E27FC236}">
                  <a16:creationId xmlns:a16="http://schemas.microsoft.com/office/drawing/2014/main" id="{F199A1FD-9548-A8C6-CFB3-6E9C926051FE}"/>
                </a:ext>
              </a:extLst>
            </p:cNvPr>
            <p:cNvSpPr/>
            <p:nvPr/>
          </p:nvSpPr>
          <p:spPr>
            <a:xfrm>
              <a:off x="4259775" y="4205075"/>
              <a:ext cx="19350" cy="3200"/>
            </a:xfrm>
            <a:custGeom>
              <a:avLst/>
              <a:gdLst/>
              <a:ahLst/>
              <a:cxnLst/>
              <a:rect l="l" t="t" r="r" b="b"/>
              <a:pathLst>
                <a:path w="774" h="128" extrusionOk="0">
                  <a:moveTo>
                    <a:pt x="721" y="0"/>
                  </a:moveTo>
                  <a:cubicBezTo>
                    <a:pt x="498" y="21"/>
                    <a:pt x="276" y="32"/>
                    <a:pt x="43" y="54"/>
                  </a:cubicBezTo>
                  <a:cubicBezTo>
                    <a:pt x="1" y="54"/>
                    <a:pt x="11" y="127"/>
                    <a:pt x="53" y="127"/>
                  </a:cubicBezTo>
                  <a:cubicBezTo>
                    <a:pt x="276" y="106"/>
                    <a:pt x="509" y="85"/>
                    <a:pt x="731" y="75"/>
                  </a:cubicBezTo>
                  <a:cubicBezTo>
                    <a:pt x="773" y="64"/>
                    <a:pt x="773" y="0"/>
                    <a:pt x="721" y="0"/>
                  </a:cubicBez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2911;p68">
              <a:extLst>
                <a:ext uri="{FF2B5EF4-FFF2-40B4-BE49-F238E27FC236}">
                  <a16:creationId xmlns:a16="http://schemas.microsoft.com/office/drawing/2014/main" id="{2D4F1C77-947C-7945-3585-86027DF662DC}"/>
                </a:ext>
              </a:extLst>
            </p:cNvPr>
            <p:cNvSpPr/>
            <p:nvPr/>
          </p:nvSpPr>
          <p:spPr>
            <a:xfrm>
              <a:off x="4262675" y="4200050"/>
              <a:ext cx="19375" cy="3200"/>
            </a:xfrm>
            <a:custGeom>
              <a:avLst/>
              <a:gdLst/>
              <a:ahLst/>
              <a:cxnLst/>
              <a:rect l="l" t="t" r="r" b="b"/>
              <a:pathLst>
                <a:path w="775" h="128" extrusionOk="0">
                  <a:moveTo>
                    <a:pt x="721" y="0"/>
                  </a:moveTo>
                  <a:cubicBezTo>
                    <a:pt x="499" y="22"/>
                    <a:pt x="276" y="32"/>
                    <a:pt x="43" y="53"/>
                  </a:cubicBezTo>
                  <a:cubicBezTo>
                    <a:pt x="1" y="53"/>
                    <a:pt x="12" y="127"/>
                    <a:pt x="54" y="127"/>
                  </a:cubicBezTo>
                  <a:cubicBezTo>
                    <a:pt x="276" y="106"/>
                    <a:pt x="509" y="85"/>
                    <a:pt x="732" y="74"/>
                  </a:cubicBezTo>
                  <a:cubicBezTo>
                    <a:pt x="774" y="64"/>
                    <a:pt x="774" y="0"/>
                    <a:pt x="721" y="0"/>
                  </a:cubicBez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2912;p68">
              <a:extLst>
                <a:ext uri="{FF2B5EF4-FFF2-40B4-BE49-F238E27FC236}">
                  <a16:creationId xmlns:a16="http://schemas.microsoft.com/office/drawing/2014/main" id="{383A09EF-1155-3304-0542-B87336CA5032}"/>
                </a:ext>
              </a:extLst>
            </p:cNvPr>
            <p:cNvSpPr/>
            <p:nvPr/>
          </p:nvSpPr>
          <p:spPr>
            <a:xfrm>
              <a:off x="4265600" y="4195000"/>
              <a:ext cx="19625" cy="3200"/>
            </a:xfrm>
            <a:custGeom>
              <a:avLst/>
              <a:gdLst/>
              <a:ahLst/>
              <a:cxnLst/>
              <a:rect l="l" t="t" r="r" b="b"/>
              <a:pathLst>
                <a:path w="785" h="128" extrusionOk="0">
                  <a:moveTo>
                    <a:pt x="731" y="1"/>
                  </a:moveTo>
                  <a:cubicBezTo>
                    <a:pt x="498" y="22"/>
                    <a:pt x="276" y="43"/>
                    <a:pt x="43" y="54"/>
                  </a:cubicBezTo>
                  <a:cubicBezTo>
                    <a:pt x="1" y="54"/>
                    <a:pt x="11" y="128"/>
                    <a:pt x="53" y="128"/>
                  </a:cubicBezTo>
                  <a:cubicBezTo>
                    <a:pt x="286" y="107"/>
                    <a:pt x="509" y="97"/>
                    <a:pt x="731" y="75"/>
                  </a:cubicBezTo>
                  <a:cubicBezTo>
                    <a:pt x="784" y="75"/>
                    <a:pt x="773" y="1"/>
                    <a:pt x="731" y="1"/>
                  </a:cubicBez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2913;p68">
              <a:extLst>
                <a:ext uri="{FF2B5EF4-FFF2-40B4-BE49-F238E27FC236}">
                  <a16:creationId xmlns:a16="http://schemas.microsoft.com/office/drawing/2014/main" id="{BA4DD9D3-6928-BB25-CB16-2AE3658E83E0}"/>
                </a:ext>
              </a:extLst>
            </p:cNvPr>
            <p:cNvSpPr/>
            <p:nvPr/>
          </p:nvSpPr>
          <p:spPr>
            <a:xfrm>
              <a:off x="4268500" y="4190000"/>
              <a:ext cx="19625" cy="3200"/>
            </a:xfrm>
            <a:custGeom>
              <a:avLst/>
              <a:gdLst/>
              <a:ahLst/>
              <a:cxnLst/>
              <a:rect l="l" t="t" r="r" b="b"/>
              <a:pathLst>
                <a:path w="785" h="128" extrusionOk="0">
                  <a:moveTo>
                    <a:pt x="732" y="0"/>
                  </a:moveTo>
                  <a:cubicBezTo>
                    <a:pt x="499" y="21"/>
                    <a:pt x="276" y="42"/>
                    <a:pt x="54" y="53"/>
                  </a:cubicBezTo>
                  <a:cubicBezTo>
                    <a:pt x="1" y="64"/>
                    <a:pt x="12" y="127"/>
                    <a:pt x="54" y="127"/>
                  </a:cubicBezTo>
                  <a:cubicBezTo>
                    <a:pt x="287" y="106"/>
                    <a:pt x="509" y="95"/>
                    <a:pt x="732" y="74"/>
                  </a:cubicBezTo>
                  <a:cubicBezTo>
                    <a:pt x="784" y="74"/>
                    <a:pt x="774" y="0"/>
                    <a:pt x="732" y="0"/>
                  </a:cubicBez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2914;p68">
              <a:extLst>
                <a:ext uri="{FF2B5EF4-FFF2-40B4-BE49-F238E27FC236}">
                  <a16:creationId xmlns:a16="http://schemas.microsoft.com/office/drawing/2014/main" id="{EC5A28F9-3F4B-0C5E-C66E-512D910EFA6A}"/>
                </a:ext>
              </a:extLst>
            </p:cNvPr>
            <p:cNvSpPr/>
            <p:nvPr/>
          </p:nvSpPr>
          <p:spPr>
            <a:xfrm>
              <a:off x="4455250" y="4374100"/>
              <a:ext cx="18275" cy="8175"/>
            </a:xfrm>
            <a:custGeom>
              <a:avLst/>
              <a:gdLst/>
              <a:ahLst/>
              <a:cxnLst/>
              <a:rect l="l" t="t" r="r" b="b"/>
              <a:pathLst>
                <a:path w="731" h="327" extrusionOk="0">
                  <a:moveTo>
                    <a:pt x="42" y="0"/>
                  </a:moveTo>
                  <a:cubicBezTo>
                    <a:pt x="12" y="0"/>
                    <a:pt x="1" y="50"/>
                    <a:pt x="37" y="68"/>
                  </a:cubicBezTo>
                  <a:cubicBezTo>
                    <a:pt x="249" y="153"/>
                    <a:pt x="461" y="238"/>
                    <a:pt x="662" y="322"/>
                  </a:cubicBezTo>
                  <a:cubicBezTo>
                    <a:pt x="668" y="325"/>
                    <a:pt x="673" y="327"/>
                    <a:pt x="679" y="327"/>
                  </a:cubicBezTo>
                  <a:cubicBezTo>
                    <a:pt x="712" y="327"/>
                    <a:pt x="730" y="277"/>
                    <a:pt x="694" y="259"/>
                  </a:cubicBezTo>
                  <a:lnTo>
                    <a:pt x="59" y="5"/>
                  </a:lnTo>
                  <a:cubicBezTo>
                    <a:pt x="53" y="2"/>
                    <a:pt x="47" y="0"/>
                    <a:pt x="42" y="0"/>
                  </a:cubicBez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2915;p68">
              <a:extLst>
                <a:ext uri="{FF2B5EF4-FFF2-40B4-BE49-F238E27FC236}">
                  <a16:creationId xmlns:a16="http://schemas.microsoft.com/office/drawing/2014/main" id="{B5A423DA-0BC1-696A-F055-0F88C249114D}"/>
                </a:ext>
              </a:extLst>
            </p:cNvPr>
            <p:cNvSpPr/>
            <p:nvPr/>
          </p:nvSpPr>
          <p:spPr>
            <a:xfrm>
              <a:off x="4457575" y="4369950"/>
              <a:ext cx="18325" cy="8325"/>
            </a:xfrm>
            <a:custGeom>
              <a:avLst/>
              <a:gdLst/>
              <a:ahLst/>
              <a:cxnLst/>
              <a:rect l="l" t="t" r="r" b="b"/>
              <a:pathLst>
                <a:path w="733" h="333" extrusionOk="0">
                  <a:moveTo>
                    <a:pt x="51" y="0"/>
                  </a:moveTo>
                  <a:cubicBezTo>
                    <a:pt x="15" y="0"/>
                    <a:pt x="0" y="55"/>
                    <a:pt x="39" y="75"/>
                  </a:cubicBezTo>
                  <a:cubicBezTo>
                    <a:pt x="251" y="160"/>
                    <a:pt x="463" y="244"/>
                    <a:pt x="664" y="329"/>
                  </a:cubicBezTo>
                  <a:cubicBezTo>
                    <a:pt x="670" y="332"/>
                    <a:pt x="675" y="333"/>
                    <a:pt x="680" y="333"/>
                  </a:cubicBezTo>
                  <a:cubicBezTo>
                    <a:pt x="713" y="333"/>
                    <a:pt x="733" y="275"/>
                    <a:pt x="696" y="266"/>
                  </a:cubicBezTo>
                  <a:cubicBezTo>
                    <a:pt x="484" y="181"/>
                    <a:pt x="272" y="86"/>
                    <a:pt x="60" y="1"/>
                  </a:cubicBezTo>
                  <a:cubicBezTo>
                    <a:pt x="57" y="0"/>
                    <a:pt x="54" y="0"/>
                    <a:pt x="51" y="0"/>
                  </a:cubicBez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2916;p68">
              <a:extLst>
                <a:ext uri="{FF2B5EF4-FFF2-40B4-BE49-F238E27FC236}">
                  <a16:creationId xmlns:a16="http://schemas.microsoft.com/office/drawing/2014/main" id="{02B8E309-063C-513A-166C-DB058866D51D}"/>
                </a:ext>
              </a:extLst>
            </p:cNvPr>
            <p:cNvSpPr/>
            <p:nvPr/>
          </p:nvSpPr>
          <p:spPr>
            <a:xfrm>
              <a:off x="4460000" y="4365900"/>
              <a:ext cx="18350" cy="8350"/>
            </a:xfrm>
            <a:custGeom>
              <a:avLst/>
              <a:gdLst/>
              <a:ahLst/>
              <a:cxnLst/>
              <a:rect l="l" t="t" r="r" b="b"/>
              <a:pathLst>
                <a:path w="734" h="334" extrusionOk="0">
                  <a:moveTo>
                    <a:pt x="45" y="0"/>
                  </a:moveTo>
                  <a:cubicBezTo>
                    <a:pt x="13" y="0"/>
                    <a:pt x="1" y="59"/>
                    <a:pt x="38" y="68"/>
                  </a:cubicBezTo>
                  <a:cubicBezTo>
                    <a:pt x="250" y="163"/>
                    <a:pt x="461" y="248"/>
                    <a:pt x="673" y="333"/>
                  </a:cubicBezTo>
                  <a:cubicBezTo>
                    <a:pt x="676" y="333"/>
                    <a:pt x="679" y="334"/>
                    <a:pt x="682" y="334"/>
                  </a:cubicBezTo>
                  <a:cubicBezTo>
                    <a:pt x="718" y="334"/>
                    <a:pt x="734" y="279"/>
                    <a:pt x="694" y="269"/>
                  </a:cubicBezTo>
                  <a:cubicBezTo>
                    <a:pt x="483" y="173"/>
                    <a:pt x="271" y="89"/>
                    <a:pt x="59" y="4"/>
                  </a:cubicBezTo>
                  <a:cubicBezTo>
                    <a:pt x="54" y="1"/>
                    <a:pt x="49" y="0"/>
                    <a:pt x="45" y="0"/>
                  </a:cubicBez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2917;p68">
              <a:extLst>
                <a:ext uri="{FF2B5EF4-FFF2-40B4-BE49-F238E27FC236}">
                  <a16:creationId xmlns:a16="http://schemas.microsoft.com/office/drawing/2014/main" id="{BB60C050-E130-A8AE-CAE9-9E7FCCE6FF27}"/>
                </a:ext>
              </a:extLst>
            </p:cNvPr>
            <p:cNvSpPr/>
            <p:nvPr/>
          </p:nvSpPr>
          <p:spPr>
            <a:xfrm>
              <a:off x="4462375" y="4361925"/>
              <a:ext cx="18350" cy="8350"/>
            </a:xfrm>
            <a:custGeom>
              <a:avLst/>
              <a:gdLst/>
              <a:ahLst/>
              <a:cxnLst/>
              <a:rect l="l" t="t" r="r" b="b"/>
              <a:pathLst>
                <a:path w="734" h="334" extrusionOk="0">
                  <a:moveTo>
                    <a:pt x="44" y="1"/>
                  </a:moveTo>
                  <a:cubicBezTo>
                    <a:pt x="12" y="1"/>
                    <a:pt x="1" y="59"/>
                    <a:pt x="38" y="68"/>
                  </a:cubicBezTo>
                  <a:cubicBezTo>
                    <a:pt x="250" y="153"/>
                    <a:pt x="461" y="238"/>
                    <a:pt x="673" y="332"/>
                  </a:cubicBezTo>
                  <a:cubicBezTo>
                    <a:pt x="676" y="333"/>
                    <a:pt x="680" y="334"/>
                    <a:pt x="683" y="334"/>
                  </a:cubicBezTo>
                  <a:cubicBezTo>
                    <a:pt x="718" y="334"/>
                    <a:pt x="733" y="278"/>
                    <a:pt x="694" y="259"/>
                  </a:cubicBezTo>
                  <a:lnTo>
                    <a:pt x="59" y="5"/>
                  </a:lnTo>
                  <a:cubicBezTo>
                    <a:pt x="54" y="2"/>
                    <a:pt x="49" y="1"/>
                    <a:pt x="44" y="1"/>
                  </a:cubicBez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2918;p68">
              <a:extLst>
                <a:ext uri="{FF2B5EF4-FFF2-40B4-BE49-F238E27FC236}">
                  <a16:creationId xmlns:a16="http://schemas.microsoft.com/office/drawing/2014/main" id="{91DEC229-56A9-443E-6700-E747D9132DA4}"/>
                </a:ext>
              </a:extLst>
            </p:cNvPr>
            <p:cNvSpPr/>
            <p:nvPr/>
          </p:nvSpPr>
          <p:spPr>
            <a:xfrm>
              <a:off x="4464800" y="4357950"/>
              <a:ext cx="18250" cy="8175"/>
            </a:xfrm>
            <a:custGeom>
              <a:avLst/>
              <a:gdLst/>
              <a:ahLst/>
              <a:cxnLst/>
              <a:rect l="l" t="t" r="r" b="b"/>
              <a:pathLst>
                <a:path w="730" h="327" extrusionOk="0">
                  <a:moveTo>
                    <a:pt x="41" y="0"/>
                  </a:moveTo>
                  <a:cubicBezTo>
                    <a:pt x="11" y="0"/>
                    <a:pt x="0" y="50"/>
                    <a:pt x="37" y="68"/>
                  </a:cubicBezTo>
                  <a:lnTo>
                    <a:pt x="672" y="322"/>
                  </a:lnTo>
                  <a:cubicBezTo>
                    <a:pt x="678" y="325"/>
                    <a:pt x="683" y="326"/>
                    <a:pt x="688" y="326"/>
                  </a:cubicBezTo>
                  <a:cubicBezTo>
                    <a:pt x="719" y="326"/>
                    <a:pt x="729" y="277"/>
                    <a:pt x="693" y="259"/>
                  </a:cubicBezTo>
                  <a:lnTo>
                    <a:pt x="58" y="4"/>
                  </a:lnTo>
                  <a:cubicBezTo>
                    <a:pt x="52" y="1"/>
                    <a:pt x="46" y="0"/>
                    <a:pt x="41" y="0"/>
                  </a:cubicBez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2919;p68">
              <a:extLst>
                <a:ext uri="{FF2B5EF4-FFF2-40B4-BE49-F238E27FC236}">
                  <a16:creationId xmlns:a16="http://schemas.microsoft.com/office/drawing/2014/main" id="{1286D465-F41E-1634-A2FB-AA693757C5B5}"/>
                </a:ext>
              </a:extLst>
            </p:cNvPr>
            <p:cNvSpPr/>
            <p:nvPr/>
          </p:nvSpPr>
          <p:spPr>
            <a:xfrm>
              <a:off x="4467100" y="4353775"/>
              <a:ext cx="18325" cy="8375"/>
            </a:xfrm>
            <a:custGeom>
              <a:avLst/>
              <a:gdLst/>
              <a:ahLst/>
              <a:cxnLst/>
              <a:rect l="l" t="t" r="r" b="b"/>
              <a:pathLst>
                <a:path w="733" h="335" extrusionOk="0">
                  <a:moveTo>
                    <a:pt x="63" y="1"/>
                  </a:moveTo>
                  <a:cubicBezTo>
                    <a:pt x="25" y="1"/>
                    <a:pt x="0" y="57"/>
                    <a:pt x="39" y="77"/>
                  </a:cubicBezTo>
                  <a:lnTo>
                    <a:pt x="675" y="331"/>
                  </a:lnTo>
                  <a:cubicBezTo>
                    <a:pt x="680" y="333"/>
                    <a:pt x="685" y="334"/>
                    <a:pt x="689" y="334"/>
                  </a:cubicBezTo>
                  <a:cubicBezTo>
                    <a:pt x="721" y="334"/>
                    <a:pt x="733" y="276"/>
                    <a:pt x="696" y="267"/>
                  </a:cubicBezTo>
                  <a:cubicBezTo>
                    <a:pt x="484" y="182"/>
                    <a:pt x="272" y="98"/>
                    <a:pt x="72" y="2"/>
                  </a:cubicBezTo>
                  <a:cubicBezTo>
                    <a:pt x="69" y="1"/>
                    <a:pt x="65" y="1"/>
                    <a:pt x="63" y="1"/>
                  </a:cubicBez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2920;p68">
              <a:extLst>
                <a:ext uri="{FF2B5EF4-FFF2-40B4-BE49-F238E27FC236}">
                  <a16:creationId xmlns:a16="http://schemas.microsoft.com/office/drawing/2014/main" id="{1C75ED76-0A35-15DC-4CFB-41A69CFF6778}"/>
                </a:ext>
              </a:extLst>
            </p:cNvPr>
            <p:cNvSpPr/>
            <p:nvPr/>
          </p:nvSpPr>
          <p:spPr>
            <a:xfrm>
              <a:off x="4469550" y="4349750"/>
              <a:ext cx="18275" cy="8425"/>
            </a:xfrm>
            <a:custGeom>
              <a:avLst/>
              <a:gdLst/>
              <a:ahLst/>
              <a:cxnLst/>
              <a:rect l="l" t="t" r="r" b="b"/>
              <a:pathLst>
                <a:path w="731" h="337" extrusionOk="0">
                  <a:moveTo>
                    <a:pt x="53" y="1"/>
                  </a:moveTo>
                  <a:cubicBezTo>
                    <a:pt x="19" y="1"/>
                    <a:pt x="0" y="59"/>
                    <a:pt x="37" y="68"/>
                  </a:cubicBezTo>
                  <a:cubicBezTo>
                    <a:pt x="249" y="163"/>
                    <a:pt x="461" y="248"/>
                    <a:pt x="672" y="332"/>
                  </a:cubicBezTo>
                  <a:cubicBezTo>
                    <a:pt x="678" y="335"/>
                    <a:pt x="683" y="336"/>
                    <a:pt x="687" y="336"/>
                  </a:cubicBezTo>
                  <a:cubicBezTo>
                    <a:pt x="719" y="336"/>
                    <a:pt x="731" y="279"/>
                    <a:pt x="694" y="269"/>
                  </a:cubicBezTo>
                  <a:cubicBezTo>
                    <a:pt x="482" y="174"/>
                    <a:pt x="270" y="89"/>
                    <a:pt x="68" y="5"/>
                  </a:cubicBezTo>
                  <a:cubicBezTo>
                    <a:pt x="63" y="2"/>
                    <a:pt x="58" y="1"/>
                    <a:pt x="53" y="1"/>
                  </a:cubicBez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2921;p68">
              <a:extLst>
                <a:ext uri="{FF2B5EF4-FFF2-40B4-BE49-F238E27FC236}">
                  <a16:creationId xmlns:a16="http://schemas.microsoft.com/office/drawing/2014/main" id="{D137DA5F-C79C-FDF1-ABEA-88B72FF4C0D1}"/>
                </a:ext>
              </a:extLst>
            </p:cNvPr>
            <p:cNvSpPr/>
            <p:nvPr/>
          </p:nvSpPr>
          <p:spPr>
            <a:xfrm>
              <a:off x="4471900" y="4345775"/>
              <a:ext cx="18350" cy="8375"/>
            </a:xfrm>
            <a:custGeom>
              <a:avLst/>
              <a:gdLst/>
              <a:ahLst/>
              <a:cxnLst/>
              <a:rect l="l" t="t" r="r" b="b"/>
              <a:pathLst>
                <a:path w="734" h="335" extrusionOk="0">
                  <a:moveTo>
                    <a:pt x="55" y="1"/>
                  </a:moveTo>
                  <a:cubicBezTo>
                    <a:pt x="21" y="1"/>
                    <a:pt x="1" y="59"/>
                    <a:pt x="38" y="68"/>
                  </a:cubicBezTo>
                  <a:cubicBezTo>
                    <a:pt x="250" y="153"/>
                    <a:pt x="461" y="237"/>
                    <a:pt x="673" y="333"/>
                  </a:cubicBezTo>
                  <a:cubicBezTo>
                    <a:pt x="676" y="334"/>
                    <a:pt x="679" y="334"/>
                    <a:pt x="682" y="334"/>
                  </a:cubicBezTo>
                  <a:cubicBezTo>
                    <a:pt x="718" y="334"/>
                    <a:pt x="734" y="278"/>
                    <a:pt x="694" y="259"/>
                  </a:cubicBezTo>
                  <a:cubicBezTo>
                    <a:pt x="483" y="174"/>
                    <a:pt x="282" y="89"/>
                    <a:pt x="70" y="4"/>
                  </a:cubicBezTo>
                  <a:cubicBezTo>
                    <a:pt x="65" y="2"/>
                    <a:pt x="60" y="1"/>
                    <a:pt x="55" y="1"/>
                  </a:cubicBez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2922;p68">
              <a:extLst>
                <a:ext uri="{FF2B5EF4-FFF2-40B4-BE49-F238E27FC236}">
                  <a16:creationId xmlns:a16="http://schemas.microsoft.com/office/drawing/2014/main" id="{44DC9200-4758-994D-EA17-22C0C965ABCD}"/>
                </a:ext>
              </a:extLst>
            </p:cNvPr>
            <p:cNvSpPr/>
            <p:nvPr/>
          </p:nvSpPr>
          <p:spPr>
            <a:xfrm>
              <a:off x="4474575" y="4341800"/>
              <a:ext cx="18000" cy="8175"/>
            </a:xfrm>
            <a:custGeom>
              <a:avLst/>
              <a:gdLst/>
              <a:ahLst/>
              <a:cxnLst/>
              <a:rect l="l" t="t" r="r" b="b"/>
              <a:pathLst>
                <a:path w="720" h="327" extrusionOk="0">
                  <a:moveTo>
                    <a:pt x="42" y="1"/>
                  </a:moveTo>
                  <a:cubicBezTo>
                    <a:pt x="11" y="1"/>
                    <a:pt x="0" y="50"/>
                    <a:pt x="37" y="69"/>
                  </a:cubicBezTo>
                  <a:cubicBezTo>
                    <a:pt x="238" y="153"/>
                    <a:pt x="450" y="238"/>
                    <a:pt x="662" y="323"/>
                  </a:cubicBezTo>
                  <a:cubicBezTo>
                    <a:pt x="668" y="326"/>
                    <a:pt x="673" y="327"/>
                    <a:pt x="678" y="327"/>
                  </a:cubicBezTo>
                  <a:cubicBezTo>
                    <a:pt x="709" y="327"/>
                    <a:pt x="720" y="277"/>
                    <a:pt x="683" y="259"/>
                  </a:cubicBezTo>
                  <a:cubicBezTo>
                    <a:pt x="471" y="174"/>
                    <a:pt x="270" y="90"/>
                    <a:pt x="58" y="5"/>
                  </a:cubicBezTo>
                  <a:cubicBezTo>
                    <a:pt x="52" y="2"/>
                    <a:pt x="47" y="1"/>
                    <a:pt x="42" y="1"/>
                  </a:cubicBez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2923;p68">
              <a:extLst>
                <a:ext uri="{FF2B5EF4-FFF2-40B4-BE49-F238E27FC236}">
                  <a16:creationId xmlns:a16="http://schemas.microsoft.com/office/drawing/2014/main" id="{4D4CB97D-4F74-734B-1556-A1883E36D792}"/>
                </a:ext>
              </a:extLst>
            </p:cNvPr>
            <p:cNvSpPr/>
            <p:nvPr/>
          </p:nvSpPr>
          <p:spPr>
            <a:xfrm>
              <a:off x="4476900" y="4337650"/>
              <a:ext cx="18075" cy="8350"/>
            </a:xfrm>
            <a:custGeom>
              <a:avLst/>
              <a:gdLst/>
              <a:ahLst/>
              <a:cxnLst/>
              <a:rect l="l" t="t" r="r" b="b"/>
              <a:pathLst>
                <a:path w="723" h="334" extrusionOk="0">
                  <a:moveTo>
                    <a:pt x="51" y="0"/>
                  </a:moveTo>
                  <a:cubicBezTo>
                    <a:pt x="15" y="0"/>
                    <a:pt x="1" y="56"/>
                    <a:pt x="40" y="75"/>
                  </a:cubicBezTo>
                  <a:cubicBezTo>
                    <a:pt x="240" y="160"/>
                    <a:pt x="452" y="245"/>
                    <a:pt x="664" y="329"/>
                  </a:cubicBezTo>
                  <a:cubicBezTo>
                    <a:pt x="669" y="332"/>
                    <a:pt x="674" y="333"/>
                    <a:pt x="679" y="333"/>
                  </a:cubicBezTo>
                  <a:cubicBezTo>
                    <a:pt x="710" y="333"/>
                    <a:pt x="722" y="276"/>
                    <a:pt x="685" y="266"/>
                  </a:cubicBezTo>
                  <a:cubicBezTo>
                    <a:pt x="484" y="181"/>
                    <a:pt x="272" y="97"/>
                    <a:pt x="61" y="2"/>
                  </a:cubicBezTo>
                  <a:cubicBezTo>
                    <a:pt x="57" y="1"/>
                    <a:pt x="54" y="0"/>
                    <a:pt x="51" y="0"/>
                  </a:cubicBez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924;p68">
              <a:extLst>
                <a:ext uri="{FF2B5EF4-FFF2-40B4-BE49-F238E27FC236}">
                  <a16:creationId xmlns:a16="http://schemas.microsoft.com/office/drawing/2014/main" id="{44CC0FF4-5367-8B7A-C355-65C60E39E467}"/>
                </a:ext>
              </a:extLst>
            </p:cNvPr>
            <p:cNvSpPr/>
            <p:nvPr/>
          </p:nvSpPr>
          <p:spPr>
            <a:xfrm>
              <a:off x="4104150" y="4209250"/>
              <a:ext cx="107225" cy="153325"/>
            </a:xfrm>
            <a:custGeom>
              <a:avLst/>
              <a:gdLst/>
              <a:ahLst/>
              <a:cxnLst/>
              <a:rect l="l" t="t" r="r" b="b"/>
              <a:pathLst>
                <a:path w="4289" h="6133" extrusionOk="0">
                  <a:moveTo>
                    <a:pt x="3865" y="77"/>
                  </a:moveTo>
                  <a:cubicBezTo>
                    <a:pt x="3918" y="77"/>
                    <a:pt x="3970" y="98"/>
                    <a:pt x="4013" y="119"/>
                  </a:cubicBezTo>
                  <a:cubicBezTo>
                    <a:pt x="4172" y="214"/>
                    <a:pt x="4193" y="447"/>
                    <a:pt x="4076" y="628"/>
                  </a:cubicBezTo>
                  <a:lnTo>
                    <a:pt x="742" y="5858"/>
                  </a:lnTo>
                  <a:cubicBezTo>
                    <a:pt x="660" y="5984"/>
                    <a:pt x="526" y="6058"/>
                    <a:pt x="402" y="6058"/>
                  </a:cubicBezTo>
                  <a:cubicBezTo>
                    <a:pt x="350" y="6058"/>
                    <a:pt x="299" y="6044"/>
                    <a:pt x="255" y="6016"/>
                  </a:cubicBezTo>
                  <a:cubicBezTo>
                    <a:pt x="138" y="5931"/>
                    <a:pt x="96" y="5773"/>
                    <a:pt x="149" y="5614"/>
                  </a:cubicBezTo>
                  <a:lnTo>
                    <a:pt x="1123" y="2565"/>
                  </a:lnTo>
                  <a:cubicBezTo>
                    <a:pt x="1144" y="2480"/>
                    <a:pt x="1197" y="2416"/>
                    <a:pt x="1250" y="2364"/>
                  </a:cubicBezTo>
                  <a:lnTo>
                    <a:pt x="3610" y="193"/>
                  </a:lnTo>
                  <a:cubicBezTo>
                    <a:pt x="3685" y="119"/>
                    <a:pt x="3780" y="77"/>
                    <a:pt x="3865" y="77"/>
                  </a:cubicBezTo>
                  <a:close/>
                  <a:moveTo>
                    <a:pt x="3865" y="1"/>
                  </a:moveTo>
                  <a:cubicBezTo>
                    <a:pt x="3759" y="1"/>
                    <a:pt x="3649" y="46"/>
                    <a:pt x="3558" y="130"/>
                  </a:cubicBezTo>
                  <a:lnTo>
                    <a:pt x="1197" y="2300"/>
                  </a:lnTo>
                  <a:cubicBezTo>
                    <a:pt x="1133" y="2364"/>
                    <a:pt x="1081" y="2449"/>
                    <a:pt x="1048" y="2533"/>
                  </a:cubicBezTo>
                  <a:lnTo>
                    <a:pt x="64" y="5592"/>
                  </a:lnTo>
                  <a:cubicBezTo>
                    <a:pt x="1" y="5783"/>
                    <a:pt x="64" y="5985"/>
                    <a:pt x="212" y="6079"/>
                  </a:cubicBezTo>
                  <a:cubicBezTo>
                    <a:pt x="276" y="6112"/>
                    <a:pt x="340" y="6133"/>
                    <a:pt x="403" y="6133"/>
                  </a:cubicBezTo>
                  <a:cubicBezTo>
                    <a:pt x="551" y="6133"/>
                    <a:pt x="710" y="6048"/>
                    <a:pt x="805" y="5900"/>
                  </a:cubicBezTo>
                  <a:lnTo>
                    <a:pt x="4140" y="670"/>
                  </a:lnTo>
                  <a:cubicBezTo>
                    <a:pt x="4288" y="447"/>
                    <a:pt x="4246" y="172"/>
                    <a:pt x="4055" y="56"/>
                  </a:cubicBezTo>
                  <a:cubicBezTo>
                    <a:pt x="3998" y="19"/>
                    <a:pt x="3932" y="1"/>
                    <a:pt x="3865" y="1"/>
                  </a:cubicBez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2925;p68">
              <a:extLst>
                <a:ext uri="{FF2B5EF4-FFF2-40B4-BE49-F238E27FC236}">
                  <a16:creationId xmlns:a16="http://schemas.microsoft.com/office/drawing/2014/main" id="{E96BE9FA-BE00-FC24-9333-BD8BC4E6EFB6}"/>
                </a:ext>
              </a:extLst>
            </p:cNvPr>
            <p:cNvSpPr/>
            <p:nvPr/>
          </p:nvSpPr>
          <p:spPr>
            <a:xfrm>
              <a:off x="4099125" y="4243400"/>
              <a:ext cx="34700" cy="27850"/>
            </a:xfrm>
            <a:custGeom>
              <a:avLst/>
              <a:gdLst/>
              <a:ahLst/>
              <a:cxnLst/>
              <a:rect l="l" t="t" r="r" b="b"/>
              <a:pathLst>
                <a:path w="1388" h="1114" extrusionOk="0">
                  <a:moveTo>
                    <a:pt x="608" y="1"/>
                  </a:moveTo>
                  <a:cubicBezTo>
                    <a:pt x="568" y="1"/>
                    <a:pt x="528" y="5"/>
                    <a:pt x="487" y="13"/>
                  </a:cubicBezTo>
                  <a:cubicBezTo>
                    <a:pt x="329" y="55"/>
                    <a:pt x="202" y="140"/>
                    <a:pt x="106" y="278"/>
                  </a:cubicBezTo>
                  <a:cubicBezTo>
                    <a:pt x="21" y="415"/>
                    <a:pt x="0" y="574"/>
                    <a:pt x="32" y="733"/>
                  </a:cubicBezTo>
                  <a:cubicBezTo>
                    <a:pt x="64" y="881"/>
                    <a:pt x="159" y="1019"/>
                    <a:pt x="297" y="1104"/>
                  </a:cubicBezTo>
                  <a:cubicBezTo>
                    <a:pt x="297" y="1114"/>
                    <a:pt x="308" y="1114"/>
                    <a:pt x="318" y="1114"/>
                  </a:cubicBezTo>
                  <a:cubicBezTo>
                    <a:pt x="329" y="1114"/>
                    <a:pt x="339" y="1104"/>
                    <a:pt x="350" y="1093"/>
                  </a:cubicBezTo>
                  <a:cubicBezTo>
                    <a:pt x="360" y="1072"/>
                    <a:pt x="350" y="1050"/>
                    <a:pt x="339" y="1040"/>
                  </a:cubicBezTo>
                  <a:cubicBezTo>
                    <a:pt x="223" y="966"/>
                    <a:pt x="138" y="850"/>
                    <a:pt x="106" y="712"/>
                  </a:cubicBezTo>
                  <a:cubicBezTo>
                    <a:pt x="75" y="574"/>
                    <a:pt x="106" y="436"/>
                    <a:pt x="181" y="320"/>
                  </a:cubicBezTo>
                  <a:cubicBezTo>
                    <a:pt x="254" y="203"/>
                    <a:pt x="371" y="119"/>
                    <a:pt x="498" y="98"/>
                  </a:cubicBezTo>
                  <a:cubicBezTo>
                    <a:pt x="539" y="88"/>
                    <a:pt x="580" y="84"/>
                    <a:pt x="621" y="84"/>
                  </a:cubicBezTo>
                  <a:cubicBezTo>
                    <a:pt x="716" y="84"/>
                    <a:pt x="808" y="109"/>
                    <a:pt x="889" y="161"/>
                  </a:cubicBezTo>
                  <a:cubicBezTo>
                    <a:pt x="1133" y="320"/>
                    <a:pt x="1207" y="638"/>
                    <a:pt x="1049" y="881"/>
                  </a:cubicBezTo>
                  <a:cubicBezTo>
                    <a:pt x="1038" y="902"/>
                    <a:pt x="1049" y="923"/>
                    <a:pt x="1070" y="934"/>
                  </a:cubicBezTo>
                  <a:lnTo>
                    <a:pt x="1324" y="1104"/>
                  </a:lnTo>
                  <a:cubicBezTo>
                    <a:pt x="1327" y="1106"/>
                    <a:pt x="1331" y="1108"/>
                    <a:pt x="1336" y="1108"/>
                  </a:cubicBezTo>
                  <a:cubicBezTo>
                    <a:pt x="1350" y="1108"/>
                    <a:pt x="1369" y="1098"/>
                    <a:pt x="1376" y="1083"/>
                  </a:cubicBezTo>
                  <a:cubicBezTo>
                    <a:pt x="1387" y="1072"/>
                    <a:pt x="1387" y="1040"/>
                    <a:pt x="1366" y="1029"/>
                  </a:cubicBezTo>
                  <a:lnTo>
                    <a:pt x="1144" y="892"/>
                  </a:lnTo>
                  <a:cubicBezTo>
                    <a:pt x="1292" y="617"/>
                    <a:pt x="1207" y="267"/>
                    <a:pt x="932" y="98"/>
                  </a:cubicBezTo>
                  <a:cubicBezTo>
                    <a:pt x="837" y="34"/>
                    <a:pt x="725" y="1"/>
                    <a:pt x="608" y="1"/>
                  </a:cubicBez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2926;p68">
              <a:extLst>
                <a:ext uri="{FF2B5EF4-FFF2-40B4-BE49-F238E27FC236}">
                  <a16:creationId xmlns:a16="http://schemas.microsoft.com/office/drawing/2014/main" id="{A01F2D60-B8A8-C890-03E6-40EEECA1AB6E}"/>
                </a:ext>
              </a:extLst>
            </p:cNvPr>
            <p:cNvSpPr/>
            <p:nvPr/>
          </p:nvSpPr>
          <p:spPr>
            <a:xfrm>
              <a:off x="4451125" y="4256425"/>
              <a:ext cx="119675" cy="36550"/>
            </a:xfrm>
            <a:custGeom>
              <a:avLst/>
              <a:gdLst/>
              <a:ahLst/>
              <a:cxnLst/>
              <a:rect l="l" t="t" r="r" b="b"/>
              <a:pathLst>
                <a:path w="4787" h="1462" extrusionOk="0">
                  <a:moveTo>
                    <a:pt x="2489" y="81"/>
                  </a:moveTo>
                  <a:cubicBezTo>
                    <a:pt x="2527" y="81"/>
                    <a:pt x="2564" y="90"/>
                    <a:pt x="2595" y="106"/>
                  </a:cubicBezTo>
                  <a:lnTo>
                    <a:pt x="4553" y="1006"/>
                  </a:lnTo>
                  <a:cubicBezTo>
                    <a:pt x="4649" y="1049"/>
                    <a:pt x="4701" y="1133"/>
                    <a:pt x="4691" y="1218"/>
                  </a:cubicBezTo>
                  <a:cubicBezTo>
                    <a:pt x="4674" y="1316"/>
                    <a:pt x="4581" y="1384"/>
                    <a:pt x="4469" y="1384"/>
                  </a:cubicBezTo>
                  <a:cubicBezTo>
                    <a:pt x="4449" y="1384"/>
                    <a:pt x="4427" y="1381"/>
                    <a:pt x="4405" y="1376"/>
                  </a:cubicBezTo>
                  <a:lnTo>
                    <a:pt x="318" y="667"/>
                  </a:lnTo>
                  <a:cubicBezTo>
                    <a:pt x="181" y="646"/>
                    <a:pt x="86" y="529"/>
                    <a:pt x="107" y="424"/>
                  </a:cubicBezTo>
                  <a:cubicBezTo>
                    <a:pt x="118" y="339"/>
                    <a:pt x="202" y="275"/>
                    <a:pt x="308" y="265"/>
                  </a:cubicBezTo>
                  <a:lnTo>
                    <a:pt x="2447" y="85"/>
                  </a:lnTo>
                  <a:cubicBezTo>
                    <a:pt x="2461" y="82"/>
                    <a:pt x="2475" y="81"/>
                    <a:pt x="2489" y="81"/>
                  </a:cubicBezTo>
                  <a:close/>
                  <a:moveTo>
                    <a:pt x="2436" y="0"/>
                  </a:moveTo>
                  <a:lnTo>
                    <a:pt x="297" y="180"/>
                  </a:lnTo>
                  <a:cubicBezTo>
                    <a:pt x="160" y="202"/>
                    <a:pt x="43" y="286"/>
                    <a:pt x="22" y="413"/>
                  </a:cubicBezTo>
                  <a:cubicBezTo>
                    <a:pt x="1" y="562"/>
                    <a:pt x="118" y="710"/>
                    <a:pt x="297" y="741"/>
                  </a:cubicBezTo>
                  <a:lnTo>
                    <a:pt x="4395" y="1461"/>
                  </a:lnTo>
                  <a:lnTo>
                    <a:pt x="4458" y="1461"/>
                  </a:lnTo>
                  <a:cubicBezTo>
                    <a:pt x="4607" y="1461"/>
                    <a:pt x="4744" y="1366"/>
                    <a:pt x="4765" y="1239"/>
                  </a:cubicBezTo>
                  <a:cubicBezTo>
                    <a:pt x="4786" y="1112"/>
                    <a:pt x="4712" y="995"/>
                    <a:pt x="4585" y="932"/>
                  </a:cubicBezTo>
                  <a:lnTo>
                    <a:pt x="2626" y="32"/>
                  </a:lnTo>
                  <a:cubicBezTo>
                    <a:pt x="2574" y="11"/>
                    <a:pt x="2510" y="0"/>
                    <a:pt x="2436" y="0"/>
                  </a:cubicBez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2927;p68">
              <a:extLst>
                <a:ext uri="{FF2B5EF4-FFF2-40B4-BE49-F238E27FC236}">
                  <a16:creationId xmlns:a16="http://schemas.microsoft.com/office/drawing/2014/main" id="{DE28094D-C211-FCF3-D35C-525B3C87F9DB}"/>
                </a:ext>
              </a:extLst>
            </p:cNvPr>
            <p:cNvSpPr/>
            <p:nvPr/>
          </p:nvSpPr>
          <p:spPr>
            <a:xfrm>
              <a:off x="4506725" y="4232925"/>
              <a:ext cx="20925" cy="25625"/>
            </a:xfrm>
            <a:custGeom>
              <a:avLst/>
              <a:gdLst/>
              <a:ahLst/>
              <a:cxnLst/>
              <a:rect l="l" t="t" r="r" b="b"/>
              <a:pathLst>
                <a:path w="837" h="1025" extrusionOk="0">
                  <a:moveTo>
                    <a:pt x="396" y="0"/>
                  </a:moveTo>
                  <a:cubicBezTo>
                    <a:pt x="315" y="0"/>
                    <a:pt x="233" y="24"/>
                    <a:pt x="170" y="72"/>
                  </a:cubicBezTo>
                  <a:cubicBezTo>
                    <a:pt x="75" y="135"/>
                    <a:pt x="21" y="231"/>
                    <a:pt x="0" y="347"/>
                  </a:cubicBezTo>
                  <a:cubicBezTo>
                    <a:pt x="0" y="368"/>
                    <a:pt x="11" y="390"/>
                    <a:pt x="32" y="390"/>
                  </a:cubicBezTo>
                  <a:cubicBezTo>
                    <a:pt x="53" y="390"/>
                    <a:pt x="75" y="379"/>
                    <a:pt x="75" y="358"/>
                  </a:cubicBezTo>
                  <a:cubicBezTo>
                    <a:pt x="96" y="273"/>
                    <a:pt x="138" y="189"/>
                    <a:pt x="212" y="135"/>
                  </a:cubicBezTo>
                  <a:cubicBezTo>
                    <a:pt x="273" y="101"/>
                    <a:pt x="342" y="80"/>
                    <a:pt x="417" y="80"/>
                  </a:cubicBezTo>
                  <a:cubicBezTo>
                    <a:pt x="433" y="80"/>
                    <a:pt x="449" y="81"/>
                    <a:pt x="466" y="83"/>
                  </a:cubicBezTo>
                  <a:cubicBezTo>
                    <a:pt x="551" y="104"/>
                    <a:pt x="625" y="146"/>
                    <a:pt x="678" y="220"/>
                  </a:cubicBezTo>
                  <a:cubicBezTo>
                    <a:pt x="731" y="295"/>
                    <a:pt x="752" y="379"/>
                    <a:pt x="741" y="474"/>
                  </a:cubicBezTo>
                  <a:cubicBezTo>
                    <a:pt x="720" y="559"/>
                    <a:pt x="668" y="633"/>
                    <a:pt x="604" y="686"/>
                  </a:cubicBezTo>
                  <a:cubicBezTo>
                    <a:pt x="549" y="726"/>
                    <a:pt x="482" y="747"/>
                    <a:pt x="417" y="747"/>
                  </a:cubicBezTo>
                  <a:cubicBezTo>
                    <a:pt x="394" y="747"/>
                    <a:pt x="372" y="745"/>
                    <a:pt x="350" y="739"/>
                  </a:cubicBezTo>
                  <a:cubicBezTo>
                    <a:pt x="329" y="739"/>
                    <a:pt x="308" y="749"/>
                    <a:pt x="308" y="782"/>
                  </a:cubicBezTo>
                  <a:lnTo>
                    <a:pt x="265" y="982"/>
                  </a:lnTo>
                  <a:cubicBezTo>
                    <a:pt x="265" y="1004"/>
                    <a:pt x="275" y="1015"/>
                    <a:pt x="297" y="1025"/>
                  </a:cubicBezTo>
                  <a:lnTo>
                    <a:pt x="308" y="1025"/>
                  </a:lnTo>
                  <a:cubicBezTo>
                    <a:pt x="329" y="1025"/>
                    <a:pt x="339" y="1015"/>
                    <a:pt x="350" y="993"/>
                  </a:cubicBezTo>
                  <a:lnTo>
                    <a:pt x="371" y="824"/>
                  </a:lnTo>
                  <a:cubicBezTo>
                    <a:pt x="386" y="826"/>
                    <a:pt x="401" y="826"/>
                    <a:pt x="416" y="826"/>
                  </a:cubicBezTo>
                  <a:cubicBezTo>
                    <a:pt x="496" y="826"/>
                    <a:pt x="575" y="803"/>
                    <a:pt x="646" y="749"/>
                  </a:cubicBezTo>
                  <a:cubicBezTo>
                    <a:pt x="731" y="686"/>
                    <a:pt x="795" y="591"/>
                    <a:pt x="816" y="485"/>
                  </a:cubicBezTo>
                  <a:cubicBezTo>
                    <a:pt x="837" y="379"/>
                    <a:pt x="805" y="262"/>
                    <a:pt x="741" y="178"/>
                  </a:cubicBezTo>
                  <a:cubicBezTo>
                    <a:pt x="678" y="83"/>
                    <a:pt x="583" y="30"/>
                    <a:pt x="477" y="8"/>
                  </a:cubicBezTo>
                  <a:cubicBezTo>
                    <a:pt x="450" y="3"/>
                    <a:pt x="423" y="0"/>
                    <a:pt x="396" y="0"/>
                  </a:cubicBez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2928;p68">
              <a:extLst>
                <a:ext uri="{FF2B5EF4-FFF2-40B4-BE49-F238E27FC236}">
                  <a16:creationId xmlns:a16="http://schemas.microsoft.com/office/drawing/2014/main" id="{07153590-20DD-67BF-D09E-B4BA2B38994F}"/>
                </a:ext>
              </a:extLst>
            </p:cNvPr>
            <p:cNvSpPr/>
            <p:nvPr/>
          </p:nvSpPr>
          <p:spPr>
            <a:xfrm>
              <a:off x="3988475" y="4333975"/>
              <a:ext cx="39725" cy="39975"/>
            </a:xfrm>
            <a:custGeom>
              <a:avLst/>
              <a:gdLst/>
              <a:ahLst/>
              <a:cxnLst/>
              <a:rect l="l" t="t" r="r" b="b"/>
              <a:pathLst>
                <a:path w="1589" h="1599" extrusionOk="0">
                  <a:moveTo>
                    <a:pt x="795" y="0"/>
                  </a:moveTo>
                  <a:cubicBezTo>
                    <a:pt x="753" y="138"/>
                    <a:pt x="732" y="265"/>
                    <a:pt x="711" y="403"/>
                  </a:cubicBezTo>
                  <a:lnTo>
                    <a:pt x="711" y="455"/>
                  </a:lnTo>
                  <a:cubicBezTo>
                    <a:pt x="700" y="593"/>
                    <a:pt x="594" y="699"/>
                    <a:pt x="456" y="720"/>
                  </a:cubicBezTo>
                  <a:lnTo>
                    <a:pt x="393" y="720"/>
                  </a:lnTo>
                  <a:cubicBezTo>
                    <a:pt x="266" y="742"/>
                    <a:pt x="128" y="763"/>
                    <a:pt x="1" y="805"/>
                  </a:cubicBezTo>
                  <a:cubicBezTo>
                    <a:pt x="128" y="836"/>
                    <a:pt x="266" y="858"/>
                    <a:pt x="393" y="879"/>
                  </a:cubicBezTo>
                  <a:lnTo>
                    <a:pt x="456" y="879"/>
                  </a:lnTo>
                  <a:cubicBezTo>
                    <a:pt x="584" y="900"/>
                    <a:pt x="700" y="1006"/>
                    <a:pt x="711" y="1144"/>
                  </a:cubicBezTo>
                  <a:lnTo>
                    <a:pt x="711" y="1196"/>
                  </a:lnTo>
                  <a:cubicBezTo>
                    <a:pt x="732" y="1334"/>
                    <a:pt x="753" y="1461"/>
                    <a:pt x="795" y="1599"/>
                  </a:cubicBezTo>
                  <a:cubicBezTo>
                    <a:pt x="838" y="1461"/>
                    <a:pt x="859" y="1334"/>
                    <a:pt x="869" y="1196"/>
                  </a:cubicBezTo>
                  <a:cubicBezTo>
                    <a:pt x="869" y="1175"/>
                    <a:pt x="880" y="1165"/>
                    <a:pt x="880" y="1144"/>
                  </a:cubicBezTo>
                  <a:cubicBezTo>
                    <a:pt x="890" y="1006"/>
                    <a:pt x="996" y="900"/>
                    <a:pt x="1134" y="879"/>
                  </a:cubicBezTo>
                  <a:lnTo>
                    <a:pt x="1187" y="879"/>
                  </a:lnTo>
                  <a:cubicBezTo>
                    <a:pt x="1325" y="858"/>
                    <a:pt x="1452" y="836"/>
                    <a:pt x="1589" y="805"/>
                  </a:cubicBezTo>
                  <a:cubicBezTo>
                    <a:pt x="1452" y="763"/>
                    <a:pt x="1325" y="742"/>
                    <a:pt x="1187" y="720"/>
                  </a:cubicBezTo>
                  <a:lnTo>
                    <a:pt x="1134" y="720"/>
                  </a:lnTo>
                  <a:cubicBezTo>
                    <a:pt x="996" y="699"/>
                    <a:pt x="890" y="593"/>
                    <a:pt x="880" y="455"/>
                  </a:cubicBezTo>
                  <a:cubicBezTo>
                    <a:pt x="880" y="445"/>
                    <a:pt x="869" y="424"/>
                    <a:pt x="869" y="403"/>
                  </a:cubicBezTo>
                  <a:cubicBezTo>
                    <a:pt x="859" y="265"/>
                    <a:pt x="838" y="138"/>
                    <a:pt x="795" y="0"/>
                  </a:cubicBezTo>
                  <a:close/>
                </a:path>
              </a:pathLst>
            </a:custGeom>
            <a:solidFill>
              <a:srgbClr val="8940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2929;p68">
              <a:extLst>
                <a:ext uri="{FF2B5EF4-FFF2-40B4-BE49-F238E27FC236}">
                  <a16:creationId xmlns:a16="http://schemas.microsoft.com/office/drawing/2014/main" id="{254AFC71-7505-D484-3057-9CA1BDCB529C}"/>
                </a:ext>
              </a:extLst>
            </p:cNvPr>
            <p:cNvSpPr/>
            <p:nvPr/>
          </p:nvSpPr>
          <p:spPr>
            <a:xfrm>
              <a:off x="4476550" y="4158750"/>
              <a:ext cx="39725" cy="40000"/>
            </a:xfrm>
            <a:custGeom>
              <a:avLst/>
              <a:gdLst/>
              <a:ahLst/>
              <a:cxnLst/>
              <a:rect l="l" t="t" r="r" b="b"/>
              <a:pathLst>
                <a:path w="1589" h="1600" extrusionOk="0">
                  <a:moveTo>
                    <a:pt x="795" y="1"/>
                  </a:moveTo>
                  <a:cubicBezTo>
                    <a:pt x="752" y="138"/>
                    <a:pt x="731" y="265"/>
                    <a:pt x="720" y="403"/>
                  </a:cubicBezTo>
                  <a:cubicBezTo>
                    <a:pt x="720" y="424"/>
                    <a:pt x="720" y="434"/>
                    <a:pt x="710" y="456"/>
                  </a:cubicBezTo>
                  <a:cubicBezTo>
                    <a:pt x="699" y="594"/>
                    <a:pt x="593" y="700"/>
                    <a:pt x="456" y="710"/>
                  </a:cubicBezTo>
                  <a:cubicBezTo>
                    <a:pt x="435" y="721"/>
                    <a:pt x="424" y="721"/>
                    <a:pt x="403" y="721"/>
                  </a:cubicBezTo>
                  <a:cubicBezTo>
                    <a:pt x="265" y="731"/>
                    <a:pt x="138" y="763"/>
                    <a:pt x="0" y="794"/>
                  </a:cubicBezTo>
                  <a:cubicBezTo>
                    <a:pt x="138" y="837"/>
                    <a:pt x="265" y="858"/>
                    <a:pt x="403" y="879"/>
                  </a:cubicBezTo>
                  <a:lnTo>
                    <a:pt x="456" y="879"/>
                  </a:lnTo>
                  <a:cubicBezTo>
                    <a:pt x="593" y="900"/>
                    <a:pt x="699" y="1006"/>
                    <a:pt x="710" y="1144"/>
                  </a:cubicBezTo>
                  <a:cubicBezTo>
                    <a:pt x="710" y="1154"/>
                    <a:pt x="720" y="1176"/>
                    <a:pt x="720" y="1197"/>
                  </a:cubicBezTo>
                  <a:cubicBezTo>
                    <a:pt x="731" y="1335"/>
                    <a:pt x="752" y="1462"/>
                    <a:pt x="795" y="1599"/>
                  </a:cubicBezTo>
                  <a:cubicBezTo>
                    <a:pt x="837" y="1462"/>
                    <a:pt x="858" y="1335"/>
                    <a:pt x="879" y="1197"/>
                  </a:cubicBezTo>
                  <a:lnTo>
                    <a:pt x="879" y="1144"/>
                  </a:lnTo>
                  <a:cubicBezTo>
                    <a:pt x="890" y="1006"/>
                    <a:pt x="1006" y="900"/>
                    <a:pt x="1144" y="879"/>
                  </a:cubicBezTo>
                  <a:lnTo>
                    <a:pt x="1197" y="879"/>
                  </a:lnTo>
                  <a:cubicBezTo>
                    <a:pt x="1324" y="858"/>
                    <a:pt x="1461" y="837"/>
                    <a:pt x="1588" y="794"/>
                  </a:cubicBezTo>
                  <a:cubicBezTo>
                    <a:pt x="1461" y="763"/>
                    <a:pt x="1324" y="742"/>
                    <a:pt x="1197" y="721"/>
                  </a:cubicBezTo>
                  <a:lnTo>
                    <a:pt x="1133" y="721"/>
                  </a:lnTo>
                  <a:cubicBezTo>
                    <a:pt x="1006" y="700"/>
                    <a:pt x="890" y="594"/>
                    <a:pt x="879" y="456"/>
                  </a:cubicBezTo>
                  <a:lnTo>
                    <a:pt x="879" y="403"/>
                  </a:lnTo>
                  <a:cubicBezTo>
                    <a:pt x="858" y="265"/>
                    <a:pt x="837" y="138"/>
                    <a:pt x="795" y="1"/>
                  </a:cubicBezTo>
                  <a:close/>
                </a:path>
              </a:pathLst>
            </a:custGeom>
            <a:solidFill>
              <a:srgbClr val="8940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2930;p68">
              <a:extLst>
                <a:ext uri="{FF2B5EF4-FFF2-40B4-BE49-F238E27FC236}">
                  <a16:creationId xmlns:a16="http://schemas.microsoft.com/office/drawing/2014/main" id="{2604C8A9-5DB1-0B2A-927C-5BA581F97E49}"/>
                </a:ext>
              </a:extLst>
            </p:cNvPr>
            <p:cNvSpPr/>
            <p:nvPr/>
          </p:nvSpPr>
          <p:spPr>
            <a:xfrm>
              <a:off x="4733275" y="4508125"/>
              <a:ext cx="39725" cy="39725"/>
            </a:xfrm>
            <a:custGeom>
              <a:avLst/>
              <a:gdLst/>
              <a:ahLst/>
              <a:cxnLst/>
              <a:rect l="l" t="t" r="r" b="b"/>
              <a:pathLst>
                <a:path w="1589" h="1589" extrusionOk="0">
                  <a:moveTo>
                    <a:pt x="795" y="1"/>
                  </a:moveTo>
                  <a:cubicBezTo>
                    <a:pt x="753" y="138"/>
                    <a:pt x="732" y="265"/>
                    <a:pt x="721" y="403"/>
                  </a:cubicBezTo>
                  <a:cubicBezTo>
                    <a:pt x="721" y="413"/>
                    <a:pt x="710" y="434"/>
                    <a:pt x="710" y="456"/>
                  </a:cubicBezTo>
                  <a:cubicBezTo>
                    <a:pt x="699" y="594"/>
                    <a:pt x="593" y="699"/>
                    <a:pt x="456" y="710"/>
                  </a:cubicBezTo>
                  <a:cubicBezTo>
                    <a:pt x="435" y="710"/>
                    <a:pt x="414" y="721"/>
                    <a:pt x="403" y="721"/>
                  </a:cubicBezTo>
                  <a:cubicBezTo>
                    <a:pt x="266" y="731"/>
                    <a:pt x="139" y="752"/>
                    <a:pt x="1" y="794"/>
                  </a:cubicBezTo>
                  <a:cubicBezTo>
                    <a:pt x="139" y="837"/>
                    <a:pt x="266" y="858"/>
                    <a:pt x="403" y="879"/>
                  </a:cubicBezTo>
                  <a:lnTo>
                    <a:pt x="456" y="879"/>
                  </a:lnTo>
                  <a:cubicBezTo>
                    <a:pt x="593" y="890"/>
                    <a:pt x="699" y="1006"/>
                    <a:pt x="710" y="1133"/>
                  </a:cubicBezTo>
                  <a:cubicBezTo>
                    <a:pt x="710" y="1154"/>
                    <a:pt x="721" y="1175"/>
                    <a:pt x="721" y="1197"/>
                  </a:cubicBezTo>
                  <a:cubicBezTo>
                    <a:pt x="732" y="1324"/>
                    <a:pt x="753" y="1462"/>
                    <a:pt x="795" y="1589"/>
                  </a:cubicBezTo>
                  <a:cubicBezTo>
                    <a:pt x="837" y="1462"/>
                    <a:pt x="859" y="1324"/>
                    <a:pt x="880" y="1197"/>
                  </a:cubicBezTo>
                  <a:lnTo>
                    <a:pt x="880" y="1133"/>
                  </a:lnTo>
                  <a:cubicBezTo>
                    <a:pt x="890" y="996"/>
                    <a:pt x="1007" y="890"/>
                    <a:pt x="1134" y="879"/>
                  </a:cubicBezTo>
                  <a:lnTo>
                    <a:pt x="1197" y="879"/>
                  </a:lnTo>
                  <a:cubicBezTo>
                    <a:pt x="1324" y="858"/>
                    <a:pt x="1462" y="837"/>
                    <a:pt x="1589" y="794"/>
                  </a:cubicBezTo>
                  <a:cubicBezTo>
                    <a:pt x="1462" y="752"/>
                    <a:pt x="1324" y="731"/>
                    <a:pt x="1197" y="721"/>
                  </a:cubicBezTo>
                  <a:cubicBezTo>
                    <a:pt x="1176" y="721"/>
                    <a:pt x="1155" y="710"/>
                    <a:pt x="1134" y="710"/>
                  </a:cubicBezTo>
                  <a:cubicBezTo>
                    <a:pt x="1007" y="699"/>
                    <a:pt x="890" y="594"/>
                    <a:pt x="880" y="456"/>
                  </a:cubicBezTo>
                  <a:lnTo>
                    <a:pt x="880" y="403"/>
                  </a:lnTo>
                  <a:cubicBezTo>
                    <a:pt x="859" y="265"/>
                    <a:pt x="837" y="138"/>
                    <a:pt x="795" y="1"/>
                  </a:cubicBezTo>
                  <a:close/>
                </a:path>
              </a:pathLst>
            </a:custGeom>
            <a:solidFill>
              <a:srgbClr val="8940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2931;p68">
              <a:extLst>
                <a:ext uri="{FF2B5EF4-FFF2-40B4-BE49-F238E27FC236}">
                  <a16:creationId xmlns:a16="http://schemas.microsoft.com/office/drawing/2014/main" id="{52A86A48-BC55-C773-7F20-9A06B481AA31}"/>
                </a:ext>
              </a:extLst>
            </p:cNvPr>
            <p:cNvSpPr/>
            <p:nvPr/>
          </p:nvSpPr>
          <p:spPr>
            <a:xfrm>
              <a:off x="4027125" y="4358575"/>
              <a:ext cx="23325" cy="23600"/>
            </a:xfrm>
            <a:custGeom>
              <a:avLst/>
              <a:gdLst/>
              <a:ahLst/>
              <a:cxnLst/>
              <a:rect l="l" t="t" r="r" b="b"/>
              <a:pathLst>
                <a:path w="933" h="944" extrusionOk="0">
                  <a:moveTo>
                    <a:pt x="466" y="1"/>
                  </a:moveTo>
                  <a:cubicBezTo>
                    <a:pt x="445" y="85"/>
                    <a:pt x="435" y="160"/>
                    <a:pt x="424" y="234"/>
                  </a:cubicBezTo>
                  <a:lnTo>
                    <a:pt x="424" y="276"/>
                  </a:lnTo>
                  <a:cubicBezTo>
                    <a:pt x="414" y="350"/>
                    <a:pt x="350" y="414"/>
                    <a:pt x="266" y="424"/>
                  </a:cubicBezTo>
                  <a:lnTo>
                    <a:pt x="233" y="424"/>
                  </a:lnTo>
                  <a:cubicBezTo>
                    <a:pt x="160" y="435"/>
                    <a:pt x="85" y="445"/>
                    <a:pt x="0" y="466"/>
                  </a:cubicBezTo>
                  <a:cubicBezTo>
                    <a:pt x="85" y="499"/>
                    <a:pt x="160" y="509"/>
                    <a:pt x="233" y="520"/>
                  </a:cubicBezTo>
                  <a:lnTo>
                    <a:pt x="266" y="520"/>
                  </a:lnTo>
                  <a:cubicBezTo>
                    <a:pt x="350" y="530"/>
                    <a:pt x="414" y="593"/>
                    <a:pt x="424" y="668"/>
                  </a:cubicBezTo>
                  <a:lnTo>
                    <a:pt x="424" y="699"/>
                  </a:lnTo>
                  <a:cubicBezTo>
                    <a:pt x="435" y="784"/>
                    <a:pt x="445" y="859"/>
                    <a:pt x="466" y="943"/>
                  </a:cubicBezTo>
                  <a:cubicBezTo>
                    <a:pt x="499" y="859"/>
                    <a:pt x="509" y="784"/>
                    <a:pt x="520" y="699"/>
                  </a:cubicBezTo>
                  <a:lnTo>
                    <a:pt x="520" y="668"/>
                  </a:lnTo>
                  <a:cubicBezTo>
                    <a:pt x="530" y="593"/>
                    <a:pt x="593" y="530"/>
                    <a:pt x="668" y="520"/>
                  </a:cubicBezTo>
                  <a:lnTo>
                    <a:pt x="699" y="520"/>
                  </a:lnTo>
                  <a:cubicBezTo>
                    <a:pt x="784" y="509"/>
                    <a:pt x="858" y="499"/>
                    <a:pt x="932" y="466"/>
                  </a:cubicBezTo>
                  <a:cubicBezTo>
                    <a:pt x="858" y="445"/>
                    <a:pt x="784" y="435"/>
                    <a:pt x="699" y="424"/>
                  </a:cubicBezTo>
                  <a:lnTo>
                    <a:pt x="668" y="424"/>
                  </a:lnTo>
                  <a:cubicBezTo>
                    <a:pt x="593" y="414"/>
                    <a:pt x="530" y="350"/>
                    <a:pt x="520" y="276"/>
                  </a:cubicBezTo>
                  <a:lnTo>
                    <a:pt x="520" y="234"/>
                  </a:lnTo>
                  <a:cubicBezTo>
                    <a:pt x="509" y="160"/>
                    <a:pt x="499" y="85"/>
                    <a:pt x="466" y="1"/>
                  </a:cubicBezTo>
                  <a:close/>
                </a:path>
              </a:pathLst>
            </a:custGeom>
            <a:solidFill>
              <a:srgbClr val="8940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2932;p68">
              <a:extLst>
                <a:ext uri="{FF2B5EF4-FFF2-40B4-BE49-F238E27FC236}">
                  <a16:creationId xmlns:a16="http://schemas.microsoft.com/office/drawing/2014/main" id="{020EFF02-E2D5-E7D9-17AC-9A5A4154035E}"/>
                </a:ext>
              </a:extLst>
            </p:cNvPr>
            <p:cNvSpPr/>
            <p:nvPr/>
          </p:nvSpPr>
          <p:spPr>
            <a:xfrm>
              <a:off x="4046975" y="4224925"/>
              <a:ext cx="23325" cy="23325"/>
            </a:xfrm>
            <a:custGeom>
              <a:avLst/>
              <a:gdLst/>
              <a:ahLst/>
              <a:cxnLst/>
              <a:rect l="l" t="t" r="r" b="b"/>
              <a:pathLst>
                <a:path w="933" h="933" extrusionOk="0">
                  <a:moveTo>
                    <a:pt x="467" y="1"/>
                  </a:moveTo>
                  <a:cubicBezTo>
                    <a:pt x="435" y="74"/>
                    <a:pt x="424" y="159"/>
                    <a:pt x="413" y="234"/>
                  </a:cubicBezTo>
                  <a:lnTo>
                    <a:pt x="413" y="265"/>
                  </a:lnTo>
                  <a:cubicBezTo>
                    <a:pt x="403" y="350"/>
                    <a:pt x="340" y="413"/>
                    <a:pt x="265" y="413"/>
                  </a:cubicBezTo>
                  <a:cubicBezTo>
                    <a:pt x="255" y="413"/>
                    <a:pt x="244" y="413"/>
                    <a:pt x="234" y="424"/>
                  </a:cubicBezTo>
                  <a:cubicBezTo>
                    <a:pt x="149" y="424"/>
                    <a:pt x="75" y="445"/>
                    <a:pt x="1" y="466"/>
                  </a:cubicBezTo>
                  <a:cubicBezTo>
                    <a:pt x="75" y="488"/>
                    <a:pt x="149" y="498"/>
                    <a:pt x="234" y="509"/>
                  </a:cubicBezTo>
                  <a:cubicBezTo>
                    <a:pt x="244" y="509"/>
                    <a:pt x="255" y="509"/>
                    <a:pt x="265" y="519"/>
                  </a:cubicBezTo>
                  <a:cubicBezTo>
                    <a:pt x="340" y="519"/>
                    <a:pt x="403" y="582"/>
                    <a:pt x="413" y="667"/>
                  </a:cubicBezTo>
                  <a:lnTo>
                    <a:pt x="413" y="699"/>
                  </a:lnTo>
                  <a:cubicBezTo>
                    <a:pt x="424" y="773"/>
                    <a:pt x="435" y="858"/>
                    <a:pt x="467" y="932"/>
                  </a:cubicBezTo>
                  <a:cubicBezTo>
                    <a:pt x="488" y="858"/>
                    <a:pt x="498" y="773"/>
                    <a:pt x="509" y="699"/>
                  </a:cubicBezTo>
                  <a:lnTo>
                    <a:pt x="509" y="667"/>
                  </a:lnTo>
                  <a:cubicBezTo>
                    <a:pt x="519" y="582"/>
                    <a:pt x="583" y="519"/>
                    <a:pt x="668" y="519"/>
                  </a:cubicBezTo>
                  <a:cubicBezTo>
                    <a:pt x="679" y="509"/>
                    <a:pt x="689" y="509"/>
                    <a:pt x="700" y="509"/>
                  </a:cubicBezTo>
                  <a:cubicBezTo>
                    <a:pt x="773" y="498"/>
                    <a:pt x="848" y="488"/>
                    <a:pt x="933" y="466"/>
                  </a:cubicBezTo>
                  <a:cubicBezTo>
                    <a:pt x="848" y="445"/>
                    <a:pt x="773" y="424"/>
                    <a:pt x="700" y="424"/>
                  </a:cubicBezTo>
                  <a:cubicBezTo>
                    <a:pt x="689" y="413"/>
                    <a:pt x="679" y="413"/>
                    <a:pt x="668" y="413"/>
                  </a:cubicBezTo>
                  <a:cubicBezTo>
                    <a:pt x="583" y="413"/>
                    <a:pt x="519" y="350"/>
                    <a:pt x="509" y="265"/>
                  </a:cubicBezTo>
                  <a:lnTo>
                    <a:pt x="509" y="234"/>
                  </a:lnTo>
                  <a:cubicBezTo>
                    <a:pt x="498" y="159"/>
                    <a:pt x="488" y="74"/>
                    <a:pt x="467" y="1"/>
                  </a:cubicBezTo>
                  <a:close/>
                </a:path>
              </a:pathLst>
            </a:custGeom>
            <a:solidFill>
              <a:srgbClr val="8940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2933;p68">
              <a:extLst>
                <a:ext uri="{FF2B5EF4-FFF2-40B4-BE49-F238E27FC236}">
                  <a16:creationId xmlns:a16="http://schemas.microsoft.com/office/drawing/2014/main" id="{26620D28-FAB7-BF28-6D87-09DF16A7844C}"/>
                </a:ext>
              </a:extLst>
            </p:cNvPr>
            <p:cNvSpPr/>
            <p:nvPr/>
          </p:nvSpPr>
          <p:spPr>
            <a:xfrm>
              <a:off x="4562825" y="4218825"/>
              <a:ext cx="18025" cy="18300"/>
            </a:xfrm>
            <a:custGeom>
              <a:avLst/>
              <a:gdLst/>
              <a:ahLst/>
              <a:cxnLst/>
              <a:rect l="l" t="t" r="r" b="b"/>
              <a:pathLst>
                <a:path w="721" h="732" extrusionOk="0">
                  <a:moveTo>
                    <a:pt x="361" y="1"/>
                  </a:moveTo>
                  <a:cubicBezTo>
                    <a:pt x="339" y="64"/>
                    <a:pt x="329" y="128"/>
                    <a:pt x="318" y="181"/>
                  </a:cubicBezTo>
                  <a:lnTo>
                    <a:pt x="318" y="212"/>
                  </a:lnTo>
                  <a:cubicBezTo>
                    <a:pt x="318" y="276"/>
                    <a:pt x="266" y="318"/>
                    <a:pt x="202" y="329"/>
                  </a:cubicBezTo>
                  <a:lnTo>
                    <a:pt x="181" y="329"/>
                  </a:lnTo>
                  <a:cubicBezTo>
                    <a:pt x="117" y="339"/>
                    <a:pt x="54" y="350"/>
                    <a:pt x="1" y="372"/>
                  </a:cubicBezTo>
                  <a:cubicBezTo>
                    <a:pt x="54" y="382"/>
                    <a:pt x="117" y="393"/>
                    <a:pt x="181" y="403"/>
                  </a:cubicBezTo>
                  <a:lnTo>
                    <a:pt x="202" y="403"/>
                  </a:lnTo>
                  <a:cubicBezTo>
                    <a:pt x="266" y="414"/>
                    <a:pt x="318" y="456"/>
                    <a:pt x="318" y="520"/>
                  </a:cubicBezTo>
                  <a:lnTo>
                    <a:pt x="318" y="551"/>
                  </a:lnTo>
                  <a:cubicBezTo>
                    <a:pt x="329" y="605"/>
                    <a:pt x="339" y="668"/>
                    <a:pt x="361" y="732"/>
                  </a:cubicBezTo>
                  <a:cubicBezTo>
                    <a:pt x="382" y="668"/>
                    <a:pt x="393" y="605"/>
                    <a:pt x="393" y="551"/>
                  </a:cubicBezTo>
                  <a:lnTo>
                    <a:pt x="393" y="520"/>
                  </a:lnTo>
                  <a:cubicBezTo>
                    <a:pt x="403" y="456"/>
                    <a:pt x="456" y="414"/>
                    <a:pt x="509" y="403"/>
                  </a:cubicBezTo>
                  <a:lnTo>
                    <a:pt x="541" y="403"/>
                  </a:lnTo>
                  <a:cubicBezTo>
                    <a:pt x="604" y="393"/>
                    <a:pt x="657" y="382"/>
                    <a:pt x="720" y="372"/>
                  </a:cubicBezTo>
                  <a:cubicBezTo>
                    <a:pt x="657" y="350"/>
                    <a:pt x="604" y="339"/>
                    <a:pt x="541" y="329"/>
                  </a:cubicBezTo>
                  <a:lnTo>
                    <a:pt x="509" y="329"/>
                  </a:lnTo>
                  <a:cubicBezTo>
                    <a:pt x="456" y="318"/>
                    <a:pt x="403" y="276"/>
                    <a:pt x="393" y="212"/>
                  </a:cubicBezTo>
                  <a:lnTo>
                    <a:pt x="393" y="181"/>
                  </a:lnTo>
                  <a:cubicBezTo>
                    <a:pt x="393" y="128"/>
                    <a:pt x="382" y="64"/>
                    <a:pt x="361" y="1"/>
                  </a:cubicBezTo>
                  <a:close/>
                </a:path>
              </a:pathLst>
            </a:custGeom>
            <a:solidFill>
              <a:srgbClr val="8940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2934;p68">
              <a:extLst>
                <a:ext uri="{FF2B5EF4-FFF2-40B4-BE49-F238E27FC236}">
                  <a16:creationId xmlns:a16="http://schemas.microsoft.com/office/drawing/2014/main" id="{B7978B32-F48A-174D-D3C4-D9A1062E124B}"/>
                </a:ext>
              </a:extLst>
            </p:cNvPr>
            <p:cNvSpPr/>
            <p:nvPr/>
          </p:nvSpPr>
          <p:spPr>
            <a:xfrm>
              <a:off x="4442400" y="4185475"/>
              <a:ext cx="23325" cy="23325"/>
            </a:xfrm>
            <a:custGeom>
              <a:avLst/>
              <a:gdLst/>
              <a:ahLst/>
              <a:cxnLst/>
              <a:rect l="l" t="t" r="r" b="b"/>
              <a:pathLst>
                <a:path w="933" h="933" extrusionOk="0">
                  <a:moveTo>
                    <a:pt x="467" y="1"/>
                  </a:moveTo>
                  <a:cubicBezTo>
                    <a:pt x="435" y="75"/>
                    <a:pt x="424" y="160"/>
                    <a:pt x="413" y="234"/>
                  </a:cubicBezTo>
                  <a:lnTo>
                    <a:pt x="413" y="266"/>
                  </a:lnTo>
                  <a:cubicBezTo>
                    <a:pt x="403" y="351"/>
                    <a:pt x="340" y="414"/>
                    <a:pt x="265" y="424"/>
                  </a:cubicBezTo>
                  <a:lnTo>
                    <a:pt x="234" y="424"/>
                  </a:lnTo>
                  <a:cubicBezTo>
                    <a:pt x="149" y="435"/>
                    <a:pt x="75" y="445"/>
                    <a:pt x="1" y="467"/>
                  </a:cubicBezTo>
                  <a:cubicBezTo>
                    <a:pt x="75" y="488"/>
                    <a:pt x="149" y="509"/>
                    <a:pt x="234" y="520"/>
                  </a:cubicBezTo>
                  <a:lnTo>
                    <a:pt x="265" y="520"/>
                  </a:lnTo>
                  <a:cubicBezTo>
                    <a:pt x="340" y="530"/>
                    <a:pt x="403" y="594"/>
                    <a:pt x="413" y="668"/>
                  </a:cubicBezTo>
                  <a:lnTo>
                    <a:pt x="413" y="699"/>
                  </a:lnTo>
                  <a:cubicBezTo>
                    <a:pt x="424" y="784"/>
                    <a:pt x="435" y="859"/>
                    <a:pt x="467" y="932"/>
                  </a:cubicBezTo>
                  <a:cubicBezTo>
                    <a:pt x="488" y="859"/>
                    <a:pt x="498" y="784"/>
                    <a:pt x="509" y="699"/>
                  </a:cubicBezTo>
                  <a:lnTo>
                    <a:pt x="509" y="668"/>
                  </a:lnTo>
                  <a:cubicBezTo>
                    <a:pt x="519" y="594"/>
                    <a:pt x="583" y="530"/>
                    <a:pt x="667" y="520"/>
                  </a:cubicBezTo>
                  <a:lnTo>
                    <a:pt x="700" y="520"/>
                  </a:lnTo>
                  <a:cubicBezTo>
                    <a:pt x="773" y="509"/>
                    <a:pt x="848" y="488"/>
                    <a:pt x="933" y="467"/>
                  </a:cubicBezTo>
                  <a:cubicBezTo>
                    <a:pt x="848" y="445"/>
                    <a:pt x="773" y="435"/>
                    <a:pt x="700" y="424"/>
                  </a:cubicBezTo>
                  <a:lnTo>
                    <a:pt x="667" y="424"/>
                  </a:lnTo>
                  <a:cubicBezTo>
                    <a:pt x="583" y="414"/>
                    <a:pt x="519" y="351"/>
                    <a:pt x="509" y="266"/>
                  </a:cubicBezTo>
                  <a:lnTo>
                    <a:pt x="509" y="234"/>
                  </a:lnTo>
                  <a:cubicBezTo>
                    <a:pt x="498" y="160"/>
                    <a:pt x="488" y="75"/>
                    <a:pt x="467" y="1"/>
                  </a:cubicBezTo>
                  <a:close/>
                </a:path>
              </a:pathLst>
            </a:custGeom>
            <a:solidFill>
              <a:srgbClr val="8940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2935;p68">
              <a:extLst>
                <a:ext uri="{FF2B5EF4-FFF2-40B4-BE49-F238E27FC236}">
                  <a16:creationId xmlns:a16="http://schemas.microsoft.com/office/drawing/2014/main" id="{2B4EE7D1-8CA4-0F7A-71B2-C537DC9CA197}"/>
                </a:ext>
              </a:extLst>
            </p:cNvPr>
            <p:cNvSpPr/>
            <p:nvPr/>
          </p:nvSpPr>
          <p:spPr>
            <a:xfrm>
              <a:off x="3976300" y="4567150"/>
              <a:ext cx="66475" cy="105625"/>
            </a:xfrm>
            <a:custGeom>
              <a:avLst/>
              <a:gdLst/>
              <a:ahLst/>
              <a:cxnLst/>
              <a:rect l="l" t="t" r="r" b="b"/>
              <a:pathLst>
                <a:path w="2659" h="4225" extrusionOk="0">
                  <a:moveTo>
                    <a:pt x="1356" y="0"/>
                  </a:moveTo>
                  <a:cubicBezTo>
                    <a:pt x="1261" y="11"/>
                    <a:pt x="1155" y="21"/>
                    <a:pt x="1059" y="43"/>
                  </a:cubicBezTo>
                  <a:lnTo>
                    <a:pt x="1017" y="43"/>
                  </a:lnTo>
                  <a:cubicBezTo>
                    <a:pt x="732" y="96"/>
                    <a:pt x="456" y="212"/>
                    <a:pt x="255" y="413"/>
                  </a:cubicBezTo>
                  <a:cubicBezTo>
                    <a:pt x="255" y="424"/>
                    <a:pt x="245" y="435"/>
                    <a:pt x="234" y="435"/>
                  </a:cubicBezTo>
                  <a:cubicBezTo>
                    <a:pt x="170" y="508"/>
                    <a:pt x="107" y="593"/>
                    <a:pt x="64" y="678"/>
                  </a:cubicBezTo>
                  <a:cubicBezTo>
                    <a:pt x="22" y="784"/>
                    <a:pt x="1" y="889"/>
                    <a:pt x="12" y="974"/>
                  </a:cubicBezTo>
                  <a:cubicBezTo>
                    <a:pt x="22" y="995"/>
                    <a:pt x="22" y="1006"/>
                    <a:pt x="22" y="1028"/>
                  </a:cubicBezTo>
                  <a:cubicBezTo>
                    <a:pt x="97" y="1292"/>
                    <a:pt x="382" y="1493"/>
                    <a:pt x="605" y="1652"/>
                  </a:cubicBezTo>
                  <a:cubicBezTo>
                    <a:pt x="763" y="1769"/>
                    <a:pt x="827" y="1853"/>
                    <a:pt x="805" y="2033"/>
                  </a:cubicBezTo>
                  <a:lnTo>
                    <a:pt x="805" y="2075"/>
                  </a:lnTo>
                  <a:cubicBezTo>
                    <a:pt x="795" y="2086"/>
                    <a:pt x="795" y="2086"/>
                    <a:pt x="795" y="2096"/>
                  </a:cubicBezTo>
                  <a:cubicBezTo>
                    <a:pt x="774" y="2223"/>
                    <a:pt x="711" y="2340"/>
                    <a:pt x="636" y="2446"/>
                  </a:cubicBezTo>
                  <a:cubicBezTo>
                    <a:pt x="636" y="2456"/>
                    <a:pt x="626" y="2467"/>
                    <a:pt x="626" y="2478"/>
                  </a:cubicBezTo>
                  <a:cubicBezTo>
                    <a:pt x="605" y="2510"/>
                    <a:pt x="584" y="2541"/>
                    <a:pt x="572" y="2562"/>
                  </a:cubicBezTo>
                  <a:cubicBezTo>
                    <a:pt x="488" y="2710"/>
                    <a:pt x="445" y="2837"/>
                    <a:pt x="445" y="2976"/>
                  </a:cubicBezTo>
                  <a:lnTo>
                    <a:pt x="445" y="3007"/>
                  </a:lnTo>
                  <a:cubicBezTo>
                    <a:pt x="456" y="3113"/>
                    <a:pt x="488" y="3219"/>
                    <a:pt x="562" y="3336"/>
                  </a:cubicBezTo>
                  <a:cubicBezTo>
                    <a:pt x="721" y="3600"/>
                    <a:pt x="1134" y="3663"/>
                    <a:pt x="1398" y="3780"/>
                  </a:cubicBezTo>
                  <a:cubicBezTo>
                    <a:pt x="1600" y="3865"/>
                    <a:pt x="1864" y="3992"/>
                    <a:pt x="2002" y="4182"/>
                  </a:cubicBezTo>
                  <a:cubicBezTo>
                    <a:pt x="2012" y="4193"/>
                    <a:pt x="2023" y="4214"/>
                    <a:pt x="2033" y="4225"/>
                  </a:cubicBezTo>
                  <a:cubicBezTo>
                    <a:pt x="2033" y="4204"/>
                    <a:pt x="2033" y="4193"/>
                    <a:pt x="2045" y="4182"/>
                  </a:cubicBezTo>
                  <a:cubicBezTo>
                    <a:pt x="2045" y="4108"/>
                    <a:pt x="2055" y="4066"/>
                    <a:pt x="2066" y="4002"/>
                  </a:cubicBezTo>
                  <a:cubicBezTo>
                    <a:pt x="2193" y="3579"/>
                    <a:pt x="2595" y="3251"/>
                    <a:pt x="2637" y="2795"/>
                  </a:cubicBezTo>
                  <a:cubicBezTo>
                    <a:pt x="2659" y="2647"/>
                    <a:pt x="2637" y="2510"/>
                    <a:pt x="2553" y="2393"/>
                  </a:cubicBezTo>
                  <a:cubicBezTo>
                    <a:pt x="2542" y="2383"/>
                    <a:pt x="2542" y="2372"/>
                    <a:pt x="2532" y="2362"/>
                  </a:cubicBezTo>
                  <a:lnTo>
                    <a:pt x="2499" y="2329"/>
                  </a:lnTo>
                  <a:cubicBezTo>
                    <a:pt x="2436" y="2245"/>
                    <a:pt x="2341" y="2192"/>
                    <a:pt x="2266" y="2129"/>
                  </a:cubicBezTo>
                  <a:cubicBezTo>
                    <a:pt x="2256" y="2129"/>
                    <a:pt x="2245" y="2118"/>
                    <a:pt x="2235" y="2107"/>
                  </a:cubicBezTo>
                  <a:cubicBezTo>
                    <a:pt x="2193" y="2075"/>
                    <a:pt x="2150" y="2033"/>
                    <a:pt x="2118" y="1991"/>
                  </a:cubicBezTo>
                  <a:cubicBezTo>
                    <a:pt x="2023" y="1875"/>
                    <a:pt x="2023" y="1747"/>
                    <a:pt x="2097" y="1609"/>
                  </a:cubicBezTo>
                  <a:cubicBezTo>
                    <a:pt x="2224" y="1376"/>
                    <a:pt x="2415" y="1155"/>
                    <a:pt x="2426" y="868"/>
                  </a:cubicBezTo>
                  <a:lnTo>
                    <a:pt x="2426" y="805"/>
                  </a:lnTo>
                  <a:lnTo>
                    <a:pt x="2426" y="720"/>
                  </a:lnTo>
                  <a:cubicBezTo>
                    <a:pt x="2393" y="424"/>
                    <a:pt x="2224" y="223"/>
                    <a:pt x="1991" y="106"/>
                  </a:cubicBezTo>
                  <a:cubicBezTo>
                    <a:pt x="1981" y="106"/>
                    <a:pt x="1970" y="96"/>
                    <a:pt x="1960" y="96"/>
                  </a:cubicBezTo>
                  <a:cubicBezTo>
                    <a:pt x="1812" y="32"/>
                    <a:pt x="1642" y="0"/>
                    <a:pt x="1462" y="0"/>
                  </a:cubicBezTo>
                  <a:close/>
                </a:path>
              </a:pathLst>
            </a:custGeom>
            <a:solidFill>
              <a:srgbClr val="78B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2936;p68">
              <a:extLst>
                <a:ext uri="{FF2B5EF4-FFF2-40B4-BE49-F238E27FC236}">
                  <a16:creationId xmlns:a16="http://schemas.microsoft.com/office/drawing/2014/main" id="{5BE5A791-4ABE-25FA-9015-E5E3E4775429}"/>
                </a:ext>
              </a:extLst>
            </p:cNvPr>
            <p:cNvSpPr/>
            <p:nvPr/>
          </p:nvSpPr>
          <p:spPr>
            <a:xfrm>
              <a:off x="3976575" y="4567150"/>
              <a:ext cx="63550" cy="176975"/>
            </a:xfrm>
            <a:custGeom>
              <a:avLst/>
              <a:gdLst/>
              <a:ahLst/>
              <a:cxnLst/>
              <a:rect l="l" t="t" r="r" b="b"/>
              <a:pathLst>
                <a:path w="2542" h="7079" extrusionOk="0">
                  <a:moveTo>
                    <a:pt x="1345" y="0"/>
                  </a:moveTo>
                  <a:cubicBezTo>
                    <a:pt x="1303" y="148"/>
                    <a:pt x="1239" y="286"/>
                    <a:pt x="1154" y="413"/>
                  </a:cubicBezTo>
                  <a:cubicBezTo>
                    <a:pt x="1123" y="297"/>
                    <a:pt x="1091" y="170"/>
                    <a:pt x="1048" y="54"/>
                  </a:cubicBezTo>
                  <a:lnTo>
                    <a:pt x="1048" y="43"/>
                  </a:lnTo>
                  <a:lnTo>
                    <a:pt x="1006" y="43"/>
                  </a:lnTo>
                  <a:cubicBezTo>
                    <a:pt x="1102" y="350"/>
                    <a:pt x="1197" y="668"/>
                    <a:pt x="1281" y="974"/>
                  </a:cubicBezTo>
                  <a:cubicBezTo>
                    <a:pt x="975" y="847"/>
                    <a:pt x="678" y="689"/>
                    <a:pt x="403" y="508"/>
                  </a:cubicBezTo>
                  <a:lnTo>
                    <a:pt x="244" y="413"/>
                  </a:lnTo>
                  <a:cubicBezTo>
                    <a:pt x="244" y="424"/>
                    <a:pt x="234" y="435"/>
                    <a:pt x="223" y="435"/>
                  </a:cubicBezTo>
                  <a:cubicBezTo>
                    <a:pt x="477" y="614"/>
                    <a:pt x="752" y="762"/>
                    <a:pt x="1027" y="900"/>
                  </a:cubicBezTo>
                  <a:cubicBezTo>
                    <a:pt x="1112" y="943"/>
                    <a:pt x="1208" y="985"/>
                    <a:pt x="1292" y="1028"/>
                  </a:cubicBezTo>
                  <a:cubicBezTo>
                    <a:pt x="1314" y="1101"/>
                    <a:pt x="1335" y="1176"/>
                    <a:pt x="1356" y="1260"/>
                  </a:cubicBezTo>
                  <a:cubicBezTo>
                    <a:pt x="1398" y="1419"/>
                    <a:pt x="1441" y="1588"/>
                    <a:pt x="1483" y="1747"/>
                  </a:cubicBezTo>
                  <a:cubicBezTo>
                    <a:pt x="1048" y="1609"/>
                    <a:pt x="636" y="1409"/>
                    <a:pt x="255" y="1155"/>
                  </a:cubicBezTo>
                  <a:cubicBezTo>
                    <a:pt x="170" y="1101"/>
                    <a:pt x="86" y="1038"/>
                    <a:pt x="1" y="974"/>
                  </a:cubicBezTo>
                  <a:lnTo>
                    <a:pt x="1" y="974"/>
                  </a:lnTo>
                  <a:cubicBezTo>
                    <a:pt x="11" y="995"/>
                    <a:pt x="11" y="1006"/>
                    <a:pt x="11" y="1028"/>
                  </a:cubicBezTo>
                  <a:cubicBezTo>
                    <a:pt x="361" y="1282"/>
                    <a:pt x="731" y="1493"/>
                    <a:pt x="1123" y="1663"/>
                  </a:cubicBezTo>
                  <a:cubicBezTo>
                    <a:pt x="1250" y="1705"/>
                    <a:pt x="1366" y="1747"/>
                    <a:pt x="1493" y="1790"/>
                  </a:cubicBezTo>
                  <a:cubicBezTo>
                    <a:pt x="1547" y="2002"/>
                    <a:pt x="1599" y="2213"/>
                    <a:pt x="1641" y="2425"/>
                  </a:cubicBezTo>
                  <a:cubicBezTo>
                    <a:pt x="1366" y="2319"/>
                    <a:pt x="1102" y="2192"/>
                    <a:pt x="837" y="2054"/>
                  </a:cubicBezTo>
                  <a:cubicBezTo>
                    <a:pt x="827" y="2054"/>
                    <a:pt x="816" y="2044"/>
                    <a:pt x="794" y="2033"/>
                  </a:cubicBezTo>
                  <a:lnTo>
                    <a:pt x="794" y="2075"/>
                  </a:lnTo>
                  <a:cubicBezTo>
                    <a:pt x="996" y="2181"/>
                    <a:pt x="1208" y="2277"/>
                    <a:pt x="1419" y="2372"/>
                  </a:cubicBezTo>
                  <a:cubicBezTo>
                    <a:pt x="1504" y="2404"/>
                    <a:pt x="1578" y="2435"/>
                    <a:pt x="1652" y="2467"/>
                  </a:cubicBezTo>
                  <a:cubicBezTo>
                    <a:pt x="1674" y="2520"/>
                    <a:pt x="1684" y="2583"/>
                    <a:pt x="1695" y="2647"/>
                  </a:cubicBezTo>
                  <a:cubicBezTo>
                    <a:pt x="1716" y="2743"/>
                    <a:pt x="1737" y="2837"/>
                    <a:pt x="1758" y="2943"/>
                  </a:cubicBezTo>
                  <a:cubicBezTo>
                    <a:pt x="1419" y="2849"/>
                    <a:pt x="1081" y="2710"/>
                    <a:pt x="773" y="2531"/>
                  </a:cubicBezTo>
                  <a:cubicBezTo>
                    <a:pt x="721" y="2510"/>
                    <a:pt x="678" y="2478"/>
                    <a:pt x="625" y="2446"/>
                  </a:cubicBezTo>
                  <a:cubicBezTo>
                    <a:pt x="625" y="2456"/>
                    <a:pt x="615" y="2467"/>
                    <a:pt x="615" y="2478"/>
                  </a:cubicBezTo>
                  <a:cubicBezTo>
                    <a:pt x="879" y="2647"/>
                    <a:pt x="1176" y="2785"/>
                    <a:pt x="1472" y="2891"/>
                  </a:cubicBezTo>
                  <a:cubicBezTo>
                    <a:pt x="1568" y="2922"/>
                    <a:pt x="1674" y="2954"/>
                    <a:pt x="1768" y="2986"/>
                  </a:cubicBezTo>
                  <a:cubicBezTo>
                    <a:pt x="1801" y="3155"/>
                    <a:pt x="1843" y="3324"/>
                    <a:pt x="1874" y="3505"/>
                  </a:cubicBezTo>
                  <a:cubicBezTo>
                    <a:pt x="1472" y="3399"/>
                    <a:pt x="1081" y="3261"/>
                    <a:pt x="700" y="3092"/>
                  </a:cubicBezTo>
                  <a:cubicBezTo>
                    <a:pt x="615" y="3060"/>
                    <a:pt x="519" y="3018"/>
                    <a:pt x="434" y="2976"/>
                  </a:cubicBezTo>
                  <a:lnTo>
                    <a:pt x="434" y="3007"/>
                  </a:lnTo>
                  <a:cubicBezTo>
                    <a:pt x="794" y="3187"/>
                    <a:pt x="1154" y="3324"/>
                    <a:pt x="1535" y="3441"/>
                  </a:cubicBezTo>
                  <a:cubicBezTo>
                    <a:pt x="1652" y="3484"/>
                    <a:pt x="1768" y="3515"/>
                    <a:pt x="1874" y="3536"/>
                  </a:cubicBezTo>
                  <a:lnTo>
                    <a:pt x="1970" y="4044"/>
                  </a:lnTo>
                  <a:cubicBezTo>
                    <a:pt x="1980" y="4098"/>
                    <a:pt x="1991" y="4140"/>
                    <a:pt x="1991" y="4182"/>
                  </a:cubicBezTo>
                  <a:cubicBezTo>
                    <a:pt x="2065" y="4606"/>
                    <a:pt x="2128" y="5040"/>
                    <a:pt x="2182" y="5463"/>
                  </a:cubicBezTo>
                  <a:cubicBezTo>
                    <a:pt x="2245" y="5940"/>
                    <a:pt x="2288" y="6416"/>
                    <a:pt x="2330" y="6882"/>
                  </a:cubicBezTo>
                  <a:cubicBezTo>
                    <a:pt x="2330" y="6945"/>
                    <a:pt x="2340" y="7009"/>
                    <a:pt x="2340" y="7062"/>
                  </a:cubicBezTo>
                  <a:cubicBezTo>
                    <a:pt x="2346" y="7073"/>
                    <a:pt x="2356" y="7078"/>
                    <a:pt x="2365" y="7078"/>
                  </a:cubicBezTo>
                  <a:cubicBezTo>
                    <a:pt x="2375" y="7078"/>
                    <a:pt x="2382" y="7073"/>
                    <a:pt x="2382" y="7062"/>
                  </a:cubicBezTo>
                  <a:cubicBezTo>
                    <a:pt x="2340" y="6585"/>
                    <a:pt x="2298" y="6109"/>
                    <a:pt x="2234" y="5643"/>
                  </a:cubicBezTo>
                  <a:cubicBezTo>
                    <a:pt x="2182" y="5167"/>
                    <a:pt x="2118" y="4701"/>
                    <a:pt x="2034" y="4225"/>
                  </a:cubicBezTo>
                  <a:lnTo>
                    <a:pt x="2034" y="4182"/>
                  </a:lnTo>
                  <a:cubicBezTo>
                    <a:pt x="1980" y="3886"/>
                    <a:pt x="1928" y="3590"/>
                    <a:pt x="1864" y="3303"/>
                  </a:cubicBezTo>
                  <a:cubicBezTo>
                    <a:pt x="2107" y="3060"/>
                    <a:pt x="2319" y="2785"/>
                    <a:pt x="2488" y="2478"/>
                  </a:cubicBezTo>
                  <a:cubicBezTo>
                    <a:pt x="2510" y="2456"/>
                    <a:pt x="2521" y="2425"/>
                    <a:pt x="2542" y="2393"/>
                  </a:cubicBezTo>
                  <a:cubicBezTo>
                    <a:pt x="2531" y="2383"/>
                    <a:pt x="2531" y="2372"/>
                    <a:pt x="2521" y="2362"/>
                  </a:cubicBezTo>
                  <a:cubicBezTo>
                    <a:pt x="2382" y="2616"/>
                    <a:pt x="2224" y="2849"/>
                    <a:pt x="2034" y="3070"/>
                  </a:cubicBezTo>
                  <a:cubicBezTo>
                    <a:pt x="1980" y="3134"/>
                    <a:pt x="1917" y="3197"/>
                    <a:pt x="1864" y="3261"/>
                  </a:cubicBezTo>
                  <a:lnTo>
                    <a:pt x="1768" y="2816"/>
                  </a:lnTo>
                  <a:cubicBezTo>
                    <a:pt x="1768" y="2806"/>
                    <a:pt x="1758" y="2785"/>
                    <a:pt x="1758" y="2764"/>
                  </a:cubicBezTo>
                  <a:cubicBezTo>
                    <a:pt x="1938" y="2573"/>
                    <a:pt x="2107" y="2362"/>
                    <a:pt x="2245" y="2150"/>
                  </a:cubicBezTo>
                  <a:cubicBezTo>
                    <a:pt x="2245" y="2139"/>
                    <a:pt x="2245" y="2139"/>
                    <a:pt x="2255" y="2129"/>
                  </a:cubicBezTo>
                  <a:cubicBezTo>
                    <a:pt x="2245" y="2129"/>
                    <a:pt x="2234" y="2118"/>
                    <a:pt x="2224" y="2107"/>
                  </a:cubicBezTo>
                  <a:cubicBezTo>
                    <a:pt x="2086" y="2329"/>
                    <a:pt x="1928" y="2531"/>
                    <a:pt x="1747" y="2721"/>
                  </a:cubicBezTo>
                  <a:cubicBezTo>
                    <a:pt x="1705" y="2499"/>
                    <a:pt x="1652" y="2266"/>
                    <a:pt x="1599" y="2044"/>
                  </a:cubicBezTo>
                  <a:cubicBezTo>
                    <a:pt x="1928" y="1715"/>
                    <a:pt x="2192" y="1324"/>
                    <a:pt x="2382" y="889"/>
                  </a:cubicBezTo>
                  <a:cubicBezTo>
                    <a:pt x="2393" y="868"/>
                    <a:pt x="2404" y="837"/>
                    <a:pt x="2415" y="805"/>
                  </a:cubicBezTo>
                  <a:lnTo>
                    <a:pt x="2415" y="720"/>
                  </a:lnTo>
                  <a:cubicBezTo>
                    <a:pt x="2277" y="1091"/>
                    <a:pt x="2076" y="1440"/>
                    <a:pt x="1822" y="1736"/>
                  </a:cubicBezTo>
                  <a:cubicBezTo>
                    <a:pt x="1747" y="1832"/>
                    <a:pt x="1674" y="1917"/>
                    <a:pt x="1589" y="2002"/>
                  </a:cubicBezTo>
                  <a:cubicBezTo>
                    <a:pt x="1535" y="1811"/>
                    <a:pt x="1493" y="1620"/>
                    <a:pt x="1441" y="1430"/>
                  </a:cubicBezTo>
                  <a:cubicBezTo>
                    <a:pt x="1430" y="1398"/>
                    <a:pt x="1419" y="1366"/>
                    <a:pt x="1419" y="1334"/>
                  </a:cubicBezTo>
                  <a:cubicBezTo>
                    <a:pt x="1652" y="1038"/>
                    <a:pt x="1801" y="689"/>
                    <a:pt x="1906" y="329"/>
                  </a:cubicBezTo>
                  <a:cubicBezTo>
                    <a:pt x="1938" y="254"/>
                    <a:pt x="1959" y="181"/>
                    <a:pt x="1980" y="106"/>
                  </a:cubicBezTo>
                  <a:cubicBezTo>
                    <a:pt x="1970" y="106"/>
                    <a:pt x="1959" y="96"/>
                    <a:pt x="1949" y="96"/>
                  </a:cubicBezTo>
                  <a:cubicBezTo>
                    <a:pt x="1843" y="424"/>
                    <a:pt x="1747" y="752"/>
                    <a:pt x="1568" y="1049"/>
                  </a:cubicBezTo>
                  <a:cubicBezTo>
                    <a:pt x="1514" y="1133"/>
                    <a:pt x="1462" y="1218"/>
                    <a:pt x="1408" y="1292"/>
                  </a:cubicBezTo>
                  <a:cubicBezTo>
                    <a:pt x="1335" y="1017"/>
                    <a:pt x="1250" y="741"/>
                    <a:pt x="1176" y="466"/>
                  </a:cubicBezTo>
                  <a:lnTo>
                    <a:pt x="1176" y="456"/>
                  </a:lnTo>
                  <a:cubicBezTo>
                    <a:pt x="1260" y="318"/>
                    <a:pt x="1335" y="159"/>
                    <a:pt x="1387" y="0"/>
                  </a:cubicBez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2937;p68">
              <a:extLst>
                <a:ext uri="{FF2B5EF4-FFF2-40B4-BE49-F238E27FC236}">
                  <a16:creationId xmlns:a16="http://schemas.microsoft.com/office/drawing/2014/main" id="{77D66626-8CF0-70A0-850A-E0055313B183}"/>
                </a:ext>
              </a:extLst>
            </p:cNvPr>
            <p:cNvSpPr/>
            <p:nvPr/>
          </p:nvSpPr>
          <p:spPr>
            <a:xfrm>
              <a:off x="3926025" y="4631475"/>
              <a:ext cx="87100" cy="86325"/>
            </a:xfrm>
            <a:custGeom>
              <a:avLst/>
              <a:gdLst/>
              <a:ahLst/>
              <a:cxnLst/>
              <a:rect l="l" t="t" r="r" b="b"/>
              <a:pathLst>
                <a:path w="3484" h="3453" extrusionOk="0">
                  <a:moveTo>
                    <a:pt x="1165" y="0"/>
                  </a:moveTo>
                  <a:cubicBezTo>
                    <a:pt x="1165" y="10"/>
                    <a:pt x="1155" y="10"/>
                    <a:pt x="1155" y="10"/>
                  </a:cubicBezTo>
                  <a:cubicBezTo>
                    <a:pt x="922" y="32"/>
                    <a:pt x="668" y="201"/>
                    <a:pt x="487" y="360"/>
                  </a:cubicBezTo>
                  <a:cubicBezTo>
                    <a:pt x="477" y="370"/>
                    <a:pt x="466" y="370"/>
                    <a:pt x="466" y="381"/>
                  </a:cubicBezTo>
                  <a:cubicBezTo>
                    <a:pt x="445" y="403"/>
                    <a:pt x="435" y="413"/>
                    <a:pt x="414" y="424"/>
                  </a:cubicBezTo>
                  <a:cubicBezTo>
                    <a:pt x="339" y="497"/>
                    <a:pt x="265" y="582"/>
                    <a:pt x="202" y="678"/>
                  </a:cubicBezTo>
                  <a:cubicBezTo>
                    <a:pt x="191" y="688"/>
                    <a:pt x="191" y="709"/>
                    <a:pt x="181" y="720"/>
                  </a:cubicBezTo>
                  <a:cubicBezTo>
                    <a:pt x="106" y="826"/>
                    <a:pt x="43" y="942"/>
                    <a:pt x="21" y="1059"/>
                  </a:cubicBezTo>
                  <a:cubicBezTo>
                    <a:pt x="11" y="1122"/>
                    <a:pt x="0" y="1196"/>
                    <a:pt x="0" y="1281"/>
                  </a:cubicBezTo>
                  <a:cubicBezTo>
                    <a:pt x="11" y="1292"/>
                    <a:pt x="11" y="1302"/>
                    <a:pt x="11" y="1313"/>
                  </a:cubicBezTo>
                  <a:cubicBezTo>
                    <a:pt x="21" y="1482"/>
                    <a:pt x="75" y="1652"/>
                    <a:pt x="170" y="1779"/>
                  </a:cubicBezTo>
                  <a:cubicBezTo>
                    <a:pt x="181" y="1779"/>
                    <a:pt x="191" y="1789"/>
                    <a:pt x="191" y="1800"/>
                  </a:cubicBezTo>
                  <a:lnTo>
                    <a:pt x="223" y="1831"/>
                  </a:lnTo>
                  <a:cubicBezTo>
                    <a:pt x="381" y="1980"/>
                    <a:pt x="593" y="2022"/>
                    <a:pt x="805" y="2043"/>
                  </a:cubicBezTo>
                  <a:cubicBezTo>
                    <a:pt x="974" y="2064"/>
                    <a:pt x="1144" y="2064"/>
                    <a:pt x="1303" y="2075"/>
                  </a:cubicBezTo>
                  <a:cubicBezTo>
                    <a:pt x="1398" y="2075"/>
                    <a:pt x="1482" y="2085"/>
                    <a:pt x="1567" y="2107"/>
                  </a:cubicBezTo>
                  <a:cubicBezTo>
                    <a:pt x="1588" y="2107"/>
                    <a:pt x="1609" y="2118"/>
                    <a:pt x="1631" y="2128"/>
                  </a:cubicBezTo>
                  <a:cubicBezTo>
                    <a:pt x="1684" y="2149"/>
                    <a:pt x="1737" y="2191"/>
                    <a:pt x="1790" y="2255"/>
                  </a:cubicBezTo>
                  <a:cubicBezTo>
                    <a:pt x="1853" y="2340"/>
                    <a:pt x="1875" y="2445"/>
                    <a:pt x="1875" y="2541"/>
                  </a:cubicBezTo>
                  <a:lnTo>
                    <a:pt x="1875" y="2572"/>
                  </a:lnTo>
                  <a:cubicBezTo>
                    <a:pt x="1864" y="2721"/>
                    <a:pt x="1821" y="2869"/>
                    <a:pt x="1811" y="3007"/>
                  </a:cubicBezTo>
                  <a:lnTo>
                    <a:pt x="1811" y="3049"/>
                  </a:lnTo>
                  <a:cubicBezTo>
                    <a:pt x="1811" y="3092"/>
                    <a:pt x="1811" y="3134"/>
                    <a:pt x="1821" y="3176"/>
                  </a:cubicBezTo>
                  <a:cubicBezTo>
                    <a:pt x="1853" y="3367"/>
                    <a:pt x="1938" y="3441"/>
                    <a:pt x="2129" y="3452"/>
                  </a:cubicBezTo>
                  <a:cubicBezTo>
                    <a:pt x="2143" y="3452"/>
                    <a:pt x="2157" y="3453"/>
                    <a:pt x="2172" y="3453"/>
                  </a:cubicBezTo>
                  <a:cubicBezTo>
                    <a:pt x="2323" y="3453"/>
                    <a:pt x="2460" y="3406"/>
                    <a:pt x="2605" y="3367"/>
                  </a:cubicBezTo>
                  <a:cubicBezTo>
                    <a:pt x="2751" y="3329"/>
                    <a:pt x="2924" y="3298"/>
                    <a:pt x="3091" y="3298"/>
                  </a:cubicBezTo>
                  <a:cubicBezTo>
                    <a:pt x="3203" y="3298"/>
                    <a:pt x="3312" y="3312"/>
                    <a:pt x="3409" y="3346"/>
                  </a:cubicBezTo>
                  <a:cubicBezTo>
                    <a:pt x="3420" y="3356"/>
                    <a:pt x="3441" y="3356"/>
                    <a:pt x="3452" y="3367"/>
                  </a:cubicBezTo>
                  <a:lnTo>
                    <a:pt x="3452" y="3346"/>
                  </a:lnTo>
                  <a:lnTo>
                    <a:pt x="3452" y="3219"/>
                  </a:lnTo>
                  <a:cubicBezTo>
                    <a:pt x="3484" y="2859"/>
                    <a:pt x="3463" y="2456"/>
                    <a:pt x="3399" y="2107"/>
                  </a:cubicBezTo>
                  <a:cubicBezTo>
                    <a:pt x="3378" y="1991"/>
                    <a:pt x="3346" y="1874"/>
                    <a:pt x="3282" y="1779"/>
                  </a:cubicBezTo>
                  <a:cubicBezTo>
                    <a:pt x="3272" y="1758"/>
                    <a:pt x="3261" y="1737"/>
                    <a:pt x="3251" y="1726"/>
                  </a:cubicBezTo>
                  <a:cubicBezTo>
                    <a:pt x="3209" y="1652"/>
                    <a:pt x="3155" y="1598"/>
                    <a:pt x="3092" y="1546"/>
                  </a:cubicBezTo>
                  <a:cubicBezTo>
                    <a:pt x="3028" y="1504"/>
                    <a:pt x="2976" y="1471"/>
                    <a:pt x="2912" y="1450"/>
                  </a:cubicBezTo>
                  <a:cubicBezTo>
                    <a:pt x="2901" y="1440"/>
                    <a:pt x="2891" y="1440"/>
                    <a:pt x="2880" y="1440"/>
                  </a:cubicBezTo>
                  <a:cubicBezTo>
                    <a:pt x="2785" y="1408"/>
                    <a:pt x="2689" y="1387"/>
                    <a:pt x="2583" y="1355"/>
                  </a:cubicBezTo>
                  <a:cubicBezTo>
                    <a:pt x="2552" y="1355"/>
                    <a:pt x="2520" y="1344"/>
                    <a:pt x="2489" y="1334"/>
                  </a:cubicBezTo>
                  <a:cubicBezTo>
                    <a:pt x="2478" y="1334"/>
                    <a:pt x="2467" y="1323"/>
                    <a:pt x="2456" y="1323"/>
                  </a:cubicBezTo>
                  <a:cubicBezTo>
                    <a:pt x="2340" y="1292"/>
                    <a:pt x="2235" y="1239"/>
                    <a:pt x="2160" y="1154"/>
                  </a:cubicBezTo>
                  <a:cubicBezTo>
                    <a:pt x="2150" y="1133"/>
                    <a:pt x="2139" y="1122"/>
                    <a:pt x="2129" y="1111"/>
                  </a:cubicBezTo>
                  <a:cubicBezTo>
                    <a:pt x="2118" y="1090"/>
                    <a:pt x="2108" y="1069"/>
                    <a:pt x="2096" y="1059"/>
                  </a:cubicBezTo>
                  <a:cubicBezTo>
                    <a:pt x="2044" y="963"/>
                    <a:pt x="2012" y="847"/>
                    <a:pt x="2023" y="730"/>
                  </a:cubicBezTo>
                  <a:cubicBezTo>
                    <a:pt x="2023" y="551"/>
                    <a:pt x="1959" y="328"/>
                    <a:pt x="1821" y="191"/>
                  </a:cubicBezTo>
                  <a:cubicBezTo>
                    <a:pt x="1779" y="148"/>
                    <a:pt x="1737" y="116"/>
                    <a:pt x="1673" y="95"/>
                  </a:cubicBezTo>
                  <a:cubicBezTo>
                    <a:pt x="1663" y="85"/>
                    <a:pt x="1652" y="85"/>
                    <a:pt x="1642" y="74"/>
                  </a:cubicBezTo>
                  <a:cubicBezTo>
                    <a:pt x="1493" y="21"/>
                    <a:pt x="1324" y="0"/>
                    <a:pt x="1186" y="0"/>
                  </a:cubicBezTo>
                  <a:close/>
                </a:path>
              </a:pathLst>
            </a:custGeom>
            <a:solidFill>
              <a:srgbClr val="78B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2938;p68">
              <a:extLst>
                <a:ext uri="{FF2B5EF4-FFF2-40B4-BE49-F238E27FC236}">
                  <a16:creationId xmlns:a16="http://schemas.microsoft.com/office/drawing/2014/main" id="{E728DA7F-7BF2-F0AD-D861-2E7875C6E7AD}"/>
                </a:ext>
              </a:extLst>
            </p:cNvPr>
            <p:cNvSpPr/>
            <p:nvPr/>
          </p:nvSpPr>
          <p:spPr>
            <a:xfrm>
              <a:off x="3926025" y="4631475"/>
              <a:ext cx="103700" cy="106900"/>
            </a:xfrm>
            <a:custGeom>
              <a:avLst/>
              <a:gdLst/>
              <a:ahLst/>
              <a:cxnLst/>
              <a:rect l="l" t="t" r="r" b="b"/>
              <a:pathLst>
                <a:path w="4148" h="4276" extrusionOk="0">
                  <a:moveTo>
                    <a:pt x="1165" y="0"/>
                  </a:moveTo>
                  <a:cubicBezTo>
                    <a:pt x="1165" y="10"/>
                    <a:pt x="1155" y="10"/>
                    <a:pt x="1155" y="10"/>
                  </a:cubicBezTo>
                  <a:lnTo>
                    <a:pt x="1155" y="624"/>
                  </a:lnTo>
                  <a:cubicBezTo>
                    <a:pt x="1144" y="709"/>
                    <a:pt x="1144" y="794"/>
                    <a:pt x="1133" y="868"/>
                  </a:cubicBezTo>
                  <a:cubicBezTo>
                    <a:pt x="922" y="688"/>
                    <a:pt x="710" y="519"/>
                    <a:pt x="487" y="360"/>
                  </a:cubicBezTo>
                  <a:cubicBezTo>
                    <a:pt x="477" y="370"/>
                    <a:pt x="466" y="370"/>
                    <a:pt x="466" y="381"/>
                  </a:cubicBezTo>
                  <a:cubicBezTo>
                    <a:pt x="562" y="455"/>
                    <a:pt x="668" y="530"/>
                    <a:pt x="763" y="614"/>
                  </a:cubicBezTo>
                  <a:cubicBezTo>
                    <a:pt x="572" y="635"/>
                    <a:pt x="392" y="667"/>
                    <a:pt x="202" y="678"/>
                  </a:cubicBezTo>
                  <a:cubicBezTo>
                    <a:pt x="191" y="688"/>
                    <a:pt x="191" y="709"/>
                    <a:pt x="181" y="720"/>
                  </a:cubicBezTo>
                  <a:cubicBezTo>
                    <a:pt x="381" y="699"/>
                    <a:pt x="593" y="678"/>
                    <a:pt x="795" y="635"/>
                  </a:cubicBezTo>
                  <a:cubicBezTo>
                    <a:pt x="911" y="730"/>
                    <a:pt x="1017" y="815"/>
                    <a:pt x="1133" y="911"/>
                  </a:cubicBezTo>
                  <a:cubicBezTo>
                    <a:pt x="1207" y="974"/>
                    <a:pt x="1271" y="1038"/>
                    <a:pt x="1345" y="1090"/>
                  </a:cubicBezTo>
                  <a:cubicBezTo>
                    <a:pt x="901" y="1186"/>
                    <a:pt x="456" y="1250"/>
                    <a:pt x="0" y="1281"/>
                  </a:cubicBezTo>
                  <a:cubicBezTo>
                    <a:pt x="11" y="1292"/>
                    <a:pt x="11" y="1302"/>
                    <a:pt x="11" y="1313"/>
                  </a:cubicBezTo>
                  <a:cubicBezTo>
                    <a:pt x="329" y="1292"/>
                    <a:pt x="646" y="1250"/>
                    <a:pt x="953" y="1196"/>
                  </a:cubicBezTo>
                  <a:cubicBezTo>
                    <a:pt x="1091" y="1175"/>
                    <a:pt x="1239" y="1154"/>
                    <a:pt x="1377" y="1122"/>
                  </a:cubicBezTo>
                  <a:cubicBezTo>
                    <a:pt x="1515" y="1250"/>
                    <a:pt x="1652" y="1377"/>
                    <a:pt x="1790" y="1514"/>
                  </a:cubicBezTo>
                  <a:cubicBezTo>
                    <a:pt x="1515" y="1588"/>
                    <a:pt x="1228" y="1652"/>
                    <a:pt x="932" y="1694"/>
                  </a:cubicBezTo>
                  <a:cubicBezTo>
                    <a:pt x="689" y="1737"/>
                    <a:pt x="445" y="1779"/>
                    <a:pt x="191" y="1800"/>
                  </a:cubicBezTo>
                  <a:lnTo>
                    <a:pt x="223" y="1831"/>
                  </a:lnTo>
                  <a:cubicBezTo>
                    <a:pt x="297" y="1821"/>
                    <a:pt x="371" y="1821"/>
                    <a:pt x="435" y="1810"/>
                  </a:cubicBezTo>
                  <a:cubicBezTo>
                    <a:pt x="731" y="1768"/>
                    <a:pt x="1028" y="1726"/>
                    <a:pt x="1324" y="1662"/>
                  </a:cubicBezTo>
                  <a:cubicBezTo>
                    <a:pt x="1493" y="1620"/>
                    <a:pt x="1663" y="1588"/>
                    <a:pt x="1821" y="1535"/>
                  </a:cubicBezTo>
                  <a:cubicBezTo>
                    <a:pt x="1853" y="1577"/>
                    <a:pt x="1896" y="1609"/>
                    <a:pt x="1927" y="1641"/>
                  </a:cubicBezTo>
                  <a:cubicBezTo>
                    <a:pt x="2023" y="1737"/>
                    <a:pt x="2118" y="1831"/>
                    <a:pt x="2213" y="1937"/>
                  </a:cubicBezTo>
                  <a:cubicBezTo>
                    <a:pt x="2002" y="2001"/>
                    <a:pt x="1779" y="2054"/>
                    <a:pt x="1567" y="2107"/>
                  </a:cubicBezTo>
                  <a:cubicBezTo>
                    <a:pt x="1588" y="2107"/>
                    <a:pt x="1609" y="2118"/>
                    <a:pt x="1631" y="2128"/>
                  </a:cubicBezTo>
                  <a:cubicBezTo>
                    <a:pt x="1726" y="2107"/>
                    <a:pt x="1821" y="2075"/>
                    <a:pt x="1906" y="2054"/>
                  </a:cubicBezTo>
                  <a:cubicBezTo>
                    <a:pt x="2023" y="2022"/>
                    <a:pt x="2129" y="2001"/>
                    <a:pt x="2235" y="1958"/>
                  </a:cubicBezTo>
                  <a:cubicBezTo>
                    <a:pt x="2351" y="2075"/>
                    <a:pt x="2456" y="2202"/>
                    <a:pt x="2562" y="2318"/>
                  </a:cubicBezTo>
                  <a:cubicBezTo>
                    <a:pt x="2340" y="2414"/>
                    <a:pt x="2108" y="2488"/>
                    <a:pt x="1875" y="2541"/>
                  </a:cubicBezTo>
                  <a:lnTo>
                    <a:pt x="1875" y="2572"/>
                  </a:lnTo>
                  <a:cubicBezTo>
                    <a:pt x="2033" y="2541"/>
                    <a:pt x="2192" y="2499"/>
                    <a:pt x="2340" y="2445"/>
                  </a:cubicBezTo>
                  <a:lnTo>
                    <a:pt x="2595" y="2351"/>
                  </a:lnTo>
                  <a:cubicBezTo>
                    <a:pt x="2616" y="2382"/>
                    <a:pt x="2647" y="2414"/>
                    <a:pt x="2668" y="2445"/>
                  </a:cubicBezTo>
                  <a:cubicBezTo>
                    <a:pt x="2689" y="2467"/>
                    <a:pt x="2711" y="2499"/>
                    <a:pt x="2743" y="2520"/>
                  </a:cubicBezTo>
                  <a:cubicBezTo>
                    <a:pt x="2743" y="2530"/>
                    <a:pt x="2743" y="2530"/>
                    <a:pt x="2753" y="2541"/>
                  </a:cubicBezTo>
                  <a:cubicBezTo>
                    <a:pt x="2816" y="2615"/>
                    <a:pt x="2891" y="2700"/>
                    <a:pt x="2954" y="2774"/>
                  </a:cubicBezTo>
                  <a:cubicBezTo>
                    <a:pt x="2583" y="2890"/>
                    <a:pt x="2202" y="2975"/>
                    <a:pt x="1811" y="3007"/>
                  </a:cubicBezTo>
                  <a:lnTo>
                    <a:pt x="1811" y="3049"/>
                  </a:lnTo>
                  <a:cubicBezTo>
                    <a:pt x="2086" y="3017"/>
                    <a:pt x="2362" y="2975"/>
                    <a:pt x="2637" y="2901"/>
                  </a:cubicBezTo>
                  <a:cubicBezTo>
                    <a:pt x="2753" y="2880"/>
                    <a:pt x="2859" y="2838"/>
                    <a:pt x="2976" y="2805"/>
                  </a:cubicBezTo>
                  <a:cubicBezTo>
                    <a:pt x="3113" y="2965"/>
                    <a:pt x="3240" y="3123"/>
                    <a:pt x="3367" y="3282"/>
                  </a:cubicBezTo>
                  <a:cubicBezTo>
                    <a:pt x="3378" y="3303"/>
                    <a:pt x="3399" y="3325"/>
                    <a:pt x="3409" y="3346"/>
                  </a:cubicBezTo>
                  <a:cubicBezTo>
                    <a:pt x="3621" y="3610"/>
                    <a:pt x="3823" y="3885"/>
                    <a:pt x="4023" y="4161"/>
                  </a:cubicBezTo>
                  <a:cubicBezTo>
                    <a:pt x="4056" y="4193"/>
                    <a:pt x="4087" y="4235"/>
                    <a:pt x="4108" y="4266"/>
                  </a:cubicBezTo>
                  <a:cubicBezTo>
                    <a:pt x="4111" y="4273"/>
                    <a:pt x="4117" y="4275"/>
                    <a:pt x="4122" y="4275"/>
                  </a:cubicBezTo>
                  <a:cubicBezTo>
                    <a:pt x="4135" y="4275"/>
                    <a:pt x="4147" y="4263"/>
                    <a:pt x="4140" y="4256"/>
                  </a:cubicBezTo>
                  <a:cubicBezTo>
                    <a:pt x="3917" y="3960"/>
                    <a:pt x="3706" y="3663"/>
                    <a:pt x="3473" y="3377"/>
                  </a:cubicBezTo>
                  <a:cubicBezTo>
                    <a:pt x="3473" y="3367"/>
                    <a:pt x="3463" y="3356"/>
                    <a:pt x="3452" y="3346"/>
                  </a:cubicBezTo>
                  <a:cubicBezTo>
                    <a:pt x="3346" y="3208"/>
                    <a:pt x="3240" y="3070"/>
                    <a:pt x="3134" y="2943"/>
                  </a:cubicBezTo>
                  <a:cubicBezTo>
                    <a:pt x="3209" y="2583"/>
                    <a:pt x="3251" y="2224"/>
                    <a:pt x="3282" y="1864"/>
                  </a:cubicBezTo>
                  <a:lnTo>
                    <a:pt x="3282" y="1779"/>
                  </a:lnTo>
                  <a:cubicBezTo>
                    <a:pt x="3272" y="1758"/>
                    <a:pt x="3261" y="1737"/>
                    <a:pt x="3251" y="1726"/>
                  </a:cubicBezTo>
                  <a:cubicBezTo>
                    <a:pt x="3240" y="2033"/>
                    <a:pt x="3209" y="2329"/>
                    <a:pt x="3155" y="2636"/>
                  </a:cubicBezTo>
                  <a:cubicBezTo>
                    <a:pt x="3145" y="2721"/>
                    <a:pt x="3124" y="2816"/>
                    <a:pt x="3103" y="2911"/>
                  </a:cubicBezTo>
                  <a:cubicBezTo>
                    <a:pt x="2997" y="2774"/>
                    <a:pt x="2891" y="2647"/>
                    <a:pt x="2785" y="2520"/>
                  </a:cubicBezTo>
                  <a:cubicBezTo>
                    <a:pt x="2785" y="2520"/>
                    <a:pt x="2774" y="2520"/>
                    <a:pt x="2774" y="2509"/>
                  </a:cubicBezTo>
                  <a:cubicBezTo>
                    <a:pt x="2838" y="2191"/>
                    <a:pt x="2880" y="1874"/>
                    <a:pt x="2901" y="1546"/>
                  </a:cubicBezTo>
                  <a:cubicBezTo>
                    <a:pt x="2912" y="1514"/>
                    <a:pt x="2912" y="1482"/>
                    <a:pt x="2912" y="1450"/>
                  </a:cubicBezTo>
                  <a:cubicBezTo>
                    <a:pt x="2901" y="1440"/>
                    <a:pt x="2891" y="1440"/>
                    <a:pt x="2880" y="1440"/>
                  </a:cubicBezTo>
                  <a:cubicBezTo>
                    <a:pt x="2859" y="1704"/>
                    <a:pt x="2838" y="1980"/>
                    <a:pt x="2795" y="2245"/>
                  </a:cubicBezTo>
                  <a:cubicBezTo>
                    <a:pt x="2774" y="2318"/>
                    <a:pt x="2764" y="2403"/>
                    <a:pt x="2743" y="2478"/>
                  </a:cubicBezTo>
                  <a:cubicBezTo>
                    <a:pt x="2637" y="2351"/>
                    <a:pt x="2531" y="2224"/>
                    <a:pt x="2414" y="2107"/>
                  </a:cubicBezTo>
                  <a:cubicBezTo>
                    <a:pt x="2414" y="2107"/>
                    <a:pt x="2414" y="2096"/>
                    <a:pt x="2425" y="2096"/>
                  </a:cubicBezTo>
                  <a:cubicBezTo>
                    <a:pt x="2456" y="1842"/>
                    <a:pt x="2478" y="1588"/>
                    <a:pt x="2489" y="1334"/>
                  </a:cubicBezTo>
                  <a:cubicBezTo>
                    <a:pt x="2478" y="1334"/>
                    <a:pt x="2467" y="1323"/>
                    <a:pt x="2456" y="1323"/>
                  </a:cubicBezTo>
                  <a:cubicBezTo>
                    <a:pt x="2446" y="1577"/>
                    <a:pt x="2414" y="1821"/>
                    <a:pt x="2393" y="2075"/>
                  </a:cubicBezTo>
                  <a:cubicBezTo>
                    <a:pt x="2277" y="1948"/>
                    <a:pt x="2160" y="1831"/>
                    <a:pt x="2044" y="1715"/>
                  </a:cubicBezTo>
                  <a:lnTo>
                    <a:pt x="2033" y="1704"/>
                  </a:lnTo>
                  <a:cubicBezTo>
                    <a:pt x="2086" y="1504"/>
                    <a:pt x="2118" y="1313"/>
                    <a:pt x="2129" y="1111"/>
                  </a:cubicBezTo>
                  <a:cubicBezTo>
                    <a:pt x="2118" y="1090"/>
                    <a:pt x="2108" y="1069"/>
                    <a:pt x="2096" y="1059"/>
                  </a:cubicBezTo>
                  <a:cubicBezTo>
                    <a:pt x="2086" y="1186"/>
                    <a:pt x="2075" y="1323"/>
                    <a:pt x="2054" y="1450"/>
                  </a:cubicBezTo>
                  <a:cubicBezTo>
                    <a:pt x="2044" y="1525"/>
                    <a:pt x="2023" y="1598"/>
                    <a:pt x="2012" y="1673"/>
                  </a:cubicBezTo>
                  <a:cubicBezTo>
                    <a:pt x="1885" y="1556"/>
                    <a:pt x="1769" y="1429"/>
                    <a:pt x="1642" y="1313"/>
                  </a:cubicBezTo>
                  <a:cubicBezTo>
                    <a:pt x="1715" y="921"/>
                    <a:pt x="1726" y="519"/>
                    <a:pt x="1684" y="127"/>
                  </a:cubicBezTo>
                  <a:cubicBezTo>
                    <a:pt x="1684" y="116"/>
                    <a:pt x="1673" y="106"/>
                    <a:pt x="1673" y="95"/>
                  </a:cubicBezTo>
                  <a:cubicBezTo>
                    <a:pt x="1663" y="85"/>
                    <a:pt x="1652" y="85"/>
                    <a:pt x="1642" y="74"/>
                  </a:cubicBezTo>
                  <a:lnTo>
                    <a:pt x="1642" y="74"/>
                  </a:lnTo>
                  <a:cubicBezTo>
                    <a:pt x="1673" y="370"/>
                    <a:pt x="1684" y="678"/>
                    <a:pt x="1652" y="974"/>
                  </a:cubicBezTo>
                  <a:cubicBezTo>
                    <a:pt x="1642" y="1080"/>
                    <a:pt x="1631" y="1186"/>
                    <a:pt x="1609" y="1292"/>
                  </a:cubicBezTo>
                  <a:cubicBezTo>
                    <a:pt x="1493" y="1175"/>
                    <a:pt x="1377" y="1069"/>
                    <a:pt x="1250" y="974"/>
                  </a:cubicBezTo>
                  <a:cubicBezTo>
                    <a:pt x="1228" y="942"/>
                    <a:pt x="1197" y="921"/>
                    <a:pt x="1165" y="900"/>
                  </a:cubicBezTo>
                  <a:lnTo>
                    <a:pt x="1165" y="890"/>
                  </a:lnTo>
                  <a:cubicBezTo>
                    <a:pt x="1197" y="593"/>
                    <a:pt x="1197" y="297"/>
                    <a:pt x="1186" y="0"/>
                  </a:cubicBez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2939;p68">
              <a:extLst>
                <a:ext uri="{FF2B5EF4-FFF2-40B4-BE49-F238E27FC236}">
                  <a16:creationId xmlns:a16="http://schemas.microsoft.com/office/drawing/2014/main" id="{0863495A-FF2A-47FD-0731-87793A8EA38F}"/>
                </a:ext>
              </a:extLst>
            </p:cNvPr>
            <p:cNvSpPr/>
            <p:nvPr/>
          </p:nvSpPr>
          <p:spPr>
            <a:xfrm>
              <a:off x="4041175" y="4630400"/>
              <a:ext cx="75700" cy="80750"/>
            </a:xfrm>
            <a:custGeom>
              <a:avLst/>
              <a:gdLst/>
              <a:ahLst/>
              <a:cxnLst/>
              <a:rect l="l" t="t" r="r" b="b"/>
              <a:pathLst>
                <a:path w="3028" h="3230" extrusionOk="0">
                  <a:moveTo>
                    <a:pt x="1588" y="1"/>
                  </a:moveTo>
                  <a:cubicBezTo>
                    <a:pt x="1525" y="11"/>
                    <a:pt x="1461" y="11"/>
                    <a:pt x="1398" y="22"/>
                  </a:cubicBezTo>
                  <a:cubicBezTo>
                    <a:pt x="1387" y="22"/>
                    <a:pt x="1376" y="22"/>
                    <a:pt x="1365" y="32"/>
                  </a:cubicBezTo>
                  <a:cubicBezTo>
                    <a:pt x="1238" y="53"/>
                    <a:pt x="1132" y="107"/>
                    <a:pt x="1027" y="191"/>
                  </a:cubicBezTo>
                  <a:lnTo>
                    <a:pt x="1005" y="213"/>
                  </a:lnTo>
                  <a:lnTo>
                    <a:pt x="995" y="223"/>
                  </a:lnTo>
                  <a:cubicBezTo>
                    <a:pt x="878" y="329"/>
                    <a:pt x="805" y="456"/>
                    <a:pt x="805" y="625"/>
                  </a:cubicBezTo>
                  <a:cubicBezTo>
                    <a:pt x="805" y="773"/>
                    <a:pt x="847" y="943"/>
                    <a:pt x="868" y="1091"/>
                  </a:cubicBezTo>
                  <a:cubicBezTo>
                    <a:pt x="900" y="1229"/>
                    <a:pt x="921" y="1387"/>
                    <a:pt x="826" y="1504"/>
                  </a:cubicBezTo>
                  <a:lnTo>
                    <a:pt x="794" y="1536"/>
                  </a:lnTo>
                  <a:lnTo>
                    <a:pt x="762" y="1568"/>
                  </a:lnTo>
                  <a:cubicBezTo>
                    <a:pt x="688" y="1620"/>
                    <a:pt x="603" y="1674"/>
                    <a:pt x="518" y="1705"/>
                  </a:cubicBezTo>
                  <a:cubicBezTo>
                    <a:pt x="508" y="1716"/>
                    <a:pt x="497" y="1716"/>
                    <a:pt x="487" y="1726"/>
                  </a:cubicBezTo>
                  <a:cubicBezTo>
                    <a:pt x="391" y="1769"/>
                    <a:pt x="285" y="1822"/>
                    <a:pt x="201" y="1885"/>
                  </a:cubicBezTo>
                  <a:lnTo>
                    <a:pt x="191" y="1896"/>
                  </a:lnTo>
                  <a:cubicBezTo>
                    <a:pt x="180" y="1896"/>
                    <a:pt x="180" y="1907"/>
                    <a:pt x="169" y="1907"/>
                  </a:cubicBezTo>
                  <a:cubicBezTo>
                    <a:pt x="85" y="1980"/>
                    <a:pt x="0" y="2076"/>
                    <a:pt x="0" y="2203"/>
                  </a:cubicBezTo>
                  <a:cubicBezTo>
                    <a:pt x="0" y="2372"/>
                    <a:pt x="64" y="2521"/>
                    <a:pt x="127" y="2669"/>
                  </a:cubicBezTo>
                  <a:cubicBezTo>
                    <a:pt x="191" y="2838"/>
                    <a:pt x="285" y="3008"/>
                    <a:pt x="318" y="3187"/>
                  </a:cubicBezTo>
                  <a:lnTo>
                    <a:pt x="318" y="3230"/>
                  </a:lnTo>
                  <a:lnTo>
                    <a:pt x="339" y="3230"/>
                  </a:lnTo>
                  <a:cubicBezTo>
                    <a:pt x="413" y="3208"/>
                    <a:pt x="476" y="3198"/>
                    <a:pt x="551" y="3187"/>
                  </a:cubicBezTo>
                  <a:cubicBezTo>
                    <a:pt x="720" y="3177"/>
                    <a:pt x="900" y="3166"/>
                    <a:pt x="1069" y="3145"/>
                  </a:cubicBezTo>
                  <a:cubicBezTo>
                    <a:pt x="1228" y="3124"/>
                    <a:pt x="1440" y="3113"/>
                    <a:pt x="1525" y="2954"/>
                  </a:cubicBezTo>
                  <a:cubicBezTo>
                    <a:pt x="1567" y="2870"/>
                    <a:pt x="1567" y="2764"/>
                    <a:pt x="1567" y="2669"/>
                  </a:cubicBezTo>
                  <a:lnTo>
                    <a:pt x="1567" y="2626"/>
                  </a:lnTo>
                  <a:cubicBezTo>
                    <a:pt x="1556" y="2531"/>
                    <a:pt x="1535" y="2425"/>
                    <a:pt x="1546" y="2330"/>
                  </a:cubicBezTo>
                  <a:lnTo>
                    <a:pt x="1546" y="2298"/>
                  </a:lnTo>
                  <a:cubicBezTo>
                    <a:pt x="1556" y="2182"/>
                    <a:pt x="1598" y="2086"/>
                    <a:pt x="1725" y="2012"/>
                  </a:cubicBezTo>
                  <a:cubicBezTo>
                    <a:pt x="1746" y="2001"/>
                    <a:pt x="1768" y="1991"/>
                    <a:pt x="1779" y="1980"/>
                  </a:cubicBezTo>
                  <a:cubicBezTo>
                    <a:pt x="1821" y="1959"/>
                    <a:pt x="1852" y="1949"/>
                    <a:pt x="1895" y="1928"/>
                  </a:cubicBezTo>
                  <a:cubicBezTo>
                    <a:pt x="2043" y="1874"/>
                    <a:pt x="2212" y="1853"/>
                    <a:pt x="2350" y="1811"/>
                  </a:cubicBezTo>
                  <a:cubicBezTo>
                    <a:pt x="2530" y="1769"/>
                    <a:pt x="2753" y="1726"/>
                    <a:pt x="2901" y="1589"/>
                  </a:cubicBezTo>
                  <a:cubicBezTo>
                    <a:pt x="2943" y="1547"/>
                    <a:pt x="2975" y="1493"/>
                    <a:pt x="2996" y="1441"/>
                  </a:cubicBezTo>
                  <a:cubicBezTo>
                    <a:pt x="2996" y="1430"/>
                    <a:pt x="3007" y="1420"/>
                    <a:pt x="3007" y="1409"/>
                  </a:cubicBezTo>
                  <a:cubicBezTo>
                    <a:pt x="3028" y="1293"/>
                    <a:pt x="2996" y="1165"/>
                    <a:pt x="2943" y="1049"/>
                  </a:cubicBezTo>
                  <a:cubicBezTo>
                    <a:pt x="2932" y="1038"/>
                    <a:pt x="2932" y="1027"/>
                    <a:pt x="2922" y="1017"/>
                  </a:cubicBezTo>
                  <a:cubicBezTo>
                    <a:pt x="2869" y="890"/>
                    <a:pt x="2784" y="784"/>
                    <a:pt x="2731" y="700"/>
                  </a:cubicBezTo>
                  <a:cubicBezTo>
                    <a:pt x="2710" y="667"/>
                    <a:pt x="2689" y="646"/>
                    <a:pt x="2678" y="615"/>
                  </a:cubicBezTo>
                  <a:cubicBezTo>
                    <a:pt x="2668" y="604"/>
                    <a:pt x="2657" y="604"/>
                    <a:pt x="2647" y="594"/>
                  </a:cubicBezTo>
                  <a:cubicBezTo>
                    <a:pt x="2572" y="488"/>
                    <a:pt x="2477" y="392"/>
                    <a:pt x="2372" y="307"/>
                  </a:cubicBezTo>
                  <a:cubicBezTo>
                    <a:pt x="2372" y="297"/>
                    <a:pt x="2361" y="297"/>
                    <a:pt x="2350" y="286"/>
                  </a:cubicBezTo>
                  <a:cubicBezTo>
                    <a:pt x="2297" y="244"/>
                    <a:pt x="2244" y="213"/>
                    <a:pt x="2191" y="180"/>
                  </a:cubicBezTo>
                  <a:cubicBezTo>
                    <a:pt x="2181" y="170"/>
                    <a:pt x="2170" y="170"/>
                    <a:pt x="2160" y="159"/>
                  </a:cubicBezTo>
                  <a:cubicBezTo>
                    <a:pt x="2054" y="107"/>
                    <a:pt x="1948" y="64"/>
                    <a:pt x="1831" y="32"/>
                  </a:cubicBezTo>
                  <a:cubicBezTo>
                    <a:pt x="1821" y="32"/>
                    <a:pt x="1810" y="32"/>
                    <a:pt x="1800" y="22"/>
                  </a:cubicBezTo>
                  <a:cubicBezTo>
                    <a:pt x="1736" y="11"/>
                    <a:pt x="1662" y="1"/>
                    <a:pt x="1588" y="1"/>
                  </a:cubicBezTo>
                  <a:close/>
                </a:path>
              </a:pathLst>
            </a:custGeom>
            <a:solidFill>
              <a:srgbClr val="78B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2940;p68">
              <a:extLst>
                <a:ext uri="{FF2B5EF4-FFF2-40B4-BE49-F238E27FC236}">
                  <a16:creationId xmlns:a16="http://schemas.microsoft.com/office/drawing/2014/main" id="{4771D0F6-6B86-B2EC-23C6-2462EA035486}"/>
                </a:ext>
              </a:extLst>
            </p:cNvPr>
            <p:cNvSpPr/>
            <p:nvPr/>
          </p:nvSpPr>
          <p:spPr>
            <a:xfrm>
              <a:off x="4040625" y="4630950"/>
              <a:ext cx="75725" cy="110675"/>
            </a:xfrm>
            <a:custGeom>
              <a:avLst/>
              <a:gdLst/>
              <a:ahLst/>
              <a:cxnLst/>
              <a:rect l="l" t="t" r="r" b="b"/>
              <a:pathLst>
                <a:path w="3029" h="4427" extrusionOk="0">
                  <a:moveTo>
                    <a:pt x="1420" y="0"/>
                  </a:moveTo>
                  <a:cubicBezTo>
                    <a:pt x="1409" y="0"/>
                    <a:pt x="1398" y="0"/>
                    <a:pt x="1387" y="10"/>
                  </a:cubicBezTo>
                  <a:cubicBezTo>
                    <a:pt x="1356" y="339"/>
                    <a:pt x="1345" y="667"/>
                    <a:pt x="1366" y="995"/>
                  </a:cubicBezTo>
                  <a:cubicBezTo>
                    <a:pt x="1377" y="1122"/>
                    <a:pt x="1387" y="1238"/>
                    <a:pt x="1398" y="1355"/>
                  </a:cubicBezTo>
                  <a:lnTo>
                    <a:pt x="1398" y="1365"/>
                  </a:lnTo>
                  <a:lnTo>
                    <a:pt x="1303" y="1492"/>
                  </a:lnTo>
                  <a:cubicBezTo>
                    <a:pt x="1271" y="1525"/>
                    <a:pt x="1250" y="1556"/>
                    <a:pt x="1229" y="1588"/>
                  </a:cubicBezTo>
                  <a:cubicBezTo>
                    <a:pt x="1218" y="1588"/>
                    <a:pt x="1218" y="1598"/>
                    <a:pt x="1218" y="1598"/>
                  </a:cubicBezTo>
                  <a:cubicBezTo>
                    <a:pt x="1197" y="1630"/>
                    <a:pt x="1176" y="1662"/>
                    <a:pt x="1154" y="1683"/>
                  </a:cubicBezTo>
                  <a:cubicBezTo>
                    <a:pt x="1081" y="1217"/>
                    <a:pt x="1049" y="730"/>
                    <a:pt x="1049" y="254"/>
                  </a:cubicBezTo>
                  <a:lnTo>
                    <a:pt x="1049" y="169"/>
                  </a:lnTo>
                  <a:lnTo>
                    <a:pt x="1027" y="191"/>
                  </a:lnTo>
                  <a:lnTo>
                    <a:pt x="1017" y="201"/>
                  </a:lnTo>
                  <a:cubicBezTo>
                    <a:pt x="1006" y="572"/>
                    <a:pt x="1027" y="942"/>
                    <a:pt x="1070" y="1302"/>
                  </a:cubicBezTo>
                  <a:cubicBezTo>
                    <a:pt x="1081" y="1450"/>
                    <a:pt x="1102" y="1588"/>
                    <a:pt x="1123" y="1725"/>
                  </a:cubicBezTo>
                  <a:cubicBezTo>
                    <a:pt x="1049" y="1831"/>
                    <a:pt x="975" y="1937"/>
                    <a:pt x="911" y="2054"/>
                  </a:cubicBezTo>
                  <a:cubicBezTo>
                    <a:pt x="869" y="1874"/>
                    <a:pt x="837" y="1694"/>
                    <a:pt x="816" y="1514"/>
                  </a:cubicBezTo>
                  <a:lnTo>
                    <a:pt x="784" y="1546"/>
                  </a:lnTo>
                  <a:cubicBezTo>
                    <a:pt x="805" y="1725"/>
                    <a:pt x="837" y="1906"/>
                    <a:pt x="879" y="2085"/>
                  </a:cubicBezTo>
                  <a:cubicBezTo>
                    <a:pt x="827" y="2170"/>
                    <a:pt x="773" y="2255"/>
                    <a:pt x="731" y="2339"/>
                  </a:cubicBezTo>
                  <a:cubicBezTo>
                    <a:pt x="710" y="2372"/>
                    <a:pt x="700" y="2403"/>
                    <a:pt x="678" y="2435"/>
                  </a:cubicBezTo>
                  <a:cubicBezTo>
                    <a:pt x="625" y="2181"/>
                    <a:pt x="583" y="1937"/>
                    <a:pt x="540" y="1683"/>
                  </a:cubicBezTo>
                  <a:cubicBezTo>
                    <a:pt x="530" y="1694"/>
                    <a:pt x="519" y="1694"/>
                    <a:pt x="509" y="1704"/>
                  </a:cubicBezTo>
                  <a:cubicBezTo>
                    <a:pt x="530" y="1863"/>
                    <a:pt x="562" y="2033"/>
                    <a:pt x="594" y="2191"/>
                  </a:cubicBezTo>
                  <a:cubicBezTo>
                    <a:pt x="615" y="2287"/>
                    <a:pt x="636" y="2382"/>
                    <a:pt x="657" y="2466"/>
                  </a:cubicBezTo>
                  <a:lnTo>
                    <a:pt x="657" y="2477"/>
                  </a:lnTo>
                  <a:cubicBezTo>
                    <a:pt x="583" y="2604"/>
                    <a:pt x="519" y="2732"/>
                    <a:pt x="467" y="2859"/>
                  </a:cubicBezTo>
                  <a:cubicBezTo>
                    <a:pt x="361" y="2530"/>
                    <a:pt x="286" y="2202"/>
                    <a:pt x="223" y="1863"/>
                  </a:cubicBezTo>
                  <a:lnTo>
                    <a:pt x="213" y="1874"/>
                  </a:lnTo>
                  <a:cubicBezTo>
                    <a:pt x="202" y="1874"/>
                    <a:pt x="202" y="1885"/>
                    <a:pt x="191" y="1885"/>
                  </a:cubicBezTo>
                  <a:cubicBezTo>
                    <a:pt x="234" y="2128"/>
                    <a:pt x="286" y="2361"/>
                    <a:pt x="350" y="2583"/>
                  </a:cubicBezTo>
                  <a:cubicBezTo>
                    <a:pt x="382" y="2699"/>
                    <a:pt x="413" y="2805"/>
                    <a:pt x="446" y="2911"/>
                  </a:cubicBezTo>
                  <a:cubicBezTo>
                    <a:pt x="403" y="2996"/>
                    <a:pt x="371" y="3080"/>
                    <a:pt x="340" y="3165"/>
                  </a:cubicBezTo>
                  <a:cubicBezTo>
                    <a:pt x="318" y="3208"/>
                    <a:pt x="307" y="3240"/>
                    <a:pt x="297" y="3282"/>
                  </a:cubicBezTo>
                  <a:cubicBezTo>
                    <a:pt x="180" y="3600"/>
                    <a:pt x="86" y="3938"/>
                    <a:pt x="22" y="4277"/>
                  </a:cubicBezTo>
                  <a:cubicBezTo>
                    <a:pt x="22" y="4320"/>
                    <a:pt x="11" y="4362"/>
                    <a:pt x="1" y="4404"/>
                  </a:cubicBezTo>
                  <a:cubicBezTo>
                    <a:pt x="1" y="4417"/>
                    <a:pt x="13" y="4426"/>
                    <a:pt x="24" y="4426"/>
                  </a:cubicBezTo>
                  <a:cubicBezTo>
                    <a:pt x="32" y="4426"/>
                    <a:pt x="39" y="4423"/>
                    <a:pt x="43" y="4414"/>
                  </a:cubicBezTo>
                  <a:cubicBezTo>
                    <a:pt x="96" y="4065"/>
                    <a:pt x="180" y="3737"/>
                    <a:pt x="286" y="3409"/>
                  </a:cubicBezTo>
                  <a:cubicBezTo>
                    <a:pt x="307" y="3335"/>
                    <a:pt x="329" y="3271"/>
                    <a:pt x="361" y="3208"/>
                  </a:cubicBezTo>
                  <a:cubicBezTo>
                    <a:pt x="424" y="3049"/>
                    <a:pt x="488" y="2890"/>
                    <a:pt x="562" y="2732"/>
                  </a:cubicBezTo>
                  <a:cubicBezTo>
                    <a:pt x="911" y="2732"/>
                    <a:pt x="1250" y="2699"/>
                    <a:pt x="1589" y="2647"/>
                  </a:cubicBezTo>
                  <a:lnTo>
                    <a:pt x="1589" y="2604"/>
                  </a:lnTo>
                  <a:cubicBezTo>
                    <a:pt x="1345" y="2647"/>
                    <a:pt x="1112" y="2678"/>
                    <a:pt x="869" y="2689"/>
                  </a:cubicBezTo>
                  <a:cubicBezTo>
                    <a:pt x="773" y="2689"/>
                    <a:pt x="678" y="2699"/>
                    <a:pt x="583" y="2699"/>
                  </a:cubicBezTo>
                  <a:cubicBezTo>
                    <a:pt x="625" y="2615"/>
                    <a:pt x="657" y="2541"/>
                    <a:pt x="700" y="2456"/>
                  </a:cubicBezTo>
                  <a:cubicBezTo>
                    <a:pt x="731" y="2414"/>
                    <a:pt x="752" y="2382"/>
                    <a:pt x="773" y="2339"/>
                  </a:cubicBezTo>
                  <a:cubicBezTo>
                    <a:pt x="840" y="2342"/>
                    <a:pt x="907" y="2344"/>
                    <a:pt x="974" y="2344"/>
                  </a:cubicBezTo>
                  <a:cubicBezTo>
                    <a:pt x="1172" y="2344"/>
                    <a:pt x="1370" y="2331"/>
                    <a:pt x="1568" y="2308"/>
                  </a:cubicBezTo>
                  <a:lnTo>
                    <a:pt x="1568" y="2276"/>
                  </a:lnTo>
                  <a:cubicBezTo>
                    <a:pt x="1387" y="2297"/>
                    <a:pt x="1208" y="2308"/>
                    <a:pt x="1027" y="2308"/>
                  </a:cubicBezTo>
                  <a:lnTo>
                    <a:pt x="794" y="2308"/>
                  </a:lnTo>
                  <a:cubicBezTo>
                    <a:pt x="869" y="2181"/>
                    <a:pt x="943" y="2064"/>
                    <a:pt x="1017" y="1948"/>
                  </a:cubicBezTo>
                  <a:cubicBezTo>
                    <a:pt x="1179" y="1961"/>
                    <a:pt x="1342" y="1970"/>
                    <a:pt x="1502" y="1970"/>
                  </a:cubicBezTo>
                  <a:cubicBezTo>
                    <a:pt x="1603" y="1970"/>
                    <a:pt x="1703" y="1966"/>
                    <a:pt x="1801" y="1958"/>
                  </a:cubicBezTo>
                  <a:cubicBezTo>
                    <a:pt x="1843" y="1937"/>
                    <a:pt x="1874" y="1927"/>
                    <a:pt x="1917" y="1906"/>
                  </a:cubicBezTo>
                  <a:lnTo>
                    <a:pt x="1917" y="1906"/>
                  </a:lnTo>
                  <a:cubicBezTo>
                    <a:pt x="1769" y="1921"/>
                    <a:pt x="1622" y="1931"/>
                    <a:pt x="1470" y="1931"/>
                  </a:cubicBezTo>
                  <a:cubicBezTo>
                    <a:pt x="1415" y="1931"/>
                    <a:pt x="1359" y="1930"/>
                    <a:pt x="1303" y="1927"/>
                  </a:cubicBezTo>
                  <a:cubicBezTo>
                    <a:pt x="1218" y="1927"/>
                    <a:pt x="1123" y="1927"/>
                    <a:pt x="1038" y="1916"/>
                  </a:cubicBezTo>
                  <a:cubicBezTo>
                    <a:pt x="1102" y="1810"/>
                    <a:pt x="1176" y="1715"/>
                    <a:pt x="1250" y="1619"/>
                  </a:cubicBezTo>
                  <a:cubicBezTo>
                    <a:pt x="1306" y="1621"/>
                    <a:pt x="1362" y="1622"/>
                    <a:pt x="1418" y="1622"/>
                  </a:cubicBezTo>
                  <a:cubicBezTo>
                    <a:pt x="1680" y="1622"/>
                    <a:pt x="1941" y="1602"/>
                    <a:pt x="2203" y="1567"/>
                  </a:cubicBezTo>
                  <a:cubicBezTo>
                    <a:pt x="2478" y="1535"/>
                    <a:pt x="2753" y="1482"/>
                    <a:pt x="3018" y="1419"/>
                  </a:cubicBezTo>
                  <a:cubicBezTo>
                    <a:pt x="3018" y="1408"/>
                    <a:pt x="3029" y="1398"/>
                    <a:pt x="3029" y="1387"/>
                  </a:cubicBezTo>
                  <a:lnTo>
                    <a:pt x="3029" y="1387"/>
                  </a:lnTo>
                  <a:lnTo>
                    <a:pt x="2742" y="1450"/>
                  </a:lnTo>
                  <a:cubicBezTo>
                    <a:pt x="2425" y="1514"/>
                    <a:pt x="2107" y="1556"/>
                    <a:pt x="1790" y="1577"/>
                  </a:cubicBezTo>
                  <a:cubicBezTo>
                    <a:pt x="1620" y="1588"/>
                    <a:pt x="1441" y="1588"/>
                    <a:pt x="1271" y="1588"/>
                  </a:cubicBezTo>
                  <a:cubicBezTo>
                    <a:pt x="1377" y="1440"/>
                    <a:pt x="1493" y="1302"/>
                    <a:pt x="1610" y="1165"/>
                  </a:cubicBezTo>
                  <a:cubicBezTo>
                    <a:pt x="2065" y="1165"/>
                    <a:pt x="2521" y="1122"/>
                    <a:pt x="2965" y="1027"/>
                  </a:cubicBezTo>
                  <a:cubicBezTo>
                    <a:pt x="2954" y="1016"/>
                    <a:pt x="2954" y="1005"/>
                    <a:pt x="2944" y="995"/>
                  </a:cubicBezTo>
                  <a:cubicBezTo>
                    <a:pt x="2637" y="1059"/>
                    <a:pt x="2330" y="1101"/>
                    <a:pt x="2012" y="1122"/>
                  </a:cubicBezTo>
                  <a:cubicBezTo>
                    <a:pt x="1885" y="1122"/>
                    <a:pt x="1758" y="1132"/>
                    <a:pt x="1641" y="1132"/>
                  </a:cubicBezTo>
                  <a:cubicBezTo>
                    <a:pt x="1726" y="1027"/>
                    <a:pt x="1822" y="921"/>
                    <a:pt x="1907" y="815"/>
                  </a:cubicBezTo>
                  <a:lnTo>
                    <a:pt x="1980" y="741"/>
                  </a:lnTo>
                  <a:cubicBezTo>
                    <a:pt x="2224" y="709"/>
                    <a:pt x="2457" y="656"/>
                    <a:pt x="2700" y="593"/>
                  </a:cubicBezTo>
                  <a:cubicBezTo>
                    <a:pt x="2690" y="582"/>
                    <a:pt x="2679" y="582"/>
                    <a:pt x="2669" y="572"/>
                  </a:cubicBezTo>
                  <a:cubicBezTo>
                    <a:pt x="2457" y="624"/>
                    <a:pt x="2234" y="667"/>
                    <a:pt x="2012" y="699"/>
                  </a:cubicBezTo>
                  <a:lnTo>
                    <a:pt x="2394" y="285"/>
                  </a:lnTo>
                  <a:cubicBezTo>
                    <a:pt x="2394" y="275"/>
                    <a:pt x="2383" y="275"/>
                    <a:pt x="2372" y="264"/>
                  </a:cubicBezTo>
                  <a:cubicBezTo>
                    <a:pt x="2309" y="328"/>
                    <a:pt x="2255" y="391"/>
                    <a:pt x="2192" y="455"/>
                  </a:cubicBezTo>
                  <a:cubicBezTo>
                    <a:pt x="2192" y="360"/>
                    <a:pt x="2203" y="254"/>
                    <a:pt x="2213" y="158"/>
                  </a:cubicBezTo>
                  <a:cubicBezTo>
                    <a:pt x="2203" y="148"/>
                    <a:pt x="2192" y="148"/>
                    <a:pt x="2182" y="137"/>
                  </a:cubicBezTo>
                  <a:cubicBezTo>
                    <a:pt x="2171" y="254"/>
                    <a:pt x="2161" y="370"/>
                    <a:pt x="2161" y="497"/>
                  </a:cubicBezTo>
                  <a:cubicBezTo>
                    <a:pt x="2086" y="561"/>
                    <a:pt x="2023" y="635"/>
                    <a:pt x="1959" y="709"/>
                  </a:cubicBezTo>
                  <a:cubicBezTo>
                    <a:pt x="1907" y="772"/>
                    <a:pt x="1853" y="826"/>
                    <a:pt x="1811" y="878"/>
                  </a:cubicBezTo>
                  <a:cubicBezTo>
                    <a:pt x="1801" y="593"/>
                    <a:pt x="1822" y="297"/>
                    <a:pt x="1853" y="10"/>
                  </a:cubicBezTo>
                  <a:cubicBezTo>
                    <a:pt x="1843" y="10"/>
                    <a:pt x="1832" y="10"/>
                    <a:pt x="1822" y="0"/>
                  </a:cubicBezTo>
                  <a:cubicBezTo>
                    <a:pt x="1801" y="212"/>
                    <a:pt x="1779" y="413"/>
                    <a:pt x="1779" y="614"/>
                  </a:cubicBezTo>
                  <a:cubicBezTo>
                    <a:pt x="1768" y="720"/>
                    <a:pt x="1768" y="815"/>
                    <a:pt x="1768" y="911"/>
                  </a:cubicBezTo>
                  <a:lnTo>
                    <a:pt x="1768" y="921"/>
                  </a:lnTo>
                  <a:cubicBezTo>
                    <a:pt x="1652" y="1048"/>
                    <a:pt x="1547" y="1186"/>
                    <a:pt x="1430" y="1323"/>
                  </a:cubicBezTo>
                  <a:cubicBezTo>
                    <a:pt x="1387" y="921"/>
                    <a:pt x="1377" y="508"/>
                    <a:pt x="1409" y="95"/>
                  </a:cubicBezTo>
                  <a:cubicBezTo>
                    <a:pt x="1420" y="64"/>
                    <a:pt x="1420" y="31"/>
                    <a:pt x="1420" y="0"/>
                  </a:cubicBez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2941;p68">
              <a:extLst>
                <a:ext uri="{FF2B5EF4-FFF2-40B4-BE49-F238E27FC236}">
                  <a16:creationId xmlns:a16="http://schemas.microsoft.com/office/drawing/2014/main" id="{1EB9CE96-0B5C-FA77-4282-5CC4CDD41F26}"/>
                </a:ext>
              </a:extLst>
            </p:cNvPr>
            <p:cNvSpPr/>
            <p:nvPr/>
          </p:nvSpPr>
          <p:spPr>
            <a:xfrm>
              <a:off x="3987950" y="4724625"/>
              <a:ext cx="85000" cy="126550"/>
            </a:xfrm>
            <a:custGeom>
              <a:avLst/>
              <a:gdLst/>
              <a:ahLst/>
              <a:cxnLst/>
              <a:rect l="l" t="t" r="r" b="b"/>
              <a:pathLst>
                <a:path w="3400" h="5062" extrusionOk="0">
                  <a:moveTo>
                    <a:pt x="1" y="1"/>
                  </a:moveTo>
                  <a:cubicBezTo>
                    <a:pt x="1" y="1"/>
                    <a:pt x="562" y="456"/>
                    <a:pt x="562" y="1197"/>
                  </a:cubicBezTo>
                  <a:cubicBezTo>
                    <a:pt x="562" y="1949"/>
                    <a:pt x="1" y="2034"/>
                    <a:pt x="1" y="2944"/>
                  </a:cubicBezTo>
                  <a:cubicBezTo>
                    <a:pt x="1" y="3855"/>
                    <a:pt x="848" y="5061"/>
                    <a:pt x="848" y="5061"/>
                  </a:cubicBezTo>
                  <a:lnTo>
                    <a:pt x="2542" y="5061"/>
                  </a:lnTo>
                  <a:cubicBezTo>
                    <a:pt x="2542" y="5061"/>
                    <a:pt x="3399" y="3855"/>
                    <a:pt x="3399" y="2944"/>
                  </a:cubicBezTo>
                  <a:cubicBezTo>
                    <a:pt x="3399" y="2034"/>
                    <a:pt x="2828" y="1949"/>
                    <a:pt x="2828" y="1197"/>
                  </a:cubicBezTo>
                  <a:cubicBezTo>
                    <a:pt x="2828" y="456"/>
                    <a:pt x="3399" y="1"/>
                    <a:pt x="3399"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2942;p68">
              <a:extLst>
                <a:ext uri="{FF2B5EF4-FFF2-40B4-BE49-F238E27FC236}">
                  <a16:creationId xmlns:a16="http://schemas.microsoft.com/office/drawing/2014/main" id="{CE7A6CFC-E5B0-1D7A-7BCB-83E79E580FCC}"/>
                </a:ext>
              </a:extLst>
            </p:cNvPr>
            <p:cNvSpPr/>
            <p:nvPr/>
          </p:nvSpPr>
          <p:spPr>
            <a:xfrm>
              <a:off x="4630575" y="4708700"/>
              <a:ext cx="67800" cy="144325"/>
            </a:xfrm>
            <a:custGeom>
              <a:avLst/>
              <a:gdLst/>
              <a:ahLst/>
              <a:cxnLst/>
              <a:rect l="l" t="t" r="r" b="b"/>
              <a:pathLst>
                <a:path w="2712" h="5773" extrusionOk="0">
                  <a:moveTo>
                    <a:pt x="1113" y="1"/>
                  </a:moveTo>
                  <a:cubicBezTo>
                    <a:pt x="1095" y="1"/>
                    <a:pt x="1077" y="1"/>
                    <a:pt x="1060" y="3"/>
                  </a:cubicBezTo>
                  <a:lnTo>
                    <a:pt x="1049" y="3"/>
                  </a:lnTo>
                  <a:cubicBezTo>
                    <a:pt x="1038" y="3"/>
                    <a:pt x="1017" y="13"/>
                    <a:pt x="996" y="13"/>
                  </a:cubicBezTo>
                  <a:cubicBezTo>
                    <a:pt x="732" y="55"/>
                    <a:pt x="509" y="225"/>
                    <a:pt x="351" y="447"/>
                  </a:cubicBezTo>
                  <a:cubicBezTo>
                    <a:pt x="266" y="553"/>
                    <a:pt x="202" y="669"/>
                    <a:pt x="160" y="796"/>
                  </a:cubicBezTo>
                  <a:lnTo>
                    <a:pt x="128" y="860"/>
                  </a:lnTo>
                  <a:cubicBezTo>
                    <a:pt x="33" y="1125"/>
                    <a:pt x="1" y="1410"/>
                    <a:pt x="12" y="1686"/>
                  </a:cubicBezTo>
                  <a:cubicBezTo>
                    <a:pt x="22" y="1845"/>
                    <a:pt x="43" y="2003"/>
                    <a:pt x="86" y="2151"/>
                  </a:cubicBezTo>
                  <a:cubicBezTo>
                    <a:pt x="97" y="2184"/>
                    <a:pt x="97" y="2226"/>
                    <a:pt x="107" y="2257"/>
                  </a:cubicBezTo>
                  <a:cubicBezTo>
                    <a:pt x="170" y="2490"/>
                    <a:pt x="255" y="2723"/>
                    <a:pt x="361" y="2946"/>
                  </a:cubicBezTo>
                  <a:cubicBezTo>
                    <a:pt x="435" y="3125"/>
                    <a:pt x="520" y="3306"/>
                    <a:pt x="615" y="3475"/>
                  </a:cubicBezTo>
                  <a:cubicBezTo>
                    <a:pt x="636" y="3518"/>
                    <a:pt x="668" y="3560"/>
                    <a:pt x="689" y="3602"/>
                  </a:cubicBezTo>
                  <a:cubicBezTo>
                    <a:pt x="880" y="3930"/>
                    <a:pt x="1102" y="4248"/>
                    <a:pt x="1346" y="4534"/>
                  </a:cubicBezTo>
                  <a:cubicBezTo>
                    <a:pt x="1377" y="4586"/>
                    <a:pt x="1419" y="4629"/>
                    <a:pt x="1462" y="4682"/>
                  </a:cubicBezTo>
                  <a:cubicBezTo>
                    <a:pt x="1504" y="4724"/>
                    <a:pt x="1536" y="4756"/>
                    <a:pt x="1568" y="4798"/>
                  </a:cubicBezTo>
                  <a:cubicBezTo>
                    <a:pt x="1875" y="5148"/>
                    <a:pt x="2224" y="5497"/>
                    <a:pt x="2605" y="5720"/>
                  </a:cubicBezTo>
                  <a:cubicBezTo>
                    <a:pt x="2648" y="5741"/>
                    <a:pt x="2680" y="5751"/>
                    <a:pt x="2711" y="5772"/>
                  </a:cubicBezTo>
                  <a:cubicBezTo>
                    <a:pt x="2701" y="5762"/>
                    <a:pt x="2701" y="5741"/>
                    <a:pt x="2701" y="5730"/>
                  </a:cubicBezTo>
                  <a:cubicBezTo>
                    <a:pt x="2595" y="5444"/>
                    <a:pt x="2532" y="5106"/>
                    <a:pt x="2489" y="4819"/>
                  </a:cubicBezTo>
                  <a:cubicBezTo>
                    <a:pt x="2426" y="4428"/>
                    <a:pt x="2405" y="4036"/>
                    <a:pt x="2393" y="3645"/>
                  </a:cubicBezTo>
                  <a:cubicBezTo>
                    <a:pt x="2383" y="3602"/>
                    <a:pt x="2383" y="3560"/>
                    <a:pt x="2383" y="3518"/>
                  </a:cubicBezTo>
                  <a:cubicBezTo>
                    <a:pt x="2372" y="3073"/>
                    <a:pt x="2372" y="2638"/>
                    <a:pt x="2330" y="2194"/>
                  </a:cubicBezTo>
                  <a:lnTo>
                    <a:pt x="2330" y="2088"/>
                  </a:lnTo>
                  <a:cubicBezTo>
                    <a:pt x="2299" y="1813"/>
                    <a:pt x="2266" y="1527"/>
                    <a:pt x="2203" y="1252"/>
                  </a:cubicBezTo>
                  <a:cubicBezTo>
                    <a:pt x="2182" y="1125"/>
                    <a:pt x="2139" y="998"/>
                    <a:pt x="2097" y="871"/>
                  </a:cubicBezTo>
                  <a:cubicBezTo>
                    <a:pt x="2087" y="850"/>
                    <a:pt x="2087" y="817"/>
                    <a:pt x="2076" y="796"/>
                  </a:cubicBezTo>
                  <a:cubicBezTo>
                    <a:pt x="2012" y="659"/>
                    <a:pt x="1949" y="521"/>
                    <a:pt x="1854" y="405"/>
                  </a:cubicBezTo>
                  <a:cubicBezTo>
                    <a:pt x="1758" y="288"/>
                    <a:pt x="1652" y="182"/>
                    <a:pt x="1515" y="109"/>
                  </a:cubicBezTo>
                  <a:cubicBezTo>
                    <a:pt x="1504" y="98"/>
                    <a:pt x="1483" y="98"/>
                    <a:pt x="1462" y="87"/>
                  </a:cubicBezTo>
                  <a:cubicBezTo>
                    <a:pt x="1351" y="32"/>
                    <a:pt x="1233" y="1"/>
                    <a:pt x="1113" y="1"/>
                  </a:cubicBez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2943;p68">
              <a:extLst>
                <a:ext uri="{FF2B5EF4-FFF2-40B4-BE49-F238E27FC236}">
                  <a16:creationId xmlns:a16="http://schemas.microsoft.com/office/drawing/2014/main" id="{0C88AAC2-A466-E236-8DF6-DCED8694A529}"/>
                </a:ext>
              </a:extLst>
            </p:cNvPr>
            <p:cNvSpPr/>
            <p:nvPr/>
          </p:nvSpPr>
          <p:spPr>
            <a:xfrm>
              <a:off x="4632700" y="4708750"/>
              <a:ext cx="65675" cy="144275"/>
            </a:xfrm>
            <a:custGeom>
              <a:avLst/>
              <a:gdLst/>
              <a:ahLst/>
              <a:cxnLst/>
              <a:rect l="l" t="t" r="r" b="b"/>
              <a:pathLst>
                <a:path w="2627" h="5771" extrusionOk="0">
                  <a:moveTo>
                    <a:pt x="964" y="1"/>
                  </a:moveTo>
                  <a:cubicBezTo>
                    <a:pt x="953" y="1"/>
                    <a:pt x="932" y="11"/>
                    <a:pt x="911" y="11"/>
                  </a:cubicBezTo>
                  <a:cubicBezTo>
                    <a:pt x="869" y="191"/>
                    <a:pt x="837" y="382"/>
                    <a:pt x="816" y="561"/>
                  </a:cubicBezTo>
                  <a:cubicBezTo>
                    <a:pt x="795" y="710"/>
                    <a:pt x="784" y="848"/>
                    <a:pt x="784" y="985"/>
                  </a:cubicBezTo>
                  <a:lnTo>
                    <a:pt x="784" y="1006"/>
                  </a:lnTo>
                  <a:cubicBezTo>
                    <a:pt x="774" y="1218"/>
                    <a:pt x="784" y="1429"/>
                    <a:pt x="795" y="1631"/>
                  </a:cubicBezTo>
                  <a:cubicBezTo>
                    <a:pt x="530" y="1377"/>
                    <a:pt x="276" y="1102"/>
                    <a:pt x="75" y="794"/>
                  </a:cubicBezTo>
                  <a:lnTo>
                    <a:pt x="43" y="858"/>
                  </a:lnTo>
                  <a:cubicBezTo>
                    <a:pt x="191" y="1070"/>
                    <a:pt x="360" y="1271"/>
                    <a:pt x="530" y="1462"/>
                  </a:cubicBezTo>
                  <a:cubicBezTo>
                    <a:pt x="626" y="1557"/>
                    <a:pt x="710" y="1641"/>
                    <a:pt x="805" y="1726"/>
                  </a:cubicBezTo>
                  <a:cubicBezTo>
                    <a:pt x="816" y="1789"/>
                    <a:pt x="816" y="1853"/>
                    <a:pt x="826" y="1916"/>
                  </a:cubicBezTo>
                  <a:cubicBezTo>
                    <a:pt x="869" y="2266"/>
                    <a:pt x="953" y="2605"/>
                    <a:pt x="1059" y="2944"/>
                  </a:cubicBezTo>
                  <a:cubicBezTo>
                    <a:pt x="668" y="2721"/>
                    <a:pt x="318" y="2457"/>
                    <a:pt x="1" y="2149"/>
                  </a:cubicBezTo>
                  <a:lnTo>
                    <a:pt x="1" y="2149"/>
                  </a:lnTo>
                  <a:cubicBezTo>
                    <a:pt x="12" y="2182"/>
                    <a:pt x="12" y="2224"/>
                    <a:pt x="22" y="2255"/>
                  </a:cubicBezTo>
                  <a:cubicBezTo>
                    <a:pt x="244" y="2467"/>
                    <a:pt x="477" y="2647"/>
                    <a:pt x="731" y="2817"/>
                  </a:cubicBezTo>
                  <a:lnTo>
                    <a:pt x="1080" y="3039"/>
                  </a:lnTo>
                  <a:cubicBezTo>
                    <a:pt x="1113" y="3113"/>
                    <a:pt x="1134" y="3187"/>
                    <a:pt x="1155" y="3261"/>
                  </a:cubicBezTo>
                  <a:cubicBezTo>
                    <a:pt x="1261" y="3526"/>
                    <a:pt x="1367" y="3791"/>
                    <a:pt x="1494" y="4045"/>
                  </a:cubicBezTo>
                  <a:cubicBezTo>
                    <a:pt x="1155" y="3886"/>
                    <a:pt x="826" y="3695"/>
                    <a:pt x="530" y="3473"/>
                  </a:cubicBezTo>
                  <a:lnTo>
                    <a:pt x="530" y="3473"/>
                  </a:lnTo>
                  <a:cubicBezTo>
                    <a:pt x="551" y="3516"/>
                    <a:pt x="583" y="3558"/>
                    <a:pt x="604" y="3600"/>
                  </a:cubicBezTo>
                  <a:cubicBezTo>
                    <a:pt x="890" y="3812"/>
                    <a:pt x="1207" y="3981"/>
                    <a:pt x="1536" y="4130"/>
                  </a:cubicBezTo>
                  <a:cubicBezTo>
                    <a:pt x="1610" y="4278"/>
                    <a:pt x="1684" y="4415"/>
                    <a:pt x="1758" y="4553"/>
                  </a:cubicBezTo>
                  <a:lnTo>
                    <a:pt x="2012" y="4966"/>
                  </a:lnTo>
                  <a:cubicBezTo>
                    <a:pt x="1800" y="4881"/>
                    <a:pt x="1589" y="4786"/>
                    <a:pt x="1377" y="4680"/>
                  </a:cubicBezTo>
                  <a:lnTo>
                    <a:pt x="1377" y="4680"/>
                  </a:lnTo>
                  <a:cubicBezTo>
                    <a:pt x="1419" y="4722"/>
                    <a:pt x="1451" y="4754"/>
                    <a:pt x="1483" y="4796"/>
                  </a:cubicBezTo>
                  <a:cubicBezTo>
                    <a:pt x="1673" y="4892"/>
                    <a:pt x="1864" y="4977"/>
                    <a:pt x="2065" y="5050"/>
                  </a:cubicBezTo>
                  <a:cubicBezTo>
                    <a:pt x="2214" y="5283"/>
                    <a:pt x="2362" y="5495"/>
                    <a:pt x="2520" y="5718"/>
                  </a:cubicBezTo>
                  <a:cubicBezTo>
                    <a:pt x="2563" y="5739"/>
                    <a:pt x="2595" y="5749"/>
                    <a:pt x="2626" y="5770"/>
                  </a:cubicBezTo>
                  <a:cubicBezTo>
                    <a:pt x="2616" y="5760"/>
                    <a:pt x="2616" y="5739"/>
                    <a:pt x="2616" y="5728"/>
                  </a:cubicBezTo>
                  <a:cubicBezTo>
                    <a:pt x="2362" y="5389"/>
                    <a:pt x="2118" y="5040"/>
                    <a:pt x="1906" y="4680"/>
                  </a:cubicBezTo>
                  <a:cubicBezTo>
                    <a:pt x="1864" y="4617"/>
                    <a:pt x="1833" y="4553"/>
                    <a:pt x="1800" y="4490"/>
                  </a:cubicBezTo>
                  <a:cubicBezTo>
                    <a:pt x="1981" y="4214"/>
                    <a:pt x="2150" y="3928"/>
                    <a:pt x="2308" y="3643"/>
                  </a:cubicBezTo>
                  <a:cubicBezTo>
                    <a:pt x="2298" y="3600"/>
                    <a:pt x="2298" y="3558"/>
                    <a:pt x="2298" y="3516"/>
                  </a:cubicBezTo>
                  <a:cubicBezTo>
                    <a:pt x="2214" y="3674"/>
                    <a:pt x="2129" y="3833"/>
                    <a:pt x="2044" y="3981"/>
                  </a:cubicBezTo>
                  <a:cubicBezTo>
                    <a:pt x="1949" y="4140"/>
                    <a:pt x="1854" y="4288"/>
                    <a:pt x="1758" y="4426"/>
                  </a:cubicBezTo>
                  <a:cubicBezTo>
                    <a:pt x="1705" y="4320"/>
                    <a:pt x="1642" y="4214"/>
                    <a:pt x="1589" y="4097"/>
                  </a:cubicBezTo>
                  <a:cubicBezTo>
                    <a:pt x="1589" y="4097"/>
                    <a:pt x="1589" y="4087"/>
                    <a:pt x="1578" y="4087"/>
                  </a:cubicBezTo>
                  <a:cubicBezTo>
                    <a:pt x="1494" y="3918"/>
                    <a:pt x="1419" y="3737"/>
                    <a:pt x="1346" y="3568"/>
                  </a:cubicBezTo>
                  <a:lnTo>
                    <a:pt x="1346" y="3558"/>
                  </a:lnTo>
                  <a:cubicBezTo>
                    <a:pt x="1673" y="3123"/>
                    <a:pt x="1970" y="2669"/>
                    <a:pt x="2245" y="2192"/>
                  </a:cubicBezTo>
                  <a:lnTo>
                    <a:pt x="2245" y="2086"/>
                  </a:lnTo>
                  <a:cubicBezTo>
                    <a:pt x="2054" y="2414"/>
                    <a:pt x="1854" y="2732"/>
                    <a:pt x="1642" y="3039"/>
                  </a:cubicBezTo>
                  <a:cubicBezTo>
                    <a:pt x="1536" y="3198"/>
                    <a:pt x="1430" y="3356"/>
                    <a:pt x="1313" y="3505"/>
                  </a:cubicBezTo>
                  <a:lnTo>
                    <a:pt x="1282" y="3410"/>
                  </a:lnTo>
                  <a:cubicBezTo>
                    <a:pt x="1155" y="3081"/>
                    <a:pt x="1049" y="2742"/>
                    <a:pt x="975" y="2393"/>
                  </a:cubicBezTo>
                  <a:cubicBezTo>
                    <a:pt x="1356" y="1906"/>
                    <a:pt x="1705" y="1398"/>
                    <a:pt x="2012" y="869"/>
                  </a:cubicBezTo>
                  <a:cubicBezTo>
                    <a:pt x="2002" y="848"/>
                    <a:pt x="2002" y="815"/>
                    <a:pt x="1991" y="794"/>
                  </a:cubicBezTo>
                  <a:cubicBezTo>
                    <a:pt x="1779" y="1154"/>
                    <a:pt x="1557" y="1493"/>
                    <a:pt x="1324" y="1832"/>
                  </a:cubicBezTo>
                  <a:cubicBezTo>
                    <a:pt x="1207" y="2001"/>
                    <a:pt x="1080" y="2160"/>
                    <a:pt x="953" y="2319"/>
                  </a:cubicBezTo>
                  <a:cubicBezTo>
                    <a:pt x="943" y="2245"/>
                    <a:pt x="932" y="2171"/>
                    <a:pt x="911" y="2086"/>
                  </a:cubicBezTo>
                  <a:cubicBezTo>
                    <a:pt x="859" y="1726"/>
                    <a:pt x="826" y="1366"/>
                    <a:pt x="847" y="1006"/>
                  </a:cubicBezTo>
                  <a:cubicBezTo>
                    <a:pt x="1059" y="721"/>
                    <a:pt x="1250" y="424"/>
                    <a:pt x="1430" y="107"/>
                  </a:cubicBezTo>
                  <a:cubicBezTo>
                    <a:pt x="1419" y="96"/>
                    <a:pt x="1398" y="96"/>
                    <a:pt x="1377" y="85"/>
                  </a:cubicBezTo>
                  <a:cubicBezTo>
                    <a:pt x="1218" y="361"/>
                    <a:pt x="1038" y="636"/>
                    <a:pt x="847" y="900"/>
                  </a:cubicBezTo>
                  <a:cubicBezTo>
                    <a:pt x="847" y="848"/>
                    <a:pt x="847" y="805"/>
                    <a:pt x="859" y="752"/>
                  </a:cubicBezTo>
                  <a:cubicBezTo>
                    <a:pt x="880" y="498"/>
                    <a:pt x="911" y="255"/>
                    <a:pt x="975" y="1"/>
                  </a:cubicBezTo>
                  <a:close/>
                </a:path>
              </a:pathLst>
            </a:custGeom>
            <a:solidFill>
              <a:srgbClr val="78B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2944;p68">
              <a:extLst>
                <a:ext uri="{FF2B5EF4-FFF2-40B4-BE49-F238E27FC236}">
                  <a16:creationId xmlns:a16="http://schemas.microsoft.com/office/drawing/2014/main" id="{817EBB27-ABEB-EFD7-B7AD-9DDBC0AAB309}"/>
                </a:ext>
              </a:extLst>
            </p:cNvPr>
            <p:cNvSpPr/>
            <p:nvPr/>
          </p:nvSpPr>
          <p:spPr>
            <a:xfrm>
              <a:off x="4697800" y="4760725"/>
              <a:ext cx="90025" cy="90175"/>
            </a:xfrm>
            <a:custGeom>
              <a:avLst/>
              <a:gdLst/>
              <a:ahLst/>
              <a:cxnLst/>
              <a:rect l="l" t="t" r="r" b="b"/>
              <a:pathLst>
                <a:path w="3601" h="3607" extrusionOk="0">
                  <a:moveTo>
                    <a:pt x="2756" y="0"/>
                  </a:moveTo>
                  <a:cubicBezTo>
                    <a:pt x="2713" y="0"/>
                    <a:pt x="2670" y="3"/>
                    <a:pt x="2627" y="7"/>
                  </a:cubicBezTo>
                  <a:lnTo>
                    <a:pt x="2563" y="7"/>
                  </a:lnTo>
                  <a:cubicBezTo>
                    <a:pt x="2351" y="39"/>
                    <a:pt x="2129" y="113"/>
                    <a:pt x="1939" y="230"/>
                  </a:cubicBezTo>
                  <a:cubicBezTo>
                    <a:pt x="1833" y="282"/>
                    <a:pt x="1727" y="357"/>
                    <a:pt x="1631" y="441"/>
                  </a:cubicBezTo>
                  <a:cubicBezTo>
                    <a:pt x="1610" y="463"/>
                    <a:pt x="1589" y="473"/>
                    <a:pt x="1568" y="494"/>
                  </a:cubicBezTo>
                  <a:cubicBezTo>
                    <a:pt x="1420" y="621"/>
                    <a:pt x="1293" y="769"/>
                    <a:pt x="1166" y="917"/>
                  </a:cubicBezTo>
                  <a:cubicBezTo>
                    <a:pt x="1071" y="1044"/>
                    <a:pt x="975" y="1161"/>
                    <a:pt x="890" y="1298"/>
                  </a:cubicBezTo>
                  <a:cubicBezTo>
                    <a:pt x="859" y="1331"/>
                    <a:pt x="838" y="1362"/>
                    <a:pt x="817" y="1394"/>
                  </a:cubicBezTo>
                  <a:cubicBezTo>
                    <a:pt x="657" y="1648"/>
                    <a:pt x="509" y="1913"/>
                    <a:pt x="393" y="2188"/>
                  </a:cubicBezTo>
                  <a:cubicBezTo>
                    <a:pt x="372" y="2241"/>
                    <a:pt x="351" y="2284"/>
                    <a:pt x="330" y="2336"/>
                  </a:cubicBezTo>
                  <a:cubicBezTo>
                    <a:pt x="319" y="2368"/>
                    <a:pt x="297" y="2411"/>
                    <a:pt x="287" y="2442"/>
                  </a:cubicBezTo>
                  <a:cubicBezTo>
                    <a:pt x="149" y="2792"/>
                    <a:pt x="22" y="3173"/>
                    <a:pt x="12" y="3522"/>
                  </a:cubicBezTo>
                  <a:cubicBezTo>
                    <a:pt x="1" y="3554"/>
                    <a:pt x="1" y="3575"/>
                    <a:pt x="1" y="3606"/>
                  </a:cubicBezTo>
                  <a:cubicBezTo>
                    <a:pt x="12" y="3606"/>
                    <a:pt x="22" y="3596"/>
                    <a:pt x="33" y="3585"/>
                  </a:cubicBezTo>
                  <a:cubicBezTo>
                    <a:pt x="203" y="3416"/>
                    <a:pt x="414" y="3246"/>
                    <a:pt x="594" y="3109"/>
                  </a:cubicBezTo>
                  <a:cubicBezTo>
                    <a:pt x="859" y="2929"/>
                    <a:pt x="1123" y="2771"/>
                    <a:pt x="1409" y="2611"/>
                  </a:cubicBezTo>
                  <a:cubicBezTo>
                    <a:pt x="1431" y="2601"/>
                    <a:pt x="1462" y="2580"/>
                    <a:pt x="1494" y="2569"/>
                  </a:cubicBezTo>
                  <a:cubicBezTo>
                    <a:pt x="1801" y="2400"/>
                    <a:pt x="2108" y="2241"/>
                    <a:pt x="2415" y="2061"/>
                  </a:cubicBezTo>
                  <a:cubicBezTo>
                    <a:pt x="2436" y="2040"/>
                    <a:pt x="2457" y="2029"/>
                    <a:pt x="2489" y="2008"/>
                  </a:cubicBezTo>
                  <a:cubicBezTo>
                    <a:pt x="2680" y="1891"/>
                    <a:pt x="2859" y="1764"/>
                    <a:pt x="3040" y="1627"/>
                  </a:cubicBezTo>
                  <a:cubicBezTo>
                    <a:pt x="3114" y="1564"/>
                    <a:pt x="3198" y="1489"/>
                    <a:pt x="3273" y="1415"/>
                  </a:cubicBezTo>
                  <a:cubicBezTo>
                    <a:pt x="3283" y="1394"/>
                    <a:pt x="3304" y="1383"/>
                    <a:pt x="3315" y="1362"/>
                  </a:cubicBezTo>
                  <a:cubicBezTo>
                    <a:pt x="3389" y="1277"/>
                    <a:pt x="3463" y="1182"/>
                    <a:pt x="3516" y="1066"/>
                  </a:cubicBezTo>
                  <a:cubicBezTo>
                    <a:pt x="3569" y="960"/>
                    <a:pt x="3601" y="844"/>
                    <a:pt x="3601" y="727"/>
                  </a:cubicBezTo>
                  <a:lnTo>
                    <a:pt x="3601" y="674"/>
                  </a:lnTo>
                  <a:cubicBezTo>
                    <a:pt x="3601" y="568"/>
                    <a:pt x="3569" y="452"/>
                    <a:pt x="3516" y="357"/>
                  </a:cubicBezTo>
                  <a:cubicBezTo>
                    <a:pt x="3506" y="346"/>
                    <a:pt x="3495" y="335"/>
                    <a:pt x="3484" y="314"/>
                  </a:cubicBezTo>
                  <a:cubicBezTo>
                    <a:pt x="3357" y="145"/>
                    <a:pt x="3156" y="49"/>
                    <a:pt x="2944" y="18"/>
                  </a:cubicBezTo>
                  <a:cubicBezTo>
                    <a:pt x="2882" y="5"/>
                    <a:pt x="2819" y="0"/>
                    <a:pt x="2756" y="0"/>
                  </a:cubicBez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2945;p68">
              <a:extLst>
                <a:ext uri="{FF2B5EF4-FFF2-40B4-BE49-F238E27FC236}">
                  <a16:creationId xmlns:a16="http://schemas.microsoft.com/office/drawing/2014/main" id="{CF179D9A-A853-E902-EACA-5F3CFFACB16A}"/>
                </a:ext>
              </a:extLst>
            </p:cNvPr>
            <p:cNvSpPr/>
            <p:nvPr/>
          </p:nvSpPr>
          <p:spPr>
            <a:xfrm>
              <a:off x="4697800" y="4760875"/>
              <a:ext cx="90025" cy="90025"/>
            </a:xfrm>
            <a:custGeom>
              <a:avLst/>
              <a:gdLst/>
              <a:ahLst/>
              <a:cxnLst/>
              <a:rect l="l" t="t" r="r" b="b"/>
              <a:pathLst>
                <a:path w="3601" h="3601" extrusionOk="0">
                  <a:moveTo>
                    <a:pt x="2563" y="1"/>
                  </a:moveTo>
                  <a:cubicBezTo>
                    <a:pt x="2468" y="181"/>
                    <a:pt x="2383" y="372"/>
                    <a:pt x="2320" y="562"/>
                  </a:cubicBezTo>
                  <a:cubicBezTo>
                    <a:pt x="2288" y="657"/>
                    <a:pt x="2256" y="763"/>
                    <a:pt x="2224" y="859"/>
                  </a:cubicBezTo>
                  <a:cubicBezTo>
                    <a:pt x="2182" y="880"/>
                    <a:pt x="2140" y="911"/>
                    <a:pt x="2097" y="944"/>
                  </a:cubicBezTo>
                  <a:cubicBezTo>
                    <a:pt x="1864" y="1102"/>
                    <a:pt x="1653" y="1271"/>
                    <a:pt x="1441" y="1473"/>
                  </a:cubicBezTo>
                  <a:cubicBezTo>
                    <a:pt x="1462" y="1123"/>
                    <a:pt x="1525" y="774"/>
                    <a:pt x="1631" y="435"/>
                  </a:cubicBezTo>
                  <a:lnTo>
                    <a:pt x="1631" y="435"/>
                  </a:lnTo>
                  <a:cubicBezTo>
                    <a:pt x="1610" y="457"/>
                    <a:pt x="1589" y="467"/>
                    <a:pt x="1568" y="488"/>
                  </a:cubicBezTo>
                  <a:cubicBezTo>
                    <a:pt x="1504" y="721"/>
                    <a:pt x="1452" y="954"/>
                    <a:pt x="1420" y="1198"/>
                  </a:cubicBezTo>
                  <a:cubicBezTo>
                    <a:pt x="1409" y="1303"/>
                    <a:pt x="1398" y="1409"/>
                    <a:pt x="1398" y="1525"/>
                  </a:cubicBezTo>
                  <a:cubicBezTo>
                    <a:pt x="1346" y="1568"/>
                    <a:pt x="1304" y="1610"/>
                    <a:pt x="1261" y="1663"/>
                  </a:cubicBezTo>
                  <a:cubicBezTo>
                    <a:pt x="1102" y="1822"/>
                    <a:pt x="965" y="2002"/>
                    <a:pt x="827" y="2182"/>
                  </a:cubicBezTo>
                  <a:cubicBezTo>
                    <a:pt x="817" y="1875"/>
                    <a:pt x="838" y="1579"/>
                    <a:pt x="890" y="1292"/>
                  </a:cubicBezTo>
                  <a:lnTo>
                    <a:pt x="890" y="1292"/>
                  </a:lnTo>
                  <a:cubicBezTo>
                    <a:pt x="859" y="1325"/>
                    <a:pt x="838" y="1356"/>
                    <a:pt x="817" y="1388"/>
                  </a:cubicBezTo>
                  <a:cubicBezTo>
                    <a:pt x="774" y="1663"/>
                    <a:pt x="763" y="1949"/>
                    <a:pt x="774" y="2235"/>
                  </a:cubicBezTo>
                  <a:cubicBezTo>
                    <a:pt x="700" y="2341"/>
                    <a:pt x="626" y="2447"/>
                    <a:pt x="562" y="2553"/>
                  </a:cubicBezTo>
                  <a:cubicBezTo>
                    <a:pt x="488" y="2659"/>
                    <a:pt x="424" y="2765"/>
                    <a:pt x="351" y="2881"/>
                  </a:cubicBezTo>
                  <a:cubicBezTo>
                    <a:pt x="340" y="2690"/>
                    <a:pt x="330" y="2510"/>
                    <a:pt x="330" y="2330"/>
                  </a:cubicBezTo>
                  <a:cubicBezTo>
                    <a:pt x="319" y="2362"/>
                    <a:pt x="297" y="2405"/>
                    <a:pt x="287" y="2436"/>
                  </a:cubicBezTo>
                  <a:cubicBezTo>
                    <a:pt x="287" y="2605"/>
                    <a:pt x="297" y="2775"/>
                    <a:pt x="308" y="2944"/>
                  </a:cubicBezTo>
                  <a:lnTo>
                    <a:pt x="308" y="2955"/>
                  </a:lnTo>
                  <a:cubicBezTo>
                    <a:pt x="203" y="3135"/>
                    <a:pt x="107" y="3325"/>
                    <a:pt x="12" y="3516"/>
                  </a:cubicBezTo>
                  <a:cubicBezTo>
                    <a:pt x="1" y="3548"/>
                    <a:pt x="1" y="3569"/>
                    <a:pt x="1" y="3600"/>
                  </a:cubicBezTo>
                  <a:cubicBezTo>
                    <a:pt x="12" y="3600"/>
                    <a:pt x="22" y="3590"/>
                    <a:pt x="33" y="3579"/>
                  </a:cubicBezTo>
                  <a:cubicBezTo>
                    <a:pt x="181" y="3273"/>
                    <a:pt x="340" y="2976"/>
                    <a:pt x="520" y="2701"/>
                  </a:cubicBezTo>
                  <a:cubicBezTo>
                    <a:pt x="551" y="2648"/>
                    <a:pt x="584" y="2605"/>
                    <a:pt x="615" y="2553"/>
                  </a:cubicBezTo>
                  <a:cubicBezTo>
                    <a:pt x="880" y="2584"/>
                    <a:pt x="1144" y="2605"/>
                    <a:pt x="1409" y="2605"/>
                  </a:cubicBezTo>
                  <a:cubicBezTo>
                    <a:pt x="1431" y="2595"/>
                    <a:pt x="1462" y="2574"/>
                    <a:pt x="1494" y="2563"/>
                  </a:cubicBezTo>
                  <a:cubicBezTo>
                    <a:pt x="1346" y="2563"/>
                    <a:pt x="1208" y="2553"/>
                    <a:pt x="1060" y="2542"/>
                  </a:cubicBezTo>
                  <a:cubicBezTo>
                    <a:pt x="922" y="2542"/>
                    <a:pt x="784" y="2521"/>
                    <a:pt x="647" y="2510"/>
                  </a:cubicBezTo>
                  <a:cubicBezTo>
                    <a:pt x="700" y="2426"/>
                    <a:pt x="763" y="2341"/>
                    <a:pt x="817" y="2266"/>
                  </a:cubicBezTo>
                  <a:cubicBezTo>
                    <a:pt x="827" y="2266"/>
                    <a:pt x="827" y="2256"/>
                    <a:pt x="827" y="2256"/>
                  </a:cubicBezTo>
                  <a:cubicBezTo>
                    <a:pt x="911" y="2129"/>
                    <a:pt x="1007" y="2012"/>
                    <a:pt x="1113" y="1896"/>
                  </a:cubicBezTo>
                  <a:lnTo>
                    <a:pt x="1113" y="1907"/>
                  </a:lnTo>
                  <a:cubicBezTo>
                    <a:pt x="1547" y="1970"/>
                    <a:pt x="1981" y="2023"/>
                    <a:pt x="2415" y="2055"/>
                  </a:cubicBezTo>
                  <a:cubicBezTo>
                    <a:pt x="2436" y="2034"/>
                    <a:pt x="2457" y="2023"/>
                    <a:pt x="2489" y="2002"/>
                  </a:cubicBezTo>
                  <a:cubicBezTo>
                    <a:pt x="2182" y="1991"/>
                    <a:pt x="1885" y="1960"/>
                    <a:pt x="1589" y="1928"/>
                  </a:cubicBezTo>
                  <a:cubicBezTo>
                    <a:pt x="1441" y="1907"/>
                    <a:pt x="1293" y="1885"/>
                    <a:pt x="1144" y="1854"/>
                  </a:cubicBezTo>
                  <a:cubicBezTo>
                    <a:pt x="1166" y="1843"/>
                    <a:pt x="1177" y="1822"/>
                    <a:pt x="1198" y="1801"/>
                  </a:cubicBezTo>
                  <a:cubicBezTo>
                    <a:pt x="1388" y="1589"/>
                    <a:pt x="1589" y="1398"/>
                    <a:pt x="1812" y="1219"/>
                  </a:cubicBezTo>
                  <a:cubicBezTo>
                    <a:pt x="2299" y="1314"/>
                    <a:pt x="2786" y="1377"/>
                    <a:pt x="3273" y="1409"/>
                  </a:cubicBezTo>
                  <a:cubicBezTo>
                    <a:pt x="3283" y="1388"/>
                    <a:pt x="3304" y="1377"/>
                    <a:pt x="3315" y="1356"/>
                  </a:cubicBezTo>
                  <a:cubicBezTo>
                    <a:pt x="2986" y="1346"/>
                    <a:pt x="2659" y="1314"/>
                    <a:pt x="2330" y="1261"/>
                  </a:cubicBezTo>
                  <a:cubicBezTo>
                    <a:pt x="2172" y="1240"/>
                    <a:pt x="2012" y="1208"/>
                    <a:pt x="1854" y="1176"/>
                  </a:cubicBezTo>
                  <a:cubicBezTo>
                    <a:pt x="1907" y="1134"/>
                    <a:pt x="1960" y="1102"/>
                    <a:pt x="2012" y="1060"/>
                  </a:cubicBezTo>
                  <a:cubicBezTo>
                    <a:pt x="2245" y="890"/>
                    <a:pt x="2489" y="742"/>
                    <a:pt x="2754" y="626"/>
                  </a:cubicBezTo>
                  <a:cubicBezTo>
                    <a:pt x="3029" y="668"/>
                    <a:pt x="3315" y="700"/>
                    <a:pt x="3601" y="721"/>
                  </a:cubicBezTo>
                  <a:lnTo>
                    <a:pt x="3601" y="668"/>
                  </a:lnTo>
                  <a:cubicBezTo>
                    <a:pt x="3346" y="657"/>
                    <a:pt x="3082" y="626"/>
                    <a:pt x="2828" y="584"/>
                  </a:cubicBezTo>
                  <a:cubicBezTo>
                    <a:pt x="2870" y="573"/>
                    <a:pt x="2902" y="551"/>
                    <a:pt x="2934" y="541"/>
                  </a:cubicBezTo>
                  <a:cubicBezTo>
                    <a:pt x="3125" y="467"/>
                    <a:pt x="3315" y="403"/>
                    <a:pt x="3516" y="351"/>
                  </a:cubicBezTo>
                  <a:cubicBezTo>
                    <a:pt x="3506" y="340"/>
                    <a:pt x="3495" y="329"/>
                    <a:pt x="3484" y="308"/>
                  </a:cubicBezTo>
                  <a:cubicBezTo>
                    <a:pt x="3336" y="351"/>
                    <a:pt x="3198" y="393"/>
                    <a:pt x="3050" y="446"/>
                  </a:cubicBezTo>
                  <a:cubicBezTo>
                    <a:pt x="2944" y="478"/>
                    <a:pt x="2849" y="530"/>
                    <a:pt x="2743" y="573"/>
                  </a:cubicBezTo>
                  <a:cubicBezTo>
                    <a:pt x="2743" y="573"/>
                    <a:pt x="2732" y="573"/>
                    <a:pt x="2732" y="584"/>
                  </a:cubicBezTo>
                  <a:cubicBezTo>
                    <a:pt x="2584" y="647"/>
                    <a:pt x="2436" y="732"/>
                    <a:pt x="2288" y="816"/>
                  </a:cubicBezTo>
                  <a:cubicBezTo>
                    <a:pt x="2372" y="530"/>
                    <a:pt x="2478" y="255"/>
                    <a:pt x="2627" y="1"/>
                  </a:cubicBezTo>
                  <a:close/>
                </a:path>
              </a:pathLst>
            </a:custGeom>
            <a:solidFill>
              <a:srgbClr val="78B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2946;p68">
              <a:extLst>
                <a:ext uri="{FF2B5EF4-FFF2-40B4-BE49-F238E27FC236}">
                  <a16:creationId xmlns:a16="http://schemas.microsoft.com/office/drawing/2014/main" id="{3A6150D0-B992-F93F-6C9D-C63F2EE013ED}"/>
                </a:ext>
              </a:extLst>
            </p:cNvPr>
            <p:cNvSpPr/>
            <p:nvPr/>
          </p:nvSpPr>
          <p:spPr>
            <a:xfrm>
              <a:off x="4685375" y="4626700"/>
              <a:ext cx="118850" cy="225775"/>
            </a:xfrm>
            <a:custGeom>
              <a:avLst/>
              <a:gdLst/>
              <a:ahLst/>
              <a:cxnLst/>
              <a:rect l="l" t="t" r="r" b="b"/>
              <a:pathLst>
                <a:path w="4754" h="9031" extrusionOk="0">
                  <a:moveTo>
                    <a:pt x="3363" y="0"/>
                  </a:moveTo>
                  <a:cubicBezTo>
                    <a:pt x="3188" y="0"/>
                    <a:pt x="3013" y="27"/>
                    <a:pt x="2848" y="74"/>
                  </a:cubicBezTo>
                  <a:cubicBezTo>
                    <a:pt x="2637" y="128"/>
                    <a:pt x="2446" y="212"/>
                    <a:pt x="2255" y="318"/>
                  </a:cubicBezTo>
                  <a:cubicBezTo>
                    <a:pt x="2224" y="328"/>
                    <a:pt x="2192" y="350"/>
                    <a:pt x="2161" y="371"/>
                  </a:cubicBezTo>
                  <a:cubicBezTo>
                    <a:pt x="1779" y="604"/>
                    <a:pt x="1451" y="921"/>
                    <a:pt x="1197" y="1281"/>
                  </a:cubicBezTo>
                  <a:cubicBezTo>
                    <a:pt x="1048" y="1483"/>
                    <a:pt x="921" y="1705"/>
                    <a:pt x="816" y="1928"/>
                  </a:cubicBezTo>
                  <a:cubicBezTo>
                    <a:pt x="794" y="1980"/>
                    <a:pt x="763" y="2033"/>
                    <a:pt x="742" y="2086"/>
                  </a:cubicBezTo>
                  <a:cubicBezTo>
                    <a:pt x="583" y="2446"/>
                    <a:pt x="467" y="2817"/>
                    <a:pt x="361" y="3187"/>
                  </a:cubicBezTo>
                  <a:cubicBezTo>
                    <a:pt x="286" y="3483"/>
                    <a:pt x="213" y="3791"/>
                    <a:pt x="159" y="4097"/>
                  </a:cubicBezTo>
                  <a:cubicBezTo>
                    <a:pt x="149" y="4172"/>
                    <a:pt x="138" y="4257"/>
                    <a:pt x="128" y="4330"/>
                  </a:cubicBezTo>
                  <a:cubicBezTo>
                    <a:pt x="43" y="4923"/>
                    <a:pt x="1" y="5537"/>
                    <a:pt x="11" y="6141"/>
                  </a:cubicBezTo>
                  <a:cubicBezTo>
                    <a:pt x="11" y="6236"/>
                    <a:pt x="11" y="6342"/>
                    <a:pt x="22" y="6448"/>
                  </a:cubicBezTo>
                  <a:cubicBezTo>
                    <a:pt x="22" y="6522"/>
                    <a:pt x="22" y="6607"/>
                    <a:pt x="32" y="6692"/>
                  </a:cubicBezTo>
                  <a:cubicBezTo>
                    <a:pt x="64" y="7422"/>
                    <a:pt x="149" y="8216"/>
                    <a:pt x="413" y="8862"/>
                  </a:cubicBezTo>
                  <a:cubicBezTo>
                    <a:pt x="434" y="8925"/>
                    <a:pt x="456" y="8978"/>
                    <a:pt x="477" y="9031"/>
                  </a:cubicBezTo>
                  <a:cubicBezTo>
                    <a:pt x="488" y="9010"/>
                    <a:pt x="498" y="8989"/>
                    <a:pt x="498" y="8967"/>
                  </a:cubicBezTo>
                  <a:cubicBezTo>
                    <a:pt x="667" y="8513"/>
                    <a:pt x="921" y="8026"/>
                    <a:pt x="1144" y="7633"/>
                  </a:cubicBezTo>
                  <a:cubicBezTo>
                    <a:pt x="1462" y="7083"/>
                    <a:pt x="1822" y="6575"/>
                    <a:pt x="2203" y="6067"/>
                  </a:cubicBezTo>
                  <a:cubicBezTo>
                    <a:pt x="2234" y="6014"/>
                    <a:pt x="2277" y="5961"/>
                    <a:pt x="2319" y="5918"/>
                  </a:cubicBezTo>
                  <a:cubicBezTo>
                    <a:pt x="2742" y="5347"/>
                    <a:pt x="3177" y="4796"/>
                    <a:pt x="3568" y="4214"/>
                  </a:cubicBezTo>
                  <a:cubicBezTo>
                    <a:pt x="3600" y="4172"/>
                    <a:pt x="3632" y="4130"/>
                    <a:pt x="3664" y="4076"/>
                  </a:cubicBezTo>
                  <a:cubicBezTo>
                    <a:pt x="3918" y="3706"/>
                    <a:pt x="4140" y="3325"/>
                    <a:pt x="4341" y="2923"/>
                  </a:cubicBezTo>
                  <a:cubicBezTo>
                    <a:pt x="4436" y="2732"/>
                    <a:pt x="4521" y="2542"/>
                    <a:pt x="4596" y="2340"/>
                  </a:cubicBezTo>
                  <a:cubicBezTo>
                    <a:pt x="4606" y="2309"/>
                    <a:pt x="4627" y="2266"/>
                    <a:pt x="4638" y="2224"/>
                  </a:cubicBezTo>
                  <a:cubicBezTo>
                    <a:pt x="4712" y="1991"/>
                    <a:pt x="4754" y="1758"/>
                    <a:pt x="4754" y="1514"/>
                  </a:cubicBezTo>
                  <a:cubicBezTo>
                    <a:pt x="4754" y="1281"/>
                    <a:pt x="4712" y="1038"/>
                    <a:pt x="4627" y="826"/>
                  </a:cubicBezTo>
                  <a:cubicBezTo>
                    <a:pt x="4617" y="794"/>
                    <a:pt x="4606" y="763"/>
                    <a:pt x="4585" y="731"/>
                  </a:cubicBezTo>
                  <a:cubicBezTo>
                    <a:pt x="4490" y="530"/>
                    <a:pt x="4352" y="361"/>
                    <a:pt x="4161" y="234"/>
                  </a:cubicBezTo>
                  <a:lnTo>
                    <a:pt x="4161" y="223"/>
                  </a:lnTo>
                  <a:cubicBezTo>
                    <a:pt x="4130" y="212"/>
                    <a:pt x="4109" y="191"/>
                    <a:pt x="4076" y="180"/>
                  </a:cubicBezTo>
                  <a:cubicBezTo>
                    <a:pt x="3864" y="55"/>
                    <a:pt x="3614" y="0"/>
                    <a:pt x="3363" y="0"/>
                  </a:cubicBezTo>
                  <a:close/>
                </a:path>
              </a:pathLst>
            </a:custGeom>
            <a:solidFill>
              <a:srgbClr val="78B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2947;p68">
              <a:extLst>
                <a:ext uri="{FF2B5EF4-FFF2-40B4-BE49-F238E27FC236}">
                  <a16:creationId xmlns:a16="http://schemas.microsoft.com/office/drawing/2014/main" id="{F7521089-5DD3-0032-32CA-1BD75C798D8F}"/>
                </a:ext>
              </a:extLst>
            </p:cNvPr>
            <p:cNvSpPr/>
            <p:nvPr/>
          </p:nvSpPr>
          <p:spPr>
            <a:xfrm>
              <a:off x="4685900" y="4631200"/>
              <a:ext cx="115425" cy="221275"/>
            </a:xfrm>
            <a:custGeom>
              <a:avLst/>
              <a:gdLst/>
              <a:ahLst/>
              <a:cxnLst/>
              <a:rect l="l" t="t" r="r" b="b"/>
              <a:pathLst>
                <a:path w="4617" h="8851" extrusionOk="0">
                  <a:moveTo>
                    <a:pt x="4055" y="0"/>
                  </a:moveTo>
                  <a:cubicBezTo>
                    <a:pt x="3822" y="181"/>
                    <a:pt x="3601" y="381"/>
                    <a:pt x="3389" y="593"/>
                  </a:cubicBezTo>
                  <a:cubicBezTo>
                    <a:pt x="3230" y="752"/>
                    <a:pt x="3071" y="911"/>
                    <a:pt x="2923" y="1080"/>
                  </a:cubicBezTo>
                  <a:cubicBezTo>
                    <a:pt x="2923" y="1091"/>
                    <a:pt x="2912" y="1101"/>
                    <a:pt x="2912" y="1101"/>
                  </a:cubicBezTo>
                  <a:cubicBezTo>
                    <a:pt x="2690" y="1355"/>
                    <a:pt x="2488" y="1631"/>
                    <a:pt x="2298" y="1906"/>
                  </a:cubicBezTo>
                  <a:cubicBezTo>
                    <a:pt x="2213" y="1324"/>
                    <a:pt x="2192" y="720"/>
                    <a:pt x="2234" y="138"/>
                  </a:cubicBezTo>
                  <a:lnTo>
                    <a:pt x="2234" y="138"/>
                  </a:lnTo>
                  <a:cubicBezTo>
                    <a:pt x="2203" y="148"/>
                    <a:pt x="2171" y="170"/>
                    <a:pt x="2140" y="191"/>
                  </a:cubicBezTo>
                  <a:cubicBezTo>
                    <a:pt x="2107" y="604"/>
                    <a:pt x="2107" y="1017"/>
                    <a:pt x="2150" y="1430"/>
                  </a:cubicBezTo>
                  <a:cubicBezTo>
                    <a:pt x="2161" y="1631"/>
                    <a:pt x="2192" y="1832"/>
                    <a:pt x="2224" y="2023"/>
                  </a:cubicBezTo>
                  <a:lnTo>
                    <a:pt x="2065" y="2277"/>
                  </a:lnTo>
                  <a:cubicBezTo>
                    <a:pt x="1769" y="2764"/>
                    <a:pt x="1525" y="3272"/>
                    <a:pt x="1314" y="3790"/>
                  </a:cubicBezTo>
                  <a:cubicBezTo>
                    <a:pt x="1060" y="3134"/>
                    <a:pt x="879" y="2446"/>
                    <a:pt x="795" y="1748"/>
                  </a:cubicBezTo>
                  <a:cubicBezTo>
                    <a:pt x="773" y="1800"/>
                    <a:pt x="742" y="1853"/>
                    <a:pt x="721" y="1906"/>
                  </a:cubicBezTo>
                  <a:cubicBezTo>
                    <a:pt x="784" y="2383"/>
                    <a:pt x="900" y="2849"/>
                    <a:pt x="1038" y="3303"/>
                  </a:cubicBezTo>
                  <a:cubicBezTo>
                    <a:pt x="1102" y="3515"/>
                    <a:pt x="1187" y="3717"/>
                    <a:pt x="1260" y="3928"/>
                  </a:cubicBezTo>
                  <a:cubicBezTo>
                    <a:pt x="1218" y="4044"/>
                    <a:pt x="1176" y="4161"/>
                    <a:pt x="1133" y="4288"/>
                  </a:cubicBezTo>
                  <a:cubicBezTo>
                    <a:pt x="985" y="4712"/>
                    <a:pt x="869" y="5146"/>
                    <a:pt x="773" y="5580"/>
                  </a:cubicBezTo>
                  <a:cubicBezTo>
                    <a:pt x="498" y="5051"/>
                    <a:pt x="286" y="4489"/>
                    <a:pt x="138" y="3917"/>
                  </a:cubicBezTo>
                  <a:cubicBezTo>
                    <a:pt x="128" y="3992"/>
                    <a:pt x="117" y="4077"/>
                    <a:pt x="107" y="4150"/>
                  </a:cubicBezTo>
                  <a:cubicBezTo>
                    <a:pt x="265" y="4701"/>
                    <a:pt x="477" y="5230"/>
                    <a:pt x="731" y="5738"/>
                  </a:cubicBezTo>
                  <a:cubicBezTo>
                    <a:pt x="679" y="5982"/>
                    <a:pt x="636" y="6236"/>
                    <a:pt x="594" y="6490"/>
                  </a:cubicBezTo>
                  <a:cubicBezTo>
                    <a:pt x="551" y="6734"/>
                    <a:pt x="519" y="6988"/>
                    <a:pt x="498" y="7242"/>
                  </a:cubicBezTo>
                  <a:cubicBezTo>
                    <a:pt x="319" y="6924"/>
                    <a:pt x="149" y="6596"/>
                    <a:pt x="1" y="6268"/>
                  </a:cubicBezTo>
                  <a:lnTo>
                    <a:pt x="1" y="6268"/>
                  </a:lnTo>
                  <a:cubicBezTo>
                    <a:pt x="1" y="6342"/>
                    <a:pt x="1" y="6427"/>
                    <a:pt x="11" y="6512"/>
                  </a:cubicBezTo>
                  <a:cubicBezTo>
                    <a:pt x="149" y="6818"/>
                    <a:pt x="308" y="7115"/>
                    <a:pt x="477" y="7411"/>
                  </a:cubicBezTo>
                  <a:cubicBezTo>
                    <a:pt x="435" y="7835"/>
                    <a:pt x="403" y="8258"/>
                    <a:pt x="392" y="8682"/>
                  </a:cubicBezTo>
                  <a:cubicBezTo>
                    <a:pt x="413" y="8745"/>
                    <a:pt x="435" y="8798"/>
                    <a:pt x="456" y="8851"/>
                  </a:cubicBezTo>
                  <a:cubicBezTo>
                    <a:pt x="467" y="8830"/>
                    <a:pt x="477" y="8809"/>
                    <a:pt x="477" y="8787"/>
                  </a:cubicBezTo>
                  <a:cubicBezTo>
                    <a:pt x="498" y="8121"/>
                    <a:pt x="551" y="7443"/>
                    <a:pt x="646" y="6776"/>
                  </a:cubicBezTo>
                  <a:cubicBezTo>
                    <a:pt x="668" y="6670"/>
                    <a:pt x="679" y="6554"/>
                    <a:pt x="700" y="6437"/>
                  </a:cubicBezTo>
                  <a:cubicBezTo>
                    <a:pt x="1197" y="6279"/>
                    <a:pt x="1695" y="6098"/>
                    <a:pt x="2182" y="5887"/>
                  </a:cubicBezTo>
                  <a:cubicBezTo>
                    <a:pt x="2213" y="5834"/>
                    <a:pt x="2256" y="5781"/>
                    <a:pt x="2298" y="5738"/>
                  </a:cubicBezTo>
                  <a:lnTo>
                    <a:pt x="2298" y="5738"/>
                  </a:lnTo>
                  <a:cubicBezTo>
                    <a:pt x="2034" y="5844"/>
                    <a:pt x="1769" y="5961"/>
                    <a:pt x="1504" y="6056"/>
                  </a:cubicBezTo>
                  <a:cubicBezTo>
                    <a:pt x="1239" y="6152"/>
                    <a:pt x="985" y="6247"/>
                    <a:pt x="721" y="6331"/>
                  </a:cubicBezTo>
                  <a:cubicBezTo>
                    <a:pt x="752" y="6141"/>
                    <a:pt x="784" y="5940"/>
                    <a:pt x="827" y="5749"/>
                  </a:cubicBezTo>
                  <a:cubicBezTo>
                    <a:pt x="837" y="5738"/>
                    <a:pt x="837" y="5738"/>
                    <a:pt x="837" y="5717"/>
                  </a:cubicBezTo>
                  <a:cubicBezTo>
                    <a:pt x="900" y="5432"/>
                    <a:pt x="975" y="5135"/>
                    <a:pt x="1060" y="4849"/>
                  </a:cubicBezTo>
                  <a:lnTo>
                    <a:pt x="1070" y="4849"/>
                  </a:lnTo>
                  <a:cubicBezTo>
                    <a:pt x="1907" y="4616"/>
                    <a:pt x="2743" y="4352"/>
                    <a:pt x="3547" y="4034"/>
                  </a:cubicBezTo>
                  <a:cubicBezTo>
                    <a:pt x="3579" y="3992"/>
                    <a:pt x="3611" y="3950"/>
                    <a:pt x="3643" y="3896"/>
                  </a:cubicBezTo>
                  <a:lnTo>
                    <a:pt x="3643" y="3896"/>
                  </a:lnTo>
                  <a:cubicBezTo>
                    <a:pt x="3081" y="4119"/>
                    <a:pt x="2521" y="4310"/>
                    <a:pt x="1949" y="4489"/>
                  </a:cubicBezTo>
                  <a:cubicBezTo>
                    <a:pt x="1663" y="4585"/>
                    <a:pt x="1377" y="4659"/>
                    <a:pt x="1091" y="4743"/>
                  </a:cubicBezTo>
                  <a:cubicBezTo>
                    <a:pt x="1102" y="4691"/>
                    <a:pt x="1112" y="4637"/>
                    <a:pt x="1133" y="4585"/>
                  </a:cubicBezTo>
                  <a:cubicBezTo>
                    <a:pt x="1303" y="4055"/>
                    <a:pt x="1514" y="3526"/>
                    <a:pt x="1758" y="3028"/>
                  </a:cubicBezTo>
                  <a:lnTo>
                    <a:pt x="1769" y="3028"/>
                  </a:lnTo>
                  <a:cubicBezTo>
                    <a:pt x="2721" y="2806"/>
                    <a:pt x="3664" y="2520"/>
                    <a:pt x="4575" y="2160"/>
                  </a:cubicBezTo>
                  <a:cubicBezTo>
                    <a:pt x="4585" y="2129"/>
                    <a:pt x="4606" y="2086"/>
                    <a:pt x="4617" y="2044"/>
                  </a:cubicBezTo>
                  <a:lnTo>
                    <a:pt x="4617" y="2044"/>
                  </a:lnTo>
                  <a:cubicBezTo>
                    <a:pt x="4003" y="2287"/>
                    <a:pt x="3378" y="2489"/>
                    <a:pt x="2754" y="2668"/>
                  </a:cubicBezTo>
                  <a:cubicBezTo>
                    <a:pt x="2446" y="2764"/>
                    <a:pt x="2129" y="2838"/>
                    <a:pt x="1822" y="2912"/>
                  </a:cubicBezTo>
                  <a:cubicBezTo>
                    <a:pt x="1874" y="2806"/>
                    <a:pt x="1938" y="2689"/>
                    <a:pt x="1991" y="2583"/>
                  </a:cubicBezTo>
                  <a:cubicBezTo>
                    <a:pt x="2277" y="2075"/>
                    <a:pt x="2605" y="1599"/>
                    <a:pt x="2986" y="1165"/>
                  </a:cubicBezTo>
                  <a:cubicBezTo>
                    <a:pt x="3537" y="1017"/>
                    <a:pt x="4077" y="847"/>
                    <a:pt x="4606" y="646"/>
                  </a:cubicBezTo>
                  <a:cubicBezTo>
                    <a:pt x="4596" y="614"/>
                    <a:pt x="4585" y="583"/>
                    <a:pt x="4564" y="551"/>
                  </a:cubicBezTo>
                  <a:cubicBezTo>
                    <a:pt x="4088" y="741"/>
                    <a:pt x="3590" y="901"/>
                    <a:pt x="3092" y="1038"/>
                  </a:cubicBezTo>
                  <a:cubicBezTo>
                    <a:pt x="3145" y="974"/>
                    <a:pt x="3198" y="922"/>
                    <a:pt x="3251" y="868"/>
                  </a:cubicBezTo>
                  <a:cubicBezTo>
                    <a:pt x="3526" y="572"/>
                    <a:pt x="3822" y="297"/>
                    <a:pt x="4140" y="54"/>
                  </a:cubicBezTo>
                  <a:lnTo>
                    <a:pt x="4140" y="43"/>
                  </a:lnTo>
                  <a:cubicBezTo>
                    <a:pt x="4109" y="32"/>
                    <a:pt x="4088" y="11"/>
                    <a:pt x="4055" y="0"/>
                  </a:cubicBez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2948;p68">
              <a:extLst>
                <a:ext uri="{FF2B5EF4-FFF2-40B4-BE49-F238E27FC236}">
                  <a16:creationId xmlns:a16="http://schemas.microsoft.com/office/drawing/2014/main" id="{0DD3FD5D-C53E-06C9-6EDC-408875E7EAE0}"/>
                </a:ext>
              </a:extLst>
            </p:cNvPr>
            <p:cNvSpPr/>
            <p:nvPr/>
          </p:nvSpPr>
          <p:spPr>
            <a:xfrm>
              <a:off x="4662350" y="4824150"/>
              <a:ext cx="67525" cy="27100"/>
            </a:xfrm>
            <a:custGeom>
              <a:avLst/>
              <a:gdLst/>
              <a:ahLst/>
              <a:cxnLst/>
              <a:rect l="l" t="t" r="r" b="b"/>
              <a:pathLst>
                <a:path w="2701" h="1084" extrusionOk="0">
                  <a:moveTo>
                    <a:pt x="2616" y="1"/>
                  </a:moveTo>
                  <a:lnTo>
                    <a:pt x="1832" y="22"/>
                  </a:lnTo>
                  <a:cubicBezTo>
                    <a:pt x="1271" y="434"/>
                    <a:pt x="414" y="413"/>
                    <a:pt x="75" y="699"/>
                  </a:cubicBezTo>
                  <a:cubicBezTo>
                    <a:pt x="21" y="742"/>
                    <a:pt x="0" y="805"/>
                    <a:pt x="11" y="869"/>
                  </a:cubicBezTo>
                  <a:cubicBezTo>
                    <a:pt x="21" y="953"/>
                    <a:pt x="85" y="1038"/>
                    <a:pt x="191" y="1048"/>
                  </a:cubicBezTo>
                  <a:cubicBezTo>
                    <a:pt x="498" y="1074"/>
                    <a:pt x="782" y="1083"/>
                    <a:pt x="1040" y="1083"/>
                  </a:cubicBezTo>
                  <a:cubicBezTo>
                    <a:pt x="1973" y="1083"/>
                    <a:pt x="2552" y="953"/>
                    <a:pt x="2552" y="953"/>
                  </a:cubicBezTo>
                  <a:cubicBezTo>
                    <a:pt x="2552" y="953"/>
                    <a:pt x="2584" y="869"/>
                    <a:pt x="2616" y="731"/>
                  </a:cubicBezTo>
                  <a:cubicBezTo>
                    <a:pt x="2658" y="540"/>
                    <a:pt x="2700" y="244"/>
                    <a:pt x="2616" y="1"/>
                  </a:cubicBezTo>
                  <a:close/>
                </a:path>
              </a:pathLst>
            </a:custGeom>
            <a:solidFill>
              <a:srgbClr val="78B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2949;p68">
              <a:extLst>
                <a:ext uri="{FF2B5EF4-FFF2-40B4-BE49-F238E27FC236}">
                  <a16:creationId xmlns:a16="http://schemas.microsoft.com/office/drawing/2014/main" id="{EAA05530-0494-0D06-615E-09A43BA97921}"/>
                </a:ext>
              </a:extLst>
            </p:cNvPr>
            <p:cNvSpPr/>
            <p:nvPr/>
          </p:nvSpPr>
          <p:spPr>
            <a:xfrm>
              <a:off x="4662625" y="4842400"/>
              <a:ext cx="65125" cy="8850"/>
            </a:xfrm>
            <a:custGeom>
              <a:avLst/>
              <a:gdLst/>
              <a:ahLst/>
              <a:cxnLst/>
              <a:rect l="l" t="t" r="r" b="b"/>
              <a:pathLst>
                <a:path w="2605" h="354" extrusionOk="0">
                  <a:moveTo>
                    <a:pt x="2605" y="1"/>
                  </a:moveTo>
                  <a:lnTo>
                    <a:pt x="2605" y="1"/>
                  </a:lnTo>
                  <a:cubicBezTo>
                    <a:pt x="2000" y="113"/>
                    <a:pt x="1386" y="167"/>
                    <a:pt x="772" y="167"/>
                  </a:cubicBezTo>
                  <a:cubicBezTo>
                    <a:pt x="514" y="167"/>
                    <a:pt x="257" y="157"/>
                    <a:pt x="0" y="139"/>
                  </a:cubicBezTo>
                  <a:lnTo>
                    <a:pt x="0" y="139"/>
                  </a:lnTo>
                  <a:cubicBezTo>
                    <a:pt x="10" y="223"/>
                    <a:pt x="74" y="308"/>
                    <a:pt x="180" y="318"/>
                  </a:cubicBezTo>
                  <a:cubicBezTo>
                    <a:pt x="487" y="344"/>
                    <a:pt x="771" y="353"/>
                    <a:pt x="1029" y="353"/>
                  </a:cubicBezTo>
                  <a:cubicBezTo>
                    <a:pt x="1962" y="353"/>
                    <a:pt x="2541" y="223"/>
                    <a:pt x="2541" y="223"/>
                  </a:cubicBezTo>
                  <a:cubicBezTo>
                    <a:pt x="2541" y="223"/>
                    <a:pt x="2573" y="139"/>
                    <a:pt x="2605"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2950;p68">
              <a:extLst>
                <a:ext uri="{FF2B5EF4-FFF2-40B4-BE49-F238E27FC236}">
                  <a16:creationId xmlns:a16="http://schemas.microsoft.com/office/drawing/2014/main" id="{E4C03E73-A9B2-B68F-38E6-7C40FFEA3B1C}"/>
                </a:ext>
              </a:extLst>
            </p:cNvPr>
            <p:cNvSpPr/>
            <p:nvPr/>
          </p:nvSpPr>
          <p:spPr>
            <a:xfrm>
              <a:off x="4690400" y="4831025"/>
              <a:ext cx="4800" cy="4975"/>
            </a:xfrm>
            <a:custGeom>
              <a:avLst/>
              <a:gdLst/>
              <a:ahLst/>
              <a:cxnLst/>
              <a:rect l="l" t="t" r="r" b="b"/>
              <a:pathLst>
                <a:path w="192" h="199" extrusionOk="0">
                  <a:moveTo>
                    <a:pt x="33" y="1"/>
                  </a:moveTo>
                  <a:cubicBezTo>
                    <a:pt x="22" y="11"/>
                    <a:pt x="12" y="11"/>
                    <a:pt x="12" y="22"/>
                  </a:cubicBezTo>
                  <a:cubicBezTo>
                    <a:pt x="0" y="32"/>
                    <a:pt x="0" y="43"/>
                    <a:pt x="12" y="53"/>
                  </a:cubicBezTo>
                  <a:cubicBezTo>
                    <a:pt x="12" y="64"/>
                    <a:pt x="22" y="75"/>
                    <a:pt x="22" y="75"/>
                  </a:cubicBezTo>
                  <a:lnTo>
                    <a:pt x="85" y="138"/>
                  </a:lnTo>
                  <a:cubicBezTo>
                    <a:pt x="96" y="149"/>
                    <a:pt x="106" y="159"/>
                    <a:pt x="106" y="180"/>
                  </a:cubicBezTo>
                  <a:cubicBezTo>
                    <a:pt x="113" y="193"/>
                    <a:pt x="126" y="198"/>
                    <a:pt x="141" y="198"/>
                  </a:cubicBezTo>
                  <a:cubicBezTo>
                    <a:pt x="151" y="198"/>
                    <a:pt x="161" y="196"/>
                    <a:pt x="170" y="191"/>
                  </a:cubicBezTo>
                  <a:cubicBezTo>
                    <a:pt x="181" y="180"/>
                    <a:pt x="191" y="159"/>
                    <a:pt x="181" y="138"/>
                  </a:cubicBezTo>
                  <a:cubicBezTo>
                    <a:pt x="160" y="86"/>
                    <a:pt x="117" y="43"/>
                    <a:pt x="64" y="11"/>
                  </a:cubicBezTo>
                  <a:cubicBezTo>
                    <a:pt x="64" y="1"/>
                    <a:pt x="43" y="1"/>
                    <a:pt x="33"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2951;p68">
              <a:extLst>
                <a:ext uri="{FF2B5EF4-FFF2-40B4-BE49-F238E27FC236}">
                  <a16:creationId xmlns:a16="http://schemas.microsoft.com/office/drawing/2014/main" id="{61FB8F2D-840F-00EB-B97D-6D4C1EF7F429}"/>
                </a:ext>
              </a:extLst>
            </p:cNvPr>
            <p:cNvSpPr/>
            <p:nvPr/>
          </p:nvSpPr>
          <p:spPr>
            <a:xfrm>
              <a:off x="4695700" y="4829275"/>
              <a:ext cx="4775" cy="4950"/>
            </a:xfrm>
            <a:custGeom>
              <a:avLst/>
              <a:gdLst/>
              <a:ahLst/>
              <a:cxnLst/>
              <a:rect l="l" t="t" r="r" b="b"/>
              <a:pathLst>
                <a:path w="191" h="198" extrusionOk="0">
                  <a:moveTo>
                    <a:pt x="43" y="0"/>
                  </a:moveTo>
                  <a:cubicBezTo>
                    <a:pt x="30" y="0"/>
                    <a:pt x="17" y="5"/>
                    <a:pt x="11" y="17"/>
                  </a:cubicBezTo>
                  <a:cubicBezTo>
                    <a:pt x="0" y="39"/>
                    <a:pt x="0" y="60"/>
                    <a:pt x="21" y="71"/>
                  </a:cubicBezTo>
                  <a:cubicBezTo>
                    <a:pt x="32" y="81"/>
                    <a:pt x="43" y="102"/>
                    <a:pt x="54" y="113"/>
                  </a:cubicBezTo>
                  <a:lnTo>
                    <a:pt x="117" y="177"/>
                  </a:lnTo>
                  <a:cubicBezTo>
                    <a:pt x="117" y="187"/>
                    <a:pt x="127" y="198"/>
                    <a:pt x="138" y="198"/>
                  </a:cubicBezTo>
                  <a:cubicBezTo>
                    <a:pt x="148" y="198"/>
                    <a:pt x="159" y="198"/>
                    <a:pt x="170" y="187"/>
                  </a:cubicBezTo>
                  <a:cubicBezTo>
                    <a:pt x="181" y="177"/>
                    <a:pt x="191" y="177"/>
                    <a:pt x="191" y="156"/>
                  </a:cubicBezTo>
                  <a:cubicBezTo>
                    <a:pt x="191" y="145"/>
                    <a:pt x="181" y="134"/>
                    <a:pt x="181" y="134"/>
                  </a:cubicBezTo>
                  <a:cubicBezTo>
                    <a:pt x="148" y="81"/>
                    <a:pt x="117" y="39"/>
                    <a:pt x="64" y="7"/>
                  </a:cubicBezTo>
                  <a:cubicBezTo>
                    <a:pt x="60" y="3"/>
                    <a:pt x="51" y="0"/>
                    <a:pt x="43"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2952;p68">
              <a:extLst>
                <a:ext uri="{FF2B5EF4-FFF2-40B4-BE49-F238E27FC236}">
                  <a16:creationId xmlns:a16="http://schemas.microsoft.com/office/drawing/2014/main" id="{2BD88B33-0E27-2F6C-E905-DA54E037D7AC}"/>
                </a:ext>
              </a:extLst>
            </p:cNvPr>
            <p:cNvSpPr/>
            <p:nvPr/>
          </p:nvSpPr>
          <p:spPr>
            <a:xfrm>
              <a:off x="4700975" y="4826525"/>
              <a:ext cx="4275" cy="4525"/>
            </a:xfrm>
            <a:custGeom>
              <a:avLst/>
              <a:gdLst/>
              <a:ahLst/>
              <a:cxnLst/>
              <a:rect l="l" t="t" r="r" b="b"/>
              <a:pathLst>
                <a:path w="171" h="181" extrusionOk="0">
                  <a:moveTo>
                    <a:pt x="33" y="0"/>
                  </a:moveTo>
                  <a:cubicBezTo>
                    <a:pt x="22" y="11"/>
                    <a:pt x="12" y="11"/>
                    <a:pt x="12" y="22"/>
                  </a:cubicBezTo>
                  <a:cubicBezTo>
                    <a:pt x="1" y="33"/>
                    <a:pt x="1" y="43"/>
                    <a:pt x="1" y="54"/>
                  </a:cubicBezTo>
                  <a:cubicBezTo>
                    <a:pt x="12" y="64"/>
                    <a:pt x="12" y="75"/>
                    <a:pt x="22" y="85"/>
                  </a:cubicBezTo>
                  <a:cubicBezTo>
                    <a:pt x="43" y="96"/>
                    <a:pt x="54" y="106"/>
                    <a:pt x="65" y="127"/>
                  </a:cubicBezTo>
                  <a:lnTo>
                    <a:pt x="97" y="160"/>
                  </a:lnTo>
                  <a:cubicBezTo>
                    <a:pt x="97" y="170"/>
                    <a:pt x="107" y="181"/>
                    <a:pt x="118" y="181"/>
                  </a:cubicBezTo>
                  <a:lnTo>
                    <a:pt x="149" y="181"/>
                  </a:lnTo>
                  <a:cubicBezTo>
                    <a:pt x="160" y="170"/>
                    <a:pt x="160" y="160"/>
                    <a:pt x="170" y="149"/>
                  </a:cubicBezTo>
                  <a:cubicBezTo>
                    <a:pt x="170" y="139"/>
                    <a:pt x="170" y="127"/>
                    <a:pt x="160" y="117"/>
                  </a:cubicBezTo>
                  <a:cubicBezTo>
                    <a:pt x="139" y="75"/>
                    <a:pt x="107" y="43"/>
                    <a:pt x="65" y="11"/>
                  </a:cubicBezTo>
                  <a:cubicBezTo>
                    <a:pt x="54" y="0"/>
                    <a:pt x="43" y="0"/>
                    <a:pt x="33"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2953;p68">
              <a:extLst>
                <a:ext uri="{FF2B5EF4-FFF2-40B4-BE49-F238E27FC236}">
                  <a16:creationId xmlns:a16="http://schemas.microsoft.com/office/drawing/2014/main" id="{A26D434B-858F-B10D-CD08-147B599451E9}"/>
                </a:ext>
              </a:extLst>
            </p:cNvPr>
            <p:cNvSpPr/>
            <p:nvPr/>
          </p:nvSpPr>
          <p:spPr>
            <a:xfrm>
              <a:off x="4555950" y="4824150"/>
              <a:ext cx="67525" cy="27100"/>
            </a:xfrm>
            <a:custGeom>
              <a:avLst/>
              <a:gdLst/>
              <a:ahLst/>
              <a:cxnLst/>
              <a:rect l="l" t="t" r="r" b="b"/>
              <a:pathLst>
                <a:path w="2701" h="1084" extrusionOk="0">
                  <a:moveTo>
                    <a:pt x="2616" y="1"/>
                  </a:moveTo>
                  <a:lnTo>
                    <a:pt x="1832" y="22"/>
                  </a:lnTo>
                  <a:cubicBezTo>
                    <a:pt x="1271" y="434"/>
                    <a:pt x="414" y="413"/>
                    <a:pt x="75" y="699"/>
                  </a:cubicBezTo>
                  <a:cubicBezTo>
                    <a:pt x="21" y="742"/>
                    <a:pt x="0" y="805"/>
                    <a:pt x="11" y="869"/>
                  </a:cubicBezTo>
                  <a:cubicBezTo>
                    <a:pt x="21" y="953"/>
                    <a:pt x="85" y="1038"/>
                    <a:pt x="191" y="1048"/>
                  </a:cubicBezTo>
                  <a:cubicBezTo>
                    <a:pt x="498" y="1074"/>
                    <a:pt x="782" y="1083"/>
                    <a:pt x="1040" y="1083"/>
                  </a:cubicBezTo>
                  <a:cubicBezTo>
                    <a:pt x="1973" y="1083"/>
                    <a:pt x="2552" y="953"/>
                    <a:pt x="2552" y="953"/>
                  </a:cubicBezTo>
                  <a:cubicBezTo>
                    <a:pt x="2552" y="953"/>
                    <a:pt x="2584" y="869"/>
                    <a:pt x="2616" y="731"/>
                  </a:cubicBezTo>
                  <a:cubicBezTo>
                    <a:pt x="2658" y="540"/>
                    <a:pt x="2700" y="244"/>
                    <a:pt x="2616" y="1"/>
                  </a:cubicBezTo>
                  <a:close/>
                </a:path>
              </a:pathLst>
            </a:custGeom>
            <a:solidFill>
              <a:srgbClr val="78B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2954;p68">
              <a:extLst>
                <a:ext uri="{FF2B5EF4-FFF2-40B4-BE49-F238E27FC236}">
                  <a16:creationId xmlns:a16="http://schemas.microsoft.com/office/drawing/2014/main" id="{BC33FD40-CD1F-10C5-29DE-56130F872764}"/>
                </a:ext>
              </a:extLst>
            </p:cNvPr>
            <p:cNvSpPr/>
            <p:nvPr/>
          </p:nvSpPr>
          <p:spPr>
            <a:xfrm>
              <a:off x="4556225" y="4842400"/>
              <a:ext cx="65125" cy="8850"/>
            </a:xfrm>
            <a:custGeom>
              <a:avLst/>
              <a:gdLst/>
              <a:ahLst/>
              <a:cxnLst/>
              <a:rect l="l" t="t" r="r" b="b"/>
              <a:pathLst>
                <a:path w="2605" h="354" extrusionOk="0">
                  <a:moveTo>
                    <a:pt x="2605" y="1"/>
                  </a:moveTo>
                  <a:lnTo>
                    <a:pt x="2605" y="1"/>
                  </a:lnTo>
                  <a:cubicBezTo>
                    <a:pt x="2000" y="113"/>
                    <a:pt x="1386" y="167"/>
                    <a:pt x="772" y="167"/>
                  </a:cubicBezTo>
                  <a:cubicBezTo>
                    <a:pt x="514" y="167"/>
                    <a:pt x="257" y="157"/>
                    <a:pt x="0" y="139"/>
                  </a:cubicBezTo>
                  <a:lnTo>
                    <a:pt x="0" y="139"/>
                  </a:lnTo>
                  <a:cubicBezTo>
                    <a:pt x="10" y="223"/>
                    <a:pt x="74" y="308"/>
                    <a:pt x="180" y="318"/>
                  </a:cubicBezTo>
                  <a:cubicBezTo>
                    <a:pt x="487" y="344"/>
                    <a:pt x="771" y="353"/>
                    <a:pt x="1029" y="353"/>
                  </a:cubicBezTo>
                  <a:cubicBezTo>
                    <a:pt x="1962" y="353"/>
                    <a:pt x="2541" y="223"/>
                    <a:pt x="2541" y="223"/>
                  </a:cubicBezTo>
                  <a:cubicBezTo>
                    <a:pt x="2541" y="223"/>
                    <a:pt x="2573" y="139"/>
                    <a:pt x="2605"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2955;p68">
              <a:extLst>
                <a:ext uri="{FF2B5EF4-FFF2-40B4-BE49-F238E27FC236}">
                  <a16:creationId xmlns:a16="http://schemas.microsoft.com/office/drawing/2014/main" id="{9D813FAA-9690-1CAC-D9D6-B40109E1B78B}"/>
                </a:ext>
              </a:extLst>
            </p:cNvPr>
            <p:cNvSpPr/>
            <p:nvPr/>
          </p:nvSpPr>
          <p:spPr>
            <a:xfrm>
              <a:off x="4584000" y="4831025"/>
              <a:ext cx="4800" cy="4975"/>
            </a:xfrm>
            <a:custGeom>
              <a:avLst/>
              <a:gdLst/>
              <a:ahLst/>
              <a:cxnLst/>
              <a:rect l="l" t="t" r="r" b="b"/>
              <a:pathLst>
                <a:path w="192" h="199" extrusionOk="0">
                  <a:moveTo>
                    <a:pt x="33" y="1"/>
                  </a:moveTo>
                  <a:cubicBezTo>
                    <a:pt x="22" y="11"/>
                    <a:pt x="12" y="11"/>
                    <a:pt x="12" y="22"/>
                  </a:cubicBezTo>
                  <a:cubicBezTo>
                    <a:pt x="1" y="32"/>
                    <a:pt x="1" y="43"/>
                    <a:pt x="12" y="53"/>
                  </a:cubicBezTo>
                  <a:cubicBezTo>
                    <a:pt x="12" y="64"/>
                    <a:pt x="12" y="75"/>
                    <a:pt x="22" y="75"/>
                  </a:cubicBezTo>
                  <a:lnTo>
                    <a:pt x="85" y="138"/>
                  </a:lnTo>
                  <a:cubicBezTo>
                    <a:pt x="96" y="149"/>
                    <a:pt x="96" y="159"/>
                    <a:pt x="106" y="180"/>
                  </a:cubicBezTo>
                  <a:cubicBezTo>
                    <a:pt x="113" y="193"/>
                    <a:pt x="126" y="198"/>
                    <a:pt x="141" y="198"/>
                  </a:cubicBezTo>
                  <a:cubicBezTo>
                    <a:pt x="151" y="198"/>
                    <a:pt x="161" y="196"/>
                    <a:pt x="170" y="191"/>
                  </a:cubicBezTo>
                  <a:cubicBezTo>
                    <a:pt x="181" y="180"/>
                    <a:pt x="191" y="159"/>
                    <a:pt x="181" y="138"/>
                  </a:cubicBezTo>
                  <a:cubicBezTo>
                    <a:pt x="149" y="86"/>
                    <a:pt x="117" y="43"/>
                    <a:pt x="64" y="11"/>
                  </a:cubicBezTo>
                  <a:cubicBezTo>
                    <a:pt x="64" y="1"/>
                    <a:pt x="43" y="1"/>
                    <a:pt x="33"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2956;p68">
              <a:extLst>
                <a:ext uri="{FF2B5EF4-FFF2-40B4-BE49-F238E27FC236}">
                  <a16:creationId xmlns:a16="http://schemas.microsoft.com/office/drawing/2014/main" id="{BE4EBC25-AD2F-507D-1310-BC0C07896238}"/>
                </a:ext>
              </a:extLst>
            </p:cNvPr>
            <p:cNvSpPr/>
            <p:nvPr/>
          </p:nvSpPr>
          <p:spPr>
            <a:xfrm>
              <a:off x="4589300" y="4829275"/>
              <a:ext cx="4775" cy="4950"/>
            </a:xfrm>
            <a:custGeom>
              <a:avLst/>
              <a:gdLst/>
              <a:ahLst/>
              <a:cxnLst/>
              <a:rect l="l" t="t" r="r" b="b"/>
              <a:pathLst>
                <a:path w="191" h="198" extrusionOk="0">
                  <a:moveTo>
                    <a:pt x="43" y="0"/>
                  </a:moveTo>
                  <a:cubicBezTo>
                    <a:pt x="31" y="0"/>
                    <a:pt x="17" y="5"/>
                    <a:pt x="11" y="17"/>
                  </a:cubicBezTo>
                  <a:cubicBezTo>
                    <a:pt x="0" y="39"/>
                    <a:pt x="0" y="60"/>
                    <a:pt x="21" y="71"/>
                  </a:cubicBezTo>
                  <a:cubicBezTo>
                    <a:pt x="32" y="81"/>
                    <a:pt x="43" y="102"/>
                    <a:pt x="54" y="113"/>
                  </a:cubicBezTo>
                  <a:lnTo>
                    <a:pt x="117" y="177"/>
                  </a:lnTo>
                  <a:cubicBezTo>
                    <a:pt x="117" y="187"/>
                    <a:pt x="127" y="198"/>
                    <a:pt x="138" y="198"/>
                  </a:cubicBezTo>
                  <a:cubicBezTo>
                    <a:pt x="148" y="198"/>
                    <a:pt x="159" y="198"/>
                    <a:pt x="170" y="187"/>
                  </a:cubicBezTo>
                  <a:cubicBezTo>
                    <a:pt x="181" y="177"/>
                    <a:pt x="191" y="177"/>
                    <a:pt x="191" y="156"/>
                  </a:cubicBezTo>
                  <a:cubicBezTo>
                    <a:pt x="191" y="145"/>
                    <a:pt x="181" y="134"/>
                    <a:pt x="181" y="134"/>
                  </a:cubicBezTo>
                  <a:cubicBezTo>
                    <a:pt x="148" y="81"/>
                    <a:pt x="106" y="39"/>
                    <a:pt x="64" y="7"/>
                  </a:cubicBezTo>
                  <a:cubicBezTo>
                    <a:pt x="60" y="3"/>
                    <a:pt x="51" y="0"/>
                    <a:pt x="43"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2957;p68">
              <a:extLst>
                <a:ext uri="{FF2B5EF4-FFF2-40B4-BE49-F238E27FC236}">
                  <a16:creationId xmlns:a16="http://schemas.microsoft.com/office/drawing/2014/main" id="{7A63A081-0B0B-5B78-EAFC-2426B39FD225}"/>
                </a:ext>
              </a:extLst>
            </p:cNvPr>
            <p:cNvSpPr/>
            <p:nvPr/>
          </p:nvSpPr>
          <p:spPr>
            <a:xfrm>
              <a:off x="4594600" y="4826525"/>
              <a:ext cx="4250" cy="4525"/>
            </a:xfrm>
            <a:custGeom>
              <a:avLst/>
              <a:gdLst/>
              <a:ahLst/>
              <a:cxnLst/>
              <a:rect l="l" t="t" r="r" b="b"/>
              <a:pathLst>
                <a:path w="170" h="181" extrusionOk="0">
                  <a:moveTo>
                    <a:pt x="32" y="0"/>
                  </a:moveTo>
                  <a:cubicBezTo>
                    <a:pt x="21" y="11"/>
                    <a:pt x="11" y="11"/>
                    <a:pt x="11" y="22"/>
                  </a:cubicBezTo>
                  <a:cubicBezTo>
                    <a:pt x="0" y="33"/>
                    <a:pt x="0" y="43"/>
                    <a:pt x="0" y="54"/>
                  </a:cubicBezTo>
                  <a:cubicBezTo>
                    <a:pt x="11" y="64"/>
                    <a:pt x="11" y="75"/>
                    <a:pt x="21" y="85"/>
                  </a:cubicBezTo>
                  <a:cubicBezTo>
                    <a:pt x="42" y="96"/>
                    <a:pt x="53" y="106"/>
                    <a:pt x="64" y="127"/>
                  </a:cubicBezTo>
                  <a:lnTo>
                    <a:pt x="96" y="160"/>
                  </a:lnTo>
                  <a:cubicBezTo>
                    <a:pt x="96" y="170"/>
                    <a:pt x="106" y="181"/>
                    <a:pt x="117" y="181"/>
                  </a:cubicBezTo>
                  <a:lnTo>
                    <a:pt x="148" y="181"/>
                  </a:lnTo>
                  <a:cubicBezTo>
                    <a:pt x="159" y="170"/>
                    <a:pt x="159" y="160"/>
                    <a:pt x="169" y="149"/>
                  </a:cubicBezTo>
                  <a:cubicBezTo>
                    <a:pt x="169" y="139"/>
                    <a:pt x="169" y="127"/>
                    <a:pt x="159" y="117"/>
                  </a:cubicBezTo>
                  <a:cubicBezTo>
                    <a:pt x="138" y="75"/>
                    <a:pt x="106" y="43"/>
                    <a:pt x="64" y="11"/>
                  </a:cubicBezTo>
                  <a:cubicBezTo>
                    <a:pt x="53" y="0"/>
                    <a:pt x="42" y="0"/>
                    <a:pt x="32"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2958;p68">
              <a:extLst>
                <a:ext uri="{FF2B5EF4-FFF2-40B4-BE49-F238E27FC236}">
                  <a16:creationId xmlns:a16="http://schemas.microsoft.com/office/drawing/2014/main" id="{7D2F1D08-3278-B1C5-84EF-36468F0881C6}"/>
                </a:ext>
              </a:extLst>
            </p:cNvPr>
            <p:cNvSpPr/>
            <p:nvPr/>
          </p:nvSpPr>
          <p:spPr>
            <a:xfrm>
              <a:off x="4580300" y="4482725"/>
              <a:ext cx="147175" cy="345875"/>
            </a:xfrm>
            <a:custGeom>
              <a:avLst/>
              <a:gdLst/>
              <a:ahLst/>
              <a:cxnLst/>
              <a:rect l="l" t="t" r="r" b="b"/>
              <a:pathLst>
                <a:path w="5887" h="13835" extrusionOk="0">
                  <a:moveTo>
                    <a:pt x="5262" y="0"/>
                  </a:moveTo>
                  <a:lnTo>
                    <a:pt x="614" y="74"/>
                  </a:lnTo>
                  <a:cubicBezTo>
                    <a:pt x="614" y="74"/>
                    <a:pt x="0" y="5019"/>
                    <a:pt x="858" y="13679"/>
                  </a:cubicBezTo>
                  <a:cubicBezTo>
                    <a:pt x="1030" y="13784"/>
                    <a:pt x="1134" y="13835"/>
                    <a:pt x="1235" y="13835"/>
                  </a:cubicBezTo>
                  <a:cubicBezTo>
                    <a:pt x="1346" y="13835"/>
                    <a:pt x="1453" y="13774"/>
                    <a:pt x="1642" y="13658"/>
                  </a:cubicBezTo>
                  <a:cubicBezTo>
                    <a:pt x="1642" y="13658"/>
                    <a:pt x="2329" y="8597"/>
                    <a:pt x="2075" y="7094"/>
                  </a:cubicBezTo>
                  <a:cubicBezTo>
                    <a:pt x="2192" y="5506"/>
                    <a:pt x="2595" y="3875"/>
                    <a:pt x="2753" y="2287"/>
                  </a:cubicBezTo>
                  <a:cubicBezTo>
                    <a:pt x="2838" y="2287"/>
                    <a:pt x="4034" y="8661"/>
                    <a:pt x="5114" y="13679"/>
                  </a:cubicBezTo>
                  <a:cubicBezTo>
                    <a:pt x="5280" y="13784"/>
                    <a:pt x="5382" y="13835"/>
                    <a:pt x="5481" y="13835"/>
                  </a:cubicBezTo>
                  <a:cubicBezTo>
                    <a:pt x="5591" y="13835"/>
                    <a:pt x="5698" y="13774"/>
                    <a:pt x="5887" y="13658"/>
                  </a:cubicBezTo>
                  <a:cubicBezTo>
                    <a:pt x="5887" y="13658"/>
                    <a:pt x="5802" y="8417"/>
                    <a:pt x="5241" y="6956"/>
                  </a:cubicBezTo>
                  <a:cubicBezTo>
                    <a:pt x="5124" y="5061"/>
                    <a:pt x="5336" y="2753"/>
                    <a:pt x="5262" y="0"/>
                  </a:cubicBezTo>
                  <a:close/>
                </a:path>
              </a:pathLst>
            </a:custGeom>
            <a:solidFill>
              <a:srgbClr val="EB9A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2959;p68">
              <a:extLst>
                <a:ext uri="{FF2B5EF4-FFF2-40B4-BE49-F238E27FC236}">
                  <a16:creationId xmlns:a16="http://schemas.microsoft.com/office/drawing/2014/main" id="{6B87E71B-2E58-D589-10BC-84D075138378}"/>
                </a:ext>
              </a:extLst>
            </p:cNvPr>
            <p:cNvSpPr/>
            <p:nvPr/>
          </p:nvSpPr>
          <p:spPr>
            <a:xfrm>
              <a:off x="4589575" y="4482725"/>
              <a:ext cx="128375" cy="151150"/>
            </a:xfrm>
            <a:custGeom>
              <a:avLst/>
              <a:gdLst/>
              <a:ahLst/>
              <a:cxnLst/>
              <a:rect l="l" t="t" r="r" b="b"/>
              <a:pathLst>
                <a:path w="5135" h="6046" extrusionOk="0">
                  <a:moveTo>
                    <a:pt x="4891" y="0"/>
                  </a:moveTo>
                  <a:lnTo>
                    <a:pt x="243" y="74"/>
                  </a:lnTo>
                  <a:cubicBezTo>
                    <a:pt x="243" y="74"/>
                    <a:pt x="0" y="2139"/>
                    <a:pt x="43" y="5908"/>
                  </a:cubicBezTo>
                  <a:cubicBezTo>
                    <a:pt x="709" y="5982"/>
                    <a:pt x="1377" y="6035"/>
                    <a:pt x="2054" y="6045"/>
                  </a:cubicBezTo>
                  <a:cubicBezTo>
                    <a:pt x="2149" y="4796"/>
                    <a:pt x="2255" y="3515"/>
                    <a:pt x="2382" y="2287"/>
                  </a:cubicBezTo>
                  <a:cubicBezTo>
                    <a:pt x="2424" y="2287"/>
                    <a:pt x="2742" y="3854"/>
                    <a:pt x="3176" y="6035"/>
                  </a:cubicBezTo>
                  <a:cubicBezTo>
                    <a:pt x="3250" y="6024"/>
                    <a:pt x="3335" y="6024"/>
                    <a:pt x="3409" y="6024"/>
                  </a:cubicBezTo>
                  <a:cubicBezTo>
                    <a:pt x="3991" y="5982"/>
                    <a:pt x="4563" y="5897"/>
                    <a:pt x="5135" y="5802"/>
                  </a:cubicBezTo>
                  <a:cubicBezTo>
                    <a:pt x="5040" y="4150"/>
                    <a:pt x="4955" y="2224"/>
                    <a:pt x="4891" y="0"/>
                  </a:cubicBezTo>
                  <a:close/>
                </a:path>
              </a:pathLst>
            </a:custGeom>
            <a:solidFill>
              <a:srgbClr val="839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2960;p68">
              <a:extLst>
                <a:ext uri="{FF2B5EF4-FFF2-40B4-BE49-F238E27FC236}">
                  <a16:creationId xmlns:a16="http://schemas.microsoft.com/office/drawing/2014/main" id="{15924360-EDCC-A2E0-6A04-F9BFE6273ADD}"/>
                </a:ext>
              </a:extLst>
            </p:cNvPr>
            <p:cNvSpPr/>
            <p:nvPr/>
          </p:nvSpPr>
          <p:spPr>
            <a:xfrm>
              <a:off x="4593275" y="4273875"/>
              <a:ext cx="121500" cy="223400"/>
            </a:xfrm>
            <a:custGeom>
              <a:avLst/>
              <a:gdLst/>
              <a:ahLst/>
              <a:cxnLst/>
              <a:rect l="l" t="t" r="r" b="b"/>
              <a:pathLst>
                <a:path w="4860" h="8936" extrusionOk="0">
                  <a:moveTo>
                    <a:pt x="2436" y="1"/>
                  </a:moveTo>
                  <a:lnTo>
                    <a:pt x="1334" y="287"/>
                  </a:lnTo>
                  <a:cubicBezTo>
                    <a:pt x="1334" y="287"/>
                    <a:pt x="1281" y="562"/>
                    <a:pt x="1196" y="1049"/>
                  </a:cubicBezTo>
                  <a:cubicBezTo>
                    <a:pt x="1196" y="1070"/>
                    <a:pt x="1186" y="1102"/>
                    <a:pt x="1186" y="1123"/>
                  </a:cubicBezTo>
                  <a:cubicBezTo>
                    <a:pt x="1133" y="1430"/>
                    <a:pt x="1069" y="1790"/>
                    <a:pt x="996" y="2203"/>
                  </a:cubicBezTo>
                  <a:cubicBezTo>
                    <a:pt x="985" y="2235"/>
                    <a:pt x="985" y="2266"/>
                    <a:pt x="974" y="2288"/>
                  </a:cubicBezTo>
                  <a:cubicBezTo>
                    <a:pt x="921" y="2595"/>
                    <a:pt x="869" y="2923"/>
                    <a:pt x="815" y="3262"/>
                  </a:cubicBezTo>
                  <a:cubicBezTo>
                    <a:pt x="805" y="3294"/>
                    <a:pt x="805" y="3325"/>
                    <a:pt x="794" y="3346"/>
                  </a:cubicBezTo>
                  <a:cubicBezTo>
                    <a:pt x="742" y="3685"/>
                    <a:pt x="678" y="4045"/>
                    <a:pt x="625" y="4416"/>
                  </a:cubicBezTo>
                  <a:cubicBezTo>
                    <a:pt x="615" y="4437"/>
                    <a:pt x="615" y="4468"/>
                    <a:pt x="604" y="4501"/>
                  </a:cubicBezTo>
                  <a:cubicBezTo>
                    <a:pt x="582" y="4670"/>
                    <a:pt x="551" y="4839"/>
                    <a:pt x="519" y="5009"/>
                  </a:cubicBezTo>
                  <a:cubicBezTo>
                    <a:pt x="519" y="5040"/>
                    <a:pt x="509" y="5061"/>
                    <a:pt x="509" y="5094"/>
                  </a:cubicBezTo>
                  <a:cubicBezTo>
                    <a:pt x="455" y="5432"/>
                    <a:pt x="403" y="5781"/>
                    <a:pt x="339" y="6141"/>
                  </a:cubicBezTo>
                  <a:cubicBezTo>
                    <a:pt x="339" y="6162"/>
                    <a:pt x="339" y="6195"/>
                    <a:pt x="328" y="6216"/>
                  </a:cubicBezTo>
                  <a:cubicBezTo>
                    <a:pt x="297" y="6406"/>
                    <a:pt x="276" y="6597"/>
                    <a:pt x="244" y="6787"/>
                  </a:cubicBezTo>
                  <a:cubicBezTo>
                    <a:pt x="244" y="6809"/>
                    <a:pt x="233" y="6840"/>
                    <a:pt x="233" y="6861"/>
                  </a:cubicBezTo>
                  <a:cubicBezTo>
                    <a:pt x="149" y="7391"/>
                    <a:pt x="74" y="7920"/>
                    <a:pt x="0" y="8428"/>
                  </a:cubicBezTo>
                  <a:cubicBezTo>
                    <a:pt x="1420" y="8822"/>
                    <a:pt x="2508" y="8936"/>
                    <a:pt x="3291" y="8936"/>
                  </a:cubicBezTo>
                  <a:cubicBezTo>
                    <a:pt x="4359" y="8936"/>
                    <a:pt x="4860" y="8724"/>
                    <a:pt x="4860" y="8724"/>
                  </a:cubicBezTo>
                  <a:lnTo>
                    <a:pt x="4860" y="7772"/>
                  </a:lnTo>
                  <a:lnTo>
                    <a:pt x="4860" y="7687"/>
                  </a:lnTo>
                  <a:cubicBezTo>
                    <a:pt x="4860" y="7242"/>
                    <a:pt x="4860" y="6809"/>
                    <a:pt x="4849" y="6385"/>
                  </a:cubicBezTo>
                  <a:lnTo>
                    <a:pt x="4849" y="6300"/>
                  </a:lnTo>
                  <a:cubicBezTo>
                    <a:pt x="4849" y="6162"/>
                    <a:pt x="4838" y="6025"/>
                    <a:pt x="4838" y="5887"/>
                  </a:cubicBezTo>
                  <a:lnTo>
                    <a:pt x="4838" y="5802"/>
                  </a:lnTo>
                  <a:cubicBezTo>
                    <a:pt x="4817" y="5157"/>
                    <a:pt x="4796" y="4553"/>
                    <a:pt x="4775" y="3981"/>
                  </a:cubicBezTo>
                  <a:cubicBezTo>
                    <a:pt x="4775" y="3960"/>
                    <a:pt x="4775" y="3929"/>
                    <a:pt x="4765" y="3897"/>
                  </a:cubicBezTo>
                  <a:cubicBezTo>
                    <a:pt x="4765" y="3749"/>
                    <a:pt x="4754" y="3600"/>
                    <a:pt x="4743" y="3452"/>
                  </a:cubicBezTo>
                  <a:lnTo>
                    <a:pt x="4743" y="3367"/>
                  </a:lnTo>
                  <a:cubicBezTo>
                    <a:pt x="4711" y="2701"/>
                    <a:pt x="4669" y="2108"/>
                    <a:pt x="4638" y="1642"/>
                  </a:cubicBezTo>
                  <a:lnTo>
                    <a:pt x="4638" y="1568"/>
                  </a:lnTo>
                  <a:cubicBezTo>
                    <a:pt x="4616" y="1346"/>
                    <a:pt x="4605" y="1165"/>
                    <a:pt x="4595" y="1007"/>
                  </a:cubicBezTo>
                  <a:cubicBezTo>
                    <a:pt x="4595" y="986"/>
                    <a:pt x="4584" y="954"/>
                    <a:pt x="4584" y="932"/>
                  </a:cubicBezTo>
                  <a:lnTo>
                    <a:pt x="4553" y="488"/>
                  </a:lnTo>
                  <a:lnTo>
                    <a:pt x="3494" y="64"/>
                  </a:lnTo>
                  <a:lnTo>
                    <a:pt x="2436" y="1"/>
                  </a:ln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2961;p68">
              <a:extLst>
                <a:ext uri="{FF2B5EF4-FFF2-40B4-BE49-F238E27FC236}">
                  <a16:creationId xmlns:a16="http://schemas.microsoft.com/office/drawing/2014/main" id="{82DCF155-D0F7-B827-7370-52D9D76AE23B}"/>
                </a:ext>
              </a:extLst>
            </p:cNvPr>
            <p:cNvSpPr/>
            <p:nvPr/>
          </p:nvSpPr>
          <p:spPr>
            <a:xfrm>
              <a:off x="4624500" y="4299575"/>
              <a:ext cx="69625" cy="128900"/>
            </a:xfrm>
            <a:custGeom>
              <a:avLst/>
              <a:gdLst/>
              <a:ahLst/>
              <a:cxnLst/>
              <a:rect l="l" t="t" r="r" b="b"/>
              <a:pathLst>
                <a:path w="2785" h="5156" extrusionOk="0">
                  <a:moveTo>
                    <a:pt x="2128" y="0"/>
                  </a:moveTo>
                  <a:lnTo>
                    <a:pt x="1" y="2689"/>
                  </a:lnTo>
                  <a:lnTo>
                    <a:pt x="1229" y="2678"/>
                  </a:lnTo>
                  <a:lnTo>
                    <a:pt x="1229" y="2678"/>
                  </a:lnTo>
                  <a:lnTo>
                    <a:pt x="213" y="5156"/>
                  </a:lnTo>
                  <a:lnTo>
                    <a:pt x="213" y="5156"/>
                  </a:lnTo>
                  <a:lnTo>
                    <a:pt x="2785" y="2012"/>
                  </a:lnTo>
                  <a:lnTo>
                    <a:pt x="1493" y="2012"/>
                  </a:lnTo>
                  <a:lnTo>
                    <a:pt x="2128" y="0"/>
                  </a:ln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2962;p68">
              <a:extLst>
                <a:ext uri="{FF2B5EF4-FFF2-40B4-BE49-F238E27FC236}">
                  <a16:creationId xmlns:a16="http://schemas.microsoft.com/office/drawing/2014/main" id="{37260D52-5363-015E-63EC-05BAC5A9C656}"/>
                </a:ext>
              </a:extLst>
            </p:cNvPr>
            <p:cNvSpPr/>
            <p:nvPr/>
          </p:nvSpPr>
          <p:spPr>
            <a:xfrm>
              <a:off x="4547750" y="4296650"/>
              <a:ext cx="66200" cy="219975"/>
            </a:xfrm>
            <a:custGeom>
              <a:avLst/>
              <a:gdLst/>
              <a:ahLst/>
              <a:cxnLst/>
              <a:rect l="l" t="t" r="r" b="b"/>
              <a:pathLst>
                <a:path w="2648" h="8799" extrusionOk="0">
                  <a:moveTo>
                    <a:pt x="2563" y="0"/>
                  </a:moveTo>
                  <a:cubicBezTo>
                    <a:pt x="2563" y="0"/>
                    <a:pt x="509" y="2129"/>
                    <a:pt x="1" y="8745"/>
                  </a:cubicBezTo>
                  <a:lnTo>
                    <a:pt x="773" y="8798"/>
                  </a:lnTo>
                  <a:cubicBezTo>
                    <a:pt x="773" y="8798"/>
                    <a:pt x="1175" y="4754"/>
                    <a:pt x="2647" y="2372"/>
                  </a:cubicBezTo>
                  <a:lnTo>
                    <a:pt x="2563" y="0"/>
                  </a:lnTo>
                  <a:close/>
                </a:path>
              </a:pathLst>
            </a:custGeom>
            <a:solidFill>
              <a:srgbClr val="EB9A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2963;p68">
              <a:extLst>
                <a:ext uri="{FF2B5EF4-FFF2-40B4-BE49-F238E27FC236}">
                  <a16:creationId xmlns:a16="http://schemas.microsoft.com/office/drawing/2014/main" id="{181277A3-5188-1D83-3261-2EEAEFED1B79}"/>
                </a:ext>
              </a:extLst>
            </p:cNvPr>
            <p:cNvSpPr/>
            <p:nvPr/>
          </p:nvSpPr>
          <p:spPr>
            <a:xfrm>
              <a:off x="4545625" y="4506850"/>
              <a:ext cx="26500" cy="40700"/>
            </a:xfrm>
            <a:custGeom>
              <a:avLst/>
              <a:gdLst/>
              <a:ahLst/>
              <a:cxnLst/>
              <a:rect l="l" t="t" r="r" b="b"/>
              <a:pathLst>
                <a:path w="1060" h="1628" extrusionOk="0">
                  <a:moveTo>
                    <a:pt x="501" y="0"/>
                  </a:moveTo>
                  <a:cubicBezTo>
                    <a:pt x="382" y="0"/>
                    <a:pt x="267" y="29"/>
                    <a:pt x="191" y="125"/>
                  </a:cubicBezTo>
                  <a:cubicBezTo>
                    <a:pt x="86" y="252"/>
                    <a:pt x="43" y="433"/>
                    <a:pt x="32" y="581"/>
                  </a:cubicBezTo>
                  <a:cubicBezTo>
                    <a:pt x="1" y="899"/>
                    <a:pt x="107" y="1237"/>
                    <a:pt x="329" y="1470"/>
                  </a:cubicBezTo>
                  <a:cubicBezTo>
                    <a:pt x="340" y="1481"/>
                    <a:pt x="361" y="1481"/>
                    <a:pt x="371" y="1481"/>
                  </a:cubicBezTo>
                  <a:cubicBezTo>
                    <a:pt x="403" y="1534"/>
                    <a:pt x="456" y="1586"/>
                    <a:pt x="519" y="1608"/>
                  </a:cubicBezTo>
                  <a:cubicBezTo>
                    <a:pt x="525" y="1611"/>
                    <a:pt x="531" y="1612"/>
                    <a:pt x="536" y="1612"/>
                  </a:cubicBezTo>
                  <a:cubicBezTo>
                    <a:pt x="551" y="1612"/>
                    <a:pt x="564" y="1602"/>
                    <a:pt x="573" y="1586"/>
                  </a:cubicBezTo>
                  <a:cubicBezTo>
                    <a:pt x="583" y="1597"/>
                    <a:pt x="594" y="1608"/>
                    <a:pt x="604" y="1608"/>
                  </a:cubicBezTo>
                  <a:cubicBezTo>
                    <a:pt x="623" y="1622"/>
                    <a:pt x="644" y="1628"/>
                    <a:pt x="665" y="1628"/>
                  </a:cubicBezTo>
                  <a:cubicBezTo>
                    <a:pt x="690" y="1628"/>
                    <a:pt x="714" y="1619"/>
                    <a:pt x="731" y="1608"/>
                  </a:cubicBezTo>
                  <a:cubicBezTo>
                    <a:pt x="747" y="1612"/>
                    <a:pt x="761" y="1614"/>
                    <a:pt x="774" y="1614"/>
                  </a:cubicBezTo>
                  <a:cubicBezTo>
                    <a:pt x="797" y="1614"/>
                    <a:pt x="817" y="1607"/>
                    <a:pt x="837" y="1586"/>
                  </a:cubicBezTo>
                  <a:cubicBezTo>
                    <a:pt x="900" y="1523"/>
                    <a:pt x="869" y="1438"/>
                    <a:pt x="848" y="1375"/>
                  </a:cubicBezTo>
                  <a:cubicBezTo>
                    <a:pt x="816" y="1280"/>
                    <a:pt x="794" y="1184"/>
                    <a:pt x="773" y="1089"/>
                  </a:cubicBezTo>
                  <a:cubicBezTo>
                    <a:pt x="763" y="951"/>
                    <a:pt x="763" y="793"/>
                    <a:pt x="794" y="655"/>
                  </a:cubicBezTo>
                  <a:cubicBezTo>
                    <a:pt x="794" y="676"/>
                    <a:pt x="805" y="697"/>
                    <a:pt x="816" y="718"/>
                  </a:cubicBezTo>
                  <a:cubicBezTo>
                    <a:pt x="837" y="793"/>
                    <a:pt x="848" y="866"/>
                    <a:pt x="879" y="930"/>
                  </a:cubicBezTo>
                  <a:cubicBezTo>
                    <a:pt x="894" y="969"/>
                    <a:pt x="927" y="996"/>
                    <a:pt x="963" y="996"/>
                  </a:cubicBezTo>
                  <a:cubicBezTo>
                    <a:pt x="977" y="996"/>
                    <a:pt x="992" y="992"/>
                    <a:pt x="1006" y="983"/>
                  </a:cubicBezTo>
                  <a:cubicBezTo>
                    <a:pt x="1060" y="951"/>
                    <a:pt x="1049" y="877"/>
                    <a:pt x="1049" y="824"/>
                  </a:cubicBezTo>
                  <a:cubicBezTo>
                    <a:pt x="1038" y="539"/>
                    <a:pt x="943" y="263"/>
                    <a:pt x="763" y="31"/>
                  </a:cubicBezTo>
                  <a:cubicBezTo>
                    <a:pt x="753" y="20"/>
                    <a:pt x="742" y="15"/>
                    <a:pt x="731" y="15"/>
                  </a:cubicBezTo>
                  <a:cubicBezTo>
                    <a:pt x="721" y="15"/>
                    <a:pt x="710" y="20"/>
                    <a:pt x="700" y="31"/>
                  </a:cubicBezTo>
                  <a:lnTo>
                    <a:pt x="689" y="20"/>
                  </a:lnTo>
                  <a:cubicBezTo>
                    <a:pt x="629" y="9"/>
                    <a:pt x="565" y="0"/>
                    <a:pt x="501" y="0"/>
                  </a:cubicBezTo>
                  <a:close/>
                </a:path>
              </a:pathLst>
            </a:custGeom>
            <a:solidFill>
              <a:srgbClr val="EB9A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2964;p68">
              <a:extLst>
                <a:ext uri="{FF2B5EF4-FFF2-40B4-BE49-F238E27FC236}">
                  <a16:creationId xmlns:a16="http://schemas.microsoft.com/office/drawing/2014/main" id="{628569DE-0CFA-4925-57C5-63AE6204C973}"/>
                </a:ext>
              </a:extLst>
            </p:cNvPr>
            <p:cNvSpPr/>
            <p:nvPr/>
          </p:nvSpPr>
          <p:spPr>
            <a:xfrm>
              <a:off x="4559400" y="4527450"/>
              <a:ext cx="4775" cy="19350"/>
            </a:xfrm>
            <a:custGeom>
              <a:avLst/>
              <a:gdLst/>
              <a:ahLst/>
              <a:cxnLst/>
              <a:rect l="l" t="t" r="r" b="b"/>
              <a:pathLst>
                <a:path w="191" h="774" extrusionOk="0">
                  <a:moveTo>
                    <a:pt x="22" y="0"/>
                  </a:moveTo>
                  <a:cubicBezTo>
                    <a:pt x="11" y="0"/>
                    <a:pt x="0" y="11"/>
                    <a:pt x="0" y="11"/>
                  </a:cubicBezTo>
                  <a:cubicBezTo>
                    <a:pt x="0" y="275"/>
                    <a:pt x="43" y="529"/>
                    <a:pt x="159" y="762"/>
                  </a:cubicBezTo>
                  <a:lnTo>
                    <a:pt x="170" y="773"/>
                  </a:lnTo>
                  <a:lnTo>
                    <a:pt x="180" y="773"/>
                  </a:lnTo>
                  <a:cubicBezTo>
                    <a:pt x="191" y="762"/>
                    <a:pt x="191" y="752"/>
                    <a:pt x="180" y="741"/>
                  </a:cubicBezTo>
                  <a:cubicBezTo>
                    <a:pt x="74" y="519"/>
                    <a:pt x="32" y="265"/>
                    <a:pt x="32" y="11"/>
                  </a:cubicBezTo>
                  <a:cubicBezTo>
                    <a:pt x="43" y="11"/>
                    <a:pt x="32" y="0"/>
                    <a:pt x="22" y="0"/>
                  </a:cubicBezTo>
                  <a:close/>
                </a:path>
              </a:pathLst>
            </a:custGeom>
            <a:solidFill>
              <a:srgbClr val="CE5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2965;p68">
              <a:extLst>
                <a:ext uri="{FF2B5EF4-FFF2-40B4-BE49-F238E27FC236}">
                  <a16:creationId xmlns:a16="http://schemas.microsoft.com/office/drawing/2014/main" id="{D7D5A480-FCC8-DC8E-F64F-1C7A4ED2E114}"/>
                </a:ext>
              </a:extLst>
            </p:cNvPr>
            <p:cNvSpPr/>
            <p:nvPr/>
          </p:nvSpPr>
          <p:spPr>
            <a:xfrm>
              <a:off x="4555425" y="4527725"/>
              <a:ext cx="4525" cy="18025"/>
            </a:xfrm>
            <a:custGeom>
              <a:avLst/>
              <a:gdLst/>
              <a:ahLst/>
              <a:cxnLst/>
              <a:rect l="l" t="t" r="r" b="b"/>
              <a:pathLst>
                <a:path w="181" h="721" extrusionOk="0">
                  <a:moveTo>
                    <a:pt x="42" y="0"/>
                  </a:moveTo>
                  <a:cubicBezTo>
                    <a:pt x="32" y="0"/>
                    <a:pt x="21" y="10"/>
                    <a:pt x="21" y="10"/>
                  </a:cubicBezTo>
                  <a:cubicBezTo>
                    <a:pt x="0" y="254"/>
                    <a:pt x="42" y="497"/>
                    <a:pt x="148" y="709"/>
                  </a:cubicBezTo>
                  <a:cubicBezTo>
                    <a:pt x="148" y="720"/>
                    <a:pt x="159" y="720"/>
                    <a:pt x="159" y="720"/>
                  </a:cubicBezTo>
                  <a:lnTo>
                    <a:pt x="170" y="720"/>
                  </a:lnTo>
                  <a:cubicBezTo>
                    <a:pt x="170" y="709"/>
                    <a:pt x="181" y="709"/>
                    <a:pt x="170" y="699"/>
                  </a:cubicBezTo>
                  <a:cubicBezTo>
                    <a:pt x="75" y="487"/>
                    <a:pt x="32" y="254"/>
                    <a:pt x="53" y="21"/>
                  </a:cubicBezTo>
                  <a:cubicBezTo>
                    <a:pt x="53" y="10"/>
                    <a:pt x="42" y="0"/>
                    <a:pt x="42" y="0"/>
                  </a:cubicBezTo>
                  <a:close/>
                </a:path>
              </a:pathLst>
            </a:custGeom>
            <a:solidFill>
              <a:srgbClr val="CE5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2966;p68">
              <a:extLst>
                <a:ext uri="{FF2B5EF4-FFF2-40B4-BE49-F238E27FC236}">
                  <a16:creationId xmlns:a16="http://schemas.microsoft.com/office/drawing/2014/main" id="{5FC875CB-DF0C-B039-BB84-BAA1990466D3}"/>
                </a:ext>
              </a:extLst>
            </p:cNvPr>
            <p:cNvSpPr/>
            <p:nvPr/>
          </p:nvSpPr>
          <p:spPr>
            <a:xfrm>
              <a:off x="4550925" y="4527975"/>
              <a:ext cx="3975" cy="14850"/>
            </a:xfrm>
            <a:custGeom>
              <a:avLst/>
              <a:gdLst/>
              <a:ahLst/>
              <a:cxnLst/>
              <a:rect l="l" t="t" r="r" b="b"/>
              <a:pathLst>
                <a:path w="159" h="594" extrusionOk="0">
                  <a:moveTo>
                    <a:pt x="22" y="0"/>
                  </a:moveTo>
                  <a:cubicBezTo>
                    <a:pt x="11" y="0"/>
                    <a:pt x="1" y="11"/>
                    <a:pt x="1" y="21"/>
                  </a:cubicBezTo>
                  <a:cubicBezTo>
                    <a:pt x="11" y="212"/>
                    <a:pt x="43" y="403"/>
                    <a:pt x="117" y="583"/>
                  </a:cubicBezTo>
                  <a:cubicBezTo>
                    <a:pt x="128" y="583"/>
                    <a:pt x="128" y="593"/>
                    <a:pt x="138" y="593"/>
                  </a:cubicBezTo>
                  <a:cubicBezTo>
                    <a:pt x="149" y="583"/>
                    <a:pt x="159" y="572"/>
                    <a:pt x="149" y="572"/>
                  </a:cubicBezTo>
                  <a:cubicBezTo>
                    <a:pt x="74" y="392"/>
                    <a:pt x="43" y="212"/>
                    <a:pt x="32" y="21"/>
                  </a:cubicBezTo>
                  <a:cubicBezTo>
                    <a:pt x="32" y="11"/>
                    <a:pt x="22" y="0"/>
                    <a:pt x="22" y="0"/>
                  </a:cubicBezTo>
                  <a:close/>
                </a:path>
              </a:pathLst>
            </a:custGeom>
            <a:solidFill>
              <a:srgbClr val="CE5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2967;p68">
              <a:extLst>
                <a:ext uri="{FF2B5EF4-FFF2-40B4-BE49-F238E27FC236}">
                  <a16:creationId xmlns:a16="http://schemas.microsoft.com/office/drawing/2014/main" id="{033E4452-9C4E-4A76-9C5F-86CBE4828E69}"/>
                </a:ext>
              </a:extLst>
            </p:cNvPr>
            <p:cNvSpPr/>
            <p:nvPr/>
          </p:nvSpPr>
          <p:spPr>
            <a:xfrm>
              <a:off x="4577125" y="4281050"/>
              <a:ext cx="49525" cy="80200"/>
            </a:xfrm>
            <a:custGeom>
              <a:avLst/>
              <a:gdLst/>
              <a:ahLst/>
              <a:cxnLst/>
              <a:rect l="l" t="t" r="r" b="b"/>
              <a:pathLst>
                <a:path w="1981" h="3208" extrusionOk="0">
                  <a:moveTo>
                    <a:pt x="1980" y="0"/>
                  </a:moveTo>
                  <a:lnTo>
                    <a:pt x="1980" y="0"/>
                  </a:lnTo>
                  <a:cubicBezTo>
                    <a:pt x="1080" y="318"/>
                    <a:pt x="0" y="2414"/>
                    <a:pt x="0" y="2414"/>
                  </a:cubicBezTo>
                  <a:lnTo>
                    <a:pt x="1409" y="3207"/>
                  </a:lnTo>
                  <a:lnTo>
                    <a:pt x="1980" y="0"/>
                  </a:ln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2968;p68">
              <a:extLst>
                <a:ext uri="{FF2B5EF4-FFF2-40B4-BE49-F238E27FC236}">
                  <a16:creationId xmlns:a16="http://schemas.microsoft.com/office/drawing/2014/main" id="{3A0002AA-6515-5E73-1618-25D8615E16CE}"/>
                </a:ext>
              </a:extLst>
            </p:cNvPr>
            <p:cNvSpPr/>
            <p:nvPr/>
          </p:nvSpPr>
          <p:spPr>
            <a:xfrm>
              <a:off x="4629275" y="4395625"/>
              <a:ext cx="101125" cy="72225"/>
            </a:xfrm>
            <a:custGeom>
              <a:avLst/>
              <a:gdLst/>
              <a:ahLst/>
              <a:cxnLst/>
              <a:rect l="l" t="t" r="r" b="b"/>
              <a:pathLst>
                <a:path w="4045" h="2889" extrusionOk="0">
                  <a:moveTo>
                    <a:pt x="3674" y="1"/>
                  </a:moveTo>
                  <a:lnTo>
                    <a:pt x="0" y="191"/>
                  </a:lnTo>
                  <a:lnTo>
                    <a:pt x="0" y="2807"/>
                  </a:lnTo>
                  <a:cubicBezTo>
                    <a:pt x="480" y="2866"/>
                    <a:pt x="978" y="2889"/>
                    <a:pt x="1455" y="2889"/>
                  </a:cubicBezTo>
                  <a:cubicBezTo>
                    <a:pt x="2842" y="2889"/>
                    <a:pt x="4045" y="2701"/>
                    <a:pt x="4045" y="2701"/>
                  </a:cubicBezTo>
                  <a:cubicBezTo>
                    <a:pt x="4034" y="1546"/>
                    <a:pt x="3674" y="1"/>
                    <a:pt x="3674" y="1"/>
                  </a:cubicBez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2969;p68">
              <a:extLst>
                <a:ext uri="{FF2B5EF4-FFF2-40B4-BE49-F238E27FC236}">
                  <a16:creationId xmlns:a16="http://schemas.microsoft.com/office/drawing/2014/main" id="{D04BD5BB-3215-42E4-8221-D96A409D9467}"/>
                </a:ext>
              </a:extLst>
            </p:cNvPr>
            <p:cNvSpPr/>
            <p:nvPr/>
          </p:nvSpPr>
          <p:spPr>
            <a:xfrm>
              <a:off x="4621575" y="4303525"/>
              <a:ext cx="131600" cy="121250"/>
            </a:xfrm>
            <a:custGeom>
              <a:avLst/>
              <a:gdLst/>
              <a:ahLst/>
              <a:cxnLst/>
              <a:rect l="l" t="t" r="r" b="b"/>
              <a:pathLst>
                <a:path w="5264" h="4850" extrusionOk="0">
                  <a:moveTo>
                    <a:pt x="3960" y="1"/>
                  </a:moveTo>
                  <a:lnTo>
                    <a:pt x="3590" y="2341"/>
                  </a:lnTo>
                  <a:cubicBezTo>
                    <a:pt x="3781" y="2764"/>
                    <a:pt x="3939" y="3219"/>
                    <a:pt x="4066" y="3706"/>
                  </a:cubicBezTo>
                  <a:cubicBezTo>
                    <a:pt x="2847" y="3931"/>
                    <a:pt x="1865" y="3988"/>
                    <a:pt x="1184" y="3988"/>
                  </a:cubicBezTo>
                  <a:cubicBezTo>
                    <a:pt x="488" y="3988"/>
                    <a:pt x="107" y="3929"/>
                    <a:pt x="107" y="3929"/>
                  </a:cubicBezTo>
                  <a:lnTo>
                    <a:pt x="1" y="4701"/>
                  </a:lnTo>
                  <a:cubicBezTo>
                    <a:pt x="737" y="4796"/>
                    <a:pt x="1565" y="4849"/>
                    <a:pt x="2367" y="4849"/>
                  </a:cubicBezTo>
                  <a:cubicBezTo>
                    <a:pt x="3169" y="4849"/>
                    <a:pt x="3945" y="4796"/>
                    <a:pt x="4574" y="4680"/>
                  </a:cubicBezTo>
                  <a:cubicBezTo>
                    <a:pt x="4988" y="4606"/>
                    <a:pt x="5263" y="4214"/>
                    <a:pt x="5200" y="3802"/>
                  </a:cubicBezTo>
                  <a:cubicBezTo>
                    <a:pt x="4765" y="1070"/>
                    <a:pt x="3960" y="1"/>
                    <a:pt x="3960" y="1"/>
                  </a:cubicBezTo>
                  <a:close/>
                </a:path>
              </a:pathLst>
            </a:custGeom>
            <a:solidFill>
              <a:srgbClr val="EB9A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2970;p68">
              <a:extLst>
                <a:ext uri="{FF2B5EF4-FFF2-40B4-BE49-F238E27FC236}">
                  <a16:creationId xmlns:a16="http://schemas.microsoft.com/office/drawing/2014/main" id="{2D0C14EA-FF92-FF4E-29C8-4E3810693508}"/>
                </a:ext>
              </a:extLst>
            </p:cNvPr>
            <p:cNvSpPr/>
            <p:nvPr/>
          </p:nvSpPr>
          <p:spPr>
            <a:xfrm>
              <a:off x="4588225" y="4397200"/>
              <a:ext cx="41600" cy="25850"/>
            </a:xfrm>
            <a:custGeom>
              <a:avLst/>
              <a:gdLst/>
              <a:ahLst/>
              <a:cxnLst/>
              <a:rect l="l" t="t" r="r" b="b"/>
              <a:pathLst>
                <a:path w="1664" h="1034" extrusionOk="0">
                  <a:moveTo>
                    <a:pt x="768" y="1"/>
                  </a:moveTo>
                  <a:cubicBezTo>
                    <a:pt x="725" y="1"/>
                    <a:pt x="681" y="6"/>
                    <a:pt x="657" y="44"/>
                  </a:cubicBezTo>
                  <a:cubicBezTo>
                    <a:pt x="626" y="97"/>
                    <a:pt x="657" y="150"/>
                    <a:pt x="711" y="182"/>
                  </a:cubicBezTo>
                  <a:cubicBezTo>
                    <a:pt x="774" y="203"/>
                    <a:pt x="848" y="224"/>
                    <a:pt x="922" y="245"/>
                  </a:cubicBezTo>
                  <a:cubicBezTo>
                    <a:pt x="944" y="245"/>
                    <a:pt x="965" y="255"/>
                    <a:pt x="986" y="266"/>
                  </a:cubicBezTo>
                  <a:cubicBezTo>
                    <a:pt x="901" y="279"/>
                    <a:pt x="809" y="288"/>
                    <a:pt x="718" y="288"/>
                  </a:cubicBezTo>
                  <a:cubicBezTo>
                    <a:pt x="661" y="288"/>
                    <a:pt x="605" y="285"/>
                    <a:pt x="551" y="277"/>
                  </a:cubicBezTo>
                  <a:cubicBezTo>
                    <a:pt x="457" y="266"/>
                    <a:pt x="361" y="234"/>
                    <a:pt x="266" y="203"/>
                  </a:cubicBezTo>
                  <a:cubicBezTo>
                    <a:pt x="230" y="191"/>
                    <a:pt x="188" y="176"/>
                    <a:pt x="147" y="176"/>
                  </a:cubicBezTo>
                  <a:cubicBezTo>
                    <a:pt x="114" y="176"/>
                    <a:pt x="82" y="185"/>
                    <a:pt x="54" y="213"/>
                  </a:cubicBezTo>
                  <a:cubicBezTo>
                    <a:pt x="22" y="245"/>
                    <a:pt x="22" y="288"/>
                    <a:pt x="33" y="319"/>
                  </a:cubicBezTo>
                  <a:cubicBezTo>
                    <a:pt x="12" y="361"/>
                    <a:pt x="1" y="404"/>
                    <a:pt x="33" y="446"/>
                  </a:cubicBezTo>
                  <a:cubicBezTo>
                    <a:pt x="33" y="467"/>
                    <a:pt x="43" y="478"/>
                    <a:pt x="54" y="488"/>
                  </a:cubicBezTo>
                  <a:cubicBezTo>
                    <a:pt x="33" y="488"/>
                    <a:pt x="22" y="509"/>
                    <a:pt x="33" y="531"/>
                  </a:cubicBezTo>
                  <a:cubicBezTo>
                    <a:pt x="54" y="594"/>
                    <a:pt x="107" y="648"/>
                    <a:pt x="160" y="679"/>
                  </a:cubicBezTo>
                  <a:cubicBezTo>
                    <a:pt x="160" y="700"/>
                    <a:pt x="160" y="711"/>
                    <a:pt x="170" y="721"/>
                  </a:cubicBezTo>
                  <a:cubicBezTo>
                    <a:pt x="378" y="920"/>
                    <a:pt x="670" y="1034"/>
                    <a:pt x="956" y="1034"/>
                  </a:cubicBezTo>
                  <a:cubicBezTo>
                    <a:pt x="991" y="1034"/>
                    <a:pt x="1025" y="1032"/>
                    <a:pt x="1060" y="1029"/>
                  </a:cubicBezTo>
                  <a:cubicBezTo>
                    <a:pt x="1208" y="1008"/>
                    <a:pt x="1388" y="965"/>
                    <a:pt x="1515" y="869"/>
                  </a:cubicBezTo>
                  <a:cubicBezTo>
                    <a:pt x="1664" y="742"/>
                    <a:pt x="1652" y="542"/>
                    <a:pt x="1621" y="361"/>
                  </a:cubicBezTo>
                  <a:cubicBezTo>
                    <a:pt x="1621" y="361"/>
                    <a:pt x="1621" y="351"/>
                    <a:pt x="1610" y="351"/>
                  </a:cubicBezTo>
                  <a:cubicBezTo>
                    <a:pt x="1631" y="340"/>
                    <a:pt x="1631" y="309"/>
                    <a:pt x="1610" y="298"/>
                  </a:cubicBezTo>
                  <a:cubicBezTo>
                    <a:pt x="1388" y="118"/>
                    <a:pt x="1102" y="12"/>
                    <a:pt x="817" y="1"/>
                  </a:cubicBezTo>
                  <a:cubicBezTo>
                    <a:pt x="802" y="1"/>
                    <a:pt x="785" y="1"/>
                    <a:pt x="768" y="1"/>
                  </a:cubicBezTo>
                  <a:close/>
                </a:path>
              </a:pathLst>
            </a:custGeom>
            <a:solidFill>
              <a:srgbClr val="EB9A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2971;p68">
              <a:extLst>
                <a:ext uri="{FF2B5EF4-FFF2-40B4-BE49-F238E27FC236}">
                  <a16:creationId xmlns:a16="http://schemas.microsoft.com/office/drawing/2014/main" id="{92BC4A30-85DF-D214-EBA2-B607A05019B1}"/>
                </a:ext>
              </a:extLst>
            </p:cNvPr>
            <p:cNvSpPr/>
            <p:nvPr/>
          </p:nvSpPr>
          <p:spPr>
            <a:xfrm>
              <a:off x="4589300" y="4405050"/>
              <a:ext cx="19350" cy="4675"/>
            </a:xfrm>
            <a:custGeom>
              <a:avLst/>
              <a:gdLst/>
              <a:ahLst/>
              <a:cxnLst/>
              <a:rect l="l" t="t" r="r" b="b"/>
              <a:pathLst>
                <a:path w="774" h="187" extrusionOk="0">
                  <a:moveTo>
                    <a:pt x="22" y="0"/>
                  </a:moveTo>
                  <a:cubicBezTo>
                    <a:pt x="16" y="0"/>
                    <a:pt x="11" y="5"/>
                    <a:pt x="11" y="5"/>
                  </a:cubicBezTo>
                  <a:lnTo>
                    <a:pt x="0" y="16"/>
                  </a:lnTo>
                  <a:cubicBezTo>
                    <a:pt x="0" y="26"/>
                    <a:pt x="11" y="26"/>
                    <a:pt x="11" y="37"/>
                  </a:cubicBezTo>
                  <a:cubicBezTo>
                    <a:pt x="225" y="134"/>
                    <a:pt x="466" y="187"/>
                    <a:pt x="700" y="187"/>
                  </a:cubicBezTo>
                  <a:cubicBezTo>
                    <a:pt x="721" y="187"/>
                    <a:pt x="742" y="186"/>
                    <a:pt x="763" y="185"/>
                  </a:cubicBezTo>
                  <a:cubicBezTo>
                    <a:pt x="774" y="185"/>
                    <a:pt x="774" y="174"/>
                    <a:pt x="774" y="164"/>
                  </a:cubicBezTo>
                  <a:cubicBezTo>
                    <a:pt x="774" y="153"/>
                    <a:pt x="763" y="153"/>
                    <a:pt x="763" y="153"/>
                  </a:cubicBezTo>
                  <a:cubicBezTo>
                    <a:pt x="741" y="154"/>
                    <a:pt x="719" y="155"/>
                    <a:pt x="697" y="155"/>
                  </a:cubicBezTo>
                  <a:cubicBezTo>
                    <a:pt x="465" y="155"/>
                    <a:pt x="235" y="102"/>
                    <a:pt x="32" y="5"/>
                  </a:cubicBezTo>
                  <a:cubicBezTo>
                    <a:pt x="29" y="2"/>
                    <a:pt x="25" y="0"/>
                    <a:pt x="22" y="0"/>
                  </a:cubicBezTo>
                  <a:close/>
                </a:path>
              </a:pathLst>
            </a:custGeom>
            <a:solidFill>
              <a:srgbClr val="CE5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2972;p68">
              <a:extLst>
                <a:ext uri="{FF2B5EF4-FFF2-40B4-BE49-F238E27FC236}">
                  <a16:creationId xmlns:a16="http://schemas.microsoft.com/office/drawing/2014/main" id="{42D1E56F-B775-4117-701E-D45EFBD38EE5}"/>
                </a:ext>
              </a:extLst>
            </p:cNvPr>
            <p:cNvSpPr/>
            <p:nvPr/>
          </p:nvSpPr>
          <p:spPr>
            <a:xfrm>
              <a:off x="4590350" y="4409400"/>
              <a:ext cx="18025" cy="3850"/>
            </a:xfrm>
            <a:custGeom>
              <a:avLst/>
              <a:gdLst/>
              <a:ahLst/>
              <a:cxnLst/>
              <a:rect l="l" t="t" r="r" b="b"/>
              <a:pathLst>
                <a:path w="721" h="154" extrusionOk="0">
                  <a:moveTo>
                    <a:pt x="22" y="0"/>
                  </a:moveTo>
                  <a:cubicBezTo>
                    <a:pt x="22" y="0"/>
                    <a:pt x="12" y="0"/>
                    <a:pt x="1" y="11"/>
                  </a:cubicBezTo>
                  <a:cubicBezTo>
                    <a:pt x="1" y="21"/>
                    <a:pt x="1" y="21"/>
                    <a:pt x="12" y="33"/>
                  </a:cubicBezTo>
                  <a:cubicBezTo>
                    <a:pt x="188" y="111"/>
                    <a:pt x="385" y="154"/>
                    <a:pt x="587" y="154"/>
                  </a:cubicBezTo>
                  <a:cubicBezTo>
                    <a:pt x="628" y="154"/>
                    <a:pt x="669" y="152"/>
                    <a:pt x="710" y="149"/>
                  </a:cubicBezTo>
                  <a:cubicBezTo>
                    <a:pt x="710" y="149"/>
                    <a:pt x="721" y="149"/>
                    <a:pt x="721" y="138"/>
                  </a:cubicBezTo>
                  <a:cubicBezTo>
                    <a:pt x="721" y="127"/>
                    <a:pt x="710" y="117"/>
                    <a:pt x="699" y="117"/>
                  </a:cubicBezTo>
                  <a:cubicBezTo>
                    <a:pt x="660" y="121"/>
                    <a:pt x="621" y="123"/>
                    <a:pt x="581" y="123"/>
                  </a:cubicBezTo>
                  <a:cubicBezTo>
                    <a:pt x="388" y="123"/>
                    <a:pt x="198" y="80"/>
                    <a:pt x="22" y="0"/>
                  </a:cubicBezTo>
                  <a:close/>
                </a:path>
              </a:pathLst>
            </a:custGeom>
            <a:solidFill>
              <a:srgbClr val="CE5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2973;p68">
              <a:extLst>
                <a:ext uri="{FF2B5EF4-FFF2-40B4-BE49-F238E27FC236}">
                  <a16:creationId xmlns:a16="http://schemas.microsoft.com/office/drawing/2014/main" id="{286F7671-87FA-5CDC-AEA0-32E37EB85F40}"/>
                </a:ext>
              </a:extLst>
            </p:cNvPr>
            <p:cNvSpPr/>
            <p:nvPr/>
          </p:nvSpPr>
          <p:spPr>
            <a:xfrm>
              <a:off x="4593275" y="4414425"/>
              <a:ext cx="14850" cy="3750"/>
            </a:xfrm>
            <a:custGeom>
              <a:avLst/>
              <a:gdLst/>
              <a:ahLst/>
              <a:cxnLst/>
              <a:rect l="l" t="t" r="r" b="b"/>
              <a:pathLst>
                <a:path w="594" h="150" extrusionOk="0">
                  <a:moveTo>
                    <a:pt x="22" y="1"/>
                  </a:moveTo>
                  <a:cubicBezTo>
                    <a:pt x="22" y="1"/>
                    <a:pt x="11" y="1"/>
                    <a:pt x="0" y="11"/>
                  </a:cubicBezTo>
                  <a:cubicBezTo>
                    <a:pt x="0" y="22"/>
                    <a:pt x="11" y="32"/>
                    <a:pt x="11" y="32"/>
                  </a:cubicBezTo>
                  <a:cubicBezTo>
                    <a:pt x="191" y="107"/>
                    <a:pt x="382" y="149"/>
                    <a:pt x="572" y="149"/>
                  </a:cubicBezTo>
                  <a:cubicBezTo>
                    <a:pt x="582" y="149"/>
                    <a:pt x="593" y="149"/>
                    <a:pt x="593" y="138"/>
                  </a:cubicBezTo>
                  <a:cubicBezTo>
                    <a:pt x="593" y="128"/>
                    <a:pt x="582" y="117"/>
                    <a:pt x="572" y="117"/>
                  </a:cubicBezTo>
                  <a:cubicBezTo>
                    <a:pt x="382" y="117"/>
                    <a:pt x="201" y="75"/>
                    <a:pt x="22" y="1"/>
                  </a:cubicBezTo>
                  <a:close/>
                </a:path>
              </a:pathLst>
            </a:custGeom>
            <a:solidFill>
              <a:srgbClr val="CE5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2974;p68">
              <a:extLst>
                <a:ext uri="{FF2B5EF4-FFF2-40B4-BE49-F238E27FC236}">
                  <a16:creationId xmlns:a16="http://schemas.microsoft.com/office/drawing/2014/main" id="{ED685593-532E-319B-2792-4E553D5B5163}"/>
                </a:ext>
              </a:extLst>
            </p:cNvPr>
            <p:cNvSpPr/>
            <p:nvPr/>
          </p:nvSpPr>
          <p:spPr>
            <a:xfrm>
              <a:off x="4707075" y="4285800"/>
              <a:ext cx="39725" cy="81550"/>
            </a:xfrm>
            <a:custGeom>
              <a:avLst/>
              <a:gdLst/>
              <a:ahLst/>
              <a:cxnLst/>
              <a:rect l="l" t="t" r="r" b="b"/>
              <a:pathLst>
                <a:path w="1589" h="3262" extrusionOk="0">
                  <a:moveTo>
                    <a:pt x="1" y="1"/>
                  </a:moveTo>
                  <a:lnTo>
                    <a:pt x="159" y="3261"/>
                  </a:lnTo>
                  <a:lnTo>
                    <a:pt x="1589" y="2530"/>
                  </a:lnTo>
                  <a:cubicBezTo>
                    <a:pt x="1589" y="2530"/>
                    <a:pt x="848" y="445"/>
                    <a:pt x="1" y="1"/>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2975;p68">
              <a:extLst>
                <a:ext uri="{FF2B5EF4-FFF2-40B4-BE49-F238E27FC236}">
                  <a16:creationId xmlns:a16="http://schemas.microsoft.com/office/drawing/2014/main" id="{497480B1-4C44-192F-347F-5BC7DF79DE94}"/>
                </a:ext>
              </a:extLst>
            </p:cNvPr>
            <p:cNvSpPr/>
            <p:nvPr/>
          </p:nvSpPr>
          <p:spPr>
            <a:xfrm>
              <a:off x="4603050" y="4394075"/>
              <a:ext cx="118075" cy="173625"/>
            </a:xfrm>
            <a:custGeom>
              <a:avLst/>
              <a:gdLst/>
              <a:ahLst/>
              <a:cxnLst/>
              <a:rect l="l" t="t" r="r" b="b"/>
              <a:pathLst>
                <a:path w="4723" h="6945" extrusionOk="0">
                  <a:moveTo>
                    <a:pt x="3430" y="0"/>
                  </a:moveTo>
                  <a:cubicBezTo>
                    <a:pt x="2723" y="0"/>
                    <a:pt x="1824" y="55"/>
                    <a:pt x="986" y="264"/>
                  </a:cubicBezTo>
                  <a:cubicBezTo>
                    <a:pt x="986" y="264"/>
                    <a:pt x="224" y="3737"/>
                    <a:pt x="1" y="6744"/>
                  </a:cubicBezTo>
                  <a:lnTo>
                    <a:pt x="1558" y="6934"/>
                  </a:lnTo>
                  <a:cubicBezTo>
                    <a:pt x="1558" y="6934"/>
                    <a:pt x="1970" y="2731"/>
                    <a:pt x="2732" y="1079"/>
                  </a:cubicBezTo>
                  <a:lnTo>
                    <a:pt x="2732" y="1079"/>
                  </a:lnTo>
                  <a:cubicBezTo>
                    <a:pt x="2732" y="1080"/>
                    <a:pt x="2722" y="4669"/>
                    <a:pt x="3019" y="6944"/>
                  </a:cubicBezTo>
                  <a:lnTo>
                    <a:pt x="4480" y="6638"/>
                  </a:lnTo>
                  <a:cubicBezTo>
                    <a:pt x="4480" y="6638"/>
                    <a:pt x="4511" y="2255"/>
                    <a:pt x="4723" y="63"/>
                  </a:cubicBezTo>
                  <a:cubicBezTo>
                    <a:pt x="4723" y="63"/>
                    <a:pt x="4187" y="0"/>
                    <a:pt x="3430" y="0"/>
                  </a:cubicBezTo>
                  <a:close/>
                </a:path>
              </a:pathLst>
            </a:custGeom>
            <a:solidFill>
              <a:srgbClr val="8940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2976;p68">
              <a:extLst>
                <a:ext uri="{FF2B5EF4-FFF2-40B4-BE49-F238E27FC236}">
                  <a16:creationId xmlns:a16="http://schemas.microsoft.com/office/drawing/2014/main" id="{A6F1AE1A-8757-FF29-39C9-320C99CC20B7}"/>
                </a:ext>
              </a:extLst>
            </p:cNvPr>
            <p:cNvSpPr/>
            <p:nvPr/>
          </p:nvSpPr>
          <p:spPr>
            <a:xfrm>
              <a:off x="4708400" y="4398275"/>
              <a:ext cx="9300" cy="155400"/>
            </a:xfrm>
            <a:custGeom>
              <a:avLst/>
              <a:gdLst/>
              <a:ahLst/>
              <a:cxnLst/>
              <a:rect l="l" t="t" r="r" b="b"/>
              <a:pathLst>
                <a:path w="372" h="6216" extrusionOk="0">
                  <a:moveTo>
                    <a:pt x="350" y="1"/>
                  </a:moveTo>
                  <a:cubicBezTo>
                    <a:pt x="329" y="1"/>
                    <a:pt x="318" y="12"/>
                    <a:pt x="318" y="33"/>
                  </a:cubicBezTo>
                  <a:cubicBezTo>
                    <a:pt x="308" y="75"/>
                    <a:pt x="0" y="4278"/>
                    <a:pt x="85" y="6183"/>
                  </a:cubicBezTo>
                  <a:cubicBezTo>
                    <a:pt x="85" y="6205"/>
                    <a:pt x="96" y="6216"/>
                    <a:pt x="117" y="6216"/>
                  </a:cubicBezTo>
                  <a:cubicBezTo>
                    <a:pt x="127" y="6216"/>
                    <a:pt x="149" y="6205"/>
                    <a:pt x="149" y="6183"/>
                  </a:cubicBezTo>
                  <a:cubicBezTo>
                    <a:pt x="54" y="4278"/>
                    <a:pt x="371" y="75"/>
                    <a:pt x="371" y="33"/>
                  </a:cubicBezTo>
                  <a:cubicBezTo>
                    <a:pt x="371" y="22"/>
                    <a:pt x="360" y="1"/>
                    <a:pt x="350" y="1"/>
                  </a:cubicBez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2977;p68">
              <a:extLst>
                <a:ext uri="{FF2B5EF4-FFF2-40B4-BE49-F238E27FC236}">
                  <a16:creationId xmlns:a16="http://schemas.microsoft.com/office/drawing/2014/main" id="{DA5F672E-03CD-1320-2BCC-857C39941492}"/>
                </a:ext>
              </a:extLst>
            </p:cNvPr>
            <p:cNvSpPr/>
            <p:nvPr/>
          </p:nvSpPr>
          <p:spPr>
            <a:xfrm>
              <a:off x="4605175" y="4401350"/>
              <a:ext cx="26500" cy="157350"/>
            </a:xfrm>
            <a:custGeom>
              <a:avLst/>
              <a:gdLst/>
              <a:ahLst/>
              <a:cxnLst/>
              <a:rect l="l" t="t" r="r" b="b"/>
              <a:pathLst>
                <a:path w="1060" h="6294" extrusionOk="0">
                  <a:moveTo>
                    <a:pt x="1017" y="1"/>
                  </a:moveTo>
                  <a:cubicBezTo>
                    <a:pt x="1007" y="1"/>
                    <a:pt x="996" y="10"/>
                    <a:pt x="996" y="26"/>
                  </a:cubicBezTo>
                  <a:cubicBezTo>
                    <a:pt x="562" y="1656"/>
                    <a:pt x="11" y="6209"/>
                    <a:pt x="0" y="6262"/>
                  </a:cubicBezTo>
                  <a:cubicBezTo>
                    <a:pt x="0" y="6272"/>
                    <a:pt x="11" y="6283"/>
                    <a:pt x="33" y="6293"/>
                  </a:cubicBezTo>
                  <a:cubicBezTo>
                    <a:pt x="43" y="6293"/>
                    <a:pt x="64" y="6283"/>
                    <a:pt x="64" y="6262"/>
                  </a:cubicBezTo>
                  <a:cubicBezTo>
                    <a:pt x="64" y="6220"/>
                    <a:pt x="626" y="1667"/>
                    <a:pt x="1049" y="37"/>
                  </a:cubicBezTo>
                  <a:cubicBezTo>
                    <a:pt x="1059" y="26"/>
                    <a:pt x="1049" y="5"/>
                    <a:pt x="1028" y="5"/>
                  </a:cubicBezTo>
                  <a:cubicBezTo>
                    <a:pt x="1025" y="2"/>
                    <a:pt x="1021" y="1"/>
                    <a:pt x="1017" y="1"/>
                  </a:cubicBez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2978;p68">
              <a:extLst>
                <a:ext uri="{FF2B5EF4-FFF2-40B4-BE49-F238E27FC236}">
                  <a16:creationId xmlns:a16="http://schemas.microsoft.com/office/drawing/2014/main" id="{40050FDF-27A8-2AE2-C985-9C0ACE10236C}"/>
                </a:ext>
              </a:extLst>
            </p:cNvPr>
            <p:cNvSpPr/>
            <p:nvPr/>
          </p:nvSpPr>
          <p:spPr>
            <a:xfrm>
              <a:off x="4670550" y="4394850"/>
              <a:ext cx="4275" cy="24100"/>
            </a:xfrm>
            <a:custGeom>
              <a:avLst/>
              <a:gdLst/>
              <a:ahLst/>
              <a:cxnLst/>
              <a:rect l="l" t="t" r="r" b="b"/>
              <a:pathLst>
                <a:path w="171" h="964" extrusionOk="0">
                  <a:moveTo>
                    <a:pt x="149" y="0"/>
                  </a:moveTo>
                  <a:cubicBezTo>
                    <a:pt x="128" y="0"/>
                    <a:pt x="117" y="11"/>
                    <a:pt x="107" y="32"/>
                  </a:cubicBezTo>
                  <a:cubicBezTo>
                    <a:pt x="64" y="509"/>
                    <a:pt x="11" y="921"/>
                    <a:pt x="11" y="932"/>
                  </a:cubicBezTo>
                  <a:cubicBezTo>
                    <a:pt x="1" y="942"/>
                    <a:pt x="22" y="963"/>
                    <a:pt x="32" y="963"/>
                  </a:cubicBezTo>
                  <a:cubicBezTo>
                    <a:pt x="53" y="963"/>
                    <a:pt x="64" y="953"/>
                    <a:pt x="64" y="942"/>
                  </a:cubicBezTo>
                  <a:cubicBezTo>
                    <a:pt x="64" y="932"/>
                    <a:pt x="117" y="519"/>
                    <a:pt x="170" y="43"/>
                  </a:cubicBezTo>
                  <a:cubicBezTo>
                    <a:pt x="170" y="22"/>
                    <a:pt x="159" y="11"/>
                    <a:pt x="149" y="0"/>
                  </a:cubicBez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2979;p68">
              <a:extLst>
                <a:ext uri="{FF2B5EF4-FFF2-40B4-BE49-F238E27FC236}">
                  <a16:creationId xmlns:a16="http://schemas.microsoft.com/office/drawing/2014/main" id="{8F5D9F2E-52CA-809F-E1FA-4D4AAF7D06F4}"/>
                </a:ext>
              </a:extLst>
            </p:cNvPr>
            <p:cNvSpPr/>
            <p:nvPr/>
          </p:nvSpPr>
          <p:spPr>
            <a:xfrm>
              <a:off x="4675850" y="4554450"/>
              <a:ext cx="43150" cy="15900"/>
            </a:xfrm>
            <a:custGeom>
              <a:avLst/>
              <a:gdLst/>
              <a:ahLst/>
              <a:cxnLst/>
              <a:rect l="l" t="t" r="r" b="b"/>
              <a:pathLst>
                <a:path w="1726" h="636" extrusionOk="0">
                  <a:moveTo>
                    <a:pt x="1684" y="0"/>
                  </a:moveTo>
                  <a:lnTo>
                    <a:pt x="1" y="339"/>
                  </a:lnTo>
                  <a:lnTo>
                    <a:pt x="74" y="635"/>
                  </a:lnTo>
                  <a:lnTo>
                    <a:pt x="1726" y="318"/>
                  </a:lnTo>
                  <a:lnTo>
                    <a:pt x="1684" y="0"/>
                  </a:ln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2980;p68">
              <a:extLst>
                <a:ext uri="{FF2B5EF4-FFF2-40B4-BE49-F238E27FC236}">
                  <a16:creationId xmlns:a16="http://schemas.microsoft.com/office/drawing/2014/main" id="{686EE5A3-ACBE-BBD8-4941-59B916A73C0A}"/>
                </a:ext>
              </a:extLst>
            </p:cNvPr>
            <p:cNvSpPr/>
            <p:nvPr/>
          </p:nvSpPr>
          <p:spPr>
            <a:xfrm>
              <a:off x="4600950" y="4559200"/>
              <a:ext cx="43425" cy="13250"/>
            </a:xfrm>
            <a:custGeom>
              <a:avLst/>
              <a:gdLst/>
              <a:ahLst/>
              <a:cxnLst/>
              <a:rect l="l" t="t" r="r" b="b"/>
              <a:pathLst>
                <a:path w="1737" h="530" extrusionOk="0">
                  <a:moveTo>
                    <a:pt x="32" y="1"/>
                  </a:moveTo>
                  <a:lnTo>
                    <a:pt x="0" y="308"/>
                  </a:lnTo>
                  <a:lnTo>
                    <a:pt x="1673" y="530"/>
                  </a:lnTo>
                  <a:lnTo>
                    <a:pt x="1736" y="212"/>
                  </a:lnTo>
                  <a:lnTo>
                    <a:pt x="32" y="1"/>
                  </a:ln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2981;p68">
              <a:extLst>
                <a:ext uri="{FF2B5EF4-FFF2-40B4-BE49-F238E27FC236}">
                  <a16:creationId xmlns:a16="http://schemas.microsoft.com/office/drawing/2014/main" id="{4EEBF53A-EA4F-EC65-151F-8BD6CBB6D22A}"/>
                </a:ext>
              </a:extLst>
            </p:cNvPr>
            <p:cNvSpPr/>
            <p:nvPr/>
          </p:nvSpPr>
          <p:spPr>
            <a:xfrm>
              <a:off x="4619475" y="4155200"/>
              <a:ext cx="94250" cy="95700"/>
            </a:xfrm>
            <a:custGeom>
              <a:avLst/>
              <a:gdLst/>
              <a:ahLst/>
              <a:cxnLst/>
              <a:rect l="l" t="t" r="r" b="b"/>
              <a:pathLst>
                <a:path w="3770" h="3828" extrusionOk="0">
                  <a:moveTo>
                    <a:pt x="1668" y="1"/>
                  </a:moveTo>
                  <a:cubicBezTo>
                    <a:pt x="1470" y="1"/>
                    <a:pt x="1278" y="31"/>
                    <a:pt x="1112" y="89"/>
                  </a:cubicBezTo>
                  <a:cubicBezTo>
                    <a:pt x="392" y="333"/>
                    <a:pt x="0" y="1148"/>
                    <a:pt x="371" y="1837"/>
                  </a:cubicBezTo>
                  <a:cubicBezTo>
                    <a:pt x="752" y="2536"/>
                    <a:pt x="1599" y="2800"/>
                    <a:pt x="1969" y="3499"/>
                  </a:cubicBezTo>
                  <a:cubicBezTo>
                    <a:pt x="2054" y="3647"/>
                    <a:pt x="2150" y="3827"/>
                    <a:pt x="2350" y="3827"/>
                  </a:cubicBezTo>
                  <a:cubicBezTo>
                    <a:pt x="2356" y="3827"/>
                    <a:pt x="2362" y="3828"/>
                    <a:pt x="2368" y="3828"/>
                  </a:cubicBezTo>
                  <a:cubicBezTo>
                    <a:pt x="2538" y="3828"/>
                    <a:pt x="2650" y="3685"/>
                    <a:pt x="2753" y="3562"/>
                  </a:cubicBezTo>
                  <a:cubicBezTo>
                    <a:pt x="3039" y="3202"/>
                    <a:pt x="3261" y="2800"/>
                    <a:pt x="3441" y="2376"/>
                  </a:cubicBezTo>
                  <a:cubicBezTo>
                    <a:pt x="3600" y="1974"/>
                    <a:pt x="3769" y="1508"/>
                    <a:pt x="3611" y="1074"/>
                  </a:cubicBezTo>
                  <a:cubicBezTo>
                    <a:pt x="3514" y="802"/>
                    <a:pt x="3247" y="592"/>
                    <a:pt x="2966" y="592"/>
                  </a:cubicBezTo>
                  <a:cubicBezTo>
                    <a:pt x="2941" y="592"/>
                    <a:pt x="2916" y="594"/>
                    <a:pt x="2891" y="598"/>
                  </a:cubicBezTo>
                  <a:cubicBezTo>
                    <a:pt x="2665" y="184"/>
                    <a:pt x="2152" y="1"/>
                    <a:pt x="1668"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2982;p68">
              <a:extLst>
                <a:ext uri="{FF2B5EF4-FFF2-40B4-BE49-F238E27FC236}">
                  <a16:creationId xmlns:a16="http://schemas.microsoft.com/office/drawing/2014/main" id="{C6315BE8-CFC2-8EB0-9622-B1D093C15AF2}"/>
                </a:ext>
              </a:extLst>
            </p:cNvPr>
            <p:cNvSpPr/>
            <p:nvPr/>
          </p:nvSpPr>
          <p:spPr>
            <a:xfrm>
              <a:off x="4623175" y="4169000"/>
              <a:ext cx="70950" cy="114500"/>
            </a:xfrm>
            <a:custGeom>
              <a:avLst/>
              <a:gdLst/>
              <a:ahLst/>
              <a:cxnLst/>
              <a:rect l="l" t="t" r="r" b="b"/>
              <a:pathLst>
                <a:path w="2838" h="4580" extrusionOk="0">
                  <a:moveTo>
                    <a:pt x="1498" y="1"/>
                  </a:moveTo>
                  <a:cubicBezTo>
                    <a:pt x="969" y="1"/>
                    <a:pt x="455" y="225"/>
                    <a:pt x="360" y="586"/>
                  </a:cubicBezTo>
                  <a:cubicBezTo>
                    <a:pt x="0" y="2015"/>
                    <a:pt x="170" y="2608"/>
                    <a:pt x="551" y="2979"/>
                  </a:cubicBezTo>
                  <a:cubicBezTo>
                    <a:pt x="985" y="3402"/>
                    <a:pt x="1292" y="3370"/>
                    <a:pt x="1240" y="4196"/>
                  </a:cubicBezTo>
                  <a:cubicBezTo>
                    <a:pt x="1320" y="4438"/>
                    <a:pt x="1555" y="4580"/>
                    <a:pt x="1791" y="4580"/>
                  </a:cubicBezTo>
                  <a:cubicBezTo>
                    <a:pt x="1989" y="4580"/>
                    <a:pt x="2187" y="4481"/>
                    <a:pt x="2298" y="4259"/>
                  </a:cubicBezTo>
                  <a:cubicBezTo>
                    <a:pt x="2362" y="3169"/>
                    <a:pt x="2785" y="2365"/>
                    <a:pt x="2785" y="2365"/>
                  </a:cubicBezTo>
                  <a:cubicBezTo>
                    <a:pt x="2785" y="2365"/>
                    <a:pt x="2838" y="988"/>
                    <a:pt x="2668" y="617"/>
                  </a:cubicBezTo>
                  <a:cubicBezTo>
                    <a:pt x="2467" y="185"/>
                    <a:pt x="1976" y="1"/>
                    <a:pt x="1498" y="1"/>
                  </a:cubicBezTo>
                  <a:close/>
                </a:path>
              </a:pathLst>
            </a:custGeom>
            <a:solidFill>
              <a:srgbClr val="EB9A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2983;p68">
              <a:extLst>
                <a:ext uri="{FF2B5EF4-FFF2-40B4-BE49-F238E27FC236}">
                  <a16:creationId xmlns:a16="http://schemas.microsoft.com/office/drawing/2014/main" id="{FCB73782-DC19-5C4C-D4E6-6C90CBA53E4C}"/>
                </a:ext>
              </a:extLst>
            </p:cNvPr>
            <p:cNvSpPr/>
            <p:nvPr/>
          </p:nvSpPr>
          <p:spPr>
            <a:xfrm>
              <a:off x="4611275" y="4145475"/>
              <a:ext cx="86550" cy="73900"/>
            </a:xfrm>
            <a:custGeom>
              <a:avLst/>
              <a:gdLst/>
              <a:ahLst/>
              <a:cxnLst/>
              <a:rect l="l" t="t" r="r" b="b"/>
              <a:pathLst>
                <a:path w="3462" h="2956" extrusionOk="0">
                  <a:moveTo>
                    <a:pt x="1220" y="0"/>
                  </a:moveTo>
                  <a:cubicBezTo>
                    <a:pt x="1202" y="0"/>
                    <a:pt x="1184" y="1"/>
                    <a:pt x="1165" y="2"/>
                  </a:cubicBezTo>
                  <a:cubicBezTo>
                    <a:pt x="911" y="24"/>
                    <a:pt x="667" y="140"/>
                    <a:pt x="476" y="320"/>
                  </a:cubicBezTo>
                  <a:cubicBezTo>
                    <a:pt x="53" y="733"/>
                    <a:pt x="0" y="1431"/>
                    <a:pt x="466" y="1855"/>
                  </a:cubicBezTo>
                  <a:cubicBezTo>
                    <a:pt x="592" y="1971"/>
                    <a:pt x="771" y="2026"/>
                    <a:pt x="947" y="2026"/>
                  </a:cubicBezTo>
                  <a:cubicBezTo>
                    <a:pt x="963" y="2026"/>
                    <a:pt x="979" y="2025"/>
                    <a:pt x="996" y="2024"/>
                  </a:cubicBezTo>
                  <a:cubicBezTo>
                    <a:pt x="1186" y="2014"/>
                    <a:pt x="1377" y="1951"/>
                    <a:pt x="1546" y="1876"/>
                  </a:cubicBezTo>
                  <a:cubicBezTo>
                    <a:pt x="1726" y="1812"/>
                    <a:pt x="1895" y="1739"/>
                    <a:pt x="2075" y="1739"/>
                  </a:cubicBezTo>
                  <a:cubicBezTo>
                    <a:pt x="2224" y="1739"/>
                    <a:pt x="2361" y="1791"/>
                    <a:pt x="2509" y="1812"/>
                  </a:cubicBezTo>
                  <a:cubicBezTo>
                    <a:pt x="2554" y="1823"/>
                    <a:pt x="2604" y="1829"/>
                    <a:pt x="2655" y="1829"/>
                  </a:cubicBezTo>
                  <a:cubicBezTo>
                    <a:pt x="2763" y="1829"/>
                    <a:pt x="2875" y="1803"/>
                    <a:pt x="2954" y="1739"/>
                  </a:cubicBezTo>
                  <a:lnTo>
                    <a:pt x="2954" y="1739"/>
                  </a:lnTo>
                  <a:cubicBezTo>
                    <a:pt x="2954" y="1739"/>
                    <a:pt x="2859" y="2681"/>
                    <a:pt x="3208" y="2956"/>
                  </a:cubicBezTo>
                  <a:lnTo>
                    <a:pt x="3462" y="2786"/>
                  </a:lnTo>
                  <a:cubicBezTo>
                    <a:pt x="3462" y="2786"/>
                    <a:pt x="3452" y="2236"/>
                    <a:pt x="3462" y="1791"/>
                  </a:cubicBezTo>
                  <a:cubicBezTo>
                    <a:pt x="3462" y="1516"/>
                    <a:pt x="3367" y="1294"/>
                    <a:pt x="3134" y="1135"/>
                  </a:cubicBezTo>
                  <a:cubicBezTo>
                    <a:pt x="3229" y="1029"/>
                    <a:pt x="3250" y="849"/>
                    <a:pt x="3198" y="711"/>
                  </a:cubicBezTo>
                  <a:cubicBezTo>
                    <a:pt x="3113" y="457"/>
                    <a:pt x="2890" y="267"/>
                    <a:pt x="2626" y="235"/>
                  </a:cubicBezTo>
                  <a:cubicBezTo>
                    <a:pt x="2572" y="226"/>
                    <a:pt x="2517" y="223"/>
                    <a:pt x="2462" y="223"/>
                  </a:cubicBezTo>
                  <a:cubicBezTo>
                    <a:pt x="2352" y="223"/>
                    <a:pt x="2241" y="235"/>
                    <a:pt x="2129" y="235"/>
                  </a:cubicBezTo>
                  <a:cubicBezTo>
                    <a:pt x="2044" y="235"/>
                    <a:pt x="1959" y="228"/>
                    <a:pt x="1874" y="203"/>
                  </a:cubicBezTo>
                  <a:cubicBezTo>
                    <a:pt x="1657" y="124"/>
                    <a:pt x="1459" y="0"/>
                    <a:pt x="1220"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2984;p68">
              <a:extLst>
                <a:ext uri="{FF2B5EF4-FFF2-40B4-BE49-F238E27FC236}">
                  <a16:creationId xmlns:a16="http://schemas.microsoft.com/office/drawing/2014/main" id="{B40480DE-443D-437E-F95F-55DA356FF10E}"/>
                </a:ext>
              </a:extLst>
            </p:cNvPr>
            <p:cNvSpPr/>
            <p:nvPr/>
          </p:nvSpPr>
          <p:spPr>
            <a:xfrm>
              <a:off x="4656525" y="4213775"/>
              <a:ext cx="5600" cy="5350"/>
            </a:xfrm>
            <a:custGeom>
              <a:avLst/>
              <a:gdLst/>
              <a:ahLst/>
              <a:cxnLst/>
              <a:rect l="l" t="t" r="r" b="b"/>
              <a:pathLst>
                <a:path w="224" h="214" extrusionOk="0">
                  <a:moveTo>
                    <a:pt x="101" y="0"/>
                  </a:moveTo>
                  <a:cubicBezTo>
                    <a:pt x="46" y="0"/>
                    <a:pt x="10" y="49"/>
                    <a:pt x="0" y="97"/>
                  </a:cubicBezTo>
                  <a:cubicBezTo>
                    <a:pt x="0" y="160"/>
                    <a:pt x="43" y="214"/>
                    <a:pt x="106" y="214"/>
                  </a:cubicBezTo>
                  <a:cubicBezTo>
                    <a:pt x="160" y="214"/>
                    <a:pt x="212" y="171"/>
                    <a:pt x="223" y="118"/>
                  </a:cubicBezTo>
                  <a:cubicBezTo>
                    <a:pt x="223" y="54"/>
                    <a:pt x="181" y="2"/>
                    <a:pt x="117" y="2"/>
                  </a:cubicBezTo>
                  <a:cubicBezTo>
                    <a:pt x="112" y="1"/>
                    <a:pt x="106" y="0"/>
                    <a:pt x="101"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2985;p68">
              <a:extLst>
                <a:ext uri="{FF2B5EF4-FFF2-40B4-BE49-F238E27FC236}">
                  <a16:creationId xmlns:a16="http://schemas.microsoft.com/office/drawing/2014/main" id="{D111C6F3-55B8-ABAD-02F7-C03C44FB77C7}"/>
                </a:ext>
              </a:extLst>
            </p:cNvPr>
            <p:cNvSpPr/>
            <p:nvPr/>
          </p:nvSpPr>
          <p:spPr>
            <a:xfrm>
              <a:off x="4657325" y="4214600"/>
              <a:ext cx="2150" cy="2125"/>
            </a:xfrm>
            <a:custGeom>
              <a:avLst/>
              <a:gdLst/>
              <a:ahLst/>
              <a:cxnLst/>
              <a:rect l="l" t="t" r="r" b="b"/>
              <a:pathLst>
                <a:path w="86" h="85" extrusionOk="0">
                  <a:moveTo>
                    <a:pt x="43" y="0"/>
                  </a:moveTo>
                  <a:cubicBezTo>
                    <a:pt x="22" y="0"/>
                    <a:pt x="1" y="21"/>
                    <a:pt x="1" y="43"/>
                  </a:cubicBezTo>
                  <a:cubicBezTo>
                    <a:pt x="1" y="64"/>
                    <a:pt x="22" y="75"/>
                    <a:pt x="43" y="85"/>
                  </a:cubicBezTo>
                  <a:cubicBezTo>
                    <a:pt x="64" y="85"/>
                    <a:pt x="85" y="64"/>
                    <a:pt x="85" y="43"/>
                  </a:cubicBezTo>
                  <a:cubicBezTo>
                    <a:pt x="85" y="21"/>
                    <a:pt x="64" y="0"/>
                    <a:pt x="43" y="0"/>
                  </a:cubicBez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2986;p68">
              <a:extLst>
                <a:ext uri="{FF2B5EF4-FFF2-40B4-BE49-F238E27FC236}">
                  <a16:creationId xmlns:a16="http://schemas.microsoft.com/office/drawing/2014/main" id="{2AE34575-3747-2D85-BB3F-2FBEFFAE4D6F}"/>
                </a:ext>
              </a:extLst>
            </p:cNvPr>
            <p:cNvSpPr/>
            <p:nvPr/>
          </p:nvSpPr>
          <p:spPr>
            <a:xfrm>
              <a:off x="4635625" y="4212450"/>
              <a:ext cx="5575" cy="5375"/>
            </a:xfrm>
            <a:custGeom>
              <a:avLst/>
              <a:gdLst/>
              <a:ahLst/>
              <a:cxnLst/>
              <a:rect l="l" t="t" r="r" b="b"/>
              <a:pathLst>
                <a:path w="223" h="215" extrusionOk="0">
                  <a:moveTo>
                    <a:pt x="103" y="0"/>
                  </a:moveTo>
                  <a:cubicBezTo>
                    <a:pt x="55" y="0"/>
                    <a:pt x="10" y="48"/>
                    <a:pt x="0" y="97"/>
                  </a:cubicBezTo>
                  <a:cubicBezTo>
                    <a:pt x="0" y="161"/>
                    <a:pt x="43" y="213"/>
                    <a:pt x="106" y="213"/>
                  </a:cubicBezTo>
                  <a:cubicBezTo>
                    <a:pt x="112" y="214"/>
                    <a:pt x="117" y="215"/>
                    <a:pt x="123" y="215"/>
                  </a:cubicBezTo>
                  <a:cubicBezTo>
                    <a:pt x="177" y="215"/>
                    <a:pt x="213" y="166"/>
                    <a:pt x="222" y="118"/>
                  </a:cubicBezTo>
                  <a:cubicBezTo>
                    <a:pt x="222" y="55"/>
                    <a:pt x="180" y="2"/>
                    <a:pt x="116" y="2"/>
                  </a:cubicBezTo>
                  <a:cubicBezTo>
                    <a:pt x="112" y="1"/>
                    <a:pt x="108" y="0"/>
                    <a:pt x="103"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2987;p68">
              <a:extLst>
                <a:ext uri="{FF2B5EF4-FFF2-40B4-BE49-F238E27FC236}">
                  <a16:creationId xmlns:a16="http://schemas.microsoft.com/office/drawing/2014/main" id="{8EA4FA35-7AC1-1D77-5C11-4BA86D79B24B}"/>
                </a:ext>
              </a:extLst>
            </p:cNvPr>
            <p:cNvSpPr/>
            <p:nvPr/>
          </p:nvSpPr>
          <p:spPr>
            <a:xfrm>
              <a:off x="4636400" y="4213275"/>
              <a:ext cx="2150" cy="2150"/>
            </a:xfrm>
            <a:custGeom>
              <a:avLst/>
              <a:gdLst/>
              <a:ahLst/>
              <a:cxnLst/>
              <a:rect l="l" t="t" r="r" b="b"/>
              <a:pathLst>
                <a:path w="86" h="86" extrusionOk="0">
                  <a:moveTo>
                    <a:pt x="43" y="1"/>
                  </a:moveTo>
                  <a:cubicBezTo>
                    <a:pt x="22" y="1"/>
                    <a:pt x="1" y="22"/>
                    <a:pt x="1" y="43"/>
                  </a:cubicBezTo>
                  <a:cubicBezTo>
                    <a:pt x="1" y="64"/>
                    <a:pt x="22" y="85"/>
                    <a:pt x="43" y="85"/>
                  </a:cubicBezTo>
                  <a:cubicBezTo>
                    <a:pt x="64" y="85"/>
                    <a:pt x="85" y="64"/>
                    <a:pt x="85" y="43"/>
                  </a:cubicBezTo>
                  <a:cubicBezTo>
                    <a:pt x="85" y="22"/>
                    <a:pt x="64" y="1"/>
                    <a:pt x="43" y="1"/>
                  </a:cubicBez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2988;p68">
              <a:extLst>
                <a:ext uri="{FF2B5EF4-FFF2-40B4-BE49-F238E27FC236}">
                  <a16:creationId xmlns:a16="http://schemas.microsoft.com/office/drawing/2014/main" id="{703FA5E0-8A97-B3B5-3CF5-CB88B3B2DA1D}"/>
                </a:ext>
              </a:extLst>
            </p:cNvPr>
            <p:cNvSpPr/>
            <p:nvPr/>
          </p:nvSpPr>
          <p:spPr>
            <a:xfrm>
              <a:off x="4631650" y="4202825"/>
              <a:ext cx="12475" cy="4825"/>
            </a:xfrm>
            <a:custGeom>
              <a:avLst/>
              <a:gdLst/>
              <a:ahLst/>
              <a:cxnLst/>
              <a:rect l="l" t="t" r="r" b="b"/>
              <a:pathLst>
                <a:path w="499" h="193" extrusionOk="0">
                  <a:moveTo>
                    <a:pt x="259" y="1"/>
                  </a:moveTo>
                  <a:cubicBezTo>
                    <a:pt x="180" y="1"/>
                    <a:pt x="101" y="27"/>
                    <a:pt x="32" y="80"/>
                  </a:cubicBezTo>
                  <a:cubicBezTo>
                    <a:pt x="11" y="90"/>
                    <a:pt x="0" y="132"/>
                    <a:pt x="21" y="165"/>
                  </a:cubicBezTo>
                  <a:cubicBezTo>
                    <a:pt x="33" y="182"/>
                    <a:pt x="48" y="190"/>
                    <a:pt x="63" y="190"/>
                  </a:cubicBezTo>
                  <a:cubicBezTo>
                    <a:pt x="75" y="190"/>
                    <a:pt x="86" y="184"/>
                    <a:pt x="96" y="175"/>
                  </a:cubicBezTo>
                  <a:cubicBezTo>
                    <a:pt x="136" y="142"/>
                    <a:pt x="189" y="129"/>
                    <a:pt x="240" y="129"/>
                  </a:cubicBezTo>
                  <a:cubicBezTo>
                    <a:pt x="256" y="129"/>
                    <a:pt x="272" y="130"/>
                    <a:pt x="286" y="132"/>
                  </a:cubicBezTo>
                  <a:cubicBezTo>
                    <a:pt x="318" y="132"/>
                    <a:pt x="350" y="144"/>
                    <a:pt x="381" y="165"/>
                  </a:cubicBezTo>
                  <a:cubicBezTo>
                    <a:pt x="397" y="172"/>
                    <a:pt x="420" y="193"/>
                    <a:pt x="444" y="193"/>
                  </a:cubicBezTo>
                  <a:cubicBezTo>
                    <a:pt x="451" y="193"/>
                    <a:pt x="459" y="191"/>
                    <a:pt x="466" y="186"/>
                  </a:cubicBezTo>
                  <a:lnTo>
                    <a:pt x="477" y="175"/>
                  </a:lnTo>
                  <a:cubicBezTo>
                    <a:pt x="498" y="144"/>
                    <a:pt x="498" y="101"/>
                    <a:pt x="477" y="80"/>
                  </a:cubicBezTo>
                  <a:cubicBezTo>
                    <a:pt x="414" y="27"/>
                    <a:pt x="337" y="1"/>
                    <a:pt x="259"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2989;p68">
              <a:extLst>
                <a:ext uri="{FF2B5EF4-FFF2-40B4-BE49-F238E27FC236}">
                  <a16:creationId xmlns:a16="http://schemas.microsoft.com/office/drawing/2014/main" id="{4F92A9AB-9C20-BB2D-34AC-779013BFEFEB}"/>
                </a:ext>
              </a:extLst>
            </p:cNvPr>
            <p:cNvSpPr/>
            <p:nvPr/>
          </p:nvSpPr>
          <p:spPr>
            <a:xfrm>
              <a:off x="4653350" y="4204225"/>
              <a:ext cx="14050" cy="5475"/>
            </a:xfrm>
            <a:custGeom>
              <a:avLst/>
              <a:gdLst/>
              <a:ahLst/>
              <a:cxnLst/>
              <a:rect l="l" t="t" r="r" b="b"/>
              <a:pathLst>
                <a:path w="562" h="219" extrusionOk="0">
                  <a:moveTo>
                    <a:pt x="249" y="1"/>
                  </a:moveTo>
                  <a:cubicBezTo>
                    <a:pt x="174" y="1"/>
                    <a:pt x="100" y="19"/>
                    <a:pt x="33" y="55"/>
                  </a:cubicBezTo>
                  <a:cubicBezTo>
                    <a:pt x="0" y="66"/>
                    <a:pt x="0" y="109"/>
                    <a:pt x="11" y="140"/>
                  </a:cubicBezTo>
                  <a:lnTo>
                    <a:pt x="33" y="161"/>
                  </a:lnTo>
                  <a:cubicBezTo>
                    <a:pt x="42" y="168"/>
                    <a:pt x="52" y="170"/>
                    <a:pt x="62" y="170"/>
                  </a:cubicBezTo>
                  <a:cubicBezTo>
                    <a:pt x="84" y="170"/>
                    <a:pt x="106" y="158"/>
                    <a:pt x="127" y="151"/>
                  </a:cubicBezTo>
                  <a:cubicBezTo>
                    <a:pt x="170" y="130"/>
                    <a:pt x="202" y="130"/>
                    <a:pt x="244" y="130"/>
                  </a:cubicBezTo>
                  <a:cubicBezTo>
                    <a:pt x="318" y="130"/>
                    <a:pt x="392" y="151"/>
                    <a:pt x="445" y="204"/>
                  </a:cubicBezTo>
                  <a:cubicBezTo>
                    <a:pt x="459" y="213"/>
                    <a:pt x="476" y="218"/>
                    <a:pt x="492" y="218"/>
                  </a:cubicBezTo>
                  <a:cubicBezTo>
                    <a:pt x="511" y="218"/>
                    <a:pt x="529" y="211"/>
                    <a:pt x="541" y="193"/>
                  </a:cubicBezTo>
                  <a:cubicBezTo>
                    <a:pt x="562" y="172"/>
                    <a:pt x="562" y="130"/>
                    <a:pt x="530" y="109"/>
                  </a:cubicBezTo>
                  <a:cubicBezTo>
                    <a:pt x="451" y="35"/>
                    <a:pt x="350" y="1"/>
                    <a:pt x="249"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2990;p68">
              <a:extLst>
                <a:ext uri="{FF2B5EF4-FFF2-40B4-BE49-F238E27FC236}">
                  <a16:creationId xmlns:a16="http://schemas.microsoft.com/office/drawing/2014/main" id="{6FD01643-FBAF-30AF-85D6-3D243559FEB4}"/>
                </a:ext>
              </a:extLst>
            </p:cNvPr>
            <p:cNvSpPr/>
            <p:nvPr/>
          </p:nvSpPr>
          <p:spPr>
            <a:xfrm>
              <a:off x="4641450" y="4225700"/>
              <a:ext cx="14025" cy="5350"/>
            </a:xfrm>
            <a:custGeom>
              <a:avLst/>
              <a:gdLst/>
              <a:ahLst/>
              <a:cxnLst/>
              <a:rect l="l" t="t" r="r" b="b"/>
              <a:pathLst>
                <a:path w="561" h="214" extrusionOk="0">
                  <a:moveTo>
                    <a:pt x="498" y="0"/>
                  </a:moveTo>
                  <a:cubicBezTo>
                    <a:pt x="479" y="0"/>
                    <a:pt x="458" y="9"/>
                    <a:pt x="445" y="22"/>
                  </a:cubicBezTo>
                  <a:cubicBezTo>
                    <a:pt x="417" y="58"/>
                    <a:pt x="331" y="103"/>
                    <a:pt x="236" y="103"/>
                  </a:cubicBezTo>
                  <a:cubicBezTo>
                    <a:pt x="189" y="103"/>
                    <a:pt x="140" y="92"/>
                    <a:pt x="95" y="64"/>
                  </a:cubicBezTo>
                  <a:cubicBezTo>
                    <a:pt x="88" y="57"/>
                    <a:pt x="78" y="54"/>
                    <a:pt x="67" y="54"/>
                  </a:cubicBezTo>
                  <a:cubicBezTo>
                    <a:pt x="48" y="54"/>
                    <a:pt x="28" y="65"/>
                    <a:pt x="22" y="86"/>
                  </a:cubicBezTo>
                  <a:cubicBezTo>
                    <a:pt x="0" y="107"/>
                    <a:pt x="10" y="139"/>
                    <a:pt x="43" y="160"/>
                  </a:cubicBezTo>
                  <a:cubicBezTo>
                    <a:pt x="95" y="191"/>
                    <a:pt x="159" y="213"/>
                    <a:pt x="212" y="213"/>
                  </a:cubicBezTo>
                  <a:cubicBezTo>
                    <a:pt x="223" y="214"/>
                    <a:pt x="233" y="214"/>
                    <a:pt x="243" y="214"/>
                  </a:cubicBezTo>
                  <a:cubicBezTo>
                    <a:pt x="368" y="214"/>
                    <a:pt x="481" y="155"/>
                    <a:pt x="540" y="97"/>
                  </a:cubicBezTo>
                  <a:cubicBezTo>
                    <a:pt x="561" y="64"/>
                    <a:pt x="551" y="33"/>
                    <a:pt x="530" y="12"/>
                  </a:cubicBezTo>
                  <a:cubicBezTo>
                    <a:pt x="522" y="4"/>
                    <a:pt x="510" y="0"/>
                    <a:pt x="498" y="0"/>
                  </a:cubicBezTo>
                  <a:close/>
                </a:path>
              </a:pathLst>
            </a:custGeom>
            <a:solidFill>
              <a:srgbClr val="CE5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2991;p68">
              <a:extLst>
                <a:ext uri="{FF2B5EF4-FFF2-40B4-BE49-F238E27FC236}">
                  <a16:creationId xmlns:a16="http://schemas.microsoft.com/office/drawing/2014/main" id="{1665D48F-65F9-9DA4-7CBB-615BAADBD6CE}"/>
                </a:ext>
              </a:extLst>
            </p:cNvPr>
            <p:cNvSpPr/>
            <p:nvPr/>
          </p:nvSpPr>
          <p:spPr>
            <a:xfrm>
              <a:off x="4643025" y="4219275"/>
              <a:ext cx="4800" cy="3550"/>
            </a:xfrm>
            <a:custGeom>
              <a:avLst/>
              <a:gdLst/>
              <a:ahLst/>
              <a:cxnLst/>
              <a:rect l="l" t="t" r="r" b="b"/>
              <a:pathLst>
                <a:path w="192" h="142" extrusionOk="0">
                  <a:moveTo>
                    <a:pt x="98" y="0"/>
                  </a:moveTo>
                  <a:cubicBezTo>
                    <a:pt x="90" y="0"/>
                    <a:pt x="82" y="1"/>
                    <a:pt x="75" y="4"/>
                  </a:cubicBezTo>
                  <a:cubicBezTo>
                    <a:pt x="43" y="4"/>
                    <a:pt x="1" y="36"/>
                    <a:pt x="22" y="131"/>
                  </a:cubicBezTo>
                  <a:cubicBezTo>
                    <a:pt x="32" y="142"/>
                    <a:pt x="32" y="142"/>
                    <a:pt x="43" y="142"/>
                  </a:cubicBezTo>
                  <a:cubicBezTo>
                    <a:pt x="53" y="142"/>
                    <a:pt x="53" y="131"/>
                    <a:pt x="53" y="121"/>
                  </a:cubicBezTo>
                  <a:cubicBezTo>
                    <a:pt x="43" y="67"/>
                    <a:pt x="53" y="36"/>
                    <a:pt x="75" y="25"/>
                  </a:cubicBezTo>
                  <a:cubicBezTo>
                    <a:pt x="107" y="25"/>
                    <a:pt x="128" y="36"/>
                    <a:pt x="159" y="57"/>
                  </a:cubicBezTo>
                  <a:cubicBezTo>
                    <a:pt x="170" y="57"/>
                    <a:pt x="180" y="57"/>
                    <a:pt x="180" y="46"/>
                  </a:cubicBezTo>
                  <a:cubicBezTo>
                    <a:pt x="191" y="46"/>
                    <a:pt x="191" y="36"/>
                    <a:pt x="180" y="36"/>
                  </a:cubicBezTo>
                  <a:cubicBezTo>
                    <a:pt x="149" y="12"/>
                    <a:pt x="123" y="0"/>
                    <a:pt x="98" y="0"/>
                  </a:cubicBezTo>
                  <a:close/>
                </a:path>
              </a:pathLst>
            </a:custGeom>
            <a:solidFill>
              <a:srgbClr val="CE5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2992;p68">
              <a:extLst>
                <a:ext uri="{FF2B5EF4-FFF2-40B4-BE49-F238E27FC236}">
                  <a16:creationId xmlns:a16="http://schemas.microsoft.com/office/drawing/2014/main" id="{C4B2EEF7-A517-91D5-6493-51F508B7CBC3}"/>
                </a:ext>
              </a:extLst>
            </p:cNvPr>
            <p:cNvSpPr/>
            <p:nvPr/>
          </p:nvSpPr>
          <p:spPr>
            <a:xfrm>
              <a:off x="4685900" y="4214525"/>
              <a:ext cx="20400" cy="18525"/>
            </a:xfrm>
            <a:custGeom>
              <a:avLst/>
              <a:gdLst/>
              <a:ahLst/>
              <a:cxnLst/>
              <a:rect l="l" t="t" r="r" b="b"/>
              <a:pathLst>
                <a:path w="816" h="741" extrusionOk="0">
                  <a:moveTo>
                    <a:pt x="490" y="0"/>
                  </a:moveTo>
                  <a:cubicBezTo>
                    <a:pt x="382" y="0"/>
                    <a:pt x="263" y="52"/>
                    <a:pt x="170" y="151"/>
                  </a:cubicBezTo>
                  <a:cubicBezTo>
                    <a:pt x="22" y="311"/>
                    <a:pt x="1" y="544"/>
                    <a:pt x="128" y="671"/>
                  </a:cubicBezTo>
                  <a:cubicBezTo>
                    <a:pt x="179" y="718"/>
                    <a:pt x="248" y="740"/>
                    <a:pt x="322" y="740"/>
                  </a:cubicBezTo>
                  <a:cubicBezTo>
                    <a:pt x="431" y="740"/>
                    <a:pt x="552" y="691"/>
                    <a:pt x="646" y="596"/>
                  </a:cubicBezTo>
                  <a:cubicBezTo>
                    <a:pt x="795" y="427"/>
                    <a:pt x="816" y="194"/>
                    <a:pt x="689" y="78"/>
                  </a:cubicBezTo>
                  <a:cubicBezTo>
                    <a:pt x="636" y="25"/>
                    <a:pt x="566" y="0"/>
                    <a:pt x="490" y="0"/>
                  </a:cubicBezTo>
                  <a:close/>
                </a:path>
              </a:pathLst>
            </a:custGeom>
            <a:solidFill>
              <a:srgbClr val="EB9A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2993;p68">
              <a:extLst>
                <a:ext uri="{FF2B5EF4-FFF2-40B4-BE49-F238E27FC236}">
                  <a16:creationId xmlns:a16="http://schemas.microsoft.com/office/drawing/2014/main" id="{A3A39609-B4E7-A02F-936F-AFE1B2CFC8D8}"/>
                </a:ext>
              </a:extLst>
            </p:cNvPr>
            <p:cNvSpPr/>
            <p:nvPr/>
          </p:nvSpPr>
          <p:spPr>
            <a:xfrm>
              <a:off x="4691450" y="4217550"/>
              <a:ext cx="11675" cy="11625"/>
            </a:xfrm>
            <a:custGeom>
              <a:avLst/>
              <a:gdLst/>
              <a:ahLst/>
              <a:cxnLst/>
              <a:rect l="l" t="t" r="r" b="b"/>
              <a:pathLst>
                <a:path w="467" h="465" extrusionOk="0">
                  <a:moveTo>
                    <a:pt x="246" y="1"/>
                  </a:moveTo>
                  <a:cubicBezTo>
                    <a:pt x="213" y="1"/>
                    <a:pt x="180" y="7"/>
                    <a:pt x="149" y="20"/>
                  </a:cubicBezTo>
                  <a:cubicBezTo>
                    <a:pt x="107" y="42"/>
                    <a:pt x="86" y="63"/>
                    <a:pt x="64" y="84"/>
                  </a:cubicBezTo>
                  <a:cubicBezTo>
                    <a:pt x="33" y="115"/>
                    <a:pt x="22" y="158"/>
                    <a:pt x="33" y="200"/>
                  </a:cubicBezTo>
                  <a:cubicBezTo>
                    <a:pt x="43" y="232"/>
                    <a:pt x="75" y="253"/>
                    <a:pt x="97" y="274"/>
                  </a:cubicBezTo>
                  <a:cubicBezTo>
                    <a:pt x="107" y="285"/>
                    <a:pt x="118" y="296"/>
                    <a:pt x="128" y="317"/>
                  </a:cubicBezTo>
                  <a:cubicBezTo>
                    <a:pt x="139" y="338"/>
                    <a:pt x="139" y="369"/>
                    <a:pt x="118" y="390"/>
                  </a:cubicBezTo>
                  <a:cubicBezTo>
                    <a:pt x="105" y="403"/>
                    <a:pt x="89" y="408"/>
                    <a:pt x="73" y="408"/>
                  </a:cubicBezTo>
                  <a:cubicBezTo>
                    <a:pt x="62" y="408"/>
                    <a:pt x="52" y="406"/>
                    <a:pt x="43" y="401"/>
                  </a:cubicBezTo>
                  <a:cubicBezTo>
                    <a:pt x="40" y="398"/>
                    <a:pt x="36" y="397"/>
                    <a:pt x="32" y="397"/>
                  </a:cubicBezTo>
                  <a:cubicBezTo>
                    <a:pt x="21" y="397"/>
                    <a:pt x="9" y="404"/>
                    <a:pt x="1" y="412"/>
                  </a:cubicBezTo>
                  <a:cubicBezTo>
                    <a:pt x="1" y="423"/>
                    <a:pt x="1" y="444"/>
                    <a:pt x="12" y="444"/>
                  </a:cubicBezTo>
                  <a:cubicBezTo>
                    <a:pt x="33" y="454"/>
                    <a:pt x="43" y="465"/>
                    <a:pt x="64" y="465"/>
                  </a:cubicBezTo>
                  <a:cubicBezTo>
                    <a:pt x="97" y="465"/>
                    <a:pt x="128" y="454"/>
                    <a:pt x="160" y="433"/>
                  </a:cubicBezTo>
                  <a:cubicBezTo>
                    <a:pt x="191" y="390"/>
                    <a:pt x="202" y="338"/>
                    <a:pt x="181" y="285"/>
                  </a:cubicBezTo>
                  <a:cubicBezTo>
                    <a:pt x="170" y="263"/>
                    <a:pt x="149" y="242"/>
                    <a:pt x="128" y="232"/>
                  </a:cubicBezTo>
                  <a:cubicBezTo>
                    <a:pt x="107" y="211"/>
                    <a:pt x="97" y="200"/>
                    <a:pt x="86" y="179"/>
                  </a:cubicBezTo>
                  <a:cubicBezTo>
                    <a:pt x="86" y="158"/>
                    <a:pt x="86" y="136"/>
                    <a:pt x="107" y="115"/>
                  </a:cubicBezTo>
                  <a:lnTo>
                    <a:pt x="128" y="94"/>
                  </a:lnTo>
                  <a:cubicBezTo>
                    <a:pt x="160" y="105"/>
                    <a:pt x="191" y="115"/>
                    <a:pt x="202" y="126"/>
                  </a:cubicBezTo>
                  <a:cubicBezTo>
                    <a:pt x="224" y="158"/>
                    <a:pt x="234" y="190"/>
                    <a:pt x="224" y="211"/>
                  </a:cubicBezTo>
                  <a:cubicBezTo>
                    <a:pt x="224" y="232"/>
                    <a:pt x="234" y="242"/>
                    <a:pt x="245" y="253"/>
                  </a:cubicBezTo>
                  <a:lnTo>
                    <a:pt x="255" y="253"/>
                  </a:lnTo>
                  <a:cubicBezTo>
                    <a:pt x="266" y="253"/>
                    <a:pt x="276" y="242"/>
                    <a:pt x="276" y="232"/>
                  </a:cubicBezTo>
                  <a:cubicBezTo>
                    <a:pt x="287" y="179"/>
                    <a:pt x="276" y="136"/>
                    <a:pt x="255" y="94"/>
                  </a:cubicBezTo>
                  <a:cubicBezTo>
                    <a:pt x="245" y="84"/>
                    <a:pt x="224" y="73"/>
                    <a:pt x="213" y="63"/>
                  </a:cubicBezTo>
                  <a:cubicBezTo>
                    <a:pt x="224" y="60"/>
                    <a:pt x="236" y="58"/>
                    <a:pt x="249" y="58"/>
                  </a:cubicBezTo>
                  <a:cubicBezTo>
                    <a:pt x="282" y="58"/>
                    <a:pt x="317" y="68"/>
                    <a:pt x="340" y="84"/>
                  </a:cubicBezTo>
                  <a:cubicBezTo>
                    <a:pt x="382" y="105"/>
                    <a:pt x="414" y="169"/>
                    <a:pt x="382" y="221"/>
                  </a:cubicBezTo>
                  <a:cubicBezTo>
                    <a:pt x="382" y="232"/>
                    <a:pt x="382" y="253"/>
                    <a:pt x="393" y="253"/>
                  </a:cubicBezTo>
                  <a:cubicBezTo>
                    <a:pt x="399" y="256"/>
                    <a:pt x="404" y="257"/>
                    <a:pt x="409" y="257"/>
                  </a:cubicBezTo>
                  <a:cubicBezTo>
                    <a:pt x="420" y="257"/>
                    <a:pt x="428" y="250"/>
                    <a:pt x="435" y="242"/>
                  </a:cubicBezTo>
                  <a:cubicBezTo>
                    <a:pt x="467" y="179"/>
                    <a:pt x="446" y="73"/>
                    <a:pt x="372" y="30"/>
                  </a:cubicBezTo>
                  <a:cubicBezTo>
                    <a:pt x="335" y="12"/>
                    <a:pt x="291" y="1"/>
                    <a:pt x="246" y="1"/>
                  </a:cubicBezTo>
                  <a:close/>
                </a:path>
              </a:pathLst>
            </a:custGeom>
            <a:solidFill>
              <a:srgbClr val="CE5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2994;p68">
              <a:extLst>
                <a:ext uri="{FF2B5EF4-FFF2-40B4-BE49-F238E27FC236}">
                  <a16:creationId xmlns:a16="http://schemas.microsoft.com/office/drawing/2014/main" id="{7EFA3A0E-C6FF-C3D5-5E0A-3930E05AC0FE}"/>
                </a:ext>
              </a:extLst>
            </p:cNvPr>
            <p:cNvSpPr/>
            <p:nvPr/>
          </p:nvSpPr>
          <p:spPr>
            <a:xfrm>
              <a:off x="4253425" y="4614775"/>
              <a:ext cx="284300" cy="235875"/>
            </a:xfrm>
            <a:custGeom>
              <a:avLst/>
              <a:gdLst/>
              <a:ahLst/>
              <a:cxnLst/>
              <a:rect l="l" t="t" r="r" b="b"/>
              <a:pathLst>
                <a:path w="11372" h="9435" extrusionOk="0">
                  <a:moveTo>
                    <a:pt x="1" y="1"/>
                  </a:moveTo>
                  <a:lnTo>
                    <a:pt x="1" y="9434"/>
                  </a:lnTo>
                  <a:lnTo>
                    <a:pt x="11371" y="9434"/>
                  </a:lnTo>
                  <a:lnTo>
                    <a:pt x="11371" y="1"/>
                  </a:ln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2995;p68">
              <a:extLst>
                <a:ext uri="{FF2B5EF4-FFF2-40B4-BE49-F238E27FC236}">
                  <a16:creationId xmlns:a16="http://schemas.microsoft.com/office/drawing/2014/main" id="{FBB6F0E4-1222-A88F-A66F-B4A612C4BE23}"/>
                </a:ext>
              </a:extLst>
            </p:cNvPr>
            <p:cNvSpPr/>
            <p:nvPr/>
          </p:nvSpPr>
          <p:spPr>
            <a:xfrm>
              <a:off x="4371725" y="4614775"/>
              <a:ext cx="166000" cy="235875"/>
            </a:xfrm>
            <a:custGeom>
              <a:avLst/>
              <a:gdLst/>
              <a:ahLst/>
              <a:cxnLst/>
              <a:rect l="l" t="t" r="r" b="b"/>
              <a:pathLst>
                <a:path w="6640" h="9435" extrusionOk="0">
                  <a:moveTo>
                    <a:pt x="1" y="1"/>
                  </a:moveTo>
                  <a:cubicBezTo>
                    <a:pt x="1" y="12"/>
                    <a:pt x="1" y="22"/>
                    <a:pt x="12" y="33"/>
                  </a:cubicBezTo>
                  <a:lnTo>
                    <a:pt x="3304" y="3506"/>
                  </a:lnTo>
                  <a:lnTo>
                    <a:pt x="3304" y="6162"/>
                  </a:lnTo>
                  <a:lnTo>
                    <a:pt x="12" y="9402"/>
                  </a:lnTo>
                  <a:cubicBezTo>
                    <a:pt x="1" y="9413"/>
                    <a:pt x="1" y="9423"/>
                    <a:pt x="1" y="9434"/>
                  </a:cubicBezTo>
                  <a:lnTo>
                    <a:pt x="96" y="9434"/>
                  </a:lnTo>
                  <a:lnTo>
                    <a:pt x="3336" y="6226"/>
                  </a:lnTo>
                  <a:lnTo>
                    <a:pt x="6586" y="9434"/>
                  </a:lnTo>
                  <a:lnTo>
                    <a:pt x="6639" y="9434"/>
                  </a:lnTo>
                  <a:lnTo>
                    <a:pt x="6639" y="9381"/>
                  </a:lnTo>
                  <a:lnTo>
                    <a:pt x="3378" y="6162"/>
                  </a:lnTo>
                  <a:lnTo>
                    <a:pt x="3378" y="3506"/>
                  </a:lnTo>
                  <a:lnTo>
                    <a:pt x="6639" y="64"/>
                  </a:lnTo>
                  <a:lnTo>
                    <a:pt x="6639" y="1"/>
                  </a:lnTo>
                  <a:lnTo>
                    <a:pt x="6586" y="1"/>
                  </a:lnTo>
                  <a:lnTo>
                    <a:pt x="3336" y="3431"/>
                  </a:lnTo>
                  <a:lnTo>
                    <a:pt x="96" y="1"/>
                  </a:lnTo>
                  <a:close/>
                </a:path>
              </a:pathLst>
            </a:custGeom>
            <a:solidFill>
              <a:srgbClr val="8940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2996;p68">
              <a:extLst>
                <a:ext uri="{FF2B5EF4-FFF2-40B4-BE49-F238E27FC236}">
                  <a16:creationId xmlns:a16="http://schemas.microsoft.com/office/drawing/2014/main" id="{1C7FFEC1-8494-7813-D8B0-CC9EE5591B32}"/>
                </a:ext>
              </a:extLst>
            </p:cNvPr>
            <p:cNvSpPr/>
            <p:nvPr/>
          </p:nvSpPr>
          <p:spPr>
            <a:xfrm>
              <a:off x="4372800" y="4614775"/>
              <a:ext cx="200650" cy="68850"/>
            </a:xfrm>
            <a:custGeom>
              <a:avLst/>
              <a:gdLst/>
              <a:ahLst/>
              <a:cxnLst/>
              <a:rect l="l" t="t" r="r" b="b"/>
              <a:pathLst>
                <a:path w="8026" h="2754" extrusionOk="0">
                  <a:moveTo>
                    <a:pt x="0" y="1"/>
                  </a:moveTo>
                  <a:lnTo>
                    <a:pt x="1430" y="2753"/>
                  </a:lnTo>
                  <a:lnTo>
                    <a:pt x="8025" y="2753"/>
                  </a:lnTo>
                  <a:lnTo>
                    <a:pt x="6596" y="1"/>
                  </a:lnTo>
                  <a:close/>
                </a:path>
              </a:pathLst>
            </a:custGeom>
            <a:solidFill>
              <a:srgbClr val="8940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2997;p68">
              <a:extLst>
                <a:ext uri="{FF2B5EF4-FFF2-40B4-BE49-F238E27FC236}">
                  <a16:creationId xmlns:a16="http://schemas.microsoft.com/office/drawing/2014/main" id="{998A3CE6-B17F-D177-DC2B-709939942F3D}"/>
                </a:ext>
              </a:extLst>
            </p:cNvPr>
            <p:cNvSpPr/>
            <p:nvPr/>
          </p:nvSpPr>
          <p:spPr>
            <a:xfrm>
              <a:off x="4132200" y="4614775"/>
              <a:ext cx="240625" cy="235875"/>
            </a:xfrm>
            <a:custGeom>
              <a:avLst/>
              <a:gdLst/>
              <a:ahLst/>
              <a:cxnLst/>
              <a:rect l="l" t="t" r="r" b="b"/>
              <a:pathLst>
                <a:path w="9625" h="9435" extrusionOk="0">
                  <a:moveTo>
                    <a:pt x="1" y="1"/>
                  </a:moveTo>
                  <a:lnTo>
                    <a:pt x="1" y="9434"/>
                  </a:lnTo>
                  <a:lnTo>
                    <a:pt x="9624" y="9434"/>
                  </a:lnTo>
                  <a:lnTo>
                    <a:pt x="9624" y="1"/>
                  </a:lnTo>
                  <a:close/>
                </a:path>
              </a:pathLst>
            </a:custGeom>
            <a:solidFill>
              <a:srgbClr val="8940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2998;p68">
              <a:extLst>
                <a:ext uri="{FF2B5EF4-FFF2-40B4-BE49-F238E27FC236}">
                  <a16:creationId xmlns:a16="http://schemas.microsoft.com/office/drawing/2014/main" id="{F52EFA70-4CF0-9629-4B87-BF70DE26F1FA}"/>
                </a:ext>
              </a:extLst>
            </p:cNvPr>
            <p:cNvSpPr/>
            <p:nvPr/>
          </p:nvSpPr>
          <p:spPr>
            <a:xfrm>
              <a:off x="4157100" y="4784450"/>
              <a:ext cx="195600" cy="6100"/>
            </a:xfrm>
            <a:custGeom>
              <a:avLst/>
              <a:gdLst/>
              <a:ahLst/>
              <a:cxnLst/>
              <a:rect l="l" t="t" r="r" b="b"/>
              <a:pathLst>
                <a:path w="7824" h="244" extrusionOk="0">
                  <a:moveTo>
                    <a:pt x="0" y="1"/>
                  </a:moveTo>
                  <a:lnTo>
                    <a:pt x="0" y="244"/>
                  </a:lnTo>
                  <a:lnTo>
                    <a:pt x="7823" y="244"/>
                  </a:lnTo>
                  <a:lnTo>
                    <a:pt x="7823" y="1"/>
                  </a:ln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2999;p68">
              <a:extLst>
                <a:ext uri="{FF2B5EF4-FFF2-40B4-BE49-F238E27FC236}">
                  <a16:creationId xmlns:a16="http://schemas.microsoft.com/office/drawing/2014/main" id="{D12EDFDD-5C5D-1B8D-375E-1D96FB935226}"/>
                </a:ext>
              </a:extLst>
            </p:cNvPr>
            <p:cNvSpPr/>
            <p:nvPr/>
          </p:nvSpPr>
          <p:spPr>
            <a:xfrm>
              <a:off x="4157100" y="4710875"/>
              <a:ext cx="195600" cy="6100"/>
            </a:xfrm>
            <a:custGeom>
              <a:avLst/>
              <a:gdLst/>
              <a:ahLst/>
              <a:cxnLst/>
              <a:rect l="l" t="t" r="r" b="b"/>
              <a:pathLst>
                <a:path w="7824" h="244" extrusionOk="0">
                  <a:moveTo>
                    <a:pt x="0" y="0"/>
                  </a:moveTo>
                  <a:lnTo>
                    <a:pt x="0" y="243"/>
                  </a:lnTo>
                  <a:lnTo>
                    <a:pt x="7823" y="243"/>
                  </a:lnTo>
                  <a:lnTo>
                    <a:pt x="7823" y="0"/>
                  </a:ln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000;p68">
              <a:extLst>
                <a:ext uri="{FF2B5EF4-FFF2-40B4-BE49-F238E27FC236}">
                  <a16:creationId xmlns:a16="http://schemas.microsoft.com/office/drawing/2014/main" id="{837EE0C4-AE70-8C1B-C36D-5E704D30C758}"/>
                </a:ext>
              </a:extLst>
            </p:cNvPr>
            <p:cNvSpPr/>
            <p:nvPr/>
          </p:nvSpPr>
          <p:spPr>
            <a:xfrm>
              <a:off x="4084050" y="4614775"/>
              <a:ext cx="288775" cy="68850"/>
            </a:xfrm>
            <a:custGeom>
              <a:avLst/>
              <a:gdLst/>
              <a:ahLst/>
              <a:cxnLst/>
              <a:rect l="l" t="t" r="r" b="b"/>
              <a:pathLst>
                <a:path w="11551" h="2754" extrusionOk="0">
                  <a:moveTo>
                    <a:pt x="1927" y="1"/>
                  </a:moveTo>
                  <a:lnTo>
                    <a:pt x="0" y="2753"/>
                  </a:lnTo>
                  <a:lnTo>
                    <a:pt x="9623" y="2753"/>
                  </a:lnTo>
                  <a:lnTo>
                    <a:pt x="11550" y="1"/>
                  </a:ln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roup 6">
            <a:extLst>
              <a:ext uri="{FF2B5EF4-FFF2-40B4-BE49-F238E27FC236}">
                <a16:creationId xmlns:a16="http://schemas.microsoft.com/office/drawing/2014/main" id="{5C4D460D-69EA-5A5C-9367-BC83F82F867F}"/>
              </a:ext>
            </a:extLst>
          </p:cNvPr>
          <p:cNvGrpSpPr/>
          <p:nvPr/>
        </p:nvGrpSpPr>
        <p:grpSpPr>
          <a:xfrm rot="422830">
            <a:off x="8315675" y="4166114"/>
            <a:ext cx="783857" cy="754960"/>
            <a:chOff x="3957097" y="561874"/>
            <a:chExt cx="1235103" cy="1258989"/>
          </a:xfrm>
        </p:grpSpPr>
        <p:sp>
          <p:nvSpPr>
            <p:cNvPr id="8" name="Google Shape;1497;p54">
              <a:extLst>
                <a:ext uri="{FF2B5EF4-FFF2-40B4-BE49-F238E27FC236}">
                  <a16:creationId xmlns:a16="http://schemas.microsoft.com/office/drawing/2014/main" id="{C4430BBB-DB31-54E7-5C0B-940A8E7683A0}"/>
                </a:ext>
              </a:extLst>
            </p:cNvPr>
            <p:cNvSpPr/>
            <p:nvPr/>
          </p:nvSpPr>
          <p:spPr>
            <a:xfrm flipH="1">
              <a:off x="3957097" y="561874"/>
              <a:ext cx="1235103" cy="1258989"/>
            </a:xfrm>
            <a:custGeom>
              <a:avLst/>
              <a:gdLst/>
              <a:ahLst/>
              <a:cxnLst/>
              <a:rect l="l" t="t" r="r" b="b"/>
              <a:pathLst>
                <a:path w="9773" h="9962" extrusionOk="0">
                  <a:moveTo>
                    <a:pt x="7598" y="3649"/>
                  </a:moveTo>
                  <a:lnTo>
                    <a:pt x="6931" y="4206"/>
                  </a:lnTo>
                  <a:cubicBezTo>
                    <a:pt x="6951" y="4155"/>
                    <a:pt x="6971" y="4105"/>
                    <a:pt x="6981" y="4054"/>
                  </a:cubicBezTo>
                  <a:cubicBezTo>
                    <a:pt x="7062" y="3943"/>
                    <a:pt x="7143" y="3862"/>
                    <a:pt x="7244" y="3801"/>
                  </a:cubicBezTo>
                  <a:cubicBezTo>
                    <a:pt x="7355" y="3720"/>
                    <a:pt x="7477" y="3680"/>
                    <a:pt x="7598" y="3649"/>
                  </a:cubicBezTo>
                  <a:close/>
                  <a:moveTo>
                    <a:pt x="5039" y="4246"/>
                  </a:moveTo>
                  <a:lnTo>
                    <a:pt x="4827" y="4853"/>
                  </a:lnTo>
                  <a:lnTo>
                    <a:pt x="4614" y="4287"/>
                  </a:lnTo>
                  <a:cubicBezTo>
                    <a:pt x="4654" y="4276"/>
                    <a:pt x="4685" y="4267"/>
                    <a:pt x="4715" y="4267"/>
                  </a:cubicBezTo>
                  <a:cubicBezTo>
                    <a:pt x="4827" y="4256"/>
                    <a:pt x="4928" y="4246"/>
                    <a:pt x="5039" y="4246"/>
                  </a:cubicBezTo>
                  <a:close/>
                  <a:moveTo>
                    <a:pt x="5002" y="0"/>
                  </a:moveTo>
                  <a:cubicBezTo>
                    <a:pt x="4913" y="0"/>
                    <a:pt x="4824" y="3"/>
                    <a:pt x="4735" y="8"/>
                  </a:cubicBezTo>
                  <a:cubicBezTo>
                    <a:pt x="4179" y="38"/>
                    <a:pt x="3633" y="160"/>
                    <a:pt x="3117" y="382"/>
                  </a:cubicBezTo>
                  <a:cubicBezTo>
                    <a:pt x="2611" y="594"/>
                    <a:pt x="2145" y="878"/>
                    <a:pt x="1731" y="1242"/>
                  </a:cubicBezTo>
                  <a:cubicBezTo>
                    <a:pt x="1316" y="1616"/>
                    <a:pt x="962" y="2041"/>
                    <a:pt x="679" y="2516"/>
                  </a:cubicBezTo>
                  <a:cubicBezTo>
                    <a:pt x="426" y="2952"/>
                    <a:pt x="234" y="3427"/>
                    <a:pt x="122" y="3923"/>
                  </a:cubicBezTo>
                  <a:lnTo>
                    <a:pt x="113" y="3923"/>
                  </a:lnTo>
                  <a:cubicBezTo>
                    <a:pt x="21" y="4074"/>
                    <a:pt x="1" y="4246"/>
                    <a:pt x="41" y="4418"/>
                  </a:cubicBezTo>
                  <a:cubicBezTo>
                    <a:pt x="82" y="4590"/>
                    <a:pt x="183" y="4732"/>
                    <a:pt x="335" y="4823"/>
                  </a:cubicBezTo>
                  <a:lnTo>
                    <a:pt x="2631" y="6209"/>
                  </a:lnTo>
                  <a:lnTo>
                    <a:pt x="2257" y="6259"/>
                  </a:lnTo>
                  <a:cubicBezTo>
                    <a:pt x="1943" y="6300"/>
                    <a:pt x="1711" y="6563"/>
                    <a:pt x="1721" y="6877"/>
                  </a:cubicBezTo>
                  <a:lnTo>
                    <a:pt x="1781" y="9365"/>
                  </a:lnTo>
                  <a:cubicBezTo>
                    <a:pt x="1792" y="9537"/>
                    <a:pt x="1862" y="9698"/>
                    <a:pt x="1984" y="9810"/>
                  </a:cubicBezTo>
                  <a:cubicBezTo>
                    <a:pt x="2105" y="9911"/>
                    <a:pt x="2247" y="9961"/>
                    <a:pt x="2399" y="9961"/>
                  </a:cubicBezTo>
                  <a:lnTo>
                    <a:pt x="2449" y="9961"/>
                  </a:lnTo>
                  <a:lnTo>
                    <a:pt x="4411" y="9770"/>
                  </a:lnTo>
                  <a:cubicBezTo>
                    <a:pt x="4462" y="9790"/>
                    <a:pt x="4523" y="9790"/>
                    <a:pt x="4573" y="9790"/>
                  </a:cubicBezTo>
                  <a:lnTo>
                    <a:pt x="4624" y="9790"/>
                  </a:lnTo>
                  <a:cubicBezTo>
                    <a:pt x="4705" y="9790"/>
                    <a:pt x="4776" y="9770"/>
                    <a:pt x="4847" y="9729"/>
                  </a:cubicBezTo>
                  <a:lnTo>
                    <a:pt x="8347" y="9395"/>
                  </a:lnTo>
                  <a:cubicBezTo>
                    <a:pt x="8509" y="9385"/>
                    <a:pt x="8660" y="9304"/>
                    <a:pt x="8761" y="9172"/>
                  </a:cubicBezTo>
                  <a:cubicBezTo>
                    <a:pt x="8862" y="9041"/>
                    <a:pt x="8913" y="8879"/>
                    <a:pt x="8893" y="8718"/>
                  </a:cubicBezTo>
                  <a:lnTo>
                    <a:pt x="8559" y="6027"/>
                  </a:lnTo>
                  <a:cubicBezTo>
                    <a:pt x="8539" y="5865"/>
                    <a:pt x="8448" y="5713"/>
                    <a:pt x="8327" y="5622"/>
                  </a:cubicBezTo>
                  <a:cubicBezTo>
                    <a:pt x="8220" y="5541"/>
                    <a:pt x="8095" y="5492"/>
                    <a:pt x="7966" y="5492"/>
                  </a:cubicBezTo>
                  <a:cubicBezTo>
                    <a:pt x="7934" y="5492"/>
                    <a:pt x="7903" y="5495"/>
                    <a:pt x="7871" y="5501"/>
                  </a:cubicBezTo>
                  <a:lnTo>
                    <a:pt x="7315" y="5571"/>
                  </a:lnTo>
                  <a:lnTo>
                    <a:pt x="9460" y="3791"/>
                  </a:lnTo>
                  <a:cubicBezTo>
                    <a:pt x="9732" y="3568"/>
                    <a:pt x="9773" y="3154"/>
                    <a:pt x="9550" y="2880"/>
                  </a:cubicBezTo>
                  <a:cubicBezTo>
                    <a:pt x="9530" y="2860"/>
                    <a:pt x="9520" y="2850"/>
                    <a:pt x="9510" y="2830"/>
                  </a:cubicBezTo>
                  <a:cubicBezTo>
                    <a:pt x="9439" y="2689"/>
                    <a:pt x="9358" y="2547"/>
                    <a:pt x="9267" y="2405"/>
                  </a:cubicBezTo>
                  <a:lnTo>
                    <a:pt x="9267" y="2395"/>
                  </a:lnTo>
                  <a:cubicBezTo>
                    <a:pt x="8781" y="1637"/>
                    <a:pt x="8114" y="1009"/>
                    <a:pt x="7325" y="585"/>
                  </a:cubicBezTo>
                  <a:cubicBezTo>
                    <a:pt x="6606" y="202"/>
                    <a:pt x="5804" y="0"/>
                    <a:pt x="5002" y="0"/>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498;p54">
              <a:extLst>
                <a:ext uri="{FF2B5EF4-FFF2-40B4-BE49-F238E27FC236}">
                  <a16:creationId xmlns:a16="http://schemas.microsoft.com/office/drawing/2014/main" id="{76607195-72C8-A7B3-5E99-CEF578348C8F}"/>
                </a:ext>
              </a:extLst>
            </p:cNvPr>
            <p:cNvSpPr/>
            <p:nvPr/>
          </p:nvSpPr>
          <p:spPr>
            <a:xfrm flipH="1">
              <a:off x="4049102" y="797949"/>
              <a:ext cx="1058678" cy="315949"/>
            </a:xfrm>
            <a:custGeom>
              <a:avLst/>
              <a:gdLst/>
              <a:ahLst/>
              <a:cxnLst/>
              <a:rect l="l" t="t" r="r" b="b"/>
              <a:pathLst>
                <a:path w="8377" h="2500" extrusionOk="0">
                  <a:moveTo>
                    <a:pt x="6717" y="1"/>
                  </a:moveTo>
                  <a:lnTo>
                    <a:pt x="861" y="740"/>
                  </a:lnTo>
                  <a:cubicBezTo>
                    <a:pt x="578" y="1286"/>
                    <a:pt x="284" y="1842"/>
                    <a:pt x="1" y="2399"/>
                  </a:cubicBezTo>
                  <a:cubicBezTo>
                    <a:pt x="179" y="2309"/>
                    <a:pt x="586" y="2129"/>
                    <a:pt x="1111" y="2129"/>
                  </a:cubicBezTo>
                  <a:cubicBezTo>
                    <a:pt x="1240" y="2129"/>
                    <a:pt x="1376" y="2140"/>
                    <a:pt x="1518" y="2166"/>
                  </a:cubicBezTo>
                  <a:cubicBezTo>
                    <a:pt x="1902" y="2237"/>
                    <a:pt x="2196" y="2378"/>
                    <a:pt x="2378" y="2500"/>
                  </a:cubicBezTo>
                  <a:cubicBezTo>
                    <a:pt x="2590" y="2318"/>
                    <a:pt x="3136" y="1903"/>
                    <a:pt x="3966" y="1792"/>
                  </a:cubicBezTo>
                  <a:cubicBezTo>
                    <a:pt x="4110" y="1772"/>
                    <a:pt x="4249" y="1764"/>
                    <a:pt x="4380" y="1764"/>
                  </a:cubicBezTo>
                  <a:cubicBezTo>
                    <a:pt x="5002" y="1764"/>
                    <a:pt x="5467" y="1953"/>
                    <a:pt x="5676" y="2044"/>
                  </a:cubicBezTo>
                  <a:cubicBezTo>
                    <a:pt x="5787" y="1852"/>
                    <a:pt x="5959" y="1610"/>
                    <a:pt x="6242" y="1417"/>
                  </a:cubicBezTo>
                  <a:cubicBezTo>
                    <a:pt x="6552" y="1210"/>
                    <a:pt x="6891" y="1141"/>
                    <a:pt x="7205" y="1141"/>
                  </a:cubicBezTo>
                  <a:cubicBezTo>
                    <a:pt x="7813" y="1141"/>
                    <a:pt x="8330" y="1401"/>
                    <a:pt x="8376" y="1428"/>
                  </a:cubicBezTo>
                  <a:lnTo>
                    <a:pt x="8083" y="861"/>
                  </a:lnTo>
                  <a:lnTo>
                    <a:pt x="6717" y="1"/>
                  </a:ln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499;p54">
              <a:extLst>
                <a:ext uri="{FF2B5EF4-FFF2-40B4-BE49-F238E27FC236}">
                  <a16:creationId xmlns:a16="http://schemas.microsoft.com/office/drawing/2014/main" id="{C6C2409B-67FD-16B1-862E-7A8DAB383355}"/>
                </a:ext>
              </a:extLst>
            </p:cNvPr>
            <p:cNvSpPr/>
            <p:nvPr/>
          </p:nvSpPr>
          <p:spPr>
            <a:xfrm flipH="1">
              <a:off x="4049102" y="638839"/>
              <a:ext cx="1058678" cy="462295"/>
            </a:xfrm>
            <a:custGeom>
              <a:avLst/>
              <a:gdLst/>
              <a:ahLst/>
              <a:cxnLst/>
              <a:rect l="l" t="t" r="r" b="b"/>
              <a:pathLst>
                <a:path w="8377" h="3658" extrusionOk="0">
                  <a:moveTo>
                    <a:pt x="4313" y="0"/>
                  </a:moveTo>
                  <a:cubicBezTo>
                    <a:pt x="4241" y="0"/>
                    <a:pt x="4170" y="2"/>
                    <a:pt x="4098" y="6"/>
                  </a:cubicBezTo>
                  <a:cubicBezTo>
                    <a:pt x="2105" y="117"/>
                    <a:pt x="396" y="1614"/>
                    <a:pt x="1" y="3658"/>
                  </a:cubicBezTo>
                  <a:cubicBezTo>
                    <a:pt x="92" y="3465"/>
                    <a:pt x="476" y="2767"/>
                    <a:pt x="1326" y="2433"/>
                  </a:cubicBezTo>
                  <a:cubicBezTo>
                    <a:pt x="1667" y="2298"/>
                    <a:pt x="1987" y="2259"/>
                    <a:pt x="2247" y="2259"/>
                  </a:cubicBezTo>
                  <a:cubicBezTo>
                    <a:pt x="2474" y="2259"/>
                    <a:pt x="2654" y="2289"/>
                    <a:pt x="2763" y="2312"/>
                  </a:cubicBezTo>
                  <a:cubicBezTo>
                    <a:pt x="2853" y="2201"/>
                    <a:pt x="3339" y="1655"/>
                    <a:pt x="4168" y="1574"/>
                  </a:cubicBezTo>
                  <a:cubicBezTo>
                    <a:pt x="4233" y="1568"/>
                    <a:pt x="4296" y="1565"/>
                    <a:pt x="4357" y="1565"/>
                  </a:cubicBezTo>
                  <a:cubicBezTo>
                    <a:pt x="5044" y="1565"/>
                    <a:pt x="5514" y="1906"/>
                    <a:pt x="5635" y="1999"/>
                  </a:cubicBezTo>
                  <a:cubicBezTo>
                    <a:pt x="5805" y="1914"/>
                    <a:pt x="6144" y="1780"/>
                    <a:pt x="6588" y="1780"/>
                  </a:cubicBezTo>
                  <a:cubicBezTo>
                    <a:pt x="6674" y="1780"/>
                    <a:pt x="6765" y="1785"/>
                    <a:pt x="6859" y="1796"/>
                  </a:cubicBezTo>
                  <a:cubicBezTo>
                    <a:pt x="7760" y="1907"/>
                    <a:pt x="8275" y="2545"/>
                    <a:pt x="8376" y="2687"/>
                  </a:cubicBezTo>
                  <a:cubicBezTo>
                    <a:pt x="7648" y="1044"/>
                    <a:pt x="6042" y="0"/>
                    <a:pt x="4313" y="0"/>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500;p54">
              <a:extLst>
                <a:ext uri="{FF2B5EF4-FFF2-40B4-BE49-F238E27FC236}">
                  <a16:creationId xmlns:a16="http://schemas.microsoft.com/office/drawing/2014/main" id="{7ACAFE10-BBC6-DA3D-E5F3-639CA4754061}"/>
                </a:ext>
              </a:extLst>
            </p:cNvPr>
            <p:cNvSpPr/>
            <p:nvPr/>
          </p:nvSpPr>
          <p:spPr>
            <a:xfrm flipH="1">
              <a:off x="4042653" y="973492"/>
              <a:ext cx="1070181" cy="449785"/>
            </a:xfrm>
            <a:custGeom>
              <a:avLst/>
              <a:gdLst/>
              <a:ahLst/>
              <a:cxnLst/>
              <a:rect l="l" t="t" r="r" b="b"/>
              <a:pathLst>
                <a:path w="8468" h="3559" extrusionOk="0">
                  <a:moveTo>
                    <a:pt x="8422" y="1"/>
                  </a:moveTo>
                  <a:cubicBezTo>
                    <a:pt x="8412" y="1"/>
                    <a:pt x="8401" y="3"/>
                    <a:pt x="8396" y="8"/>
                  </a:cubicBezTo>
                  <a:lnTo>
                    <a:pt x="4199" y="3478"/>
                  </a:lnTo>
                  <a:lnTo>
                    <a:pt x="61" y="969"/>
                  </a:lnTo>
                  <a:cubicBezTo>
                    <a:pt x="55" y="966"/>
                    <a:pt x="50" y="965"/>
                    <a:pt x="45" y="965"/>
                  </a:cubicBezTo>
                  <a:cubicBezTo>
                    <a:pt x="30" y="965"/>
                    <a:pt x="18" y="975"/>
                    <a:pt x="11" y="989"/>
                  </a:cubicBezTo>
                  <a:cubicBezTo>
                    <a:pt x="0" y="999"/>
                    <a:pt x="0" y="1030"/>
                    <a:pt x="20" y="1040"/>
                  </a:cubicBezTo>
                  <a:lnTo>
                    <a:pt x="4188" y="3559"/>
                  </a:lnTo>
                  <a:lnTo>
                    <a:pt x="4208" y="3559"/>
                  </a:lnTo>
                  <a:cubicBezTo>
                    <a:pt x="4208" y="3559"/>
                    <a:pt x="4219" y="3559"/>
                    <a:pt x="4228" y="3548"/>
                  </a:cubicBezTo>
                  <a:lnTo>
                    <a:pt x="8447" y="69"/>
                  </a:lnTo>
                  <a:cubicBezTo>
                    <a:pt x="8457" y="48"/>
                    <a:pt x="8467" y="28"/>
                    <a:pt x="8447" y="8"/>
                  </a:cubicBezTo>
                  <a:cubicBezTo>
                    <a:pt x="8442" y="3"/>
                    <a:pt x="8432" y="1"/>
                    <a:pt x="8422"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501;p54">
              <a:extLst>
                <a:ext uri="{FF2B5EF4-FFF2-40B4-BE49-F238E27FC236}">
                  <a16:creationId xmlns:a16="http://schemas.microsoft.com/office/drawing/2014/main" id="{23704F2B-E907-B491-C9D8-FDDC4E780893}"/>
                </a:ext>
              </a:extLst>
            </p:cNvPr>
            <p:cNvSpPr/>
            <p:nvPr/>
          </p:nvSpPr>
          <p:spPr>
            <a:xfrm flipH="1">
              <a:off x="4390450" y="885785"/>
              <a:ext cx="373324" cy="537492"/>
            </a:xfrm>
            <a:custGeom>
              <a:avLst/>
              <a:gdLst/>
              <a:ahLst/>
              <a:cxnLst/>
              <a:rect l="l" t="t" r="r" b="b"/>
              <a:pathLst>
                <a:path w="2954" h="4253" extrusionOk="0">
                  <a:moveTo>
                    <a:pt x="2907" y="0"/>
                  </a:moveTo>
                  <a:cubicBezTo>
                    <a:pt x="2893" y="0"/>
                    <a:pt x="2880" y="10"/>
                    <a:pt x="2873" y="24"/>
                  </a:cubicBezTo>
                  <a:lnTo>
                    <a:pt x="1446" y="4101"/>
                  </a:lnTo>
                  <a:lnTo>
                    <a:pt x="81" y="348"/>
                  </a:lnTo>
                  <a:cubicBezTo>
                    <a:pt x="71" y="328"/>
                    <a:pt x="50" y="317"/>
                    <a:pt x="30" y="317"/>
                  </a:cubicBezTo>
                  <a:cubicBezTo>
                    <a:pt x="10" y="328"/>
                    <a:pt x="0" y="348"/>
                    <a:pt x="10" y="368"/>
                  </a:cubicBezTo>
                  <a:lnTo>
                    <a:pt x="1406" y="4233"/>
                  </a:lnTo>
                  <a:cubicBezTo>
                    <a:pt x="1416" y="4242"/>
                    <a:pt x="1426" y="4253"/>
                    <a:pt x="1446" y="4253"/>
                  </a:cubicBezTo>
                  <a:cubicBezTo>
                    <a:pt x="1457" y="4253"/>
                    <a:pt x="1477" y="4242"/>
                    <a:pt x="1477" y="4233"/>
                  </a:cubicBezTo>
                  <a:lnTo>
                    <a:pt x="2943" y="54"/>
                  </a:lnTo>
                  <a:cubicBezTo>
                    <a:pt x="2954" y="34"/>
                    <a:pt x="2943" y="14"/>
                    <a:pt x="2923" y="4"/>
                  </a:cubicBezTo>
                  <a:cubicBezTo>
                    <a:pt x="2918" y="1"/>
                    <a:pt x="2912" y="0"/>
                    <a:pt x="2907"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502;p54">
              <a:extLst>
                <a:ext uri="{FF2B5EF4-FFF2-40B4-BE49-F238E27FC236}">
                  <a16:creationId xmlns:a16="http://schemas.microsoft.com/office/drawing/2014/main" id="{A2AC6324-384C-1517-DED5-98C64D09F00B}"/>
                </a:ext>
              </a:extLst>
            </p:cNvPr>
            <p:cNvSpPr/>
            <p:nvPr/>
          </p:nvSpPr>
          <p:spPr>
            <a:xfrm flipH="1">
              <a:off x="4384005" y="1051593"/>
              <a:ext cx="429687" cy="371680"/>
            </a:xfrm>
            <a:custGeom>
              <a:avLst/>
              <a:gdLst/>
              <a:ahLst/>
              <a:cxnLst/>
              <a:rect l="l" t="t" r="r" b="b"/>
              <a:pathLst>
                <a:path w="3400" h="2941" extrusionOk="0">
                  <a:moveTo>
                    <a:pt x="3344" y="0"/>
                  </a:moveTo>
                  <a:cubicBezTo>
                    <a:pt x="3334" y="0"/>
                    <a:pt x="3324" y="5"/>
                    <a:pt x="3318" y="17"/>
                  </a:cubicBezTo>
                  <a:lnTo>
                    <a:pt x="1832" y="2829"/>
                  </a:lnTo>
                  <a:lnTo>
                    <a:pt x="81" y="473"/>
                  </a:lnTo>
                  <a:cubicBezTo>
                    <a:pt x="69" y="461"/>
                    <a:pt x="57" y="456"/>
                    <a:pt x="45" y="456"/>
                  </a:cubicBezTo>
                  <a:cubicBezTo>
                    <a:pt x="37" y="456"/>
                    <a:pt x="29" y="458"/>
                    <a:pt x="20" y="462"/>
                  </a:cubicBezTo>
                  <a:cubicBezTo>
                    <a:pt x="11" y="473"/>
                    <a:pt x="0" y="503"/>
                    <a:pt x="20" y="513"/>
                  </a:cubicBezTo>
                  <a:lnTo>
                    <a:pt x="1811" y="2930"/>
                  </a:lnTo>
                  <a:cubicBezTo>
                    <a:pt x="1811" y="2941"/>
                    <a:pt x="1821" y="2941"/>
                    <a:pt x="1841" y="2941"/>
                  </a:cubicBezTo>
                  <a:cubicBezTo>
                    <a:pt x="1852" y="2941"/>
                    <a:pt x="1861" y="2930"/>
                    <a:pt x="1872" y="2921"/>
                  </a:cubicBezTo>
                  <a:lnTo>
                    <a:pt x="3389" y="57"/>
                  </a:lnTo>
                  <a:cubicBezTo>
                    <a:pt x="3399" y="37"/>
                    <a:pt x="3389" y="17"/>
                    <a:pt x="3369" y="7"/>
                  </a:cubicBezTo>
                  <a:cubicBezTo>
                    <a:pt x="3361" y="3"/>
                    <a:pt x="3352" y="0"/>
                    <a:pt x="3344"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503;p54">
              <a:extLst>
                <a:ext uri="{FF2B5EF4-FFF2-40B4-BE49-F238E27FC236}">
                  <a16:creationId xmlns:a16="http://schemas.microsoft.com/office/drawing/2014/main" id="{7FFC7E60-C698-327F-62AA-DE499680654B}"/>
                </a:ext>
              </a:extLst>
            </p:cNvPr>
            <p:cNvSpPr/>
            <p:nvPr/>
          </p:nvSpPr>
          <p:spPr>
            <a:xfrm flipH="1">
              <a:off x="4144893" y="1333673"/>
              <a:ext cx="751831" cy="410479"/>
            </a:xfrm>
            <a:custGeom>
              <a:avLst/>
              <a:gdLst/>
              <a:ahLst/>
              <a:cxnLst/>
              <a:rect l="l" t="t" r="r" b="b"/>
              <a:pathLst>
                <a:path w="5949" h="3248" extrusionOk="0">
                  <a:moveTo>
                    <a:pt x="5614" y="1"/>
                  </a:moveTo>
                  <a:lnTo>
                    <a:pt x="0" y="759"/>
                  </a:lnTo>
                  <a:lnTo>
                    <a:pt x="61" y="3247"/>
                  </a:lnTo>
                  <a:lnTo>
                    <a:pt x="5948" y="2681"/>
                  </a:lnTo>
                  <a:lnTo>
                    <a:pt x="56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504;p54">
              <a:extLst>
                <a:ext uri="{FF2B5EF4-FFF2-40B4-BE49-F238E27FC236}">
                  <a16:creationId xmlns:a16="http://schemas.microsoft.com/office/drawing/2014/main" id="{34A852C3-F605-FBE8-77FE-E1A602EF8287}"/>
                </a:ext>
              </a:extLst>
            </p:cNvPr>
            <p:cNvSpPr/>
            <p:nvPr/>
          </p:nvSpPr>
          <p:spPr>
            <a:xfrm flipH="1">
              <a:off x="4614140" y="1392566"/>
              <a:ext cx="282584" cy="351586"/>
            </a:xfrm>
            <a:custGeom>
              <a:avLst/>
              <a:gdLst/>
              <a:ahLst/>
              <a:cxnLst/>
              <a:rect l="l" t="t" r="r" b="b"/>
              <a:pathLst>
                <a:path w="2236" h="2782" extrusionOk="0">
                  <a:moveTo>
                    <a:pt x="2124" y="0"/>
                  </a:moveTo>
                  <a:lnTo>
                    <a:pt x="0" y="293"/>
                  </a:lnTo>
                  <a:lnTo>
                    <a:pt x="61" y="2781"/>
                  </a:lnTo>
                  <a:lnTo>
                    <a:pt x="2235" y="2569"/>
                  </a:lnTo>
                  <a:lnTo>
                    <a:pt x="21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505;p54">
              <a:extLst>
                <a:ext uri="{FF2B5EF4-FFF2-40B4-BE49-F238E27FC236}">
                  <a16:creationId xmlns:a16="http://schemas.microsoft.com/office/drawing/2014/main" id="{FF99EFF0-2C61-5579-700D-35371BE23421}"/>
                </a:ext>
              </a:extLst>
            </p:cNvPr>
            <p:cNvSpPr/>
            <p:nvPr/>
          </p:nvSpPr>
          <p:spPr>
            <a:xfrm flipH="1">
              <a:off x="4609085" y="1387382"/>
              <a:ext cx="24392" cy="335032"/>
            </a:xfrm>
            <a:custGeom>
              <a:avLst/>
              <a:gdLst/>
              <a:ahLst/>
              <a:cxnLst/>
              <a:rect l="l" t="t" r="r" b="b"/>
              <a:pathLst>
                <a:path w="193" h="2651" extrusionOk="0">
                  <a:moveTo>
                    <a:pt x="31" y="1"/>
                  </a:moveTo>
                  <a:cubicBezTo>
                    <a:pt x="11" y="10"/>
                    <a:pt x="1" y="21"/>
                    <a:pt x="1" y="41"/>
                  </a:cubicBezTo>
                  <a:lnTo>
                    <a:pt x="112" y="2610"/>
                  </a:lnTo>
                  <a:cubicBezTo>
                    <a:pt x="112" y="2631"/>
                    <a:pt x="132" y="2651"/>
                    <a:pt x="152" y="2651"/>
                  </a:cubicBezTo>
                  <a:cubicBezTo>
                    <a:pt x="172" y="2651"/>
                    <a:pt x="193" y="2631"/>
                    <a:pt x="193" y="2610"/>
                  </a:cubicBezTo>
                  <a:lnTo>
                    <a:pt x="71" y="41"/>
                  </a:lnTo>
                  <a:cubicBezTo>
                    <a:pt x="71" y="21"/>
                    <a:pt x="62" y="1"/>
                    <a:pt x="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506;p54">
              <a:extLst>
                <a:ext uri="{FF2B5EF4-FFF2-40B4-BE49-F238E27FC236}">
                  <a16:creationId xmlns:a16="http://schemas.microsoft.com/office/drawing/2014/main" id="{68CA5092-336A-86DA-4330-0D05D7107564}"/>
                </a:ext>
              </a:extLst>
            </p:cNvPr>
            <p:cNvSpPr/>
            <p:nvPr/>
          </p:nvSpPr>
          <p:spPr>
            <a:xfrm flipH="1">
              <a:off x="4219079" y="1390290"/>
              <a:ext cx="295476" cy="278161"/>
            </a:xfrm>
            <a:custGeom>
              <a:avLst/>
              <a:gdLst/>
              <a:ahLst/>
              <a:cxnLst/>
              <a:rect l="l" t="t" r="r" b="b"/>
              <a:pathLst>
                <a:path w="2338" h="2201" extrusionOk="0">
                  <a:moveTo>
                    <a:pt x="1172" y="0"/>
                  </a:moveTo>
                  <a:cubicBezTo>
                    <a:pt x="1129" y="0"/>
                    <a:pt x="1086" y="3"/>
                    <a:pt x="1043" y="8"/>
                  </a:cubicBezTo>
                  <a:cubicBezTo>
                    <a:pt x="436" y="79"/>
                    <a:pt x="0" y="625"/>
                    <a:pt x="71" y="1232"/>
                  </a:cubicBezTo>
                  <a:cubicBezTo>
                    <a:pt x="137" y="1794"/>
                    <a:pt x="610" y="2200"/>
                    <a:pt x="1162" y="2200"/>
                  </a:cubicBezTo>
                  <a:cubicBezTo>
                    <a:pt x="1206" y="2200"/>
                    <a:pt x="1250" y="2198"/>
                    <a:pt x="1295" y="2193"/>
                  </a:cubicBezTo>
                  <a:cubicBezTo>
                    <a:pt x="1902" y="2122"/>
                    <a:pt x="2337" y="1576"/>
                    <a:pt x="2266" y="979"/>
                  </a:cubicBezTo>
                  <a:cubicBezTo>
                    <a:pt x="2201" y="415"/>
                    <a:pt x="1725" y="0"/>
                    <a:pt x="1172" y="0"/>
                  </a:cubicBez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507;p54">
              <a:extLst>
                <a:ext uri="{FF2B5EF4-FFF2-40B4-BE49-F238E27FC236}">
                  <a16:creationId xmlns:a16="http://schemas.microsoft.com/office/drawing/2014/main" id="{1DEDAE36-B83B-F0B1-C2AF-15B97A909AA5}"/>
                </a:ext>
              </a:extLst>
            </p:cNvPr>
            <p:cNvSpPr/>
            <p:nvPr/>
          </p:nvSpPr>
          <p:spPr>
            <a:xfrm flipH="1">
              <a:off x="4293265" y="1438441"/>
              <a:ext cx="161132" cy="170231"/>
            </a:xfrm>
            <a:custGeom>
              <a:avLst/>
              <a:gdLst/>
              <a:ahLst/>
              <a:cxnLst/>
              <a:rect l="l" t="t" r="r" b="b"/>
              <a:pathLst>
                <a:path w="1275" h="1347" extrusionOk="0">
                  <a:moveTo>
                    <a:pt x="982" y="0"/>
                  </a:moveTo>
                  <a:cubicBezTo>
                    <a:pt x="936" y="0"/>
                    <a:pt x="891" y="11"/>
                    <a:pt x="850" y="31"/>
                  </a:cubicBezTo>
                  <a:cubicBezTo>
                    <a:pt x="728" y="72"/>
                    <a:pt x="688" y="183"/>
                    <a:pt x="607" y="264"/>
                  </a:cubicBezTo>
                  <a:cubicBezTo>
                    <a:pt x="544" y="156"/>
                    <a:pt x="553" y="24"/>
                    <a:pt x="414" y="24"/>
                  </a:cubicBezTo>
                  <a:cubicBezTo>
                    <a:pt x="396" y="24"/>
                    <a:pt x="376" y="27"/>
                    <a:pt x="354" y="31"/>
                  </a:cubicBezTo>
                  <a:cubicBezTo>
                    <a:pt x="263" y="42"/>
                    <a:pt x="182" y="112"/>
                    <a:pt x="131" y="193"/>
                  </a:cubicBezTo>
                  <a:cubicBezTo>
                    <a:pt x="0" y="395"/>
                    <a:pt x="50" y="669"/>
                    <a:pt x="172" y="871"/>
                  </a:cubicBezTo>
                  <a:cubicBezTo>
                    <a:pt x="304" y="1073"/>
                    <a:pt x="506" y="1215"/>
                    <a:pt x="698" y="1346"/>
                  </a:cubicBezTo>
                  <a:cubicBezTo>
                    <a:pt x="890" y="1144"/>
                    <a:pt x="1052" y="901"/>
                    <a:pt x="1174" y="649"/>
                  </a:cubicBezTo>
                  <a:cubicBezTo>
                    <a:pt x="1214" y="557"/>
                    <a:pt x="1254" y="456"/>
                    <a:pt x="1264" y="355"/>
                  </a:cubicBezTo>
                  <a:cubicBezTo>
                    <a:pt x="1275" y="254"/>
                    <a:pt x="1244" y="143"/>
                    <a:pt x="1163" y="72"/>
                  </a:cubicBezTo>
                  <a:cubicBezTo>
                    <a:pt x="1115" y="23"/>
                    <a:pt x="1049" y="0"/>
                    <a:pt x="9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 name="Google Shape;352;p34">
            <a:extLst>
              <a:ext uri="{FF2B5EF4-FFF2-40B4-BE49-F238E27FC236}">
                <a16:creationId xmlns:a16="http://schemas.microsoft.com/office/drawing/2014/main" id="{647F1739-C172-F793-0FB8-B535316C56CB}"/>
              </a:ext>
            </a:extLst>
          </p:cNvPr>
          <p:cNvSpPr/>
          <p:nvPr/>
        </p:nvSpPr>
        <p:spPr>
          <a:xfrm rot="5400000">
            <a:off x="792524" y="481374"/>
            <a:ext cx="663885" cy="3516867"/>
          </a:xfrm>
          <a:prstGeom prst="round2SameRect">
            <a:avLst>
              <a:gd name="adj1" fmla="val 50000"/>
              <a:gd name="adj2" fmla="val 0"/>
            </a:avLst>
          </a:prstGeom>
          <a:solidFill>
            <a:schemeClr val="lt2"/>
          </a:solidFill>
          <a:ln w="76200" cap="flat" cmpd="sng">
            <a:solidFill>
              <a:srgbClr val="FFFF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59" name="TextBox 58">
            <a:extLst>
              <a:ext uri="{FF2B5EF4-FFF2-40B4-BE49-F238E27FC236}">
                <a16:creationId xmlns:a16="http://schemas.microsoft.com/office/drawing/2014/main" id="{80974159-12F9-5AFA-2811-016E9C18EC6A}"/>
              </a:ext>
            </a:extLst>
          </p:cNvPr>
          <p:cNvSpPr txBox="1"/>
          <p:nvPr/>
        </p:nvSpPr>
        <p:spPr>
          <a:xfrm>
            <a:off x="170701" y="2020053"/>
            <a:ext cx="2472129" cy="400110"/>
          </a:xfrm>
          <a:prstGeom prst="rect">
            <a:avLst/>
          </a:prstGeom>
          <a:solidFill>
            <a:srgbClr val="55A07F"/>
          </a:solidFill>
        </p:spPr>
        <p:txBody>
          <a:bodyPr wrap="square" rtlCol="0">
            <a:spAutoFit/>
          </a:bodyPr>
          <a:lstStyle/>
          <a:p>
            <a:r>
              <a:rPr lang="en-US" sz="2000">
                <a:solidFill>
                  <a:schemeClr val="bg1"/>
                </a:solidFill>
                <a:latin typeface="Domine SemiBold" panose="020B0604020202020204" charset="0"/>
              </a:rPr>
              <a:t> </a:t>
            </a:r>
            <a:r>
              <a:rPr lang="en-US" sz="2000" err="1">
                <a:solidFill>
                  <a:schemeClr val="bg1"/>
                </a:solidFill>
                <a:latin typeface="Domine SemiBold" panose="020B0604020202020204" charset="0"/>
              </a:rPr>
              <a:t>Metode</a:t>
            </a:r>
            <a:r>
              <a:rPr lang="en-US" sz="2000">
                <a:solidFill>
                  <a:schemeClr val="bg1"/>
                </a:solidFill>
                <a:latin typeface="Domine SemiBold" panose="020B0604020202020204" charset="0"/>
              </a:rPr>
              <a:t> BERT-NN</a:t>
            </a:r>
            <a:endParaRPr lang="en-ID" sz="2000">
              <a:solidFill>
                <a:schemeClr val="bg1"/>
              </a:solidFill>
              <a:latin typeface="Domine SemiBold" panose="020B0604020202020204" charset="0"/>
            </a:endParaRPr>
          </a:p>
        </p:txBody>
      </p:sp>
      <p:sp>
        <p:nvSpPr>
          <p:cNvPr id="60" name="Google Shape;781;p40">
            <a:extLst>
              <a:ext uri="{FF2B5EF4-FFF2-40B4-BE49-F238E27FC236}">
                <a16:creationId xmlns:a16="http://schemas.microsoft.com/office/drawing/2014/main" id="{650FBF97-C0B6-2855-A843-7BF19A395370}"/>
              </a:ext>
            </a:extLst>
          </p:cNvPr>
          <p:cNvSpPr/>
          <p:nvPr/>
        </p:nvSpPr>
        <p:spPr>
          <a:xfrm>
            <a:off x="-389334" y="1083947"/>
            <a:ext cx="2683960" cy="528000"/>
          </a:xfrm>
          <a:prstGeom prst="roundRect">
            <a:avLst>
              <a:gd name="adj" fmla="val 50000"/>
            </a:avLst>
          </a:prstGeom>
          <a:solidFill>
            <a:srgbClr val="E65E4C"/>
          </a:solidFill>
          <a:ln w="76200" cap="flat" cmpd="sng">
            <a:solidFill>
              <a:srgbClr val="FFFF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801;p40">
            <a:extLst>
              <a:ext uri="{FF2B5EF4-FFF2-40B4-BE49-F238E27FC236}">
                <a16:creationId xmlns:a16="http://schemas.microsoft.com/office/drawing/2014/main" id="{BD8CA3B1-1A3D-406F-E350-1889B65E54C3}"/>
              </a:ext>
            </a:extLst>
          </p:cNvPr>
          <p:cNvSpPr txBox="1">
            <a:spLocks/>
          </p:cNvSpPr>
          <p:nvPr/>
        </p:nvSpPr>
        <p:spPr>
          <a:xfrm>
            <a:off x="54401" y="1144999"/>
            <a:ext cx="2084404" cy="440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ID" err="1">
                <a:solidFill>
                  <a:schemeClr val="bg1"/>
                </a:solidFill>
                <a:latin typeface="Domine SemiBold" panose="020B0604020202020204" charset="0"/>
              </a:rPr>
              <a:t>Analisis</a:t>
            </a:r>
            <a:r>
              <a:rPr lang="en-ID">
                <a:solidFill>
                  <a:schemeClr val="bg1"/>
                </a:solidFill>
                <a:latin typeface="Domine SemiBold" panose="020B0604020202020204" charset="0"/>
              </a:rPr>
              <a:t> </a:t>
            </a:r>
            <a:r>
              <a:rPr lang="en-ID" err="1">
                <a:solidFill>
                  <a:schemeClr val="bg1"/>
                </a:solidFill>
                <a:latin typeface="Domine SemiBold" panose="020B0604020202020204" charset="0"/>
              </a:rPr>
              <a:t>Sentimen</a:t>
            </a:r>
            <a:endParaRPr lang="en-ID">
              <a:solidFill>
                <a:schemeClr val="bg1"/>
              </a:solidFill>
              <a:latin typeface="Domine SemiBold" panose="020B0604020202020204" charset="0"/>
            </a:endParaRPr>
          </a:p>
        </p:txBody>
      </p:sp>
    </p:spTree>
    <p:extLst>
      <p:ext uri="{BB962C8B-B14F-4D97-AF65-F5344CB8AC3E}">
        <p14:creationId xmlns:p14="http://schemas.microsoft.com/office/powerpoint/2010/main" val="1351360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1"/>
        <p:cNvGrpSpPr/>
        <p:nvPr/>
      </p:nvGrpSpPr>
      <p:grpSpPr>
        <a:xfrm>
          <a:off x="0" y="0"/>
          <a:ext cx="0" cy="0"/>
          <a:chOff x="0" y="0"/>
          <a:chExt cx="0" cy="0"/>
        </a:xfrm>
      </p:grpSpPr>
      <p:sp>
        <p:nvSpPr>
          <p:cNvPr id="5" name="Google Shape;352;p34">
            <a:extLst>
              <a:ext uri="{FF2B5EF4-FFF2-40B4-BE49-F238E27FC236}">
                <a16:creationId xmlns:a16="http://schemas.microsoft.com/office/drawing/2014/main" id="{107B306A-5F43-D0F2-421C-B12D778F529C}"/>
              </a:ext>
            </a:extLst>
          </p:cNvPr>
          <p:cNvSpPr/>
          <p:nvPr/>
        </p:nvSpPr>
        <p:spPr>
          <a:xfrm rot="5400000">
            <a:off x="956297" y="317601"/>
            <a:ext cx="663886" cy="3844414"/>
          </a:xfrm>
          <a:prstGeom prst="round2SameRect">
            <a:avLst>
              <a:gd name="adj1" fmla="val 50000"/>
              <a:gd name="adj2" fmla="val 0"/>
            </a:avLst>
          </a:prstGeom>
          <a:solidFill>
            <a:schemeClr val="lt2"/>
          </a:solidFill>
          <a:ln w="76200" cap="flat" cmpd="sng">
            <a:solidFill>
              <a:srgbClr val="FFFF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grpSp>
        <p:nvGrpSpPr>
          <p:cNvPr id="9" name="Google Shape;389;p35">
            <a:extLst>
              <a:ext uri="{FF2B5EF4-FFF2-40B4-BE49-F238E27FC236}">
                <a16:creationId xmlns:a16="http://schemas.microsoft.com/office/drawing/2014/main" id="{B3A1EEC5-A8D4-1F03-9704-BB35332E2CDE}"/>
              </a:ext>
            </a:extLst>
          </p:cNvPr>
          <p:cNvGrpSpPr/>
          <p:nvPr/>
        </p:nvGrpSpPr>
        <p:grpSpPr>
          <a:xfrm flipH="1">
            <a:off x="306867" y="4569843"/>
            <a:ext cx="2987785" cy="573657"/>
            <a:chOff x="1727350" y="3397150"/>
            <a:chExt cx="1374975" cy="303575"/>
          </a:xfrm>
        </p:grpSpPr>
        <p:sp>
          <p:nvSpPr>
            <p:cNvPr id="10" name="Google Shape;390;p35">
              <a:extLst>
                <a:ext uri="{FF2B5EF4-FFF2-40B4-BE49-F238E27FC236}">
                  <a16:creationId xmlns:a16="http://schemas.microsoft.com/office/drawing/2014/main" id="{69151D15-D43E-D374-419D-7E65C332C9FF}"/>
                </a:ext>
              </a:extLst>
            </p:cNvPr>
            <p:cNvSpPr/>
            <p:nvPr/>
          </p:nvSpPr>
          <p:spPr>
            <a:xfrm>
              <a:off x="1727350" y="3397150"/>
              <a:ext cx="1374975" cy="303575"/>
            </a:xfrm>
            <a:custGeom>
              <a:avLst/>
              <a:gdLst/>
              <a:ahLst/>
              <a:cxnLst/>
              <a:rect l="l" t="t" r="r" b="b"/>
              <a:pathLst>
                <a:path w="54999" h="12143" extrusionOk="0">
                  <a:moveTo>
                    <a:pt x="31132" y="0"/>
                  </a:moveTo>
                  <a:cubicBezTo>
                    <a:pt x="31056" y="0"/>
                    <a:pt x="30982" y="12"/>
                    <a:pt x="30914" y="35"/>
                  </a:cubicBezTo>
                  <a:lnTo>
                    <a:pt x="24379" y="35"/>
                  </a:lnTo>
                  <a:cubicBezTo>
                    <a:pt x="24288" y="35"/>
                    <a:pt x="24207" y="55"/>
                    <a:pt x="24126" y="85"/>
                  </a:cubicBezTo>
                  <a:lnTo>
                    <a:pt x="20727" y="1582"/>
                  </a:lnTo>
                  <a:cubicBezTo>
                    <a:pt x="20393" y="1602"/>
                    <a:pt x="20130" y="1886"/>
                    <a:pt x="20130" y="2230"/>
                  </a:cubicBezTo>
                  <a:cubicBezTo>
                    <a:pt x="20130" y="2290"/>
                    <a:pt x="20140" y="2361"/>
                    <a:pt x="20160" y="2422"/>
                  </a:cubicBezTo>
                  <a:lnTo>
                    <a:pt x="20160" y="7813"/>
                  </a:lnTo>
                  <a:cubicBezTo>
                    <a:pt x="19726" y="6863"/>
                    <a:pt x="19058" y="6094"/>
                    <a:pt x="18218" y="5608"/>
                  </a:cubicBezTo>
                  <a:cubicBezTo>
                    <a:pt x="17634" y="5271"/>
                    <a:pt x="16950" y="5094"/>
                    <a:pt x="16252" y="5094"/>
                  </a:cubicBezTo>
                  <a:cubicBezTo>
                    <a:pt x="16092" y="5094"/>
                    <a:pt x="15931" y="5104"/>
                    <a:pt x="15770" y="5123"/>
                  </a:cubicBezTo>
                  <a:cubicBezTo>
                    <a:pt x="15174" y="5194"/>
                    <a:pt x="14617" y="5406"/>
                    <a:pt x="14152" y="5720"/>
                  </a:cubicBezTo>
                  <a:cubicBezTo>
                    <a:pt x="13929" y="5426"/>
                    <a:pt x="13656" y="5163"/>
                    <a:pt x="13333" y="4951"/>
                  </a:cubicBezTo>
                  <a:cubicBezTo>
                    <a:pt x="12796" y="4587"/>
                    <a:pt x="12179" y="4364"/>
                    <a:pt x="11542" y="4293"/>
                  </a:cubicBezTo>
                  <a:cubicBezTo>
                    <a:pt x="11378" y="4275"/>
                    <a:pt x="11215" y="4267"/>
                    <a:pt x="11056" y="4267"/>
                  </a:cubicBezTo>
                  <a:cubicBezTo>
                    <a:pt x="9855" y="4267"/>
                    <a:pt x="8788" y="4735"/>
                    <a:pt x="8082" y="5163"/>
                  </a:cubicBezTo>
                  <a:cubicBezTo>
                    <a:pt x="7212" y="5669"/>
                    <a:pt x="6474" y="6327"/>
                    <a:pt x="5766" y="6984"/>
                  </a:cubicBezTo>
                  <a:cubicBezTo>
                    <a:pt x="5007" y="6651"/>
                    <a:pt x="4330" y="6468"/>
                    <a:pt x="3682" y="6417"/>
                  </a:cubicBezTo>
                  <a:cubicBezTo>
                    <a:pt x="3583" y="6411"/>
                    <a:pt x="3483" y="6408"/>
                    <a:pt x="3385" y="6408"/>
                  </a:cubicBezTo>
                  <a:cubicBezTo>
                    <a:pt x="3013" y="6408"/>
                    <a:pt x="2650" y="6453"/>
                    <a:pt x="2307" y="6549"/>
                  </a:cubicBezTo>
                  <a:cubicBezTo>
                    <a:pt x="1821" y="6680"/>
                    <a:pt x="1396" y="6903"/>
                    <a:pt x="1032" y="7197"/>
                  </a:cubicBezTo>
                  <a:cubicBezTo>
                    <a:pt x="475" y="7672"/>
                    <a:pt x="122" y="8350"/>
                    <a:pt x="61" y="9058"/>
                  </a:cubicBezTo>
                  <a:cubicBezTo>
                    <a:pt x="50" y="9108"/>
                    <a:pt x="50" y="9159"/>
                    <a:pt x="41" y="9209"/>
                  </a:cubicBezTo>
                  <a:cubicBezTo>
                    <a:pt x="20" y="9412"/>
                    <a:pt x="0" y="9634"/>
                    <a:pt x="0" y="9807"/>
                  </a:cubicBezTo>
                  <a:lnTo>
                    <a:pt x="0" y="9938"/>
                  </a:lnTo>
                  <a:cubicBezTo>
                    <a:pt x="0" y="10029"/>
                    <a:pt x="0" y="10151"/>
                    <a:pt x="30" y="10282"/>
                  </a:cubicBezTo>
                  <a:lnTo>
                    <a:pt x="30" y="10302"/>
                  </a:lnTo>
                  <a:cubicBezTo>
                    <a:pt x="30" y="10464"/>
                    <a:pt x="91" y="10787"/>
                    <a:pt x="526" y="10980"/>
                  </a:cubicBezTo>
                  <a:cubicBezTo>
                    <a:pt x="657" y="11041"/>
                    <a:pt x="830" y="11091"/>
                    <a:pt x="1052" y="11142"/>
                  </a:cubicBezTo>
                  <a:cubicBezTo>
                    <a:pt x="1426" y="11223"/>
                    <a:pt x="1983" y="11304"/>
                    <a:pt x="2691" y="11385"/>
                  </a:cubicBezTo>
                  <a:cubicBezTo>
                    <a:pt x="4056" y="11536"/>
                    <a:pt x="6009" y="11668"/>
                    <a:pt x="8487" y="11779"/>
                  </a:cubicBezTo>
                  <a:cubicBezTo>
                    <a:pt x="13565" y="12012"/>
                    <a:pt x="20322" y="12143"/>
                    <a:pt x="27515" y="12143"/>
                  </a:cubicBezTo>
                  <a:cubicBezTo>
                    <a:pt x="34697" y="12143"/>
                    <a:pt x="41454" y="12012"/>
                    <a:pt x="46542" y="11779"/>
                  </a:cubicBezTo>
                  <a:cubicBezTo>
                    <a:pt x="49021" y="11668"/>
                    <a:pt x="50973" y="11536"/>
                    <a:pt x="52339" y="11385"/>
                  </a:cubicBezTo>
                  <a:cubicBezTo>
                    <a:pt x="53047" y="11304"/>
                    <a:pt x="53603" y="11223"/>
                    <a:pt x="53977" y="11142"/>
                  </a:cubicBezTo>
                  <a:cubicBezTo>
                    <a:pt x="54200" y="11091"/>
                    <a:pt x="54372" y="11041"/>
                    <a:pt x="54503" y="10980"/>
                  </a:cubicBezTo>
                  <a:cubicBezTo>
                    <a:pt x="54928" y="10787"/>
                    <a:pt x="54999" y="10464"/>
                    <a:pt x="54999" y="10302"/>
                  </a:cubicBezTo>
                  <a:cubicBezTo>
                    <a:pt x="54999" y="10120"/>
                    <a:pt x="54928" y="9786"/>
                    <a:pt x="54443" y="9594"/>
                  </a:cubicBezTo>
                  <a:cubicBezTo>
                    <a:pt x="54291" y="9533"/>
                    <a:pt x="54088" y="9472"/>
                    <a:pt x="53825" y="9422"/>
                  </a:cubicBezTo>
                  <a:cubicBezTo>
                    <a:pt x="53461" y="9351"/>
                    <a:pt x="52955" y="9281"/>
                    <a:pt x="52328" y="9209"/>
                  </a:cubicBezTo>
                  <a:cubicBezTo>
                    <a:pt x="52267" y="8764"/>
                    <a:pt x="52136" y="8330"/>
                    <a:pt x="51934" y="7935"/>
                  </a:cubicBezTo>
                  <a:cubicBezTo>
                    <a:pt x="51651" y="7348"/>
                    <a:pt x="51246" y="6863"/>
                    <a:pt x="50761" y="6529"/>
                  </a:cubicBezTo>
                  <a:cubicBezTo>
                    <a:pt x="50229" y="6168"/>
                    <a:pt x="49615" y="5988"/>
                    <a:pt x="49003" y="5988"/>
                  </a:cubicBezTo>
                  <a:cubicBezTo>
                    <a:pt x="48345" y="5988"/>
                    <a:pt x="47689" y="6196"/>
                    <a:pt x="47139" y="6610"/>
                  </a:cubicBezTo>
                  <a:lnTo>
                    <a:pt x="47129" y="6620"/>
                  </a:lnTo>
                  <a:lnTo>
                    <a:pt x="47129" y="6610"/>
                  </a:lnTo>
                  <a:cubicBezTo>
                    <a:pt x="46299" y="5670"/>
                    <a:pt x="45140" y="5134"/>
                    <a:pt x="43972" y="5134"/>
                  </a:cubicBezTo>
                  <a:cubicBezTo>
                    <a:pt x="43844" y="5134"/>
                    <a:pt x="43716" y="5140"/>
                    <a:pt x="43588" y="5153"/>
                  </a:cubicBezTo>
                  <a:cubicBezTo>
                    <a:pt x="42536" y="5264"/>
                    <a:pt x="41525" y="5821"/>
                    <a:pt x="40787" y="6671"/>
                  </a:cubicBezTo>
                  <a:cubicBezTo>
                    <a:pt x="40452" y="6408"/>
                    <a:pt x="40088" y="6195"/>
                    <a:pt x="39694" y="6053"/>
                  </a:cubicBezTo>
                  <a:cubicBezTo>
                    <a:pt x="39287" y="5905"/>
                    <a:pt x="38863" y="5831"/>
                    <a:pt x="38444" y="5831"/>
                  </a:cubicBezTo>
                  <a:cubicBezTo>
                    <a:pt x="38207" y="5831"/>
                    <a:pt x="37972" y="5854"/>
                    <a:pt x="37741" y="5902"/>
                  </a:cubicBezTo>
                  <a:cubicBezTo>
                    <a:pt x="36932" y="6074"/>
                    <a:pt x="36163" y="6549"/>
                    <a:pt x="35587" y="7237"/>
                  </a:cubicBezTo>
                  <a:cubicBezTo>
                    <a:pt x="35577" y="7247"/>
                    <a:pt x="35556" y="7267"/>
                    <a:pt x="35547" y="7287"/>
                  </a:cubicBezTo>
                  <a:cubicBezTo>
                    <a:pt x="35425" y="7429"/>
                    <a:pt x="35172" y="7732"/>
                    <a:pt x="34949" y="8026"/>
                  </a:cubicBezTo>
                  <a:cubicBezTo>
                    <a:pt x="34818" y="8208"/>
                    <a:pt x="34727" y="8360"/>
                    <a:pt x="34656" y="8501"/>
                  </a:cubicBezTo>
                  <a:lnTo>
                    <a:pt x="34423" y="8501"/>
                  </a:lnTo>
                  <a:lnTo>
                    <a:pt x="34423" y="2442"/>
                  </a:lnTo>
                  <a:cubicBezTo>
                    <a:pt x="34454" y="2371"/>
                    <a:pt x="34464" y="2301"/>
                    <a:pt x="34464" y="2230"/>
                  </a:cubicBezTo>
                  <a:cubicBezTo>
                    <a:pt x="34464" y="1967"/>
                    <a:pt x="34313" y="1744"/>
                    <a:pt x="34100" y="1643"/>
                  </a:cubicBezTo>
                  <a:lnTo>
                    <a:pt x="33169" y="712"/>
                  </a:lnTo>
                  <a:cubicBezTo>
                    <a:pt x="33058" y="601"/>
                    <a:pt x="32896" y="541"/>
                    <a:pt x="32735" y="541"/>
                  </a:cubicBezTo>
                  <a:lnTo>
                    <a:pt x="31763" y="541"/>
                  </a:lnTo>
                  <a:cubicBezTo>
                    <a:pt x="31743" y="439"/>
                    <a:pt x="31703" y="338"/>
                    <a:pt x="31631" y="247"/>
                  </a:cubicBezTo>
                  <a:cubicBezTo>
                    <a:pt x="31530" y="116"/>
                    <a:pt x="31379" y="24"/>
                    <a:pt x="31207" y="4"/>
                  </a:cubicBezTo>
                  <a:cubicBezTo>
                    <a:pt x="31182" y="2"/>
                    <a:pt x="31157" y="0"/>
                    <a:pt x="31132" y="0"/>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91;p35">
              <a:extLst>
                <a:ext uri="{FF2B5EF4-FFF2-40B4-BE49-F238E27FC236}">
                  <a16:creationId xmlns:a16="http://schemas.microsoft.com/office/drawing/2014/main" id="{DFD44458-F2F7-518C-20B9-65DAB917C734}"/>
                </a:ext>
              </a:extLst>
            </p:cNvPr>
            <p:cNvSpPr/>
            <p:nvPr/>
          </p:nvSpPr>
          <p:spPr>
            <a:xfrm>
              <a:off x="2603100" y="3540800"/>
              <a:ext cx="420075" cy="106825"/>
            </a:xfrm>
            <a:custGeom>
              <a:avLst/>
              <a:gdLst/>
              <a:ahLst/>
              <a:cxnLst/>
              <a:rect l="l" t="t" r="r" b="b"/>
              <a:pathLst>
                <a:path w="16803" h="4273" extrusionOk="0">
                  <a:moveTo>
                    <a:pt x="8918" y="1"/>
                  </a:moveTo>
                  <a:cubicBezTo>
                    <a:pt x="8818" y="1"/>
                    <a:pt x="8719" y="5"/>
                    <a:pt x="8619" y="14"/>
                  </a:cubicBezTo>
                  <a:cubicBezTo>
                    <a:pt x="7526" y="125"/>
                    <a:pt x="6474" y="824"/>
                    <a:pt x="5838" y="1855"/>
                  </a:cubicBezTo>
                  <a:cubicBezTo>
                    <a:pt x="5204" y="1113"/>
                    <a:pt x="4302" y="694"/>
                    <a:pt x="3405" y="694"/>
                  </a:cubicBezTo>
                  <a:cubicBezTo>
                    <a:pt x="3213" y="694"/>
                    <a:pt x="3021" y="713"/>
                    <a:pt x="2833" y="752"/>
                  </a:cubicBezTo>
                  <a:cubicBezTo>
                    <a:pt x="2145" y="905"/>
                    <a:pt x="1508" y="1309"/>
                    <a:pt x="1022" y="1885"/>
                  </a:cubicBezTo>
                  <a:cubicBezTo>
                    <a:pt x="850" y="2088"/>
                    <a:pt x="0" y="3059"/>
                    <a:pt x="122" y="3302"/>
                  </a:cubicBezTo>
                  <a:cubicBezTo>
                    <a:pt x="223" y="3514"/>
                    <a:pt x="1043" y="3616"/>
                    <a:pt x="1245" y="3656"/>
                  </a:cubicBezTo>
                  <a:cubicBezTo>
                    <a:pt x="1650" y="3747"/>
                    <a:pt x="2054" y="3818"/>
                    <a:pt x="2459" y="3858"/>
                  </a:cubicBezTo>
                  <a:cubicBezTo>
                    <a:pt x="3288" y="3949"/>
                    <a:pt x="4107" y="3969"/>
                    <a:pt x="4937" y="3989"/>
                  </a:cubicBezTo>
                  <a:cubicBezTo>
                    <a:pt x="8862" y="4081"/>
                    <a:pt x="12797" y="4182"/>
                    <a:pt x="16722" y="4273"/>
                  </a:cubicBezTo>
                  <a:cubicBezTo>
                    <a:pt x="16803" y="3099"/>
                    <a:pt x="16257" y="1896"/>
                    <a:pt x="15387" y="1289"/>
                  </a:cubicBezTo>
                  <a:cubicBezTo>
                    <a:pt x="14963" y="1001"/>
                    <a:pt x="14470" y="857"/>
                    <a:pt x="13978" y="857"/>
                  </a:cubicBezTo>
                  <a:cubicBezTo>
                    <a:pt x="13448" y="857"/>
                    <a:pt x="12919" y="1024"/>
                    <a:pt x="12473" y="1359"/>
                  </a:cubicBezTo>
                  <a:cubicBezTo>
                    <a:pt x="12351" y="1453"/>
                    <a:pt x="12213" y="1564"/>
                    <a:pt x="12072" y="1564"/>
                  </a:cubicBezTo>
                  <a:cubicBezTo>
                    <a:pt x="12061" y="1564"/>
                    <a:pt x="12049" y="1563"/>
                    <a:pt x="12038" y="1562"/>
                  </a:cubicBezTo>
                  <a:cubicBezTo>
                    <a:pt x="11876" y="1541"/>
                    <a:pt x="11755" y="1400"/>
                    <a:pt x="11644" y="1269"/>
                  </a:cubicBezTo>
                  <a:cubicBezTo>
                    <a:pt x="10926" y="459"/>
                    <a:pt x="9924" y="1"/>
                    <a:pt x="8918" y="1"/>
                  </a:cubicBezTo>
                  <a:close/>
                </a:path>
              </a:pathLst>
            </a:custGeom>
            <a:solidFill>
              <a:srgbClr val="CC9D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92;p35">
              <a:extLst>
                <a:ext uri="{FF2B5EF4-FFF2-40B4-BE49-F238E27FC236}">
                  <a16:creationId xmlns:a16="http://schemas.microsoft.com/office/drawing/2014/main" id="{4EC4FD56-2846-F9B8-DC88-D9BD7E8D1425}"/>
                </a:ext>
              </a:extLst>
            </p:cNvPr>
            <p:cNvSpPr/>
            <p:nvPr/>
          </p:nvSpPr>
          <p:spPr>
            <a:xfrm>
              <a:off x="1741225" y="3519050"/>
              <a:ext cx="486875" cy="133075"/>
            </a:xfrm>
            <a:custGeom>
              <a:avLst/>
              <a:gdLst/>
              <a:ahLst/>
              <a:cxnLst/>
              <a:rect l="l" t="t" r="r" b="b"/>
              <a:pathLst>
                <a:path w="19475" h="5323" extrusionOk="0">
                  <a:moveTo>
                    <a:pt x="10490" y="0"/>
                  </a:moveTo>
                  <a:cubicBezTo>
                    <a:pt x="9560" y="0"/>
                    <a:pt x="8638" y="331"/>
                    <a:pt x="7831" y="813"/>
                  </a:cubicBezTo>
                  <a:cubicBezTo>
                    <a:pt x="6911" y="1359"/>
                    <a:pt x="6111" y="2108"/>
                    <a:pt x="5322" y="2836"/>
                  </a:cubicBezTo>
                  <a:cubicBezTo>
                    <a:pt x="4614" y="2492"/>
                    <a:pt x="3865" y="2209"/>
                    <a:pt x="3087" y="2148"/>
                  </a:cubicBezTo>
                  <a:cubicBezTo>
                    <a:pt x="3004" y="2143"/>
                    <a:pt x="2920" y="2140"/>
                    <a:pt x="2836" y="2140"/>
                  </a:cubicBezTo>
                  <a:cubicBezTo>
                    <a:pt x="2127" y="2140"/>
                    <a:pt x="1415" y="2335"/>
                    <a:pt x="882" y="2796"/>
                  </a:cubicBezTo>
                  <a:cubicBezTo>
                    <a:pt x="457" y="3150"/>
                    <a:pt x="163" y="3676"/>
                    <a:pt x="113" y="4232"/>
                  </a:cubicBezTo>
                  <a:cubicBezTo>
                    <a:pt x="93" y="4445"/>
                    <a:pt x="62" y="4738"/>
                    <a:pt x="62" y="4931"/>
                  </a:cubicBezTo>
                  <a:cubicBezTo>
                    <a:pt x="62" y="5282"/>
                    <a:pt x="1" y="5305"/>
                    <a:pt x="322" y="5305"/>
                  </a:cubicBezTo>
                  <a:cubicBezTo>
                    <a:pt x="371" y="5305"/>
                    <a:pt x="429" y="5304"/>
                    <a:pt x="497" y="5304"/>
                  </a:cubicBezTo>
                  <a:cubicBezTo>
                    <a:pt x="1877" y="5317"/>
                    <a:pt x="3257" y="5323"/>
                    <a:pt x="4637" y="5323"/>
                  </a:cubicBezTo>
                  <a:cubicBezTo>
                    <a:pt x="8678" y="5323"/>
                    <a:pt x="12718" y="5279"/>
                    <a:pt x="16753" y="5264"/>
                  </a:cubicBezTo>
                  <a:cubicBezTo>
                    <a:pt x="17683" y="5264"/>
                    <a:pt x="18654" y="5254"/>
                    <a:pt x="19474" y="4809"/>
                  </a:cubicBezTo>
                  <a:cubicBezTo>
                    <a:pt x="19333" y="3393"/>
                    <a:pt x="18604" y="1977"/>
                    <a:pt x="17360" y="1269"/>
                  </a:cubicBezTo>
                  <a:cubicBezTo>
                    <a:pt x="16859" y="977"/>
                    <a:pt x="16272" y="829"/>
                    <a:pt x="15691" y="829"/>
                  </a:cubicBezTo>
                  <a:cubicBezTo>
                    <a:pt x="14840" y="829"/>
                    <a:pt x="13998" y="1146"/>
                    <a:pt x="13445" y="1795"/>
                  </a:cubicBezTo>
                  <a:cubicBezTo>
                    <a:pt x="13041" y="793"/>
                    <a:pt x="11989" y="145"/>
                    <a:pt x="10916" y="24"/>
                  </a:cubicBezTo>
                  <a:cubicBezTo>
                    <a:pt x="10774" y="8"/>
                    <a:pt x="10632" y="0"/>
                    <a:pt x="10490" y="0"/>
                  </a:cubicBezTo>
                  <a:close/>
                </a:path>
              </a:pathLst>
            </a:custGeom>
            <a:solidFill>
              <a:srgbClr val="CC9D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93;p35">
              <a:extLst>
                <a:ext uri="{FF2B5EF4-FFF2-40B4-BE49-F238E27FC236}">
                  <a16:creationId xmlns:a16="http://schemas.microsoft.com/office/drawing/2014/main" id="{CDA4B838-7D08-9B63-F6C9-109BECA4B753}"/>
                </a:ext>
              </a:extLst>
            </p:cNvPr>
            <p:cNvSpPr/>
            <p:nvPr/>
          </p:nvSpPr>
          <p:spPr>
            <a:xfrm>
              <a:off x="1743275" y="3623825"/>
              <a:ext cx="1343650" cy="61500"/>
            </a:xfrm>
            <a:custGeom>
              <a:avLst/>
              <a:gdLst/>
              <a:ahLst/>
              <a:cxnLst/>
              <a:rect l="l" t="t" r="r" b="b"/>
              <a:pathLst>
                <a:path w="53746" h="2460" extrusionOk="0">
                  <a:moveTo>
                    <a:pt x="26878" y="1"/>
                  </a:moveTo>
                  <a:cubicBezTo>
                    <a:pt x="12038" y="1"/>
                    <a:pt x="0" y="547"/>
                    <a:pt x="0" y="1235"/>
                  </a:cubicBezTo>
                  <a:cubicBezTo>
                    <a:pt x="0" y="1913"/>
                    <a:pt x="12038" y="2459"/>
                    <a:pt x="26878" y="2459"/>
                  </a:cubicBezTo>
                  <a:cubicBezTo>
                    <a:pt x="41717" y="2459"/>
                    <a:pt x="53745" y="1913"/>
                    <a:pt x="53745" y="1235"/>
                  </a:cubicBezTo>
                  <a:cubicBezTo>
                    <a:pt x="53745" y="547"/>
                    <a:pt x="41717" y="1"/>
                    <a:pt x="26878" y="1"/>
                  </a:cubicBezTo>
                  <a:close/>
                </a:path>
              </a:pathLst>
            </a:custGeom>
            <a:solidFill>
              <a:srgbClr val="CC9D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94;p35">
              <a:extLst>
                <a:ext uri="{FF2B5EF4-FFF2-40B4-BE49-F238E27FC236}">
                  <a16:creationId xmlns:a16="http://schemas.microsoft.com/office/drawing/2014/main" id="{35636164-280B-5E98-27A9-E975B8062D9E}"/>
                </a:ext>
              </a:extLst>
            </p:cNvPr>
            <p:cNvSpPr/>
            <p:nvPr/>
          </p:nvSpPr>
          <p:spPr>
            <a:xfrm>
              <a:off x="2386125" y="3425825"/>
              <a:ext cx="186650" cy="27075"/>
            </a:xfrm>
            <a:custGeom>
              <a:avLst/>
              <a:gdLst/>
              <a:ahLst/>
              <a:cxnLst/>
              <a:rect l="l" t="t" r="r" b="b"/>
              <a:pathLst>
                <a:path w="7466" h="1083" extrusionOk="0">
                  <a:moveTo>
                    <a:pt x="860" y="1"/>
                  </a:moveTo>
                  <a:lnTo>
                    <a:pt x="0" y="1083"/>
                  </a:lnTo>
                  <a:lnTo>
                    <a:pt x="7465" y="1083"/>
                  </a:lnTo>
                  <a:lnTo>
                    <a:pt x="6384" y="1"/>
                  </a:lnTo>
                  <a:close/>
                </a:path>
              </a:pathLst>
            </a:custGeom>
            <a:solidFill>
              <a:srgbClr val="8940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95;p35">
              <a:extLst>
                <a:ext uri="{FF2B5EF4-FFF2-40B4-BE49-F238E27FC236}">
                  <a16:creationId xmlns:a16="http://schemas.microsoft.com/office/drawing/2014/main" id="{6835D1EC-FA16-C7EB-3E49-F11D41E847C2}"/>
                </a:ext>
              </a:extLst>
            </p:cNvPr>
            <p:cNvSpPr/>
            <p:nvPr/>
          </p:nvSpPr>
          <p:spPr>
            <a:xfrm>
              <a:off x="2246775" y="3413425"/>
              <a:ext cx="258725" cy="39475"/>
            </a:xfrm>
            <a:custGeom>
              <a:avLst/>
              <a:gdLst/>
              <a:ahLst/>
              <a:cxnLst/>
              <a:rect l="l" t="t" r="r" b="b"/>
              <a:pathLst>
                <a:path w="10349" h="1579" extrusionOk="0">
                  <a:moveTo>
                    <a:pt x="3602" y="1"/>
                  </a:moveTo>
                  <a:lnTo>
                    <a:pt x="1" y="1579"/>
                  </a:lnTo>
                  <a:lnTo>
                    <a:pt x="8336" y="1579"/>
                  </a:lnTo>
                  <a:lnTo>
                    <a:pt x="10349" y="1"/>
                  </a:lnTo>
                  <a:close/>
                </a:path>
              </a:pathLst>
            </a:custGeom>
            <a:solidFill>
              <a:srgbClr val="8940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96;p35">
              <a:extLst>
                <a:ext uri="{FF2B5EF4-FFF2-40B4-BE49-F238E27FC236}">
                  <a16:creationId xmlns:a16="http://schemas.microsoft.com/office/drawing/2014/main" id="{474EE615-092D-638C-A573-810B8A51CCD9}"/>
                </a:ext>
              </a:extLst>
            </p:cNvPr>
            <p:cNvSpPr/>
            <p:nvPr/>
          </p:nvSpPr>
          <p:spPr>
            <a:xfrm>
              <a:off x="2246525" y="3452875"/>
              <a:ext cx="326250" cy="186925"/>
            </a:xfrm>
            <a:custGeom>
              <a:avLst/>
              <a:gdLst/>
              <a:ahLst/>
              <a:cxnLst/>
              <a:rect l="l" t="t" r="r" b="b"/>
              <a:pathLst>
                <a:path w="13050" h="7477" extrusionOk="0">
                  <a:moveTo>
                    <a:pt x="0" y="1"/>
                  </a:moveTo>
                  <a:lnTo>
                    <a:pt x="0" y="7476"/>
                  </a:lnTo>
                  <a:lnTo>
                    <a:pt x="13049" y="7476"/>
                  </a:lnTo>
                  <a:lnTo>
                    <a:pt x="13049" y="1"/>
                  </a:lnTo>
                  <a:close/>
                </a:path>
              </a:pathLst>
            </a:custGeom>
            <a:solidFill>
              <a:srgbClr val="8940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97;p35">
              <a:extLst>
                <a:ext uri="{FF2B5EF4-FFF2-40B4-BE49-F238E27FC236}">
                  <a16:creationId xmlns:a16="http://schemas.microsoft.com/office/drawing/2014/main" id="{C0CD3763-515C-B088-7123-437E31B42621}"/>
                </a:ext>
              </a:extLst>
            </p:cNvPr>
            <p:cNvSpPr/>
            <p:nvPr/>
          </p:nvSpPr>
          <p:spPr>
            <a:xfrm>
              <a:off x="2291800" y="3475625"/>
              <a:ext cx="146425" cy="146475"/>
            </a:xfrm>
            <a:custGeom>
              <a:avLst/>
              <a:gdLst/>
              <a:ahLst/>
              <a:cxnLst/>
              <a:rect l="l" t="t" r="r" b="b"/>
              <a:pathLst>
                <a:path w="5857" h="5859" extrusionOk="0">
                  <a:moveTo>
                    <a:pt x="2923" y="1"/>
                  </a:moveTo>
                  <a:cubicBezTo>
                    <a:pt x="1305" y="1"/>
                    <a:pt x="0" y="1316"/>
                    <a:pt x="0" y="2935"/>
                  </a:cubicBezTo>
                  <a:cubicBezTo>
                    <a:pt x="0" y="4553"/>
                    <a:pt x="1305" y="5858"/>
                    <a:pt x="2923" y="5858"/>
                  </a:cubicBezTo>
                  <a:cubicBezTo>
                    <a:pt x="4542" y="5858"/>
                    <a:pt x="5857" y="4553"/>
                    <a:pt x="5857" y="2935"/>
                  </a:cubicBezTo>
                  <a:cubicBezTo>
                    <a:pt x="5857" y="1316"/>
                    <a:pt x="4542" y="1"/>
                    <a:pt x="2923" y="1"/>
                  </a:cubicBez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98;p35">
              <a:extLst>
                <a:ext uri="{FF2B5EF4-FFF2-40B4-BE49-F238E27FC236}">
                  <a16:creationId xmlns:a16="http://schemas.microsoft.com/office/drawing/2014/main" id="{B3742291-08A3-5C6D-70A9-3CF9378547A4}"/>
                </a:ext>
              </a:extLst>
            </p:cNvPr>
            <p:cNvSpPr/>
            <p:nvPr/>
          </p:nvSpPr>
          <p:spPr>
            <a:xfrm>
              <a:off x="2245775" y="3451875"/>
              <a:ext cx="327775" cy="1800"/>
            </a:xfrm>
            <a:custGeom>
              <a:avLst/>
              <a:gdLst/>
              <a:ahLst/>
              <a:cxnLst/>
              <a:rect l="l" t="t" r="r" b="b"/>
              <a:pathLst>
                <a:path w="13111" h="72" extrusionOk="0">
                  <a:moveTo>
                    <a:pt x="41" y="0"/>
                  </a:moveTo>
                  <a:cubicBezTo>
                    <a:pt x="21" y="0"/>
                    <a:pt x="0" y="20"/>
                    <a:pt x="0" y="41"/>
                  </a:cubicBezTo>
                  <a:cubicBezTo>
                    <a:pt x="0" y="61"/>
                    <a:pt x="21" y="71"/>
                    <a:pt x="41" y="71"/>
                  </a:cubicBezTo>
                  <a:lnTo>
                    <a:pt x="13079" y="71"/>
                  </a:lnTo>
                  <a:cubicBezTo>
                    <a:pt x="13100" y="71"/>
                    <a:pt x="13110" y="61"/>
                    <a:pt x="13110" y="41"/>
                  </a:cubicBezTo>
                  <a:cubicBezTo>
                    <a:pt x="13110" y="20"/>
                    <a:pt x="13100" y="0"/>
                    <a:pt x="13079" y="0"/>
                  </a:cubicBez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99;p35">
              <a:extLst>
                <a:ext uri="{FF2B5EF4-FFF2-40B4-BE49-F238E27FC236}">
                  <a16:creationId xmlns:a16="http://schemas.microsoft.com/office/drawing/2014/main" id="{16EF8615-F274-14B7-9D4E-A4525D59635E}"/>
                </a:ext>
              </a:extLst>
            </p:cNvPr>
            <p:cNvSpPr/>
            <p:nvPr/>
          </p:nvSpPr>
          <p:spPr>
            <a:xfrm>
              <a:off x="2454400" y="3412500"/>
              <a:ext cx="52125" cy="227300"/>
            </a:xfrm>
            <a:custGeom>
              <a:avLst/>
              <a:gdLst/>
              <a:ahLst/>
              <a:cxnLst/>
              <a:rect l="l" t="t" r="r" b="b"/>
              <a:pathLst>
                <a:path w="2085" h="9092" extrusionOk="0">
                  <a:moveTo>
                    <a:pt x="2044" y="1"/>
                  </a:moveTo>
                  <a:cubicBezTo>
                    <a:pt x="2036" y="1"/>
                    <a:pt x="2028" y="3"/>
                    <a:pt x="2023" y="8"/>
                  </a:cubicBezTo>
                  <a:lnTo>
                    <a:pt x="11" y="1586"/>
                  </a:lnTo>
                  <a:cubicBezTo>
                    <a:pt x="0" y="1586"/>
                    <a:pt x="0" y="1606"/>
                    <a:pt x="0" y="1616"/>
                  </a:cubicBezTo>
                  <a:lnTo>
                    <a:pt x="0" y="9061"/>
                  </a:lnTo>
                  <a:cubicBezTo>
                    <a:pt x="0" y="9081"/>
                    <a:pt x="11" y="9091"/>
                    <a:pt x="31" y="9091"/>
                  </a:cubicBezTo>
                  <a:cubicBezTo>
                    <a:pt x="51" y="9091"/>
                    <a:pt x="72" y="9081"/>
                    <a:pt x="72" y="9061"/>
                  </a:cubicBezTo>
                  <a:lnTo>
                    <a:pt x="72" y="1626"/>
                  </a:lnTo>
                  <a:lnTo>
                    <a:pt x="2064" y="68"/>
                  </a:lnTo>
                  <a:cubicBezTo>
                    <a:pt x="2084" y="48"/>
                    <a:pt x="2084" y="28"/>
                    <a:pt x="2074" y="17"/>
                  </a:cubicBezTo>
                  <a:cubicBezTo>
                    <a:pt x="2068" y="6"/>
                    <a:pt x="2056" y="1"/>
                    <a:pt x="2044" y="1"/>
                  </a:cubicBez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00;p35">
              <a:extLst>
                <a:ext uri="{FF2B5EF4-FFF2-40B4-BE49-F238E27FC236}">
                  <a16:creationId xmlns:a16="http://schemas.microsoft.com/office/drawing/2014/main" id="{13732687-FCF5-2315-D457-63AE36420D18}"/>
                </a:ext>
              </a:extLst>
            </p:cNvPr>
            <p:cNvSpPr/>
            <p:nvPr/>
          </p:nvSpPr>
          <p:spPr>
            <a:xfrm flipH="1">
              <a:off x="2320375" y="3508675"/>
              <a:ext cx="90300" cy="89900"/>
            </a:xfrm>
            <a:custGeom>
              <a:avLst/>
              <a:gdLst/>
              <a:ahLst/>
              <a:cxnLst/>
              <a:rect l="l" t="t" r="r" b="b"/>
              <a:pathLst>
                <a:path w="3612" h="3596" extrusionOk="0">
                  <a:moveTo>
                    <a:pt x="1028" y="0"/>
                  </a:moveTo>
                  <a:cubicBezTo>
                    <a:pt x="1002" y="0"/>
                    <a:pt x="976" y="2"/>
                    <a:pt x="951" y="5"/>
                  </a:cubicBezTo>
                  <a:cubicBezTo>
                    <a:pt x="607" y="34"/>
                    <a:pt x="314" y="277"/>
                    <a:pt x="162" y="581"/>
                  </a:cubicBezTo>
                  <a:cubicBezTo>
                    <a:pt x="11" y="884"/>
                    <a:pt x="0" y="1248"/>
                    <a:pt x="91" y="1572"/>
                  </a:cubicBezTo>
                  <a:cubicBezTo>
                    <a:pt x="172" y="1906"/>
                    <a:pt x="344" y="2210"/>
                    <a:pt x="546" y="2482"/>
                  </a:cubicBezTo>
                  <a:cubicBezTo>
                    <a:pt x="860" y="2918"/>
                    <a:pt x="1265" y="3292"/>
                    <a:pt x="1720" y="3595"/>
                  </a:cubicBezTo>
                  <a:cubicBezTo>
                    <a:pt x="2398" y="3019"/>
                    <a:pt x="2964" y="2311"/>
                    <a:pt x="3369" y="1522"/>
                  </a:cubicBezTo>
                  <a:cubicBezTo>
                    <a:pt x="3500" y="1269"/>
                    <a:pt x="3612" y="985"/>
                    <a:pt x="3561" y="713"/>
                  </a:cubicBezTo>
                  <a:cubicBezTo>
                    <a:pt x="3490" y="358"/>
                    <a:pt x="3136" y="106"/>
                    <a:pt x="2782" y="95"/>
                  </a:cubicBezTo>
                  <a:cubicBezTo>
                    <a:pt x="2765" y="94"/>
                    <a:pt x="2748" y="94"/>
                    <a:pt x="2731" y="94"/>
                  </a:cubicBezTo>
                  <a:cubicBezTo>
                    <a:pt x="2575" y="94"/>
                    <a:pt x="2413" y="134"/>
                    <a:pt x="2276" y="207"/>
                  </a:cubicBezTo>
                  <a:cubicBezTo>
                    <a:pt x="2144" y="273"/>
                    <a:pt x="2019" y="411"/>
                    <a:pt x="1871" y="411"/>
                  </a:cubicBezTo>
                  <a:cubicBezTo>
                    <a:pt x="1861" y="411"/>
                    <a:pt x="1851" y="410"/>
                    <a:pt x="1841" y="409"/>
                  </a:cubicBezTo>
                  <a:cubicBezTo>
                    <a:pt x="1679" y="378"/>
                    <a:pt x="1578" y="207"/>
                    <a:pt x="1447" y="126"/>
                  </a:cubicBezTo>
                  <a:cubicBezTo>
                    <a:pt x="1326" y="48"/>
                    <a:pt x="1176" y="0"/>
                    <a:pt x="1028" y="0"/>
                  </a:cubicBezTo>
                  <a:close/>
                </a:path>
              </a:pathLst>
            </a:custGeom>
            <a:solidFill>
              <a:srgbClr val="839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Rectangle: Rounded Corners 6">
            <a:extLst>
              <a:ext uri="{FF2B5EF4-FFF2-40B4-BE49-F238E27FC236}">
                <a16:creationId xmlns:a16="http://schemas.microsoft.com/office/drawing/2014/main" id="{8B4B2105-799B-55C2-4656-344B88A40393}"/>
              </a:ext>
            </a:extLst>
          </p:cNvPr>
          <p:cNvSpPr/>
          <p:nvPr/>
        </p:nvSpPr>
        <p:spPr>
          <a:xfrm>
            <a:off x="3611163" y="866573"/>
            <a:ext cx="5334432" cy="3492141"/>
          </a:xfrm>
          <a:prstGeom prst="roundRect">
            <a:avLst/>
          </a:prstGeom>
          <a:solidFill>
            <a:srgbClr val="894059"/>
          </a:solidFill>
          <a:ln w="28575">
            <a:solidFill>
              <a:schemeClr val="tx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TextBox 7">
            <a:extLst>
              <a:ext uri="{FF2B5EF4-FFF2-40B4-BE49-F238E27FC236}">
                <a16:creationId xmlns:a16="http://schemas.microsoft.com/office/drawing/2014/main" id="{8F96D458-6F7E-CECA-DDF9-BC4FC8C1CAD8}"/>
              </a:ext>
            </a:extLst>
          </p:cNvPr>
          <p:cNvSpPr txBox="1"/>
          <p:nvPr/>
        </p:nvSpPr>
        <p:spPr>
          <a:xfrm>
            <a:off x="170701" y="2020053"/>
            <a:ext cx="2860199" cy="400110"/>
          </a:xfrm>
          <a:prstGeom prst="rect">
            <a:avLst/>
          </a:prstGeom>
          <a:solidFill>
            <a:srgbClr val="55A07F"/>
          </a:solidFill>
        </p:spPr>
        <p:txBody>
          <a:bodyPr wrap="square" rtlCol="0">
            <a:spAutoFit/>
          </a:bodyPr>
          <a:lstStyle/>
          <a:p>
            <a:r>
              <a:rPr lang="en-US" sz="2000">
                <a:solidFill>
                  <a:schemeClr val="bg1"/>
                </a:solidFill>
                <a:latin typeface="Domine SemiBold" panose="020B0604020202020204" charset="0"/>
              </a:rPr>
              <a:t> </a:t>
            </a:r>
            <a:r>
              <a:rPr lang="en-US" sz="2000" err="1">
                <a:solidFill>
                  <a:schemeClr val="bg1"/>
                </a:solidFill>
                <a:latin typeface="Domine SemiBold" panose="020B0604020202020204" charset="0"/>
              </a:rPr>
              <a:t>Metode</a:t>
            </a:r>
            <a:r>
              <a:rPr lang="en-US" sz="2000">
                <a:solidFill>
                  <a:schemeClr val="bg1"/>
                </a:solidFill>
                <a:latin typeface="Domine SemiBold" panose="020B0604020202020204" charset="0"/>
              </a:rPr>
              <a:t> BERT-EFCM</a:t>
            </a:r>
            <a:endParaRPr lang="en-ID" sz="2000">
              <a:solidFill>
                <a:schemeClr val="bg1"/>
              </a:solidFill>
              <a:latin typeface="Domine SemiBold" panose="020B0604020202020204" charset="0"/>
            </a:endParaRPr>
          </a:p>
        </p:txBody>
      </p:sp>
      <p:sp>
        <p:nvSpPr>
          <p:cNvPr id="22" name="TextBox 21">
            <a:extLst>
              <a:ext uri="{FF2B5EF4-FFF2-40B4-BE49-F238E27FC236}">
                <a16:creationId xmlns:a16="http://schemas.microsoft.com/office/drawing/2014/main" id="{3D234AB9-312F-C218-4662-910CECC39B7F}"/>
              </a:ext>
            </a:extLst>
          </p:cNvPr>
          <p:cNvSpPr txBox="1"/>
          <p:nvPr/>
        </p:nvSpPr>
        <p:spPr>
          <a:xfrm>
            <a:off x="3797300" y="898525"/>
            <a:ext cx="4962436" cy="3396827"/>
          </a:xfrm>
          <a:prstGeom prst="rect">
            <a:avLst/>
          </a:prstGeom>
          <a:noFill/>
        </p:spPr>
        <p:txBody>
          <a:bodyPr wrap="square" rtlCol="0">
            <a:spAutoFit/>
          </a:bodyPr>
          <a:lstStyle/>
          <a:p>
            <a:pPr algn="just">
              <a:lnSpc>
                <a:spcPct val="120000"/>
              </a:lnSpc>
            </a:pPr>
            <a:r>
              <a:rPr lang="en-US" sz="1500">
                <a:solidFill>
                  <a:schemeClr val="bg1"/>
                </a:solidFill>
                <a:latin typeface="Karla" pitchFamily="2" charset="0"/>
              </a:rPr>
              <a:t>Salah </a:t>
            </a:r>
            <a:r>
              <a:rPr lang="en-US" sz="1500" err="1">
                <a:solidFill>
                  <a:schemeClr val="bg1"/>
                </a:solidFill>
                <a:latin typeface="Karla" pitchFamily="2" charset="0"/>
              </a:rPr>
              <a:t>satu</a:t>
            </a:r>
            <a:r>
              <a:rPr lang="en-US" sz="1500">
                <a:solidFill>
                  <a:schemeClr val="bg1"/>
                </a:solidFill>
                <a:latin typeface="Karla" pitchFamily="2" charset="0"/>
              </a:rPr>
              <a:t> </a:t>
            </a:r>
            <a:r>
              <a:rPr lang="en-US" sz="1500" err="1">
                <a:solidFill>
                  <a:schemeClr val="bg1"/>
                </a:solidFill>
                <a:latin typeface="Karla" pitchFamily="2" charset="0"/>
              </a:rPr>
              <a:t>metode</a:t>
            </a:r>
            <a:r>
              <a:rPr lang="en-US" sz="1500">
                <a:solidFill>
                  <a:schemeClr val="bg1"/>
                </a:solidFill>
                <a:latin typeface="Karla" pitchFamily="2" charset="0"/>
              </a:rPr>
              <a:t> yang </a:t>
            </a:r>
            <a:r>
              <a:rPr lang="en-US" sz="1500" err="1">
                <a:solidFill>
                  <a:schemeClr val="bg1"/>
                </a:solidFill>
                <a:latin typeface="Karla" pitchFamily="2" charset="0"/>
              </a:rPr>
              <a:t>cukup</a:t>
            </a:r>
            <a:r>
              <a:rPr lang="en-US" sz="1500">
                <a:solidFill>
                  <a:schemeClr val="bg1"/>
                </a:solidFill>
                <a:latin typeface="Karla" pitchFamily="2" charset="0"/>
              </a:rPr>
              <a:t> </a:t>
            </a:r>
            <a:r>
              <a:rPr lang="en-US" sz="1500" err="1">
                <a:solidFill>
                  <a:schemeClr val="bg1"/>
                </a:solidFill>
                <a:latin typeface="Karla" pitchFamily="2" charset="0"/>
              </a:rPr>
              <a:t>efektif</a:t>
            </a:r>
            <a:r>
              <a:rPr lang="en-US" sz="1500">
                <a:solidFill>
                  <a:schemeClr val="bg1"/>
                </a:solidFill>
                <a:latin typeface="Karla" pitchFamily="2" charset="0"/>
              </a:rPr>
              <a:t> </a:t>
            </a:r>
            <a:r>
              <a:rPr lang="en-US" sz="1500" err="1">
                <a:solidFill>
                  <a:schemeClr val="bg1"/>
                </a:solidFill>
                <a:latin typeface="Karla" pitchFamily="2" charset="0"/>
              </a:rPr>
              <a:t>untuk</a:t>
            </a:r>
            <a:r>
              <a:rPr lang="en-US" sz="1500">
                <a:solidFill>
                  <a:schemeClr val="bg1"/>
                </a:solidFill>
                <a:latin typeface="Karla" pitchFamily="2" charset="0"/>
              </a:rPr>
              <a:t> </a:t>
            </a:r>
            <a:r>
              <a:rPr lang="en-US" sz="1500" err="1">
                <a:solidFill>
                  <a:schemeClr val="bg1"/>
                </a:solidFill>
                <a:latin typeface="Karla" pitchFamily="2" charset="0"/>
              </a:rPr>
              <a:t>melakukan</a:t>
            </a:r>
            <a:r>
              <a:rPr lang="en-US" sz="1500">
                <a:solidFill>
                  <a:schemeClr val="bg1"/>
                </a:solidFill>
                <a:latin typeface="Karla" pitchFamily="2" charset="0"/>
              </a:rPr>
              <a:t> </a:t>
            </a:r>
            <a:r>
              <a:rPr lang="en-US" sz="1500" err="1">
                <a:solidFill>
                  <a:schemeClr val="bg1"/>
                </a:solidFill>
                <a:latin typeface="Karla" pitchFamily="2" charset="0"/>
              </a:rPr>
              <a:t>pendeteksian</a:t>
            </a:r>
            <a:r>
              <a:rPr lang="en-US" sz="1500">
                <a:solidFill>
                  <a:schemeClr val="bg1"/>
                </a:solidFill>
                <a:latin typeface="Karla" pitchFamily="2" charset="0"/>
              </a:rPr>
              <a:t> </a:t>
            </a:r>
            <a:r>
              <a:rPr lang="en-US" sz="1500" err="1">
                <a:solidFill>
                  <a:schemeClr val="bg1"/>
                </a:solidFill>
                <a:latin typeface="Karla" pitchFamily="2" charset="0"/>
              </a:rPr>
              <a:t>topik</a:t>
            </a:r>
            <a:r>
              <a:rPr lang="en-US" sz="1500">
                <a:solidFill>
                  <a:schemeClr val="bg1"/>
                </a:solidFill>
                <a:latin typeface="Karla" pitchFamily="2" charset="0"/>
              </a:rPr>
              <a:t> </a:t>
            </a:r>
            <a:r>
              <a:rPr lang="en-US" sz="1500" err="1">
                <a:solidFill>
                  <a:schemeClr val="bg1"/>
                </a:solidFill>
                <a:latin typeface="Karla" pitchFamily="2" charset="0"/>
              </a:rPr>
              <a:t>adalah</a:t>
            </a:r>
            <a:r>
              <a:rPr lang="en-US" sz="1500">
                <a:solidFill>
                  <a:schemeClr val="bg1"/>
                </a:solidFill>
                <a:latin typeface="Karla" pitchFamily="2" charset="0"/>
              </a:rPr>
              <a:t> </a:t>
            </a:r>
            <a:r>
              <a:rPr lang="en-US" sz="1500" i="1">
                <a:solidFill>
                  <a:schemeClr val="bg1"/>
                </a:solidFill>
                <a:latin typeface="Karla" pitchFamily="2" charset="0"/>
              </a:rPr>
              <a:t>fuzzy clustering. </a:t>
            </a:r>
            <a:r>
              <a:rPr lang="en-US" sz="1500" err="1">
                <a:solidFill>
                  <a:schemeClr val="bg1"/>
                </a:solidFill>
                <a:latin typeface="Karla" pitchFamily="2" charset="0"/>
              </a:rPr>
              <a:t>Algoritma</a:t>
            </a:r>
            <a:r>
              <a:rPr lang="en-US" sz="1500">
                <a:solidFill>
                  <a:schemeClr val="bg1"/>
                </a:solidFill>
                <a:latin typeface="Karla" pitchFamily="2" charset="0"/>
              </a:rPr>
              <a:t> </a:t>
            </a:r>
            <a:r>
              <a:rPr lang="en-US" sz="1500" i="1">
                <a:solidFill>
                  <a:schemeClr val="bg1"/>
                </a:solidFill>
                <a:latin typeface="Karla" pitchFamily="2" charset="0"/>
              </a:rPr>
              <a:t>fuzzy clustering </a:t>
            </a:r>
            <a:r>
              <a:rPr lang="en-US" sz="1500">
                <a:solidFill>
                  <a:schemeClr val="bg1"/>
                </a:solidFill>
                <a:latin typeface="Karla" pitchFamily="2" charset="0"/>
              </a:rPr>
              <a:t>yang </a:t>
            </a:r>
            <a:r>
              <a:rPr lang="en-US" sz="1500" err="1">
                <a:solidFill>
                  <a:schemeClr val="bg1"/>
                </a:solidFill>
                <a:latin typeface="Karla" pitchFamily="2" charset="0"/>
              </a:rPr>
              <a:t>kerap</a:t>
            </a:r>
            <a:r>
              <a:rPr lang="en-US" sz="1500">
                <a:solidFill>
                  <a:schemeClr val="bg1"/>
                </a:solidFill>
                <a:latin typeface="Karla" pitchFamily="2" charset="0"/>
              </a:rPr>
              <a:t> </a:t>
            </a:r>
            <a:r>
              <a:rPr lang="en-US" sz="1500" err="1">
                <a:solidFill>
                  <a:schemeClr val="bg1"/>
                </a:solidFill>
                <a:latin typeface="Karla" pitchFamily="2" charset="0"/>
              </a:rPr>
              <a:t>digunakan</a:t>
            </a:r>
            <a:r>
              <a:rPr lang="en-US" sz="1500">
                <a:solidFill>
                  <a:schemeClr val="bg1"/>
                </a:solidFill>
                <a:latin typeface="Karla" pitchFamily="2" charset="0"/>
              </a:rPr>
              <a:t> </a:t>
            </a:r>
            <a:r>
              <a:rPr lang="en-US" sz="1500" err="1">
                <a:solidFill>
                  <a:schemeClr val="bg1"/>
                </a:solidFill>
                <a:latin typeface="Karla" pitchFamily="2" charset="0"/>
              </a:rPr>
              <a:t>untuk</a:t>
            </a:r>
            <a:r>
              <a:rPr lang="en-US" sz="1500">
                <a:solidFill>
                  <a:schemeClr val="bg1"/>
                </a:solidFill>
                <a:latin typeface="Karla" pitchFamily="2" charset="0"/>
              </a:rPr>
              <a:t> </a:t>
            </a:r>
            <a:r>
              <a:rPr lang="en-US" sz="1500" err="1">
                <a:solidFill>
                  <a:schemeClr val="bg1"/>
                </a:solidFill>
                <a:latin typeface="Karla" pitchFamily="2" charset="0"/>
              </a:rPr>
              <a:t>mengolah</a:t>
            </a:r>
            <a:r>
              <a:rPr lang="en-US" sz="1500">
                <a:solidFill>
                  <a:schemeClr val="bg1"/>
                </a:solidFill>
                <a:latin typeface="Karla" pitchFamily="2" charset="0"/>
              </a:rPr>
              <a:t> data </a:t>
            </a:r>
            <a:r>
              <a:rPr lang="en-US" sz="1500" err="1">
                <a:solidFill>
                  <a:schemeClr val="bg1"/>
                </a:solidFill>
                <a:latin typeface="Karla" pitchFamily="2" charset="0"/>
              </a:rPr>
              <a:t>berdimensi</a:t>
            </a:r>
            <a:r>
              <a:rPr lang="en-US" sz="1500">
                <a:solidFill>
                  <a:schemeClr val="bg1"/>
                </a:solidFill>
                <a:latin typeface="Karla" pitchFamily="2" charset="0"/>
              </a:rPr>
              <a:t> </a:t>
            </a:r>
            <a:r>
              <a:rPr lang="en-US" sz="1500" err="1">
                <a:solidFill>
                  <a:schemeClr val="bg1"/>
                </a:solidFill>
                <a:latin typeface="Karla" pitchFamily="2" charset="0"/>
              </a:rPr>
              <a:t>tinggi</a:t>
            </a:r>
            <a:r>
              <a:rPr lang="en-US" sz="1500">
                <a:solidFill>
                  <a:schemeClr val="bg1"/>
                </a:solidFill>
                <a:latin typeface="Karla" pitchFamily="2" charset="0"/>
              </a:rPr>
              <a:t> </a:t>
            </a:r>
            <a:r>
              <a:rPr lang="en-US" sz="1500" err="1">
                <a:solidFill>
                  <a:schemeClr val="bg1"/>
                </a:solidFill>
                <a:latin typeface="Karla" pitchFamily="2" charset="0"/>
              </a:rPr>
              <a:t>adalah</a:t>
            </a:r>
            <a:r>
              <a:rPr lang="en-US" sz="1500">
                <a:solidFill>
                  <a:schemeClr val="bg1"/>
                </a:solidFill>
                <a:latin typeface="Karla" pitchFamily="2" charset="0"/>
              </a:rPr>
              <a:t> </a:t>
            </a:r>
            <a:r>
              <a:rPr lang="en-US" sz="1500" i="1">
                <a:solidFill>
                  <a:schemeClr val="bg1"/>
                </a:solidFill>
                <a:latin typeface="Karla" pitchFamily="2" charset="0"/>
              </a:rPr>
              <a:t>Eigenspace based Fuzzy C-Means </a:t>
            </a:r>
            <a:r>
              <a:rPr lang="en-US" sz="1500">
                <a:solidFill>
                  <a:schemeClr val="bg1"/>
                </a:solidFill>
                <a:latin typeface="Karla" pitchFamily="2" charset="0"/>
              </a:rPr>
              <a:t>(EFCM). </a:t>
            </a:r>
            <a:r>
              <a:rPr lang="en-US" sz="1500" err="1">
                <a:solidFill>
                  <a:schemeClr val="bg1"/>
                </a:solidFill>
                <a:latin typeface="Karla" pitchFamily="2" charset="0"/>
              </a:rPr>
              <a:t>Algoritma</a:t>
            </a:r>
            <a:r>
              <a:rPr lang="en-US" sz="1500">
                <a:solidFill>
                  <a:schemeClr val="bg1"/>
                </a:solidFill>
                <a:latin typeface="Karla" pitchFamily="2" charset="0"/>
              </a:rPr>
              <a:t> EFCM </a:t>
            </a:r>
            <a:r>
              <a:rPr lang="en-US" sz="1500" err="1">
                <a:solidFill>
                  <a:schemeClr val="bg1"/>
                </a:solidFill>
                <a:latin typeface="Karla" pitchFamily="2" charset="0"/>
              </a:rPr>
              <a:t>akan</a:t>
            </a:r>
            <a:r>
              <a:rPr lang="en-US" sz="1500">
                <a:solidFill>
                  <a:schemeClr val="bg1"/>
                </a:solidFill>
                <a:latin typeface="Karla" pitchFamily="2" charset="0"/>
              </a:rPr>
              <a:t> </a:t>
            </a:r>
            <a:r>
              <a:rPr lang="en-US" sz="1500" err="1">
                <a:solidFill>
                  <a:schemeClr val="bg1"/>
                </a:solidFill>
                <a:latin typeface="Karla" pitchFamily="2" charset="0"/>
              </a:rPr>
              <a:t>melakukan</a:t>
            </a:r>
            <a:r>
              <a:rPr lang="en-US" sz="1500">
                <a:solidFill>
                  <a:schemeClr val="bg1"/>
                </a:solidFill>
                <a:latin typeface="Karla" pitchFamily="2" charset="0"/>
              </a:rPr>
              <a:t> </a:t>
            </a:r>
            <a:r>
              <a:rPr lang="en-US" sz="1500" err="1">
                <a:solidFill>
                  <a:schemeClr val="bg1"/>
                </a:solidFill>
                <a:latin typeface="Karla" pitchFamily="2" charset="0"/>
              </a:rPr>
              <a:t>reduksi</a:t>
            </a:r>
            <a:r>
              <a:rPr lang="en-US" sz="1500">
                <a:solidFill>
                  <a:schemeClr val="bg1"/>
                </a:solidFill>
                <a:latin typeface="Karla" pitchFamily="2" charset="0"/>
              </a:rPr>
              <a:t> data </a:t>
            </a:r>
            <a:r>
              <a:rPr lang="en-US" sz="1500" err="1">
                <a:solidFill>
                  <a:schemeClr val="bg1"/>
                </a:solidFill>
                <a:latin typeface="Karla" pitchFamily="2" charset="0"/>
              </a:rPr>
              <a:t>tekstual</a:t>
            </a:r>
            <a:r>
              <a:rPr lang="en-US" sz="1500">
                <a:solidFill>
                  <a:schemeClr val="bg1"/>
                </a:solidFill>
                <a:latin typeface="Karla" pitchFamily="2" charset="0"/>
              </a:rPr>
              <a:t> </a:t>
            </a:r>
            <a:r>
              <a:rPr lang="en-US" sz="1500" err="1">
                <a:solidFill>
                  <a:schemeClr val="bg1"/>
                </a:solidFill>
                <a:latin typeface="Karla" pitchFamily="2" charset="0"/>
              </a:rPr>
              <a:t>dari</a:t>
            </a:r>
            <a:r>
              <a:rPr lang="en-US" sz="1500">
                <a:solidFill>
                  <a:schemeClr val="bg1"/>
                </a:solidFill>
                <a:latin typeface="Karla" pitchFamily="2" charset="0"/>
              </a:rPr>
              <a:t> data </a:t>
            </a:r>
            <a:r>
              <a:rPr lang="en-US" sz="1500" err="1">
                <a:solidFill>
                  <a:schemeClr val="bg1"/>
                </a:solidFill>
                <a:latin typeface="Karla" pitchFamily="2" charset="0"/>
              </a:rPr>
              <a:t>berdimensi</a:t>
            </a:r>
            <a:r>
              <a:rPr lang="en-US" sz="1500">
                <a:solidFill>
                  <a:schemeClr val="bg1"/>
                </a:solidFill>
                <a:latin typeface="Karla" pitchFamily="2" charset="0"/>
              </a:rPr>
              <a:t> </a:t>
            </a:r>
            <a:r>
              <a:rPr lang="en-US" sz="1500" err="1">
                <a:solidFill>
                  <a:schemeClr val="bg1"/>
                </a:solidFill>
                <a:latin typeface="Karla" pitchFamily="2" charset="0"/>
              </a:rPr>
              <a:t>tinggi</a:t>
            </a:r>
            <a:r>
              <a:rPr lang="en-US" sz="1500">
                <a:solidFill>
                  <a:schemeClr val="bg1"/>
                </a:solidFill>
                <a:latin typeface="Karla" pitchFamily="2" charset="0"/>
              </a:rPr>
              <a:t> </a:t>
            </a:r>
            <a:r>
              <a:rPr lang="en-US" sz="1500" err="1">
                <a:solidFill>
                  <a:schemeClr val="bg1"/>
                </a:solidFill>
                <a:latin typeface="Karla" pitchFamily="2" charset="0"/>
              </a:rPr>
              <a:t>teknik</a:t>
            </a:r>
            <a:r>
              <a:rPr lang="en-US" sz="1500">
                <a:solidFill>
                  <a:schemeClr val="bg1"/>
                </a:solidFill>
                <a:latin typeface="Karla" pitchFamily="2" charset="0"/>
              </a:rPr>
              <a:t> </a:t>
            </a:r>
            <a:r>
              <a:rPr lang="en-US" sz="1500" i="1">
                <a:solidFill>
                  <a:schemeClr val="bg1"/>
                </a:solidFill>
                <a:latin typeface="Karla" pitchFamily="2" charset="0"/>
              </a:rPr>
              <a:t>truncated</a:t>
            </a:r>
            <a:r>
              <a:rPr lang="en-US" sz="1500">
                <a:solidFill>
                  <a:schemeClr val="bg1"/>
                </a:solidFill>
                <a:latin typeface="Karla" pitchFamily="2" charset="0"/>
              </a:rPr>
              <a:t> SVD, </a:t>
            </a:r>
            <a:r>
              <a:rPr lang="en-US" sz="1500" err="1">
                <a:solidFill>
                  <a:schemeClr val="bg1"/>
                </a:solidFill>
                <a:latin typeface="Karla" pitchFamily="2" charset="0"/>
              </a:rPr>
              <a:t>lalu</a:t>
            </a:r>
            <a:r>
              <a:rPr lang="en-US" sz="1500">
                <a:solidFill>
                  <a:schemeClr val="bg1"/>
                </a:solidFill>
                <a:latin typeface="Karla" pitchFamily="2" charset="0"/>
              </a:rPr>
              <a:t> </a:t>
            </a:r>
            <a:r>
              <a:rPr lang="en-US" sz="1500" err="1">
                <a:solidFill>
                  <a:schemeClr val="bg1"/>
                </a:solidFill>
                <a:latin typeface="Karla" pitchFamily="2" charset="0"/>
              </a:rPr>
              <a:t>menghitung</a:t>
            </a:r>
            <a:r>
              <a:rPr lang="en-US" sz="1500">
                <a:solidFill>
                  <a:schemeClr val="bg1"/>
                </a:solidFill>
                <a:latin typeface="Karla" pitchFamily="2" charset="0"/>
              </a:rPr>
              <a:t> </a:t>
            </a:r>
            <a:r>
              <a:rPr lang="en-US" sz="1500" err="1">
                <a:solidFill>
                  <a:schemeClr val="bg1"/>
                </a:solidFill>
                <a:latin typeface="Karla" pitchFamily="2" charset="0"/>
              </a:rPr>
              <a:t>kembali</a:t>
            </a:r>
            <a:r>
              <a:rPr lang="en-US" sz="1500">
                <a:solidFill>
                  <a:schemeClr val="bg1"/>
                </a:solidFill>
                <a:latin typeface="Karla" pitchFamily="2" charset="0"/>
              </a:rPr>
              <a:t> </a:t>
            </a:r>
            <a:r>
              <a:rPr lang="en-US" sz="1500" err="1">
                <a:solidFill>
                  <a:schemeClr val="bg1"/>
                </a:solidFill>
                <a:latin typeface="Karla" pitchFamily="2" charset="0"/>
              </a:rPr>
              <a:t>pusat</a:t>
            </a:r>
            <a:r>
              <a:rPr lang="en-US" sz="1500">
                <a:solidFill>
                  <a:schemeClr val="bg1"/>
                </a:solidFill>
                <a:latin typeface="Karla" pitchFamily="2" charset="0"/>
              </a:rPr>
              <a:t> </a:t>
            </a:r>
            <a:r>
              <a:rPr lang="en-US" sz="1500" i="1">
                <a:solidFill>
                  <a:schemeClr val="bg1"/>
                </a:solidFill>
                <a:latin typeface="Karla" pitchFamily="2" charset="0"/>
              </a:rPr>
              <a:t>cluster </a:t>
            </a:r>
            <a:r>
              <a:rPr lang="en-US" sz="1500">
                <a:solidFill>
                  <a:schemeClr val="bg1"/>
                </a:solidFill>
                <a:latin typeface="Karla" pitchFamily="2" charset="0"/>
              </a:rPr>
              <a:t>pada data </a:t>
            </a:r>
            <a:r>
              <a:rPr lang="en-US" sz="1500" err="1">
                <a:solidFill>
                  <a:schemeClr val="bg1"/>
                </a:solidFill>
                <a:latin typeface="Karla" pitchFamily="2" charset="0"/>
              </a:rPr>
              <a:t>dengan</a:t>
            </a:r>
            <a:r>
              <a:rPr lang="en-US" sz="1500">
                <a:solidFill>
                  <a:schemeClr val="bg1"/>
                </a:solidFill>
                <a:latin typeface="Karla" pitchFamily="2" charset="0"/>
              </a:rPr>
              <a:t> </a:t>
            </a:r>
            <a:r>
              <a:rPr lang="en-US" sz="1500" err="1">
                <a:solidFill>
                  <a:schemeClr val="bg1"/>
                </a:solidFill>
                <a:latin typeface="Karla" pitchFamily="2" charset="0"/>
              </a:rPr>
              <a:t>dimensi</a:t>
            </a:r>
            <a:r>
              <a:rPr lang="en-US" sz="1500">
                <a:solidFill>
                  <a:schemeClr val="bg1"/>
                </a:solidFill>
                <a:latin typeface="Karla" pitchFamily="2" charset="0"/>
              </a:rPr>
              <a:t> </a:t>
            </a:r>
            <a:r>
              <a:rPr lang="en-US" sz="1500" err="1">
                <a:solidFill>
                  <a:schemeClr val="bg1"/>
                </a:solidFill>
                <a:latin typeface="Karla" pitchFamily="2" charset="0"/>
              </a:rPr>
              <a:t>awal</a:t>
            </a:r>
            <a:r>
              <a:rPr lang="en-US" sz="1500">
                <a:solidFill>
                  <a:schemeClr val="bg1"/>
                </a:solidFill>
                <a:latin typeface="Karla" pitchFamily="2" charset="0"/>
              </a:rPr>
              <a:t>. </a:t>
            </a:r>
            <a:r>
              <a:rPr lang="en-US" sz="1500" err="1">
                <a:solidFill>
                  <a:schemeClr val="bg1"/>
                </a:solidFill>
                <a:latin typeface="Karla" pitchFamily="2" charset="0"/>
              </a:rPr>
              <a:t>Untuk</a:t>
            </a:r>
            <a:r>
              <a:rPr lang="en-US" sz="1500">
                <a:solidFill>
                  <a:schemeClr val="bg1"/>
                </a:solidFill>
                <a:latin typeface="Karla" pitchFamily="2" charset="0"/>
              </a:rPr>
              <a:t> </a:t>
            </a:r>
            <a:r>
              <a:rPr lang="en-US" sz="1500" err="1">
                <a:solidFill>
                  <a:schemeClr val="bg1"/>
                </a:solidFill>
                <a:latin typeface="Karla" pitchFamily="2" charset="0"/>
              </a:rPr>
              <a:t>menghindari</a:t>
            </a:r>
            <a:r>
              <a:rPr lang="en-US" sz="1500">
                <a:solidFill>
                  <a:schemeClr val="bg1"/>
                </a:solidFill>
                <a:latin typeface="Karla" pitchFamily="2" charset="0"/>
              </a:rPr>
              <a:t> </a:t>
            </a:r>
            <a:r>
              <a:rPr lang="en-US" sz="1500" err="1">
                <a:solidFill>
                  <a:schemeClr val="bg1"/>
                </a:solidFill>
                <a:latin typeface="Karla" pitchFamily="2" charset="0"/>
              </a:rPr>
              <a:t>hilangnya</a:t>
            </a:r>
            <a:r>
              <a:rPr lang="en-US" sz="1500">
                <a:solidFill>
                  <a:schemeClr val="bg1"/>
                </a:solidFill>
                <a:latin typeface="Karla" pitchFamily="2" charset="0"/>
              </a:rPr>
              <a:t> </a:t>
            </a:r>
            <a:r>
              <a:rPr lang="en-US" sz="1500" err="1">
                <a:solidFill>
                  <a:schemeClr val="bg1"/>
                </a:solidFill>
                <a:latin typeface="Karla" pitchFamily="2" charset="0"/>
              </a:rPr>
              <a:t>fitur</a:t>
            </a:r>
            <a:r>
              <a:rPr lang="en-US" sz="1500">
                <a:solidFill>
                  <a:schemeClr val="bg1"/>
                </a:solidFill>
                <a:latin typeface="Karla" pitchFamily="2" charset="0"/>
              </a:rPr>
              <a:t> </a:t>
            </a:r>
            <a:r>
              <a:rPr lang="en-US" sz="1500" err="1">
                <a:solidFill>
                  <a:schemeClr val="bg1"/>
                </a:solidFill>
                <a:latin typeface="Karla" pitchFamily="2" charset="0"/>
              </a:rPr>
              <a:t>atau</a:t>
            </a:r>
            <a:r>
              <a:rPr lang="en-US" sz="1500">
                <a:solidFill>
                  <a:schemeClr val="bg1"/>
                </a:solidFill>
                <a:latin typeface="Karla" pitchFamily="2" charset="0"/>
              </a:rPr>
              <a:t> kata yang </a:t>
            </a:r>
            <a:r>
              <a:rPr lang="en-US" sz="1500" err="1">
                <a:solidFill>
                  <a:schemeClr val="bg1"/>
                </a:solidFill>
                <a:latin typeface="Karla" pitchFamily="2" charset="0"/>
              </a:rPr>
              <a:t>penting</a:t>
            </a:r>
            <a:r>
              <a:rPr lang="en-US" sz="1500">
                <a:solidFill>
                  <a:schemeClr val="bg1"/>
                </a:solidFill>
                <a:latin typeface="Karla" pitchFamily="2" charset="0"/>
              </a:rPr>
              <a:t>, EFCM </a:t>
            </a:r>
            <a:r>
              <a:rPr lang="en-US" sz="1500" err="1">
                <a:solidFill>
                  <a:schemeClr val="bg1"/>
                </a:solidFill>
                <a:latin typeface="Karla" pitchFamily="2" charset="0"/>
              </a:rPr>
              <a:t>cenderung</a:t>
            </a:r>
            <a:r>
              <a:rPr lang="en-US" sz="1500">
                <a:solidFill>
                  <a:schemeClr val="bg1"/>
                </a:solidFill>
                <a:latin typeface="Karla" pitchFamily="2" charset="0"/>
              </a:rPr>
              <a:t> </a:t>
            </a:r>
            <a:r>
              <a:rPr lang="en-US" sz="1500" err="1">
                <a:solidFill>
                  <a:schemeClr val="bg1"/>
                </a:solidFill>
                <a:latin typeface="Karla" pitchFamily="2" charset="0"/>
              </a:rPr>
              <a:t>dilengkapi</a:t>
            </a:r>
            <a:r>
              <a:rPr lang="en-US" sz="1500">
                <a:solidFill>
                  <a:schemeClr val="bg1"/>
                </a:solidFill>
                <a:latin typeface="Karla" pitchFamily="2" charset="0"/>
              </a:rPr>
              <a:t> </a:t>
            </a:r>
            <a:r>
              <a:rPr lang="en-US" sz="1500" err="1">
                <a:solidFill>
                  <a:schemeClr val="bg1"/>
                </a:solidFill>
                <a:latin typeface="Karla" pitchFamily="2" charset="0"/>
              </a:rPr>
              <a:t>dengan</a:t>
            </a:r>
            <a:r>
              <a:rPr lang="en-US" sz="1500">
                <a:solidFill>
                  <a:schemeClr val="bg1"/>
                </a:solidFill>
                <a:latin typeface="Karla" pitchFamily="2" charset="0"/>
              </a:rPr>
              <a:t> </a:t>
            </a:r>
            <a:r>
              <a:rPr lang="en-US" sz="1500" err="1">
                <a:solidFill>
                  <a:schemeClr val="bg1"/>
                </a:solidFill>
                <a:latin typeface="Karla" pitchFamily="2" charset="0"/>
              </a:rPr>
              <a:t>fungsi</a:t>
            </a:r>
            <a:r>
              <a:rPr lang="en-US" sz="1500">
                <a:solidFill>
                  <a:schemeClr val="bg1"/>
                </a:solidFill>
                <a:latin typeface="Karla" pitchFamily="2" charset="0"/>
              </a:rPr>
              <a:t> </a:t>
            </a:r>
            <a:r>
              <a:rPr lang="en-US" sz="1500" i="1">
                <a:solidFill>
                  <a:schemeClr val="bg1"/>
                </a:solidFill>
                <a:latin typeface="Karla" pitchFamily="2" charset="0"/>
              </a:rPr>
              <a:t>kernel </a:t>
            </a:r>
            <a:r>
              <a:rPr lang="en-US" sz="1500" err="1">
                <a:solidFill>
                  <a:schemeClr val="bg1"/>
                </a:solidFill>
                <a:latin typeface="Karla" pitchFamily="2" charset="0"/>
              </a:rPr>
              <a:t>untuk</a:t>
            </a:r>
            <a:r>
              <a:rPr lang="en-US" sz="1500">
                <a:solidFill>
                  <a:schemeClr val="bg1"/>
                </a:solidFill>
                <a:latin typeface="Karla" pitchFamily="2" charset="0"/>
              </a:rPr>
              <a:t> </a:t>
            </a:r>
            <a:r>
              <a:rPr lang="en-US" sz="1500" err="1">
                <a:solidFill>
                  <a:schemeClr val="bg1"/>
                </a:solidFill>
                <a:latin typeface="Karla" pitchFamily="2" charset="0"/>
              </a:rPr>
              <a:t>merepresentasikan</a:t>
            </a:r>
            <a:r>
              <a:rPr lang="en-US" sz="1500">
                <a:solidFill>
                  <a:schemeClr val="bg1"/>
                </a:solidFill>
                <a:latin typeface="Karla" pitchFamily="2" charset="0"/>
              </a:rPr>
              <a:t> </a:t>
            </a:r>
            <a:r>
              <a:rPr lang="en-US" sz="1500" err="1">
                <a:solidFill>
                  <a:schemeClr val="bg1"/>
                </a:solidFill>
                <a:latin typeface="Karla" pitchFamily="2" charset="0"/>
              </a:rPr>
              <a:t>perkalian</a:t>
            </a:r>
            <a:r>
              <a:rPr lang="en-US" sz="1500">
                <a:solidFill>
                  <a:schemeClr val="bg1"/>
                </a:solidFill>
                <a:latin typeface="Karla" pitchFamily="2" charset="0"/>
              </a:rPr>
              <a:t> </a:t>
            </a:r>
            <a:r>
              <a:rPr lang="en-US" sz="1500" err="1">
                <a:solidFill>
                  <a:schemeClr val="bg1"/>
                </a:solidFill>
                <a:latin typeface="Karla" pitchFamily="2" charset="0"/>
              </a:rPr>
              <a:t>dalam</a:t>
            </a:r>
            <a:r>
              <a:rPr lang="en-US" sz="1500">
                <a:solidFill>
                  <a:schemeClr val="bg1"/>
                </a:solidFill>
                <a:latin typeface="Karla" pitchFamily="2" charset="0"/>
              </a:rPr>
              <a:t> pada </a:t>
            </a:r>
            <a:r>
              <a:rPr lang="en-US" sz="1500" err="1">
                <a:solidFill>
                  <a:schemeClr val="bg1"/>
                </a:solidFill>
                <a:latin typeface="Karla" pitchFamily="2" charset="0"/>
              </a:rPr>
              <a:t>ruang</a:t>
            </a:r>
            <a:r>
              <a:rPr lang="en-US" sz="1500">
                <a:solidFill>
                  <a:schemeClr val="bg1"/>
                </a:solidFill>
                <a:latin typeface="Karla" pitchFamily="2" charset="0"/>
              </a:rPr>
              <a:t> </a:t>
            </a:r>
            <a:r>
              <a:rPr lang="en-US" sz="1500" err="1">
                <a:solidFill>
                  <a:schemeClr val="bg1"/>
                </a:solidFill>
                <a:latin typeface="Karla" pitchFamily="2" charset="0"/>
              </a:rPr>
              <a:t>fitur</a:t>
            </a:r>
            <a:r>
              <a:rPr lang="en-US" sz="1500">
                <a:solidFill>
                  <a:schemeClr val="bg1"/>
                </a:solidFill>
                <a:latin typeface="Karla" pitchFamily="2" charset="0"/>
              </a:rPr>
              <a:t>. </a:t>
            </a:r>
            <a:endParaRPr lang="en-ID" sz="1500" i="1">
              <a:solidFill>
                <a:schemeClr val="bg1"/>
              </a:solidFill>
              <a:latin typeface="Karla" pitchFamily="2" charset="0"/>
            </a:endParaRPr>
          </a:p>
        </p:txBody>
      </p:sp>
      <p:grpSp>
        <p:nvGrpSpPr>
          <p:cNvPr id="35" name="Google Shape;425;p35">
            <a:extLst>
              <a:ext uri="{FF2B5EF4-FFF2-40B4-BE49-F238E27FC236}">
                <a16:creationId xmlns:a16="http://schemas.microsoft.com/office/drawing/2014/main" id="{54E5BA46-3290-E918-5CEB-3FAD0F675CFF}"/>
              </a:ext>
            </a:extLst>
          </p:cNvPr>
          <p:cNvGrpSpPr/>
          <p:nvPr/>
        </p:nvGrpSpPr>
        <p:grpSpPr>
          <a:xfrm rot="1630486">
            <a:off x="2549219" y="3851924"/>
            <a:ext cx="641995" cy="681140"/>
            <a:chOff x="1856136" y="1549944"/>
            <a:chExt cx="306652" cy="312583"/>
          </a:xfrm>
        </p:grpSpPr>
        <p:sp>
          <p:nvSpPr>
            <p:cNvPr id="36" name="Google Shape;426;p35">
              <a:extLst>
                <a:ext uri="{FF2B5EF4-FFF2-40B4-BE49-F238E27FC236}">
                  <a16:creationId xmlns:a16="http://schemas.microsoft.com/office/drawing/2014/main" id="{541EE925-61EA-80EB-5CDC-1D0E79A69193}"/>
                </a:ext>
              </a:extLst>
            </p:cNvPr>
            <p:cNvSpPr/>
            <p:nvPr/>
          </p:nvSpPr>
          <p:spPr>
            <a:xfrm>
              <a:off x="1856136" y="1549944"/>
              <a:ext cx="306652" cy="312583"/>
            </a:xfrm>
            <a:custGeom>
              <a:avLst/>
              <a:gdLst/>
              <a:ahLst/>
              <a:cxnLst/>
              <a:rect l="l" t="t" r="r" b="b"/>
              <a:pathLst>
                <a:path w="9773" h="9962" extrusionOk="0">
                  <a:moveTo>
                    <a:pt x="7598" y="3649"/>
                  </a:moveTo>
                  <a:lnTo>
                    <a:pt x="6931" y="4206"/>
                  </a:lnTo>
                  <a:cubicBezTo>
                    <a:pt x="6951" y="4155"/>
                    <a:pt x="6971" y="4105"/>
                    <a:pt x="6981" y="4054"/>
                  </a:cubicBezTo>
                  <a:cubicBezTo>
                    <a:pt x="7062" y="3943"/>
                    <a:pt x="7143" y="3862"/>
                    <a:pt x="7244" y="3801"/>
                  </a:cubicBezTo>
                  <a:cubicBezTo>
                    <a:pt x="7355" y="3720"/>
                    <a:pt x="7477" y="3680"/>
                    <a:pt x="7598" y="3649"/>
                  </a:cubicBezTo>
                  <a:close/>
                  <a:moveTo>
                    <a:pt x="5039" y="4246"/>
                  </a:moveTo>
                  <a:lnTo>
                    <a:pt x="4827" y="4853"/>
                  </a:lnTo>
                  <a:lnTo>
                    <a:pt x="4614" y="4287"/>
                  </a:lnTo>
                  <a:cubicBezTo>
                    <a:pt x="4654" y="4276"/>
                    <a:pt x="4685" y="4267"/>
                    <a:pt x="4715" y="4267"/>
                  </a:cubicBezTo>
                  <a:cubicBezTo>
                    <a:pt x="4827" y="4256"/>
                    <a:pt x="4928" y="4246"/>
                    <a:pt x="5039" y="4246"/>
                  </a:cubicBezTo>
                  <a:close/>
                  <a:moveTo>
                    <a:pt x="5002" y="0"/>
                  </a:moveTo>
                  <a:cubicBezTo>
                    <a:pt x="4913" y="0"/>
                    <a:pt x="4824" y="3"/>
                    <a:pt x="4735" y="8"/>
                  </a:cubicBezTo>
                  <a:cubicBezTo>
                    <a:pt x="4179" y="38"/>
                    <a:pt x="3633" y="160"/>
                    <a:pt x="3117" y="382"/>
                  </a:cubicBezTo>
                  <a:cubicBezTo>
                    <a:pt x="2611" y="594"/>
                    <a:pt x="2145" y="878"/>
                    <a:pt x="1731" y="1242"/>
                  </a:cubicBezTo>
                  <a:cubicBezTo>
                    <a:pt x="1316" y="1616"/>
                    <a:pt x="962" y="2041"/>
                    <a:pt x="679" y="2516"/>
                  </a:cubicBezTo>
                  <a:cubicBezTo>
                    <a:pt x="426" y="2952"/>
                    <a:pt x="234" y="3427"/>
                    <a:pt x="122" y="3923"/>
                  </a:cubicBezTo>
                  <a:lnTo>
                    <a:pt x="113" y="3923"/>
                  </a:lnTo>
                  <a:cubicBezTo>
                    <a:pt x="21" y="4074"/>
                    <a:pt x="1" y="4246"/>
                    <a:pt x="41" y="4418"/>
                  </a:cubicBezTo>
                  <a:cubicBezTo>
                    <a:pt x="82" y="4590"/>
                    <a:pt x="183" y="4732"/>
                    <a:pt x="335" y="4823"/>
                  </a:cubicBezTo>
                  <a:lnTo>
                    <a:pt x="2631" y="6209"/>
                  </a:lnTo>
                  <a:lnTo>
                    <a:pt x="2257" y="6259"/>
                  </a:lnTo>
                  <a:cubicBezTo>
                    <a:pt x="1943" y="6300"/>
                    <a:pt x="1711" y="6563"/>
                    <a:pt x="1721" y="6877"/>
                  </a:cubicBezTo>
                  <a:lnTo>
                    <a:pt x="1781" y="9365"/>
                  </a:lnTo>
                  <a:cubicBezTo>
                    <a:pt x="1792" y="9537"/>
                    <a:pt x="1862" y="9698"/>
                    <a:pt x="1984" y="9810"/>
                  </a:cubicBezTo>
                  <a:cubicBezTo>
                    <a:pt x="2105" y="9911"/>
                    <a:pt x="2247" y="9961"/>
                    <a:pt x="2399" y="9961"/>
                  </a:cubicBezTo>
                  <a:lnTo>
                    <a:pt x="2449" y="9961"/>
                  </a:lnTo>
                  <a:lnTo>
                    <a:pt x="4411" y="9770"/>
                  </a:lnTo>
                  <a:cubicBezTo>
                    <a:pt x="4462" y="9790"/>
                    <a:pt x="4523" y="9790"/>
                    <a:pt x="4573" y="9790"/>
                  </a:cubicBezTo>
                  <a:lnTo>
                    <a:pt x="4624" y="9790"/>
                  </a:lnTo>
                  <a:cubicBezTo>
                    <a:pt x="4705" y="9790"/>
                    <a:pt x="4776" y="9770"/>
                    <a:pt x="4847" y="9729"/>
                  </a:cubicBezTo>
                  <a:lnTo>
                    <a:pt x="8347" y="9395"/>
                  </a:lnTo>
                  <a:cubicBezTo>
                    <a:pt x="8509" y="9385"/>
                    <a:pt x="8660" y="9304"/>
                    <a:pt x="8761" y="9172"/>
                  </a:cubicBezTo>
                  <a:cubicBezTo>
                    <a:pt x="8862" y="9041"/>
                    <a:pt x="8913" y="8879"/>
                    <a:pt x="8893" y="8718"/>
                  </a:cubicBezTo>
                  <a:lnTo>
                    <a:pt x="8559" y="6027"/>
                  </a:lnTo>
                  <a:cubicBezTo>
                    <a:pt x="8539" y="5865"/>
                    <a:pt x="8448" y="5713"/>
                    <a:pt x="8327" y="5622"/>
                  </a:cubicBezTo>
                  <a:cubicBezTo>
                    <a:pt x="8220" y="5541"/>
                    <a:pt x="8095" y="5492"/>
                    <a:pt x="7966" y="5492"/>
                  </a:cubicBezTo>
                  <a:cubicBezTo>
                    <a:pt x="7934" y="5492"/>
                    <a:pt x="7903" y="5495"/>
                    <a:pt x="7871" y="5501"/>
                  </a:cubicBezTo>
                  <a:lnTo>
                    <a:pt x="7315" y="5571"/>
                  </a:lnTo>
                  <a:lnTo>
                    <a:pt x="9460" y="3791"/>
                  </a:lnTo>
                  <a:cubicBezTo>
                    <a:pt x="9732" y="3568"/>
                    <a:pt x="9773" y="3154"/>
                    <a:pt x="9550" y="2880"/>
                  </a:cubicBezTo>
                  <a:cubicBezTo>
                    <a:pt x="9530" y="2860"/>
                    <a:pt x="9520" y="2850"/>
                    <a:pt x="9510" y="2830"/>
                  </a:cubicBezTo>
                  <a:cubicBezTo>
                    <a:pt x="9439" y="2689"/>
                    <a:pt x="9358" y="2547"/>
                    <a:pt x="9267" y="2405"/>
                  </a:cubicBezTo>
                  <a:lnTo>
                    <a:pt x="9267" y="2395"/>
                  </a:lnTo>
                  <a:cubicBezTo>
                    <a:pt x="8781" y="1637"/>
                    <a:pt x="8114" y="1009"/>
                    <a:pt x="7325" y="585"/>
                  </a:cubicBezTo>
                  <a:cubicBezTo>
                    <a:pt x="6606" y="202"/>
                    <a:pt x="5804" y="0"/>
                    <a:pt x="5002" y="0"/>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27;p35">
              <a:extLst>
                <a:ext uri="{FF2B5EF4-FFF2-40B4-BE49-F238E27FC236}">
                  <a16:creationId xmlns:a16="http://schemas.microsoft.com/office/drawing/2014/main" id="{BC183370-09C2-F89E-9AB4-D8BA6546A4B9}"/>
                </a:ext>
              </a:extLst>
            </p:cNvPr>
            <p:cNvSpPr/>
            <p:nvPr/>
          </p:nvSpPr>
          <p:spPr>
            <a:xfrm>
              <a:off x="1877096" y="1608557"/>
              <a:ext cx="262849" cy="78444"/>
            </a:xfrm>
            <a:custGeom>
              <a:avLst/>
              <a:gdLst/>
              <a:ahLst/>
              <a:cxnLst/>
              <a:rect l="l" t="t" r="r" b="b"/>
              <a:pathLst>
                <a:path w="8377" h="2500" extrusionOk="0">
                  <a:moveTo>
                    <a:pt x="6717" y="1"/>
                  </a:moveTo>
                  <a:lnTo>
                    <a:pt x="861" y="740"/>
                  </a:lnTo>
                  <a:cubicBezTo>
                    <a:pt x="578" y="1286"/>
                    <a:pt x="284" y="1842"/>
                    <a:pt x="1" y="2399"/>
                  </a:cubicBezTo>
                  <a:cubicBezTo>
                    <a:pt x="179" y="2309"/>
                    <a:pt x="586" y="2129"/>
                    <a:pt x="1111" y="2129"/>
                  </a:cubicBezTo>
                  <a:cubicBezTo>
                    <a:pt x="1240" y="2129"/>
                    <a:pt x="1376" y="2140"/>
                    <a:pt x="1518" y="2166"/>
                  </a:cubicBezTo>
                  <a:cubicBezTo>
                    <a:pt x="1902" y="2237"/>
                    <a:pt x="2196" y="2378"/>
                    <a:pt x="2378" y="2500"/>
                  </a:cubicBezTo>
                  <a:cubicBezTo>
                    <a:pt x="2590" y="2318"/>
                    <a:pt x="3136" y="1903"/>
                    <a:pt x="3966" y="1792"/>
                  </a:cubicBezTo>
                  <a:cubicBezTo>
                    <a:pt x="4110" y="1772"/>
                    <a:pt x="4249" y="1764"/>
                    <a:pt x="4380" y="1764"/>
                  </a:cubicBezTo>
                  <a:cubicBezTo>
                    <a:pt x="5002" y="1764"/>
                    <a:pt x="5467" y="1953"/>
                    <a:pt x="5676" y="2044"/>
                  </a:cubicBezTo>
                  <a:cubicBezTo>
                    <a:pt x="5787" y="1852"/>
                    <a:pt x="5959" y="1610"/>
                    <a:pt x="6242" y="1417"/>
                  </a:cubicBezTo>
                  <a:cubicBezTo>
                    <a:pt x="6552" y="1210"/>
                    <a:pt x="6891" y="1141"/>
                    <a:pt x="7205" y="1141"/>
                  </a:cubicBezTo>
                  <a:cubicBezTo>
                    <a:pt x="7813" y="1141"/>
                    <a:pt x="8330" y="1401"/>
                    <a:pt x="8376" y="1428"/>
                  </a:cubicBezTo>
                  <a:lnTo>
                    <a:pt x="8083" y="861"/>
                  </a:lnTo>
                  <a:lnTo>
                    <a:pt x="6717" y="1"/>
                  </a:ln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28;p35">
              <a:extLst>
                <a:ext uri="{FF2B5EF4-FFF2-40B4-BE49-F238E27FC236}">
                  <a16:creationId xmlns:a16="http://schemas.microsoft.com/office/drawing/2014/main" id="{CBDE0E80-5B90-E1C0-ECD3-B9735911E22F}"/>
                </a:ext>
              </a:extLst>
            </p:cNvPr>
            <p:cNvSpPr/>
            <p:nvPr/>
          </p:nvSpPr>
          <p:spPr>
            <a:xfrm>
              <a:off x="1877096" y="1569053"/>
              <a:ext cx="262849" cy="114779"/>
            </a:xfrm>
            <a:custGeom>
              <a:avLst/>
              <a:gdLst/>
              <a:ahLst/>
              <a:cxnLst/>
              <a:rect l="l" t="t" r="r" b="b"/>
              <a:pathLst>
                <a:path w="8377" h="3658" extrusionOk="0">
                  <a:moveTo>
                    <a:pt x="4313" y="0"/>
                  </a:moveTo>
                  <a:cubicBezTo>
                    <a:pt x="4241" y="0"/>
                    <a:pt x="4170" y="2"/>
                    <a:pt x="4098" y="6"/>
                  </a:cubicBezTo>
                  <a:cubicBezTo>
                    <a:pt x="2105" y="117"/>
                    <a:pt x="396" y="1614"/>
                    <a:pt x="1" y="3658"/>
                  </a:cubicBezTo>
                  <a:cubicBezTo>
                    <a:pt x="92" y="3465"/>
                    <a:pt x="476" y="2767"/>
                    <a:pt x="1326" y="2433"/>
                  </a:cubicBezTo>
                  <a:cubicBezTo>
                    <a:pt x="1667" y="2298"/>
                    <a:pt x="1987" y="2259"/>
                    <a:pt x="2247" y="2259"/>
                  </a:cubicBezTo>
                  <a:cubicBezTo>
                    <a:pt x="2474" y="2259"/>
                    <a:pt x="2654" y="2289"/>
                    <a:pt x="2763" y="2312"/>
                  </a:cubicBezTo>
                  <a:cubicBezTo>
                    <a:pt x="2853" y="2201"/>
                    <a:pt x="3339" y="1655"/>
                    <a:pt x="4168" y="1574"/>
                  </a:cubicBezTo>
                  <a:cubicBezTo>
                    <a:pt x="4233" y="1568"/>
                    <a:pt x="4296" y="1565"/>
                    <a:pt x="4357" y="1565"/>
                  </a:cubicBezTo>
                  <a:cubicBezTo>
                    <a:pt x="5044" y="1565"/>
                    <a:pt x="5514" y="1906"/>
                    <a:pt x="5635" y="1999"/>
                  </a:cubicBezTo>
                  <a:cubicBezTo>
                    <a:pt x="5805" y="1914"/>
                    <a:pt x="6144" y="1780"/>
                    <a:pt x="6588" y="1780"/>
                  </a:cubicBezTo>
                  <a:cubicBezTo>
                    <a:pt x="6674" y="1780"/>
                    <a:pt x="6765" y="1785"/>
                    <a:pt x="6859" y="1796"/>
                  </a:cubicBezTo>
                  <a:cubicBezTo>
                    <a:pt x="7760" y="1907"/>
                    <a:pt x="8275" y="2545"/>
                    <a:pt x="8376" y="2687"/>
                  </a:cubicBezTo>
                  <a:cubicBezTo>
                    <a:pt x="7648" y="1044"/>
                    <a:pt x="6042" y="0"/>
                    <a:pt x="4313" y="0"/>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29;p35">
              <a:extLst>
                <a:ext uri="{FF2B5EF4-FFF2-40B4-BE49-F238E27FC236}">
                  <a16:creationId xmlns:a16="http://schemas.microsoft.com/office/drawing/2014/main" id="{9CE78C29-50A1-E55A-FBE9-23D76F851308}"/>
                </a:ext>
              </a:extLst>
            </p:cNvPr>
            <p:cNvSpPr/>
            <p:nvPr/>
          </p:nvSpPr>
          <p:spPr>
            <a:xfrm>
              <a:off x="1875841" y="1652141"/>
              <a:ext cx="265705" cy="111673"/>
            </a:xfrm>
            <a:custGeom>
              <a:avLst/>
              <a:gdLst/>
              <a:ahLst/>
              <a:cxnLst/>
              <a:rect l="l" t="t" r="r" b="b"/>
              <a:pathLst>
                <a:path w="8468" h="3559" extrusionOk="0">
                  <a:moveTo>
                    <a:pt x="8422" y="1"/>
                  </a:moveTo>
                  <a:cubicBezTo>
                    <a:pt x="8412" y="1"/>
                    <a:pt x="8401" y="3"/>
                    <a:pt x="8396" y="8"/>
                  </a:cubicBezTo>
                  <a:lnTo>
                    <a:pt x="4199" y="3478"/>
                  </a:lnTo>
                  <a:lnTo>
                    <a:pt x="61" y="969"/>
                  </a:lnTo>
                  <a:cubicBezTo>
                    <a:pt x="55" y="966"/>
                    <a:pt x="50" y="965"/>
                    <a:pt x="45" y="965"/>
                  </a:cubicBezTo>
                  <a:cubicBezTo>
                    <a:pt x="30" y="965"/>
                    <a:pt x="18" y="975"/>
                    <a:pt x="11" y="989"/>
                  </a:cubicBezTo>
                  <a:cubicBezTo>
                    <a:pt x="0" y="999"/>
                    <a:pt x="0" y="1030"/>
                    <a:pt x="20" y="1040"/>
                  </a:cubicBezTo>
                  <a:lnTo>
                    <a:pt x="4188" y="3559"/>
                  </a:lnTo>
                  <a:lnTo>
                    <a:pt x="4208" y="3559"/>
                  </a:lnTo>
                  <a:cubicBezTo>
                    <a:pt x="4208" y="3559"/>
                    <a:pt x="4219" y="3559"/>
                    <a:pt x="4228" y="3548"/>
                  </a:cubicBezTo>
                  <a:lnTo>
                    <a:pt x="8447" y="69"/>
                  </a:lnTo>
                  <a:cubicBezTo>
                    <a:pt x="8457" y="48"/>
                    <a:pt x="8467" y="28"/>
                    <a:pt x="8447" y="8"/>
                  </a:cubicBezTo>
                  <a:cubicBezTo>
                    <a:pt x="8442" y="3"/>
                    <a:pt x="8432" y="1"/>
                    <a:pt x="8422"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30;p35">
              <a:extLst>
                <a:ext uri="{FF2B5EF4-FFF2-40B4-BE49-F238E27FC236}">
                  <a16:creationId xmlns:a16="http://schemas.microsoft.com/office/drawing/2014/main" id="{4E800D8A-CF3F-013E-6254-A2777B434FF8}"/>
                </a:ext>
              </a:extLst>
            </p:cNvPr>
            <p:cNvSpPr/>
            <p:nvPr/>
          </p:nvSpPr>
          <p:spPr>
            <a:xfrm>
              <a:off x="1962506" y="1630365"/>
              <a:ext cx="92689" cy="133449"/>
            </a:xfrm>
            <a:custGeom>
              <a:avLst/>
              <a:gdLst/>
              <a:ahLst/>
              <a:cxnLst/>
              <a:rect l="l" t="t" r="r" b="b"/>
              <a:pathLst>
                <a:path w="2954" h="4253" extrusionOk="0">
                  <a:moveTo>
                    <a:pt x="2907" y="0"/>
                  </a:moveTo>
                  <a:cubicBezTo>
                    <a:pt x="2893" y="0"/>
                    <a:pt x="2880" y="10"/>
                    <a:pt x="2873" y="24"/>
                  </a:cubicBezTo>
                  <a:lnTo>
                    <a:pt x="1446" y="4101"/>
                  </a:lnTo>
                  <a:lnTo>
                    <a:pt x="81" y="348"/>
                  </a:lnTo>
                  <a:cubicBezTo>
                    <a:pt x="71" y="328"/>
                    <a:pt x="50" y="317"/>
                    <a:pt x="30" y="317"/>
                  </a:cubicBezTo>
                  <a:cubicBezTo>
                    <a:pt x="10" y="328"/>
                    <a:pt x="0" y="348"/>
                    <a:pt x="10" y="368"/>
                  </a:cubicBezTo>
                  <a:lnTo>
                    <a:pt x="1406" y="4233"/>
                  </a:lnTo>
                  <a:cubicBezTo>
                    <a:pt x="1416" y="4242"/>
                    <a:pt x="1426" y="4253"/>
                    <a:pt x="1446" y="4253"/>
                  </a:cubicBezTo>
                  <a:cubicBezTo>
                    <a:pt x="1457" y="4253"/>
                    <a:pt x="1477" y="4242"/>
                    <a:pt x="1477" y="4233"/>
                  </a:cubicBezTo>
                  <a:lnTo>
                    <a:pt x="2943" y="54"/>
                  </a:lnTo>
                  <a:cubicBezTo>
                    <a:pt x="2954" y="34"/>
                    <a:pt x="2943" y="14"/>
                    <a:pt x="2923" y="4"/>
                  </a:cubicBezTo>
                  <a:cubicBezTo>
                    <a:pt x="2918" y="1"/>
                    <a:pt x="2912" y="0"/>
                    <a:pt x="2907"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31;p35">
              <a:extLst>
                <a:ext uri="{FF2B5EF4-FFF2-40B4-BE49-F238E27FC236}">
                  <a16:creationId xmlns:a16="http://schemas.microsoft.com/office/drawing/2014/main" id="{70461A52-615A-8A63-12E5-D3E4D8124B62}"/>
                </a:ext>
              </a:extLst>
            </p:cNvPr>
            <p:cNvSpPr/>
            <p:nvPr/>
          </p:nvSpPr>
          <p:spPr>
            <a:xfrm>
              <a:off x="1950112" y="1671532"/>
              <a:ext cx="106683" cy="92281"/>
            </a:xfrm>
            <a:custGeom>
              <a:avLst/>
              <a:gdLst/>
              <a:ahLst/>
              <a:cxnLst/>
              <a:rect l="l" t="t" r="r" b="b"/>
              <a:pathLst>
                <a:path w="3400" h="2941" extrusionOk="0">
                  <a:moveTo>
                    <a:pt x="3344" y="0"/>
                  </a:moveTo>
                  <a:cubicBezTo>
                    <a:pt x="3334" y="0"/>
                    <a:pt x="3324" y="5"/>
                    <a:pt x="3318" y="17"/>
                  </a:cubicBezTo>
                  <a:lnTo>
                    <a:pt x="1832" y="2829"/>
                  </a:lnTo>
                  <a:lnTo>
                    <a:pt x="81" y="473"/>
                  </a:lnTo>
                  <a:cubicBezTo>
                    <a:pt x="69" y="461"/>
                    <a:pt x="57" y="456"/>
                    <a:pt x="45" y="456"/>
                  </a:cubicBezTo>
                  <a:cubicBezTo>
                    <a:pt x="37" y="456"/>
                    <a:pt x="29" y="458"/>
                    <a:pt x="20" y="462"/>
                  </a:cubicBezTo>
                  <a:cubicBezTo>
                    <a:pt x="11" y="473"/>
                    <a:pt x="0" y="503"/>
                    <a:pt x="20" y="513"/>
                  </a:cubicBezTo>
                  <a:lnTo>
                    <a:pt x="1811" y="2930"/>
                  </a:lnTo>
                  <a:cubicBezTo>
                    <a:pt x="1811" y="2941"/>
                    <a:pt x="1821" y="2941"/>
                    <a:pt x="1841" y="2941"/>
                  </a:cubicBezTo>
                  <a:cubicBezTo>
                    <a:pt x="1852" y="2941"/>
                    <a:pt x="1861" y="2930"/>
                    <a:pt x="1872" y="2921"/>
                  </a:cubicBezTo>
                  <a:lnTo>
                    <a:pt x="3389" y="57"/>
                  </a:lnTo>
                  <a:cubicBezTo>
                    <a:pt x="3399" y="37"/>
                    <a:pt x="3389" y="17"/>
                    <a:pt x="3369" y="7"/>
                  </a:cubicBezTo>
                  <a:cubicBezTo>
                    <a:pt x="3361" y="3"/>
                    <a:pt x="3352" y="0"/>
                    <a:pt x="3344"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32;p35">
              <a:extLst>
                <a:ext uri="{FF2B5EF4-FFF2-40B4-BE49-F238E27FC236}">
                  <a16:creationId xmlns:a16="http://schemas.microsoft.com/office/drawing/2014/main" id="{17A9953B-0348-CA96-07A9-94B197E87E15}"/>
                </a:ext>
              </a:extLst>
            </p:cNvPr>
            <p:cNvSpPr/>
            <p:nvPr/>
          </p:nvSpPr>
          <p:spPr>
            <a:xfrm>
              <a:off x="1929497" y="1741567"/>
              <a:ext cx="186665" cy="101914"/>
            </a:xfrm>
            <a:custGeom>
              <a:avLst/>
              <a:gdLst/>
              <a:ahLst/>
              <a:cxnLst/>
              <a:rect l="l" t="t" r="r" b="b"/>
              <a:pathLst>
                <a:path w="5949" h="3248" extrusionOk="0">
                  <a:moveTo>
                    <a:pt x="5614" y="1"/>
                  </a:moveTo>
                  <a:lnTo>
                    <a:pt x="0" y="759"/>
                  </a:lnTo>
                  <a:lnTo>
                    <a:pt x="61" y="3247"/>
                  </a:lnTo>
                  <a:lnTo>
                    <a:pt x="5948" y="2681"/>
                  </a:lnTo>
                  <a:lnTo>
                    <a:pt x="5614" y="1"/>
                  </a:lnTo>
                  <a:close/>
                </a:path>
              </a:pathLst>
            </a:custGeom>
            <a:solidFill>
              <a:srgbClr val="8940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3;p35">
              <a:extLst>
                <a:ext uri="{FF2B5EF4-FFF2-40B4-BE49-F238E27FC236}">
                  <a16:creationId xmlns:a16="http://schemas.microsoft.com/office/drawing/2014/main" id="{2469C656-7CCA-9638-5546-C21E17650B91}"/>
                </a:ext>
              </a:extLst>
            </p:cNvPr>
            <p:cNvSpPr/>
            <p:nvPr/>
          </p:nvSpPr>
          <p:spPr>
            <a:xfrm>
              <a:off x="1929497" y="1756189"/>
              <a:ext cx="70160" cy="87292"/>
            </a:xfrm>
            <a:custGeom>
              <a:avLst/>
              <a:gdLst/>
              <a:ahLst/>
              <a:cxnLst/>
              <a:rect l="l" t="t" r="r" b="b"/>
              <a:pathLst>
                <a:path w="2236" h="2782" extrusionOk="0">
                  <a:moveTo>
                    <a:pt x="2124" y="0"/>
                  </a:moveTo>
                  <a:lnTo>
                    <a:pt x="0" y="293"/>
                  </a:lnTo>
                  <a:lnTo>
                    <a:pt x="61" y="2781"/>
                  </a:lnTo>
                  <a:lnTo>
                    <a:pt x="2235" y="2569"/>
                  </a:lnTo>
                  <a:lnTo>
                    <a:pt x="2124" y="0"/>
                  </a:lnTo>
                  <a:close/>
                </a:path>
              </a:pathLst>
            </a:custGeom>
            <a:solidFill>
              <a:srgbClr val="8940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34;p35">
              <a:extLst>
                <a:ext uri="{FF2B5EF4-FFF2-40B4-BE49-F238E27FC236}">
                  <a16:creationId xmlns:a16="http://schemas.microsoft.com/office/drawing/2014/main" id="{5566B2DE-A92C-B276-EA44-F38A66A46D34}"/>
                </a:ext>
              </a:extLst>
            </p:cNvPr>
            <p:cNvSpPr/>
            <p:nvPr/>
          </p:nvSpPr>
          <p:spPr>
            <a:xfrm>
              <a:off x="1994856" y="1754902"/>
              <a:ext cx="6056" cy="83182"/>
            </a:xfrm>
            <a:custGeom>
              <a:avLst/>
              <a:gdLst/>
              <a:ahLst/>
              <a:cxnLst/>
              <a:rect l="l" t="t" r="r" b="b"/>
              <a:pathLst>
                <a:path w="193" h="2651" extrusionOk="0">
                  <a:moveTo>
                    <a:pt x="31" y="1"/>
                  </a:moveTo>
                  <a:cubicBezTo>
                    <a:pt x="11" y="10"/>
                    <a:pt x="1" y="21"/>
                    <a:pt x="1" y="41"/>
                  </a:cubicBezTo>
                  <a:lnTo>
                    <a:pt x="112" y="2610"/>
                  </a:lnTo>
                  <a:cubicBezTo>
                    <a:pt x="112" y="2631"/>
                    <a:pt x="132" y="2651"/>
                    <a:pt x="152" y="2651"/>
                  </a:cubicBezTo>
                  <a:cubicBezTo>
                    <a:pt x="172" y="2651"/>
                    <a:pt x="193" y="2631"/>
                    <a:pt x="193" y="2610"/>
                  </a:cubicBezTo>
                  <a:lnTo>
                    <a:pt x="71" y="41"/>
                  </a:lnTo>
                  <a:cubicBezTo>
                    <a:pt x="71" y="21"/>
                    <a:pt x="62" y="1"/>
                    <a:pt x="31" y="1"/>
                  </a:cubicBez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35;p35">
              <a:extLst>
                <a:ext uri="{FF2B5EF4-FFF2-40B4-BE49-F238E27FC236}">
                  <a16:creationId xmlns:a16="http://schemas.microsoft.com/office/drawing/2014/main" id="{53EA7316-BD79-9876-2D9F-B91CFEA9B282}"/>
                </a:ext>
              </a:extLst>
            </p:cNvPr>
            <p:cNvSpPr/>
            <p:nvPr/>
          </p:nvSpPr>
          <p:spPr>
            <a:xfrm>
              <a:off x="2024382" y="1755624"/>
              <a:ext cx="73361" cy="69062"/>
            </a:xfrm>
            <a:custGeom>
              <a:avLst/>
              <a:gdLst/>
              <a:ahLst/>
              <a:cxnLst/>
              <a:rect l="l" t="t" r="r" b="b"/>
              <a:pathLst>
                <a:path w="2338" h="2201" extrusionOk="0">
                  <a:moveTo>
                    <a:pt x="1172" y="0"/>
                  </a:moveTo>
                  <a:cubicBezTo>
                    <a:pt x="1129" y="0"/>
                    <a:pt x="1086" y="3"/>
                    <a:pt x="1043" y="8"/>
                  </a:cubicBezTo>
                  <a:cubicBezTo>
                    <a:pt x="436" y="79"/>
                    <a:pt x="0" y="625"/>
                    <a:pt x="71" y="1232"/>
                  </a:cubicBezTo>
                  <a:cubicBezTo>
                    <a:pt x="137" y="1794"/>
                    <a:pt x="610" y="2200"/>
                    <a:pt x="1162" y="2200"/>
                  </a:cubicBezTo>
                  <a:cubicBezTo>
                    <a:pt x="1206" y="2200"/>
                    <a:pt x="1250" y="2198"/>
                    <a:pt x="1295" y="2193"/>
                  </a:cubicBezTo>
                  <a:cubicBezTo>
                    <a:pt x="1902" y="2122"/>
                    <a:pt x="2337" y="1576"/>
                    <a:pt x="2266" y="979"/>
                  </a:cubicBezTo>
                  <a:cubicBezTo>
                    <a:pt x="2201" y="415"/>
                    <a:pt x="1725" y="0"/>
                    <a:pt x="1172" y="0"/>
                  </a:cubicBez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36;p35">
              <a:extLst>
                <a:ext uri="{FF2B5EF4-FFF2-40B4-BE49-F238E27FC236}">
                  <a16:creationId xmlns:a16="http://schemas.microsoft.com/office/drawing/2014/main" id="{E2D0085D-E3A9-CB7B-35AE-1C47236F8B85}"/>
                </a:ext>
              </a:extLst>
            </p:cNvPr>
            <p:cNvSpPr/>
            <p:nvPr/>
          </p:nvSpPr>
          <p:spPr>
            <a:xfrm>
              <a:off x="2039318" y="1767579"/>
              <a:ext cx="40006" cy="42265"/>
            </a:xfrm>
            <a:custGeom>
              <a:avLst/>
              <a:gdLst/>
              <a:ahLst/>
              <a:cxnLst/>
              <a:rect l="l" t="t" r="r" b="b"/>
              <a:pathLst>
                <a:path w="1275" h="1347" extrusionOk="0">
                  <a:moveTo>
                    <a:pt x="982" y="0"/>
                  </a:moveTo>
                  <a:cubicBezTo>
                    <a:pt x="936" y="0"/>
                    <a:pt x="891" y="11"/>
                    <a:pt x="850" y="31"/>
                  </a:cubicBezTo>
                  <a:cubicBezTo>
                    <a:pt x="728" y="72"/>
                    <a:pt x="688" y="183"/>
                    <a:pt x="607" y="264"/>
                  </a:cubicBezTo>
                  <a:cubicBezTo>
                    <a:pt x="544" y="156"/>
                    <a:pt x="553" y="24"/>
                    <a:pt x="414" y="24"/>
                  </a:cubicBezTo>
                  <a:cubicBezTo>
                    <a:pt x="396" y="24"/>
                    <a:pt x="376" y="27"/>
                    <a:pt x="354" y="31"/>
                  </a:cubicBezTo>
                  <a:cubicBezTo>
                    <a:pt x="263" y="42"/>
                    <a:pt x="182" y="112"/>
                    <a:pt x="131" y="193"/>
                  </a:cubicBezTo>
                  <a:cubicBezTo>
                    <a:pt x="0" y="395"/>
                    <a:pt x="50" y="669"/>
                    <a:pt x="172" y="871"/>
                  </a:cubicBezTo>
                  <a:cubicBezTo>
                    <a:pt x="304" y="1073"/>
                    <a:pt x="506" y="1215"/>
                    <a:pt x="698" y="1346"/>
                  </a:cubicBezTo>
                  <a:cubicBezTo>
                    <a:pt x="890" y="1144"/>
                    <a:pt x="1052" y="901"/>
                    <a:pt x="1174" y="649"/>
                  </a:cubicBezTo>
                  <a:cubicBezTo>
                    <a:pt x="1214" y="557"/>
                    <a:pt x="1254" y="456"/>
                    <a:pt x="1264" y="355"/>
                  </a:cubicBezTo>
                  <a:cubicBezTo>
                    <a:pt x="1275" y="254"/>
                    <a:pt x="1244" y="143"/>
                    <a:pt x="1163" y="72"/>
                  </a:cubicBezTo>
                  <a:cubicBezTo>
                    <a:pt x="1115" y="23"/>
                    <a:pt x="1049" y="0"/>
                    <a:pt x="982" y="0"/>
                  </a:cubicBezTo>
                  <a:close/>
                </a:path>
              </a:pathLst>
            </a:custGeom>
            <a:solidFill>
              <a:srgbClr val="839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446;p36">
            <a:extLst>
              <a:ext uri="{FF2B5EF4-FFF2-40B4-BE49-F238E27FC236}">
                <a16:creationId xmlns:a16="http://schemas.microsoft.com/office/drawing/2014/main" id="{383FF97D-A314-181D-00C0-C7412CA57FC0}"/>
              </a:ext>
            </a:extLst>
          </p:cNvPr>
          <p:cNvGrpSpPr/>
          <p:nvPr/>
        </p:nvGrpSpPr>
        <p:grpSpPr>
          <a:xfrm>
            <a:off x="7630164" y="39305"/>
            <a:ext cx="1284320" cy="928000"/>
            <a:chOff x="4643575" y="1869575"/>
            <a:chExt cx="861525" cy="641350"/>
          </a:xfrm>
        </p:grpSpPr>
        <p:sp>
          <p:nvSpPr>
            <p:cNvPr id="48" name="Google Shape;447;p36">
              <a:extLst>
                <a:ext uri="{FF2B5EF4-FFF2-40B4-BE49-F238E27FC236}">
                  <a16:creationId xmlns:a16="http://schemas.microsoft.com/office/drawing/2014/main" id="{5F212F0F-5855-74FA-4C57-3BFBFE4CA83E}"/>
                </a:ext>
              </a:extLst>
            </p:cNvPr>
            <p:cNvSpPr/>
            <p:nvPr/>
          </p:nvSpPr>
          <p:spPr>
            <a:xfrm>
              <a:off x="4643575" y="1869575"/>
              <a:ext cx="861525" cy="641350"/>
            </a:xfrm>
            <a:custGeom>
              <a:avLst/>
              <a:gdLst/>
              <a:ahLst/>
              <a:cxnLst/>
              <a:rect l="l" t="t" r="r" b="b"/>
              <a:pathLst>
                <a:path w="34461" h="25654" extrusionOk="0">
                  <a:moveTo>
                    <a:pt x="21343" y="12970"/>
                  </a:moveTo>
                  <a:cubicBezTo>
                    <a:pt x="21417" y="13001"/>
                    <a:pt x="21513" y="13033"/>
                    <a:pt x="21640" y="13044"/>
                  </a:cubicBezTo>
                  <a:cubicBezTo>
                    <a:pt x="21608" y="13171"/>
                    <a:pt x="21576" y="13287"/>
                    <a:pt x="21544" y="13404"/>
                  </a:cubicBezTo>
                  <a:cubicBezTo>
                    <a:pt x="21227" y="14516"/>
                    <a:pt x="21153" y="16643"/>
                    <a:pt x="21205" y="17744"/>
                  </a:cubicBezTo>
                  <a:cubicBezTo>
                    <a:pt x="21216" y="17882"/>
                    <a:pt x="21238" y="18019"/>
                    <a:pt x="21269" y="18146"/>
                  </a:cubicBezTo>
                  <a:cubicBezTo>
                    <a:pt x="21248" y="18200"/>
                    <a:pt x="21248" y="18252"/>
                    <a:pt x="21238" y="18316"/>
                  </a:cubicBezTo>
                  <a:cubicBezTo>
                    <a:pt x="21216" y="18708"/>
                    <a:pt x="21174" y="19205"/>
                    <a:pt x="21121" y="19756"/>
                  </a:cubicBezTo>
                  <a:cubicBezTo>
                    <a:pt x="20899" y="19343"/>
                    <a:pt x="20591" y="19026"/>
                    <a:pt x="20200" y="18814"/>
                  </a:cubicBezTo>
                  <a:lnTo>
                    <a:pt x="20422" y="13182"/>
                  </a:lnTo>
                  <a:cubicBezTo>
                    <a:pt x="20443" y="13171"/>
                    <a:pt x="20454" y="13171"/>
                    <a:pt x="20464" y="13160"/>
                  </a:cubicBezTo>
                  <a:cubicBezTo>
                    <a:pt x="20602" y="13107"/>
                    <a:pt x="20718" y="13044"/>
                    <a:pt x="20814" y="12980"/>
                  </a:cubicBezTo>
                  <a:cubicBezTo>
                    <a:pt x="20889" y="12999"/>
                    <a:pt x="20968" y="13007"/>
                    <a:pt x="21047" y="13007"/>
                  </a:cubicBezTo>
                  <a:cubicBezTo>
                    <a:pt x="21147" y="13007"/>
                    <a:pt x="21249" y="12994"/>
                    <a:pt x="21343" y="12970"/>
                  </a:cubicBezTo>
                  <a:close/>
                  <a:moveTo>
                    <a:pt x="15542" y="12970"/>
                  </a:moveTo>
                  <a:cubicBezTo>
                    <a:pt x="16685" y="13224"/>
                    <a:pt x="18104" y="13330"/>
                    <a:pt x="18443" y="13351"/>
                  </a:cubicBezTo>
                  <a:cubicBezTo>
                    <a:pt x="18495" y="13372"/>
                    <a:pt x="18580" y="13393"/>
                    <a:pt x="18686" y="13415"/>
                  </a:cubicBezTo>
                  <a:lnTo>
                    <a:pt x="18612" y="18591"/>
                  </a:lnTo>
                  <a:cubicBezTo>
                    <a:pt x="18083" y="18676"/>
                    <a:pt x="17701" y="18941"/>
                    <a:pt x="17458" y="19163"/>
                  </a:cubicBezTo>
                  <a:cubicBezTo>
                    <a:pt x="17320" y="19290"/>
                    <a:pt x="17214" y="19428"/>
                    <a:pt x="17130" y="19534"/>
                  </a:cubicBezTo>
                  <a:cubicBezTo>
                    <a:pt x="16876" y="19565"/>
                    <a:pt x="16632" y="19629"/>
                    <a:pt x="16410" y="19713"/>
                  </a:cubicBezTo>
                  <a:cubicBezTo>
                    <a:pt x="16102" y="19840"/>
                    <a:pt x="15848" y="20021"/>
                    <a:pt x="15626" y="20243"/>
                  </a:cubicBezTo>
                  <a:cubicBezTo>
                    <a:pt x="15552" y="20327"/>
                    <a:pt x="15478" y="20412"/>
                    <a:pt x="15415" y="20497"/>
                  </a:cubicBezTo>
                  <a:cubicBezTo>
                    <a:pt x="15446" y="17946"/>
                    <a:pt x="15457" y="14759"/>
                    <a:pt x="15415" y="13340"/>
                  </a:cubicBezTo>
                  <a:cubicBezTo>
                    <a:pt x="15478" y="13224"/>
                    <a:pt x="15510" y="13097"/>
                    <a:pt x="15542" y="12970"/>
                  </a:cubicBezTo>
                  <a:close/>
                  <a:moveTo>
                    <a:pt x="8766" y="19640"/>
                  </a:moveTo>
                  <a:lnTo>
                    <a:pt x="8766" y="19640"/>
                  </a:lnTo>
                  <a:cubicBezTo>
                    <a:pt x="8755" y="20042"/>
                    <a:pt x="8745" y="20433"/>
                    <a:pt x="8745" y="20793"/>
                  </a:cubicBezTo>
                  <a:cubicBezTo>
                    <a:pt x="8703" y="20772"/>
                    <a:pt x="8649" y="20741"/>
                    <a:pt x="8607" y="20720"/>
                  </a:cubicBezTo>
                  <a:cubicBezTo>
                    <a:pt x="8597" y="20709"/>
                    <a:pt x="8597" y="20698"/>
                    <a:pt x="8597" y="20687"/>
                  </a:cubicBezTo>
                  <a:cubicBezTo>
                    <a:pt x="8554" y="20560"/>
                    <a:pt x="8491" y="20465"/>
                    <a:pt x="8448" y="20402"/>
                  </a:cubicBezTo>
                  <a:cubicBezTo>
                    <a:pt x="8437" y="20381"/>
                    <a:pt x="8427" y="20370"/>
                    <a:pt x="8427" y="20349"/>
                  </a:cubicBezTo>
                  <a:cubicBezTo>
                    <a:pt x="8437" y="20264"/>
                    <a:pt x="8533" y="20084"/>
                    <a:pt x="8597" y="19978"/>
                  </a:cubicBezTo>
                  <a:cubicBezTo>
                    <a:pt x="8649" y="19873"/>
                    <a:pt x="8713" y="19767"/>
                    <a:pt x="8766" y="19640"/>
                  </a:cubicBezTo>
                  <a:close/>
                  <a:moveTo>
                    <a:pt x="24562" y="17130"/>
                  </a:moveTo>
                  <a:cubicBezTo>
                    <a:pt x="24774" y="17565"/>
                    <a:pt x="24985" y="17967"/>
                    <a:pt x="25155" y="18295"/>
                  </a:cubicBezTo>
                  <a:cubicBezTo>
                    <a:pt x="25207" y="18379"/>
                    <a:pt x="25250" y="18454"/>
                    <a:pt x="25303" y="18528"/>
                  </a:cubicBezTo>
                  <a:lnTo>
                    <a:pt x="25440" y="18814"/>
                  </a:lnTo>
                  <a:cubicBezTo>
                    <a:pt x="25652" y="19375"/>
                    <a:pt x="26192" y="20814"/>
                    <a:pt x="26595" y="22075"/>
                  </a:cubicBezTo>
                  <a:cubicBezTo>
                    <a:pt x="26362" y="22011"/>
                    <a:pt x="26118" y="21979"/>
                    <a:pt x="25853" y="21979"/>
                  </a:cubicBezTo>
                  <a:lnTo>
                    <a:pt x="25769" y="21979"/>
                  </a:lnTo>
                  <a:cubicBezTo>
                    <a:pt x="25504" y="21990"/>
                    <a:pt x="25261" y="22021"/>
                    <a:pt x="25059" y="22064"/>
                  </a:cubicBezTo>
                  <a:cubicBezTo>
                    <a:pt x="24932" y="21905"/>
                    <a:pt x="24774" y="21799"/>
                    <a:pt x="24647" y="21736"/>
                  </a:cubicBezTo>
                  <a:cubicBezTo>
                    <a:pt x="24432" y="21621"/>
                    <a:pt x="24186" y="21563"/>
                    <a:pt x="23907" y="21563"/>
                  </a:cubicBezTo>
                  <a:cubicBezTo>
                    <a:pt x="23828" y="21563"/>
                    <a:pt x="23746" y="21567"/>
                    <a:pt x="23662" y="21577"/>
                  </a:cubicBezTo>
                  <a:cubicBezTo>
                    <a:pt x="23598" y="21439"/>
                    <a:pt x="23524" y="21312"/>
                    <a:pt x="23440" y="21196"/>
                  </a:cubicBezTo>
                  <a:cubicBezTo>
                    <a:pt x="23778" y="20317"/>
                    <a:pt x="23979" y="19650"/>
                    <a:pt x="24043" y="19216"/>
                  </a:cubicBezTo>
                  <a:cubicBezTo>
                    <a:pt x="24106" y="18845"/>
                    <a:pt x="24117" y="18485"/>
                    <a:pt x="24106" y="18157"/>
                  </a:cubicBezTo>
                  <a:cubicBezTo>
                    <a:pt x="24254" y="17850"/>
                    <a:pt x="24403" y="17501"/>
                    <a:pt x="24562" y="17130"/>
                  </a:cubicBezTo>
                  <a:close/>
                  <a:moveTo>
                    <a:pt x="8766" y="22043"/>
                  </a:moveTo>
                  <a:cubicBezTo>
                    <a:pt x="8787" y="22413"/>
                    <a:pt x="8808" y="22741"/>
                    <a:pt x="8830" y="23006"/>
                  </a:cubicBezTo>
                  <a:cubicBezTo>
                    <a:pt x="8755" y="23017"/>
                    <a:pt x="8670" y="23017"/>
                    <a:pt x="8586" y="23017"/>
                  </a:cubicBezTo>
                  <a:cubicBezTo>
                    <a:pt x="8575" y="23006"/>
                    <a:pt x="8554" y="22995"/>
                    <a:pt x="8533" y="22985"/>
                  </a:cubicBezTo>
                  <a:lnTo>
                    <a:pt x="8670" y="22106"/>
                  </a:lnTo>
                  <a:lnTo>
                    <a:pt x="8766" y="22043"/>
                  </a:lnTo>
                  <a:close/>
                  <a:moveTo>
                    <a:pt x="28616" y="21016"/>
                  </a:moveTo>
                  <a:lnTo>
                    <a:pt x="28616" y="21016"/>
                  </a:lnTo>
                  <a:cubicBezTo>
                    <a:pt x="28712" y="21185"/>
                    <a:pt x="28849" y="21301"/>
                    <a:pt x="28934" y="21386"/>
                  </a:cubicBezTo>
                  <a:cubicBezTo>
                    <a:pt x="28924" y="21482"/>
                    <a:pt x="28891" y="21609"/>
                    <a:pt x="28913" y="21757"/>
                  </a:cubicBezTo>
                  <a:cubicBezTo>
                    <a:pt x="28860" y="21842"/>
                    <a:pt x="28839" y="21948"/>
                    <a:pt x="28839" y="22054"/>
                  </a:cubicBezTo>
                  <a:lnTo>
                    <a:pt x="28839" y="22233"/>
                  </a:lnTo>
                  <a:cubicBezTo>
                    <a:pt x="28839" y="22466"/>
                    <a:pt x="28955" y="22668"/>
                    <a:pt x="29135" y="22773"/>
                  </a:cubicBezTo>
                  <a:lnTo>
                    <a:pt x="29188" y="23133"/>
                  </a:lnTo>
                  <a:cubicBezTo>
                    <a:pt x="29124" y="23133"/>
                    <a:pt x="29061" y="23133"/>
                    <a:pt x="28997" y="23122"/>
                  </a:cubicBezTo>
                  <a:cubicBezTo>
                    <a:pt x="28976" y="23028"/>
                    <a:pt x="28945" y="22943"/>
                    <a:pt x="28881" y="22868"/>
                  </a:cubicBezTo>
                  <a:cubicBezTo>
                    <a:pt x="28818" y="22445"/>
                    <a:pt x="28701" y="21746"/>
                    <a:pt x="28616" y="21016"/>
                  </a:cubicBezTo>
                  <a:close/>
                  <a:moveTo>
                    <a:pt x="21060" y="1"/>
                  </a:moveTo>
                  <a:cubicBezTo>
                    <a:pt x="20753" y="1"/>
                    <a:pt x="20576" y="38"/>
                    <a:pt x="20454" y="75"/>
                  </a:cubicBezTo>
                  <a:cubicBezTo>
                    <a:pt x="19998" y="212"/>
                    <a:pt x="19617" y="647"/>
                    <a:pt x="19290" y="1398"/>
                  </a:cubicBezTo>
                  <a:cubicBezTo>
                    <a:pt x="19120" y="1811"/>
                    <a:pt x="19151" y="2277"/>
                    <a:pt x="19374" y="2647"/>
                  </a:cubicBezTo>
                  <a:lnTo>
                    <a:pt x="19925" y="3547"/>
                  </a:lnTo>
                  <a:cubicBezTo>
                    <a:pt x="19956" y="3600"/>
                    <a:pt x="19998" y="3653"/>
                    <a:pt x="20052" y="3696"/>
                  </a:cubicBezTo>
                  <a:cubicBezTo>
                    <a:pt x="20062" y="3727"/>
                    <a:pt x="20083" y="3759"/>
                    <a:pt x="20104" y="3790"/>
                  </a:cubicBezTo>
                  <a:cubicBezTo>
                    <a:pt x="20104" y="3802"/>
                    <a:pt x="20115" y="3802"/>
                    <a:pt x="20115" y="3812"/>
                  </a:cubicBezTo>
                  <a:cubicBezTo>
                    <a:pt x="20115" y="3812"/>
                    <a:pt x="20391" y="4235"/>
                    <a:pt x="20581" y="4616"/>
                  </a:cubicBezTo>
                  <a:cubicBezTo>
                    <a:pt x="20751" y="4976"/>
                    <a:pt x="21036" y="5263"/>
                    <a:pt x="21375" y="5442"/>
                  </a:cubicBezTo>
                  <a:cubicBezTo>
                    <a:pt x="21343" y="5495"/>
                    <a:pt x="21322" y="5548"/>
                    <a:pt x="21290" y="5601"/>
                  </a:cubicBezTo>
                  <a:cubicBezTo>
                    <a:pt x="21269" y="5654"/>
                    <a:pt x="21216" y="5771"/>
                    <a:pt x="21099" y="6300"/>
                  </a:cubicBezTo>
                  <a:cubicBezTo>
                    <a:pt x="21036" y="6618"/>
                    <a:pt x="20962" y="6999"/>
                    <a:pt x="20899" y="7369"/>
                  </a:cubicBezTo>
                  <a:cubicBezTo>
                    <a:pt x="20782" y="8110"/>
                    <a:pt x="20718" y="8682"/>
                    <a:pt x="20708" y="9074"/>
                  </a:cubicBezTo>
                  <a:cubicBezTo>
                    <a:pt x="20274" y="9444"/>
                    <a:pt x="19586" y="9973"/>
                    <a:pt x="19099" y="10333"/>
                  </a:cubicBezTo>
                  <a:cubicBezTo>
                    <a:pt x="18749" y="10609"/>
                    <a:pt x="18537" y="10757"/>
                    <a:pt x="18443" y="10841"/>
                  </a:cubicBezTo>
                  <a:lnTo>
                    <a:pt x="18305" y="10958"/>
                  </a:lnTo>
                  <a:cubicBezTo>
                    <a:pt x="18231" y="10926"/>
                    <a:pt x="18156" y="10884"/>
                    <a:pt x="18072" y="10841"/>
                  </a:cubicBezTo>
                  <a:cubicBezTo>
                    <a:pt x="17648" y="10620"/>
                    <a:pt x="17203" y="10397"/>
                    <a:pt x="16770" y="10291"/>
                  </a:cubicBezTo>
                  <a:cubicBezTo>
                    <a:pt x="16738" y="10111"/>
                    <a:pt x="16685" y="9921"/>
                    <a:pt x="16632" y="9719"/>
                  </a:cubicBezTo>
                  <a:cubicBezTo>
                    <a:pt x="16600" y="9592"/>
                    <a:pt x="16484" y="9063"/>
                    <a:pt x="16304" y="8512"/>
                  </a:cubicBezTo>
                  <a:cubicBezTo>
                    <a:pt x="16156" y="8046"/>
                    <a:pt x="15997" y="7687"/>
                    <a:pt x="15827" y="7422"/>
                  </a:cubicBezTo>
                  <a:lnTo>
                    <a:pt x="15827" y="7422"/>
                  </a:lnTo>
                  <a:cubicBezTo>
                    <a:pt x="15923" y="7432"/>
                    <a:pt x="16018" y="7443"/>
                    <a:pt x="16124" y="7443"/>
                  </a:cubicBezTo>
                  <a:cubicBezTo>
                    <a:pt x="16643" y="7443"/>
                    <a:pt x="17140" y="7221"/>
                    <a:pt x="17500" y="6829"/>
                  </a:cubicBezTo>
                  <a:cubicBezTo>
                    <a:pt x="17892" y="6406"/>
                    <a:pt x="18061" y="5834"/>
                    <a:pt x="17966" y="5273"/>
                  </a:cubicBezTo>
                  <a:cubicBezTo>
                    <a:pt x="17892" y="4849"/>
                    <a:pt x="17871" y="4352"/>
                    <a:pt x="17871" y="4341"/>
                  </a:cubicBezTo>
                  <a:lnTo>
                    <a:pt x="17871" y="4320"/>
                  </a:lnTo>
                  <a:cubicBezTo>
                    <a:pt x="17860" y="4310"/>
                    <a:pt x="17860" y="4289"/>
                    <a:pt x="17860" y="4277"/>
                  </a:cubicBezTo>
                  <a:cubicBezTo>
                    <a:pt x="17913" y="4161"/>
                    <a:pt x="17934" y="4034"/>
                    <a:pt x="17923" y="3907"/>
                  </a:cubicBezTo>
                  <a:cubicBezTo>
                    <a:pt x="17913" y="3663"/>
                    <a:pt x="17796" y="3431"/>
                    <a:pt x="17606" y="3251"/>
                  </a:cubicBezTo>
                  <a:cubicBezTo>
                    <a:pt x="17532" y="3176"/>
                    <a:pt x="17352" y="2997"/>
                    <a:pt x="17055" y="2838"/>
                  </a:cubicBezTo>
                  <a:cubicBezTo>
                    <a:pt x="16738" y="2658"/>
                    <a:pt x="16378" y="2552"/>
                    <a:pt x="15997" y="2510"/>
                  </a:cubicBezTo>
                  <a:cubicBezTo>
                    <a:pt x="15827" y="2192"/>
                    <a:pt x="15563" y="1959"/>
                    <a:pt x="15213" y="1821"/>
                  </a:cubicBezTo>
                  <a:cubicBezTo>
                    <a:pt x="14975" y="1728"/>
                    <a:pt x="14726" y="1696"/>
                    <a:pt x="14492" y="1696"/>
                  </a:cubicBezTo>
                  <a:cubicBezTo>
                    <a:pt x="14248" y="1696"/>
                    <a:pt x="14020" y="1731"/>
                    <a:pt x="13837" y="1769"/>
                  </a:cubicBezTo>
                  <a:cubicBezTo>
                    <a:pt x="13413" y="1864"/>
                    <a:pt x="13022" y="2033"/>
                    <a:pt x="12747" y="2245"/>
                  </a:cubicBezTo>
                  <a:cubicBezTo>
                    <a:pt x="12122" y="2722"/>
                    <a:pt x="11931" y="3303"/>
                    <a:pt x="11963" y="3759"/>
                  </a:cubicBezTo>
                  <a:cubicBezTo>
                    <a:pt x="11762" y="3981"/>
                    <a:pt x="11540" y="4320"/>
                    <a:pt x="11444" y="4754"/>
                  </a:cubicBezTo>
                  <a:cubicBezTo>
                    <a:pt x="11370" y="5124"/>
                    <a:pt x="11402" y="5506"/>
                    <a:pt x="11529" y="5877"/>
                  </a:cubicBezTo>
                  <a:cubicBezTo>
                    <a:pt x="11752" y="6501"/>
                    <a:pt x="12154" y="6776"/>
                    <a:pt x="12460" y="6893"/>
                  </a:cubicBezTo>
                  <a:cubicBezTo>
                    <a:pt x="12588" y="6945"/>
                    <a:pt x="12715" y="6978"/>
                    <a:pt x="12853" y="6999"/>
                  </a:cubicBezTo>
                  <a:cubicBezTo>
                    <a:pt x="12853" y="7009"/>
                    <a:pt x="12863" y="7020"/>
                    <a:pt x="12863" y="7030"/>
                  </a:cubicBezTo>
                  <a:cubicBezTo>
                    <a:pt x="12620" y="7274"/>
                    <a:pt x="12376" y="7602"/>
                    <a:pt x="12133" y="8015"/>
                  </a:cubicBezTo>
                  <a:cubicBezTo>
                    <a:pt x="11688" y="8756"/>
                    <a:pt x="11296" y="9667"/>
                    <a:pt x="11116" y="10196"/>
                  </a:cubicBezTo>
                  <a:cubicBezTo>
                    <a:pt x="10989" y="10598"/>
                    <a:pt x="10788" y="10852"/>
                    <a:pt x="10661" y="11022"/>
                  </a:cubicBezTo>
                  <a:cubicBezTo>
                    <a:pt x="10608" y="11085"/>
                    <a:pt x="10566" y="11149"/>
                    <a:pt x="10523" y="11212"/>
                  </a:cubicBezTo>
                  <a:cubicBezTo>
                    <a:pt x="10364" y="11467"/>
                    <a:pt x="10396" y="11699"/>
                    <a:pt x="10439" y="11837"/>
                  </a:cubicBezTo>
                  <a:cubicBezTo>
                    <a:pt x="10460" y="11900"/>
                    <a:pt x="10491" y="11964"/>
                    <a:pt x="10534" y="12017"/>
                  </a:cubicBezTo>
                  <a:cubicBezTo>
                    <a:pt x="10449" y="12218"/>
                    <a:pt x="10375" y="12419"/>
                    <a:pt x="10343" y="12641"/>
                  </a:cubicBezTo>
                  <a:cubicBezTo>
                    <a:pt x="10110" y="13022"/>
                    <a:pt x="9962" y="13457"/>
                    <a:pt x="9920" y="13584"/>
                  </a:cubicBezTo>
                  <a:cubicBezTo>
                    <a:pt x="9571" y="14473"/>
                    <a:pt x="9284" y="15490"/>
                    <a:pt x="9094" y="16612"/>
                  </a:cubicBezTo>
                  <a:cubicBezTo>
                    <a:pt x="8978" y="17236"/>
                    <a:pt x="8893" y="17892"/>
                    <a:pt x="8840" y="18570"/>
                  </a:cubicBezTo>
                  <a:cubicBezTo>
                    <a:pt x="8776" y="18412"/>
                    <a:pt x="8681" y="18306"/>
                    <a:pt x="8618" y="18231"/>
                  </a:cubicBezTo>
                  <a:cubicBezTo>
                    <a:pt x="8618" y="18221"/>
                    <a:pt x="8618" y="18221"/>
                    <a:pt x="8607" y="18221"/>
                  </a:cubicBezTo>
                  <a:cubicBezTo>
                    <a:pt x="8618" y="18179"/>
                    <a:pt x="8639" y="18115"/>
                    <a:pt x="8649" y="18073"/>
                  </a:cubicBezTo>
                  <a:cubicBezTo>
                    <a:pt x="8681" y="17914"/>
                    <a:pt x="8734" y="17713"/>
                    <a:pt x="8724" y="17490"/>
                  </a:cubicBezTo>
                  <a:lnTo>
                    <a:pt x="8724" y="17480"/>
                  </a:lnTo>
                  <a:cubicBezTo>
                    <a:pt x="8734" y="17459"/>
                    <a:pt x="8755" y="17427"/>
                    <a:pt x="8776" y="17405"/>
                  </a:cubicBezTo>
                  <a:lnTo>
                    <a:pt x="8776" y="17395"/>
                  </a:lnTo>
                  <a:cubicBezTo>
                    <a:pt x="8903" y="17162"/>
                    <a:pt x="8914" y="16876"/>
                    <a:pt x="8808" y="16612"/>
                  </a:cubicBezTo>
                  <a:cubicBezTo>
                    <a:pt x="8797" y="16580"/>
                    <a:pt x="8787" y="16548"/>
                    <a:pt x="8776" y="16537"/>
                  </a:cubicBezTo>
                  <a:cubicBezTo>
                    <a:pt x="8670" y="16294"/>
                    <a:pt x="8512" y="16125"/>
                    <a:pt x="8385" y="15987"/>
                  </a:cubicBezTo>
                  <a:cubicBezTo>
                    <a:pt x="8343" y="15944"/>
                    <a:pt x="8300" y="15892"/>
                    <a:pt x="8268" y="15850"/>
                  </a:cubicBezTo>
                  <a:cubicBezTo>
                    <a:pt x="8237" y="15807"/>
                    <a:pt x="8173" y="15711"/>
                    <a:pt x="8183" y="15638"/>
                  </a:cubicBezTo>
                  <a:cubicBezTo>
                    <a:pt x="8183" y="15627"/>
                    <a:pt x="8194" y="15595"/>
                    <a:pt x="8194" y="15574"/>
                  </a:cubicBezTo>
                  <a:cubicBezTo>
                    <a:pt x="8237" y="15415"/>
                    <a:pt x="8289" y="15161"/>
                    <a:pt x="8173" y="14876"/>
                  </a:cubicBezTo>
                  <a:cubicBezTo>
                    <a:pt x="8004" y="14505"/>
                    <a:pt x="7654" y="14410"/>
                    <a:pt x="7538" y="14378"/>
                  </a:cubicBezTo>
                  <a:lnTo>
                    <a:pt x="7527" y="14378"/>
                  </a:lnTo>
                  <a:cubicBezTo>
                    <a:pt x="7358" y="14334"/>
                    <a:pt x="7136" y="14279"/>
                    <a:pt x="6884" y="14279"/>
                  </a:cubicBezTo>
                  <a:cubicBezTo>
                    <a:pt x="6711" y="14279"/>
                    <a:pt x="6525" y="14305"/>
                    <a:pt x="6331" y="14378"/>
                  </a:cubicBezTo>
                  <a:cubicBezTo>
                    <a:pt x="6077" y="14483"/>
                    <a:pt x="5844" y="14674"/>
                    <a:pt x="5664" y="14918"/>
                  </a:cubicBezTo>
                  <a:cubicBezTo>
                    <a:pt x="5473" y="15193"/>
                    <a:pt x="5378" y="15511"/>
                    <a:pt x="5410" y="15817"/>
                  </a:cubicBezTo>
                  <a:cubicBezTo>
                    <a:pt x="5421" y="15966"/>
                    <a:pt x="5463" y="16093"/>
                    <a:pt x="5505" y="16198"/>
                  </a:cubicBezTo>
                  <a:cubicBezTo>
                    <a:pt x="5357" y="16294"/>
                    <a:pt x="5209" y="16410"/>
                    <a:pt x="5071" y="16569"/>
                  </a:cubicBezTo>
                  <a:cubicBezTo>
                    <a:pt x="4743" y="16972"/>
                    <a:pt x="4605" y="17511"/>
                    <a:pt x="4722" y="17998"/>
                  </a:cubicBezTo>
                  <a:cubicBezTo>
                    <a:pt x="4732" y="18062"/>
                    <a:pt x="4753" y="18115"/>
                    <a:pt x="4764" y="18168"/>
                  </a:cubicBezTo>
                  <a:cubicBezTo>
                    <a:pt x="4774" y="18189"/>
                    <a:pt x="4785" y="18231"/>
                    <a:pt x="4785" y="18242"/>
                  </a:cubicBezTo>
                  <a:cubicBezTo>
                    <a:pt x="4796" y="18285"/>
                    <a:pt x="4743" y="18433"/>
                    <a:pt x="4711" y="18517"/>
                  </a:cubicBezTo>
                  <a:cubicBezTo>
                    <a:pt x="4690" y="18581"/>
                    <a:pt x="4668" y="18644"/>
                    <a:pt x="4647" y="18718"/>
                  </a:cubicBezTo>
                  <a:cubicBezTo>
                    <a:pt x="4584" y="18930"/>
                    <a:pt x="4563" y="19174"/>
                    <a:pt x="4595" y="19386"/>
                  </a:cubicBezTo>
                  <a:cubicBezTo>
                    <a:pt x="4637" y="19767"/>
                    <a:pt x="4817" y="19978"/>
                    <a:pt x="4976" y="20094"/>
                  </a:cubicBezTo>
                  <a:cubicBezTo>
                    <a:pt x="4912" y="20275"/>
                    <a:pt x="4838" y="20508"/>
                    <a:pt x="4891" y="20762"/>
                  </a:cubicBezTo>
                  <a:cubicBezTo>
                    <a:pt x="4701" y="20878"/>
                    <a:pt x="4574" y="21080"/>
                    <a:pt x="4574" y="21312"/>
                  </a:cubicBezTo>
                  <a:lnTo>
                    <a:pt x="4574" y="21545"/>
                  </a:lnTo>
                  <a:cubicBezTo>
                    <a:pt x="4574" y="21778"/>
                    <a:pt x="4711" y="21990"/>
                    <a:pt x="4912" y="22106"/>
                  </a:cubicBezTo>
                  <a:cubicBezTo>
                    <a:pt x="4880" y="22148"/>
                    <a:pt x="4849" y="22202"/>
                    <a:pt x="4828" y="22254"/>
                  </a:cubicBezTo>
                  <a:cubicBezTo>
                    <a:pt x="4785" y="22254"/>
                    <a:pt x="4743" y="22265"/>
                    <a:pt x="4701" y="22275"/>
                  </a:cubicBezTo>
                  <a:cubicBezTo>
                    <a:pt x="4351" y="22350"/>
                    <a:pt x="4076" y="22530"/>
                    <a:pt x="3896" y="22784"/>
                  </a:cubicBezTo>
                  <a:cubicBezTo>
                    <a:pt x="3769" y="22795"/>
                    <a:pt x="3642" y="22826"/>
                    <a:pt x="3515" y="22889"/>
                  </a:cubicBezTo>
                  <a:cubicBezTo>
                    <a:pt x="3473" y="22911"/>
                    <a:pt x="3430" y="22932"/>
                    <a:pt x="3388" y="22964"/>
                  </a:cubicBezTo>
                  <a:cubicBezTo>
                    <a:pt x="3335" y="22953"/>
                    <a:pt x="3282" y="22953"/>
                    <a:pt x="3229" y="22953"/>
                  </a:cubicBezTo>
                  <a:cubicBezTo>
                    <a:pt x="3213" y="22953"/>
                    <a:pt x="3197" y="22952"/>
                    <a:pt x="3182" y="22952"/>
                  </a:cubicBezTo>
                  <a:cubicBezTo>
                    <a:pt x="2779" y="22952"/>
                    <a:pt x="2435" y="23080"/>
                    <a:pt x="2181" y="23334"/>
                  </a:cubicBezTo>
                  <a:cubicBezTo>
                    <a:pt x="1683" y="23376"/>
                    <a:pt x="1292" y="23419"/>
                    <a:pt x="1016" y="23472"/>
                  </a:cubicBezTo>
                  <a:cubicBezTo>
                    <a:pt x="815" y="23504"/>
                    <a:pt x="667" y="23546"/>
                    <a:pt x="551" y="23588"/>
                  </a:cubicBezTo>
                  <a:cubicBezTo>
                    <a:pt x="53" y="23769"/>
                    <a:pt x="0" y="24129"/>
                    <a:pt x="0" y="24277"/>
                  </a:cubicBezTo>
                  <a:cubicBezTo>
                    <a:pt x="0" y="24383"/>
                    <a:pt x="31" y="24753"/>
                    <a:pt x="476" y="24943"/>
                  </a:cubicBezTo>
                  <a:cubicBezTo>
                    <a:pt x="572" y="24986"/>
                    <a:pt x="688" y="25018"/>
                    <a:pt x="847" y="25049"/>
                  </a:cubicBezTo>
                  <a:cubicBezTo>
                    <a:pt x="1090" y="25103"/>
                    <a:pt x="1429" y="25155"/>
                    <a:pt x="1873" y="25197"/>
                  </a:cubicBezTo>
                  <a:cubicBezTo>
                    <a:pt x="2731" y="25293"/>
                    <a:pt x="3938" y="25367"/>
                    <a:pt x="5473" y="25430"/>
                  </a:cubicBezTo>
                  <a:cubicBezTo>
                    <a:pt x="8607" y="25568"/>
                    <a:pt x="12778" y="25653"/>
                    <a:pt x="17214" y="25653"/>
                  </a:cubicBezTo>
                  <a:cubicBezTo>
                    <a:pt x="21650" y="25653"/>
                    <a:pt x="25821" y="25568"/>
                    <a:pt x="28966" y="25430"/>
                  </a:cubicBezTo>
                  <a:cubicBezTo>
                    <a:pt x="30501" y="25367"/>
                    <a:pt x="31708" y="25293"/>
                    <a:pt x="32555" y="25197"/>
                  </a:cubicBezTo>
                  <a:cubicBezTo>
                    <a:pt x="32999" y="25155"/>
                    <a:pt x="33338" y="25103"/>
                    <a:pt x="33582" y="25049"/>
                  </a:cubicBezTo>
                  <a:cubicBezTo>
                    <a:pt x="33740" y="25018"/>
                    <a:pt x="33857" y="24986"/>
                    <a:pt x="33952" y="24943"/>
                  </a:cubicBezTo>
                  <a:cubicBezTo>
                    <a:pt x="34397" y="24753"/>
                    <a:pt x="34429" y="24383"/>
                    <a:pt x="34429" y="24277"/>
                  </a:cubicBezTo>
                  <a:cubicBezTo>
                    <a:pt x="34429" y="24044"/>
                    <a:pt x="34302" y="23821"/>
                    <a:pt x="34090" y="23694"/>
                  </a:cubicBezTo>
                  <a:cubicBezTo>
                    <a:pt x="34016" y="23642"/>
                    <a:pt x="33931" y="23599"/>
                    <a:pt x="33825" y="23567"/>
                  </a:cubicBezTo>
                  <a:cubicBezTo>
                    <a:pt x="33688" y="23525"/>
                    <a:pt x="33507" y="23482"/>
                    <a:pt x="33275" y="23451"/>
                  </a:cubicBezTo>
                  <a:cubicBezTo>
                    <a:pt x="32999" y="23409"/>
                    <a:pt x="32639" y="23366"/>
                    <a:pt x="32195" y="23324"/>
                  </a:cubicBezTo>
                  <a:lnTo>
                    <a:pt x="32279" y="22752"/>
                  </a:lnTo>
                  <a:cubicBezTo>
                    <a:pt x="32439" y="22635"/>
                    <a:pt x="32544" y="22445"/>
                    <a:pt x="32544" y="22233"/>
                  </a:cubicBezTo>
                  <a:lnTo>
                    <a:pt x="32544" y="22054"/>
                  </a:lnTo>
                  <a:cubicBezTo>
                    <a:pt x="32544" y="21969"/>
                    <a:pt x="32533" y="21873"/>
                    <a:pt x="32491" y="21799"/>
                  </a:cubicBezTo>
                  <a:lnTo>
                    <a:pt x="32502" y="21788"/>
                  </a:lnTo>
                  <a:cubicBezTo>
                    <a:pt x="32862" y="21513"/>
                    <a:pt x="32989" y="21238"/>
                    <a:pt x="33031" y="21026"/>
                  </a:cubicBezTo>
                  <a:cubicBezTo>
                    <a:pt x="33634" y="20868"/>
                    <a:pt x="33804" y="20497"/>
                    <a:pt x="33846" y="20275"/>
                  </a:cubicBezTo>
                  <a:cubicBezTo>
                    <a:pt x="33867" y="20190"/>
                    <a:pt x="33867" y="20116"/>
                    <a:pt x="33867" y="20052"/>
                  </a:cubicBezTo>
                  <a:cubicBezTo>
                    <a:pt x="34016" y="19967"/>
                    <a:pt x="34291" y="19777"/>
                    <a:pt x="34397" y="19459"/>
                  </a:cubicBezTo>
                  <a:cubicBezTo>
                    <a:pt x="34460" y="19259"/>
                    <a:pt x="34450" y="19047"/>
                    <a:pt x="34354" y="18866"/>
                  </a:cubicBezTo>
                  <a:cubicBezTo>
                    <a:pt x="34238" y="18655"/>
                    <a:pt x="34069" y="18560"/>
                    <a:pt x="34005" y="18528"/>
                  </a:cubicBezTo>
                  <a:cubicBezTo>
                    <a:pt x="33791" y="18416"/>
                    <a:pt x="33519" y="18294"/>
                    <a:pt x="33178" y="18294"/>
                  </a:cubicBezTo>
                  <a:cubicBezTo>
                    <a:pt x="33164" y="18294"/>
                    <a:pt x="33151" y="18294"/>
                    <a:pt x="33137" y="18295"/>
                  </a:cubicBezTo>
                  <a:cubicBezTo>
                    <a:pt x="33031" y="18295"/>
                    <a:pt x="32926" y="18306"/>
                    <a:pt x="32830" y="18337"/>
                  </a:cubicBezTo>
                  <a:cubicBezTo>
                    <a:pt x="32777" y="18252"/>
                    <a:pt x="32703" y="18179"/>
                    <a:pt x="32597" y="18115"/>
                  </a:cubicBezTo>
                  <a:cubicBezTo>
                    <a:pt x="32362" y="17947"/>
                    <a:pt x="32089" y="17864"/>
                    <a:pt x="31817" y="17864"/>
                  </a:cubicBezTo>
                  <a:cubicBezTo>
                    <a:pt x="31661" y="17864"/>
                    <a:pt x="31506" y="17892"/>
                    <a:pt x="31359" y="17946"/>
                  </a:cubicBezTo>
                  <a:cubicBezTo>
                    <a:pt x="31348" y="17892"/>
                    <a:pt x="31338" y="17850"/>
                    <a:pt x="31316" y="17798"/>
                  </a:cubicBezTo>
                  <a:cubicBezTo>
                    <a:pt x="31221" y="17617"/>
                    <a:pt x="31072" y="17469"/>
                    <a:pt x="30882" y="17405"/>
                  </a:cubicBezTo>
                  <a:cubicBezTo>
                    <a:pt x="30797" y="17377"/>
                    <a:pt x="30716" y="17367"/>
                    <a:pt x="30646" y="17367"/>
                  </a:cubicBezTo>
                  <a:cubicBezTo>
                    <a:pt x="30534" y="17367"/>
                    <a:pt x="30449" y="17392"/>
                    <a:pt x="30416" y="17405"/>
                  </a:cubicBezTo>
                  <a:cubicBezTo>
                    <a:pt x="30289" y="17438"/>
                    <a:pt x="30152" y="17490"/>
                    <a:pt x="30004" y="17565"/>
                  </a:cubicBezTo>
                  <a:cubicBezTo>
                    <a:pt x="29982" y="17448"/>
                    <a:pt x="29940" y="17311"/>
                    <a:pt x="29834" y="17183"/>
                  </a:cubicBezTo>
                  <a:cubicBezTo>
                    <a:pt x="29683" y="17003"/>
                    <a:pt x="29476" y="16907"/>
                    <a:pt x="29220" y="16907"/>
                  </a:cubicBezTo>
                  <a:cubicBezTo>
                    <a:pt x="29206" y="16907"/>
                    <a:pt x="29192" y="16908"/>
                    <a:pt x="29178" y="16908"/>
                  </a:cubicBezTo>
                  <a:cubicBezTo>
                    <a:pt x="28976" y="16918"/>
                    <a:pt x="28637" y="16929"/>
                    <a:pt x="28320" y="17162"/>
                  </a:cubicBezTo>
                  <a:cubicBezTo>
                    <a:pt x="28161" y="17278"/>
                    <a:pt x="28045" y="17438"/>
                    <a:pt x="27971" y="17617"/>
                  </a:cubicBezTo>
                  <a:cubicBezTo>
                    <a:pt x="27960" y="17607"/>
                    <a:pt x="27960" y="17607"/>
                    <a:pt x="27960" y="17596"/>
                  </a:cubicBezTo>
                  <a:cubicBezTo>
                    <a:pt x="27981" y="15828"/>
                    <a:pt x="27759" y="13160"/>
                    <a:pt x="27494" y="11921"/>
                  </a:cubicBezTo>
                  <a:lnTo>
                    <a:pt x="27494" y="11911"/>
                  </a:lnTo>
                  <a:lnTo>
                    <a:pt x="27494" y="11678"/>
                  </a:lnTo>
                  <a:cubicBezTo>
                    <a:pt x="27505" y="11328"/>
                    <a:pt x="27484" y="10778"/>
                    <a:pt x="27409" y="10111"/>
                  </a:cubicBezTo>
                  <a:cubicBezTo>
                    <a:pt x="27409" y="9867"/>
                    <a:pt x="27378" y="9613"/>
                    <a:pt x="27314" y="9307"/>
                  </a:cubicBezTo>
                  <a:cubicBezTo>
                    <a:pt x="27209" y="8523"/>
                    <a:pt x="26922" y="6691"/>
                    <a:pt x="26456" y="5601"/>
                  </a:cubicBezTo>
                  <a:cubicBezTo>
                    <a:pt x="26383" y="5220"/>
                    <a:pt x="26340" y="5103"/>
                    <a:pt x="26287" y="4997"/>
                  </a:cubicBezTo>
                  <a:cubicBezTo>
                    <a:pt x="26129" y="4733"/>
                    <a:pt x="25790" y="4458"/>
                    <a:pt x="25355" y="4267"/>
                  </a:cubicBezTo>
                  <a:cubicBezTo>
                    <a:pt x="25070" y="4150"/>
                    <a:pt x="24657" y="4013"/>
                    <a:pt x="24117" y="4002"/>
                  </a:cubicBezTo>
                  <a:lnTo>
                    <a:pt x="24138" y="3854"/>
                  </a:lnTo>
                  <a:cubicBezTo>
                    <a:pt x="24233" y="3738"/>
                    <a:pt x="24329" y="3569"/>
                    <a:pt x="24392" y="3336"/>
                  </a:cubicBezTo>
                  <a:cubicBezTo>
                    <a:pt x="24435" y="3187"/>
                    <a:pt x="24530" y="2838"/>
                    <a:pt x="24593" y="2489"/>
                  </a:cubicBezTo>
                  <a:cubicBezTo>
                    <a:pt x="24657" y="2044"/>
                    <a:pt x="24699" y="1494"/>
                    <a:pt x="24339" y="1155"/>
                  </a:cubicBezTo>
                  <a:cubicBezTo>
                    <a:pt x="24117" y="953"/>
                    <a:pt x="23800" y="826"/>
                    <a:pt x="23386" y="784"/>
                  </a:cubicBezTo>
                  <a:cubicBezTo>
                    <a:pt x="23186" y="456"/>
                    <a:pt x="22847" y="212"/>
                    <a:pt x="22444" y="149"/>
                  </a:cubicBezTo>
                  <a:cubicBezTo>
                    <a:pt x="21804" y="38"/>
                    <a:pt x="21367" y="1"/>
                    <a:pt x="21060" y="1"/>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48;p36">
              <a:extLst>
                <a:ext uri="{FF2B5EF4-FFF2-40B4-BE49-F238E27FC236}">
                  <a16:creationId xmlns:a16="http://schemas.microsoft.com/office/drawing/2014/main" id="{CC57F77E-0FB8-4E2F-833F-55360331394E}"/>
                </a:ext>
              </a:extLst>
            </p:cNvPr>
            <p:cNvSpPr/>
            <p:nvPr/>
          </p:nvSpPr>
          <p:spPr>
            <a:xfrm>
              <a:off x="4659700" y="2458200"/>
              <a:ext cx="828725" cy="36550"/>
            </a:xfrm>
            <a:custGeom>
              <a:avLst/>
              <a:gdLst/>
              <a:ahLst/>
              <a:cxnLst/>
              <a:rect l="l" t="t" r="r" b="b"/>
              <a:pathLst>
                <a:path w="33149" h="1462" extrusionOk="0">
                  <a:moveTo>
                    <a:pt x="16569" y="1"/>
                  </a:moveTo>
                  <a:cubicBezTo>
                    <a:pt x="7422" y="1"/>
                    <a:pt x="0" y="329"/>
                    <a:pt x="0" y="732"/>
                  </a:cubicBezTo>
                  <a:cubicBezTo>
                    <a:pt x="0" y="1134"/>
                    <a:pt x="7422" y="1462"/>
                    <a:pt x="16569" y="1462"/>
                  </a:cubicBezTo>
                  <a:cubicBezTo>
                    <a:pt x="25727" y="1462"/>
                    <a:pt x="33149" y="1134"/>
                    <a:pt x="33149" y="732"/>
                  </a:cubicBezTo>
                  <a:cubicBezTo>
                    <a:pt x="33149" y="329"/>
                    <a:pt x="25727" y="1"/>
                    <a:pt x="16569" y="1"/>
                  </a:cubicBezTo>
                  <a:close/>
                </a:path>
              </a:pathLst>
            </a:custGeom>
            <a:solidFill>
              <a:srgbClr val="CC9D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49;p36">
              <a:extLst>
                <a:ext uri="{FF2B5EF4-FFF2-40B4-BE49-F238E27FC236}">
                  <a16:creationId xmlns:a16="http://schemas.microsoft.com/office/drawing/2014/main" id="{15C91CA7-A967-DD75-B2AD-AF0FCF806F29}"/>
                </a:ext>
              </a:extLst>
            </p:cNvPr>
            <p:cNvSpPr/>
            <p:nvPr/>
          </p:nvSpPr>
          <p:spPr>
            <a:xfrm>
              <a:off x="4961700" y="2349425"/>
              <a:ext cx="373475" cy="118875"/>
            </a:xfrm>
            <a:custGeom>
              <a:avLst/>
              <a:gdLst/>
              <a:ahLst/>
              <a:cxnLst/>
              <a:rect l="l" t="t" r="r" b="b"/>
              <a:pathLst>
                <a:path w="14939" h="4755" extrusionOk="0">
                  <a:moveTo>
                    <a:pt x="6324" y="1"/>
                  </a:moveTo>
                  <a:cubicBezTo>
                    <a:pt x="5182" y="1"/>
                    <a:pt x="4786" y="964"/>
                    <a:pt x="4786" y="964"/>
                  </a:cubicBezTo>
                  <a:cubicBezTo>
                    <a:pt x="2732" y="964"/>
                    <a:pt x="2827" y="2997"/>
                    <a:pt x="2827" y="2997"/>
                  </a:cubicBezTo>
                  <a:cubicBezTo>
                    <a:pt x="2797" y="2996"/>
                    <a:pt x="2768" y="2996"/>
                    <a:pt x="2740" y="2996"/>
                  </a:cubicBezTo>
                  <a:cubicBezTo>
                    <a:pt x="290" y="2996"/>
                    <a:pt x="1" y="4754"/>
                    <a:pt x="1" y="4754"/>
                  </a:cubicBezTo>
                  <a:lnTo>
                    <a:pt x="14938" y="4723"/>
                  </a:lnTo>
                  <a:cubicBezTo>
                    <a:pt x="14573" y="3675"/>
                    <a:pt x="13786" y="3425"/>
                    <a:pt x="13120" y="3425"/>
                  </a:cubicBezTo>
                  <a:cubicBezTo>
                    <a:pt x="12513" y="3425"/>
                    <a:pt x="12006" y="3632"/>
                    <a:pt x="12006" y="3632"/>
                  </a:cubicBezTo>
                  <a:cubicBezTo>
                    <a:pt x="11890" y="3135"/>
                    <a:pt x="11517" y="3010"/>
                    <a:pt x="11173" y="3010"/>
                  </a:cubicBezTo>
                  <a:cubicBezTo>
                    <a:pt x="10828" y="3010"/>
                    <a:pt x="10513" y="3135"/>
                    <a:pt x="10513" y="3135"/>
                  </a:cubicBezTo>
                  <a:cubicBezTo>
                    <a:pt x="10284" y="1899"/>
                    <a:pt x="9196" y="1713"/>
                    <a:pt x="8562" y="1713"/>
                  </a:cubicBezTo>
                  <a:cubicBezTo>
                    <a:pt x="8288" y="1713"/>
                    <a:pt x="8099" y="1747"/>
                    <a:pt x="8099" y="1747"/>
                  </a:cubicBezTo>
                  <a:cubicBezTo>
                    <a:pt x="8099" y="1747"/>
                    <a:pt x="8015" y="213"/>
                    <a:pt x="6628" y="22"/>
                  </a:cubicBezTo>
                  <a:cubicBezTo>
                    <a:pt x="6521" y="7"/>
                    <a:pt x="6420" y="1"/>
                    <a:pt x="6324" y="1"/>
                  </a:cubicBezTo>
                  <a:close/>
                </a:path>
              </a:pathLst>
            </a:custGeom>
            <a:solidFill>
              <a:srgbClr val="CC9D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50;p36">
              <a:extLst>
                <a:ext uri="{FF2B5EF4-FFF2-40B4-BE49-F238E27FC236}">
                  <a16:creationId xmlns:a16="http://schemas.microsoft.com/office/drawing/2014/main" id="{4CA41624-D7E5-D1B7-4B2B-8881D6450A3E}"/>
                </a:ext>
              </a:extLst>
            </p:cNvPr>
            <p:cNvSpPr/>
            <p:nvPr/>
          </p:nvSpPr>
          <p:spPr>
            <a:xfrm>
              <a:off x="4703900" y="2423075"/>
              <a:ext cx="157775" cy="50250"/>
            </a:xfrm>
            <a:custGeom>
              <a:avLst/>
              <a:gdLst/>
              <a:ahLst/>
              <a:cxnLst/>
              <a:rect l="l" t="t" r="r" b="b"/>
              <a:pathLst>
                <a:path w="6311" h="2010" extrusionOk="0">
                  <a:moveTo>
                    <a:pt x="3624" y="1"/>
                  </a:moveTo>
                  <a:cubicBezTo>
                    <a:pt x="3586" y="1"/>
                    <a:pt x="3547" y="3"/>
                    <a:pt x="3505" y="8"/>
                  </a:cubicBezTo>
                  <a:cubicBezTo>
                    <a:pt x="2923" y="93"/>
                    <a:pt x="2891" y="749"/>
                    <a:pt x="2891" y="749"/>
                  </a:cubicBezTo>
                  <a:cubicBezTo>
                    <a:pt x="2891" y="749"/>
                    <a:pt x="2805" y="733"/>
                    <a:pt x="2683" y="733"/>
                  </a:cubicBezTo>
                  <a:cubicBezTo>
                    <a:pt x="2411" y="733"/>
                    <a:pt x="1959" y="814"/>
                    <a:pt x="1864" y="1332"/>
                  </a:cubicBezTo>
                  <a:cubicBezTo>
                    <a:pt x="1864" y="1332"/>
                    <a:pt x="1732" y="1279"/>
                    <a:pt x="1586" y="1279"/>
                  </a:cubicBezTo>
                  <a:cubicBezTo>
                    <a:pt x="1441" y="1279"/>
                    <a:pt x="1282" y="1332"/>
                    <a:pt x="1229" y="1544"/>
                  </a:cubicBezTo>
                  <a:cubicBezTo>
                    <a:pt x="1229" y="1544"/>
                    <a:pt x="1011" y="1453"/>
                    <a:pt x="753" y="1453"/>
                  </a:cubicBezTo>
                  <a:cubicBezTo>
                    <a:pt x="474" y="1453"/>
                    <a:pt x="149" y="1559"/>
                    <a:pt x="1" y="1999"/>
                  </a:cubicBezTo>
                  <a:lnTo>
                    <a:pt x="6311" y="2010"/>
                  </a:lnTo>
                  <a:cubicBezTo>
                    <a:pt x="6311" y="2010"/>
                    <a:pt x="6186" y="1269"/>
                    <a:pt x="5137" y="1269"/>
                  </a:cubicBezTo>
                  <a:cubicBezTo>
                    <a:pt x="5129" y="1269"/>
                    <a:pt x="5122" y="1269"/>
                    <a:pt x="5114" y="1269"/>
                  </a:cubicBezTo>
                  <a:cubicBezTo>
                    <a:pt x="5114" y="1269"/>
                    <a:pt x="5156" y="411"/>
                    <a:pt x="4288" y="411"/>
                  </a:cubicBezTo>
                  <a:cubicBezTo>
                    <a:pt x="4288" y="411"/>
                    <a:pt x="4115" y="1"/>
                    <a:pt x="3624" y="1"/>
                  </a:cubicBezTo>
                  <a:close/>
                </a:path>
              </a:pathLst>
            </a:custGeom>
            <a:solidFill>
              <a:srgbClr val="CC9D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51;p36">
              <a:extLst>
                <a:ext uri="{FF2B5EF4-FFF2-40B4-BE49-F238E27FC236}">
                  <a16:creationId xmlns:a16="http://schemas.microsoft.com/office/drawing/2014/main" id="{51E3D0A0-0B9E-89BD-8DFD-67B2493DBD9F}"/>
                </a:ext>
              </a:extLst>
            </p:cNvPr>
            <p:cNvSpPr/>
            <p:nvPr/>
          </p:nvSpPr>
          <p:spPr>
            <a:xfrm>
              <a:off x="5393125" y="2319800"/>
              <a:ext cx="24900" cy="83375"/>
            </a:xfrm>
            <a:custGeom>
              <a:avLst/>
              <a:gdLst/>
              <a:ahLst/>
              <a:cxnLst/>
              <a:rect l="l" t="t" r="r" b="b"/>
              <a:pathLst>
                <a:path w="996" h="3335" extrusionOk="0">
                  <a:moveTo>
                    <a:pt x="667" y="0"/>
                  </a:moveTo>
                  <a:cubicBezTo>
                    <a:pt x="646" y="0"/>
                    <a:pt x="625" y="10"/>
                    <a:pt x="603" y="10"/>
                  </a:cubicBezTo>
                  <a:cubicBezTo>
                    <a:pt x="455" y="53"/>
                    <a:pt x="297" y="106"/>
                    <a:pt x="180" y="233"/>
                  </a:cubicBezTo>
                  <a:cubicBezTo>
                    <a:pt x="106" y="297"/>
                    <a:pt x="53" y="392"/>
                    <a:pt x="22" y="487"/>
                  </a:cubicBezTo>
                  <a:cubicBezTo>
                    <a:pt x="53" y="530"/>
                    <a:pt x="74" y="582"/>
                    <a:pt x="64" y="635"/>
                  </a:cubicBezTo>
                  <a:cubicBezTo>
                    <a:pt x="53" y="678"/>
                    <a:pt x="22" y="699"/>
                    <a:pt x="11" y="741"/>
                  </a:cubicBezTo>
                  <a:cubicBezTo>
                    <a:pt x="0" y="805"/>
                    <a:pt x="32" y="857"/>
                    <a:pt x="53" y="921"/>
                  </a:cubicBezTo>
                  <a:cubicBezTo>
                    <a:pt x="106" y="1090"/>
                    <a:pt x="53" y="1313"/>
                    <a:pt x="138" y="1450"/>
                  </a:cubicBezTo>
                  <a:cubicBezTo>
                    <a:pt x="201" y="1556"/>
                    <a:pt x="318" y="1577"/>
                    <a:pt x="382" y="1673"/>
                  </a:cubicBezTo>
                  <a:cubicBezTo>
                    <a:pt x="561" y="1948"/>
                    <a:pt x="222" y="2424"/>
                    <a:pt x="371" y="2721"/>
                  </a:cubicBezTo>
                  <a:cubicBezTo>
                    <a:pt x="424" y="2816"/>
                    <a:pt x="509" y="2859"/>
                    <a:pt x="561" y="2943"/>
                  </a:cubicBezTo>
                  <a:cubicBezTo>
                    <a:pt x="636" y="3049"/>
                    <a:pt x="657" y="3187"/>
                    <a:pt x="646" y="3335"/>
                  </a:cubicBezTo>
                  <a:cubicBezTo>
                    <a:pt x="688" y="3261"/>
                    <a:pt x="709" y="3176"/>
                    <a:pt x="678" y="3071"/>
                  </a:cubicBezTo>
                  <a:cubicBezTo>
                    <a:pt x="646" y="2922"/>
                    <a:pt x="519" y="2838"/>
                    <a:pt x="466" y="2689"/>
                  </a:cubicBezTo>
                  <a:cubicBezTo>
                    <a:pt x="403" y="2488"/>
                    <a:pt x="530" y="2287"/>
                    <a:pt x="667" y="2170"/>
                  </a:cubicBezTo>
                  <a:cubicBezTo>
                    <a:pt x="741" y="2107"/>
                    <a:pt x="836" y="2054"/>
                    <a:pt x="900" y="1969"/>
                  </a:cubicBezTo>
                  <a:cubicBezTo>
                    <a:pt x="890" y="1916"/>
                    <a:pt x="869" y="1864"/>
                    <a:pt x="826" y="1831"/>
                  </a:cubicBezTo>
                  <a:cubicBezTo>
                    <a:pt x="794" y="1810"/>
                    <a:pt x="763" y="1800"/>
                    <a:pt x="730" y="1768"/>
                  </a:cubicBezTo>
                  <a:cubicBezTo>
                    <a:pt x="636" y="1673"/>
                    <a:pt x="720" y="1471"/>
                    <a:pt x="805" y="1355"/>
                  </a:cubicBezTo>
                  <a:cubicBezTo>
                    <a:pt x="890" y="1228"/>
                    <a:pt x="996" y="1048"/>
                    <a:pt x="911" y="921"/>
                  </a:cubicBezTo>
                  <a:cubicBezTo>
                    <a:pt x="858" y="836"/>
                    <a:pt x="741" y="847"/>
                    <a:pt x="678" y="763"/>
                  </a:cubicBezTo>
                  <a:cubicBezTo>
                    <a:pt x="614" y="657"/>
                    <a:pt x="678" y="487"/>
                    <a:pt x="730" y="370"/>
                  </a:cubicBezTo>
                  <a:cubicBezTo>
                    <a:pt x="784" y="243"/>
                    <a:pt x="794" y="43"/>
                    <a:pt x="688" y="10"/>
                  </a:cubicBezTo>
                  <a:cubicBezTo>
                    <a:pt x="678" y="0"/>
                    <a:pt x="678" y="0"/>
                    <a:pt x="6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52;p36">
              <a:extLst>
                <a:ext uri="{FF2B5EF4-FFF2-40B4-BE49-F238E27FC236}">
                  <a16:creationId xmlns:a16="http://schemas.microsoft.com/office/drawing/2014/main" id="{C1B86D48-86C1-69F4-6339-5B92A6D3B7F3}"/>
                </a:ext>
              </a:extLst>
            </p:cNvPr>
            <p:cNvSpPr/>
            <p:nvPr/>
          </p:nvSpPr>
          <p:spPr>
            <a:xfrm>
              <a:off x="5401850" y="2342800"/>
              <a:ext cx="87900" cy="95600"/>
            </a:xfrm>
            <a:custGeom>
              <a:avLst/>
              <a:gdLst/>
              <a:ahLst/>
              <a:cxnLst/>
              <a:rect l="l" t="t" r="r" b="b"/>
              <a:pathLst>
                <a:path w="3516" h="3824" extrusionOk="0">
                  <a:moveTo>
                    <a:pt x="2816" y="1"/>
                  </a:moveTo>
                  <a:cubicBezTo>
                    <a:pt x="2605" y="12"/>
                    <a:pt x="2362" y="118"/>
                    <a:pt x="2224" y="308"/>
                  </a:cubicBezTo>
                  <a:cubicBezTo>
                    <a:pt x="2181" y="361"/>
                    <a:pt x="2150" y="435"/>
                    <a:pt x="2108" y="488"/>
                  </a:cubicBezTo>
                  <a:cubicBezTo>
                    <a:pt x="2054" y="551"/>
                    <a:pt x="2002" y="594"/>
                    <a:pt x="1938" y="626"/>
                  </a:cubicBezTo>
                  <a:cubicBezTo>
                    <a:pt x="1948" y="742"/>
                    <a:pt x="1981" y="859"/>
                    <a:pt x="2033" y="965"/>
                  </a:cubicBezTo>
                  <a:cubicBezTo>
                    <a:pt x="2129" y="1187"/>
                    <a:pt x="2150" y="1452"/>
                    <a:pt x="2033" y="1642"/>
                  </a:cubicBezTo>
                  <a:cubicBezTo>
                    <a:pt x="1938" y="1791"/>
                    <a:pt x="1790" y="1864"/>
                    <a:pt x="1652" y="1970"/>
                  </a:cubicBezTo>
                  <a:cubicBezTo>
                    <a:pt x="1515" y="2066"/>
                    <a:pt x="1388" y="2214"/>
                    <a:pt x="1377" y="2426"/>
                  </a:cubicBezTo>
                  <a:cubicBezTo>
                    <a:pt x="1377" y="2521"/>
                    <a:pt x="1409" y="2616"/>
                    <a:pt x="1440" y="2711"/>
                  </a:cubicBezTo>
                  <a:cubicBezTo>
                    <a:pt x="1494" y="2563"/>
                    <a:pt x="1652" y="2457"/>
                    <a:pt x="1790" y="2351"/>
                  </a:cubicBezTo>
                  <a:cubicBezTo>
                    <a:pt x="1938" y="2235"/>
                    <a:pt x="2086" y="2076"/>
                    <a:pt x="2065" y="1928"/>
                  </a:cubicBezTo>
                  <a:cubicBezTo>
                    <a:pt x="2054" y="1885"/>
                    <a:pt x="2033" y="1854"/>
                    <a:pt x="2033" y="1801"/>
                  </a:cubicBezTo>
                  <a:cubicBezTo>
                    <a:pt x="2023" y="1642"/>
                    <a:pt x="2266" y="1525"/>
                    <a:pt x="2446" y="1494"/>
                  </a:cubicBezTo>
                  <a:cubicBezTo>
                    <a:pt x="2616" y="1462"/>
                    <a:pt x="2859" y="1388"/>
                    <a:pt x="2891" y="1219"/>
                  </a:cubicBezTo>
                  <a:cubicBezTo>
                    <a:pt x="2912" y="1092"/>
                    <a:pt x="2795" y="1007"/>
                    <a:pt x="2827" y="880"/>
                  </a:cubicBezTo>
                  <a:cubicBezTo>
                    <a:pt x="2859" y="732"/>
                    <a:pt x="3039" y="647"/>
                    <a:pt x="3187" y="573"/>
                  </a:cubicBezTo>
                  <a:cubicBezTo>
                    <a:pt x="3336" y="509"/>
                    <a:pt x="3515" y="351"/>
                    <a:pt x="3452" y="234"/>
                  </a:cubicBezTo>
                  <a:cubicBezTo>
                    <a:pt x="3442" y="203"/>
                    <a:pt x="3399" y="181"/>
                    <a:pt x="3367" y="160"/>
                  </a:cubicBezTo>
                  <a:cubicBezTo>
                    <a:pt x="3209" y="75"/>
                    <a:pt x="3039" y="1"/>
                    <a:pt x="2838" y="1"/>
                  </a:cubicBezTo>
                  <a:close/>
                  <a:moveTo>
                    <a:pt x="138" y="3304"/>
                  </a:moveTo>
                  <a:cubicBezTo>
                    <a:pt x="85" y="3484"/>
                    <a:pt x="0" y="3791"/>
                    <a:pt x="54" y="3812"/>
                  </a:cubicBezTo>
                  <a:cubicBezTo>
                    <a:pt x="64" y="3823"/>
                    <a:pt x="64" y="3823"/>
                    <a:pt x="75" y="3823"/>
                  </a:cubicBezTo>
                  <a:cubicBezTo>
                    <a:pt x="160" y="3823"/>
                    <a:pt x="308" y="3633"/>
                    <a:pt x="371" y="3590"/>
                  </a:cubicBezTo>
                  <a:cubicBezTo>
                    <a:pt x="520" y="3473"/>
                    <a:pt x="774" y="3400"/>
                    <a:pt x="996" y="330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53;p36">
              <a:extLst>
                <a:ext uri="{FF2B5EF4-FFF2-40B4-BE49-F238E27FC236}">
                  <a16:creationId xmlns:a16="http://schemas.microsoft.com/office/drawing/2014/main" id="{C0A56E79-4619-013A-D056-B866E3F64336}"/>
                </a:ext>
              </a:extLst>
            </p:cNvPr>
            <p:cNvSpPr/>
            <p:nvPr/>
          </p:nvSpPr>
          <p:spPr>
            <a:xfrm>
              <a:off x="5355000" y="2308150"/>
              <a:ext cx="54550" cy="117275"/>
            </a:xfrm>
            <a:custGeom>
              <a:avLst/>
              <a:gdLst/>
              <a:ahLst/>
              <a:cxnLst/>
              <a:rect l="l" t="t" r="r" b="b"/>
              <a:pathLst>
                <a:path w="2182" h="4691" extrusionOk="0">
                  <a:moveTo>
                    <a:pt x="742" y="0"/>
                  </a:moveTo>
                  <a:cubicBezTo>
                    <a:pt x="573" y="11"/>
                    <a:pt x="392" y="22"/>
                    <a:pt x="255" y="127"/>
                  </a:cubicBezTo>
                  <a:cubicBezTo>
                    <a:pt x="107" y="244"/>
                    <a:pt x="1" y="487"/>
                    <a:pt x="75" y="678"/>
                  </a:cubicBezTo>
                  <a:cubicBezTo>
                    <a:pt x="138" y="836"/>
                    <a:pt x="297" y="900"/>
                    <a:pt x="371" y="1048"/>
                  </a:cubicBezTo>
                  <a:cubicBezTo>
                    <a:pt x="456" y="1218"/>
                    <a:pt x="424" y="1450"/>
                    <a:pt x="382" y="1652"/>
                  </a:cubicBezTo>
                  <a:cubicBezTo>
                    <a:pt x="350" y="1853"/>
                    <a:pt x="340" y="2107"/>
                    <a:pt x="467" y="2234"/>
                  </a:cubicBezTo>
                  <a:cubicBezTo>
                    <a:pt x="509" y="2287"/>
                    <a:pt x="573" y="2319"/>
                    <a:pt x="615" y="2372"/>
                  </a:cubicBezTo>
                  <a:cubicBezTo>
                    <a:pt x="731" y="2541"/>
                    <a:pt x="615" y="2817"/>
                    <a:pt x="667" y="3028"/>
                  </a:cubicBezTo>
                  <a:cubicBezTo>
                    <a:pt x="731" y="3346"/>
                    <a:pt x="1144" y="3420"/>
                    <a:pt x="1144" y="3758"/>
                  </a:cubicBezTo>
                  <a:cubicBezTo>
                    <a:pt x="1144" y="3918"/>
                    <a:pt x="1038" y="4108"/>
                    <a:pt x="1123" y="4235"/>
                  </a:cubicBezTo>
                  <a:cubicBezTo>
                    <a:pt x="1197" y="4351"/>
                    <a:pt x="1398" y="4309"/>
                    <a:pt x="1420" y="4468"/>
                  </a:cubicBezTo>
                  <a:cubicBezTo>
                    <a:pt x="1420" y="4478"/>
                    <a:pt x="1420" y="4500"/>
                    <a:pt x="1409" y="4511"/>
                  </a:cubicBezTo>
                  <a:cubicBezTo>
                    <a:pt x="1409" y="4574"/>
                    <a:pt x="1377" y="4627"/>
                    <a:pt x="1366" y="4690"/>
                  </a:cubicBezTo>
                  <a:lnTo>
                    <a:pt x="1959" y="4690"/>
                  </a:lnTo>
                  <a:cubicBezTo>
                    <a:pt x="1980" y="4627"/>
                    <a:pt x="2001" y="4574"/>
                    <a:pt x="2012" y="4511"/>
                  </a:cubicBezTo>
                  <a:cubicBezTo>
                    <a:pt x="2034" y="4468"/>
                    <a:pt x="2044" y="4426"/>
                    <a:pt x="2055" y="4383"/>
                  </a:cubicBezTo>
                  <a:cubicBezTo>
                    <a:pt x="2076" y="4309"/>
                    <a:pt x="2086" y="4235"/>
                    <a:pt x="2107" y="4151"/>
                  </a:cubicBezTo>
                  <a:cubicBezTo>
                    <a:pt x="2139" y="4045"/>
                    <a:pt x="2161" y="3918"/>
                    <a:pt x="2171" y="3801"/>
                  </a:cubicBezTo>
                  <a:cubicBezTo>
                    <a:pt x="2182" y="3653"/>
                    <a:pt x="2161" y="3515"/>
                    <a:pt x="2086" y="3409"/>
                  </a:cubicBezTo>
                  <a:cubicBezTo>
                    <a:pt x="2034" y="3325"/>
                    <a:pt x="1949" y="3282"/>
                    <a:pt x="1896" y="3187"/>
                  </a:cubicBezTo>
                  <a:cubicBezTo>
                    <a:pt x="1747" y="2890"/>
                    <a:pt x="2086" y="2414"/>
                    <a:pt x="1907" y="2139"/>
                  </a:cubicBezTo>
                  <a:cubicBezTo>
                    <a:pt x="1843" y="2043"/>
                    <a:pt x="1726" y="2022"/>
                    <a:pt x="1663" y="1916"/>
                  </a:cubicBezTo>
                  <a:cubicBezTo>
                    <a:pt x="1578" y="1779"/>
                    <a:pt x="1631" y="1556"/>
                    <a:pt x="1578" y="1387"/>
                  </a:cubicBezTo>
                  <a:cubicBezTo>
                    <a:pt x="1557" y="1323"/>
                    <a:pt x="1525" y="1271"/>
                    <a:pt x="1536" y="1207"/>
                  </a:cubicBezTo>
                  <a:cubicBezTo>
                    <a:pt x="1547" y="1165"/>
                    <a:pt x="1578" y="1144"/>
                    <a:pt x="1589" y="1101"/>
                  </a:cubicBezTo>
                  <a:cubicBezTo>
                    <a:pt x="1599" y="1048"/>
                    <a:pt x="1578" y="996"/>
                    <a:pt x="1547" y="953"/>
                  </a:cubicBezTo>
                  <a:cubicBezTo>
                    <a:pt x="1536" y="953"/>
                    <a:pt x="1536" y="942"/>
                    <a:pt x="1525" y="942"/>
                  </a:cubicBezTo>
                  <a:cubicBezTo>
                    <a:pt x="1430" y="826"/>
                    <a:pt x="1303" y="763"/>
                    <a:pt x="1176" y="678"/>
                  </a:cubicBezTo>
                  <a:cubicBezTo>
                    <a:pt x="1060" y="603"/>
                    <a:pt x="954" y="476"/>
                    <a:pt x="933" y="297"/>
                  </a:cubicBezTo>
                  <a:cubicBezTo>
                    <a:pt x="922" y="212"/>
                    <a:pt x="933" y="106"/>
                    <a:pt x="879" y="53"/>
                  </a:cubicBezTo>
                  <a:cubicBezTo>
                    <a:pt x="848" y="0"/>
                    <a:pt x="784" y="0"/>
                    <a:pt x="742" y="0"/>
                  </a:cubicBezTo>
                  <a:close/>
                </a:path>
              </a:pathLst>
            </a:custGeom>
            <a:solidFill>
              <a:srgbClr val="78B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54;p36">
              <a:extLst>
                <a:ext uri="{FF2B5EF4-FFF2-40B4-BE49-F238E27FC236}">
                  <a16:creationId xmlns:a16="http://schemas.microsoft.com/office/drawing/2014/main" id="{34608070-1FB0-9B12-240E-B44E8685756C}"/>
                </a:ext>
              </a:extLst>
            </p:cNvPr>
            <p:cNvSpPr/>
            <p:nvPr/>
          </p:nvSpPr>
          <p:spPr>
            <a:xfrm>
              <a:off x="5398150" y="2332050"/>
              <a:ext cx="57450" cy="93375"/>
            </a:xfrm>
            <a:custGeom>
              <a:avLst/>
              <a:gdLst/>
              <a:ahLst/>
              <a:cxnLst/>
              <a:rect l="l" t="t" r="r" b="b"/>
              <a:pathLst>
                <a:path w="2298" h="3735" extrusionOk="0">
                  <a:moveTo>
                    <a:pt x="1634" y="1"/>
                  </a:moveTo>
                  <a:cubicBezTo>
                    <a:pt x="1504" y="1"/>
                    <a:pt x="1376" y="38"/>
                    <a:pt x="1260" y="113"/>
                  </a:cubicBezTo>
                  <a:cubicBezTo>
                    <a:pt x="1027" y="273"/>
                    <a:pt x="868" y="590"/>
                    <a:pt x="847" y="939"/>
                  </a:cubicBezTo>
                  <a:cubicBezTo>
                    <a:pt x="847" y="1056"/>
                    <a:pt x="847" y="1172"/>
                    <a:pt x="816" y="1289"/>
                  </a:cubicBezTo>
                  <a:cubicBezTo>
                    <a:pt x="795" y="1363"/>
                    <a:pt x="752" y="1426"/>
                    <a:pt x="699" y="1479"/>
                  </a:cubicBezTo>
                  <a:cubicBezTo>
                    <a:pt x="635" y="1564"/>
                    <a:pt x="540" y="1617"/>
                    <a:pt x="466" y="1680"/>
                  </a:cubicBezTo>
                  <a:cubicBezTo>
                    <a:pt x="329" y="1797"/>
                    <a:pt x="202" y="1998"/>
                    <a:pt x="265" y="2199"/>
                  </a:cubicBezTo>
                  <a:cubicBezTo>
                    <a:pt x="318" y="2348"/>
                    <a:pt x="445" y="2432"/>
                    <a:pt x="477" y="2581"/>
                  </a:cubicBezTo>
                  <a:cubicBezTo>
                    <a:pt x="508" y="2686"/>
                    <a:pt x="487" y="2771"/>
                    <a:pt x="445" y="2845"/>
                  </a:cubicBezTo>
                  <a:cubicBezTo>
                    <a:pt x="381" y="2962"/>
                    <a:pt x="265" y="3057"/>
                    <a:pt x="181" y="3162"/>
                  </a:cubicBezTo>
                  <a:cubicBezTo>
                    <a:pt x="75" y="3279"/>
                    <a:pt x="0" y="3395"/>
                    <a:pt x="32" y="3555"/>
                  </a:cubicBezTo>
                  <a:lnTo>
                    <a:pt x="32" y="3565"/>
                  </a:lnTo>
                  <a:cubicBezTo>
                    <a:pt x="53" y="3618"/>
                    <a:pt x="85" y="3671"/>
                    <a:pt x="96" y="3734"/>
                  </a:cubicBezTo>
                  <a:lnTo>
                    <a:pt x="1419" y="3734"/>
                  </a:lnTo>
                  <a:cubicBezTo>
                    <a:pt x="1440" y="3724"/>
                    <a:pt x="1461" y="3713"/>
                    <a:pt x="1472" y="3703"/>
                  </a:cubicBezTo>
                  <a:cubicBezTo>
                    <a:pt x="1525" y="3671"/>
                    <a:pt x="1578" y="3618"/>
                    <a:pt x="1609" y="3555"/>
                  </a:cubicBezTo>
                  <a:cubicBezTo>
                    <a:pt x="1609" y="3544"/>
                    <a:pt x="1620" y="3533"/>
                    <a:pt x="1620" y="3522"/>
                  </a:cubicBezTo>
                  <a:cubicBezTo>
                    <a:pt x="1694" y="3322"/>
                    <a:pt x="1525" y="3078"/>
                    <a:pt x="1525" y="2856"/>
                  </a:cubicBezTo>
                  <a:cubicBezTo>
                    <a:pt x="1536" y="2644"/>
                    <a:pt x="1663" y="2496"/>
                    <a:pt x="1800" y="2400"/>
                  </a:cubicBezTo>
                  <a:cubicBezTo>
                    <a:pt x="1938" y="2294"/>
                    <a:pt x="2086" y="2221"/>
                    <a:pt x="2181" y="2072"/>
                  </a:cubicBezTo>
                  <a:cubicBezTo>
                    <a:pt x="2298" y="1882"/>
                    <a:pt x="2277" y="1617"/>
                    <a:pt x="2181" y="1395"/>
                  </a:cubicBezTo>
                  <a:cubicBezTo>
                    <a:pt x="2065" y="1130"/>
                    <a:pt x="2033" y="833"/>
                    <a:pt x="2139" y="558"/>
                  </a:cubicBezTo>
                  <a:cubicBezTo>
                    <a:pt x="2139" y="537"/>
                    <a:pt x="2150" y="516"/>
                    <a:pt x="2150" y="505"/>
                  </a:cubicBezTo>
                  <a:cubicBezTo>
                    <a:pt x="2171" y="442"/>
                    <a:pt x="2192" y="367"/>
                    <a:pt x="2181" y="304"/>
                  </a:cubicBezTo>
                  <a:cubicBezTo>
                    <a:pt x="2160" y="230"/>
                    <a:pt x="2107" y="177"/>
                    <a:pt x="2054" y="134"/>
                  </a:cubicBezTo>
                  <a:cubicBezTo>
                    <a:pt x="1921" y="46"/>
                    <a:pt x="1776" y="1"/>
                    <a:pt x="1634" y="1"/>
                  </a:cubicBezTo>
                  <a:close/>
                </a:path>
              </a:pathLst>
            </a:custGeom>
            <a:solidFill>
              <a:srgbClr val="78B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55;p36">
              <a:extLst>
                <a:ext uri="{FF2B5EF4-FFF2-40B4-BE49-F238E27FC236}">
                  <a16:creationId xmlns:a16="http://schemas.microsoft.com/office/drawing/2014/main" id="{04DB5E38-AC86-BB61-2939-ECDB4E950637}"/>
                </a:ext>
              </a:extLst>
            </p:cNvPr>
            <p:cNvSpPr/>
            <p:nvPr/>
          </p:nvSpPr>
          <p:spPr>
            <a:xfrm>
              <a:off x="5367725" y="2317675"/>
              <a:ext cx="31250" cy="100600"/>
            </a:xfrm>
            <a:custGeom>
              <a:avLst/>
              <a:gdLst/>
              <a:ahLst/>
              <a:cxnLst/>
              <a:rect l="l" t="t" r="r" b="b"/>
              <a:pathLst>
                <a:path w="1250" h="4024" extrusionOk="0">
                  <a:moveTo>
                    <a:pt x="116" y="1"/>
                  </a:moveTo>
                  <a:lnTo>
                    <a:pt x="116" y="1"/>
                  </a:lnTo>
                  <a:cubicBezTo>
                    <a:pt x="21" y="149"/>
                    <a:pt x="0" y="371"/>
                    <a:pt x="53" y="561"/>
                  </a:cubicBezTo>
                  <a:cubicBezTo>
                    <a:pt x="85" y="657"/>
                    <a:pt x="137" y="731"/>
                    <a:pt x="191" y="794"/>
                  </a:cubicBezTo>
                  <a:cubicBezTo>
                    <a:pt x="243" y="858"/>
                    <a:pt x="307" y="911"/>
                    <a:pt x="349" y="975"/>
                  </a:cubicBezTo>
                  <a:cubicBezTo>
                    <a:pt x="445" y="1102"/>
                    <a:pt x="518" y="1271"/>
                    <a:pt x="540" y="1451"/>
                  </a:cubicBezTo>
                  <a:cubicBezTo>
                    <a:pt x="572" y="1620"/>
                    <a:pt x="540" y="1832"/>
                    <a:pt x="614" y="2022"/>
                  </a:cubicBezTo>
                  <a:cubicBezTo>
                    <a:pt x="699" y="2213"/>
                    <a:pt x="857" y="2276"/>
                    <a:pt x="911" y="2436"/>
                  </a:cubicBezTo>
                  <a:cubicBezTo>
                    <a:pt x="932" y="2509"/>
                    <a:pt x="921" y="2594"/>
                    <a:pt x="911" y="2690"/>
                  </a:cubicBezTo>
                  <a:cubicBezTo>
                    <a:pt x="900" y="2742"/>
                    <a:pt x="900" y="2796"/>
                    <a:pt x="900" y="2848"/>
                  </a:cubicBezTo>
                  <a:cubicBezTo>
                    <a:pt x="911" y="2901"/>
                    <a:pt x="921" y="2954"/>
                    <a:pt x="953" y="2996"/>
                  </a:cubicBezTo>
                  <a:cubicBezTo>
                    <a:pt x="1005" y="3071"/>
                    <a:pt x="1048" y="3134"/>
                    <a:pt x="1090" y="3208"/>
                  </a:cubicBezTo>
                  <a:cubicBezTo>
                    <a:pt x="1122" y="3283"/>
                    <a:pt x="1154" y="3367"/>
                    <a:pt x="1175" y="3462"/>
                  </a:cubicBezTo>
                  <a:cubicBezTo>
                    <a:pt x="1228" y="3632"/>
                    <a:pt x="1228" y="3833"/>
                    <a:pt x="1207" y="4024"/>
                  </a:cubicBezTo>
                  <a:cubicBezTo>
                    <a:pt x="1249" y="3833"/>
                    <a:pt x="1249" y="3632"/>
                    <a:pt x="1217" y="3441"/>
                  </a:cubicBezTo>
                  <a:cubicBezTo>
                    <a:pt x="1196" y="3346"/>
                    <a:pt x="1165" y="3261"/>
                    <a:pt x="1132" y="3177"/>
                  </a:cubicBezTo>
                  <a:cubicBezTo>
                    <a:pt x="1090" y="3092"/>
                    <a:pt x="1038" y="3017"/>
                    <a:pt x="995" y="2944"/>
                  </a:cubicBezTo>
                  <a:cubicBezTo>
                    <a:pt x="953" y="2880"/>
                    <a:pt x="963" y="2796"/>
                    <a:pt x="974" y="2700"/>
                  </a:cubicBezTo>
                  <a:cubicBezTo>
                    <a:pt x="984" y="2615"/>
                    <a:pt x="1005" y="2499"/>
                    <a:pt x="974" y="2393"/>
                  </a:cubicBezTo>
                  <a:cubicBezTo>
                    <a:pt x="942" y="2298"/>
                    <a:pt x="878" y="2224"/>
                    <a:pt x="815" y="2170"/>
                  </a:cubicBezTo>
                  <a:cubicBezTo>
                    <a:pt x="762" y="2107"/>
                    <a:pt x="709" y="2054"/>
                    <a:pt x="688" y="1980"/>
                  </a:cubicBezTo>
                  <a:cubicBezTo>
                    <a:pt x="624" y="1822"/>
                    <a:pt x="645" y="1620"/>
                    <a:pt x="614" y="1429"/>
                  </a:cubicBezTo>
                  <a:cubicBezTo>
                    <a:pt x="582" y="1229"/>
                    <a:pt x="497" y="1048"/>
                    <a:pt x="391" y="921"/>
                  </a:cubicBezTo>
                  <a:cubicBezTo>
                    <a:pt x="285" y="784"/>
                    <a:pt x="148" y="709"/>
                    <a:pt x="85" y="540"/>
                  </a:cubicBezTo>
                  <a:cubicBezTo>
                    <a:pt x="21" y="371"/>
                    <a:pt x="31" y="159"/>
                    <a:pt x="116" y="1"/>
                  </a:cubicBezTo>
                  <a:close/>
                </a:path>
              </a:pathLst>
            </a:custGeom>
            <a:solidFill>
              <a:srgbClr val="68C6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56;p36">
              <a:extLst>
                <a:ext uri="{FF2B5EF4-FFF2-40B4-BE49-F238E27FC236}">
                  <a16:creationId xmlns:a16="http://schemas.microsoft.com/office/drawing/2014/main" id="{921803C0-FE20-302F-0A72-FCBE2B297656}"/>
                </a:ext>
              </a:extLst>
            </p:cNvPr>
            <p:cNvSpPr/>
            <p:nvPr/>
          </p:nvSpPr>
          <p:spPr>
            <a:xfrm>
              <a:off x="5407950" y="2344150"/>
              <a:ext cx="33900" cy="81275"/>
            </a:xfrm>
            <a:custGeom>
              <a:avLst/>
              <a:gdLst/>
              <a:ahLst/>
              <a:cxnLst/>
              <a:rect l="l" t="t" r="r" b="b"/>
              <a:pathLst>
                <a:path w="1356" h="3251" extrusionOk="0">
                  <a:moveTo>
                    <a:pt x="1355" y="0"/>
                  </a:moveTo>
                  <a:lnTo>
                    <a:pt x="1355" y="0"/>
                  </a:lnTo>
                  <a:cubicBezTo>
                    <a:pt x="1175" y="74"/>
                    <a:pt x="1059" y="328"/>
                    <a:pt x="1090" y="582"/>
                  </a:cubicBezTo>
                  <a:cubicBezTo>
                    <a:pt x="1090" y="699"/>
                    <a:pt x="1111" y="826"/>
                    <a:pt x="1090" y="932"/>
                  </a:cubicBezTo>
                  <a:cubicBezTo>
                    <a:pt x="1080" y="1038"/>
                    <a:pt x="1017" y="1111"/>
                    <a:pt x="942" y="1165"/>
                  </a:cubicBezTo>
                  <a:cubicBezTo>
                    <a:pt x="857" y="1207"/>
                    <a:pt x="773" y="1250"/>
                    <a:pt x="688" y="1323"/>
                  </a:cubicBezTo>
                  <a:cubicBezTo>
                    <a:pt x="646" y="1355"/>
                    <a:pt x="614" y="1408"/>
                    <a:pt x="582" y="1471"/>
                  </a:cubicBezTo>
                  <a:cubicBezTo>
                    <a:pt x="561" y="1535"/>
                    <a:pt x="551" y="1610"/>
                    <a:pt x="551" y="1673"/>
                  </a:cubicBezTo>
                  <a:lnTo>
                    <a:pt x="593" y="2043"/>
                  </a:lnTo>
                  <a:cubicBezTo>
                    <a:pt x="603" y="2160"/>
                    <a:pt x="593" y="2255"/>
                    <a:pt x="540" y="2318"/>
                  </a:cubicBezTo>
                  <a:cubicBezTo>
                    <a:pt x="487" y="2372"/>
                    <a:pt x="413" y="2382"/>
                    <a:pt x="328" y="2403"/>
                  </a:cubicBezTo>
                  <a:cubicBezTo>
                    <a:pt x="318" y="2414"/>
                    <a:pt x="307" y="2414"/>
                    <a:pt x="297" y="2414"/>
                  </a:cubicBezTo>
                  <a:cubicBezTo>
                    <a:pt x="191" y="2456"/>
                    <a:pt x="106" y="2562"/>
                    <a:pt x="74" y="2689"/>
                  </a:cubicBezTo>
                  <a:cubicBezTo>
                    <a:pt x="43" y="2816"/>
                    <a:pt x="32" y="2954"/>
                    <a:pt x="21" y="3071"/>
                  </a:cubicBezTo>
                  <a:lnTo>
                    <a:pt x="21" y="3081"/>
                  </a:lnTo>
                  <a:cubicBezTo>
                    <a:pt x="10" y="3144"/>
                    <a:pt x="10" y="3198"/>
                    <a:pt x="0" y="3250"/>
                  </a:cubicBezTo>
                  <a:lnTo>
                    <a:pt x="85" y="3250"/>
                  </a:lnTo>
                  <a:cubicBezTo>
                    <a:pt x="95" y="3219"/>
                    <a:pt x="95" y="3187"/>
                    <a:pt x="106" y="3155"/>
                  </a:cubicBezTo>
                  <a:cubicBezTo>
                    <a:pt x="106" y="3123"/>
                    <a:pt x="106" y="3102"/>
                    <a:pt x="116" y="3071"/>
                  </a:cubicBezTo>
                  <a:cubicBezTo>
                    <a:pt x="127" y="2954"/>
                    <a:pt x="137" y="2838"/>
                    <a:pt x="170" y="2742"/>
                  </a:cubicBezTo>
                  <a:cubicBezTo>
                    <a:pt x="191" y="2689"/>
                    <a:pt x="212" y="2636"/>
                    <a:pt x="233" y="2605"/>
                  </a:cubicBezTo>
                  <a:cubicBezTo>
                    <a:pt x="265" y="2573"/>
                    <a:pt x="297" y="2551"/>
                    <a:pt x="328" y="2541"/>
                  </a:cubicBezTo>
                  <a:cubicBezTo>
                    <a:pt x="413" y="2509"/>
                    <a:pt x="508" y="2509"/>
                    <a:pt x="603" y="2424"/>
                  </a:cubicBezTo>
                  <a:cubicBezTo>
                    <a:pt x="646" y="2372"/>
                    <a:pt x="678" y="2308"/>
                    <a:pt x="688" y="2234"/>
                  </a:cubicBezTo>
                  <a:cubicBezTo>
                    <a:pt x="699" y="2170"/>
                    <a:pt x="699" y="2097"/>
                    <a:pt x="688" y="2033"/>
                  </a:cubicBezTo>
                  <a:cubicBezTo>
                    <a:pt x="678" y="1906"/>
                    <a:pt x="657" y="1789"/>
                    <a:pt x="657" y="1683"/>
                  </a:cubicBezTo>
                  <a:cubicBezTo>
                    <a:pt x="646" y="1567"/>
                    <a:pt x="678" y="1471"/>
                    <a:pt x="741" y="1419"/>
                  </a:cubicBezTo>
                  <a:cubicBezTo>
                    <a:pt x="805" y="1355"/>
                    <a:pt x="900" y="1313"/>
                    <a:pt x="974" y="1250"/>
                  </a:cubicBezTo>
                  <a:cubicBezTo>
                    <a:pt x="1059" y="1186"/>
                    <a:pt x="1144" y="1090"/>
                    <a:pt x="1154" y="953"/>
                  </a:cubicBezTo>
                  <a:cubicBezTo>
                    <a:pt x="1175" y="826"/>
                    <a:pt x="1144" y="699"/>
                    <a:pt x="1133" y="582"/>
                  </a:cubicBezTo>
                  <a:cubicBezTo>
                    <a:pt x="1101" y="349"/>
                    <a:pt x="1186" y="106"/>
                    <a:pt x="1355" y="0"/>
                  </a:cubicBezTo>
                  <a:close/>
                </a:path>
              </a:pathLst>
            </a:custGeom>
            <a:solidFill>
              <a:srgbClr val="68C6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57;p36">
              <a:extLst>
                <a:ext uri="{FF2B5EF4-FFF2-40B4-BE49-F238E27FC236}">
                  <a16:creationId xmlns:a16="http://schemas.microsoft.com/office/drawing/2014/main" id="{44F6DBC7-49EC-EE76-FCCA-589D4B2693BB}"/>
                </a:ext>
              </a:extLst>
            </p:cNvPr>
            <p:cNvSpPr/>
            <p:nvPr/>
          </p:nvSpPr>
          <p:spPr>
            <a:xfrm>
              <a:off x="5385700" y="2423275"/>
              <a:ext cx="51100" cy="51375"/>
            </a:xfrm>
            <a:custGeom>
              <a:avLst/>
              <a:gdLst/>
              <a:ahLst/>
              <a:cxnLst/>
              <a:rect l="l" t="t" r="r" b="b"/>
              <a:pathLst>
                <a:path w="2044" h="2055" extrusionOk="0">
                  <a:moveTo>
                    <a:pt x="1" y="0"/>
                  </a:moveTo>
                  <a:lnTo>
                    <a:pt x="319" y="2054"/>
                  </a:lnTo>
                  <a:lnTo>
                    <a:pt x="1726" y="2054"/>
                  </a:lnTo>
                  <a:lnTo>
                    <a:pt x="2044" y="0"/>
                  </a:lnTo>
                  <a:close/>
                </a:path>
              </a:pathLst>
            </a:custGeom>
            <a:solidFill>
              <a:srgbClr val="839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58;p36">
              <a:extLst>
                <a:ext uri="{FF2B5EF4-FFF2-40B4-BE49-F238E27FC236}">
                  <a16:creationId xmlns:a16="http://schemas.microsoft.com/office/drawing/2014/main" id="{F81D3FAE-0ED5-A340-2E3C-26ECA8A6C8F7}"/>
                </a:ext>
              </a:extLst>
            </p:cNvPr>
            <p:cNvSpPr/>
            <p:nvPr/>
          </p:nvSpPr>
          <p:spPr>
            <a:xfrm>
              <a:off x="5385700" y="2423275"/>
              <a:ext cx="51100" cy="6125"/>
            </a:xfrm>
            <a:custGeom>
              <a:avLst/>
              <a:gdLst/>
              <a:ahLst/>
              <a:cxnLst/>
              <a:rect l="l" t="t" r="r" b="b"/>
              <a:pathLst>
                <a:path w="2044" h="245" extrusionOk="0">
                  <a:moveTo>
                    <a:pt x="1" y="0"/>
                  </a:moveTo>
                  <a:lnTo>
                    <a:pt x="43" y="244"/>
                  </a:lnTo>
                  <a:lnTo>
                    <a:pt x="2001" y="244"/>
                  </a:lnTo>
                  <a:lnTo>
                    <a:pt x="2044" y="0"/>
                  </a:lnTo>
                  <a:close/>
                </a:path>
              </a:pathLst>
            </a:custGeom>
            <a:solidFill>
              <a:srgbClr val="658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59;p36">
              <a:extLst>
                <a:ext uri="{FF2B5EF4-FFF2-40B4-BE49-F238E27FC236}">
                  <a16:creationId xmlns:a16="http://schemas.microsoft.com/office/drawing/2014/main" id="{D4FBEEA1-1BFD-EEC8-463A-CAB3F00A1D10}"/>
                </a:ext>
              </a:extLst>
            </p:cNvPr>
            <p:cNvSpPr/>
            <p:nvPr/>
          </p:nvSpPr>
          <p:spPr>
            <a:xfrm>
              <a:off x="5380425" y="2420900"/>
              <a:ext cx="60900" cy="4525"/>
            </a:xfrm>
            <a:custGeom>
              <a:avLst/>
              <a:gdLst/>
              <a:ahLst/>
              <a:cxnLst/>
              <a:rect l="l" t="t" r="r" b="b"/>
              <a:pathLst>
                <a:path w="2436" h="181" extrusionOk="0">
                  <a:moveTo>
                    <a:pt x="0" y="1"/>
                  </a:moveTo>
                  <a:lnTo>
                    <a:pt x="0" y="180"/>
                  </a:lnTo>
                  <a:lnTo>
                    <a:pt x="2435" y="180"/>
                  </a:lnTo>
                  <a:lnTo>
                    <a:pt x="2435" y="1"/>
                  </a:lnTo>
                  <a:close/>
                </a:path>
              </a:pathLst>
            </a:custGeom>
            <a:solidFill>
              <a:srgbClr val="839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60;p36">
              <a:extLst>
                <a:ext uri="{FF2B5EF4-FFF2-40B4-BE49-F238E27FC236}">
                  <a16:creationId xmlns:a16="http://schemas.microsoft.com/office/drawing/2014/main" id="{721698E6-067B-28BD-4B81-906FB9A6D66E}"/>
                </a:ext>
              </a:extLst>
            </p:cNvPr>
            <p:cNvSpPr/>
            <p:nvPr/>
          </p:nvSpPr>
          <p:spPr>
            <a:xfrm>
              <a:off x="4773250" y="2283000"/>
              <a:ext cx="33100" cy="143475"/>
            </a:xfrm>
            <a:custGeom>
              <a:avLst/>
              <a:gdLst/>
              <a:ahLst/>
              <a:cxnLst/>
              <a:rect l="l" t="t" r="r" b="b"/>
              <a:pathLst>
                <a:path w="1324" h="5739" extrusionOk="0">
                  <a:moveTo>
                    <a:pt x="1144" y="0"/>
                  </a:moveTo>
                  <a:cubicBezTo>
                    <a:pt x="1102" y="0"/>
                    <a:pt x="1070" y="11"/>
                    <a:pt x="1027" y="21"/>
                  </a:cubicBezTo>
                  <a:cubicBezTo>
                    <a:pt x="794" y="117"/>
                    <a:pt x="561" y="233"/>
                    <a:pt x="371" y="445"/>
                  </a:cubicBezTo>
                  <a:cubicBezTo>
                    <a:pt x="191" y="668"/>
                    <a:pt x="85" y="1006"/>
                    <a:pt x="149" y="1313"/>
                  </a:cubicBezTo>
                  <a:cubicBezTo>
                    <a:pt x="180" y="1409"/>
                    <a:pt x="212" y="1504"/>
                    <a:pt x="234" y="1609"/>
                  </a:cubicBezTo>
                  <a:cubicBezTo>
                    <a:pt x="276" y="1864"/>
                    <a:pt x="149" y="2118"/>
                    <a:pt x="74" y="2362"/>
                  </a:cubicBezTo>
                  <a:cubicBezTo>
                    <a:pt x="1" y="2616"/>
                    <a:pt x="11" y="2965"/>
                    <a:pt x="201" y="3060"/>
                  </a:cubicBezTo>
                  <a:cubicBezTo>
                    <a:pt x="276" y="3103"/>
                    <a:pt x="361" y="3082"/>
                    <a:pt x="434" y="3145"/>
                  </a:cubicBezTo>
                  <a:cubicBezTo>
                    <a:pt x="551" y="3251"/>
                    <a:pt x="509" y="3494"/>
                    <a:pt x="434" y="3653"/>
                  </a:cubicBezTo>
                  <a:cubicBezTo>
                    <a:pt x="371" y="3823"/>
                    <a:pt x="286" y="4013"/>
                    <a:pt x="350" y="4183"/>
                  </a:cubicBezTo>
                  <a:cubicBezTo>
                    <a:pt x="434" y="4362"/>
                    <a:pt x="657" y="4383"/>
                    <a:pt x="688" y="4585"/>
                  </a:cubicBezTo>
                  <a:cubicBezTo>
                    <a:pt x="710" y="4701"/>
                    <a:pt x="646" y="4818"/>
                    <a:pt x="625" y="4934"/>
                  </a:cubicBezTo>
                  <a:cubicBezTo>
                    <a:pt x="540" y="5251"/>
                    <a:pt x="784" y="5601"/>
                    <a:pt x="1027" y="5601"/>
                  </a:cubicBezTo>
                  <a:cubicBezTo>
                    <a:pt x="1070" y="5601"/>
                    <a:pt x="1102" y="5601"/>
                    <a:pt x="1144" y="5580"/>
                  </a:cubicBezTo>
                  <a:lnTo>
                    <a:pt x="1144" y="5580"/>
                  </a:lnTo>
                  <a:cubicBezTo>
                    <a:pt x="1133" y="5601"/>
                    <a:pt x="1123" y="5622"/>
                    <a:pt x="1123" y="5654"/>
                  </a:cubicBezTo>
                  <a:cubicBezTo>
                    <a:pt x="1186" y="5675"/>
                    <a:pt x="1239" y="5707"/>
                    <a:pt x="1281" y="5738"/>
                  </a:cubicBezTo>
                  <a:lnTo>
                    <a:pt x="1281" y="5717"/>
                  </a:lnTo>
                  <a:cubicBezTo>
                    <a:pt x="1324" y="5463"/>
                    <a:pt x="985" y="5453"/>
                    <a:pt x="921" y="5230"/>
                  </a:cubicBezTo>
                  <a:cubicBezTo>
                    <a:pt x="858" y="4997"/>
                    <a:pt x="1102" y="4754"/>
                    <a:pt x="1165" y="4500"/>
                  </a:cubicBezTo>
                  <a:cubicBezTo>
                    <a:pt x="1313" y="3971"/>
                    <a:pt x="710" y="3685"/>
                    <a:pt x="742" y="3155"/>
                  </a:cubicBezTo>
                  <a:cubicBezTo>
                    <a:pt x="763" y="2795"/>
                    <a:pt x="1059" y="2414"/>
                    <a:pt x="953" y="2107"/>
                  </a:cubicBezTo>
                  <a:cubicBezTo>
                    <a:pt x="921" y="1991"/>
                    <a:pt x="826" y="1927"/>
                    <a:pt x="784" y="1821"/>
                  </a:cubicBezTo>
                  <a:cubicBezTo>
                    <a:pt x="646" y="1567"/>
                    <a:pt x="773" y="1186"/>
                    <a:pt x="921" y="879"/>
                  </a:cubicBezTo>
                  <a:cubicBezTo>
                    <a:pt x="1048" y="593"/>
                    <a:pt x="1197" y="287"/>
                    <a:pt x="11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61;p36">
              <a:extLst>
                <a:ext uri="{FF2B5EF4-FFF2-40B4-BE49-F238E27FC236}">
                  <a16:creationId xmlns:a16="http://schemas.microsoft.com/office/drawing/2014/main" id="{B409ECD6-A05B-E088-69F2-E047C198199B}"/>
                </a:ext>
              </a:extLst>
            </p:cNvPr>
            <p:cNvSpPr/>
            <p:nvPr/>
          </p:nvSpPr>
          <p:spPr>
            <a:xfrm>
              <a:off x="4801025" y="2424325"/>
              <a:ext cx="18550" cy="25175"/>
            </a:xfrm>
            <a:custGeom>
              <a:avLst/>
              <a:gdLst/>
              <a:ahLst/>
              <a:cxnLst/>
              <a:rect l="l" t="t" r="r" b="b"/>
              <a:pathLst>
                <a:path w="742" h="1007" extrusionOk="0">
                  <a:moveTo>
                    <a:pt x="12" y="1"/>
                  </a:moveTo>
                  <a:lnTo>
                    <a:pt x="12" y="1"/>
                  </a:lnTo>
                  <a:cubicBezTo>
                    <a:pt x="1" y="85"/>
                    <a:pt x="22" y="181"/>
                    <a:pt x="75" y="266"/>
                  </a:cubicBezTo>
                  <a:cubicBezTo>
                    <a:pt x="97" y="223"/>
                    <a:pt x="128" y="181"/>
                    <a:pt x="149" y="139"/>
                  </a:cubicBezTo>
                  <a:cubicBezTo>
                    <a:pt x="160" y="128"/>
                    <a:pt x="170" y="107"/>
                    <a:pt x="170" y="85"/>
                  </a:cubicBezTo>
                  <a:cubicBezTo>
                    <a:pt x="128" y="54"/>
                    <a:pt x="75" y="22"/>
                    <a:pt x="12" y="1"/>
                  </a:cubicBezTo>
                  <a:close/>
                  <a:moveTo>
                    <a:pt x="213" y="456"/>
                  </a:moveTo>
                  <a:lnTo>
                    <a:pt x="213" y="456"/>
                  </a:lnTo>
                  <a:cubicBezTo>
                    <a:pt x="340" y="657"/>
                    <a:pt x="562" y="1007"/>
                    <a:pt x="657" y="1007"/>
                  </a:cubicBezTo>
                  <a:lnTo>
                    <a:pt x="668" y="1007"/>
                  </a:lnTo>
                  <a:cubicBezTo>
                    <a:pt x="742" y="965"/>
                    <a:pt x="732" y="753"/>
                    <a:pt x="721" y="605"/>
                  </a:cubicBezTo>
                  <a:lnTo>
                    <a:pt x="213" y="456"/>
                  </a:lnTo>
                  <a:close/>
                </a:path>
              </a:pathLst>
            </a:custGeom>
            <a:solidFill>
              <a:srgbClr val="BD7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62;p36">
              <a:extLst>
                <a:ext uri="{FF2B5EF4-FFF2-40B4-BE49-F238E27FC236}">
                  <a16:creationId xmlns:a16="http://schemas.microsoft.com/office/drawing/2014/main" id="{F1839C8D-2D25-A036-8FB8-8155181C0911}"/>
                </a:ext>
              </a:extLst>
            </p:cNvPr>
            <p:cNvSpPr/>
            <p:nvPr/>
          </p:nvSpPr>
          <p:spPr>
            <a:xfrm>
              <a:off x="4789400" y="2242675"/>
              <a:ext cx="64875" cy="198100"/>
            </a:xfrm>
            <a:custGeom>
              <a:avLst/>
              <a:gdLst/>
              <a:ahLst/>
              <a:cxnLst/>
              <a:rect l="l" t="t" r="r" b="b"/>
              <a:pathLst>
                <a:path w="2595" h="7924" extrusionOk="0">
                  <a:moveTo>
                    <a:pt x="1050" y="1"/>
                  </a:moveTo>
                  <a:cubicBezTo>
                    <a:pt x="944" y="1"/>
                    <a:pt x="838" y="16"/>
                    <a:pt x="731" y="57"/>
                  </a:cubicBezTo>
                  <a:cubicBezTo>
                    <a:pt x="456" y="163"/>
                    <a:pt x="180" y="502"/>
                    <a:pt x="212" y="830"/>
                  </a:cubicBezTo>
                  <a:cubicBezTo>
                    <a:pt x="244" y="1116"/>
                    <a:pt x="456" y="1274"/>
                    <a:pt x="519" y="1540"/>
                  </a:cubicBezTo>
                  <a:cubicBezTo>
                    <a:pt x="572" y="1836"/>
                    <a:pt x="413" y="2185"/>
                    <a:pt x="275" y="2492"/>
                  </a:cubicBezTo>
                  <a:cubicBezTo>
                    <a:pt x="127" y="2799"/>
                    <a:pt x="0" y="3180"/>
                    <a:pt x="138" y="3434"/>
                  </a:cubicBezTo>
                  <a:cubicBezTo>
                    <a:pt x="180" y="3540"/>
                    <a:pt x="275" y="3604"/>
                    <a:pt x="307" y="3720"/>
                  </a:cubicBezTo>
                  <a:cubicBezTo>
                    <a:pt x="413" y="4027"/>
                    <a:pt x="117" y="4408"/>
                    <a:pt x="96" y="4768"/>
                  </a:cubicBezTo>
                  <a:cubicBezTo>
                    <a:pt x="64" y="5298"/>
                    <a:pt x="667" y="5584"/>
                    <a:pt x="519" y="6113"/>
                  </a:cubicBezTo>
                  <a:cubicBezTo>
                    <a:pt x="456" y="6367"/>
                    <a:pt x="212" y="6610"/>
                    <a:pt x="275" y="6843"/>
                  </a:cubicBezTo>
                  <a:cubicBezTo>
                    <a:pt x="339" y="7066"/>
                    <a:pt x="678" y="7076"/>
                    <a:pt x="635" y="7330"/>
                  </a:cubicBezTo>
                  <a:cubicBezTo>
                    <a:pt x="635" y="7362"/>
                    <a:pt x="625" y="7384"/>
                    <a:pt x="614" y="7405"/>
                  </a:cubicBezTo>
                  <a:cubicBezTo>
                    <a:pt x="572" y="7500"/>
                    <a:pt x="498" y="7574"/>
                    <a:pt x="466" y="7659"/>
                  </a:cubicBezTo>
                  <a:lnTo>
                    <a:pt x="1387" y="7923"/>
                  </a:lnTo>
                  <a:cubicBezTo>
                    <a:pt x="1440" y="7838"/>
                    <a:pt x="1503" y="7765"/>
                    <a:pt x="1557" y="7669"/>
                  </a:cubicBezTo>
                  <a:cubicBezTo>
                    <a:pt x="1588" y="7617"/>
                    <a:pt x="1630" y="7553"/>
                    <a:pt x="1663" y="7489"/>
                  </a:cubicBezTo>
                  <a:cubicBezTo>
                    <a:pt x="1736" y="7373"/>
                    <a:pt x="1800" y="7267"/>
                    <a:pt x="1853" y="7151"/>
                  </a:cubicBezTo>
                  <a:cubicBezTo>
                    <a:pt x="1948" y="6991"/>
                    <a:pt x="2044" y="6812"/>
                    <a:pt x="2107" y="6632"/>
                  </a:cubicBezTo>
                  <a:cubicBezTo>
                    <a:pt x="2192" y="6410"/>
                    <a:pt x="2223" y="6177"/>
                    <a:pt x="2160" y="5975"/>
                  </a:cubicBezTo>
                  <a:cubicBezTo>
                    <a:pt x="2107" y="5827"/>
                    <a:pt x="1990" y="5721"/>
                    <a:pt x="1959" y="5552"/>
                  </a:cubicBezTo>
                  <a:cubicBezTo>
                    <a:pt x="1853" y="5022"/>
                    <a:pt x="2594" y="4419"/>
                    <a:pt x="2425" y="3932"/>
                  </a:cubicBezTo>
                  <a:cubicBezTo>
                    <a:pt x="2372" y="3752"/>
                    <a:pt x="2202" y="3657"/>
                    <a:pt x="2150" y="3477"/>
                  </a:cubicBezTo>
                  <a:cubicBezTo>
                    <a:pt x="2075" y="3212"/>
                    <a:pt x="2266" y="2884"/>
                    <a:pt x="2244" y="2598"/>
                  </a:cubicBezTo>
                  <a:cubicBezTo>
                    <a:pt x="2244" y="2503"/>
                    <a:pt x="2213" y="2397"/>
                    <a:pt x="2266" y="2302"/>
                  </a:cubicBezTo>
                  <a:cubicBezTo>
                    <a:pt x="2298" y="2248"/>
                    <a:pt x="2350" y="2217"/>
                    <a:pt x="2383" y="2164"/>
                  </a:cubicBezTo>
                  <a:cubicBezTo>
                    <a:pt x="2425" y="2079"/>
                    <a:pt x="2414" y="1994"/>
                    <a:pt x="2383" y="1921"/>
                  </a:cubicBezTo>
                  <a:cubicBezTo>
                    <a:pt x="2383" y="1910"/>
                    <a:pt x="2372" y="1900"/>
                    <a:pt x="2372" y="1889"/>
                  </a:cubicBezTo>
                  <a:cubicBezTo>
                    <a:pt x="2266" y="1667"/>
                    <a:pt x="2086" y="1507"/>
                    <a:pt x="1938" y="1328"/>
                  </a:cubicBezTo>
                  <a:cubicBezTo>
                    <a:pt x="1790" y="1147"/>
                    <a:pt x="1673" y="893"/>
                    <a:pt x="1715" y="618"/>
                  </a:cubicBezTo>
                  <a:cubicBezTo>
                    <a:pt x="1736" y="481"/>
                    <a:pt x="1800" y="322"/>
                    <a:pt x="1747" y="206"/>
                  </a:cubicBezTo>
                  <a:cubicBezTo>
                    <a:pt x="1715" y="121"/>
                    <a:pt x="1630" y="100"/>
                    <a:pt x="1546" y="79"/>
                  </a:cubicBezTo>
                  <a:cubicBezTo>
                    <a:pt x="1384" y="40"/>
                    <a:pt x="1218" y="1"/>
                    <a:pt x="1050" y="1"/>
                  </a:cubicBezTo>
                  <a:close/>
                </a:path>
              </a:pathLst>
            </a:custGeom>
            <a:solidFill>
              <a:srgbClr val="78B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463;p36">
              <a:extLst>
                <a:ext uri="{FF2B5EF4-FFF2-40B4-BE49-F238E27FC236}">
                  <a16:creationId xmlns:a16="http://schemas.microsoft.com/office/drawing/2014/main" id="{D434EC6A-5F30-A62A-02BA-E63D2EADB431}"/>
                </a:ext>
              </a:extLst>
            </p:cNvPr>
            <p:cNvSpPr/>
            <p:nvPr/>
          </p:nvSpPr>
          <p:spPr>
            <a:xfrm>
              <a:off x="4810850" y="2257850"/>
              <a:ext cx="15900" cy="168900"/>
            </a:xfrm>
            <a:custGeom>
              <a:avLst/>
              <a:gdLst/>
              <a:ahLst/>
              <a:cxnLst/>
              <a:rect l="l" t="t" r="r" b="b"/>
              <a:pathLst>
                <a:path w="636" h="6756" extrusionOk="0">
                  <a:moveTo>
                    <a:pt x="349" y="1"/>
                  </a:moveTo>
                  <a:cubicBezTo>
                    <a:pt x="127" y="202"/>
                    <a:pt x="0" y="540"/>
                    <a:pt x="0" y="848"/>
                  </a:cubicBezTo>
                  <a:cubicBezTo>
                    <a:pt x="0" y="1006"/>
                    <a:pt x="53" y="1154"/>
                    <a:pt x="116" y="1271"/>
                  </a:cubicBezTo>
                  <a:cubicBezTo>
                    <a:pt x="169" y="1398"/>
                    <a:pt x="233" y="1504"/>
                    <a:pt x="285" y="1631"/>
                  </a:cubicBezTo>
                  <a:cubicBezTo>
                    <a:pt x="370" y="1874"/>
                    <a:pt x="412" y="2161"/>
                    <a:pt x="370" y="2457"/>
                  </a:cubicBezTo>
                  <a:cubicBezTo>
                    <a:pt x="349" y="2743"/>
                    <a:pt x="212" y="3050"/>
                    <a:pt x="233" y="3389"/>
                  </a:cubicBezTo>
                  <a:cubicBezTo>
                    <a:pt x="275" y="3717"/>
                    <a:pt x="497" y="3886"/>
                    <a:pt x="508" y="4151"/>
                  </a:cubicBezTo>
                  <a:cubicBezTo>
                    <a:pt x="518" y="4278"/>
                    <a:pt x="455" y="4415"/>
                    <a:pt x="391" y="4553"/>
                  </a:cubicBezTo>
                  <a:cubicBezTo>
                    <a:pt x="360" y="4627"/>
                    <a:pt x="328" y="4712"/>
                    <a:pt x="318" y="4796"/>
                  </a:cubicBezTo>
                  <a:cubicBezTo>
                    <a:pt x="296" y="4881"/>
                    <a:pt x="307" y="4977"/>
                    <a:pt x="328" y="5050"/>
                  </a:cubicBezTo>
                  <a:cubicBezTo>
                    <a:pt x="370" y="5189"/>
                    <a:pt x="423" y="5305"/>
                    <a:pt x="445" y="5443"/>
                  </a:cubicBezTo>
                  <a:cubicBezTo>
                    <a:pt x="476" y="5580"/>
                    <a:pt x="487" y="5728"/>
                    <a:pt x="476" y="5866"/>
                  </a:cubicBezTo>
                  <a:cubicBezTo>
                    <a:pt x="476" y="6163"/>
                    <a:pt x="402" y="6469"/>
                    <a:pt x="275" y="6755"/>
                  </a:cubicBezTo>
                  <a:cubicBezTo>
                    <a:pt x="423" y="6490"/>
                    <a:pt x="518" y="6173"/>
                    <a:pt x="540" y="5866"/>
                  </a:cubicBezTo>
                  <a:cubicBezTo>
                    <a:pt x="551" y="5707"/>
                    <a:pt x="551" y="5559"/>
                    <a:pt x="529" y="5410"/>
                  </a:cubicBezTo>
                  <a:cubicBezTo>
                    <a:pt x="508" y="5262"/>
                    <a:pt x="455" y="5114"/>
                    <a:pt x="423" y="4998"/>
                  </a:cubicBezTo>
                  <a:cubicBezTo>
                    <a:pt x="391" y="4871"/>
                    <a:pt x="434" y="4744"/>
                    <a:pt x="487" y="4606"/>
                  </a:cubicBezTo>
                  <a:cubicBezTo>
                    <a:pt x="551" y="4469"/>
                    <a:pt x="635" y="4299"/>
                    <a:pt x="624" y="4119"/>
                  </a:cubicBezTo>
                  <a:cubicBezTo>
                    <a:pt x="614" y="3949"/>
                    <a:pt x="551" y="3822"/>
                    <a:pt x="487" y="3695"/>
                  </a:cubicBezTo>
                  <a:cubicBezTo>
                    <a:pt x="434" y="3579"/>
                    <a:pt x="370" y="3462"/>
                    <a:pt x="360" y="3335"/>
                  </a:cubicBezTo>
                  <a:cubicBezTo>
                    <a:pt x="328" y="3071"/>
                    <a:pt x="455" y="2775"/>
                    <a:pt x="487" y="2446"/>
                  </a:cubicBezTo>
                  <a:cubicBezTo>
                    <a:pt x="518" y="2139"/>
                    <a:pt x="487" y="1822"/>
                    <a:pt x="370" y="1568"/>
                  </a:cubicBezTo>
                  <a:cubicBezTo>
                    <a:pt x="264" y="1314"/>
                    <a:pt x="85" y="1123"/>
                    <a:pt x="64" y="837"/>
                  </a:cubicBezTo>
                  <a:cubicBezTo>
                    <a:pt x="42" y="551"/>
                    <a:pt x="148" y="223"/>
                    <a:pt x="349" y="1"/>
                  </a:cubicBezTo>
                  <a:close/>
                </a:path>
              </a:pathLst>
            </a:custGeom>
            <a:solidFill>
              <a:srgbClr val="68C6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464;p36">
              <a:extLst>
                <a:ext uri="{FF2B5EF4-FFF2-40B4-BE49-F238E27FC236}">
                  <a16:creationId xmlns:a16="http://schemas.microsoft.com/office/drawing/2014/main" id="{691E5EFF-57B3-B9F0-8469-CCA5BF916381}"/>
                </a:ext>
              </a:extLst>
            </p:cNvPr>
            <p:cNvSpPr/>
            <p:nvPr/>
          </p:nvSpPr>
          <p:spPr>
            <a:xfrm>
              <a:off x="4780925" y="2405275"/>
              <a:ext cx="65650" cy="66725"/>
            </a:xfrm>
            <a:custGeom>
              <a:avLst/>
              <a:gdLst/>
              <a:ahLst/>
              <a:cxnLst/>
              <a:rect l="l" t="t" r="r" b="b"/>
              <a:pathLst>
                <a:path w="2626" h="2669" extrusionOk="0">
                  <a:moveTo>
                    <a:pt x="0" y="0"/>
                  </a:moveTo>
                  <a:lnTo>
                    <a:pt x="414" y="2668"/>
                  </a:lnTo>
                  <a:lnTo>
                    <a:pt x="2224" y="2668"/>
                  </a:lnTo>
                  <a:lnTo>
                    <a:pt x="2626" y="0"/>
                  </a:lnTo>
                  <a:close/>
                </a:path>
              </a:pathLst>
            </a:custGeom>
            <a:solidFill>
              <a:srgbClr val="839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465;p36">
              <a:extLst>
                <a:ext uri="{FF2B5EF4-FFF2-40B4-BE49-F238E27FC236}">
                  <a16:creationId xmlns:a16="http://schemas.microsoft.com/office/drawing/2014/main" id="{FB8C270F-A786-D70E-558C-2E51ECEB6551}"/>
                </a:ext>
              </a:extLst>
            </p:cNvPr>
            <p:cNvSpPr/>
            <p:nvPr/>
          </p:nvSpPr>
          <p:spPr>
            <a:xfrm>
              <a:off x="4780925" y="2405275"/>
              <a:ext cx="65650" cy="7975"/>
            </a:xfrm>
            <a:custGeom>
              <a:avLst/>
              <a:gdLst/>
              <a:ahLst/>
              <a:cxnLst/>
              <a:rect l="l" t="t" r="r" b="b"/>
              <a:pathLst>
                <a:path w="2626" h="319" extrusionOk="0">
                  <a:moveTo>
                    <a:pt x="0" y="0"/>
                  </a:moveTo>
                  <a:lnTo>
                    <a:pt x="54" y="318"/>
                  </a:lnTo>
                  <a:lnTo>
                    <a:pt x="2583" y="318"/>
                  </a:lnTo>
                  <a:lnTo>
                    <a:pt x="2626" y="0"/>
                  </a:lnTo>
                  <a:close/>
                </a:path>
              </a:pathLst>
            </a:custGeom>
            <a:solidFill>
              <a:srgbClr val="658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466;p36">
              <a:extLst>
                <a:ext uri="{FF2B5EF4-FFF2-40B4-BE49-F238E27FC236}">
                  <a16:creationId xmlns:a16="http://schemas.microsoft.com/office/drawing/2014/main" id="{A442CEB6-1A19-4090-C882-A8B5754FA3CB}"/>
                </a:ext>
              </a:extLst>
            </p:cNvPr>
            <p:cNvSpPr/>
            <p:nvPr/>
          </p:nvSpPr>
          <p:spPr>
            <a:xfrm>
              <a:off x="4774025" y="2402375"/>
              <a:ext cx="78650" cy="5850"/>
            </a:xfrm>
            <a:custGeom>
              <a:avLst/>
              <a:gdLst/>
              <a:ahLst/>
              <a:cxnLst/>
              <a:rect l="l" t="t" r="r" b="b"/>
              <a:pathLst>
                <a:path w="3146" h="234" extrusionOk="0">
                  <a:moveTo>
                    <a:pt x="1" y="0"/>
                  </a:moveTo>
                  <a:lnTo>
                    <a:pt x="1" y="233"/>
                  </a:lnTo>
                  <a:lnTo>
                    <a:pt x="3146" y="233"/>
                  </a:lnTo>
                  <a:lnTo>
                    <a:pt x="3146" y="0"/>
                  </a:lnTo>
                  <a:close/>
                </a:path>
              </a:pathLst>
            </a:custGeom>
            <a:solidFill>
              <a:srgbClr val="839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467;p36">
              <a:extLst>
                <a:ext uri="{FF2B5EF4-FFF2-40B4-BE49-F238E27FC236}">
                  <a16:creationId xmlns:a16="http://schemas.microsoft.com/office/drawing/2014/main" id="{B1B3858D-57EF-DC33-51AC-EE5C3BC2F06F}"/>
                </a:ext>
              </a:extLst>
            </p:cNvPr>
            <p:cNvSpPr/>
            <p:nvPr/>
          </p:nvSpPr>
          <p:spPr>
            <a:xfrm>
              <a:off x="5241450" y="2141200"/>
              <a:ext cx="85775" cy="193150"/>
            </a:xfrm>
            <a:custGeom>
              <a:avLst/>
              <a:gdLst/>
              <a:ahLst/>
              <a:cxnLst/>
              <a:rect l="l" t="t" r="r" b="b"/>
              <a:pathLst>
                <a:path w="3431" h="7726" extrusionOk="0">
                  <a:moveTo>
                    <a:pt x="801" y="0"/>
                  </a:moveTo>
                  <a:cubicBezTo>
                    <a:pt x="727" y="0"/>
                    <a:pt x="664" y="9"/>
                    <a:pt x="615" y="30"/>
                  </a:cubicBezTo>
                  <a:cubicBezTo>
                    <a:pt x="149" y="231"/>
                    <a:pt x="1" y="1946"/>
                    <a:pt x="245" y="3407"/>
                  </a:cubicBezTo>
                  <a:cubicBezTo>
                    <a:pt x="403" y="4402"/>
                    <a:pt x="1271" y="6128"/>
                    <a:pt x="1811" y="7123"/>
                  </a:cubicBezTo>
                  <a:cubicBezTo>
                    <a:pt x="2004" y="7484"/>
                    <a:pt x="2277" y="7725"/>
                    <a:pt x="2609" y="7725"/>
                  </a:cubicBezTo>
                  <a:cubicBezTo>
                    <a:pt x="2696" y="7725"/>
                    <a:pt x="2786" y="7709"/>
                    <a:pt x="2880" y="7674"/>
                  </a:cubicBezTo>
                  <a:cubicBezTo>
                    <a:pt x="3346" y="7514"/>
                    <a:pt x="3388" y="7292"/>
                    <a:pt x="3399" y="6773"/>
                  </a:cubicBezTo>
                  <a:cubicBezTo>
                    <a:pt x="3431" y="4762"/>
                    <a:pt x="3124" y="1289"/>
                    <a:pt x="2785" y="633"/>
                  </a:cubicBezTo>
                  <a:cubicBezTo>
                    <a:pt x="2785" y="633"/>
                    <a:pt x="1418" y="0"/>
                    <a:pt x="801" y="0"/>
                  </a:cubicBezTo>
                  <a:close/>
                </a:path>
              </a:pathLst>
            </a:custGeom>
            <a:solidFill>
              <a:srgbClr val="839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468;p36">
              <a:extLst>
                <a:ext uri="{FF2B5EF4-FFF2-40B4-BE49-F238E27FC236}">
                  <a16:creationId xmlns:a16="http://schemas.microsoft.com/office/drawing/2014/main" id="{079620E9-CD47-FB05-7EA2-5EFBEBD57AD4}"/>
                </a:ext>
              </a:extLst>
            </p:cNvPr>
            <p:cNvSpPr/>
            <p:nvPr/>
          </p:nvSpPr>
          <p:spPr>
            <a:xfrm>
              <a:off x="5290150" y="2307850"/>
              <a:ext cx="61425" cy="145900"/>
            </a:xfrm>
            <a:custGeom>
              <a:avLst/>
              <a:gdLst/>
              <a:ahLst/>
              <a:cxnLst/>
              <a:rect l="l" t="t" r="r" b="b"/>
              <a:pathLst>
                <a:path w="2457" h="5836" extrusionOk="0">
                  <a:moveTo>
                    <a:pt x="870" y="1"/>
                  </a:moveTo>
                  <a:cubicBezTo>
                    <a:pt x="810" y="1"/>
                    <a:pt x="749" y="8"/>
                    <a:pt x="689" y="23"/>
                  </a:cubicBezTo>
                  <a:cubicBezTo>
                    <a:pt x="245" y="139"/>
                    <a:pt x="1" y="605"/>
                    <a:pt x="160" y="1039"/>
                  </a:cubicBezTo>
                  <a:cubicBezTo>
                    <a:pt x="636" y="2267"/>
                    <a:pt x="1504" y="4639"/>
                    <a:pt x="1758" y="5835"/>
                  </a:cubicBezTo>
                  <a:lnTo>
                    <a:pt x="2457" y="5835"/>
                  </a:lnTo>
                  <a:cubicBezTo>
                    <a:pt x="2457" y="5835"/>
                    <a:pt x="2129" y="3982"/>
                    <a:pt x="2012" y="2563"/>
                  </a:cubicBezTo>
                  <a:cubicBezTo>
                    <a:pt x="1938" y="1547"/>
                    <a:pt x="1790" y="923"/>
                    <a:pt x="1557" y="436"/>
                  </a:cubicBezTo>
                  <a:cubicBezTo>
                    <a:pt x="1435" y="164"/>
                    <a:pt x="1159" y="1"/>
                    <a:pt x="870" y="1"/>
                  </a:cubicBezTo>
                  <a:close/>
                </a:path>
              </a:pathLst>
            </a:custGeom>
            <a:solidFill>
              <a:srgbClr val="839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469;p36">
              <a:extLst>
                <a:ext uri="{FF2B5EF4-FFF2-40B4-BE49-F238E27FC236}">
                  <a16:creationId xmlns:a16="http://schemas.microsoft.com/office/drawing/2014/main" id="{93D01E5C-9563-E3CA-9E28-C3BED73030D0}"/>
                </a:ext>
              </a:extLst>
            </p:cNvPr>
            <p:cNvSpPr/>
            <p:nvPr/>
          </p:nvSpPr>
          <p:spPr>
            <a:xfrm>
              <a:off x="5188275" y="2118375"/>
              <a:ext cx="93175" cy="218075"/>
            </a:xfrm>
            <a:custGeom>
              <a:avLst/>
              <a:gdLst/>
              <a:ahLst/>
              <a:cxnLst/>
              <a:rect l="l" t="t" r="r" b="b"/>
              <a:pathLst>
                <a:path w="3727" h="8723" extrusionOk="0">
                  <a:moveTo>
                    <a:pt x="1510" y="0"/>
                  </a:moveTo>
                  <a:cubicBezTo>
                    <a:pt x="1015" y="0"/>
                    <a:pt x="772" y="2206"/>
                    <a:pt x="370" y="3632"/>
                  </a:cubicBezTo>
                  <a:cubicBezTo>
                    <a:pt x="95" y="4595"/>
                    <a:pt x="0" y="6628"/>
                    <a:pt x="64" y="7761"/>
                  </a:cubicBezTo>
                  <a:cubicBezTo>
                    <a:pt x="85" y="8269"/>
                    <a:pt x="318" y="8671"/>
                    <a:pt x="794" y="8714"/>
                  </a:cubicBezTo>
                  <a:cubicBezTo>
                    <a:pt x="849" y="8720"/>
                    <a:pt x="900" y="8722"/>
                    <a:pt x="947" y="8722"/>
                  </a:cubicBezTo>
                  <a:cubicBezTo>
                    <a:pt x="1321" y="8722"/>
                    <a:pt x="1445" y="8534"/>
                    <a:pt x="1652" y="8110"/>
                  </a:cubicBezTo>
                  <a:cubicBezTo>
                    <a:pt x="2530" y="6300"/>
                    <a:pt x="3727" y="3039"/>
                    <a:pt x="3694" y="2298"/>
                  </a:cubicBezTo>
                  <a:cubicBezTo>
                    <a:pt x="3694" y="2298"/>
                    <a:pt x="2022" y="21"/>
                    <a:pt x="1514" y="0"/>
                  </a:cubicBezTo>
                  <a:cubicBezTo>
                    <a:pt x="1512" y="0"/>
                    <a:pt x="1511" y="0"/>
                    <a:pt x="1510" y="0"/>
                  </a:cubicBezTo>
                  <a:close/>
                </a:path>
              </a:pathLst>
            </a:custGeom>
            <a:solidFill>
              <a:srgbClr val="839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470;p36">
              <a:extLst>
                <a:ext uri="{FF2B5EF4-FFF2-40B4-BE49-F238E27FC236}">
                  <a16:creationId xmlns:a16="http://schemas.microsoft.com/office/drawing/2014/main" id="{BAA87634-DDDE-7540-C802-674FF77C8041}"/>
                </a:ext>
              </a:extLst>
            </p:cNvPr>
            <p:cNvSpPr/>
            <p:nvPr/>
          </p:nvSpPr>
          <p:spPr>
            <a:xfrm>
              <a:off x="5140625" y="2475675"/>
              <a:ext cx="56650" cy="3200"/>
            </a:xfrm>
            <a:custGeom>
              <a:avLst/>
              <a:gdLst/>
              <a:ahLst/>
              <a:cxnLst/>
              <a:rect l="l" t="t" r="r" b="b"/>
              <a:pathLst>
                <a:path w="2266" h="128" extrusionOk="0">
                  <a:moveTo>
                    <a:pt x="1732" y="1"/>
                  </a:moveTo>
                  <a:cubicBezTo>
                    <a:pt x="1108" y="1"/>
                    <a:pt x="85" y="33"/>
                    <a:pt x="85" y="33"/>
                  </a:cubicBezTo>
                  <a:cubicBezTo>
                    <a:pt x="0" y="75"/>
                    <a:pt x="53" y="128"/>
                    <a:pt x="53" y="128"/>
                  </a:cubicBezTo>
                  <a:lnTo>
                    <a:pt x="2234" y="128"/>
                  </a:lnTo>
                  <a:cubicBezTo>
                    <a:pt x="2234" y="128"/>
                    <a:pt x="2266" y="75"/>
                    <a:pt x="2202" y="22"/>
                  </a:cubicBezTo>
                  <a:cubicBezTo>
                    <a:pt x="2181" y="6"/>
                    <a:pt x="1991" y="1"/>
                    <a:pt x="1732" y="1"/>
                  </a:cubicBezTo>
                  <a:close/>
                </a:path>
              </a:pathLst>
            </a:custGeom>
            <a:solidFill>
              <a:srgbClr val="FCF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471;p36">
              <a:extLst>
                <a:ext uri="{FF2B5EF4-FFF2-40B4-BE49-F238E27FC236}">
                  <a16:creationId xmlns:a16="http://schemas.microsoft.com/office/drawing/2014/main" id="{E617BA21-7318-BA7A-A0D2-0AF8D58B77C5}"/>
                </a:ext>
              </a:extLst>
            </p:cNvPr>
            <p:cNvSpPr/>
            <p:nvPr/>
          </p:nvSpPr>
          <p:spPr>
            <a:xfrm>
              <a:off x="5176100" y="2449475"/>
              <a:ext cx="7675" cy="5050"/>
            </a:xfrm>
            <a:custGeom>
              <a:avLst/>
              <a:gdLst/>
              <a:ahLst/>
              <a:cxnLst/>
              <a:rect l="l" t="t" r="r" b="b"/>
              <a:pathLst>
                <a:path w="307" h="202" extrusionOk="0">
                  <a:moveTo>
                    <a:pt x="95" y="1"/>
                  </a:moveTo>
                  <a:cubicBezTo>
                    <a:pt x="53" y="53"/>
                    <a:pt x="0" y="159"/>
                    <a:pt x="0" y="159"/>
                  </a:cubicBezTo>
                  <a:lnTo>
                    <a:pt x="127" y="202"/>
                  </a:lnTo>
                  <a:cubicBezTo>
                    <a:pt x="127" y="202"/>
                    <a:pt x="307" y="75"/>
                    <a:pt x="264" y="43"/>
                  </a:cubicBezTo>
                  <a:cubicBezTo>
                    <a:pt x="233" y="11"/>
                    <a:pt x="95" y="1"/>
                    <a:pt x="95" y="1"/>
                  </a:cubicBezTo>
                  <a:close/>
                </a:path>
              </a:pathLst>
            </a:custGeom>
            <a:solidFill>
              <a:srgbClr val="F2F4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472;p36">
              <a:extLst>
                <a:ext uri="{FF2B5EF4-FFF2-40B4-BE49-F238E27FC236}">
                  <a16:creationId xmlns:a16="http://schemas.microsoft.com/office/drawing/2014/main" id="{74D0B3E5-9CC8-D4A6-E0D7-0ECE7C7A08E3}"/>
                </a:ext>
              </a:extLst>
            </p:cNvPr>
            <p:cNvSpPr/>
            <p:nvPr/>
          </p:nvSpPr>
          <p:spPr>
            <a:xfrm>
              <a:off x="5162575" y="2449475"/>
              <a:ext cx="33650" cy="20050"/>
            </a:xfrm>
            <a:custGeom>
              <a:avLst/>
              <a:gdLst/>
              <a:ahLst/>
              <a:cxnLst/>
              <a:rect l="l" t="t" r="r" b="b"/>
              <a:pathLst>
                <a:path w="1346" h="802" extrusionOk="0">
                  <a:moveTo>
                    <a:pt x="826" y="1"/>
                  </a:moveTo>
                  <a:cubicBezTo>
                    <a:pt x="710" y="64"/>
                    <a:pt x="636" y="170"/>
                    <a:pt x="636" y="170"/>
                  </a:cubicBezTo>
                  <a:lnTo>
                    <a:pt x="562" y="107"/>
                  </a:lnTo>
                  <a:lnTo>
                    <a:pt x="43" y="456"/>
                  </a:lnTo>
                  <a:lnTo>
                    <a:pt x="1" y="477"/>
                  </a:lnTo>
                  <a:lnTo>
                    <a:pt x="12" y="488"/>
                  </a:lnTo>
                  <a:cubicBezTo>
                    <a:pt x="43" y="551"/>
                    <a:pt x="139" y="636"/>
                    <a:pt x="223" y="700"/>
                  </a:cubicBezTo>
                  <a:cubicBezTo>
                    <a:pt x="245" y="710"/>
                    <a:pt x="255" y="721"/>
                    <a:pt x="266" y="731"/>
                  </a:cubicBezTo>
                  <a:cubicBezTo>
                    <a:pt x="324" y="773"/>
                    <a:pt x="388" y="801"/>
                    <a:pt x="460" y="801"/>
                  </a:cubicBezTo>
                  <a:cubicBezTo>
                    <a:pt x="479" y="801"/>
                    <a:pt x="499" y="799"/>
                    <a:pt x="520" y="795"/>
                  </a:cubicBezTo>
                  <a:lnTo>
                    <a:pt x="1303" y="657"/>
                  </a:lnTo>
                  <a:cubicBezTo>
                    <a:pt x="1346" y="604"/>
                    <a:pt x="1346" y="403"/>
                    <a:pt x="1303" y="86"/>
                  </a:cubicBezTo>
                  <a:cubicBezTo>
                    <a:pt x="1208" y="32"/>
                    <a:pt x="826" y="1"/>
                    <a:pt x="826" y="1"/>
                  </a:cubicBezTo>
                  <a:close/>
                </a:path>
              </a:pathLst>
            </a:custGeom>
            <a:solidFill>
              <a:srgbClr val="FCF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473;p36">
              <a:extLst>
                <a:ext uri="{FF2B5EF4-FFF2-40B4-BE49-F238E27FC236}">
                  <a16:creationId xmlns:a16="http://schemas.microsoft.com/office/drawing/2014/main" id="{0C535F10-07C9-A635-661B-FC178D566B74}"/>
                </a:ext>
              </a:extLst>
            </p:cNvPr>
            <p:cNvSpPr/>
            <p:nvPr/>
          </p:nvSpPr>
          <p:spPr>
            <a:xfrm>
              <a:off x="5163950" y="2458200"/>
              <a:ext cx="33050" cy="13600"/>
            </a:xfrm>
            <a:custGeom>
              <a:avLst/>
              <a:gdLst/>
              <a:ahLst/>
              <a:cxnLst/>
              <a:rect l="l" t="t" r="r" b="b"/>
              <a:pathLst>
                <a:path w="1322" h="544" extrusionOk="0">
                  <a:moveTo>
                    <a:pt x="1269" y="1"/>
                  </a:moveTo>
                  <a:cubicBezTo>
                    <a:pt x="1269" y="224"/>
                    <a:pt x="910" y="318"/>
                    <a:pt x="698" y="340"/>
                  </a:cubicBezTo>
                  <a:cubicBezTo>
                    <a:pt x="589" y="356"/>
                    <a:pt x="471" y="378"/>
                    <a:pt x="364" y="378"/>
                  </a:cubicBezTo>
                  <a:cubicBezTo>
                    <a:pt x="263" y="378"/>
                    <a:pt x="171" y="359"/>
                    <a:pt x="105" y="297"/>
                  </a:cubicBezTo>
                  <a:cubicBezTo>
                    <a:pt x="85" y="279"/>
                    <a:pt x="70" y="271"/>
                    <a:pt x="60" y="271"/>
                  </a:cubicBezTo>
                  <a:cubicBezTo>
                    <a:pt x="1" y="271"/>
                    <a:pt x="107" y="541"/>
                    <a:pt x="306" y="541"/>
                  </a:cubicBezTo>
                  <a:cubicBezTo>
                    <a:pt x="343" y="543"/>
                    <a:pt x="382" y="544"/>
                    <a:pt x="421" y="544"/>
                  </a:cubicBezTo>
                  <a:cubicBezTo>
                    <a:pt x="617" y="544"/>
                    <a:pt x="824" y="523"/>
                    <a:pt x="877" y="488"/>
                  </a:cubicBezTo>
                  <a:cubicBezTo>
                    <a:pt x="952" y="457"/>
                    <a:pt x="1248" y="308"/>
                    <a:pt x="1248" y="308"/>
                  </a:cubicBezTo>
                  <a:cubicBezTo>
                    <a:pt x="1248" y="308"/>
                    <a:pt x="1322" y="191"/>
                    <a:pt x="1269" y="1"/>
                  </a:cubicBezTo>
                  <a:close/>
                </a:path>
              </a:pathLst>
            </a:custGeom>
            <a:solidFill>
              <a:srgbClr val="F2F4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474;p36">
              <a:extLst>
                <a:ext uri="{FF2B5EF4-FFF2-40B4-BE49-F238E27FC236}">
                  <a16:creationId xmlns:a16="http://schemas.microsoft.com/office/drawing/2014/main" id="{B361D4CD-ED7F-ED5D-E1FD-2608CDF5606A}"/>
                </a:ext>
              </a:extLst>
            </p:cNvPr>
            <p:cNvSpPr/>
            <p:nvPr/>
          </p:nvSpPr>
          <p:spPr>
            <a:xfrm>
              <a:off x="5141400" y="2461650"/>
              <a:ext cx="56150" cy="14850"/>
            </a:xfrm>
            <a:custGeom>
              <a:avLst/>
              <a:gdLst/>
              <a:ahLst/>
              <a:cxnLst/>
              <a:rect l="l" t="t" r="r" b="b"/>
              <a:pathLst>
                <a:path w="2246" h="594" extrusionOk="0">
                  <a:moveTo>
                    <a:pt x="859" y="1"/>
                  </a:moveTo>
                  <a:cubicBezTo>
                    <a:pt x="827" y="11"/>
                    <a:pt x="774" y="32"/>
                    <a:pt x="721" y="64"/>
                  </a:cubicBezTo>
                  <a:cubicBezTo>
                    <a:pt x="605" y="128"/>
                    <a:pt x="594" y="191"/>
                    <a:pt x="382" y="213"/>
                  </a:cubicBezTo>
                  <a:cubicBezTo>
                    <a:pt x="160" y="244"/>
                    <a:pt x="1" y="371"/>
                    <a:pt x="43" y="594"/>
                  </a:cubicBezTo>
                  <a:lnTo>
                    <a:pt x="2182" y="594"/>
                  </a:lnTo>
                  <a:cubicBezTo>
                    <a:pt x="2182" y="594"/>
                    <a:pt x="2245" y="297"/>
                    <a:pt x="2150" y="170"/>
                  </a:cubicBezTo>
                  <a:lnTo>
                    <a:pt x="1367" y="308"/>
                  </a:lnTo>
                  <a:cubicBezTo>
                    <a:pt x="1346" y="312"/>
                    <a:pt x="1326" y="314"/>
                    <a:pt x="1307" y="314"/>
                  </a:cubicBezTo>
                  <a:cubicBezTo>
                    <a:pt x="1235" y="314"/>
                    <a:pt x="1171" y="286"/>
                    <a:pt x="1113" y="244"/>
                  </a:cubicBezTo>
                  <a:cubicBezTo>
                    <a:pt x="1028" y="180"/>
                    <a:pt x="901" y="75"/>
                    <a:pt x="859" y="1"/>
                  </a:cubicBezTo>
                  <a:close/>
                </a:path>
              </a:pathLst>
            </a:custGeom>
            <a:solidFill>
              <a:srgbClr val="9F51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475;p36">
              <a:extLst>
                <a:ext uri="{FF2B5EF4-FFF2-40B4-BE49-F238E27FC236}">
                  <a16:creationId xmlns:a16="http://schemas.microsoft.com/office/drawing/2014/main" id="{518C7101-600C-C1D1-4468-63FAAADA91A5}"/>
                </a:ext>
              </a:extLst>
            </p:cNvPr>
            <p:cNvSpPr/>
            <p:nvPr/>
          </p:nvSpPr>
          <p:spPr>
            <a:xfrm>
              <a:off x="5144325" y="2465900"/>
              <a:ext cx="14325" cy="6900"/>
            </a:xfrm>
            <a:custGeom>
              <a:avLst/>
              <a:gdLst/>
              <a:ahLst/>
              <a:cxnLst/>
              <a:rect l="l" t="t" r="r" b="b"/>
              <a:pathLst>
                <a:path w="573" h="276" extrusionOk="0">
                  <a:moveTo>
                    <a:pt x="519" y="0"/>
                  </a:moveTo>
                  <a:cubicBezTo>
                    <a:pt x="477" y="0"/>
                    <a:pt x="434" y="43"/>
                    <a:pt x="328" y="74"/>
                  </a:cubicBezTo>
                  <a:cubicBezTo>
                    <a:pt x="201" y="116"/>
                    <a:pt x="106" y="74"/>
                    <a:pt x="22" y="212"/>
                  </a:cubicBezTo>
                  <a:cubicBezTo>
                    <a:pt x="1" y="265"/>
                    <a:pt x="1" y="276"/>
                    <a:pt x="32" y="276"/>
                  </a:cubicBezTo>
                  <a:cubicBezTo>
                    <a:pt x="74" y="276"/>
                    <a:pt x="170" y="233"/>
                    <a:pt x="286" y="191"/>
                  </a:cubicBezTo>
                  <a:cubicBezTo>
                    <a:pt x="477" y="127"/>
                    <a:pt x="572" y="10"/>
                    <a:pt x="530" y="0"/>
                  </a:cubicBezTo>
                  <a:close/>
                </a:path>
              </a:pathLst>
            </a:custGeom>
            <a:solidFill>
              <a:srgbClr val="AE6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476;p36">
              <a:extLst>
                <a:ext uri="{FF2B5EF4-FFF2-40B4-BE49-F238E27FC236}">
                  <a16:creationId xmlns:a16="http://schemas.microsoft.com/office/drawing/2014/main" id="{89D2F563-3B45-AEC6-7381-E5378972CB84}"/>
                </a:ext>
              </a:extLst>
            </p:cNvPr>
            <p:cNvSpPr/>
            <p:nvPr/>
          </p:nvSpPr>
          <p:spPr>
            <a:xfrm>
              <a:off x="5158625" y="2465900"/>
              <a:ext cx="40250" cy="10600"/>
            </a:xfrm>
            <a:custGeom>
              <a:avLst/>
              <a:gdLst/>
              <a:ahLst/>
              <a:cxnLst/>
              <a:rect l="l" t="t" r="r" b="b"/>
              <a:pathLst>
                <a:path w="1610" h="424" extrusionOk="0">
                  <a:moveTo>
                    <a:pt x="1461" y="0"/>
                  </a:moveTo>
                  <a:lnTo>
                    <a:pt x="699" y="138"/>
                  </a:lnTo>
                  <a:cubicBezTo>
                    <a:pt x="738" y="134"/>
                    <a:pt x="773" y="133"/>
                    <a:pt x="806" y="133"/>
                  </a:cubicBezTo>
                  <a:cubicBezTo>
                    <a:pt x="1178" y="133"/>
                    <a:pt x="1118" y="340"/>
                    <a:pt x="826" y="349"/>
                  </a:cubicBezTo>
                  <a:cubicBezTo>
                    <a:pt x="508" y="370"/>
                    <a:pt x="0" y="424"/>
                    <a:pt x="0" y="424"/>
                  </a:cubicBezTo>
                  <a:lnTo>
                    <a:pt x="1493" y="424"/>
                  </a:lnTo>
                  <a:cubicBezTo>
                    <a:pt x="1493" y="424"/>
                    <a:pt x="1610" y="254"/>
                    <a:pt x="1461" y="0"/>
                  </a:cubicBezTo>
                  <a:close/>
                </a:path>
              </a:pathLst>
            </a:custGeom>
            <a:solidFill>
              <a:srgbClr val="8241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477;p36">
              <a:extLst>
                <a:ext uri="{FF2B5EF4-FFF2-40B4-BE49-F238E27FC236}">
                  <a16:creationId xmlns:a16="http://schemas.microsoft.com/office/drawing/2014/main" id="{260DD460-07A0-7009-6075-47C25EC2C088}"/>
                </a:ext>
              </a:extLst>
            </p:cNvPr>
            <p:cNvSpPr/>
            <p:nvPr/>
          </p:nvSpPr>
          <p:spPr>
            <a:xfrm>
              <a:off x="5176100" y="2310975"/>
              <a:ext cx="52425" cy="142775"/>
            </a:xfrm>
            <a:custGeom>
              <a:avLst/>
              <a:gdLst/>
              <a:ahLst/>
              <a:cxnLst/>
              <a:rect l="l" t="t" r="r" b="b"/>
              <a:pathLst>
                <a:path w="2097" h="5711" extrusionOk="0">
                  <a:moveTo>
                    <a:pt x="1338" y="1"/>
                  </a:moveTo>
                  <a:cubicBezTo>
                    <a:pt x="950" y="1"/>
                    <a:pt x="611" y="297"/>
                    <a:pt x="582" y="702"/>
                  </a:cubicBezTo>
                  <a:cubicBezTo>
                    <a:pt x="487" y="2026"/>
                    <a:pt x="275" y="4525"/>
                    <a:pt x="0" y="5710"/>
                  </a:cubicBezTo>
                  <a:lnTo>
                    <a:pt x="762" y="5710"/>
                  </a:lnTo>
                  <a:cubicBezTo>
                    <a:pt x="762" y="5710"/>
                    <a:pt x="1101" y="4207"/>
                    <a:pt x="1609" y="2873"/>
                  </a:cubicBezTo>
                  <a:cubicBezTo>
                    <a:pt x="1969" y="1920"/>
                    <a:pt x="2096" y="1295"/>
                    <a:pt x="2096" y="756"/>
                  </a:cubicBezTo>
                  <a:cubicBezTo>
                    <a:pt x="2096" y="396"/>
                    <a:pt x="1842" y="78"/>
                    <a:pt x="1482" y="14"/>
                  </a:cubicBezTo>
                  <a:cubicBezTo>
                    <a:pt x="1434" y="5"/>
                    <a:pt x="1385" y="1"/>
                    <a:pt x="1338" y="1"/>
                  </a:cubicBezTo>
                  <a:close/>
                </a:path>
              </a:pathLst>
            </a:custGeom>
            <a:solidFill>
              <a:srgbClr val="839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478;p36">
              <a:extLst>
                <a:ext uri="{FF2B5EF4-FFF2-40B4-BE49-F238E27FC236}">
                  <a16:creationId xmlns:a16="http://schemas.microsoft.com/office/drawing/2014/main" id="{0586E1EE-607B-FFD9-657B-7160DF00A173}"/>
                </a:ext>
              </a:extLst>
            </p:cNvPr>
            <p:cNvSpPr/>
            <p:nvPr/>
          </p:nvSpPr>
          <p:spPr>
            <a:xfrm>
              <a:off x="5174500" y="1990550"/>
              <a:ext cx="56925" cy="129425"/>
            </a:xfrm>
            <a:custGeom>
              <a:avLst/>
              <a:gdLst/>
              <a:ahLst/>
              <a:cxnLst/>
              <a:rect l="l" t="t" r="r" b="b"/>
              <a:pathLst>
                <a:path w="2277" h="5177" extrusionOk="0">
                  <a:moveTo>
                    <a:pt x="2107" y="0"/>
                  </a:moveTo>
                  <a:cubicBezTo>
                    <a:pt x="2107" y="0"/>
                    <a:pt x="900" y="476"/>
                    <a:pt x="636" y="1038"/>
                  </a:cubicBezTo>
                  <a:cubicBezTo>
                    <a:pt x="509" y="1302"/>
                    <a:pt x="1" y="4002"/>
                    <a:pt x="128" y="4563"/>
                  </a:cubicBezTo>
                  <a:cubicBezTo>
                    <a:pt x="222" y="4943"/>
                    <a:pt x="429" y="5177"/>
                    <a:pt x="652" y="5177"/>
                  </a:cubicBezTo>
                  <a:cubicBezTo>
                    <a:pt x="752" y="5177"/>
                    <a:pt x="855" y="5130"/>
                    <a:pt x="953" y="5028"/>
                  </a:cubicBezTo>
                  <a:cubicBezTo>
                    <a:pt x="1281" y="4690"/>
                    <a:pt x="2276" y="911"/>
                    <a:pt x="2276" y="476"/>
                  </a:cubicBezTo>
                  <a:cubicBezTo>
                    <a:pt x="2276" y="42"/>
                    <a:pt x="2107" y="0"/>
                    <a:pt x="2107" y="0"/>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479;p36">
              <a:extLst>
                <a:ext uri="{FF2B5EF4-FFF2-40B4-BE49-F238E27FC236}">
                  <a16:creationId xmlns:a16="http://schemas.microsoft.com/office/drawing/2014/main" id="{D5AA6F29-A22D-8163-6558-19AB2DBD5C6B}"/>
                </a:ext>
              </a:extLst>
            </p:cNvPr>
            <p:cNvSpPr/>
            <p:nvPr/>
          </p:nvSpPr>
          <p:spPr>
            <a:xfrm>
              <a:off x="5199625" y="2063050"/>
              <a:ext cx="4800" cy="51100"/>
            </a:xfrm>
            <a:custGeom>
              <a:avLst/>
              <a:gdLst/>
              <a:ahLst/>
              <a:cxnLst/>
              <a:rect l="l" t="t" r="r" b="b"/>
              <a:pathLst>
                <a:path w="192" h="2044" extrusionOk="0">
                  <a:moveTo>
                    <a:pt x="128" y="1"/>
                  </a:moveTo>
                  <a:lnTo>
                    <a:pt x="1" y="2044"/>
                  </a:lnTo>
                  <a:lnTo>
                    <a:pt x="191" y="1620"/>
                  </a:lnTo>
                  <a:lnTo>
                    <a:pt x="128" y="1"/>
                  </a:ln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480;p36">
              <a:extLst>
                <a:ext uri="{FF2B5EF4-FFF2-40B4-BE49-F238E27FC236}">
                  <a16:creationId xmlns:a16="http://schemas.microsoft.com/office/drawing/2014/main" id="{B1C69024-D680-F696-11DB-892AED984FBA}"/>
                </a:ext>
              </a:extLst>
            </p:cNvPr>
            <p:cNvSpPr/>
            <p:nvPr/>
          </p:nvSpPr>
          <p:spPr>
            <a:xfrm>
              <a:off x="5103575" y="2095875"/>
              <a:ext cx="101375" cy="71750"/>
            </a:xfrm>
            <a:custGeom>
              <a:avLst/>
              <a:gdLst/>
              <a:ahLst/>
              <a:cxnLst/>
              <a:rect l="l" t="t" r="r" b="b"/>
              <a:pathLst>
                <a:path w="4055" h="2870" extrusionOk="0">
                  <a:moveTo>
                    <a:pt x="3325" y="1"/>
                  </a:moveTo>
                  <a:lnTo>
                    <a:pt x="3155" y="96"/>
                  </a:lnTo>
                  <a:cubicBezTo>
                    <a:pt x="2816" y="530"/>
                    <a:pt x="773" y="2012"/>
                    <a:pt x="455" y="2276"/>
                  </a:cubicBezTo>
                  <a:lnTo>
                    <a:pt x="0" y="2679"/>
                  </a:lnTo>
                  <a:lnTo>
                    <a:pt x="624" y="2869"/>
                  </a:lnTo>
                  <a:cubicBezTo>
                    <a:pt x="624" y="2869"/>
                    <a:pt x="3525" y="1377"/>
                    <a:pt x="3790" y="815"/>
                  </a:cubicBezTo>
                  <a:cubicBezTo>
                    <a:pt x="4055" y="244"/>
                    <a:pt x="3325" y="1"/>
                    <a:pt x="3325" y="1"/>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481;p36">
              <a:extLst>
                <a:ext uri="{FF2B5EF4-FFF2-40B4-BE49-F238E27FC236}">
                  <a16:creationId xmlns:a16="http://schemas.microsoft.com/office/drawing/2014/main" id="{0E66B38D-16FF-1840-4E84-83C963C9050A}"/>
                </a:ext>
              </a:extLst>
            </p:cNvPr>
            <p:cNvSpPr/>
            <p:nvPr/>
          </p:nvSpPr>
          <p:spPr>
            <a:xfrm>
              <a:off x="5204150" y="1990550"/>
              <a:ext cx="112250" cy="171000"/>
            </a:xfrm>
            <a:custGeom>
              <a:avLst/>
              <a:gdLst/>
              <a:ahLst/>
              <a:cxnLst/>
              <a:rect l="l" t="t" r="r" b="b"/>
              <a:pathLst>
                <a:path w="4490" h="6840" extrusionOk="0">
                  <a:moveTo>
                    <a:pt x="1842" y="0"/>
                  </a:moveTo>
                  <a:cubicBezTo>
                    <a:pt x="1842" y="0"/>
                    <a:pt x="657" y="212"/>
                    <a:pt x="328" y="572"/>
                  </a:cubicBezTo>
                  <a:cubicBezTo>
                    <a:pt x="0" y="932"/>
                    <a:pt x="10" y="2096"/>
                    <a:pt x="10" y="2096"/>
                  </a:cubicBezTo>
                  <a:lnTo>
                    <a:pt x="95" y="6839"/>
                  </a:lnTo>
                  <a:lnTo>
                    <a:pt x="4426" y="6839"/>
                  </a:lnTo>
                  <a:cubicBezTo>
                    <a:pt x="4489" y="5675"/>
                    <a:pt x="3949" y="1588"/>
                    <a:pt x="3208" y="572"/>
                  </a:cubicBezTo>
                  <a:lnTo>
                    <a:pt x="1842" y="0"/>
                  </a:ln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482;p36">
              <a:extLst>
                <a:ext uri="{FF2B5EF4-FFF2-40B4-BE49-F238E27FC236}">
                  <a16:creationId xmlns:a16="http://schemas.microsoft.com/office/drawing/2014/main" id="{9E62863B-44C8-B3FB-8344-8C8D3E7E263A}"/>
                </a:ext>
              </a:extLst>
            </p:cNvPr>
            <p:cNvSpPr/>
            <p:nvPr/>
          </p:nvSpPr>
          <p:spPr>
            <a:xfrm>
              <a:off x="5202800" y="1990550"/>
              <a:ext cx="36300" cy="12975"/>
            </a:xfrm>
            <a:custGeom>
              <a:avLst/>
              <a:gdLst/>
              <a:ahLst/>
              <a:cxnLst/>
              <a:rect l="l" t="t" r="r" b="b"/>
              <a:pathLst>
                <a:path w="1452" h="519" extrusionOk="0">
                  <a:moveTo>
                    <a:pt x="975" y="0"/>
                  </a:moveTo>
                  <a:cubicBezTo>
                    <a:pt x="975" y="0"/>
                    <a:pt x="1060" y="21"/>
                    <a:pt x="1113" y="201"/>
                  </a:cubicBezTo>
                  <a:cubicBezTo>
                    <a:pt x="1229" y="158"/>
                    <a:pt x="1346" y="127"/>
                    <a:pt x="1452" y="95"/>
                  </a:cubicBezTo>
                  <a:lnTo>
                    <a:pt x="975" y="0"/>
                  </a:lnTo>
                  <a:close/>
                  <a:moveTo>
                    <a:pt x="975" y="0"/>
                  </a:moveTo>
                  <a:cubicBezTo>
                    <a:pt x="975" y="0"/>
                    <a:pt x="160" y="264"/>
                    <a:pt x="1" y="518"/>
                  </a:cubicBezTo>
                  <a:cubicBezTo>
                    <a:pt x="435" y="212"/>
                    <a:pt x="975" y="0"/>
                    <a:pt x="975" y="0"/>
                  </a:cubicBezTo>
                  <a:close/>
                </a:path>
              </a:pathLst>
            </a:custGeom>
            <a:solidFill>
              <a:srgbClr val="D67A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483;p36">
              <a:extLst>
                <a:ext uri="{FF2B5EF4-FFF2-40B4-BE49-F238E27FC236}">
                  <a16:creationId xmlns:a16="http://schemas.microsoft.com/office/drawing/2014/main" id="{A73A6A24-DB17-8E87-2DAD-7DFA6C242218}"/>
                </a:ext>
              </a:extLst>
            </p:cNvPr>
            <p:cNvSpPr/>
            <p:nvPr/>
          </p:nvSpPr>
          <p:spPr>
            <a:xfrm>
              <a:off x="5200700" y="1990550"/>
              <a:ext cx="29925" cy="23300"/>
            </a:xfrm>
            <a:custGeom>
              <a:avLst/>
              <a:gdLst/>
              <a:ahLst/>
              <a:cxnLst/>
              <a:rect l="l" t="t" r="r" b="b"/>
              <a:pathLst>
                <a:path w="1197" h="932" extrusionOk="0">
                  <a:moveTo>
                    <a:pt x="1059" y="0"/>
                  </a:moveTo>
                  <a:cubicBezTo>
                    <a:pt x="1059" y="0"/>
                    <a:pt x="519" y="212"/>
                    <a:pt x="85" y="518"/>
                  </a:cubicBezTo>
                  <a:cubicBezTo>
                    <a:pt x="0" y="645"/>
                    <a:pt x="106" y="805"/>
                    <a:pt x="286" y="932"/>
                  </a:cubicBezTo>
                  <a:cubicBezTo>
                    <a:pt x="329" y="783"/>
                    <a:pt x="392" y="656"/>
                    <a:pt x="466" y="572"/>
                  </a:cubicBezTo>
                  <a:cubicBezTo>
                    <a:pt x="604" y="424"/>
                    <a:pt x="901" y="296"/>
                    <a:pt x="1197" y="201"/>
                  </a:cubicBezTo>
                  <a:cubicBezTo>
                    <a:pt x="1144" y="21"/>
                    <a:pt x="1059" y="0"/>
                    <a:pt x="1059" y="0"/>
                  </a:cubicBezTo>
                  <a:close/>
                </a:path>
              </a:pathLst>
            </a:custGeom>
            <a:solidFill>
              <a:srgbClr val="CF4D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484;p36">
              <a:extLst>
                <a:ext uri="{FF2B5EF4-FFF2-40B4-BE49-F238E27FC236}">
                  <a16:creationId xmlns:a16="http://schemas.microsoft.com/office/drawing/2014/main" id="{96F39441-253F-AE9C-7697-77E93ACC745C}"/>
                </a:ext>
              </a:extLst>
            </p:cNvPr>
            <p:cNvSpPr/>
            <p:nvPr/>
          </p:nvSpPr>
          <p:spPr>
            <a:xfrm>
              <a:off x="5207850" y="1992900"/>
              <a:ext cx="39975" cy="25975"/>
            </a:xfrm>
            <a:custGeom>
              <a:avLst/>
              <a:gdLst/>
              <a:ahLst/>
              <a:cxnLst/>
              <a:rect l="l" t="t" r="r" b="b"/>
              <a:pathLst>
                <a:path w="1599" h="1039" extrusionOk="0">
                  <a:moveTo>
                    <a:pt x="1250" y="1"/>
                  </a:moveTo>
                  <a:cubicBezTo>
                    <a:pt x="1144" y="33"/>
                    <a:pt x="1027" y="64"/>
                    <a:pt x="911" y="107"/>
                  </a:cubicBezTo>
                  <a:cubicBezTo>
                    <a:pt x="615" y="202"/>
                    <a:pt x="318" y="330"/>
                    <a:pt x="180" y="478"/>
                  </a:cubicBezTo>
                  <a:cubicBezTo>
                    <a:pt x="106" y="562"/>
                    <a:pt x="43" y="689"/>
                    <a:pt x="0" y="838"/>
                  </a:cubicBezTo>
                  <a:cubicBezTo>
                    <a:pt x="159" y="954"/>
                    <a:pt x="371" y="1038"/>
                    <a:pt x="572" y="1038"/>
                  </a:cubicBezTo>
                  <a:cubicBezTo>
                    <a:pt x="593" y="1038"/>
                    <a:pt x="625" y="1038"/>
                    <a:pt x="646" y="1028"/>
                  </a:cubicBezTo>
                  <a:cubicBezTo>
                    <a:pt x="1091" y="975"/>
                    <a:pt x="1599" y="393"/>
                    <a:pt x="1345" y="107"/>
                  </a:cubicBezTo>
                  <a:lnTo>
                    <a:pt x="1472" y="54"/>
                  </a:lnTo>
                  <a:lnTo>
                    <a:pt x="1250" y="1"/>
                  </a:lnTo>
                  <a:close/>
                </a:path>
              </a:pathLst>
            </a:custGeom>
            <a:solidFill>
              <a:srgbClr val="CF4D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485;p36">
              <a:extLst>
                <a:ext uri="{FF2B5EF4-FFF2-40B4-BE49-F238E27FC236}">
                  <a16:creationId xmlns:a16="http://schemas.microsoft.com/office/drawing/2014/main" id="{0C0B6E97-0B9B-B0D9-10A1-E72E7F559CFE}"/>
                </a:ext>
              </a:extLst>
            </p:cNvPr>
            <p:cNvSpPr/>
            <p:nvPr/>
          </p:nvSpPr>
          <p:spPr>
            <a:xfrm>
              <a:off x="5310550" y="2104875"/>
              <a:ext cx="2400" cy="18550"/>
            </a:xfrm>
            <a:custGeom>
              <a:avLst/>
              <a:gdLst/>
              <a:ahLst/>
              <a:cxnLst/>
              <a:rect l="l" t="t" r="r" b="b"/>
              <a:pathLst>
                <a:path w="96" h="742" extrusionOk="0">
                  <a:moveTo>
                    <a:pt x="0" y="1"/>
                  </a:moveTo>
                  <a:cubicBezTo>
                    <a:pt x="32" y="255"/>
                    <a:pt x="64" y="498"/>
                    <a:pt x="95" y="742"/>
                  </a:cubicBezTo>
                  <a:cubicBezTo>
                    <a:pt x="95" y="498"/>
                    <a:pt x="64" y="276"/>
                    <a:pt x="0" y="1"/>
                  </a:cubicBezTo>
                  <a:close/>
                </a:path>
              </a:pathLst>
            </a:custGeom>
            <a:solidFill>
              <a:srgbClr val="D67A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486;p36">
              <a:extLst>
                <a:ext uri="{FF2B5EF4-FFF2-40B4-BE49-F238E27FC236}">
                  <a16:creationId xmlns:a16="http://schemas.microsoft.com/office/drawing/2014/main" id="{E5020464-0707-C553-8427-4303E78C8382}"/>
                </a:ext>
              </a:extLst>
            </p:cNvPr>
            <p:cNvSpPr/>
            <p:nvPr/>
          </p:nvSpPr>
          <p:spPr>
            <a:xfrm>
              <a:off x="5206525" y="2023875"/>
              <a:ext cx="108275" cy="137675"/>
            </a:xfrm>
            <a:custGeom>
              <a:avLst/>
              <a:gdLst/>
              <a:ahLst/>
              <a:cxnLst/>
              <a:rect l="l" t="t" r="r" b="b"/>
              <a:pathLst>
                <a:path w="4331" h="5507" extrusionOk="0">
                  <a:moveTo>
                    <a:pt x="3388" y="1"/>
                  </a:moveTo>
                  <a:lnTo>
                    <a:pt x="3335" y="2351"/>
                  </a:lnTo>
                  <a:lnTo>
                    <a:pt x="2891" y="2690"/>
                  </a:lnTo>
                  <a:cubicBezTo>
                    <a:pt x="2901" y="2743"/>
                    <a:pt x="2922" y="2806"/>
                    <a:pt x="2933" y="2859"/>
                  </a:cubicBezTo>
                  <a:lnTo>
                    <a:pt x="3367" y="2658"/>
                  </a:lnTo>
                  <a:cubicBezTo>
                    <a:pt x="3367" y="2658"/>
                    <a:pt x="3706" y="3335"/>
                    <a:pt x="3430" y="3780"/>
                  </a:cubicBezTo>
                  <a:cubicBezTo>
                    <a:pt x="3166" y="4204"/>
                    <a:pt x="170" y="5400"/>
                    <a:pt x="0" y="5474"/>
                  </a:cubicBezTo>
                  <a:lnTo>
                    <a:pt x="995" y="5485"/>
                  </a:lnTo>
                  <a:lnTo>
                    <a:pt x="995" y="5443"/>
                  </a:lnTo>
                  <a:lnTo>
                    <a:pt x="1514" y="5474"/>
                  </a:lnTo>
                  <a:lnTo>
                    <a:pt x="1514" y="5485"/>
                  </a:lnTo>
                  <a:lnTo>
                    <a:pt x="4331" y="5506"/>
                  </a:lnTo>
                  <a:cubicBezTo>
                    <a:pt x="4331" y="5506"/>
                    <a:pt x="4256" y="5019"/>
                    <a:pt x="4256" y="3982"/>
                  </a:cubicBezTo>
                  <a:cubicBezTo>
                    <a:pt x="4225" y="3738"/>
                    <a:pt x="4193" y="3495"/>
                    <a:pt x="4161" y="3241"/>
                  </a:cubicBezTo>
                  <a:cubicBezTo>
                    <a:pt x="4034" y="2637"/>
                    <a:pt x="3780" y="1780"/>
                    <a:pt x="3388" y="1"/>
                  </a:cubicBezTo>
                  <a:close/>
                </a:path>
              </a:pathLst>
            </a:custGeom>
            <a:solidFill>
              <a:srgbClr val="CF4D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487;p36">
              <a:extLst>
                <a:ext uri="{FF2B5EF4-FFF2-40B4-BE49-F238E27FC236}">
                  <a16:creationId xmlns:a16="http://schemas.microsoft.com/office/drawing/2014/main" id="{38DE651E-13B7-B761-1A95-B9C8EEAED194}"/>
                </a:ext>
              </a:extLst>
            </p:cNvPr>
            <p:cNvSpPr/>
            <p:nvPr/>
          </p:nvSpPr>
          <p:spPr>
            <a:xfrm>
              <a:off x="5263675" y="2023875"/>
              <a:ext cx="300" cy="5575"/>
            </a:xfrm>
            <a:custGeom>
              <a:avLst/>
              <a:gdLst/>
              <a:ahLst/>
              <a:cxnLst/>
              <a:rect l="l" t="t" r="r" b="b"/>
              <a:pathLst>
                <a:path w="12" h="223" extrusionOk="0">
                  <a:moveTo>
                    <a:pt x="1" y="1"/>
                  </a:moveTo>
                  <a:lnTo>
                    <a:pt x="1" y="192"/>
                  </a:lnTo>
                  <a:cubicBezTo>
                    <a:pt x="1" y="192"/>
                    <a:pt x="12" y="202"/>
                    <a:pt x="12" y="223"/>
                  </a:cubicBezTo>
                  <a:cubicBezTo>
                    <a:pt x="12" y="149"/>
                    <a:pt x="12" y="75"/>
                    <a:pt x="1" y="1"/>
                  </a:cubicBezTo>
                  <a:close/>
                </a:path>
              </a:pathLst>
            </a:custGeom>
            <a:solidFill>
              <a:srgbClr val="CF4D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488;p36">
              <a:extLst>
                <a:ext uri="{FF2B5EF4-FFF2-40B4-BE49-F238E27FC236}">
                  <a16:creationId xmlns:a16="http://schemas.microsoft.com/office/drawing/2014/main" id="{F73ECFE7-56E5-3FFD-AE6F-BFDCCA891075}"/>
                </a:ext>
              </a:extLst>
            </p:cNvPr>
            <p:cNvSpPr/>
            <p:nvPr/>
          </p:nvSpPr>
          <p:spPr>
            <a:xfrm>
              <a:off x="5206250" y="2029425"/>
              <a:ext cx="72550" cy="112250"/>
            </a:xfrm>
            <a:custGeom>
              <a:avLst/>
              <a:gdLst/>
              <a:ahLst/>
              <a:cxnLst/>
              <a:rect l="l" t="t" r="r" b="b"/>
              <a:pathLst>
                <a:path w="2902" h="4490" extrusionOk="0">
                  <a:moveTo>
                    <a:pt x="2309" y="1"/>
                  </a:moveTo>
                  <a:lnTo>
                    <a:pt x="2309" y="1"/>
                  </a:lnTo>
                  <a:cubicBezTo>
                    <a:pt x="2372" y="1991"/>
                    <a:pt x="2118" y="2203"/>
                    <a:pt x="1493" y="3092"/>
                  </a:cubicBezTo>
                  <a:cubicBezTo>
                    <a:pt x="922" y="3897"/>
                    <a:pt x="1" y="3971"/>
                    <a:pt x="1" y="3971"/>
                  </a:cubicBezTo>
                  <a:lnTo>
                    <a:pt x="1" y="4490"/>
                  </a:lnTo>
                  <a:cubicBezTo>
                    <a:pt x="382" y="4226"/>
                    <a:pt x="1123" y="3728"/>
                    <a:pt x="1790" y="3304"/>
                  </a:cubicBezTo>
                  <a:lnTo>
                    <a:pt x="2902" y="2468"/>
                  </a:lnTo>
                  <a:cubicBezTo>
                    <a:pt x="2743" y="1737"/>
                    <a:pt x="2372" y="245"/>
                    <a:pt x="2309" y="1"/>
                  </a:cubicBezTo>
                  <a:close/>
                </a:path>
              </a:pathLst>
            </a:custGeom>
            <a:solidFill>
              <a:srgbClr val="CF4D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489;p36">
              <a:extLst>
                <a:ext uri="{FF2B5EF4-FFF2-40B4-BE49-F238E27FC236}">
                  <a16:creationId xmlns:a16="http://schemas.microsoft.com/office/drawing/2014/main" id="{A3CBE1DE-9BD1-62C1-7BF5-A4DA042F7311}"/>
                </a:ext>
              </a:extLst>
            </p:cNvPr>
            <p:cNvSpPr/>
            <p:nvPr/>
          </p:nvSpPr>
          <p:spPr>
            <a:xfrm>
              <a:off x="5250975" y="2091125"/>
              <a:ext cx="28900" cy="20925"/>
            </a:xfrm>
            <a:custGeom>
              <a:avLst/>
              <a:gdLst/>
              <a:ahLst/>
              <a:cxnLst/>
              <a:rect l="l" t="t" r="r" b="b"/>
              <a:pathLst>
                <a:path w="1156" h="837" extrusionOk="0">
                  <a:moveTo>
                    <a:pt x="1113" y="0"/>
                  </a:moveTo>
                  <a:lnTo>
                    <a:pt x="1" y="836"/>
                  </a:lnTo>
                  <a:cubicBezTo>
                    <a:pt x="414" y="572"/>
                    <a:pt x="805" y="339"/>
                    <a:pt x="1070" y="201"/>
                  </a:cubicBezTo>
                  <a:lnTo>
                    <a:pt x="1155" y="169"/>
                  </a:lnTo>
                  <a:cubicBezTo>
                    <a:pt x="1144" y="116"/>
                    <a:pt x="1123" y="53"/>
                    <a:pt x="1113" y="0"/>
                  </a:cubicBezTo>
                  <a:close/>
                </a:path>
              </a:pathLst>
            </a:custGeom>
            <a:solidFill>
              <a:srgbClr val="C94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490;p36">
              <a:extLst>
                <a:ext uri="{FF2B5EF4-FFF2-40B4-BE49-F238E27FC236}">
                  <a16:creationId xmlns:a16="http://schemas.microsoft.com/office/drawing/2014/main" id="{508BFDAA-5CE3-316D-618E-C4F0B6D6EF0B}"/>
                </a:ext>
              </a:extLst>
            </p:cNvPr>
            <p:cNvSpPr/>
            <p:nvPr/>
          </p:nvSpPr>
          <p:spPr>
            <a:xfrm>
              <a:off x="5228325" y="1985500"/>
              <a:ext cx="76675" cy="133075"/>
            </a:xfrm>
            <a:custGeom>
              <a:avLst/>
              <a:gdLst/>
              <a:ahLst/>
              <a:cxnLst/>
              <a:rect l="l" t="t" r="r" b="b"/>
              <a:pathLst>
                <a:path w="3067" h="5323" extrusionOk="0">
                  <a:moveTo>
                    <a:pt x="623" y="0"/>
                  </a:moveTo>
                  <a:cubicBezTo>
                    <a:pt x="507" y="0"/>
                    <a:pt x="387" y="7"/>
                    <a:pt x="261" y="22"/>
                  </a:cubicBezTo>
                  <a:cubicBezTo>
                    <a:pt x="261" y="22"/>
                    <a:pt x="229" y="8"/>
                    <a:pt x="188" y="8"/>
                  </a:cubicBezTo>
                  <a:cubicBezTo>
                    <a:pt x="110" y="8"/>
                    <a:pt x="0" y="57"/>
                    <a:pt x="7" y="339"/>
                  </a:cubicBezTo>
                  <a:cubicBezTo>
                    <a:pt x="7" y="339"/>
                    <a:pt x="138" y="315"/>
                    <a:pt x="316" y="315"/>
                  </a:cubicBezTo>
                  <a:cubicBezTo>
                    <a:pt x="649" y="315"/>
                    <a:pt x="1146" y="400"/>
                    <a:pt x="1257" y="890"/>
                  </a:cubicBezTo>
                  <a:cubicBezTo>
                    <a:pt x="1415" y="1631"/>
                    <a:pt x="1478" y="3939"/>
                    <a:pt x="1457" y="4691"/>
                  </a:cubicBezTo>
                  <a:cubicBezTo>
                    <a:pt x="1451" y="5163"/>
                    <a:pt x="1814" y="5322"/>
                    <a:pt x="2172" y="5322"/>
                  </a:cubicBezTo>
                  <a:cubicBezTo>
                    <a:pt x="2392" y="5322"/>
                    <a:pt x="2610" y="5262"/>
                    <a:pt x="2739" y="5178"/>
                  </a:cubicBezTo>
                  <a:cubicBezTo>
                    <a:pt x="3066" y="4955"/>
                    <a:pt x="2463" y="901"/>
                    <a:pt x="2336" y="678"/>
                  </a:cubicBezTo>
                  <a:cubicBezTo>
                    <a:pt x="2223" y="470"/>
                    <a:pt x="1594" y="0"/>
                    <a:pt x="623" y="0"/>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491;p36">
              <a:extLst>
                <a:ext uri="{FF2B5EF4-FFF2-40B4-BE49-F238E27FC236}">
                  <a16:creationId xmlns:a16="http://schemas.microsoft.com/office/drawing/2014/main" id="{A36CB35E-9A7A-DEF1-31F9-7BEE29BC7403}"/>
                </a:ext>
              </a:extLst>
            </p:cNvPr>
            <p:cNvSpPr/>
            <p:nvPr/>
          </p:nvSpPr>
          <p:spPr>
            <a:xfrm>
              <a:off x="5138225" y="1885675"/>
              <a:ext cx="109875" cy="76550"/>
            </a:xfrm>
            <a:custGeom>
              <a:avLst/>
              <a:gdLst/>
              <a:ahLst/>
              <a:cxnLst/>
              <a:rect l="l" t="t" r="r" b="b"/>
              <a:pathLst>
                <a:path w="4395" h="3062" extrusionOk="0">
                  <a:moveTo>
                    <a:pt x="1277" y="1"/>
                  </a:moveTo>
                  <a:cubicBezTo>
                    <a:pt x="1109" y="1"/>
                    <a:pt x="963" y="13"/>
                    <a:pt x="859" y="45"/>
                  </a:cubicBezTo>
                  <a:cubicBezTo>
                    <a:pt x="520" y="151"/>
                    <a:pt x="255" y="659"/>
                    <a:pt x="96" y="1008"/>
                  </a:cubicBezTo>
                  <a:cubicBezTo>
                    <a:pt x="1" y="1231"/>
                    <a:pt x="22" y="1474"/>
                    <a:pt x="139" y="1675"/>
                  </a:cubicBezTo>
                  <a:lnTo>
                    <a:pt x="689" y="2575"/>
                  </a:lnTo>
                  <a:lnTo>
                    <a:pt x="3082" y="3062"/>
                  </a:lnTo>
                  <a:lnTo>
                    <a:pt x="3971" y="2575"/>
                  </a:lnTo>
                  <a:cubicBezTo>
                    <a:pt x="3971" y="2575"/>
                    <a:pt x="4395" y="1241"/>
                    <a:pt x="4108" y="987"/>
                  </a:cubicBezTo>
                  <a:cubicBezTo>
                    <a:pt x="3900" y="787"/>
                    <a:pt x="3461" y="762"/>
                    <a:pt x="3260" y="762"/>
                  </a:cubicBezTo>
                  <a:cubicBezTo>
                    <a:pt x="3196" y="762"/>
                    <a:pt x="3156" y="765"/>
                    <a:pt x="3156" y="765"/>
                  </a:cubicBezTo>
                  <a:lnTo>
                    <a:pt x="3145" y="722"/>
                  </a:lnTo>
                  <a:cubicBezTo>
                    <a:pt x="3092" y="415"/>
                    <a:pt x="2859" y="182"/>
                    <a:pt x="2553" y="130"/>
                  </a:cubicBezTo>
                  <a:cubicBezTo>
                    <a:pt x="2182" y="70"/>
                    <a:pt x="1670" y="1"/>
                    <a:pt x="1277" y="1"/>
                  </a:cubicBezTo>
                  <a:close/>
                </a:path>
              </a:pathLst>
            </a:custGeom>
            <a:solidFill>
              <a:srgbClr val="7D3C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492;p36">
              <a:extLst>
                <a:ext uri="{FF2B5EF4-FFF2-40B4-BE49-F238E27FC236}">
                  <a16:creationId xmlns:a16="http://schemas.microsoft.com/office/drawing/2014/main" id="{F558794E-E992-193F-2073-A17EB27A50BE}"/>
                </a:ext>
              </a:extLst>
            </p:cNvPr>
            <p:cNvSpPr/>
            <p:nvPr/>
          </p:nvSpPr>
          <p:spPr>
            <a:xfrm>
              <a:off x="5212350" y="1971725"/>
              <a:ext cx="31250" cy="36725"/>
            </a:xfrm>
            <a:custGeom>
              <a:avLst/>
              <a:gdLst/>
              <a:ahLst/>
              <a:cxnLst/>
              <a:rect l="l" t="t" r="r" b="b"/>
              <a:pathLst>
                <a:path w="1250" h="1469" extrusionOk="0">
                  <a:moveTo>
                    <a:pt x="646" y="1"/>
                  </a:moveTo>
                  <a:lnTo>
                    <a:pt x="0" y="530"/>
                  </a:lnTo>
                  <a:cubicBezTo>
                    <a:pt x="0" y="530"/>
                    <a:pt x="254" y="784"/>
                    <a:pt x="508" y="1293"/>
                  </a:cubicBezTo>
                  <a:cubicBezTo>
                    <a:pt x="558" y="1400"/>
                    <a:pt x="666" y="1469"/>
                    <a:pt x="781" y="1469"/>
                  </a:cubicBezTo>
                  <a:cubicBezTo>
                    <a:pt x="813" y="1469"/>
                    <a:pt x="847" y="1463"/>
                    <a:pt x="879" y="1452"/>
                  </a:cubicBezTo>
                  <a:cubicBezTo>
                    <a:pt x="932" y="1431"/>
                    <a:pt x="995" y="1409"/>
                    <a:pt x="1059" y="1377"/>
                  </a:cubicBezTo>
                  <a:cubicBezTo>
                    <a:pt x="1197" y="1293"/>
                    <a:pt x="1249" y="1102"/>
                    <a:pt x="1165" y="954"/>
                  </a:cubicBezTo>
                  <a:lnTo>
                    <a:pt x="646" y="1"/>
                  </a:lnTo>
                  <a:close/>
                </a:path>
              </a:pathLst>
            </a:custGeom>
            <a:solidFill>
              <a:srgbClr val="DB8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493;p36">
              <a:extLst>
                <a:ext uri="{FF2B5EF4-FFF2-40B4-BE49-F238E27FC236}">
                  <a16:creationId xmlns:a16="http://schemas.microsoft.com/office/drawing/2014/main" id="{FB7ECD11-C4D6-3792-9E03-FD8C83AC8641}"/>
                </a:ext>
              </a:extLst>
            </p:cNvPr>
            <p:cNvSpPr/>
            <p:nvPr/>
          </p:nvSpPr>
          <p:spPr>
            <a:xfrm>
              <a:off x="5212350" y="1971725"/>
              <a:ext cx="20400" cy="26250"/>
            </a:xfrm>
            <a:custGeom>
              <a:avLst/>
              <a:gdLst/>
              <a:ahLst/>
              <a:cxnLst/>
              <a:rect l="l" t="t" r="r" b="b"/>
              <a:pathLst>
                <a:path w="816" h="1050" extrusionOk="0">
                  <a:moveTo>
                    <a:pt x="710" y="1"/>
                  </a:moveTo>
                  <a:lnTo>
                    <a:pt x="0" y="530"/>
                  </a:lnTo>
                  <a:lnTo>
                    <a:pt x="371" y="1049"/>
                  </a:lnTo>
                  <a:cubicBezTo>
                    <a:pt x="371" y="1049"/>
                    <a:pt x="816" y="605"/>
                    <a:pt x="699" y="107"/>
                  </a:cubicBezTo>
                  <a:lnTo>
                    <a:pt x="710" y="1"/>
                  </a:lnTo>
                  <a:close/>
                </a:path>
              </a:pathLst>
            </a:custGeom>
            <a:solidFill>
              <a:srgbClr val="CE5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494;p36">
              <a:extLst>
                <a:ext uri="{FF2B5EF4-FFF2-40B4-BE49-F238E27FC236}">
                  <a16:creationId xmlns:a16="http://schemas.microsoft.com/office/drawing/2014/main" id="{7D6EAC5A-5C1A-B234-A956-262E85B8EF3D}"/>
                </a:ext>
              </a:extLst>
            </p:cNvPr>
            <p:cNvSpPr/>
            <p:nvPr/>
          </p:nvSpPr>
          <p:spPr>
            <a:xfrm>
              <a:off x="5152000" y="1926075"/>
              <a:ext cx="87475" cy="69050"/>
            </a:xfrm>
            <a:custGeom>
              <a:avLst/>
              <a:gdLst/>
              <a:ahLst/>
              <a:cxnLst/>
              <a:rect l="l" t="t" r="r" b="b"/>
              <a:pathLst>
                <a:path w="3499" h="2762" extrusionOk="0">
                  <a:moveTo>
                    <a:pt x="1760" y="0"/>
                  </a:moveTo>
                  <a:cubicBezTo>
                    <a:pt x="1361" y="0"/>
                    <a:pt x="867" y="37"/>
                    <a:pt x="593" y="197"/>
                  </a:cubicBezTo>
                  <a:cubicBezTo>
                    <a:pt x="96" y="493"/>
                    <a:pt x="0" y="684"/>
                    <a:pt x="318" y="1203"/>
                  </a:cubicBezTo>
                  <a:cubicBezTo>
                    <a:pt x="318" y="1203"/>
                    <a:pt x="604" y="1647"/>
                    <a:pt x="816" y="2081"/>
                  </a:cubicBezTo>
                  <a:cubicBezTo>
                    <a:pt x="985" y="2410"/>
                    <a:pt x="1292" y="2653"/>
                    <a:pt x="1663" y="2737"/>
                  </a:cubicBezTo>
                  <a:cubicBezTo>
                    <a:pt x="1745" y="2754"/>
                    <a:pt x="1828" y="2762"/>
                    <a:pt x="1911" y="2762"/>
                  </a:cubicBezTo>
                  <a:cubicBezTo>
                    <a:pt x="2253" y="2762"/>
                    <a:pt x="2586" y="2623"/>
                    <a:pt x="2816" y="2367"/>
                  </a:cubicBezTo>
                  <a:lnTo>
                    <a:pt x="3103" y="2050"/>
                  </a:lnTo>
                  <a:lnTo>
                    <a:pt x="3187" y="1298"/>
                  </a:lnTo>
                  <a:cubicBezTo>
                    <a:pt x="3187" y="1298"/>
                    <a:pt x="3399" y="1192"/>
                    <a:pt x="3463" y="800"/>
                  </a:cubicBezTo>
                  <a:cubicBezTo>
                    <a:pt x="3498" y="573"/>
                    <a:pt x="3382" y="339"/>
                    <a:pt x="3247" y="339"/>
                  </a:cubicBezTo>
                  <a:cubicBezTo>
                    <a:pt x="3144" y="339"/>
                    <a:pt x="3029" y="477"/>
                    <a:pt x="2965" y="864"/>
                  </a:cubicBezTo>
                  <a:lnTo>
                    <a:pt x="2954" y="1118"/>
                  </a:lnTo>
                  <a:lnTo>
                    <a:pt x="2372" y="27"/>
                  </a:lnTo>
                  <a:cubicBezTo>
                    <a:pt x="2372" y="27"/>
                    <a:pt x="2101" y="0"/>
                    <a:pt x="1760" y="0"/>
                  </a:cubicBezTo>
                  <a:close/>
                </a:path>
              </a:pathLst>
            </a:custGeom>
            <a:solidFill>
              <a:srgbClr val="EB9A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495;p36">
              <a:extLst>
                <a:ext uri="{FF2B5EF4-FFF2-40B4-BE49-F238E27FC236}">
                  <a16:creationId xmlns:a16="http://schemas.microsoft.com/office/drawing/2014/main" id="{1267389A-4AD6-6CA5-D330-5348220FBC03}"/>
                </a:ext>
              </a:extLst>
            </p:cNvPr>
            <p:cNvSpPr/>
            <p:nvPr/>
          </p:nvSpPr>
          <p:spPr>
            <a:xfrm>
              <a:off x="5176625" y="1957675"/>
              <a:ext cx="5300" cy="7325"/>
            </a:xfrm>
            <a:custGeom>
              <a:avLst/>
              <a:gdLst/>
              <a:ahLst/>
              <a:cxnLst/>
              <a:rect l="l" t="t" r="r" b="b"/>
              <a:pathLst>
                <a:path w="212" h="293" extrusionOk="0">
                  <a:moveTo>
                    <a:pt x="41" y="1"/>
                  </a:moveTo>
                  <a:cubicBezTo>
                    <a:pt x="37" y="1"/>
                    <a:pt x="34" y="1"/>
                    <a:pt x="32" y="2"/>
                  </a:cubicBezTo>
                  <a:cubicBezTo>
                    <a:pt x="0" y="23"/>
                    <a:pt x="0" y="97"/>
                    <a:pt x="43" y="182"/>
                  </a:cubicBezTo>
                  <a:cubicBezTo>
                    <a:pt x="78" y="245"/>
                    <a:pt x="122" y="292"/>
                    <a:pt x="154" y="292"/>
                  </a:cubicBezTo>
                  <a:cubicBezTo>
                    <a:pt x="159" y="292"/>
                    <a:pt x="165" y="291"/>
                    <a:pt x="170" y="288"/>
                  </a:cubicBezTo>
                  <a:cubicBezTo>
                    <a:pt x="212" y="278"/>
                    <a:pt x="201" y="193"/>
                    <a:pt x="170" y="118"/>
                  </a:cubicBezTo>
                  <a:cubicBezTo>
                    <a:pt x="131" y="51"/>
                    <a:pt x="75" y="1"/>
                    <a:pt x="41" y="1"/>
                  </a:cubicBezTo>
                  <a:close/>
                </a:path>
              </a:pathLst>
            </a:custGeom>
            <a:solidFill>
              <a:srgbClr val="3235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496;p36">
              <a:extLst>
                <a:ext uri="{FF2B5EF4-FFF2-40B4-BE49-F238E27FC236}">
                  <a16:creationId xmlns:a16="http://schemas.microsoft.com/office/drawing/2014/main" id="{D0F89723-8C26-86E6-39B7-1CD832235622}"/>
                </a:ext>
              </a:extLst>
            </p:cNvPr>
            <p:cNvSpPr/>
            <p:nvPr/>
          </p:nvSpPr>
          <p:spPr>
            <a:xfrm>
              <a:off x="5200175" y="1947025"/>
              <a:ext cx="5300" cy="7300"/>
            </a:xfrm>
            <a:custGeom>
              <a:avLst/>
              <a:gdLst/>
              <a:ahLst/>
              <a:cxnLst/>
              <a:rect l="l" t="t" r="r" b="b"/>
              <a:pathLst>
                <a:path w="212" h="292" extrusionOk="0">
                  <a:moveTo>
                    <a:pt x="52" y="0"/>
                  </a:moveTo>
                  <a:cubicBezTo>
                    <a:pt x="45" y="0"/>
                    <a:pt x="39" y="2"/>
                    <a:pt x="32" y="5"/>
                  </a:cubicBezTo>
                  <a:cubicBezTo>
                    <a:pt x="0" y="15"/>
                    <a:pt x="11" y="100"/>
                    <a:pt x="42" y="174"/>
                  </a:cubicBezTo>
                  <a:cubicBezTo>
                    <a:pt x="80" y="250"/>
                    <a:pt x="127" y="292"/>
                    <a:pt x="167" y="292"/>
                  </a:cubicBezTo>
                  <a:cubicBezTo>
                    <a:pt x="171" y="292"/>
                    <a:pt x="176" y="291"/>
                    <a:pt x="180" y="290"/>
                  </a:cubicBezTo>
                  <a:cubicBezTo>
                    <a:pt x="212" y="269"/>
                    <a:pt x="212" y="195"/>
                    <a:pt x="169" y="111"/>
                  </a:cubicBezTo>
                  <a:cubicBezTo>
                    <a:pt x="134" y="47"/>
                    <a:pt x="90" y="0"/>
                    <a:pt x="52" y="0"/>
                  </a:cubicBezTo>
                  <a:close/>
                </a:path>
              </a:pathLst>
            </a:custGeom>
            <a:solidFill>
              <a:srgbClr val="3235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497;p36">
              <a:extLst>
                <a:ext uri="{FF2B5EF4-FFF2-40B4-BE49-F238E27FC236}">
                  <a16:creationId xmlns:a16="http://schemas.microsoft.com/office/drawing/2014/main" id="{69CB72F5-84FA-7CC3-2349-CD90A780CE84}"/>
                </a:ext>
              </a:extLst>
            </p:cNvPr>
            <p:cNvSpPr/>
            <p:nvPr/>
          </p:nvSpPr>
          <p:spPr>
            <a:xfrm>
              <a:off x="5192750" y="1962200"/>
              <a:ext cx="27300" cy="19250"/>
            </a:xfrm>
            <a:custGeom>
              <a:avLst/>
              <a:gdLst/>
              <a:ahLst/>
              <a:cxnLst/>
              <a:rect l="l" t="t" r="r" b="b"/>
              <a:pathLst>
                <a:path w="1092" h="770" extrusionOk="0">
                  <a:moveTo>
                    <a:pt x="869" y="1"/>
                  </a:moveTo>
                  <a:lnTo>
                    <a:pt x="1" y="594"/>
                  </a:lnTo>
                  <a:cubicBezTo>
                    <a:pt x="1" y="594"/>
                    <a:pt x="143" y="769"/>
                    <a:pt x="373" y="769"/>
                  </a:cubicBezTo>
                  <a:cubicBezTo>
                    <a:pt x="462" y="769"/>
                    <a:pt x="565" y="742"/>
                    <a:pt x="678" y="668"/>
                  </a:cubicBezTo>
                  <a:cubicBezTo>
                    <a:pt x="1091" y="393"/>
                    <a:pt x="869" y="1"/>
                    <a:pt x="869" y="1"/>
                  </a:cubicBez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498;p36">
              <a:extLst>
                <a:ext uri="{FF2B5EF4-FFF2-40B4-BE49-F238E27FC236}">
                  <a16:creationId xmlns:a16="http://schemas.microsoft.com/office/drawing/2014/main" id="{A9A5197C-4F0D-4FF5-2C22-DD96B57116C6}"/>
                </a:ext>
              </a:extLst>
            </p:cNvPr>
            <p:cNvSpPr/>
            <p:nvPr/>
          </p:nvSpPr>
          <p:spPr>
            <a:xfrm>
              <a:off x="5191450" y="1961425"/>
              <a:ext cx="3725" cy="8750"/>
            </a:xfrm>
            <a:custGeom>
              <a:avLst/>
              <a:gdLst/>
              <a:ahLst/>
              <a:cxnLst/>
              <a:rect l="l" t="t" r="r" b="b"/>
              <a:pathLst>
                <a:path w="149" h="350" extrusionOk="0">
                  <a:moveTo>
                    <a:pt x="0" y="0"/>
                  </a:moveTo>
                  <a:lnTo>
                    <a:pt x="0" y="22"/>
                  </a:lnTo>
                  <a:cubicBezTo>
                    <a:pt x="10" y="74"/>
                    <a:pt x="0" y="349"/>
                    <a:pt x="0" y="349"/>
                  </a:cubicBezTo>
                  <a:cubicBezTo>
                    <a:pt x="106" y="318"/>
                    <a:pt x="148" y="191"/>
                    <a:pt x="85" y="106"/>
                  </a:cubicBezTo>
                  <a:lnTo>
                    <a:pt x="0" y="0"/>
                  </a:lnTo>
                  <a:close/>
                </a:path>
              </a:pathLst>
            </a:custGeom>
            <a:solidFill>
              <a:srgbClr val="CE5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499;p36">
              <a:extLst>
                <a:ext uri="{FF2B5EF4-FFF2-40B4-BE49-F238E27FC236}">
                  <a16:creationId xmlns:a16="http://schemas.microsoft.com/office/drawing/2014/main" id="{56776112-AAC3-08CA-5C97-E82627D7B540}"/>
                </a:ext>
              </a:extLst>
            </p:cNvPr>
            <p:cNvSpPr/>
            <p:nvPr/>
          </p:nvSpPr>
          <p:spPr>
            <a:xfrm>
              <a:off x="5228825" y="1939975"/>
              <a:ext cx="6825" cy="14325"/>
            </a:xfrm>
            <a:custGeom>
              <a:avLst/>
              <a:gdLst/>
              <a:ahLst/>
              <a:cxnLst/>
              <a:rect l="l" t="t" r="r" b="b"/>
              <a:pathLst>
                <a:path w="273" h="573" extrusionOk="0">
                  <a:moveTo>
                    <a:pt x="180" y="0"/>
                  </a:moveTo>
                  <a:cubicBezTo>
                    <a:pt x="104" y="0"/>
                    <a:pt x="1" y="91"/>
                    <a:pt x="30" y="329"/>
                  </a:cubicBezTo>
                  <a:lnTo>
                    <a:pt x="103" y="572"/>
                  </a:lnTo>
                  <a:cubicBezTo>
                    <a:pt x="220" y="456"/>
                    <a:pt x="273" y="160"/>
                    <a:pt x="252" y="54"/>
                  </a:cubicBezTo>
                  <a:cubicBezTo>
                    <a:pt x="245" y="20"/>
                    <a:pt x="215" y="0"/>
                    <a:pt x="180" y="0"/>
                  </a:cubicBezTo>
                  <a:close/>
                </a:path>
              </a:pathLst>
            </a:custGeom>
            <a:solidFill>
              <a:srgbClr val="CE5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500;p36">
              <a:extLst>
                <a:ext uri="{FF2B5EF4-FFF2-40B4-BE49-F238E27FC236}">
                  <a16:creationId xmlns:a16="http://schemas.microsoft.com/office/drawing/2014/main" id="{BE6F83D1-2ED3-9614-2794-02DE6B27F55D}"/>
                </a:ext>
              </a:extLst>
            </p:cNvPr>
            <p:cNvSpPr/>
            <p:nvPr/>
          </p:nvSpPr>
          <p:spPr>
            <a:xfrm>
              <a:off x="5164450" y="2145650"/>
              <a:ext cx="44200" cy="34100"/>
            </a:xfrm>
            <a:custGeom>
              <a:avLst/>
              <a:gdLst/>
              <a:ahLst/>
              <a:cxnLst/>
              <a:rect l="l" t="t" r="r" b="b"/>
              <a:pathLst>
                <a:path w="1768" h="1364" extrusionOk="0">
                  <a:moveTo>
                    <a:pt x="1323" y="0"/>
                  </a:moveTo>
                  <a:cubicBezTo>
                    <a:pt x="1261" y="34"/>
                    <a:pt x="1205" y="44"/>
                    <a:pt x="1153" y="44"/>
                  </a:cubicBezTo>
                  <a:cubicBezTo>
                    <a:pt x="1108" y="44"/>
                    <a:pt x="1066" y="36"/>
                    <a:pt x="1027" y="31"/>
                  </a:cubicBezTo>
                  <a:cubicBezTo>
                    <a:pt x="985" y="21"/>
                    <a:pt x="943" y="13"/>
                    <a:pt x="898" y="13"/>
                  </a:cubicBezTo>
                  <a:cubicBezTo>
                    <a:pt x="853" y="13"/>
                    <a:pt x="805" y="21"/>
                    <a:pt x="751" y="42"/>
                  </a:cubicBezTo>
                  <a:cubicBezTo>
                    <a:pt x="540" y="137"/>
                    <a:pt x="318" y="497"/>
                    <a:pt x="180" y="529"/>
                  </a:cubicBezTo>
                  <a:cubicBezTo>
                    <a:pt x="98" y="550"/>
                    <a:pt x="157" y="659"/>
                    <a:pt x="322" y="659"/>
                  </a:cubicBezTo>
                  <a:cubicBezTo>
                    <a:pt x="411" y="659"/>
                    <a:pt x="532" y="626"/>
                    <a:pt x="678" y="529"/>
                  </a:cubicBezTo>
                  <a:lnTo>
                    <a:pt x="678" y="529"/>
                  </a:lnTo>
                  <a:cubicBezTo>
                    <a:pt x="678" y="530"/>
                    <a:pt x="159" y="1016"/>
                    <a:pt x="64" y="1165"/>
                  </a:cubicBezTo>
                  <a:cubicBezTo>
                    <a:pt x="0" y="1269"/>
                    <a:pt x="104" y="1328"/>
                    <a:pt x="228" y="1328"/>
                  </a:cubicBezTo>
                  <a:cubicBezTo>
                    <a:pt x="291" y="1328"/>
                    <a:pt x="359" y="1313"/>
                    <a:pt x="413" y="1281"/>
                  </a:cubicBezTo>
                  <a:cubicBezTo>
                    <a:pt x="441" y="1267"/>
                    <a:pt x="469" y="1261"/>
                    <a:pt x="497" y="1261"/>
                  </a:cubicBezTo>
                  <a:cubicBezTo>
                    <a:pt x="555" y="1261"/>
                    <a:pt x="614" y="1285"/>
                    <a:pt x="678" y="1313"/>
                  </a:cubicBezTo>
                  <a:cubicBezTo>
                    <a:pt x="748" y="1338"/>
                    <a:pt x="825" y="1364"/>
                    <a:pt x="913" y="1364"/>
                  </a:cubicBezTo>
                  <a:cubicBezTo>
                    <a:pt x="971" y="1364"/>
                    <a:pt x="1034" y="1353"/>
                    <a:pt x="1101" y="1323"/>
                  </a:cubicBezTo>
                  <a:cubicBezTo>
                    <a:pt x="1429" y="1186"/>
                    <a:pt x="1768" y="412"/>
                    <a:pt x="1768" y="412"/>
                  </a:cubicBezTo>
                  <a:lnTo>
                    <a:pt x="1768" y="0"/>
                  </a:lnTo>
                  <a:close/>
                </a:path>
              </a:pathLst>
            </a:custGeom>
            <a:solidFill>
              <a:srgbClr val="EB9A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501;p36">
              <a:extLst>
                <a:ext uri="{FF2B5EF4-FFF2-40B4-BE49-F238E27FC236}">
                  <a16:creationId xmlns:a16="http://schemas.microsoft.com/office/drawing/2014/main" id="{BBD3F82D-7783-7EE1-870C-2AF983DE276A}"/>
                </a:ext>
              </a:extLst>
            </p:cNvPr>
            <p:cNvSpPr/>
            <p:nvPr/>
          </p:nvSpPr>
          <p:spPr>
            <a:xfrm>
              <a:off x="5199100" y="2090300"/>
              <a:ext cx="100075" cy="70450"/>
            </a:xfrm>
            <a:custGeom>
              <a:avLst/>
              <a:gdLst/>
              <a:ahLst/>
              <a:cxnLst/>
              <a:rect l="l" t="t" r="r" b="b"/>
              <a:pathLst>
                <a:path w="4003" h="2818" extrusionOk="0">
                  <a:moveTo>
                    <a:pt x="3664" y="1"/>
                  </a:moveTo>
                  <a:lnTo>
                    <a:pt x="3145" y="234"/>
                  </a:lnTo>
                  <a:cubicBezTo>
                    <a:pt x="2256" y="678"/>
                    <a:pt x="1" y="2256"/>
                    <a:pt x="1" y="2256"/>
                  </a:cubicBezTo>
                  <a:lnTo>
                    <a:pt x="287" y="2817"/>
                  </a:lnTo>
                  <a:cubicBezTo>
                    <a:pt x="287" y="2817"/>
                    <a:pt x="3452" y="1558"/>
                    <a:pt x="3727" y="1123"/>
                  </a:cubicBezTo>
                  <a:cubicBezTo>
                    <a:pt x="4003" y="678"/>
                    <a:pt x="3664" y="1"/>
                    <a:pt x="3664" y="1"/>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502;p36">
              <a:extLst>
                <a:ext uri="{FF2B5EF4-FFF2-40B4-BE49-F238E27FC236}">
                  <a16:creationId xmlns:a16="http://schemas.microsoft.com/office/drawing/2014/main" id="{235B021E-7C4F-417C-A798-6DC29D1B78DB}"/>
                </a:ext>
              </a:extLst>
            </p:cNvPr>
            <p:cNvSpPr/>
            <p:nvPr/>
          </p:nvSpPr>
          <p:spPr>
            <a:xfrm>
              <a:off x="5210225" y="2049175"/>
              <a:ext cx="19600" cy="28450"/>
            </a:xfrm>
            <a:custGeom>
              <a:avLst/>
              <a:gdLst/>
              <a:ahLst/>
              <a:cxnLst/>
              <a:rect l="l" t="t" r="r" b="b"/>
              <a:pathLst>
                <a:path w="784" h="1138" extrusionOk="0">
                  <a:moveTo>
                    <a:pt x="710" y="69"/>
                  </a:moveTo>
                  <a:lnTo>
                    <a:pt x="710" y="1011"/>
                  </a:lnTo>
                  <a:lnTo>
                    <a:pt x="212" y="1064"/>
                  </a:lnTo>
                  <a:lnTo>
                    <a:pt x="64" y="143"/>
                  </a:lnTo>
                  <a:lnTo>
                    <a:pt x="710" y="69"/>
                  </a:lnTo>
                  <a:close/>
                  <a:moveTo>
                    <a:pt x="732" y="1"/>
                  </a:moveTo>
                  <a:cubicBezTo>
                    <a:pt x="728" y="1"/>
                    <a:pt x="724" y="2"/>
                    <a:pt x="720" y="5"/>
                  </a:cubicBezTo>
                  <a:lnTo>
                    <a:pt x="43" y="79"/>
                  </a:lnTo>
                  <a:cubicBezTo>
                    <a:pt x="33" y="79"/>
                    <a:pt x="22" y="90"/>
                    <a:pt x="11" y="100"/>
                  </a:cubicBezTo>
                  <a:cubicBezTo>
                    <a:pt x="0" y="111"/>
                    <a:pt x="0" y="121"/>
                    <a:pt x="0" y="143"/>
                  </a:cubicBezTo>
                  <a:lnTo>
                    <a:pt x="149" y="1085"/>
                  </a:lnTo>
                  <a:cubicBezTo>
                    <a:pt x="149" y="1117"/>
                    <a:pt x="181" y="1138"/>
                    <a:pt x="202" y="1138"/>
                  </a:cubicBezTo>
                  <a:lnTo>
                    <a:pt x="212" y="1138"/>
                  </a:lnTo>
                  <a:lnTo>
                    <a:pt x="731" y="1074"/>
                  </a:lnTo>
                  <a:cubicBezTo>
                    <a:pt x="763" y="1074"/>
                    <a:pt x="784" y="1053"/>
                    <a:pt x="784" y="1022"/>
                  </a:cubicBezTo>
                  <a:lnTo>
                    <a:pt x="784" y="58"/>
                  </a:lnTo>
                  <a:cubicBezTo>
                    <a:pt x="784" y="37"/>
                    <a:pt x="774" y="27"/>
                    <a:pt x="763" y="16"/>
                  </a:cubicBezTo>
                  <a:cubicBezTo>
                    <a:pt x="755" y="8"/>
                    <a:pt x="743" y="1"/>
                    <a:pt x="732" y="1"/>
                  </a:cubicBezTo>
                  <a:close/>
                </a:path>
              </a:pathLst>
            </a:custGeom>
            <a:solidFill>
              <a:srgbClr val="EF8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503;p36">
              <a:extLst>
                <a:ext uri="{FF2B5EF4-FFF2-40B4-BE49-F238E27FC236}">
                  <a16:creationId xmlns:a16="http://schemas.microsoft.com/office/drawing/2014/main" id="{E0FDB6CF-B4F3-A4A8-B1D7-3980A155EB96}"/>
                </a:ext>
              </a:extLst>
            </p:cNvPr>
            <p:cNvSpPr/>
            <p:nvPr/>
          </p:nvSpPr>
          <p:spPr>
            <a:xfrm>
              <a:off x="5219250" y="2216300"/>
              <a:ext cx="37575" cy="117300"/>
            </a:xfrm>
            <a:custGeom>
              <a:avLst/>
              <a:gdLst/>
              <a:ahLst/>
              <a:cxnLst/>
              <a:rect l="l" t="t" r="r" b="b"/>
              <a:pathLst>
                <a:path w="1503" h="4692" extrusionOk="0">
                  <a:moveTo>
                    <a:pt x="963" y="0"/>
                  </a:moveTo>
                  <a:cubicBezTo>
                    <a:pt x="963" y="0"/>
                    <a:pt x="857" y="2785"/>
                    <a:pt x="370" y="3823"/>
                  </a:cubicBezTo>
                  <a:cubicBezTo>
                    <a:pt x="1" y="4592"/>
                    <a:pt x="34" y="4692"/>
                    <a:pt x="75" y="4692"/>
                  </a:cubicBezTo>
                  <a:cubicBezTo>
                    <a:pt x="90" y="4692"/>
                    <a:pt x="105" y="4680"/>
                    <a:pt x="105" y="4680"/>
                  </a:cubicBezTo>
                  <a:cubicBezTo>
                    <a:pt x="105" y="4680"/>
                    <a:pt x="1027" y="2955"/>
                    <a:pt x="1503" y="1621"/>
                  </a:cubicBezTo>
                  <a:lnTo>
                    <a:pt x="963" y="0"/>
                  </a:lnTo>
                  <a:close/>
                </a:path>
              </a:pathLst>
            </a:custGeom>
            <a:solidFill>
              <a:srgbClr val="658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504;p36">
              <a:extLst>
                <a:ext uri="{FF2B5EF4-FFF2-40B4-BE49-F238E27FC236}">
                  <a16:creationId xmlns:a16="http://schemas.microsoft.com/office/drawing/2014/main" id="{F95BBAA6-9460-0304-6E04-C9F8B15ADC4D}"/>
                </a:ext>
              </a:extLst>
            </p:cNvPr>
            <p:cNvSpPr/>
            <p:nvPr/>
          </p:nvSpPr>
          <p:spPr>
            <a:xfrm>
              <a:off x="5204400" y="2311850"/>
              <a:ext cx="27825" cy="107200"/>
            </a:xfrm>
            <a:custGeom>
              <a:avLst/>
              <a:gdLst/>
              <a:ahLst/>
              <a:cxnLst/>
              <a:rect l="l" t="t" r="r" b="b"/>
              <a:pathLst>
                <a:path w="1113" h="4288" extrusionOk="0">
                  <a:moveTo>
                    <a:pt x="964" y="1"/>
                  </a:moveTo>
                  <a:lnTo>
                    <a:pt x="699" y="858"/>
                  </a:lnTo>
                  <a:cubicBezTo>
                    <a:pt x="699" y="858"/>
                    <a:pt x="233" y="3420"/>
                    <a:pt x="0" y="4288"/>
                  </a:cubicBezTo>
                  <a:cubicBezTo>
                    <a:pt x="0" y="4288"/>
                    <a:pt x="847" y="2340"/>
                    <a:pt x="974" y="1429"/>
                  </a:cubicBezTo>
                  <a:cubicBezTo>
                    <a:pt x="1112" y="519"/>
                    <a:pt x="964" y="1"/>
                    <a:pt x="964" y="1"/>
                  </a:cubicBezTo>
                  <a:close/>
                </a:path>
              </a:pathLst>
            </a:custGeom>
            <a:solidFill>
              <a:srgbClr val="658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505;p36">
              <a:extLst>
                <a:ext uri="{FF2B5EF4-FFF2-40B4-BE49-F238E27FC236}">
                  <a16:creationId xmlns:a16="http://schemas.microsoft.com/office/drawing/2014/main" id="{A12ECF6D-D4A4-F512-AF1E-8B8205BAF53A}"/>
                </a:ext>
              </a:extLst>
            </p:cNvPr>
            <p:cNvSpPr/>
            <p:nvPr/>
          </p:nvSpPr>
          <p:spPr>
            <a:xfrm>
              <a:off x="5231400" y="2159925"/>
              <a:ext cx="13000" cy="58800"/>
            </a:xfrm>
            <a:custGeom>
              <a:avLst/>
              <a:gdLst/>
              <a:ahLst/>
              <a:cxnLst/>
              <a:rect l="l" t="t" r="r" b="b"/>
              <a:pathLst>
                <a:path w="520" h="2352" extrusionOk="0">
                  <a:moveTo>
                    <a:pt x="75" y="74"/>
                  </a:moveTo>
                  <a:lnTo>
                    <a:pt x="445" y="96"/>
                  </a:lnTo>
                  <a:lnTo>
                    <a:pt x="445" y="2149"/>
                  </a:lnTo>
                  <a:lnTo>
                    <a:pt x="75" y="1673"/>
                  </a:lnTo>
                  <a:lnTo>
                    <a:pt x="75" y="74"/>
                  </a:lnTo>
                  <a:close/>
                  <a:moveTo>
                    <a:pt x="0" y="1"/>
                  </a:moveTo>
                  <a:lnTo>
                    <a:pt x="0" y="1695"/>
                  </a:lnTo>
                  <a:lnTo>
                    <a:pt x="519" y="2351"/>
                  </a:lnTo>
                  <a:lnTo>
                    <a:pt x="519" y="32"/>
                  </a:lnTo>
                  <a:lnTo>
                    <a:pt x="0" y="1"/>
                  </a:lnTo>
                  <a:close/>
                </a:path>
              </a:pathLst>
            </a:custGeom>
            <a:solidFill>
              <a:srgbClr val="628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506;p36">
              <a:extLst>
                <a:ext uri="{FF2B5EF4-FFF2-40B4-BE49-F238E27FC236}">
                  <a16:creationId xmlns:a16="http://schemas.microsoft.com/office/drawing/2014/main" id="{7EACE76F-FDE5-1FF7-F7E1-B3C31F12F9DE}"/>
                </a:ext>
              </a:extLst>
            </p:cNvPr>
            <p:cNvSpPr/>
            <p:nvPr/>
          </p:nvSpPr>
          <p:spPr>
            <a:xfrm>
              <a:off x="5204400" y="2324550"/>
              <a:ext cx="20150" cy="15650"/>
            </a:xfrm>
            <a:custGeom>
              <a:avLst/>
              <a:gdLst/>
              <a:ahLst/>
              <a:cxnLst/>
              <a:rect l="l" t="t" r="r" b="b"/>
              <a:pathLst>
                <a:path w="806" h="626" extrusionOk="0">
                  <a:moveTo>
                    <a:pt x="805" y="1"/>
                  </a:moveTo>
                  <a:cubicBezTo>
                    <a:pt x="805" y="1"/>
                    <a:pt x="699" y="350"/>
                    <a:pt x="0" y="477"/>
                  </a:cubicBezTo>
                  <a:lnTo>
                    <a:pt x="805" y="625"/>
                  </a:lnTo>
                  <a:lnTo>
                    <a:pt x="805" y="1"/>
                  </a:lnTo>
                  <a:close/>
                </a:path>
              </a:pathLst>
            </a:custGeom>
            <a:solidFill>
              <a:srgbClr val="658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507;p36">
              <a:extLst>
                <a:ext uri="{FF2B5EF4-FFF2-40B4-BE49-F238E27FC236}">
                  <a16:creationId xmlns:a16="http://schemas.microsoft.com/office/drawing/2014/main" id="{E63C0673-6E15-A4B9-24CC-03F486F69CFE}"/>
                </a:ext>
              </a:extLst>
            </p:cNvPr>
            <p:cNvSpPr/>
            <p:nvPr/>
          </p:nvSpPr>
          <p:spPr>
            <a:xfrm>
              <a:off x="5289900" y="2324550"/>
              <a:ext cx="25150" cy="9275"/>
            </a:xfrm>
            <a:custGeom>
              <a:avLst/>
              <a:gdLst/>
              <a:ahLst/>
              <a:cxnLst/>
              <a:rect l="l" t="t" r="r" b="b"/>
              <a:pathLst>
                <a:path w="1006" h="371" extrusionOk="0">
                  <a:moveTo>
                    <a:pt x="1006" y="1"/>
                  </a:moveTo>
                  <a:lnTo>
                    <a:pt x="1006" y="1"/>
                  </a:lnTo>
                  <a:cubicBezTo>
                    <a:pt x="1006" y="1"/>
                    <a:pt x="967" y="33"/>
                    <a:pt x="901" y="79"/>
                  </a:cubicBezTo>
                  <a:lnTo>
                    <a:pt x="901" y="79"/>
                  </a:lnTo>
                  <a:cubicBezTo>
                    <a:pt x="971" y="40"/>
                    <a:pt x="1006" y="1"/>
                    <a:pt x="1006" y="1"/>
                  </a:cubicBezTo>
                  <a:close/>
                  <a:moveTo>
                    <a:pt x="0" y="1"/>
                  </a:moveTo>
                  <a:lnTo>
                    <a:pt x="170" y="371"/>
                  </a:lnTo>
                  <a:cubicBezTo>
                    <a:pt x="469" y="349"/>
                    <a:pt x="754" y="181"/>
                    <a:pt x="901" y="79"/>
                  </a:cubicBezTo>
                  <a:lnTo>
                    <a:pt x="901" y="79"/>
                  </a:lnTo>
                  <a:cubicBezTo>
                    <a:pt x="829" y="120"/>
                    <a:pt x="718" y="161"/>
                    <a:pt x="567" y="161"/>
                  </a:cubicBezTo>
                  <a:cubicBezTo>
                    <a:pt x="418" y="161"/>
                    <a:pt x="230" y="121"/>
                    <a:pt x="0" y="1"/>
                  </a:cubicBezTo>
                  <a:close/>
                </a:path>
              </a:pathLst>
            </a:custGeom>
            <a:solidFill>
              <a:srgbClr val="658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508;p36">
              <a:extLst>
                <a:ext uri="{FF2B5EF4-FFF2-40B4-BE49-F238E27FC236}">
                  <a16:creationId xmlns:a16="http://schemas.microsoft.com/office/drawing/2014/main" id="{FE138702-3A4B-CF19-C04F-4D9ABCD88210}"/>
                </a:ext>
              </a:extLst>
            </p:cNvPr>
            <p:cNvSpPr/>
            <p:nvPr/>
          </p:nvSpPr>
          <p:spPr>
            <a:xfrm>
              <a:off x="5206250" y="2161525"/>
              <a:ext cx="2150" cy="8750"/>
            </a:xfrm>
            <a:custGeom>
              <a:avLst/>
              <a:gdLst/>
              <a:ahLst/>
              <a:cxnLst/>
              <a:rect l="l" t="t" r="r" b="b"/>
              <a:pathLst>
                <a:path w="86" h="350" extrusionOk="0">
                  <a:moveTo>
                    <a:pt x="1" y="0"/>
                  </a:moveTo>
                  <a:lnTo>
                    <a:pt x="1" y="349"/>
                  </a:lnTo>
                  <a:lnTo>
                    <a:pt x="11" y="349"/>
                  </a:lnTo>
                  <a:cubicBezTo>
                    <a:pt x="32" y="233"/>
                    <a:pt x="53" y="116"/>
                    <a:pt x="86" y="0"/>
                  </a:cubicBezTo>
                  <a:close/>
                </a:path>
              </a:pathLst>
            </a:custGeom>
            <a:solidFill>
              <a:srgbClr val="95AA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509;p36">
              <a:extLst>
                <a:ext uri="{FF2B5EF4-FFF2-40B4-BE49-F238E27FC236}">
                  <a16:creationId xmlns:a16="http://schemas.microsoft.com/office/drawing/2014/main" id="{BE57F41B-5E22-C7BC-D5BF-F68A7EF5E85F}"/>
                </a:ext>
              </a:extLst>
            </p:cNvPr>
            <p:cNvSpPr/>
            <p:nvPr/>
          </p:nvSpPr>
          <p:spPr>
            <a:xfrm>
              <a:off x="5206525" y="2161525"/>
              <a:ext cx="24900" cy="8750"/>
            </a:xfrm>
            <a:custGeom>
              <a:avLst/>
              <a:gdLst/>
              <a:ahLst/>
              <a:cxnLst/>
              <a:rect l="l" t="t" r="r" b="b"/>
              <a:pathLst>
                <a:path w="996" h="350" extrusionOk="0">
                  <a:moveTo>
                    <a:pt x="75" y="0"/>
                  </a:moveTo>
                  <a:cubicBezTo>
                    <a:pt x="42" y="116"/>
                    <a:pt x="21" y="233"/>
                    <a:pt x="0" y="349"/>
                  </a:cubicBezTo>
                  <a:lnTo>
                    <a:pt x="995" y="349"/>
                  </a:lnTo>
                  <a:lnTo>
                    <a:pt x="995" y="0"/>
                  </a:lnTo>
                  <a:close/>
                </a:path>
              </a:pathLst>
            </a:custGeom>
            <a:solidFill>
              <a:srgbClr val="6E8C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510;p36">
              <a:extLst>
                <a:ext uri="{FF2B5EF4-FFF2-40B4-BE49-F238E27FC236}">
                  <a16:creationId xmlns:a16="http://schemas.microsoft.com/office/drawing/2014/main" id="{13D9BEBC-3DA1-2E43-043D-34F401723BFC}"/>
                </a:ext>
              </a:extLst>
            </p:cNvPr>
            <p:cNvSpPr/>
            <p:nvPr/>
          </p:nvSpPr>
          <p:spPr>
            <a:xfrm>
              <a:off x="5206250" y="2160725"/>
              <a:ext cx="300" cy="825"/>
            </a:xfrm>
            <a:custGeom>
              <a:avLst/>
              <a:gdLst/>
              <a:ahLst/>
              <a:cxnLst/>
              <a:rect l="l" t="t" r="r" b="b"/>
              <a:pathLst>
                <a:path w="12" h="33" extrusionOk="0">
                  <a:moveTo>
                    <a:pt x="1" y="0"/>
                  </a:moveTo>
                  <a:lnTo>
                    <a:pt x="1" y="11"/>
                  </a:lnTo>
                  <a:lnTo>
                    <a:pt x="1" y="32"/>
                  </a:lnTo>
                  <a:lnTo>
                    <a:pt x="11" y="32"/>
                  </a:lnTo>
                  <a:lnTo>
                    <a:pt x="11" y="0"/>
                  </a:lnTo>
                  <a:close/>
                </a:path>
              </a:pathLst>
            </a:custGeom>
            <a:solidFill>
              <a:srgbClr val="8881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511;p36">
              <a:extLst>
                <a:ext uri="{FF2B5EF4-FFF2-40B4-BE49-F238E27FC236}">
                  <a16:creationId xmlns:a16="http://schemas.microsoft.com/office/drawing/2014/main" id="{4BA7202F-A8D4-B33A-761D-E2512DDE66DA}"/>
                </a:ext>
              </a:extLst>
            </p:cNvPr>
            <p:cNvSpPr/>
            <p:nvPr/>
          </p:nvSpPr>
          <p:spPr>
            <a:xfrm>
              <a:off x="5206525" y="2160725"/>
              <a:ext cx="24900" cy="825"/>
            </a:xfrm>
            <a:custGeom>
              <a:avLst/>
              <a:gdLst/>
              <a:ahLst/>
              <a:cxnLst/>
              <a:rect l="l" t="t" r="r" b="b"/>
              <a:pathLst>
                <a:path w="996" h="33" extrusionOk="0">
                  <a:moveTo>
                    <a:pt x="0" y="0"/>
                  </a:moveTo>
                  <a:lnTo>
                    <a:pt x="0" y="32"/>
                  </a:lnTo>
                  <a:lnTo>
                    <a:pt x="995" y="32"/>
                  </a:lnTo>
                  <a:lnTo>
                    <a:pt x="995" y="11"/>
                  </a:lnTo>
                  <a:lnTo>
                    <a:pt x="0" y="0"/>
                  </a:lnTo>
                  <a:close/>
                </a:path>
              </a:pathLst>
            </a:custGeom>
            <a:solidFill>
              <a:srgbClr val="86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512;p36">
              <a:extLst>
                <a:ext uri="{FF2B5EF4-FFF2-40B4-BE49-F238E27FC236}">
                  <a16:creationId xmlns:a16="http://schemas.microsoft.com/office/drawing/2014/main" id="{3BC6E931-C9B1-35D9-E12F-EC4B7610D9EA}"/>
                </a:ext>
              </a:extLst>
            </p:cNvPr>
            <p:cNvSpPr/>
            <p:nvPr/>
          </p:nvSpPr>
          <p:spPr>
            <a:xfrm>
              <a:off x="5206250" y="2160725"/>
              <a:ext cx="25" cy="300"/>
            </a:xfrm>
            <a:custGeom>
              <a:avLst/>
              <a:gdLst/>
              <a:ahLst/>
              <a:cxnLst/>
              <a:rect l="l" t="t" r="r" b="b"/>
              <a:pathLst>
                <a:path w="1" h="12" extrusionOk="0">
                  <a:moveTo>
                    <a:pt x="1" y="0"/>
                  </a:moveTo>
                  <a:lnTo>
                    <a:pt x="1" y="11"/>
                  </a:lnTo>
                  <a:lnTo>
                    <a:pt x="1" y="11"/>
                  </a:lnTo>
                  <a:lnTo>
                    <a:pt x="1" y="0"/>
                  </a:lnTo>
                  <a:lnTo>
                    <a:pt x="1" y="0"/>
                  </a:lnTo>
                  <a:close/>
                </a:path>
              </a:pathLst>
            </a:custGeom>
            <a:solidFill>
              <a:srgbClr val="8F8B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513;p36">
              <a:extLst>
                <a:ext uri="{FF2B5EF4-FFF2-40B4-BE49-F238E27FC236}">
                  <a16:creationId xmlns:a16="http://schemas.microsoft.com/office/drawing/2014/main" id="{8E80BC19-470A-9B1C-7657-867F8C1A0865}"/>
                </a:ext>
              </a:extLst>
            </p:cNvPr>
            <p:cNvSpPr/>
            <p:nvPr/>
          </p:nvSpPr>
          <p:spPr>
            <a:xfrm>
              <a:off x="5312925" y="2161525"/>
              <a:ext cx="2125" cy="6375"/>
            </a:xfrm>
            <a:custGeom>
              <a:avLst/>
              <a:gdLst/>
              <a:ahLst/>
              <a:cxnLst/>
              <a:rect l="l" t="t" r="r" b="b"/>
              <a:pathLst>
                <a:path w="85" h="255" extrusionOk="0">
                  <a:moveTo>
                    <a:pt x="0" y="0"/>
                  </a:moveTo>
                  <a:cubicBezTo>
                    <a:pt x="21" y="64"/>
                    <a:pt x="42" y="148"/>
                    <a:pt x="64" y="254"/>
                  </a:cubicBezTo>
                  <a:cubicBezTo>
                    <a:pt x="75" y="243"/>
                    <a:pt x="75" y="243"/>
                    <a:pt x="85" y="243"/>
                  </a:cubicBezTo>
                  <a:lnTo>
                    <a:pt x="75" y="0"/>
                  </a:lnTo>
                  <a:close/>
                </a:path>
              </a:pathLst>
            </a:custGeom>
            <a:solidFill>
              <a:srgbClr val="95AA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514;p36">
              <a:extLst>
                <a:ext uri="{FF2B5EF4-FFF2-40B4-BE49-F238E27FC236}">
                  <a16:creationId xmlns:a16="http://schemas.microsoft.com/office/drawing/2014/main" id="{DC4AB9B7-7199-789E-AA08-32EF522E60BA}"/>
                </a:ext>
              </a:extLst>
            </p:cNvPr>
            <p:cNvSpPr/>
            <p:nvPr/>
          </p:nvSpPr>
          <p:spPr>
            <a:xfrm>
              <a:off x="5269775" y="2161525"/>
              <a:ext cx="44750" cy="7950"/>
            </a:xfrm>
            <a:custGeom>
              <a:avLst/>
              <a:gdLst/>
              <a:ahLst/>
              <a:cxnLst/>
              <a:rect l="l" t="t" r="r" b="b"/>
              <a:pathLst>
                <a:path w="1790" h="318" extrusionOk="0">
                  <a:moveTo>
                    <a:pt x="1" y="0"/>
                  </a:moveTo>
                  <a:cubicBezTo>
                    <a:pt x="96" y="116"/>
                    <a:pt x="180" y="222"/>
                    <a:pt x="244" y="318"/>
                  </a:cubicBezTo>
                  <a:cubicBezTo>
                    <a:pt x="805" y="297"/>
                    <a:pt x="1356" y="276"/>
                    <a:pt x="1790" y="254"/>
                  </a:cubicBezTo>
                  <a:cubicBezTo>
                    <a:pt x="1768" y="148"/>
                    <a:pt x="1747" y="64"/>
                    <a:pt x="1726" y="0"/>
                  </a:cubicBezTo>
                  <a:close/>
                </a:path>
              </a:pathLst>
            </a:custGeom>
            <a:solidFill>
              <a:srgbClr val="6E8C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515;p36">
              <a:extLst>
                <a:ext uri="{FF2B5EF4-FFF2-40B4-BE49-F238E27FC236}">
                  <a16:creationId xmlns:a16="http://schemas.microsoft.com/office/drawing/2014/main" id="{42197156-344B-34FE-80D0-E8173B3E1307}"/>
                </a:ext>
              </a:extLst>
            </p:cNvPr>
            <p:cNvSpPr/>
            <p:nvPr/>
          </p:nvSpPr>
          <p:spPr>
            <a:xfrm>
              <a:off x="5244375" y="2161525"/>
              <a:ext cx="31500" cy="8500"/>
            </a:xfrm>
            <a:custGeom>
              <a:avLst/>
              <a:gdLst/>
              <a:ahLst/>
              <a:cxnLst/>
              <a:rect l="l" t="t" r="r" b="b"/>
              <a:pathLst>
                <a:path w="1260" h="340" extrusionOk="0">
                  <a:moveTo>
                    <a:pt x="0" y="0"/>
                  </a:moveTo>
                  <a:lnTo>
                    <a:pt x="0" y="339"/>
                  </a:lnTo>
                  <a:cubicBezTo>
                    <a:pt x="392" y="339"/>
                    <a:pt x="826" y="328"/>
                    <a:pt x="1260" y="318"/>
                  </a:cubicBezTo>
                  <a:cubicBezTo>
                    <a:pt x="1196" y="222"/>
                    <a:pt x="1112" y="116"/>
                    <a:pt x="1017" y="0"/>
                  </a:cubicBezTo>
                  <a:close/>
                </a:path>
              </a:pathLst>
            </a:custGeom>
            <a:solidFill>
              <a:srgbClr val="6E8C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516;p36">
              <a:extLst>
                <a:ext uri="{FF2B5EF4-FFF2-40B4-BE49-F238E27FC236}">
                  <a16:creationId xmlns:a16="http://schemas.microsoft.com/office/drawing/2014/main" id="{3A4397B2-BB32-8D3B-C015-76D149E03D66}"/>
                </a:ext>
              </a:extLst>
            </p:cNvPr>
            <p:cNvSpPr/>
            <p:nvPr/>
          </p:nvSpPr>
          <p:spPr>
            <a:xfrm>
              <a:off x="5244375" y="2161000"/>
              <a:ext cx="70425" cy="550"/>
            </a:xfrm>
            <a:custGeom>
              <a:avLst/>
              <a:gdLst/>
              <a:ahLst/>
              <a:cxnLst/>
              <a:rect l="l" t="t" r="r" b="b"/>
              <a:pathLst>
                <a:path w="2817" h="22" extrusionOk="0">
                  <a:moveTo>
                    <a:pt x="0" y="0"/>
                  </a:moveTo>
                  <a:lnTo>
                    <a:pt x="0" y="21"/>
                  </a:lnTo>
                  <a:lnTo>
                    <a:pt x="2817" y="21"/>
                  </a:lnTo>
                  <a:lnTo>
                    <a:pt x="0" y="0"/>
                  </a:lnTo>
                  <a:close/>
                </a:path>
              </a:pathLst>
            </a:custGeom>
            <a:solidFill>
              <a:srgbClr val="86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517;p36">
              <a:extLst>
                <a:ext uri="{FF2B5EF4-FFF2-40B4-BE49-F238E27FC236}">
                  <a16:creationId xmlns:a16="http://schemas.microsoft.com/office/drawing/2014/main" id="{80875A27-8D9A-25F6-7DE3-18CBA694793F}"/>
                </a:ext>
              </a:extLst>
            </p:cNvPr>
            <p:cNvSpPr/>
            <p:nvPr/>
          </p:nvSpPr>
          <p:spPr>
            <a:xfrm>
              <a:off x="5233250" y="2161775"/>
              <a:ext cx="9275" cy="8500"/>
            </a:xfrm>
            <a:custGeom>
              <a:avLst/>
              <a:gdLst/>
              <a:ahLst/>
              <a:cxnLst/>
              <a:rect l="l" t="t" r="r" b="b"/>
              <a:pathLst>
                <a:path w="371" h="340" extrusionOk="0">
                  <a:moveTo>
                    <a:pt x="1" y="0"/>
                  </a:moveTo>
                  <a:lnTo>
                    <a:pt x="1" y="339"/>
                  </a:lnTo>
                  <a:cubicBezTo>
                    <a:pt x="117" y="339"/>
                    <a:pt x="244" y="329"/>
                    <a:pt x="371" y="329"/>
                  </a:cubicBezTo>
                  <a:lnTo>
                    <a:pt x="371" y="22"/>
                  </a:lnTo>
                  <a:lnTo>
                    <a:pt x="1" y="0"/>
                  </a:lnTo>
                  <a:close/>
                </a:path>
              </a:pathLst>
            </a:custGeom>
            <a:solidFill>
              <a:srgbClr val="6E8C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518;p36">
              <a:extLst>
                <a:ext uri="{FF2B5EF4-FFF2-40B4-BE49-F238E27FC236}">
                  <a16:creationId xmlns:a16="http://schemas.microsoft.com/office/drawing/2014/main" id="{1418DF56-144B-BE2C-4E81-92037D17C110}"/>
                </a:ext>
              </a:extLst>
            </p:cNvPr>
            <p:cNvSpPr/>
            <p:nvPr/>
          </p:nvSpPr>
          <p:spPr>
            <a:xfrm>
              <a:off x="5231400" y="2161000"/>
              <a:ext cx="13000" cy="9275"/>
            </a:xfrm>
            <a:custGeom>
              <a:avLst/>
              <a:gdLst/>
              <a:ahLst/>
              <a:cxnLst/>
              <a:rect l="l" t="t" r="r" b="b"/>
              <a:pathLst>
                <a:path w="520" h="371" extrusionOk="0">
                  <a:moveTo>
                    <a:pt x="0" y="0"/>
                  </a:moveTo>
                  <a:lnTo>
                    <a:pt x="0" y="21"/>
                  </a:lnTo>
                  <a:lnTo>
                    <a:pt x="0" y="370"/>
                  </a:lnTo>
                  <a:lnTo>
                    <a:pt x="75" y="370"/>
                  </a:lnTo>
                  <a:lnTo>
                    <a:pt x="75" y="31"/>
                  </a:lnTo>
                  <a:lnTo>
                    <a:pt x="445" y="53"/>
                  </a:lnTo>
                  <a:lnTo>
                    <a:pt x="445" y="360"/>
                  </a:lnTo>
                  <a:lnTo>
                    <a:pt x="519" y="360"/>
                  </a:lnTo>
                  <a:lnTo>
                    <a:pt x="519" y="21"/>
                  </a:lnTo>
                  <a:lnTo>
                    <a:pt x="519" y="0"/>
                  </a:lnTo>
                  <a:close/>
                </a:path>
              </a:pathLst>
            </a:custGeom>
            <a:solidFill>
              <a:srgbClr val="6483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519;p36">
              <a:extLst>
                <a:ext uri="{FF2B5EF4-FFF2-40B4-BE49-F238E27FC236}">
                  <a16:creationId xmlns:a16="http://schemas.microsoft.com/office/drawing/2014/main" id="{6683FAD8-27C2-2A16-3A2C-DF7DF22F44E2}"/>
                </a:ext>
              </a:extLst>
            </p:cNvPr>
            <p:cNvSpPr/>
            <p:nvPr/>
          </p:nvSpPr>
          <p:spPr>
            <a:xfrm>
              <a:off x="5328550" y="2448700"/>
              <a:ext cx="25675" cy="16700"/>
            </a:xfrm>
            <a:custGeom>
              <a:avLst/>
              <a:gdLst/>
              <a:ahLst/>
              <a:cxnLst/>
              <a:rect l="l" t="t" r="r" b="b"/>
              <a:pathLst>
                <a:path w="1027" h="668" extrusionOk="0">
                  <a:moveTo>
                    <a:pt x="424" y="1"/>
                  </a:moveTo>
                  <a:cubicBezTo>
                    <a:pt x="304" y="1"/>
                    <a:pt x="212" y="11"/>
                    <a:pt x="212" y="11"/>
                  </a:cubicBezTo>
                  <a:lnTo>
                    <a:pt x="0" y="477"/>
                  </a:lnTo>
                  <a:cubicBezTo>
                    <a:pt x="0" y="477"/>
                    <a:pt x="113" y="441"/>
                    <a:pt x="259" y="441"/>
                  </a:cubicBezTo>
                  <a:cubicBezTo>
                    <a:pt x="307" y="441"/>
                    <a:pt x="360" y="445"/>
                    <a:pt x="413" y="455"/>
                  </a:cubicBezTo>
                  <a:cubicBezTo>
                    <a:pt x="635" y="498"/>
                    <a:pt x="784" y="667"/>
                    <a:pt x="784" y="667"/>
                  </a:cubicBezTo>
                  <a:lnTo>
                    <a:pt x="974" y="635"/>
                  </a:lnTo>
                  <a:cubicBezTo>
                    <a:pt x="974" y="635"/>
                    <a:pt x="1027" y="360"/>
                    <a:pt x="974" y="84"/>
                  </a:cubicBezTo>
                  <a:lnTo>
                    <a:pt x="921" y="95"/>
                  </a:lnTo>
                  <a:lnTo>
                    <a:pt x="911" y="180"/>
                  </a:lnTo>
                  <a:lnTo>
                    <a:pt x="878" y="95"/>
                  </a:lnTo>
                  <a:cubicBezTo>
                    <a:pt x="777" y="18"/>
                    <a:pt x="578" y="1"/>
                    <a:pt x="424" y="1"/>
                  </a:cubicBezTo>
                  <a:close/>
                </a:path>
              </a:pathLst>
            </a:custGeom>
            <a:solidFill>
              <a:srgbClr val="FCF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520;p36">
              <a:extLst>
                <a:ext uri="{FF2B5EF4-FFF2-40B4-BE49-F238E27FC236}">
                  <a16:creationId xmlns:a16="http://schemas.microsoft.com/office/drawing/2014/main" id="{5F171741-0ED0-E0B1-6EF3-F164B2F08AA6}"/>
                </a:ext>
              </a:extLst>
            </p:cNvPr>
            <p:cNvSpPr/>
            <p:nvPr/>
          </p:nvSpPr>
          <p:spPr>
            <a:xfrm>
              <a:off x="5331450" y="2452650"/>
              <a:ext cx="22775" cy="14575"/>
            </a:xfrm>
            <a:custGeom>
              <a:avLst/>
              <a:gdLst/>
              <a:ahLst/>
              <a:cxnLst/>
              <a:rect l="l" t="t" r="r" b="b"/>
              <a:pathLst>
                <a:path w="911" h="583" extrusionOk="0">
                  <a:moveTo>
                    <a:pt x="868" y="1"/>
                  </a:moveTo>
                  <a:cubicBezTo>
                    <a:pt x="877" y="272"/>
                    <a:pt x="806" y="435"/>
                    <a:pt x="722" y="435"/>
                  </a:cubicBezTo>
                  <a:cubicBezTo>
                    <a:pt x="704" y="435"/>
                    <a:pt x="686" y="428"/>
                    <a:pt x="668" y="413"/>
                  </a:cubicBezTo>
                  <a:cubicBezTo>
                    <a:pt x="576" y="340"/>
                    <a:pt x="349" y="259"/>
                    <a:pt x="201" y="259"/>
                  </a:cubicBezTo>
                  <a:cubicBezTo>
                    <a:pt x="178" y="259"/>
                    <a:pt x="157" y="261"/>
                    <a:pt x="138" y="265"/>
                  </a:cubicBezTo>
                  <a:cubicBezTo>
                    <a:pt x="0" y="297"/>
                    <a:pt x="604" y="583"/>
                    <a:pt x="604" y="583"/>
                  </a:cubicBezTo>
                  <a:lnTo>
                    <a:pt x="858" y="477"/>
                  </a:lnTo>
                  <a:cubicBezTo>
                    <a:pt x="858" y="477"/>
                    <a:pt x="911" y="297"/>
                    <a:pt x="868" y="1"/>
                  </a:cubicBezTo>
                  <a:close/>
                </a:path>
              </a:pathLst>
            </a:custGeom>
            <a:solidFill>
              <a:srgbClr val="F2F4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521;p36">
              <a:extLst>
                <a:ext uri="{FF2B5EF4-FFF2-40B4-BE49-F238E27FC236}">
                  <a16:creationId xmlns:a16="http://schemas.microsoft.com/office/drawing/2014/main" id="{F40D4F13-EF71-C096-7CD2-1154D5BE9795}"/>
                </a:ext>
              </a:extLst>
            </p:cNvPr>
            <p:cNvSpPr/>
            <p:nvPr/>
          </p:nvSpPr>
          <p:spPr>
            <a:xfrm>
              <a:off x="5317425" y="2474675"/>
              <a:ext cx="39200" cy="3150"/>
            </a:xfrm>
            <a:custGeom>
              <a:avLst/>
              <a:gdLst/>
              <a:ahLst/>
              <a:cxnLst/>
              <a:rect l="l" t="t" r="r" b="b"/>
              <a:pathLst>
                <a:path w="1568" h="126" extrusionOk="0">
                  <a:moveTo>
                    <a:pt x="451" y="1"/>
                  </a:moveTo>
                  <a:cubicBezTo>
                    <a:pt x="234" y="1"/>
                    <a:pt x="67" y="5"/>
                    <a:pt x="53" y="19"/>
                  </a:cubicBezTo>
                  <a:cubicBezTo>
                    <a:pt x="1" y="62"/>
                    <a:pt x="11" y="125"/>
                    <a:pt x="11" y="125"/>
                  </a:cubicBezTo>
                  <a:lnTo>
                    <a:pt x="1546" y="115"/>
                  </a:lnTo>
                  <a:cubicBezTo>
                    <a:pt x="1546" y="115"/>
                    <a:pt x="1567" y="52"/>
                    <a:pt x="1514" y="19"/>
                  </a:cubicBezTo>
                  <a:cubicBezTo>
                    <a:pt x="1514" y="19"/>
                    <a:pt x="884" y="1"/>
                    <a:pt x="451" y="1"/>
                  </a:cubicBezTo>
                  <a:close/>
                </a:path>
              </a:pathLst>
            </a:custGeom>
            <a:solidFill>
              <a:srgbClr val="FCF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522;p36">
              <a:extLst>
                <a:ext uri="{FF2B5EF4-FFF2-40B4-BE49-F238E27FC236}">
                  <a16:creationId xmlns:a16="http://schemas.microsoft.com/office/drawing/2014/main" id="{FF728072-9B8F-601C-BAE6-39A483B9D07B}"/>
                </a:ext>
              </a:extLst>
            </p:cNvPr>
            <p:cNvSpPr/>
            <p:nvPr/>
          </p:nvSpPr>
          <p:spPr>
            <a:xfrm>
              <a:off x="5318750" y="2459250"/>
              <a:ext cx="36550" cy="15925"/>
            </a:xfrm>
            <a:custGeom>
              <a:avLst/>
              <a:gdLst/>
              <a:ahLst/>
              <a:cxnLst/>
              <a:rect l="l" t="t" r="r" b="b"/>
              <a:pathLst>
                <a:path w="1462" h="637" extrusionOk="0">
                  <a:moveTo>
                    <a:pt x="674" y="1"/>
                  </a:moveTo>
                  <a:cubicBezTo>
                    <a:pt x="397" y="1"/>
                    <a:pt x="92" y="119"/>
                    <a:pt x="0" y="636"/>
                  </a:cubicBezTo>
                  <a:lnTo>
                    <a:pt x="1461" y="636"/>
                  </a:lnTo>
                  <a:lnTo>
                    <a:pt x="1366" y="213"/>
                  </a:lnTo>
                  <a:lnTo>
                    <a:pt x="1176" y="245"/>
                  </a:lnTo>
                  <a:cubicBezTo>
                    <a:pt x="1176" y="245"/>
                    <a:pt x="995" y="12"/>
                    <a:pt x="710" y="1"/>
                  </a:cubicBezTo>
                  <a:cubicBezTo>
                    <a:pt x="698" y="1"/>
                    <a:pt x="686" y="1"/>
                    <a:pt x="674" y="1"/>
                  </a:cubicBezTo>
                  <a:close/>
                </a:path>
              </a:pathLst>
            </a:custGeom>
            <a:solidFill>
              <a:srgbClr val="9F51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523;p36">
              <a:extLst>
                <a:ext uri="{FF2B5EF4-FFF2-40B4-BE49-F238E27FC236}">
                  <a16:creationId xmlns:a16="http://schemas.microsoft.com/office/drawing/2014/main" id="{44D2263A-E06F-F66B-F60A-877B7F0F8581}"/>
                </a:ext>
              </a:extLst>
            </p:cNvPr>
            <p:cNvSpPr/>
            <p:nvPr/>
          </p:nvSpPr>
          <p:spPr>
            <a:xfrm>
              <a:off x="5324025" y="2464550"/>
              <a:ext cx="31550" cy="11150"/>
            </a:xfrm>
            <a:custGeom>
              <a:avLst/>
              <a:gdLst/>
              <a:ahLst/>
              <a:cxnLst/>
              <a:rect l="l" t="t" r="r" b="b"/>
              <a:pathLst>
                <a:path w="1262" h="446" extrusionOk="0">
                  <a:moveTo>
                    <a:pt x="1155" y="1"/>
                  </a:moveTo>
                  <a:lnTo>
                    <a:pt x="965" y="33"/>
                  </a:lnTo>
                  <a:lnTo>
                    <a:pt x="986" y="54"/>
                  </a:lnTo>
                  <a:cubicBezTo>
                    <a:pt x="1059" y="160"/>
                    <a:pt x="1007" y="308"/>
                    <a:pt x="890" y="351"/>
                  </a:cubicBezTo>
                  <a:cubicBezTo>
                    <a:pt x="774" y="403"/>
                    <a:pt x="626" y="403"/>
                    <a:pt x="499" y="414"/>
                  </a:cubicBezTo>
                  <a:cubicBezTo>
                    <a:pt x="287" y="414"/>
                    <a:pt x="1" y="424"/>
                    <a:pt x="1" y="424"/>
                  </a:cubicBezTo>
                  <a:lnTo>
                    <a:pt x="1017" y="446"/>
                  </a:lnTo>
                  <a:lnTo>
                    <a:pt x="1250" y="424"/>
                  </a:lnTo>
                  <a:cubicBezTo>
                    <a:pt x="1250" y="424"/>
                    <a:pt x="1261" y="181"/>
                    <a:pt x="1155" y="1"/>
                  </a:cubicBezTo>
                  <a:close/>
                </a:path>
              </a:pathLst>
            </a:custGeom>
            <a:solidFill>
              <a:srgbClr val="8241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524;p36">
              <a:extLst>
                <a:ext uri="{FF2B5EF4-FFF2-40B4-BE49-F238E27FC236}">
                  <a16:creationId xmlns:a16="http://schemas.microsoft.com/office/drawing/2014/main" id="{74AFB5B4-98EA-76D8-70AA-7FDF08124EA3}"/>
                </a:ext>
              </a:extLst>
            </p:cNvPr>
            <p:cNvSpPr/>
            <p:nvPr/>
          </p:nvSpPr>
          <p:spPr>
            <a:xfrm>
              <a:off x="5322725" y="2461125"/>
              <a:ext cx="12725" cy="8500"/>
            </a:xfrm>
            <a:custGeom>
              <a:avLst/>
              <a:gdLst/>
              <a:ahLst/>
              <a:cxnLst/>
              <a:rect l="l" t="t" r="r" b="b"/>
              <a:pathLst>
                <a:path w="509" h="340" extrusionOk="0">
                  <a:moveTo>
                    <a:pt x="360" y="1"/>
                  </a:moveTo>
                  <a:cubicBezTo>
                    <a:pt x="116" y="32"/>
                    <a:pt x="21" y="180"/>
                    <a:pt x="0" y="297"/>
                  </a:cubicBezTo>
                  <a:cubicBezTo>
                    <a:pt x="0" y="329"/>
                    <a:pt x="10" y="340"/>
                    <a:pt x="43" y="340"/>
                  </a:cubicBezTo>
                  <a:cubicBezTo>
                    <a:pt x="116" y="340"/>
                    <a:pt x="286" y="244"/>
                    <a:pt x="360" y="180"/>
                  </a:cubicBezTo>
                  <a:cubicBezTo>
                    <a:pt x="466" y="96"/>
                    <a:pt x="508" y="1"/>
                    <a:pt x="403" y="1"/>
                  </a:cubicBezTo>
                  <a:close/>
                </a:path>
              </a:pathLst>
            </a:custGeom>
            <a:solidFill>
              <a:srgbClr val="AE6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525;p36">
              <a:extLst>
                <a:ext uri="{FF2B5EF4-FFF2-40B4-BE49-F238E27FC236}">
                  <a16:creationId xmlns:a16="http://schemas.microsoft.com/office/drawing/2014/main" id="{66FC4D7E-6147-77F1-2423-DAAC2E57F2B7}"/>
                </a:ext>
              </a:extLst>
            </p:cNvPr>
            <p:cNvSpPr/>
            <p:nvPr/>
          </p:nvSpPr>
          <p:spPr>
            <a:xfrm>
              <a:off x="5122875" y="2179775"/>
              <a:ext cx="16175" cy="298325"/>
            </a:xfrm>
            <a:custGeom>
              <a:avLst/>
              <a:gdLst/>
              <a:ahLst/>
              <a:cxnLst/>
              <a:rect l="l" t="t" r="r" b="b"/>
              <a:pathLst>
                <a:path w="647" h="11933" extrusionOk="0">
                  <a:moveTo>
                    <a:pt x="170" y="0"/>
                  </a:moveTo>
                  <a:lnTo>
                    <a:pt x="1" y="11932"/>
                  </a:lnTo>
                  <a:lnTo>
                    <a:pt x="170" y="11932"/>
                  </a:lnTo>
                  <a:lnTo>
                    <a:pt x="647" y="0"/>
                  </a:ln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526;p36">
              <a:extLst>
                <a:ext uri="{FF2B5EF4-FFF2-40B4-BE49-F238E27FC236}">
                  <a16:creationId xmlns:a16="http://schemas.microsoft.com/office/drawing/2014/main" id="{64B80FF3-D01F-4A11-F91F-12ADE85730F9}"/>
                </a:ext>
              </a:extLst>
            </p:cNvPr>
            <p:cNvSpPr/>
            <p:nvPr/>
          </p:nvSpPr>
          <p:spPr>
            <a:xfrm>
              <a:off x="4886250" y="2455550"/>
              <a:ext cx="59325" cy="29150"/>
            </a:xfrm>
            <a:custGeom>
              <a:avLst/>
              <a:gdLst/>
              <a:ahLst/>
              <a:cxnLst/>
              <a:rect l="l" t="t" r="r" b="b"/>
              <a:pathLst>
                <a:path w="2373" h="1166" extrusionOk="0">
                  <a:moveTo>
                    <a:pt x="424" y="1"/>
                  </a:moveTo>
                  <a:lnTo>
                    <a:pt x="266" y="65"/>
                  </a:lnTo>
                  <a:lnTo>
                    <a:pt x="329" y="234"/>
                  </a:lnTo>
                  <a:cubicBezTo>
                    <a:pt x="1" y="657"/>
                    <a:pt x="33" y="1144"/>
                    <a:pt x="33" y="1144"/>
                  </a:cubicBezTo>
                  <a:lnTo>
                    <a:pt x="2309" y="1166"/>
                  </a:lnTo>
                  <a:cubicBezTo>
                    <a:pt x="2372" y="901"/>
                    <a:pt x="2045" y="848"/>
                    <a:pt x="1769" y="721"/>
                  </a:cubicBezTo>
                  <a:cubicBezTo>
                    <a:pt x="1494" y="605"/>
                    <a:pt x="1198" y="446"/>
                    <a:pt x="1198" y="446"/>
                  </a:cubicBezTo>
                  <a:lnTo>
                    <a:pt x="1092" y="276"/>
                  </a:lnTo>
                  <a:lnTo>
                    <a:pt x="922" y="213"/>
                  </a:lnTo>
                  <a:lnTo>
                    <a:pt x="711" y="203"/>
                  </a:lnTo>
                  <a:lnTo>
                    <a:pt x="424" y="1"/>
                  </a:lnTo>
                  <a:close/>
                </a:path>
              </a:pathLst>
            </a:custGeom>
            <a:solidFill>
              <a:srgbClr val="78B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527;p36">
              <a:extLst>
                <a:ext uri="{FF2B5EF4-FFF2-40B4-BE49-F238E27FC236}">
                  <a16:creationId xmlns:a16="http://schemas.microsoft.com/office/drawing/2014/main" id="{0E7439E6-DDB2-933F-8459-BAB6C132F41C}"/>
                </a:ext>
              </a:extLst>
            </p:cNvPr>
            <p:cNvSpPr/>
            <p:nvPr/>
          </p:nvSpPr>
          <p:spPr>
            <a:xfrm>
              <a:off x="4901075" y="2453975"/>
              <a:ext cx="35450" cy="25825"/>
            </a:xfrm>
            <a:custGeom>
              <a:avLst/>
              <a:gdLst/>
              <a:ahLst/>
              <a:cxnLst/>
              <a:rect l="l" t="t" r="r" b="b"/>
              <a:pathLst>
                <a:path w="1418" h="1033" extrusionOk="0">
                  <a:moveTo>
                    <a:pt x="1" y="0"/>
                  </a:moveTo>
                  <a:cubicBezTo>
                    <a:pt x="75" y="456"/>
                    <a:pt x="996" y="985"/>
                    <a:pt x="1176" y="1028"/>
                  </a:cubicBezTo>
                  <a:cubicBezTo>
                    <a:pt x="1194" y="1031"/>
                    <a:pt x="1211" y="1032"/>
                    <a:pt x="1226" y="1032"/>
                  </a:cubicBezTo>
                  <a:cubicBezTo>
                    <a:pt x="1377" y="1032"/>
                    <a:pt x="1418" y="904"/>
                    <a:pt x="1292" y="837"/>
                  </a:cubicBezTo>
                  <a:cubicBezTo>
                    <a:pt x="1292" y="837"/>
                    <a:pt x="784" y="604"/>
                    <a:pt x="615" y="393"/>
                  </a:cubicBezTo>
                  <a:cubicBezTo>
                    <a:pt x="445" y="181"/>
                    <a:pt x="456" y="0"/>
                    <a:pt x="456" y="0"/>
                  </a:cubicBez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528;p36">
              <a:extLst>
                <a:ext uri="{FF2B5EF4-FFF2-40B4-BE49-F238E27FC236}">
                  <a16:creationId xmlns:a16="http://schemas.microsoft.com/office/drawing/2014/main" id="{69AE859A-AF76-2238-682B-7796538F568B}"/>
                </a:ext>
              </a:extLst>
            </p:cNvPr>
            <p:cNvSpPr/>
            <p:nvPr/>
          </p:nvSpPr>
          <p:spPr>
            <a:xfrm>
              <a:off x="4886000" y="2484150"/>
              <a:ext cx="58800" cy="3475"/>
            </a:xfrm>
            <a:custGeom>
              <a:avLst/>
              <a:gdLst/>
              <a:ahLst/>
              <a:cxnLst/>
              <a:rect l="l" t="t" r="r" b="b"/>
              <a:pathLst>
                <a:path w="2352" h="139" extrusionOk="0">
                  <a:moveTo>
                    <a:pt x="43" y="0"/>
                  </a:moveTo>
                  <a:cubicBezTo>
                    <a:pt x="1" y="0"/>
                    <a:pt x="11" y="96"/>
                    <a:pt x="11" y="96"/>
                  </a:cubicBezTo>
                  <a:lnTo>
                    <a:pt x="2351" y="138"/>
                  </a:lnTo>
                  <a:cubicBezTo>
                    <a:pt x="2351" y="75"/>
                    <a:pt x="2319" y="0"/>
                    <a:pt x="2319" y="0"/>
                  </a:cubicBez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529;p36">
              <a:extLst>
                <a:ext uri="{FF2B5EF4-FFF2-40B4-BE49-F238E27FC236}">
                  <a16:creationId xmlns:a16="http://schemas.microsoft.com/office/drawing/2014/main" id="{39608A42-3AA6-A4B9-C780-E785EF6F6BCB}"/>
                </a:ext>
              </a:extLst>
            </p:cNvPr>
            <p:cNvSpPr/>
            <p:nvPr/>
          </p:nvSpPr>
          <p:spPr>
            <a:xfrm>
              <a:off x="4961425" y="2455550"/>
              <a:ext cx="59325" cy="29150"/>
            </a:xfrm>
            <a:custGeom>
              <a:avLst/>
              <a:gdLst/>
              <a:ahLst/>
              <a:cxnLst/>
              <a:rect l="l" t="t" r="r" b="b"/>
              <a:pathLst>
                <a:path w="2373" h="1166" extrusionOk="0">
                  <a:moveTo>
                    <a:pt x="435" y="1"/>
                  </a:moveTo>
                  <a:lnTo>
                    <a:pt x="266" y="65"/>
                  </a:lnTo>
                  <a:lnTo>
                    <a:pt x="329" y="234"/>
                  </a:lnTo>
                  <a:cubicBezTo>
                    <a:pt x="1" y="657"/>
                    <a:pt x="33" y="1144"/>
                    <a:pt x="33" y="1144"/>
                  </a:cubicBezTo>
                  <a:lnTo>
                    <a:pt x="2309" y="1166"/>
                  </a:lnTo>
                  <a:cubicBezTo>
                    <a:pt x="2372" y="901"/>
                    <a:pt x="2054" y="848"/>
                    <a:pt x="1769" y="721"/>
                  </a:cubicBezTo>
                  <a:cubicBezTo>
                    <a:pt x="1494" y="605"/>
                    <a:pt x="1207" y="446"/>
                    <a:pt x="1207" y="446"/>
                  </a:cubicBezTo>
                  <a:lnTo>
                    <a:pt x="1091" y="276"/>
                  </a:lnTo>
                  <a:lnTo>
                    <a:pt x="932" y="213"/>
                  </a:lnTo>
                  <a:lnTo>
                    <a:pt x="710" y="203"/>
                  </a:lnTo>
                  <a:lnTo>
                    <a:pt x="435" y="1"/>
                  </a:lnTo>
                  <a:close/>
                </a:path>
              </a:pathLst>
            </a:custGeom>
            <a:solidFill>
              <a:srgbClr val="78B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530;p36">
              <a:extLst>
                <a:ext uri="{FF2B5EF4-FFF2-40B4-BE49-F238E27FC236}">
                  <a16:creationId xmlns:a16="http://schemas.microsoft.com/office/drawing/2014/main" id="{154CD942-860B-54E7-ED09-720FA05DED4C}"/>
                </a:ext>
              </a:extLst>
            </p:cNvPr>
            <p:cNvSpPr/>
            <p:nvPr/>
          </p:nvSpPr>
          <p:spPr>
            <a:xfrm>
              <a:off x="4976250" y="2453975"/>
              <a:ext cx="35675" cy="25825"/>
            </a:xfrm>
            <a:custGeom>
              <a:avLst/>
              <a:gdLst/>
              <a:ahLst/>
              <a:cxnLst/>
              <a:rect l="l" t="t" r="r" b="b"/>
              <a:pathLst>
                <a:path w="1427" h="1033" extrusionOk="0">
                  <a:moveTo>
                    <a:pt x="0" y="0"/>
                  </a:moveTo>
                  <a:cubicBezTo>
                    <a:pt x="75" y="456"/>
                    <a:pt x="1007" y="985"/>
                    <a:pt x="1186" y="1028"/>
                  </a:cubicBezTo>
                  <a:cubicBezTo>
                    <a:pt x="1203" y="1031"/>
                    <a:pt x="1219" y="1032"/>
                    <a:pt x="1234" y="1032"/>
                  </a:cubicBezTo>
                  <a:cubicBezTo>
                    <a:pt x="1378" y="1032"/>
                    <a:pt x="1426" y="904"/>
                    <a:pt x="1292" y="837"/>
                  </a:cubicBezTo>
                  <a:cubicBezTo>
                    <a:pt x="1292" y="837"/>
                    <a:pt x="795" y="604"/>
                    <a:pt x="626" y="393"/>
                  </a:cubicBezTo>
                  <a:cubicBezTo>
                    <a:pt x="445" y="181"/>
                    <a:pt x="466" y="0"/>
                    <a:pt x="466" y="0"/>
                  </a:cubicBez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531;p36">
              <a:extLst>
                <a:ext uri="{FF2B5EF4-FFF2-40B4-BE49-F238E27FC236}">
                  <a16:creationId xmlns:a16="http://schemas.microsoft.com/office/drawing/2014/main" id="{6C03F4B3-E17F-456D-1EFB-2A8D12A84198}"/>
                </a:ext>
              </a:extLst>
            </p:cNvPr>
            <p:cNvSpPr/>
            <p:nvPr/>
          </p:nvSpPr>
          <p:spPr>
            <a:xfrm>
              <a:off x="4961175" y="2484150"/>
              <a:ext cx="58775" cy="3475"/>
            </a:xfrm>
            <a:custGeom>
              <a:avLst/>
              <a:gdLst/>
              <a:ahLst/>
              <a:cxnLst/>
              <a:rect l="l" t="t" r="r" b="b"/>
              <a:pathLst>
                <a:path w="2351" h="139" extrusionOk="0">
                  <a:moveTo>
                    <a:pt x="43" y="0"/>
                  </a:moveTo>
                  <a:cubicBezTo>
                    <a:pt x="0" y="0"/>
                    <a:pt x="11" y="96"/>
                    <a:pt x="11" y="96"/>
                  </a:cubicBezTo>
                  <a:lnTo>
                    <a:pt x="2351" y="138"/>
                  </a:lnTo>
                  <a:cubicBezTo>
                    <a:pt x="2351" y="75"/>
                    <a:pt x="2330" y="0"/>
                    <a:pt x="2330" y="0"/>
                  </a:cubicBez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532;p36">
              <a:extLst>
                <a:ext uri="{FF2B5EF4-FFF2-40B4-BE49-F238E27FC236}">
                  <a16:creationId xmlns:a16="http://schemas.microsoft.com/office/drawing/2014/main" id="{7EEC4A73-BE94-BCD3-70E7-3B09AF72F19D}"/>
                </a:ext>
              </a:extLst>
            </p:cNvPr>
            <p:cNvSpPr/>
            <p:nvPr/>
          </p:nvSpPr>
          <p:spPr>
            <a:xfrm>
              <a:off x="4867475" y="2176775"/>
              <a:ext cx="147975" cy="285175"/>
            </a:xfrm>
            <a:custGeom>
              <a:avLst/>
              <a:gdLst/>
              <a:ahLst/>
              <a:cxnLst/>
              <a:rect l="l" t="t" r="r" b="b"/>
              <a:pathLst>
                <a:path w="5919" h="11407" extrusionOk="0">
                  <a:moveTo>
                    <a:pt x="4851" y="1"/>
                  </a:moveTo>
                  <a:cubicBezTo>
                    <a:pt x="3731" y="1"/>
                    <a:pt x="2012" y="565"/>
                    <a:pt x="2012" y="565"/>
                  </a:cubicBezTo>
                  <a:cubicBezTo>
                    <a:pt x="1" y="4324"/>
                    <a:pt x="392" y="10295"/>
                    <a:pt x="615" y="11406"/>
                  </a:cubicBezTo>
                  <a:lnTo>
                    <a:pt x="5791" y="11406"/>
                  </a:lnTo>
                  <a:cubicBezTo>
                    <a:pt x="5791" y="11406"/>
                    <a:pt x="5918" y="1539"/>
                    <a:pt x="5791" y="459"/>
                  </a:cubicBezTo>
                  <a:cubicBezTo>
                    <a:pt x="5748" y="118"/>
                    <a:pt x="5362" y="1"/>
                    <a:pt x="4851" y="1"/>
                  </a:cubicBezTo>
                  <a:close/>
                </a:path>
              </a:pathLst>
            </a:custGeom>
            <a:solidFill>
              <a:srgbClr val="839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533;p36">
              <a:extLst>
                <a:ext uri="{FF2B5EF4-FFF2-40B4-BE49-F238E27FC236}">
                  <a16:creationId xmlns:a16="http://schemas.microsoft.com/office/drawing/2014/main" id="{A067879A-71EA-7010-9AD4-877525E71267}"/>
                </a:ext>
              </a:extLst>
            </p:cNvPr>
            <p:cNvSpPr/>
            <p:nvPr/>
          </p:nvSpPr>
          <p:spPr>
            <a:xfrm>
              <a:off x="4906900" y="2184125"/>
              <a:ext cx="105900" cy="34975"/>
            </a:xfrm>
            <a:custGeom>
              <a:avLst/>
              <a:gdLst/>
              <a:ahLst/>
              <a:cxnLst/>
              <a:rect l="l" t="t" r="r" b="b"/>
              <a:pathLst>
                <a:path w="4236" h="1399" extrusionOk="0">
                  <a:moveTo>
                    <a:pt x="932" y="1"/>
                  </a:moveTo>
                  <a:cubicBezTo>
                    <a:pt x="890" y="1"/>
                    <a:pt x="855" y="3"/>
                    <a:pt x="826" y="7"/>
                  </a:cubicBezTo>
                  <a:cubicBezTo>
                    <a:pt x="318" y="80"/>
                    <a:pt x="1" y="1214"/>
                    <a:pt x="1" y="1214"/>
                  </a:cubicBezTo>
                  <a:cubicBezTo>
                    <a:pt x="1" y="1214"/>
                    <a:pt x="748" y="1399"/>
                    <a:pt x="1662" y="1399"/>
                  </a:cubicBezTo>
                  <a:cubicBezTo>
                    <a:pt x="2536" y="1399"/>
                    <a:pt x="3563" y="1230"/>
                    <a:pt x="4235" y="567"/>
                  </a:cubicBezTo>
                  <a:cubicBezTo>
                    <a:pt x="4235" y="567"/>
                    <a:pt x="1647" y="1"/>
                    <a:pt x="932" y="1"/>
                  </a:cubicBezTo>
                  <a:close/>
                </a:path>
              </a:pathLst>
            </a:custGeom>
            <a:solidFill>
              <a:srgbClr val="658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534;p36">
              <a:extLst>
                <a:ext uri="{FF2B5EF4-FFF2-40B4-BE49-F238E27FC236}">
                  <a16:creationId xmlns:a16="http://schemas.microsoft.com/office/drawing/2014/main" id="{0EF9A30F-1565-5D15-3DA8-3DC70D610B0A}"/>
                </a:ext>
              </a:extLst>
            </p:cNvPr>
            <p:cNvSpPr/>
            <p:nvPr/>
          </p:nvSpPr>
          <p:spPr>
            <a:xfrm>
              <a:off x="5112825" y="2161000"/>
              <a:ext cx="54550" cy="23475"/>
            </a:xfrm>
            <a:custGeom>
              <a:avLst/>
              <a:gdLst/>
              <a:ahLst/>
              <a:cxnLst/>
              <a:rect l="l" t="t" r="r" b="b"/>
              <a:pathLst>
                <a:path w="2182" h="939" extrusionOk="0">
                  <a:moveTo>
                    <a:pt x="1251" y="9"/>
                  </a:moveTo>
                  <a:cubicBezTo>
                    <a:pt x="1247" y="9"/>
                    <a:pt x="1243" y="10"/>
                    <a:pt x="1239" y="10"/>
                  </a:cubicBezTo>
                  <a:cubicBezTo>
                    <a:pt x="964" y="53"/>
                    <a:pt x="636" y="0"/>
                    <a:pt x="435" y="318"/>
                  </a:cubicBezTo>
                  <a:lnTo>
                    <a:pt x="0" y="529"/>
                  </a:lnTo>
                  <a:lnTo>
                    <a:pt x="435" y="784"/>
                  </a:lnTo>
                  <a:cubicBezTo>
                    <a:pt x="435" y="784"/>
                    <a:pt x="934" y="938"/>
                    <a:pt x="1273" y="938"/>
                  </a:cubicBezTo>
                  <a:cubicBezTo>
                    <a:pt x="1350" y="938"/>
                    <a:pt x="1419" y="930"/>
                    <a:pt x="1472" y="911"/>
                  </a:cubicBezTo>
                  <a:cubicBezTo>
                    <a:pt x="1758" y="805"/>
                    <a:pt x="1917" y="572"/>
                    <a:pt x="1917" y="572"/>
                  </a:cubicBezTo>
                  <a:cubicBezTo>
                    <a:pt x="2181" y="518"/>
                    <a:pt x="2108" y="360"/>
                    <a:pt x="1917" y="318"/>
                  </a:cubicBezTo>
                  <a:cubicBezTo>
                    <a:pt x="1850" y="307"/>
                    <a:pt x="1725" y="303"/>
                    <a:pt x="1589" y="303"/>
                  </a:cubicBezTo>
                  <a:cubicBezTo>
                    <a:pt x="1368" y="303"/>
                    <a:pt x="1116" y="313"/>
                    <a:pt x="1028" y="316"/>
                  </a:cubicBezTo>
                  <a:lnTo>
                    <a:pt x="1028" y="316"/>
                  </a:lnTo>
                  <a:cubicBezTo>
                    <a:pt x="1168" y="304"/>
                    <a:pt x="1254" y="215"/>
                    <a:pt x="1313" y="127"/>
                  </a:cubicBezTo>
                  <a:cubicBezTo>
                    <a:pt x="1353" y="77"/>
                    <a:pt x="1309" y="9"/>
                    <a:pt x="1251" y="9"/>
                  </a:cubicBezTo>
                  <a:close/>
                </a:path>
              </a:pathLst>
            </a:custGeom>
            <a:solidFill>
              <a:srgbClr val="E28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535;p36">
              <a:extLst>
                <a:ext uri="{FF2B5EF4-FFF2-40B4-BE49-F238E27FC236}">
                  <a16:creationId xmlns:a16="http://schemas.microsoft.com/office/drawing/2014/main" id="{63FC34D6-B1B1-598C-CE70-A05481BF9F15}"/>
                </a:ext>
              </a:extLst>
            </p:cNvPr>
            <p:cNvSpPr/>
            <p:nvPr/>
          </p:nvSpPr>
          <p:spPr>
            <a:xfrm>
              <a:off x="5007175" y="2140750"/>
              <a:ext cx="116525" cy="39850"/>
            </a:xfrm>
            <a:custGeom>
              <a:avLst/>
              <a:gdLst/>
              <a:ahLst/>
              <a:cxnLst/>
              <a:rect l="l" t="t" r="r" b="b"/>
              <a:pathLst>
                <a:path w="4661" h="1594" extrusionOk="0">
                  <a:moveTo>
                    <a:pt x="1671" y="0"/>
                  </a:moveTo>
                  <a:cubicBezTo>
                    <a:pt x="1610" y="0"/>
                    <a:pt x="1552" y="5"/>
                    <a:pt x="1495" y="16"/>
                  </a:cubicBezTo>
                  <a:cubicBezTo>
                    <a:pt x="1495" y="16"/>
                    <a:pt x="1490" y="16"/>
                    <a:pt x="1480" y="16"/>
                  </a:cubicBezTo>
                  <a:cubicBezTo>
                    <a:pt x="1323" y="16"/>
                    <a:pt x="0" y="34"/>
                    <a:pt x="479" y="672"/>
                  </a:cubicBezTo>
                  <a:cubicBezTo>
                    <a:pt x="998" y="1361"/>
                    <a:pt x="4661" y="1594"/>
                    <a:pt x="4661" y="1594"/>
                  </a:cubicBezTo>
                  <a:lnTo>
                    <a:pt x="4661" y="1128"/>
                  </a:lnTo>
                  <a:cubicBezTo>
                    <a:pt x="3712" y="979"/>
                    <a:pt x="2523" y="0"/>
                    <a:pt x="1671" y="0"/>
                  </a:cubicBezTo>
                  <a:close/>
                </a:path>
              </a:pathLst>
            </a:custGeom>
            <a:solidFill>
              <a:srgbClr val="9146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536;p36">
              <a:extLst>
                <a:ext uri="{FF2B5EF4-FFF2-40B4-BE49-F238E27FC236}">
                  <a16:creationId xmlns:a16="http://schemas.microsoft.com/office/drawing/2014/main" id="{58CDB982-159F-279E-CE81-10BC47C19D0D}"/>
                </a:ext>
              </a:extLst>
            </p:cNvPr>
            <p:cNvSpPr/>
            <p:nvPr/>
          </p:nvSpPr>
          <p:spPr>
            <a:xfrm>
              <a:off x="4984725" y="2051825"/>
              <a:ext cx="65125" cy="111450"/>
            </a:xfrm>
            <a:custGeom>
              <a:avLst/>
              <a:gdLst/>
              <a:ahLst/>
              <a:cxnLst/>
              <a:rect l="l" t="t" r="r" b="b"/>
              <a:pathLst>
                <a:path w="2605" h="4458" extrusionOk="0">
                  <a:moveTo>
                    <a:pt x="938" y="1"/>
                  </a:moveTo>
                  <a:cubicBezTo>
                    <a:pt x="557" y="1"/>
                    <a:pt x="121" y="382"/>
                    <a:pt x="75" y="958"/>
                  </a:cubicBezTo>
                  <a:cubicBezTo>
                    <a:pt x="0" y="1752"/>
                    <a:pt x="635" y="3509"/>
                    <a:pt x="1377" y="4229"/>
                  </a:cubicBezTo>
                  <a:cubicBezTo>
                    <a:pt x="1543" y="4393"/>
                    <a:pt x="1695" y="4457"/>
                    <a:pt x="1830" y="4457"/>
                  </a:cubicBezTo>
                  <a:cubicBezTo>
                    <a:pt x="2295" y="4457"/>
                    <a:pt x="2562" y="3700"/>
                    <a:pt x="2562" y="3700"/>
                  </a:cubicBezTo>
                  <a:cubicBezTo>
                    <a:pt x="2605" y="2864"/>
                    <a:pt x="1684" y="619"/>
                    <a:pt x="1324" y="175"/>
                  </a:cubicBezTo>
                  <a:cubicBezTo>
                    <a:pt x="1219" y="55"/>
                    <a:pt x="1083" y="1"/>
                    <a:pt x="938" y="1"/>
                  </a:cubicBezTo>
                  <a:close/>
                </a:path>
              </a:pathLst>
            </a:custGeom>
            <a:solidFill>
              <a:srgbClr val="9146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537;p36">
              <a:extLst>
                <a:ext uri="{FF2B5EF4-FFF2-40B4-BE49-F238E27FC236}">
                  <a16:creationId xmlns:a16="http://schemas.microsoft.com/office/drawing/2014/main" id="{01354F67-6D36-F745-4BE2-F1AFEA0679AE}"/>
                </a:ext>
              </a:extLst>
            </p:cNvPr>
            <p:cNvSpPr/>
            <p:nvPr/>
          </p:nvSpPr>
          <p:spPr>
            <a:xfrm>
              <a:off x="4988175" y="2048775"/>
              <a:ext cx="55600" cy="67775"/>
            </a:xfrm>
            <a:custGeom>
              <a:avLst/>
              <a:gdLst/>
              <a:ahLst/>
              <a:cxnLst/>
              <a:rect l="l" t="t" r="r" b="b"/>
              <a:pathLst>
                <a:path w="2224" h="2711" extrusionOk="0">
                  <a:moveTo>
                    <a:pt x="381" y="0"/>
                  </a:moveTo>
                  <a:lnTo>
                    <a:pt x="593" y="212"/>
                  </a:lnTo>
                  <a:lnTo>
                    <a:pt x="0" y="889"/>
                  </a:lnTo>
                  <a:lnTo>
                    <a:pt x="286" y="2234"/>
                  </a:lnTo>
                  <a:lnTo>
                    <a:pt x="2224" y="2710"/>
                  </a:lnTo>
                  <a:cubicBezTo>
                    <a:pt x="2224" y="2710"/>
                    <a:pt x="1768" y="455"/>
                    <a:pt x="1186" y="297"/>
                  </a:cubicBezTo>
                  <a:lnTo>
                    <a:pt x="381" y="0"/>
                  </a:ln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538;p36">
              <a:extLst>
                <a:ext uri="{FF2B5EF4-FFF2-40B4-BE49-F238E27FC236}">
                  <a16:creationId xmlns:a16="http://schemas.microsoft.com/office/drawing/2014/main" id="{E5353F4F-7489-D065-1AB8-82DB639E4E43}"/>
                </a:ext>
              </a:extLst>
            </p:cNvPr>
            <p:cNvSpPr/>
            <p:nvPr/>
          </p:nvSpPr>
          <p:spPr>
            <a:xfrm>
              <a:off x="4937600" y="1927925"/>
              <a:ext cx="104050" cy="115025"/>
            </a:xfrm>
            <a:custGeom>
              <a:avLst/>
              <a:gdLst/>
              <a:ahLst/>
              <a:cxnLst/>
              <a:rect l="l" t="t" r="r" b="b"/>
              <a:pathLst>
                <a:path w="4162" h="4601" extrusionOk="0">
                  <a:moveTo>
                    <a:pt x="2708" y="0"/>
                  </a:moveTo>
                  <a:cubicBezTo>
                    <a:pt x="2196" y="0"/>
                    <a:pt x="1643" y="205"/>
                    <a:pt x="1377" y="409"/>
                  </a:cubicBezTo>
                  <a:cubicBezTo>
                    <a:pt x="838" y="832"/>
                    <a:pt x="742" y="1351"/>
                    <a:pt x="901" y="1637"/>
                  </a:cubicBezTo>
                  <a:cubicBezTo>
                    <a:pt x="901" y="1637"/>
                    <a:pt x="1" y="2272"/>
                    <a:pt x="372" y="3331"/>
                  </a:cubicBezTo>
                  <a:cubicBezTo>
                    <a:pt x="575" y="3912"/>
                    <a:pt x="1008" y="4043"/>
                    <a:pt x="1358" y="4043"/>
                  </a:cubicBezTo>
                  <a:cubicBezTo>
                    <a:pt x="1645" y="4043"/>
                    <a:pt x="1875" y="3955"/>
                    <a:pt x="1875" y="3955"/>
                  </a:cubicBezTo>
                  <a:cubicBezTo>
                    <a:pt x="1875" y="3955"/>
                    <a:pt x="1894" y="4601"/>
                    <a:pt x="2499" y="4601"/>
                  </a:cubicBezTo>
                  <a:cubicBezTo>
                    <a:pt x="2542" y="4601"/>
                    <a:pt x="2588" y="4597"/>
                    <a:pt x="2637" y="4590"/>
                  </a:cubicBezTo>
                  <a:cubicBezTo>
                    <a:pt x="3378" y="4484"/>
                    <a:pt x="4077" y="3299"/>
                    <a:pt x="4120" y="3193"/>
                  </a:cubicBezTo>
                  <a:cubicBezTo>
                    <a:pt x="4162" y="3087"/>
                    <a:pt x="4014" y="1912"/>
                    <a:pt x="4014" y="1912"/>
                  </a:cubicBezTo>
                  <a:lnTo>
                    <a:pt x="3802" y="959"/>
                  </a:lnTo>
                  <a:cubicBezTo>
                    <a:pt x="3758" y="236"/>
                    <a:pt x="3257" y="0"/>
                    <a:pt x="2708" y="0"/>
                  </a:cubicBez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539;p36">
              <a:extLst>
                <a:ext uri="{FF2B5EF4-FFF2-40B4-BE49-F238E27FC236}">
                  <a16:creationId xmlns:a16="http://schemas.microsoft.com/office/drawing/2014/main" id="{1452D262-40BF-55A7-6254-4D08ADCB8A54}"/>
                </a:ext>
              </a:extLst>
            </p:cNvPr>
            <p:cNvSpPr/>
            <p:nvPr/>
          </p:nvSpPr>
          <p:spPr>
            <a:xfrm>
              <a:off x="4985550" y="1979950"/>
              <a:ext cx="31475" cy="44150"/>
            </a:xfrm>
            <a:custGeom>
              <a:avLst/>
              <a:gdLst/>
              <a:ahLst/>
              <a:cxnLst/>
              <a:rect l="l" t="t" r="r" b="b"/>
              <a:pathLst>
                <a:path w="1259" h="1766" extrusionOk="0">
                  <a:moveTo>
                    <a:pt x="1249" y="1"/>
                  </a:moveTo>
                  <a:cubicBezTo>
                    <a:pt x="1249" y="1"/>
                    <a:pt x="741" y="265"/>
                    <a:pt x="708" y="307"/>
                  </a:cubicBezTo>
                  <a:cubicBezTo>
                    <a:pt x="677" y="350"/>
                    <a:pt x="254" y="742"/>
                    <a:pt x="211" y="794"/>
                  </a:cubicBezTo>
                  <a:cubicBezTo>
                    <a:pt x="169" y="848"/>
                    <a:pt x="42" y="1292"/>
                    <a:pt x="21" y="1313"/>
                  </a:cubicBezTo>
                  <a:cubicBezTo>
                    <a:pt x="1" y="1333"/>
                    <a:pt x="146" y="1765"/>
                    <a:pt x="149" y="1765"/>
                  </a:cubicBezTo>
                  <a:cubicBezTo>
                    <a:pt x="150" y="1765"/>
                    <a:pt x="149" y="1763"/>
                    <a:pt x="148" y="1758"/>
                  </a:cubicBezTo>
                  <a:cubicBezTo>
                    <a:pt x="126" y="1673"/>
                    <a:pt x="148" y="1567"/>
                    <a:pt x="285" y="1504"/>
                  </a:cubicBezTo>
                  <a:cubicBezTo>
                    <a:pt x="423" y="1440"/>
                    <a:pt x="857" y="657"/>
                    <a:pt x="1259" y="477"/>
                  </a:cubicBezTo>
                  <a:lnTo>
                    <a:pt x="1249" y="1"/>
                  </a:lnTo>
                  <a:close/>
                </a:path>
              </a:pathLst>
            </a:custGeom>
            <a:solidFill>
              <a:srgbClr val="E2CF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540;p36">
              <a:extLst>
                <a:ext uri="{FF2B5EF4-FFF2-40B4-BE49-F238E27FC236}">
                  <a16:creationId xmlns:a16="http://schemas.microsoft.com/office/drawing/2014/main" id="{FE62F633-41D3-58C5-8CEB-C7272CCCD271}"/>
                </a:ext>
              </a:extLst>
            </p:cNvPr>
            <p:cNvSpPr/>
            <p:nvPr/>
          </p:nvSpPr>
          <p:spPr>
            <a:xfrm>
              <a:off x="4937600" y="1965375"/>
              <a:ext cx="79425" cy="77575"/>
            </a:xfrm>
            <a:custGeom>
              <a:avLst/>
              <a:gdLst/>
              <a:ahLst/>
              <a:cxnLst/>
              <a:rect l="l" t="t" r="r" b="b"/>
              <a:pathLst>
                <a:path w="3177" h="3103" extrusionOk="0">
                  <a:moveTo>
                    <a:pt x="859" y="1"/>
                  </a:moveTo>
                  <a:lnTo>
                    <a:pt x="859" y="1"/>
                  </a:lnTo>
                  <a:cubicBezTo>
                    <a:pt x="869" y="54"/>
                    <a:pt x="880" y="97"/>
                    <a:pt x="901" y="139"/>
                  </a:cubicBezTo>
                  <a:cubicBezTo>
                    <a:pt x="901" y="139"/>
                    <a:pt x="1" y="774"/>
                    <a:pt x="372" y="1833"/>
                  </a:cubicBezTo>
                  <a:cubicBezTo>
                    <a:pt x="575" y="2414"/>
                    <a:pt x="1008" y="2545"/>
                    <a:pt x="1358" y="2545"/>
                  </a:cubicBezTo>
                  <a:cubicBezTo>
                    <a:pt x="1645" y="2545"/>
                    <a:pt x="1875" y="2457"/>
                    <a:pt x="1875" y="2457"/>
                  </a:cubicBezTo>
                  <a:cubicBezTo>
                    <a:pt x="1875" y="2457"/>
                    <a:pt x="1894" y="3103"/>
                    <a:pt x="2499" y="3103"/>
                  </a:cubicBezTo>
                  <a:cubicBezTo>
                    <a:pt x="2542" y="3103"/>
                    <a:pt x="2588" y="3099"/>
                    <a:pt x="2637" y="3092"/>
                  </a:cubicBezTo>
                  <a:cubicBezTo>
                    <a:pt x="2828" y="3061"/>
                    <a:pt x="3007" y="2965"/>
                    <a:pt x="3177" y="2838"/>
                  </a:cubicBezTo>
                  <a:cubicBezTo>
                    <a:pt x="3167" y="2764"/>
                    <a:pt x="3146" y="2711"/>
                    <a:pt x="3146" y="2711"/>
                  </a:cubicBezTo>
                  <a:lnTo>
                    <a:pt x="3146" y="2193"/>
                  </a:lnTo>
                  <a:cubicBezTo>
                    <a:pt x="3146" y="2193"/>
                    <a:pt x="3121" y="2089"/>
                    <a:pt x="3068" y="2089"/>
                  </a:cubicBezTo>
                  <a:cubicBezTo>
                    <a:pt x="3037" y="2089"/>
                    <a:pt x="2996" y="2126"/>
                    <a:pt x="2944" y="2245"/>
                  </a:cubicBezTo>
                  <a:cubicBezTo>
                    <a:pt x="2881" y="2386"/>
                    <a:pt x="2664" y="2499"/>
                    <a:pt x="2456" y="2499"/>
                  </a:cubicBezTo>
                  <a:cubicBezTo>
                    <a:pt x="2210" y="2499"/>
                    <a:pt x="1977" y="2343"/>
                    <a:pt x="2023" y="1896"/>
                  </a:cubicBezTo>
                  <a:lnTo>
                    <a:pt x="2023" y="1779"/>
                  </a:lnTo>
                  <a:cubicBezTo>
                    <a:pt x="2023" y="1779"/>
                    <a:pt x="1821" y="1940"/>
                    <a:pt x="1510" y="1940"/>
                  </a:cubicBezTo>
                  <a:cubicBezTo>
                    <a:pt x="1322" y="1940"/>
                    <a:pt x="1094" y="1882"/>
                    <a:pt x="848" y="1695"/>
                  </a:cubicBezTo>
                  <a:cubicBezTo>
                    <a:pt x="256" y="1244"/>
                    <a:pt x="440" y="660"/>
                    <a:pt x="799" y="660"/>
                  </a:cubicBezTo>
                  <a:cubicBezTo>
                    <a:pt x="845" y="660"/>
                    <a:pt x="893" y="669"/>
                    <a:pt x="943" y="689"/>
                  </a:cubicBezTo>
                  <a:cubicBezTo>
                    <a:pt x="1050" y="732"/>
                    <a:pt x="1151" y="749"/>
                    <a:pt x="1244" y="749"/>
                  </a:cubicBezTo>
                  <a:cubicBezTo>
                    <a:pt x="1540" y="749"/>
                    <a:pt x="1748" y="584"/>
                    <a:pt x="1748" y="584"/>
                  </a:cubicBezTo>
                  <a:lnTo>
                    <a:pt x="1748" y="584"/>
                  </a:lnTo>
                  <a:cubicBezTo>
                    <a:pt x="1697" y="598"/>
                    <a:pt x="1648" y="605"/>
                    <a:pt x="1600" y="605"/>
                  </a:cubicBezTo>
                  <a:cubicBezTo>
                    <a:pt x="1169" y="605"/>
                    <a:pt x="911" y="54"/>
                    <a:pt x="911" y="54"/>
                  </a:cubicBezTo>
                  <a:lnTo>
                    <a:pt x="859" y="1"/>
                  </a:lnTo>
                  <a:close/>
                </a:path>
              </a:pathLst>
            </a:custGeom>
            <a:solidFill>
              <a:srgbClr val="E2CF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541;p36">
              <a:extLst>
                <a:ext uri="{FF2B5EF4-FFF2-40B4-BE49-F238E27FC236}">
                  <a16:creationId xmlns:a16="http://schemas.microsoft.com/office/drawing/2014/main" id="{F721487E-FF79-689F-2F6C-EF5BDF19581B}"/>
                </a:ext>
              </a:extLst>
            </p:cNvPr>
            <p:cNvSpPr/>
            <p:nvPr/>
          </p:nvSpPr>
          <p:spPr>
            <a:xfrm>
              <a:off x="5000600" y="2018600"/>
              <a:ext cx="32050" cy="37600"/>
            </a:xfrm>
            <a:custGeom>
              <a:avLst/>
              <a:gdLst/>
              <a:ahLst/>
              <a:cxnLst/>
              <a:rect l="l" t="t" r="r" b="b"/>
              <a:pathLst>
                <a:path w="1282" h="1504" extrusionOk="0">
                  <a:moveTo>
                    <a:pt x="647" y="0"/>
                  </a:moveTo>
                  <a:lnTo>
                    <a:pt x="572" y="127"/>
                  </a:lnTo>
                  <a:lnTo>
                    <a:pt x="0" y="1175"/>
                  </a:lnTo>
                  <a:cubicBezTo>
                    <a:pt x="233" y="1504"/>
                    <a:pt x="689" y="1504"/>
                    <a:pt x="689" y="1504"/>
                  </a:cubicBezTo>
                  <a:cubicBezTo>
                    <a:pt x="964" y="857"/>
                    <a:pt x="1282" y="540"/>
                    <a:pt x="1282" y="540"/>
                  </a:cubicBezTo>
                  <a:lnTo>
                    <a:pt x="647" y="0"/>
                  </a:lnTo>
                  <a:close/>
                </a:path>
              </a:pathLst>
            </a:custGeom>
            <a:solidFill>
              <a:srgbClr val="EB9A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542;p36">
              <a:extLst>
                <a:ext uri="{FF2B5EF4-FFF2-40B4-BE49-F238E27FC236}">
                  <a16:creationId xmlns:a16="http://schemas.microsoft.com/office/drawing/2014/main" id="{35359317-94DA-A010-9A0D-2533AB9BF809}"/>
                </a:ext>
              </a:extLst>
            </p:cNvPr>
            <p:cNvSpPr/>
            <p:nvPr/>
          </p:nvSpPr>
          <p:spPr>
            <a:xfrm>
              <a:off x="5013300" y="2020175"/>
              <a:ext cx="17250" cy="21725"/>
            </a:xfrm>
            <a:custGeom>
              <a:avLst/>
              <a:gdLst/>
              <a:ahLst/>
              <a:cxnLst/>
              <a:rect l="l" t="t" r="r" b="b"/>
              <a:pathLst>
                <a:path w="690" h="869" extrusionOk="0">
                  <a:moveTo>
                    <a:pt x="118" y="1"/>
                  </a:moveTo>
                  <a:lnTo>
                    <a:pt x="1" y="180"/>
                  </a:lnTo>
                  <a:cubicBezTo>
                    <a:pt x="1" y="180"/>
                    <a:pt x="128" y="434"/>
                    <a:pt x="488" y="869"/>
                  </a:cubicBezTo>
                  <a:lnTo>
                    <a:pt x="689" y="636"/>
                  </a:lnTo>
                  <a:lnTo>
                    <a:pt x="118" y="1"/>
                  </a:lnTo>
                  <a:close/>
                </a:path>
              </a:pathLst>
            </a:custGeom>
            <a:solidFill>
              <a:srgbClr val="CE5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543;p36">
              <a:extLst>
                <a:ext uri="{FF2B5EF4-FFF2-40B4-BE49-F238E27FC236}">
                  <a16:creationId xmlns:a16="http://schemas.microsoft.com/office/drawing/2014/main" id="{55FDC298-2E19-E93D-CAEC-5BFB60A7CF22}"/>
                </a:ext>
              </a:extLst>
            </p:cNvPr>
            <p:cNvSpPr/>
            <p:nvPr/>
          </p:nvSpPr>
          <p:spPr>
            <a:xfrm>
              <a:off x="4999125" y="1962175"/>
              <a:ext cx="79325" cy="77425"/>
            </a:xfrm>
            <a:custGeom>
              <a:avLst/>
              <a:gdLst/>
              <a:ahLst/>
              <a:cxnLst/>
              <a:rect l="l" t="t" r="r" b="b"/>
              <a:pathLst>
                <a:path w="3173" h="3097" extrusionOk="0">
                  <a:moveTo>
                    <a:pt x="2421" y="1"/>
                  </a:moveTo>
                  <a:cubicBezTo>
                    <a:pt x="2351" y="1"/>
                    <a:pt x="2274" y="5"/>
                    <a:pt x="2188" y="13"/>
                  </a:cubicBezTo>
                  <a:cubicBezTo>
                    <a:pt x="1605" y="65"/>
                    <a:pt x="652" y="912"/>
                    <a:pt x="652" y="912"/>
                  </a:cubicBezTo>
                  <a:lnTo>
                    <a:pt x="812" y="2140"/>
                  </a:lnTo>
                  <a:lnTo>
                    <a:pt x="652" y="1940"/>
                  </a:lnTo>
                  <a:cubicBezTo>
                    <a:pt x="444" y="1731"/>
                    <a:pt x="295" y="1654"/>
                    <a:pt x="198" y="1654"/>
                  </a:cubicBezTo>
                  <a:cubicBezTo>
                    <a:pt x="0" y="1654"/>
                    <a:pt x="23" y="1980"/>
                    <a:pt x="208" y="2173"/>
                  </a:cubicBezTo>
                  <a:cubicBezTo>
                    <a:pt x="428" y="2393"/>
                    <a:pt x="617" y="2418"/>
                    <a:pt x="692" y="2418"/>
                  </a:cubicBezTo>
                  <a:cubicBezTo>
                    <a:pt x="715" y="2418"/>
                    <a:pt x="727" y="2416"/>
                    <a:pt x="727" y="2416"/>
                  </a:cubicBezTo>
                  <a:lnTo>
                    <a:pt x="1235" y="2987"/>
                  </a:lnTo>
                  <a:lnTo>
                    <a:pt x="1648" y="3072"/>
                  </a:lnTo>
                  <a:cubicBezTo>
                    <a:pt x="1730" y="3088"/>
                    <a:pt x="1813" y="3097"/>
                    <a:pt x="1896" y="3097"/>
                  </a:cubicBezTo>
                  <a:cubicBezTo>
                    <a:pt x="2238" y="3097"/>
                    <a:pt x="2571" y="2958"/>
                    <a:pt x="2802" y="2702"/>
                  </a:cubicBezTo>
                  <a:cubicBezTo>
                    <a:pt x="3056" y="2427"/>
                    <a:pt x="3172" y="2046"/>
                    <a:pt x="3109" y="1675"/>
                  </a:cubicBezTo>
                  <a:cubicBezTo>
                    <a:pt x="3035" y="1209"/>
                    <a:pt x="3003" y="669"/>
                    <a:pt x="3003" y="669"/>
                  </a:cubicBezTo>
                  <a:cubicBezTo>
                    <a:pt x="2966" y="153"/>
                    <a:pt x="2830" y="1"/>
                    <a:pt x="2421" y="1"/>
                  </a:cubicBezTo>
                  <a:close/>
                </a:path>
              </a:pathLst>
            </a:custGeom>
            <a:solidFill>
              <a:srgbClr val="EB9A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544;p36">
              <a:extLst>
                <a:ext uri="{FF2B5EF4-FFF2-40B4-BE49-F238E27FC236}">
                  <a16:creationId xmlns:a16="http://schemas.microsoft.com/office/drawing/2014/main" id="{5C54ABDE-2AC6-1432-925F-01F5FACA331C}"/>
                </a:ext>
              </a:extLst>
            </p:cNvPr>
            <p:cNvSpPr/>
            <p:nvPr/>
          </p:nvSpPr>
          <p:spPr>
            <a:xfrm>
              <a:off x="5005800" y="2009875"/>
              <a:ext cx="10975" cy="8750"/>
            </a:xfrm>
            <a:custGeom>
              <a:avLst/>
              <a:gdLst/>
              <a:ahLst/>
              <a:cxnLst/>
              <a:rect l="l" t="t" r="r" b="b"/>
              <a:pathLst>
                <a:path w="439" h="350" extrusionOk="0">
                  <a:moveTo>
                    <a:pt x="65" y="1"/>
                  </a:moveTo>
                  <a:cubicBezTo>
                    <a:pt x="21" y="1"/>
                    <a:pt x="0" y="24"/>
                    <a:pt x="4" y="53"/>
                  </a:cubicBezTo>
                  <a:cubicBezTo>
                    <a:pt x="4" y="127"/>
                    <a:pt x="248" y="328"/>
                    <a:pt x="439" y="349"/>
                  </a:cubicBezTo>
                  <a:lnTo>
                    <a:pt x="439" y="222"/>
                  </a:lnTo>
                  <a:cubicBezTo>
                    <a:pt x="259" y="55"/>
                    <a:pt x="133" y="1"/>
                    <a:pt x="65" y="1"/>
                  </a:cubicBezTo>
                  <a:close/>
                </a:path>
              </a:pathLst>
            </a:custGeom>
            <a:solidFill>
              <a:srgbClr val="CE5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545;p36">
              <a:extLst>
                <a:ext uri="{FF2B5EF4-FFF2-40B4-BE49-F238E27FC236}">
                  <a16:creationId xmlns:a16="http://schemas.microsoft.com/office/drawing/2014/main" id="{2D93AF69-0956-A952-DE01-50CE6E2A75B8}"/>
                </a:ext>
              </a:extLst>
            </p:cNvPr>
            <p:cNvSpPr/>
            <p:nvPr/>
          </p:nvSpPr>
          <p:spPr>
            <a:xfrm>
              <a:off x="4989475" y="1954275"/>
              <a:ext cx="90800" cy="24900"/>
            </a:xfrm>
            <a:custGeom>
              <a:avLst/>
              <a:gdLst/>
              <a:ahLst/>
              <a:cxnLst/>
              <a:rect l="l" t="t" r="r" b="b"/>
              <a:pathLst>
                <a:path w="3632" h="996" extrusionOk="0">
                  <a:moveTo>
                    <a:pt x="2288" y="0"/>
                  </a:moveTo>
                  <a:cubicBezTo>
                    <a:pt x="2288" y="0"/>
                    <a:pt x="1" y="360"/>
                    <a:pt x="1558" y="826"/>
                  </a:cubicBezTo>
                  <a:cubicBezTo>
                    <a:pt x="1963" y="946"/>
                    <a:pt x="2304" y="995"/>
                    <a:pt x="2581" y="995"/>
                  </a:cubicBezTo>
                  <a:cubicBezTo>
                    <a:pt x="3373" y="995"/>
                    <a:pt x="3632" y="593"/>
                    <a:pt x="3325" y="318"/>
                  </a:cubicBezTo>
                  <a:lnTo>
                    <a:pt x="2288" y="0"/>
                  </a:ln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546;p36">
              <a:extLst>
                <a:ext uri="{FF2B5EF4-FFF2-40B4-BE49-F238E27FC236}">
                  <a16:creationId xmlns:a16="http://schemas.microsoft.com/office/drawing/2014/main" id="{02602EDE-2914-D3AC-B14C-FE01B5445076}"/>
                </a:ext>
              </a:extLst>
            </p:cNvPr>
            <p:cNvSpPr/>
            <p:nvPr/>
          </p:nvSpPr>
          <p:spPr>
            <a:xfrm>
              <a:off x="4984475" y="1947775"/>
              <a:ext cx="88150" cy="63950"/>
            </a:xfrm>
            <a:custGeom>
              <a:avLst/>
              <a:gdLst/>
              <a:ahLst/>
              <a:cxnLst/>
              <a:rect l="l" t="t" r="r" b="b"/>
              <a:pathLst>
                <a:path w="3526" h="2558" extrusionOk="0">
                  <a:moveTo>
                    <a:pt x="2048" y="1"/>
                  </a:moveTo>
                  <a:cubicBezTo>
                    <a:pt x="1911" y="1"/>
                    <a:pt x="1765" y="12"/>
                    <a:pt x="1609" y="38"/>
                  </a:cubicBezTo>
                  <a:cubicBezTo>
                    <a:pt x="1609" y="38"/>
                    <a:pt x="201" y="112"/>
                    <a:pt x="0" y="2399"/>
                  </a:cubicBezTo>
                  <a:lnTo>
                    <a:pt x="424" y="2558"/>
                  </a:lnTo>
                  <a:cubicBezTo>
                    <a:pt x="1217" y="1160"/>
                    <a:pt x="2585" y="570"/>
                    <a:pt x="3373" y="570"/>
                  </a:cubicBezTo>
                  <a:cubicBezTo>
                    <a:pt x="3426" y="570"/>
                    <a:pt x="3477" y="572"/>
                    <a:pt x="3525" y="578"/>
                  </a:cubicBezTo>
                  <a:cubicBezTo>
                    <a:pt x="3525" y="578"/>
                    <a:pt x="3021" y="1"/>
                    <a:pt x="2048" y="1"/>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547;p36">
              <a:extLst>
                <a:ext uri="{FF2B5EF4-FFF2-40B4-BE49-F238E27FC236}">
                  <a16:creationId xmlns:a16="http://schemas.microsoft.com/office/drawing/2014/main" id="{09A98067-ED88-6A02-5041-713584B0A1C8}"/>
                </a:ext>
              </a:extLst>
            </p:cNvPr>
            <p:cNvSpPr/>
            <p:nvPr/>
          </p:nvSpPr>
          <p:spPr>
            <a:xfrm>
              <a:off x="4984475" y="2001900"/>
              <a:ext cx="10850" cy="7975"/>
            </a:xfrm>
            <a:custGeom>
              <a:avLst/>
              <a:gdLst/>
              <a:ahLst/>
              <a:cxnLst/>
              <a:rect l="l" t="t" r="r" b="b"/>
              <a:pathLst>
                <a:path w="434" h="319" extrusionOk="0">
                  <a:moveTo>
                    <a:pt x="31" y="1"/>
                  </a:moveTo>
                  <a:lnTo>
                    <a:pt x="0" y="234"/>
                  </a:lnTo>
                  <a:cubicBezTo>
                    <a:pt x="191" y="245"/>
                    <a:pt x="307" y="276"/>
                    <a:pt x="370" y="318"/>
                  </a:cubicBezTo>
                  <a:lnTo>
                    <a:pt x="402" y="318"/>
                  </a:lnTo>
                  <a:cubicBezTo>
                    <a:pt x="434" y="318"/>
                    <a:pt x="95" y="191"/>
                    <a:pt x="31" y="1"/>
                  </a:cubicBezTo>
                  <a:close/>
                </a:path>
              </a:pathLst>
            </a:custGeom>
            <a:solidFill>
              <a:srgbClr val="C44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548;p36">
              <a:extLst>
                <a:ext uri="{FF2B5EF4-FFF2-40B4-BE49-F238E27FC236}">
                  <a16:creationId xmlns:a16="http://schemas.microsoft.com/office/drawing/2014/main" id="{FBE81A48-372D-CAFB-E7B4-F67321D93E87}"/>
                </a:ext>
              </a:extLst>
            </p:cNvPr>
            <p:cNvSpPr/>
            <p:nvPr/>
          </p:nvSpPr>
          <p:spPr>
            <a:xfrm>
              <a:off x="4980800" y="2007725"/>
              <a:ext cx="19575" cy="8850"/>
            </a:xfrm>
            <a:custGeom>
              <a:avLst/>
              <a:gdLst/>
              <a:ahLst/>
              <a:cxnLst/>
              <a:rect l="l" t="t" r="r" b="b"/>
              <a:pathLst>
                <a:path w="783" h="354" extrusionOk="0">
                  <a:moveTo>
                    <a:pt x="129" y="0"/>
                  </a:moveTo>
                  <a:cubicBezTo>
                    <a:pt x="18" y="0"/>
                    <a:pt x="1" y="90"/>
                    <a:pt x="41" y="170"/>
                  </a:cubicBezTo>
                  <a:cubicBezTo>
                    <a:pt x="80" y="266"/>
                    <a:pt x="170" y="354"/>
                    <a:pt x="289" y="354"/>
                  </a:cubicBezTo>
                  <a:cubicBezTo>
                    <a:pt x="301" y="354"/>
                    <a:pt x="314" y="353"/>
                    <a:pt x="327" y="351"/>
                  </a:cubicBezTo>
                  <a:cubicBezTo>
                    <a:pt x="592" y="318"/>
                    <a:pt x="782" y="33"/>
                    <a:pt x="147" y="1"/>
                  </a:cubicBezTo>
                  <a:cubicBezTo>
                    <a:pt x="141" y="0"/>
                    <a:pt x="135" y="0"/>
                    <a:pt x="129" y="0"/>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549;p36">
              <a:extLst>
                <a:ext uri="{FF2B5EF4-FFF2-40B4-BE49-F238E27FC236}">
                  <a16:creationId xmlns:a16="http://schemas.microsoft.com/office/drawing/2014/main" id="{0C70F413-923B-A121-489D-333A02631ACE}"/>
                </a:ext>
              </a:extLst>
            </p:cNvPr>
            <p:cNvSpPr/>
            <p:nvPr/>
          </p:nvSpPr>
          <p:spPr>
            <a:xfrm>
              <a:off x="4973875" y="2011125"/>
              <a:ext cx="14800" cy="31575"/>
            </a:xfrm>
            <a:custGeom>
              <a:avLst/>
              <a:gdLst/>
              <a:ahLst/>
              <a:cxnLst/>
              <a:rect l="l" t="t" r="r" b="b"/>
              <a:pathLst>
                <a:path w="592" h="1263" extrusionOk="0">
                  <a:moveTo>
                    <a:pt x="517" y="1"/>
                  </a:moveTo>
                  <a:cubicBezTo>
                    <a:pt x="495" y="1"/>
                    <a:pt x="465" y="10"/>
                    <a:pt x="424" y="34"/>
                  </a:cubicBezTo>
                  <a:cubicBezTo>
                    <a:pt x="255" y="151"/>
                    <a:pt x="1" y="617"/>
                    <a:pt x="297" y="1262"/>
                  </a:cubicBezTo>
                  <a:lnTo>
                    <a:pt x="424" y="775"/>
                  </a:lnTo>
                  <a:lnTo>
                    <a:pt x="572" y="109"/>
                  </a:lnTo>
                  <a:cubicBezTo>
                    <a:pt x="572" y="109"/>
                    <a:pt x="591" y="1"/>
                    <a:pt x="517" y="1"/>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550;p36">
              <a:extLst>
                <a:ext uri="{FF2B5EF4-FFF2-40B4-BE49-F238E27FC236}">
                  <a16:creationId xmlns:a16="http://schemas.microsoft.com/office/drawing/2014/main" id="{C5ABCA9D-009A-E454-6047-5A4DCBADC29D}"/>
                </a:ext>
              </a:extLst>
            </p:cNvPr>
            <p:cNvSpPr/>
            <p:nvPr/>
          </p:nvSpPr>
          <p:spPr>
            <a:xfrm>
              <a:off x="5096950" y="2168100"/>
              <a:ext cx="54275" cy="23250"/>
            </a:xfrm>
            <a:custGeom>
              <a:avLst/>
              <a:gdLst/>
              <a:ahLst/>
              <a:cxnLst/>
              <a:rect l="l" t="t" r="r" b="b"/>
              <a:pathLst>
                <a:path w="2171" h="930" extrusionOk="0">
                  <a:moveTo>
                    <a:pt x="1240" y="1"/>
                  </a:moveTo>
                  <a:cubicBezTo>
                    <a:pt x="1236" y="1"/>
                    <a:pt x="1232" y="1"/>
                    <a:pt x="1228" y="1"/>
                  </a:cubicBezTo>
                  <a:cubicBezTo>
                    <a:pt x="953" y="44"/>
                    <a:pt x="625" y="1"/>
                    <a:pt x="424" y="319"/>
                  </a:cubicBezTo>
                  <a:lnTo>
                    <a:pt x="0" y="531"/>
                  </a:lnTo>
                  <a:lnTo>
                    <a:pt x="424" y="775"/>
                  </a:lnTo>
                  <a:cubicBezTo>
                    <a:pt x="424" y="775"/>
                    <a:pt x="923" y="929"/>
                    <a:pt x="1262" y="929"/>
                  </a:cubicBezTo>
                  <a:cubicBezTo>
                    <a:pt x="1339" y="929"/>
                    <a:pt x="1408" y="921"/>
                    <a:pt x="1461" y="902"/>
                  </a:cubicBezTo>
                  <a:cubicBezTo>
                    <a:pt x="1747" y="796"/>
                    <a:pt x="1906" y="563"/>
                    <a:pt x="1906" y="563"/>
                  </a:cubicBezTo>
                  <a:cubicBezTo>
                    <a:pt x="2171" y="510"/>
                    <a:pt x="2096" y="351"/>
                    <a:pt x="1906" y="319"/>
                  </a:cubicBezTo>
                  <a:cubicBezTo>
                    <a:pt x="1842" y="309"/>
                    <a:pt x="1719" y="305"/>
                    <a:pt x="1582" y="305"/>
                  </a:cubicBezTo>
                  <a:cubicBezTo>
                    <a:pt x="1310" y="305"/>
                    <a:pt x="985" y="319"/>
                    <a:pt x="985" y="319"/>
                  </a:cubicBezTo>
                  <a:cubicBezTo>
                    <a:pt x="1144" y="309"/>
                    <a:pt x="1239" y="213"/>
                    <a:pt x="1303" y="129"/>
                  </a:cubicBezTo>
                  <a:cubicBezTo>
                    <a:pt x="1342" y="69"/>
                    <a:pt x="1298" y="1"/>
                    <a:pt x="1240" y="1"/>
                  </a:cubicBezTo>
                  <a:close/>
                </a:path>
              </a:pathLst>
            </a:custGeom>
            <a:solidFill>
              <a:srgbClr val="EB9A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551;p36">
              <a:extLst>
                <a:ext uri="{FF2B5EF4-FFF2-40B4-BE49-F238E27FC236}">
                  <a16:creationId xmlns:a16="http://schemas.microsoft.com/office/drawing/2014/main" id="{6179C905-BD69-FCB6-13EC-2ED465CBF2DF}"/>
                </a:ext>
              </a:extLst>
            </p:cNvPr>
            <p:cNvSpPr/>
            <p:nvPr/>
          </p:nvSpPr>
          <p:spPr>
            <a:xfrm>
              <a:off x="4991025" y="2147900"/>
              <a:ext cx="116525" cy="39575"/>
            </a:xfrm>
            <a:custGeom>
              <a:avLst/>
              <a:gdLst/>
              <a:ahLst/>
              <a:cxnLst/>
              <a:rect l="l" t="t" r="r" b="b"/>
              <a:pathLst>
                <a:path w="4661" h="1583" extrusionOk="0">
                  <a:moveTo>
                    <a:pt x="1672" y="0"/>
                  </a:moveTo>
                  <a:cubicBezTo>
                    <a:pt x="1611" y="0"/>
                    <a:pt x="1553" y="5"/>
                    <a:pt x="1496" y="16"/>
                  </a:cubicBezTo>
                  <a:cubicBezTo>
                    <a:pt x="1496" y="16"/>
                    <a:pt x="1490" y="16"/>
                    <a:pt x="1480" y="16"/>
                  </a:cubicBezTo>
                  <a:cubicBezTo>
                    <a:pt x="1323" y="16"/>
                    <a:pt x="1" y="35"/>
                    <a:pt x="479" y="672"/>
                  </a:cubicBezTo>
                  <a:cubicBezTo>
                    <a:pt x="997" y="1360"/>
                    <a:pt x="4661" y="1583"/>
                    <a:pt x="4661" y="1583"/>
                  </a:cubicBezTo>
                  <a:lnTo>
                    <a:pt x="4661" y="1127"/>
                  </a:lnTo>
                  <a:cubicBezTo>
                    <a:pt x="3712" y="979"/>
                    <a:pt x="2523" y="0"/>
                    <a:pt x="1672" y="0"/>
                  </a:cubicBezTo>
                  <a:close/>
                </a:path>
              </a:pathLst>
            </a:custGeom>
            <a:solidFill>
              <a:srgbClr val="9F51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552;p36">
              <a:extLst>
                <a:ext uri="{FF2B5EF4-FFF2-40B4-BE49-F238E27FC236}">
                  <a16:creationId xmlns:a16="http://schemas.microsoft.com/office/drawing/2014/main" id="{6F2C6CF9-3CB0-AC5B-2B32-9A7F908C3C02}"/>
                </a:ext>
              </a:extLst>
            </p:cNvPr>
            <p:cNvSpPr/>
            <p:nvPr/>
          </p:nvSpPr>
          <p:spPr>
            <a:xfrm>
              <a:off x="4917150" y="2098250"/>
              <a:ext cx="101750" cy="109250"/>
            </a:xfrm>
            <a:custGeom>
              <a:avLst/>
              <a:gdLst/>
              <a:ahLst/>
              <a:cxnLst/>
              <a:rect l="l" t="t" r="r" b="b"/>
              <a:pathLst>
                <a:path w="4070" h="4370" extrusionOk="0">
                  <a:moveTo>
                    <a:pt x="3371" y="1"/>
                  </a:moveTo>
                  <a:lnTo>
                    <a:pt x="787" y="1981"/>
                  </a:lnTo>
                  <a:cubicBezTo>
                    <a:pt x="480" y="2605"/>
                    <a:pt x="56" y="3134"/>
                    <a:pt x="25" y="3685"/>
                  </a:cubicBezTo>
                  <a:cubicBezTo>
                    <a:pt x="0" y="4103"/>
                    <a:pt x="973" y="4369"/>
                    <a:pt x="1979" y="4369"/>
                  </a:cubicBezTo>
                  <a:cubicBezTo>
                    <a:pt x="2272" y="4369"/>
                    <a:pt x="2567" y="4347"/>
                    <a:pt x="2841" y="4299"/>
                  </a:cubicBezTo>
                  <a:cubicBezTo>
                    <a:pt x="4069" y="4087"/>
                    <a:pt x="3995" y="4087"/>
                    <a:pt x="3985" y="2774"/>
                  </a:cubicBezTo>
                  <a:cubicBezTo>
                    <a:pt x="3974" y="1473"/>
                    <a:pt x="3371" y="1"/>
                    <a:pt x="3371" y="1"/>
                  </a:cubicBezTo>
                  <a:close/>
                </a:path>
              </a:pathLst>
            </a:custGeom>
            <a:solidFill>
              <a:srgbClr val="9F51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553;p36">
              <a:extLst>
                <a:ext uri="{FF2B5EF4-FFF2-40B4-BE49-F238E27FC236}">
                  <a16:creationId xmlns:a16="http://schemas.microsoft.com/office/drawing/2014/main" id="{2D711444-F589-DB39-68DC-609B3F6E2051}"/>
                </a:ext>
              </a:extLst>
            </p:cNvPr>
            <p:cNvSpPr/>
            <p:nvPr/>
          </p:nvSpPr>
          <p:spPr>
            <a:xfrm>
              <a:off x="4970175" y="2090150"/>
              <a:ext cx="46850" cy="92175"/>
            </a:xfrm>
            <a:custGeom>
              <a:avLst/>
              <a:gdLst/>
              <a:ahLst/>
              <a:cxnLst/>
              <a:rect l="l" t="t" r="r" b="b"/>
              <a:pathLst>
                <a:path w="1874" h="3687" extrusionOk="0">
                  <a:moveTo>
                    <a:pt x="619" y="0"/>
                  </a:moveTo>
                  <a:cubicBezTo>
                    <a:pt x="609" y="0"/>
                    <a:pt x="600" y="2"/>
                    <a:pt x="593" y="7"/>
                  </a:cubicBezTo>
                  <a:cubicBezTo>
                    <a:pt x="466" y="70"/>
                    <a:pt x="0" y="1415"/>
                    <a:pt x="0" y="1415"/>
                  </a:cubicBezTo>
                  <a:cubicBezTo>
                    <a:pt x="580" y="3323"/>
                    <a:pt x="1297" y="3687"/>
                    <a:pt x="1762" y="3687"/>
                  </a:cubicBezTo>
                  <a:cubicBezTo>
                    <a:pt x="1797" y="3687"/>
                    <a:pt x="1831" y="3685"/>
                    <a:pt x="1864" y="3681"/>
                  </a:cubicBezTo>
                  <a:lnTo>
                    <a:pt x="1874" y="2855"/>
                  </a:lnTo>
                  <a:cubicBezTo>
                    <a:pt x="1874" y="2855"/>
                    <a:pt x="1461" y="663"/>
                    <a:pt x="1344" y="579"/>
                  </a:cubicBezTo>
                  <a:cubicBezTo>
                    <a:pt x="1236" y="490"/>
                    <a:pt x="772" y="0"/>
                    <a:pt x="619" y="0"/>
                  </a:cubicBezTo>
                  <a:close/>
                </a:path>
              </a:pathLst>
            </a:custGeom>
            <a:solidFill>
              <a:srgbClr val="8942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554;p36">
              <a:extLst>
                <a:ext uri="{FF2B5EF4-FFF2-40B4-BE49-F238E27FC236}">
                  <a16:creationId xmlns:a16="http://schemas.microsoft.com/office/drawing/2014/main" id="{640E1250-7AEF-2E18-5725-2E3127BC9CB6}"/>
                </a:ext>
              </a:extLst>
            </p:cNvPr>
            <p:cNvSpPr/>
            <p:nvPr/>
          </p:nvSpPr>
          <p:spPr>
            <a:xfrm>
              <a:off x="4927550" y="2122700"/>
              <a:ext cx="63075" cy="42025"/>
            </a:xfrm>
            <a:custGeom>
              <a:avLst/>
              <a:gdLst/>
              <a:ahLst/>
              <a:cxnLst/>
              <a:rect l="l" t="t" r="r" b="b"/>
              <a:pathLst>
                <a:path w="2523" h="1681" extrusionOk="0">
                  <a:moveTo>
                    <a:pt x="1562" y="0"/>
                  </a:moveTo>
                  <a:cubicBezTo>
                    <a:pt x="1538" y="0"/>
                    <a:pt x="1518" y="3"/>
                    <a:pt x="1504" y="8"/>
                  </a:cubicBezTo>
                  <a:cubicBezTo>
                    <a:pt x="1345" y="60"/>
                    <a:pt x="318" y="1055"/>
                    <a:pt x="266" y="1087"/>
                  </a:cubicBezTo>
                  <a:cubicBezTo>
                    <a:pt x="212" y="1130"/>
                    <a:pt x="0" y="1606"/>
                    <a:pt x="0" y="1606"/>
                  </a:cubicBezTo>
                  <a:lnTo>
                    <a:pt x="0" y="1680"/>
                  </a:lnTo>
                  <a:cubicBezTo>
                    <a:pt x="800" y="1629"/>
                    <a:pt x="1474" y="999"/>
                    <a:pt x="1966" y="999"/>
                  </a:cubicBezTo>
                  <a:cubicBezTo>
                    <a:pt x="1989" y="999"/>
                    <a:pt x="2011" y="1000"/>
                    <a:pt x="2033" y="1003"/>
                  </a:cubicBezTo>
                  <a:cubicBezTo>
                    <a:pt x="2054" y="1006"/>
                    <a:pt x="2073" y="1007"/>
                    <a:pt x="2092" y="1007"/>
                  </a:cubicBezTo>
                  <a:cubicBezTo>
                    <a:pt x="2523" y="1007"/>
                    <a:pt x="2425" y="219"/>
                    <a:pt x="2425" y="219"/>
                  </a:cubicBezTo>
                  <a:cubicBezTo>
                    <a:pt x="2425" y="219"/>
                    <a:pt x="1796" y="0"/>
                    <a:pt x="1562" y="0"/>
                  </a:cubicBezTo>
                  <a:close/>
                </a:path>
              </a:pathLst>
            </a:custGeom>
            <a:solidFill>
              <a:srgbClr val="8942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555;p36">
              <a:extLst>
                <a:ext uri="{FF2B5EF4-FFF2-40B4-BE49-F238E27FC236}">
                  <a16:creationId xmlns:a16="http://schemas.microsoft.com/office/drawing/2014/main" id="{352F071E-D337-3ACB-80C6-4F2A2D2C82C7}"/>
                </a:ext>
              </a:extLst>
            </p:cNvPr>
            <p:cNvSpPr/>
            <p:nvPr/>
          </p:nvSpPr>
          <p:spPr>
            <a:xfrm>
              <a:off x="4968575" y="2050850"/>
              <a:ext cx="65150" cy="119550"/>
            </a:xfrm>
            <a:custGeom>
              <a:avLst/>
              <a:gdLst/>
              <a:ahLst/>
              <a:cxnLst/>
              <a:rect l="l" t="t" r="r" b="b"/>
              <a:pathLst>
                <a:path w="2606" h="4782" extrusionOk="0">
                  <a:moveTo>
                    <a:pt x="1107" y="1"/>
                  </a:moveTo>
                  <a:cubicBezTo>
                    <a:pt x="692" y="1"/>
                    <a:pt x="125" y="638"/>
                    <a:pt x="75" y="1282"/>
                  </a:cubicBezTo>
                  <a:cubicBezTo>
                    <a:pt x="1" y="2077"/>
                    <a:pt x="636" y="3823"/>
                    <a:pt x="1377" y="4554"/>
                  </a:cubicBezTo>
                  <a:cubicBezTo>
                    <a:pt x="1546" y="4718"/>
                    <a:pt x="1699" y="4782"/>
                    <a:pt x="1834" y="4782"/>
                  </a:cubicBezTo>
                  <a:cubicBezTo>
                    <a:pt x="2302" y="4782"/>
                    <a:pt x="2563" y="4025"/>
                    <a:pt x="2563" y="4025"/>
                  </a:cubicBezTo>
                  <a:cubicBezTo>
                    <a:pt x="2605" y="3188"/>
                    <a:pt x="1747" y="563"/>
                    <a:pt x="1377" y="129"/>
                  </a:cubicBezTo>
                  <a:cubicBezTo>
                    <a:pt x="1303" y="40"/>
                    <a:pt x="1210" y="1"/>
                    <a:pt x="1107" y="1"/>
                  </a:cubicBezTo>
                  <a:close/>
                </a:path>
              </a:pathLst>
            </a:custGeom>
            <a:solidFill>
              <a:srgbClr val="9F51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556;p36">
              <a:extLst>
                <a:ext uri="{FF2B5EF4-FFF2-40B4-BE49-F238E27FC236}">
                  <a16:creationId xmlns:a16="http://schemas.microsoft.com/office/drawing/2014/main" id="{811FE3B8-BBA0-A9D6-5702-303C269A77E8}"/>
                </a:ext>
              </a:extLst>
            </p:cNvPr>
            <p:cNvSpPr/>
            <p:nvPr/>
          </p:nvSpPr>
          <p:spPr>
            <a:xfrm>
              <a:off x="4915650" y="2047675"/>
              <a:ext cx="109075" cy="113700"/>
            </a:xfrm>
            <a:custGeom>
              <a:avLst/>
              <a:gdLst/>
              <a:ahLst/>
              <a:cxnLst/>
              <a:rect l="l" t="t" r="r" b="b"/>
              <a:pathLst>
                <a:path w="4363" h="4548" extrusionOk="0">
                  <a:moveTo>
                    <a:pt x="3085" y="1"/>
                  </a:moveTo>
                  <a:cubicBezTo>
                    <a:pt x="2212" y="1"/>
                    <a:pt x="1133" y="2397"/>
                    <a:pt x="847" y="3273"/>
                  </a:cubicBezTo>
                  <a:cubicBezTo>
                    <a:pt x="540" y="4173"/>
                    <a:pt x="0" y="4480"/>
                    <a:pt x="212" y="4533"/>
                  </a:cubicBezTo>
                  <a:cubicBezTo>
                    <a:pt x="249" y="4542"/>
                    <a:pt x="292" y="4548"/>
                    <a:pt x="344" y="4548"/>
                  </a:cubicBezTo>
                  <a:cubicBezTo>
                    <a:pt x="591" y="4548"/>
                    <a:pt x="1030" y="4420"/>
                    <a:pt x="1853" y="3929"/>
                  </a:cubicBezTo>
                  <a:cubicBezTo>
                    <a:pt x="2708" y="3429"/>
                    <a:pt x="3478" y="2099"/>
                    <a:pt x="4081" y="2099"/>
                  </a:cubicBezTo>
                  <a:cubicBezTo>
                    <a:pt x="4179" y="2099"/>
                    <a:pt x="4273" y="2134"/>
                    <a:pt x="4362" y="2214"/>
                  </a:cubicBezTo>
                  <a:cubicBezTo>
                    <a:pt x="4362" y="2214"/>
                    <a:pt x="4066" y="203"/>
                    <a:pt x="3187" y="12"/>
                  </a:cubicBezTo>
                  <a:cubicBezTo>
                    <a:pt x="3153" y="4"/>
                    <a:pt x="3119" y="1"/>
                    <a:pt x="3085" y="1"/>
                  </a:cubicBezTo>
                  <a:close/>
                </a:path>
              </a:pathLst>
            </a:custGeom>
            <a:solidFill>
              <a:srgbClr val="78B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557;p36">
              <a:extLst>
                <a:ext uri="{FF2B5EF4-FFF2-40B4-BE49-F238E27FC236}">
                  <a16:creationId xmlns:a16="http://schemas.microsoft.com/office/drawing/2014/main" id="{597226F6-9D53-66BE-EA60-9C0DBDEB8AF0}"/>
                </a:ext>
              </a:extLst>
            </p:cNvPr>
            <p:cNvSpPr/>
            <p:nvPr/>
          </p:nvSpPr>
          <p:spPr>
            <a:xfrm>
              <a:off x="5064925" y="1989175"/>
              <a:ext cx="4250" cy="7775"/>
            </a:xfrm>
            <a:custGeom>
              <a:avLst/>
              <a:gdLst/>
              <a:ahLst/>
              <a:cxnLst/>
              <a:rect l="l" t="t" r="r" b="b"/>
              <a:pathLst>
                <a:path w="170" h="311" extrusionOk="0">
                  <a:moveTo>
                    <a:pt x="71" y="1"/>
                  </a:moveTo>
                  <a:cubicBezTo>
                    <a:pt x="69" y="1"/>
                    <a:pt x="66" y="1"/>
                    <a:pt x="64" y="2"/>
                  </a:cubicBezTo>
                  <a:cubicBezTo>
                    <a:pt x="22" y="2"/>
                    <a:pt x="1" y="76"/>
                    <a:pt x="22" y="161"/>
                  </a:cubicBezTo>
                  <a:cubicBezTo>
                    <a:pt x="31" y="249"/>
                    <a:pt x="68" y="310"/>
                    <a:pt x="108" y="310"/>
                  </a:cubicBezTo>
                  <a:cubicBezTo>
                    <a:pt x="111" y="310"/>
                    <a:pt x="114" y="310"/>
                    <a:pt x="117" y="309"/>
                  </a:cubicBezTo>
                  <a:cubicBezTo>
                    <a:pt x="149" y="309"/>
                    <a:pt x="170" y="235"/>
                    <a:pt x="159" y="140"/>
                  </a:cubicBezTo>
                  <a:cubicBezTo>
                    <a:pt x="139" y="61"/>
                    <a:pt x="101" y="1"/>
                    <a:pt x="71" y="1"/>
                  </a:cubicBezTo>
                  <a:close/>
                </a:path>
              </a:pathLst>
            </a:custGeom>
            <a:solidFill>
              <a:srgbClr val="3235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558;p36">
              <a:extLst>
                <a:ext uri="{FF2B5EF4-FFF2-40B4-BE49-F238E27FC236}">
                  <a16:creationId xmlns:a16="http://schemas.microsoft.com/office/drawing/2014/main" id="{7A6807A8-4CDE-F18F-79FF-DC46B13D32F7}"/>
                </a:ext>
              </a:extLst>
            </p:cNvPr>
            <p:cNvSpPr/>
            <p:nvPr/>
          </p:nvSpPr>
          <p:spPr>
            <a:xfrm>
              <a:off x="5045075" y="1992350"/>
              <a:ext cx="4000" cy="7775"/>
            </a:xfrm>
            <a:custGeom>
              <a:avLst/>
              <a:gdLst/>
              <a:ahLst/>
              <a:cxnLst/>
              <a:rect l="l" t="t" r="r" b="b"/>
              <a:pathLst>
                <a:path w="160" h="311" extrusionOk="0">
                  <a:moveTo>
                    <a:pt x="62" y="1"/>
                  </a:moveTo>
                  <a:cubicBezTo>
                    <a:pt x="59" y="1"/>
                    <a:pt x="56" y="1"/>
                    <a:pt x="53" y="2"/>
                  </a:cubicBezTo>
                  <a:cubicBezTo>
                    <a:pt x="21" y="2"/>
                    <a:pt x="0" y="86"/>
                    <a:pt x="11" y="171"/>
                  </a:cubicBezTo>
                  <a:cubicBezTo>
                    <a:pt x="31" y="250"/>
                    <a:pt x="69" y="310"/>
                    <a:pt x="99" y="310"/>
                  </a:cubicBezTo>
                  <a:cubicBezTo>
                    <a:pt x="101" y="310"/>
                    <a:pt x="104" y="310"/>
                    <a:pt x="106" y="309"/>
                  </a:cubicBezTo>
                  <a:cubicBezTo>
                    <a:pt x="148" y="309"/>
                    <a:pt x="159" y="235"/>
                    <a:pt x="148" y="150"/>
                  </a:cubicBezTo>
                  <a:cubicBezTo>
                    <a:pt x="139" y="62"/>
                    <a:pt x="102" y="1"/>
                    <a:pt x="62" y="1"/>
                  </a:cubicBezTo>
                  <a:close/>
                </a:path>
              </a:pathLst>
            </a:custGeom>
            <a:solidFill>
              <a:srgbClr val="3235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559;p36">
              <a:extLst>
                <a:ext uri="{FF2B5EF4-FFF2-40B4-BE49-F238E27FC236}">
                  <a16:creationId xmlns:a16="http://schemas.microsoft.com/office/drawing/2014/main" id="{C17728B1-B824-675B-40D2-13560993887F}"/>
                </a:ext>
              </a:extLst>
            </p:cNvPr>
            <p:cNvSpPr/>
            <p:nvPr/>
          </p:nvSpPr>
          <p:spPr>
            <a:xfrm>
              <a:off x="5043750" y="2015425"/>
              <a:ext cx="18275" cy="7700"/>
            </a:xfrm>
            <a:custGeom>
              <a:avLst/>
              <a:gdLst/>
              <a:ahLst/>
              <a:cxnLst/>
              <a:rect l="l" t="t" r="r" b="b"/>
              <a:pathLst>
                <a:path w="731" h="308" extrusionOk="0">
                  <a:moveTo>
                    <a:pt x="731" y="0"/>
                  </a:moveTo>
                  <a:lnTo>
                    <a:pt x="1" y="10"/>
                  </a:lnTo>
                  <a:cubicBezTo>
                    <a:pt x="1" y="10"/>
                    <a:pt x="30" y="308"/>
                    <a:pt x="339" y="308"/>
                  </a:cubicBezTo>
                  <a:cubicBezTo>
                    <a:pt x="349" y="308"/>
                    <a:pt x="360" y="307"/>
                    <a:pt x="371" y="307"/>
                  </a:cubicBezTo>
                  <a:cubicBezTo>
                    <a:pt x="709" y="297"/>
                    <a:pt x="731" y="0"/>
                    <a:pt x="731" y="0"/>
                  </a:cubicBez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560;p36">
              <a:extLst>
                <a:ext uri="{FF2B5EF4-FFF2-40B4-BE49-F238E27FC236}">
                  <a16:creationId xmlns:a16="http://schemas.microsoft.com/office/drawing/2014/main" id="{8FC75FE9-CE55-014E-CDF4-2BF00AD644AC}"/>
                </a:ext>
              </a:extLst>
            </p:cNvPr>
            <p:cNvSpPr/>
            <p:nvPr/>
          </p:nvSpPr>
          <p:spPr>
            <a:xfrm>
              <a:off x="5058625" y="1998475"/>
              <a:ext cx="5525" cy="7350"/>
            </a:xfrm>
            <a:custGeom>
              <a:avLst/>
              <a:gdLst/>
              <a:ahLst/>
              <a:cxnLst/>
              <a:rect l="l" t="t" r="r" b="b"/>
              <a:pathLst>
                <a:path w="221" h="294" extrusionOk="0">
                  <a:moveTo>
                    <a:pt x="9" y="1"/>
                  </a:moveTo>
                  <a:lnTo>
                    <a:pt x="9" y="128"/>
                  </a:lnTo>
                  <a:cubicBezTo>
                    <a:pt x="0" y="225"/>
                    <a:pt x="81" y="294"/>
                    <a:pt x="170" y="294"/>
                  </a:cubicBezTo>
                  <a:cubicBezTo>
                    <a:pt x="187" y="294"/>
                    <a:pt x="204" y="291"/>
                    <a:pt x="220" y="286"/>
                  </a:cubicBezTo>
                  <a:cubicBezTo>
                    <a:pt x="220" y="286"/>
                    <a:pt x="51" y="64"/>
                    <a:pt x="20" y="11"/>
                  </a:cubicBezTo>
                  <a:lnTo>
                    <a:pt x="9" y="1"/>
                  </a:lnTo>
                  <a:close/>
                </a:path>
              </a:pathLst>
            </a:custGeom>
            <a:solidFill>
              <a:srgbClr val="CE5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561;p36">
              <a:extLst>
                <a:ext uri="{FF2B5EF4-FFF2-40B4-BE49-F238E27FC236}">
                  <a16:creationId xmlns:a16="http://schemas.microsoft.com/office/drawing/2014/main" id="{94EACEB8-4CE5-4A0F-7E00-9E5021E2F548}"/>
                </a:ext>
              </a:extLst>
            </p:cNvPr>
            <p:cNvSpPr/>
            <p:nvPr/>
          </p:nvSpPr>
          <p:spPr>
            <a:xfrm>
              <a:off x="4895000" y="2374050"/>
              <a:ext cx="109600" cy="89225"/>
            </a:xfrm>
            <a:custGeom>
              <a:avLst/>
              <a:gdLst/>
              <a:ahLst/>
              <a:cxnLst/>
              <a:rect l="l" t="t" r="r" b="b"/>
              <a:pathLst>
                <a:path w="4384" h="3569" extrusionOk="0">
                  <a:moveTo>
                    <a:pt x="2594" y="0"/>
                  </a:moveTo>
                  <a:lnTo>
                    <a:pt x="2033" y="3336"/>
                  </a:lnTo>
                  <a:lnTo>
                    <a:pt x="318" y="3399"/>
                  </a:lnTo>
                  <a:lnTo>
                    <a:pt x="318" y="1525"/>
                  </a:lnTo>
                  <a:cubicBezTo>
                    <a:pt x="318" y="1525"/>
                    <a:pt x="1" y="2583"/>
                    <a:pt x="64" y="3515"/>
                  </a:cubicBezTo>
                  <a:lnTo>
                    <a:pt x="4384" y="3568"/>
                  </a:lnTo>
                  <a:lnTo>
                    <a:pt x="4257" y="1366"/>
                  </a:lnTo>
                  <a:lnTo>
                    <a:pt x="4087" y="3399"/>
                  </a:lnTo>
                  <a:lnTo>
                    <a:pt x="2520" y="3336"/>
                  </a:lnTo>
                  <a:lnTo>
                    <a:pt x="2594" y="0"/>
                  </a:lnTo>
                  <a:close/>
                </a:path>
              </a:pathLst>
            </a:custGeom>
            <a:solidFill>
              <a:srgbClr val="658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562;p36">
              <a:extLst>
                <a:ext uri="{FF2B5EF4-FFF2-40B4-BE49-F238E27FC236}">
                  <a16:creationId xmlns:a16="http://schemas.microsoft.com/office/drawing/2014/main" id="{2FBFE9BE-2A3B-BD2D-3C12-075C9F3202F5}"/>
                </a:ext>
              </a:extLst>
            </p:cNvPr>
            <p:cNvSpPr/>
            <p:nvPr/>
          </p:nvSpPr>
          <p:spPr>
            <a:xfrm>
              <a:off x="4985250" y="2025475"/>
              <a:ext cx="550" cy="1350"/>
            </a:xfrm>
            <a:custGeom>
              <a:avLst/>
              <a:gdLst/>
              <a:ahLst/>
              <a:cxnLst/>
              <a:rect l="l" t="t" r="r" b="b"/>
              <a:pathLst>
                <a:path w="22" h="54" extrusionOk="0">
                  <a:moveTo>
                    <a:pt x="22" y="1"/>
                  </a:moveTo>
                  <a:lnTo>
                    <a:pt x="0" y="53"/>
                  </a:lnTo>
                  <a:lnTo>
                    <a:pt x="11" y="53"/>
                  </a:lnTo>
                  <a:lnTo>
                    <a:pt x="22" y="1"/>
                  </a:lnTo>
                  <a:close/>
                </a:path>
              </a:pathLst>
            </a:custGeom>
            <a:solidFill>
              <a:srgbClr val="C375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563;p36">
              <a:extLst>
                <a:ext uri="{FF2B5EF4-FFF2-40B4-BE49-F238E27FC236}">
                  <a16:creationId xmlns:a16="http://schemas.microsoft.com/office/drawing/2014/main" id="{AC4297BB-CEC5-96E9-0BC8-D8960956B973}"/>
                </a:ext>
              </a:extLst>
            </p:cNvPr>
            <p:cNvSpPr/>
            <p:nvPr/>
          </p:nvSpPr>
          <p:spPr>
            <a:xfrm>
              <a:off x="4982600" y="2013825"/>
              <a:ext cx="4800" cy="13000"/>
            </a:xfrm>
            <a:custGeom>
              <a:avLst/>
              <a:gdLst/>
              <a:ahLst/>
              <a:cxnLst/>
              <a:rect l="l" t="t" r="r" b="b"/>
              <a:pathLst>
                <a:path w="192" h="520" extrusionOk="0">
                  <a:moveTo>
                    <a:pt x="1" y="1"/>
                  </a:moveTo>
                  <a:lnTo>
                    <a:pt x="106" y="519"/>
                  </a:lnTo>
                  <a:lnTo>
                    <a:pt x="128" y="467"/>
                  </a:lnTo>
                  <a:lnTo>
                    <a:pt x="191" y="107"/>
                  </a:lnTo>
                  <a:cubicBezTo>
                    <a:pt x="149" y="96"/>
                    <a:pt x="64" y="64"/>
                    <a:pt x="22" y="11"/>
                  </a:cubicBezTo>
                  <a:cubicBezTo>
                    <a:pt x="12" y="11"/>
                    <a:pt x="12" y="1"/>
                    <a:pt x="1" y="1"/>
                  </a:cubicBezTo>
                  <a:close/>
                </a:path>
              </a:pathLst>
            </a:custGeom>
            <a:solidFill>
              <a:srgbClr val="C44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4" name="Google Shape;1484;p54">
            <a:extLst>
              <a:ext uri="{FF2B5EF4-FFF2-40B4-BE49-F238E27FC236}">
                <a16:creationId xmlns:a16="http://schemas.microsoft.com/office/drawing/2014/main" id="{7C3B5A51-F6E8-230C-5A16-7DD27456D0F0}"/>
              </a:ext>
            </a:extLst>
          </p:cNvPr>
          <p:cNvGrpSpPr/>
          <p:nvPr/>
        </p:nvGrpSpPr>
        <p:grpSpPr>
          <a:xfrm flipH="1">
            <a:off x="265003" y="3493397"/>
            <a:ext cx="662090" cy="666744"/>
            <a:chOff x="8072874" y="1531725"/>
            <a:chExt cx="794994" cy="827423"/>
          </a:xfrm>
        </p:grpSpPr>
        <p:sp>
          <p:nvSpPr>
            <p:cNvPr id="1535" name="Google Shape;1485;p54">
              <a:extLst>
                <a:ext uri="{FF2B5EF4-FFF2-40B4-BE49-F238E27FC236}">
                  <a16:creationId xmlns:a16="http://schemas.microsoft.com/office/drawing/2014/main" id="{17907E4E-38B1-19F0-359E-15DF0299B8F3}"/>
                </a:ext>
              </a:extLst>
            </p:cNvPr>
            <p:cNvSpPr/>
            <p:nvPr/>
          </p:nvSpPr>
          <p:spPr>
            <a:xfrm>
              <a:off x="8072874" y="1531725"/>
              <a:ext cx="794994" cy="827423"/>
            </a:xfrm>
            <a:custGeom>
              <a:avLst/>
              <a:gdLst/>
              <a:ahLst/>
              <a:cxnLst/>
              <a:rect l="l" t="t" r="r" b="b"/>
              <a:pathLst>
                <a:path w="9904" h="10308" extrusionOk="0">
                  <a:moveTo>
                    <a:pt x="7678" y="4015"/>
                  </a:moveTo>
                  <a:lnTo>
                    <a:pt x="6939" y="4470"/>
                  </a:lnTo>
                  <a:cubicBezTo>
                    <a:pt x="6980" y="4429"/>
                    <a:pt x="7000" y="4379"/>
                    <a:pt x="7020" y="4328"/>
                  </a:cubicBezTo>
                  <a:cubicBezTo>
                    <a:pt x="7112" y="4238"/>
                    <a:pt x="7202" y="4166"/>
                    <a:pt x="7314" y="4116"/>
                  </a:cubicBezTo>
                  <a:cubicBezTo>
                    <a:pt x="7435" y="4056"/>
                    <a:pt x="7557" y="4025"/>
                    <a:pt x="7678" y="4015"/>
                  </a:cubicBezTo>
                  <a:close/>
                  <a:moveTo>
                    <a:pt x="4745" y="4238"/>
                  </a:moveTo>
                  <a:cubicBezTo>
                    <a:pt x="4856" y="4238"/>
                    <a:pt x="4957" y="4238"/>
                    <a:pt x="5058" y="4258"/>
                  </a:cubicBezTo>
                  <a:lnTo>
                    <a:pt x="4765" y="4824"/>
                  </a:lnTo>
                  <a:lnTo>
                    <a:pt x="4644" y="4238"/>
                  </a:lnTo>
                  <a:close/>
                  <a:moveTo>
                    <a:pt x="4919" y="0"/>
                  </a:moveTo>
                  <a:cubicBezTo>
                    <a:pt x="4504" y="0"/>
                    <a:pt x="4090" y="55"/>
                    <a:pt x="3682" y="161"/>
                  </a:cubicBezTo>
                  <a:cubicBezTo>
                    <a:pt x="3156" y="302"/>
                    <a:pt x="2650" y="535"/>
                    <a:pt x="2196" y="839"/>
                  </a:cubicBezTo>
                  <a:cubicBezTo>
                    <a:pt x="1730" y="1142"/>
                    <a:pt x="1326" y="1516"/>
                    <a:pt x="982" y="1951"/>
                  </a:cubicBezTo>
                  <a:cubicBezTo>
                    <a:pt x="668" y="2356"/>
                    <a:pt x="425" y="2791"/>
                    <a:pt x="233" y="3267"/>
                  </a:cubicBezTo>
                  <a:lnTo>
                    <a:pt x="233" y="3276"/>
                  </a:lnTo>
                  <a:cubicBezTo>
                    <a:pt x="0" y="3550"/>
                    <a:pt x="51" y="3964"/>
                    <a:pt x="324" y="4187"/>
                  </a:cubicBezTo>
                  <a:lnTo>
                    <a:pt x="1690" y="5290"/>
                  </a:lnTo>
                  <a:cubicBezTo>
                    <a:pt x="1649" y="5299"/>
                    <a:pt x="1619" y="5310"/>
                    <a:pt x="1589" y="5330"/>
                  </a:cubicBezTo>
                  <a:cubicBezTo>
                    <a:pt x="1447" y="5421"/>
                    <a:pt x="1346" y="5553"/>
                    <a:pt x="1315" y="5715"/>
                  </a:cubicBezTo>
                  <a:lnTo>
                    <a:pt x="678" y="8345"/>
                  </a:lnTo>
                  <a:cubicBezTo>
                    <a:pt x="647" y="8506"/>
                    <a:pt x="668" y="8678"/>
                    <a:pt x="759" y="8820"/>
                  </a:cubicBezTo>
                  <a:cubicBezTo>
                    <a:pt x="850" y="8961"/>
                    <a:pt x="991" y="9053"/>
                    <a:pt x="1153" y="9093"/>
                  </a:cubicBezTo>
                  <a:lnTo>
                    <a:pt x="4583" y="9801"/>
                  </a:lnTo>
                  <a:cubicBezTo>
                    <a:pt x="4653" y="9851"/>
                    <a:pt x="4734" y="9882"/>
                    <a:pt x="4826" y="9892"/>
                  </a:cubicBezTo>
                  <a:cubicBezTo>
                    <a:pt x="4856" y="9897"/>
                    <a:pt x="4889" y="9900"/>
                    <a:pt x="4922" y="9900"/>
                  </a:cubicBezTo>
                  <a:cubicBezTo>
                    <a:pt x="4954" y="9900"/>
                    <a:pt x="4987" y="9897"/>
                    <a:pt x="5017" y="9892"/>
                  </a:cubicBezTo>
                  <a:lnTo>
                    <a:pt x="6939" y="10297"/>
                  </a:lnTo>
                  <a:cubicBezTo>
                    <a:pt x="6990" y="10307"/>
                    <a:pt x="7031" y="10307"/>
                    <a:pt x="7071" y="10307"/>
                  </a:cubicBezTo>
                  <a:cubicBezTo>
                    <a:pt x="7193" y="10307"/>
                    <a:pt x="7314" y="10267"/>
                    <a:pt x="7425" y="10195"/>
                  </a:cubicBezTo>
                  <a:cubicBezTo>
                    <a:pt x="7557" y="10105"/>
                    <a:pt x="7647" y="9953"/>
                    <a:pt x="7678" y="9781"/>
                  </a:cubicBezTo>
                  <a:lnTo>
                    <a:pt x="8012" y="7313"/>
                  </a:lnTo>
                  <a:cubicBezTo>
                    <a:pt x="8052" y="6999"/>
                    <a:pt x="7850" y="6706"/>
                    <a:pt x="7546" y="6635"/>
                  </a:cubicBezTo>
                  <a:lnTo>
                    <a:pt x="6383" y="6342"/>
                  </a:lnTo>
                  <a:lnTo>
                    <a:pt x="9509" y="4409"/>
                  </a:lnTo>
                  <a:cubicBezTo>
                    <a:pt x="9812" y="4217"/>
                    <a:pt x="9904" y="3822"/>
                    <a:pt x="9722" y="3519"/>
                  </a:cubicBezTo>
                  <a:cubicBezTo>
                    <a:pt x="9711" y="3499"/>
                    <a:pt x="9701" y="3479"/>
                    <a:pt x="9681" y="3469"/>
                  </a:cubicBezTo>
                  <a:cubicBezTo>
                    <a:pt x="9630" y="3317"/>
                    <a:pt x="9569" y="3155"/>
                    <a:pt x="9509" y="3013"/>
                  </a:cubicBezTo>
                  <a:cubicBezTo>
                    <a:pt x="9509" y="3004"/>
                    <a:pt x="9499" y="3004"/>
                    <a:pt x="9499" y="3004"/>
                  </a:cubicBezTo>
                  <a:cubicBezTo>
                    <a:pt x="9135" y="2174"/>
                    <a:pt x="8548" y="1466"/>
                    <a:pt x="7830" y="940"/>
                  </a:cubicBezTo>
                  <a:cubicBezTo>
                    <a:pt x="7092" y="414"/>
                    <a:pt x="6231" y="90"/>
                    <a:pt x="5341" y="19"/>
                  </a:cubicBezTo>
                  <a:cubicBezTo>
                    <a:pt x="5201" y="6"/>
                    <a:pt x="5060" y="0"/>
                    <a:pt x="4919" y="0"/>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1486;p54">
              <a:extLst>
                <a:ext uri="{FF2B5EF4-FFF2-40B4-BE49-F238E27FC236}">
                  <a16:creationId xmlns:a16="http://schemas.microsoft.com/office/drawing/2014/main" id="{B10C2219-35A8-2FEF-F166-3BD1D5C17F5A}"/>
                </a:ext>
              </a:extLst>
            </p:cNvPr>
            <p:cNvSpPr/>
            <p:nvPr/>
          </p:nvSpPr>
          <p:spPr>
            <a:xfrm>
              <a:off x="8132114" y="1704548"/>
              <a:ext cx="676435" cy="156767"/>
            </a:xfrm>
            <a:custGeom>
              <a:avLst/>
              <a:gdLst/>
              <a:ahLst/>
              <a:cxnLst/>
              <a:rect l="l" t="t" r="r" b="b"/>
              <a:pathLst>
                <a:path w="8427" h="1953" extrusionOk="0">
                  <a:moveTo>
                    <a:pt x="1073" y="1"/>
                  </a:moveTo>
                  <a:cubicBezTo>
                    <a:pt x="709" y="507"/>
                    <a:pt x="355" y="1022"/>
                    <a:pt x="1" y="1528"/>
                  </a:cubicBezTo>
                  <a:cubicBezTo>
                    <a:pt x="141" y="1477"/>
                    <a:pt x="431" y="1391"/>
                    <a:pt x="804" y="1391"/>
                  </a:cubicBezTo>
                  <a:cubicBezTo>
                    <a:pt x="1025" y="1391"/>
                    <a:pt x="1275" y="1421"/>
                    <a:pt x="1538" y="1508"/>
                  </a:cubicBezTo>
                  <a:cubicBezTo>
                    <a:pt x="1903" y="1629"/>
                    <a:pt x="2166" y="1811"/>
                    <a:pt x="2337" y="1953"/>
                  </a:cubicBezTo>
                  <a:cubicBezTo>
                    <a:pt x="2570" y="1801"/>
                    <a:pt x="3167" y="1467"/>
                    <a:pt x="4007" y="1467"/>
                  </a:cubicBezTo>
                  <a:cubicBezTo>
                    <a:pt x="4836" y="1467"/>
                    <a:pt x="5433" y="1801"/>
                    <a:pt x="5675" y="1953"/>
                  </a:cubicBezTo>
                  <a:cubicBezTo>
                    <a:pt x="5797" y="1771"/>
                    <a:pt x="6010" y="1559"/>
                    <a:pt x="6313" y="1406"/>
                  </a:cubicBezTo>
                  <a:cubicBezTo>
                    <a:pt x="6552" y="1291"/>
                    <a:pt x="6797" y="1246"/>
                    <a:pt x="7031" y="1246"/>
                  </a:cubicBezTo>
                  <a:cubicBezTo>
                    <a:pt x="7757" y="1246"/>
                    <a:pt x="8381" y="1672"/>
                    <a:pt x="8427" y="1710"/>
                  </a:cubicBezTo>
                  <a:lnTo>
                    <a:pt x="8204" y="1103"/>
                  </a:lnTo>
                  <a:lnTo>
                    <a:pt x="6970" y="61"/>
                  </a:lnTo>
                  <a:lnTo>
                    <a:pt x="1073" y="1"/>
                  </a:ln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1487;p54">
              <a:extLst>
                <a:ext uri="{FF2B5EF4-FFF2-40B4-BE49-F238E27FC236}">
                  <a16:creationId xmlns:a16="http://schemas.microsoft.com/office/drawing/2014/main" id="{CE62647F-AC8F-AAEE-E226-D23E1BB13CBF}"/>
                </a:ext>
              </a:extLst>
            </p:cNvPr>
            <p:cNvSpPr/>
            <p:nvPr/>
          </p:nvSpPr>
          <p:spPr>
            <a:xfrm>
              <a:off x="8132114" y="1580770"/>
              <a:ext cx="676435" cy="261038"/>
            </a:xfrm>
            <a:custGeom>
              <a:avLst/>
              <a:gdLst/>
              <a:ahLst/>
              <a:cxnLst/>
              <a:rect l="l" t="t" r="r" b="b"/>
              <a:pathLst>
                <a:path w="8427" h="3252" extrusionOk="0">
                  <a:moveTo>
                    <a:pt x="4207" y="1"/>
                  </a:moveTo>
                  <a:cubicBezTo>
                    <a:pt x="2345" y="1"/>
                    <a:pt x="630" y="1221"/>
                    <a:pt x="1" y="3070"/>
                  </a:cubicBezTo>
                  <a:cubicBezTo>
                    <a:pt x="112" y="2898"/>
                    <a:pt x="588" y="2251"/>
                    <a:pt x="1478" y="2038"/>
                  </a:cubicBezTo>
                  <a:cubicBezTo>
                    <a:pt x="1686" y="1987"/>
                    <a:pt x="1883" y="1969"/>
                    <a:pt x="2062" y="1969"/>
                  </a:cubicBezTo>
                  <a:cubicBezTo>
                    <a:pt x="2455" y="1969"/>
                    <a:pt x="2761" y="2060"/>
                    <a:pt x="2914" y="2109"/>
                  </a:cubicBezTo>
                  <a:cubicBezTo>
                    <a:pt x="3022" y="2021"/>
                    <a:pt x="3548" y="1571"/>
                    <a:pt x="4336" y="1571"/>
                  </a:cubicBezTo>
                  <a:cubicBezTo>
                    <a:pt x="4361" y="1571"/>
                    <a:pt x="4386" y="1572"/>
                    <a:pt x="4411" y="1573"/>
                  </a:cubicBezTo>
                  <a:cubicBezTo>
                    <a:pt x="5200" y="1613"/>
                    <a:pt x="5686" y="2079"/>
                    <a:pt x="5797" y="2190"/>
                  </a:cubicBezTo>
                  <a:cubicBezTo>
                    <a:pt x="5932" y="2145"/>
                    <a:pt x="6172" y="2084"/>
                    <a:pt x="6473" y="2084"/>
                  </a:cubicBezTo>
                  <a:cubicBezTo>
                    <a:pt x="6645" y="2084"/>
                    <a:pt x="6838" y="2104"/>
                    <a:pt x="7041" y="2159"/>
                  </a:cubicBezTo>
                  <a:cubicBezTo>
                    <a:pt x="7921" y="2393"/>
                    <a:pt x="8346" y="3101"/>
                    <a:pt x="8427" y="3252"/>
                  </a:cubicBezTo>
                  <a:cubicBezTo>
                    <a:pt x="7911" y="1451"/>
                    <a:pt x="6354" y="167"/>
                    <a:pt x="4553" y="15"/>
                  </a:cubicBezTo>
                  <a:cubicBezTo>
                    <a:pt x="4437" y="6"/>
                    <a:pt x="4322" y="1"/>
                    <a:pt x="4207" y="1"/>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1488;p54">
              <a:extLst>
                <a:ext uri="{FF2B5EF4-FFF2-40B4-BE49-F238E27FC236}">
                  <a16:creationId xmlns:a16="http://schemas.microsoft.com/office/drawing/2014/main" id="{AE53B774-DAC2-39FA-2886-F5DC38DF6071}"/>
                </a:ext>
              </a:extLst>
            </p:cNvPr>
            <p:cNvSpPr/>
            <p:nvPr/>
          </p:nvSpPr>
          <p:spPr>
            <a:xfrm>
              <a:off x="8128020" y="1824151"/>
              <a:ext cx="683820" cy="251566"/>
            </a:xfrm>
            <a:custGeom>
              <a:avLst/>
              <a:gdLst/>
              <a:ahLst/>
              <a:cxnLst/>
              <a:rect l="l" t="t" r="r" b="b"/>
              <a:pathLst>
                <a:path w="8519" h="3134" extrusionOk="0">
                  <a:moveTo>
                    <a:pt x="47" y="1"/>
                  </a:moveTo>
                  <a:cubicBezTo>
                    <a:pt x="37" y="1"/>
                    <a:pt x="27" y="6"/>
                    <a:pt x="21" y="18"/>
                  </a:cubicBezTo>
                  <a:cubicBezTo>
                    <a:pt x="1" y="28"/>
                    <a:pt x="11" y="58"/>
                    <a:pt x="21" y="69"/>
                  </a:cubicBezTo>
                  <a:lnTo>
                    <a:pt x="3804" y="3124"/>
                  </a:lnTo>
                  <a:cubicBezTo>
                    <a:pt x="3815" y="3133"/>
                    <a:pt x="3825" y="3133"/>
                    <a:pt x="3825" y="3133"/>
                  </a:cubicBezTo>
                  <a:lnTo>
                    <a:pt x="3845" y="3133"/>
                  </a:lnTo>
                  <a:lnTo>
                    <a:pt x="8498" y="251"/>
                  </a:lnTo>
                  <a:cubicBezTo>
                    <a:pt x="8518" y="240"/>
                    <a:pt x="8518" y="210"/>
                    <a:pt x="8509" y="200"/>
                  </a:cubicBezTo>
                  <a:cubicBezTo>
                    <a:pt x="8501" y="185"/>
                    <a:pt x="8488" y="176"/>
                    <a:pt x="8474" y="176"/>
                  </a:cubicBezTo>
                  <a:cubicBezTo>
                    <a:pt x="8468" y="176"/>
                    <a:pt x="8463" y="177"/>
                    <a:pt x="8458" y="179"/>
                  </a:cubicBezTo>
                  <a:lnTo>
                    <a:pt x="3835" y="3052"/>
                  </a:lnTo>
                  <a:lnTo>
                    <a:pt x="72" y="8"/>
                  </a:lnTo>
                  <a:cubicBezTo>
                    <a:pt x="64" y="4"/>
                    <a:pt x="55" y="1"/>
                    <a:pt x="47"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1489;p54">
              <a:extLst>
                <a:ext uri="{FF2B5EF4-FFF2-40B4-BE49-F238E27FC236}">
                  <a16:creationId xmlns:a16="http://schemas.microsoft.com/office/drawing/2014/main" id="{E535BF80-7BF7-F8A5-41B6-06CCA1BAA972}"/>
                </a:ext>
              </a:extLst>
            </p:cNvPr>
            <p:cNvSpPr/>
            <p:nvPr/>
          </p:nvSpPr>
          <p:spPr>
            <a:xfrm>
              <a:off x="8362733" y="1747412"/>
              <a:ext cx="238803" cy="328304"/>
            </a:xfrm>
            <a:custGeom>
              <a:avLst/>
              <a:gdLst/>
              <a:ahLst/>
              <a:cxnLst/>
              <a:rect l="l" t="t" r="r" b="b"/>
              <a:pathLst>
                <a:path w="2975" h="4090" extrusionOk="0">
                  <a:moveTo>
                    <a:pt x="41" y="0"/>
                  </a:moveTo>
                  <a:cubicBezTo>
                    <a:pt x="38" y="0"/>
                    <a:pt x="34" y="1"/>
                    <a:pt x="31" y="3"/>
                  </a:cubicBezTo>
                  <a:cubicBezTo>
                    <a:pt x="10" y="3"/>
                    <a:pt x="1" y="23"/>
                    <a:pt x="1" y="43"/>
                  </a:cubicBezTo>
                  <a:lnTo>
                    <a:pt x="871" y="4059"/>
                  </a:lnTo>
                  <a:cubicBezTo>
                    <a:pt x="871" y="4080"/>
                    <a:pt x="880" y="4089"/>
                    <a:pt x="901" y="4089"/>
                  </a:cubicBezTo>
                  <a:cubicBezTo>
                    <a:pt x="921" y="4089"/>
                    <a:pt x="931" y="4080"/>
                    <a:pt x="941" y="4069"/>
                  </a:cubicBezTo>
                  <a:lnTo>
                    <a:pt x="2964" y="134"/>
                  </a:lnTo>
                  <a:cubicBezTo>
                    <a:pt x="2975" y="114"/>
                    <a:pt x="2964" y="94"/>
                    <a:pt x="2944" y="83"/>
                  </a:cubicBezTo>
                  <a:cubicBezTo>
                    <a:pt x="2936" y="79"/>
                    <a:pt x="2927" y="77"/>
                    <a:pt x="2920" y="77"/>
                  </a:cubicBezTo>
                  <a:cubicBezTo>
                    <a:pt x="2909" y="77"/>
                    <a:pt x="2900" y="82"/>
                    <a:pt x="2894" y="94"/>
                  </a:cubicBezTo>
                  <a:lnTo>
                    <a:pt x="921" y="3938"/>
                  </a:lnTo>
                  <a:lnTo>
                    <a:pt x="82" y="33"/>
                  </a:lnTo>
                  <a:cubicBezTo>
                    <a:pt x="73" y="17"/>
                    <a:pt x="58" y="0"/>
                    <a:pt x="41"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1490;p54">
              <a:extLst>
                <a:ext uri="{FF2B5EF4-FFF2-40B4-BE49-F238E27FC236}">
                  <a16:creationId xmlns:a16="http://schemas.microsoft.com/office/drawing/2014/main" id="{3234BEF5-4F77-4703-D694-847712A933BF}"/>
                </a:ext>
              </a:extLst>
            </p:cNvPr>
            <p:cNvSpPr/>
            <p:nvPr/>
          </p:nvSpPr>
          <p:spPr>
            <a:xfrm>
              <a:off x="8315694" y="1857945"/>
              <a:ext cx="275246" cy="217773"/>
            </a:xfrm>
            <a:custGeom>
              <a:avLst/>
              <a:gdLst/>
              <a:ahLst/>
              <a:cxnLst/>
              <a:rect l="l" t="t" r="r" b="b"/>
              <a:pathLst>
                <a:path w="3429" h="2713" extrusionOk="0">
                  <a:moveTo>
                    <a:pt x="3385" y="1"/>
                  </a:moveTo>
                  <a:cubicBezTo>
                    <a:pt x="3373" y="1"/>
                    <a:pt x="3360" y="9"/>
                    <a:pt x="3348" y="21"/>
                  </a:cubicBezTo>
                  <a:lnTo>
                    <a:pt x="1497" y="2601"/>
                  </a:lnTo>
                  <a:lnTo>
                    <a:pt x="81" y="21"/>
                  </a:lnTo>
                  <a:cubicBezTo>
                    <a:pt x="75" y="10"/>
                    <a:pt x="65" y="5"/>
                    <a:pt x="55" y="5"/>
                  </a:cubicBezTo>
                  <a:cubicBezTo>
                    <a:pt x="47" y="5"/>
                    <a:pt x="38" y="7"/>
                    <a:pt x="30" y="12"/>
                  </a:cubicBezTo>
                  <a:cubicBezTo>
                    <a:pt x="10" y="21"/>
                    <a:pt x="0" y="42"/>
                    <a:pt x="10" y="62"/>
                  </a:cubicBezTo>
                  <a:lnTo>
                    <a:pt x="1457" y="2692"/>
                  </a:lnTo>
                  <a:cubicBezTo>
                    <a:pt x="1466" y="2703"/>
                    <a:pt x="1477" y="2712"/>
                    <a:pt x="1487" y="2712"/>
                  </a:cubicBezTo>
                  <a:cubicBezTo>
                    <a:pt x="1507" y="2712"/>
                    <a:pt x="1517" y="2712"/>
                    <a:pt x="1527" y="2703"/>
                  </a:cubicBezTo>
                  <a:lnTo>
                    <a:pt x="3419" y="62"/>
                  </a:lnTo>
                  <a:cubicBezTo>
                    <a:pt x="3429" y="42"/>
                    <a:pt x="3419" y="21"/>
                    <a:pt x="3409" y="12"/>
                  </a:cubicBezTo>
                  <a:cubicBezTo>
                    <a:pt x="3401" y="4"/>
                    <a:pt x="3393" y="1"/>
                    <a:pt x="3385"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1491;p54">
              <a:extLst>
                <a:ext uri="{FF2B5EF4-FFF2-40B4-BE49-F238E27FC236}">
                  <a16:creationId xmlns:a16="http://schemas.microsoft.com/office/drawing/2014/main" id="{EEF72167-BA9F-2B53-D38F-49640421C795}"/>
                </a:ext>
              </a:extLst>
            </p:cNvPr>
            <p:cNvSpPr/>
            <p:nvPr/>
          </p:nvSpPr>
          <p:spPr>
            <a:xfrm>
              <a:off x="8175139" y="2001790"/>
              <a:ext cx="492135" cy="308638"/>
            </a:xfrm>
            <a:custGeom>
              <a:avLst/>
              <a:gdLst/>
              <a:ahLst/>
              <a:cxnLst/>
              <a:rect l="l" t="t" r="r" b="b"/>
              <a:pathLst>
                <a:path w="6131" h="3845" extrusionOk="0">
                  <a:moveTo>
                    <a:pt x="628" y="0"/>
                  </a:moveTo>
                  <a:lnTo>
                    <a:pt x="1" y="2630"/>
                  </a:lnTo>
                  <a:lnTo>
                    <a:pt x="5797" y="3844"/>
                  </a:lnTo>
                  <a:lnTo>
                    <a:pt x="6131" y="1376"/>
                  </a:lnTo>
                  <a:lnTo>
                    <a:pt x="6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1492;p54">
              <a:extLst>
                <a:ext uri="{FF2B5EF4-FFF2-40B4-BE49-F238E27FC236}">
                  <a16:creationId xmlns:a16="http://schemas.microsoft.com/office/drawing/2014/main" id="{D7992B6A-3935-DB76-4990-509280F5714E}"/>
                </a:ext>
              </a:extLst>
            </p:cNvPr>
            <p:cNvSpPr/>
            <p:nvPr/>
          </p:nvSpPr>
          <p:spPr>
            <a:xfrm>
              <a:off x="8468289" y="2069940"/>
              <a:ext cx="198989" cy="240489"/>
            </a:xfrm>
            <a:custGeom>
              <a:avLst/>
              <a:gdLst/>
              <a:ahLst/>
              <a:cxnLst/>
              <a:rect l="l" t="t" r="r" b="b"/>
              <a:pathLst>
                <a:path w="2479" h="2996" extrusionOk="0">
                  <a:moveTo>
                    <a:pt x="395" y="1"/>
                  </a:moveTo>
                  <a:lnTo>
                    <a:pt x="1" y="2550"/>
                  </a:lnTo>
                  <a:lnTo>
                    <a:pt x="2145" y="2995"/>
                  </a:lnTo>
                  <a:lnTo>
                    <a:pt x="2479" y="527"/>
                  </a:lnTo>
                  <a:lnTo>
                    <a:pt x="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1493;p54">
              <a:extLst>
                <a:ext uri="{FF2B5EF4-FFF2-40B4-BE49-F238E27FC236}">
                  <a16:creationId xmlns:a16="http://schemas.microsoft.com/office/drawing/2014/main" id="{D62CD0BB-6F88-9557-BC51-7C3CF76943DD}"/>
                </a:ext>
              </a:extLst>
            </p:cNvPr>
            <p:cNvSpPr/>
            <p:nvPr/>
          </p:nvSpPr>
          <p:spPr>
            <a:xfrm>
              <a:off x="8465078" y="2067291"/>
              <a:ext cx="38209" cy="209746"/>
            </a:xfrm>
            <a:custGeom>
              <a:avLst/>
              <a:gdLst/>
              <a:ahLst/>
              <a:cxnLst/>
              <a:rect l="l" t="t" r="r" b="b"/>
              <a:pathLst>
                <a:path w="476" h="2613" extrusionOk="0">
                  <a:moveTo>
                    <a:pt x="435" y="1"/>
                  </a:moveTo>
                  <a:cubicBezTo>
                    <a:pt x="419" y="1"/>
                    <a:pt x="405" y="17"/>
                    <a:pt x="405" y="34"/>
                  </a:cubicBezTo>
                  <a:lnTo>
                    <a:pt x="0" y="2572"/>
                  </a:lnTo>
                  <a:cubicBezTo>
                    <a:pt x="0" y="2593"/>
                    <a:pt x="10" y="2613"/>
                    <a:pt x="30" y="2613"/>
                  </a:cubicBezTo>
                  <a:lnTo>
                    <a:pt x="41" y="2613"/>
                  </a:lnTo>
                  <a:cubicBezTo>
                    <a:pt x="61" y="2613"/>
                    <a:pt x="71" y="2603"/>
                    <a:pt x="81" y="2583"/>
                  </a:cubicBezTo>
                  <a:lnTo>
                    <a:pt x="475" y="44"/>
                  </a:lnTo>
                  <a:cubicBezTo>
                    <a:pt x="475" y="23"/>
                    <a:pt x="466" y="3"/>
                    <a:pt x="445" y="3"/>
                  </a:cubicBezTo>
                  <a:cubicBezTo>
                    <a:pt x="442" y="1"/>
                    <a:pt x="438" y="1"/>
                    <a:pt x="4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1494;p54">
              <a:extLst>
                <a:ext uri="{FF2B5EF4-FFF2-40B4-BE49-F238E27FC236}">
                  <a16:creationId xmlns:a16="http://schemas.microsoft.com/office/drawing/2014/main" id="{18C5684D-EA49-9A95-9375-A3446513399D}"/>
                </a:ext>
              </a:extLst>
            </p:cNvPr>
            <p:cNvSpPr/>
            <p:nvPr/>
          </p:nvSpPr>
          <p:spPr>
            <a:xfrm>
              <a:off x="8244172" y="2052923"/>
              <a:ext cx="194976" cy="177076"/>
            </a:xfrm>
            <a:custGeom>
              <a:avLst/>
              <a:gdLst/>
              <a:ahLst/>
              <a:cxnLst/>
              <a:rect l="l" t="t" r="r" b="b"/>
              <a:pathLst>
                <a:path w="2429" h="2206" extrusionOk="0">
                  <a:moveTo>
                    <a:pt x="1212" y="0"/>
                  </a:moveTo>
                  <a:cubicBezTo>
                    <a:pt x="716" y="0"/>
                    <a:pt x="263" y="340"/>
                    <a:pt x="142" y="850"/>
                  </a:cubicBezTo>
                  <a:cubicBezTo>
                    <a:pt x="1" y="1436"/>
                    <a:pt x="365" y="2034"/>
                    <a:pt x="952" y="2175"/>
                  </a:cubicBezTo>
                  <a:cubicBezTo>
                    <a:pt x="1039" y="2196"/>
                    <a:pt x="1126" y="2206"/>
                    <a:pt x="1212" y="2206"/>
                  </a:cubicBezTo>
                  <a:cubicBezTo>
                    <a:pt x="1713" y="2206"/>
                    <a:pt x="2166" y="1867"/>
                    <a:pt x="2287" y="1366"/>
                  </a:cubicBezTo>
                  <a:cubicBezTo>
                    <a:pt x="2429" y="769"/>
                    <a:pt x="2064" y="172"/>
                    <a:pt x="1467" y="31"/>
                  </a:cubicBezTo>
                  <a:cubicBezTo>
                    <a:pt x="1382" y="10"/>
                    <a:pt x="1296" y="0"/>
                    <a:pt x="1212" y="0"/>
                  </a:cubicBez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1495;p54">
              <a:extLst>
                <a:ext uri="{FF2B5EF4-FFF2-40B4-BE49-F238E27FC236}">
                  <a16:creationId xmlns:a16="http://schemas.microsoft.com/office/drawing/2014/main" id="{416A8AD4-E36B-0040-B811-A9F78F18FBAF}"/>
                </a:ext>
              </a:extLst>
            </p:cNvPr>
            <p:cNvSpPr/>
            <p:nvPr/>
          </p:nvSpPr>
          <p:spPr>
            <a:xfrm>
              <a:off x="8294583" y="2087038"/>
              <a:ext cx="108846" cy="102344"/>
            </a:xfrm>
            <a:custGeom>
              <a:avLst/>
              <a:gdLst/>
              <a:ahLst/>
              <a:cxnLst/>
              <a:rect l="l" t="t" r="r" b="b"/>
              <a:pathLst>
                <a:path w="1356" h="1275" extrusionOk="0">
                  <a:moveTo>
                    <a:pt x="324" y="0"/>
                  </a:moveTo>
                  <a:cubicBezTo>
                    <a:pt x="244" y="0"/>
                    <a:pt x="164" y="38"/>
                    <a:pt x="101" y="101"/>
                  </a:cubicBezTo>
                  <a:cubicBezTo>
                    <a:pt x="20" y="182"/>
                    <a:pt x="0" y="324"/>
                    <a:pt x="10" y="445"/>
                  </a:cubicBezTo>
                  <a:cubicBezTo>
                    <a:pt x="30" y="748"/>
                    <a:pt x="202" y="1022"/>
                    <a:pt x="374" y="1274"/>
                  </a:cubicBezTo>
                  <a:cubicBezTo>
                    <a:pt x="627" y="1092"/>
                    <a:pt x="870" y="910"/>
                    <a:pt x="1122" y="718"/>
                  </a:cubicBezTo>
                  <a:cubicBezTo>
                    <a:pt x="1214" y="658"/>
                    <a:pt x="1305" y="577"/>
                    <a:pt x="1335" y="476"/>
                  </a:cubicBezTo>
                  <a:cubicBezTo>
                    <a:pt x="1356" y="364"/>
                    <a:pt x="1295" y="253"/>
                    <a:pt x="1203" y="192"/>
                  </a:cubicBezTo>
                  <a:cubicBezTo>
                    <a:pt x="1153" y="161"/>
                    <a:pt x="1086" y="145"/>
                    <a:pt x="1019" y="145"/>
                  </a:cubicBezTo>
                  <a:cubicBezTo>
                    <a:pt x="979" y="145"/>
                    <a:pt x="938" y="151"/>
                    <a:pt x="900" y="162"/>
                  </a:cubicBezTo>
                  <a:cubicBezTo>
                    <a:pt x="819" y="182"/>
                    <a:pt x="738" y="233"/>
                    <a:pt x="677" y="283"/>
                  </a:cubicBezTo>
                  <a:cubicBezTo>
                    <a:pt x="646" y="309"/>
                    <a:pt x="630" y="334"/>
                    <a:pt x="620" y="334"/>
                  </a:cubicBezTo>
                  <a:cubicBezTo>
                    <a:pt x="614" y="334"/>
                    <a:pt x="611" y="326"/>
                    <a:pt x="607" y="303"/>
                  </a:cubicBezTo>
                  <a:cubicBezTo>
                    <a:pt x="587" y="243"/>
                    <a:pt x="607" y="192"/>
                    <a:pt x="576" y="141"/>
                  </a:cubicBezTo>
                  <a:cubicBezTo>
                    <a:pt x="536" y="81"/>
                    <a:pt x="465" y="31"/>
                    <a:pt x="394" y="10"/>
                  </a:cubicBezTo>
                  <a:cubicBezTo>
                    <a:pt x="371" y="3"/>
                    <a:pt x="348" y="0"/>
                    <a:pt x="324" y="0"/>
                  </a:cubicBezTo>
                  <a:close/>
                </a:path>
              </a:pathLst>
            </a:custGeom>
            <a:solidFill>
              <a:srgbClr val="839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 name="Group 329">
            <a:extLst>
              <a:ext uri="{FF2B5EF4-FFF2-40B4-BE49-F238E27FC236}">
                <a16:creationId xmlns:a16="http://schemas.microsoft.com/office/drawing/2014/main" id="{05F57154-F9F3-76A9-2773-E0D719381AFD}"/>
              </a:ext>
            </a:extLst>
          </p:cNvPr>
          <p:cNvGrpSpPr/>
          <p:nvPr/>
        </p:nvGrpSpPr>
        <p:grpSpPr>
          <a:xfrm rot="422830">
            <a:off x="8315675" y="4166114"/>
            <a:ext cx="783857" cy="754960"/>
            <a:chOff x="3957097" y="561874"/>
            <a:chExt cx="1235103" cy="1258989"/>
          </a:xfrm>
        </p:grpSpPr>
        <p:sp>
          <p:nvSpPr>
            <p:cNvPr id="331" name="Google Shape;1497;p54">
              <a:extLst>
                <a:ext uri="{FF2B5EF4-FFF2-40B4-BE49-F238E27FC236}">
                  <a16:creationId xmlns:a16="http://schemas.microsoft.com/office/drawing/2014/main" id="{3F0ED69E-9730-5C51-1321-0C9FF00A6E3C}"/>
                </a:ext>
              </a:extLst>
            </p:cNvPr>
            <p:cNvSpPr/>
            <p:nvPr/>
          </p:nvSpPr>
          <p:spPr>
            <a:xfrm flipH="1">
              <a:off x="3957097" y="561874"/>
              <a:ext cx="1235103" cy="1258989"/>
            </a:xfrm>
            <a:custGeom>
              <a:avLst/>
              <a:gdLst/>
              <a:ahLst/>
              <a:cxnLst/>
              <a:rect l="l" t="t" r="r" b="b"/>
              <a:pathLst>
                <a:path w="9773" h="9962" extrusionOk="0">
                  <a:moveTo>
                    <a:pt x="7598" y="3649"/>
                  </a:moveTo>
                  <a:lnTo>
                    <a:pt x="6931" y="4206"/>
                  </a:lnTo>
                  <a:cubicBezTo>
                    <a:pt x="6951" y="4155"/>
                    <a:pt x="6971" y="4105"/>
                    <a:pt x="6981" y="4054"/>
                  </a:cubicBezTo>
                  <a:cubicBezTo>
                    <a:pt x="7062" y="3943"/>
                    <a:pt x="7143" y="3862"/>
                    <a:pt x="7244" y="3801"/>
                  </a:cubicBezTo>
                  <a:cubicBezTo>
                    <a:pt x="7355" y="3720"/>
                    <a:pt x="7477" y="3680"/>
                    <a:pt x="7598" y="3649"/>
                  </a:cubicBezTo>
                  <a:close/>
                  <a:moveTo>
                    <a:pt x="5039" y="4246"/>
                  </a:moveTo>
                  <a:lnTo>
                    <a:pt x="4827" y="4853"/>
                  </a:lnTo>
                  <a:lnTo>
                    <a:pt x="4614" y="4287"/>
                  </a:lnTo>
                  <a:cubicBezTo>
                    <a:pt x="4654" y="4276"/>
                    <a:pt x="4685" y="4267"/>
                    <a:pt x="4715" y="4267"/>
                  </a:cubicBezTo>
                  <a:cubicBezTo>
                    <a:pt x="4827" y="4256"/>
                    <a:pt x="4928" y="4246"/>
                    <a:pt x="5039" y="4246"/>
                  </a:cubicBezTo>
                  <a:close/>
                  <a:moveTo>
                    <a:pt x="5002" y="0"/>
                  </a:moveTo>
                  <a:cubicBezTo>
                    <a:pt x="4913" y="0"/>
                    <a:pt x="4824" y="3"/>
                    <a:pt x="4735" y="8"/>
                  </a:cubicBezTo>
                  <a:cubicBezTo>
                    <a:pt x="4179" y="38"/>
                    <a:pt x="3633" y="160"/>
                    <a:pt x="3117" y="382"/>
                  </a:cubicBezTo>
                  <a:cubicBezTo>
                    <a:pt x="2611" y="594"/>
                    <a:pt x="2145" y="878"/>
                    <a:pt x="1731" y="1242"/>
                  </a:cubicBezTo>
                  <a:cubicBezTo>
                    <a:pt x="1316" y="1616"/>
                    <a:pt x="962" y="2041"/>
                    <a:pt x="679" y="2516"/>
                  </a:cubicBezTo>
                  <a:cubicBezTo>
                    <a:pt x="426" y="2952"/>
                    <a:pt x="234" y="3427"/>
                    <a:pt x="122" y="3923"/>
                  </a:cubicBezTo>
                  <a:lnTo>
                    <a:pt x="113" y="3923"/>
                  </a:lnTo>
                  <a:cubicBezTo>
                    <a:pt x="21" y="4074"/>
                    <a:pt x="1" y="4246"/>
                    <a:pt x="41" y="4418"/>
                  </a:cubicBezTo>
                  <a:cubicBezTo>
                    <a:pt x="82" y="4590"/>
                    <a:pt x="183" y="4732"/>
                    <a:pt x="335" y="4823"/>
                  </a:cubicBezTo>
                  <a:lnTo>
                    <a:pt x="2631" y="6209"/>
                  </a:lnTo>
                  <a:lnTo>
                    <a:pt x="2257" y="6259"/>
                  </a:lnTo>
                  <a:cubicBezTo>
                    <a:pt x="1943" y="6300"/>
                    <a:pt x="1711" y="6563"/>
                    <a:pt x="1721" y="6877"/>
                  </a:cubicBezTo>
                  <a:lnTo>
                    <a:pt x="1781" y="9365"/>
                  </a:lnTo>
                  <a:cubicBezTo>
                    <a:pt x="1792" y="9537"/>
                    <a:pt x="1862" y="9698"/>
                    <a:pt x="1984" y="9810"/>
                  </a:cubicBezTo>
                  <a:cubicBezTo>
                    <a:pt x="2105" y="9911"/>
                    <a:pt x="2247" y="9961"/>
                    <a:pt x="2399" y="9961"/>
                  </a:cubicBezTo>
                  <a:lnTo>
                    <a:pt x="2449" y="9961"/>
                  </a:lnTo>
                  <a:lnTo>
                    <a:pt x="4411" y="9770"/>
                  </a:lnTo>
                  <a:cubicBezTo>
                    <a:pt x="4462" y="9790"/>
                    <a:pt x="4523" y="9790"/>
                    <a:pt x="4573" y="9790"/>
                  </a:cubicBezTo>
                  <a:lnTo>
                    <a:pt x="4624" y="9790"/>
                  </a:lnTo>
                  <a:cubicBezTo>
                    <a:pt x="4705" y="9790"/>
                    <a:pt x="4776" y="9770"/>
                    <a:pt x="4847" y="9729"/>
                  </a:cubicBezTo>
                  <a:lnTo>
                    <a:pt x="8347" y="9395"/>
                  </a:lnTo>
                  <a:cubicBezTo>
                    <a:pt x="8509" y="9385"/>
                    <a:pt x="8660" y="9304"/>
                    <a:pt x="8761" y="9172"/>
                  </a:cubicBezTo>
                  <a:cubicBezTo>
                    <a:pt x="8862" y="9041"/>
                    <a:pt x="8913" y="8879"/>
                    <a:pt x="8893" y="8718"/>
                  </a:cubicBezTo>
                  <a:lnTo>
                    <a:pt x="8559" y="6027"/>
                  </a:lnTo>
                  <a:cubicBezTo>
                    <a:pt x="8539" y="5865"/>
                    <a:pt x="8448" y="5713"/>
                    <a:pt x="8327" y="5622"/>
                  </a:cubicBezTo>
                  <a:cubicBezTo>
                    <a:pt x="8220" y="5541"/>
                    <a:pt x="8095" y="5492"/>
                    <a:pt x="7966" y="5492"/>
                  </a:cubicBezTo>
                  <a:cubicBezTo>
                    <a:pt x="7934" y="5492"/>
                    <a:pt x="7903" y="5495"/>
                    <a:pt x="7871" y="5501"/>
                  </a:cubicBezTo>
                  <a:lnTo>
                    <a:pt x="7315" y="5571"/>
                  </a:lnTo>
                  <a:lnTo>
                    <a:pt x="9460" y="3791"/>
                  </a:lnTo>
                  <a:cubicBezTo>
                    <a:pt x="9732" y="3568"/>
                    <a:pt x="9773" y="3154"/>
                    <a:pt x="9550" y="2880"/>
                  </a:cubicBezTo>
                  <a:cubicBezTo>
                    <a:pt x="9530" y="2860"/>
                    <a:pt x="9520" y="2850"/>
                    <a:pt x="9510" y="2830"/>
                  </a:cubicBezTo>
                  <a:cubicBezTo>
                    <a:pt x="9439" y="2689"/>
                    <a:pt x="9358" y="2547"/>
                    <a:pt x="9267" y="2405"/>
                  </a:cubicBezTo>
                  <a:lnTo>
                    <a:pt x="9267" y="2395"/>
                  </a:lnTo>
                  <a:cubicBezTo>
                    <a:pt x="8781" y="1637"/>
                    <a:pt x="8114" y="1009"/>
                    <a:pt x="7325" y="585"/>
                  </a:cubicBezTo>
                  <a:cubicBezTo>
                    <a:pt x="6606" y="202"/>
                    <a:pt x="5804" y="0"/>
                    <a:pt x="5002" y="0"/>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1498;p54">
              <a:extLst>
                <a:ext uri="{FF2B5EF4-FFF2-40B4-BE49-F238E27FC236}">
                  <a16:creationId xmlns:a16="http://schemas.microsoft.com/office/drawing/2014/main" id="{537FA9F8-D0AA-DDE4-0EF2-C0816924C302}"/>
                </a:ext>
              </a:extLst>
            </p:cNvPr>
            <p:cNvSpPr/>
            <p:nvPr/>
          </p:nvSpPr>
          <p:spPr>
            <a:xfrm flipH="1">
              <a:off x="4049102" y="797949"/>
              <a:ext cx="1058678" cy="315949"/>
            </a:xfrm>
            <a:custGeom>
              <a:avLst/>
              <a:gdLst/>
              <a:ahLst/>
              <a:cxnLst/>
              <a:rect l="l" t="t" r="r" b="b"/>
              <a:pathLst>
                <a:path w="8377" h="2500" extrusionOk="0">
                  <a:moveTo>
                    <a:pt x="6717" y="1"/>
                  </a:moveTo>
                  <a:lnTo>
                    <a:pt x="861" y="740"/>
                  </a:lnTo>
                  <a:cubicBezTo>
                    <a:pt x="578" y="1286"/>
                    <a:pt x="284" y="1842"/>
                    <a:pt x="1" y="2399"/>
                  </a:cubicBezTo>
                  <a:cubicBezTo>
                    <a:pt x="179" y="2309"/>
                    <a:pt x="586" y="2129"/>
                    <a:pt x="1111" y="2129"/>
                  </a:cubicBezTo>
                  <a:cubicBezTo>
                    <a:pt x="1240" y="2129"/>
                    <a:pt x="1376" y="2140"/>
                    <a:pt x="1518" y="2166"/>
                  </a:cubicBezTo>
                  <a:cubicBezTo>
                    <a:pt x="1902" y="2237"/>
                    <a:pt x="2196" y="2378"/>
                    <a:pt x="2378" y="2500"/>
                  </a:cubicBezTo>
                  <a:cubicBezTo>
                    <a:pt x="2590" y="2318"/>
                    <a:pt x="3136" y="1903"/>
                    <a:pt x="3966" y="1792"/>
                  </a:cubicBezTo>
                  <a:cubicBezTo>
                    <a:pt x="4110" y="1772"/>
                    <a:pt x="4249" y="1764"/>
                    <a:pt x="4380" y="1764"/>
                  </a:cubicBezTo>
                  <a:cubicBezTo>
                    <a:pt x="5002" y="1764"/>
                    <a:pt x="5467" y="1953"/>
                    <a:pt x="5676" y="2044"/>
                  </a:cubicBezTo>
                  <a:cubicBezTo>
                    <a:pt x="5787" y="1852"/>
                    <a:pt x="5959" y="1610"/>
                    <a:pt x="6242" y="1417"/>
                  </a:cubicBezTo>
                  <a:cubicBezTo>
                    <a:pt x="6552" y="1210"/>
                    <a:pt x="6891" y="1141"/>
                    <a:pt x="7205" y="1141"/>
                  </a:cubicBezTo>
                  <a:cubicBezTo>
                    <a:pt x="7813" y="1141"/>
                    <a:pt x="8330" y="1401"/>
                    <a:pt x="8376" y="1428"/>
                  </a:cubicBezTo>
                  <a:lnTo>
                    <a:pt x="8083" y="861"/>
                  </a:lnTo>
                  <a:lnTo>
                    <a:pt x="6717" y="1"/>
                  </a:ln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1499;p54">
              <a:extLst>
                <a:ext uri="{FF2B5EF4-FFF2-40B4-BE49-F238E27FC236}">
                  <a16:creationId xmlns:a16="http://schemas.microsoft.com/office/drawing/2014/main" id="{09E819CA-97C1-96ED-B255-677F10B8A5BD}"/>
                </a:ext>
              </a:extLst>
            </p:cNvPr>
            <p:cNvSpPr/>
            <p:nvPr/>
          </p:nvSpPr>
          <p:spPr>
            <a:xfrm flipH="1">
              <a:off x="4049102" y="638839"/>
              <a:ext cx="1058678" cy="462295"/>
            </a:xfrm>
            <a:custGeom>
              <a:avLst/>
              <a:gdLst/>
              <a:ahLst/>
              <a:cxnLst/>
              <a:rect l="l" t="t" r="r" b="b"/>
              <a:pathLst>
                <a:path w="8377" h="3658" extrusionOk="0">
                  <a:moveTo>
                    <a:pt x="4313" y="0"/>
                  </a:moveTo>
                  <a:cubicBezTo>
                    <a:pt x="4241" y="0"/>
                    <a:pt x="4170" y="2"/>
                    <a:pt x="4098" y="6"/>
                  </a:cubicBezTo>
                  <a:cubicBezTo>
                    <a:pt x="2105" y="117"/>
                    <a:pt x="396" y="1614"/>
                    <a:pt x="1" y="3658"/>
                  </a:cubicBezTo>
                  <a:cubicBezTo>
                    <a:pt x="92" y="3465"/>
                    <a:pt x="476" y="2767"/>
                    <a:pt x="1326" y="2433"/>
                  </a:cubicBezTo>
                  <a:cubicBezTo>
                    <a:pt x="1667" y="2298"/>
                    <a:pt x="1987" y="2259"/>
                    <a:pt x="2247" y="2259"/>
                  </a:cubicBezTo>
                  <a:cubicBezTo>
                    <a:pt x="2474" y="2259"/>
                    <a:pt x="2654" y="2289"/>
                    <a:pt x="2763" y="2312"/>
                  </a:cubicBezTo>
                  <a:cubicBezTo>
                    <a:pt x="2853" y="2201"/>
                    <a:pt x="3339" y="1655"/>
                    <a:pt x="4168" y="1574"/>
                  </a:cubicBezTo>
                  <a:cubicBezTo>
                    <a:pt x="4233" y="1568"/>
                    <a:pt x="4296" y="1565"/>
                    <a:pt x="4357" y="1565"/>
                  </a:cubicBezTo>
                  <a:cubicBezTo>
                    <a:pt x="5044" y="1565"/>
                    <a:pt x="5514" y="1906"/>
                    <a:pt x="5635" y="1999"/>
                  </a:cubicBezTo>
                  <a:cubicBezTo>
                    <a:pt x="5805" y="1914"/>
                    <a:pt x="6144" y="1780"/>
                    <a:pt x="6588" y="1780"/>
                  </a:cubicBezTo>
                  <a:cubicBezTo>
                    <a:pt x="6674" y="1780"/>
                    <a:pt x="6765" y="1785"/>
                    <a:pt x="6859" y="1796"/>
                  </a:cubicBezTo>
                  <a:cubicBezTo>
                    <a:pt x="7760" y="1907"/>
                    <a:pt x="8275" y="2545"/>
                    <a:pt x="8376" y="2687"/>
                  </a:cubicBezTo>
                  <a:cubicBezTo>
                    <a:pt x="7648" y="1044"/>
                    <a:pt x="6042" y="0"/>
                    <a:pt x="4313" y="0"/>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1500;p54">
              <a:extLst>
                <a:ext uri="{FF2B5EF4-FFF2-40B4-BE49-F238E27FC236}">
                  <a16:creationId xmlns:a16="http://schemas.microsoft.com/office/drawing/2014/main" id="{0483CB49-0C75-CCC5-DF68-B85F2F22B62C}"/>
                </a:ext>
              </a:extLst>
            </p:cNvPr>
            <p:cNvSpPr/>
            <p:nvPr/>
          </p:nvSpPr>
          <p:spPr>
            <a:xfrm flipH="1">
              <a:off x="4042653" y="973492"/>
              <a:ext cx="1070181" cy="449785"/>
            </a:xfrm>
            <a:custGeom>
              <a:avLst/>
              <a:gdLst/>
              <a:ahLst/>
              <a:cxnLst/>
              <a:rect l="l" t="t" r="r" b="b"/>
              <a:pathLst>
                <a:path w="8468" h="3559" extrusionOk="0">
                  <a:moveTo>
                    <a:pt x="8422" y="1"/>
                  </a:moveTo>
                  <a:cubicBezTo>
                    <a:pt x="8412" y="1"/>
                    <a:pt x="8401" y="3"/>
                    <a:pt x="8396" y="8"/>
                  </a:cubicBezTo>
                  <a:lnTo>
                    <a:pt x="4199" y="3478"/>
                  </a:lnTo>
                  <a:lnTo>
                    <a:pt x="61" y="969"/>
                  </a:lnTo>
                  <a:cubicBezTo>
                    <a:pt x="55" y="966"/>
                    <a:pt x="50" y="965"/>
                    <a:pt x="45" y="965"/>
                  </a:cubicBezTo>
                  <a:cubicBezTo>
                    <a:pt x="30" y="965"/>
                    <a:pt x="18" y="975"/>
                    <a:pt x="11" y="989"/>
                  </a:cubicBezTo>
                  <a:cubicBezTo>
                    <a:pt x="0" y="999"/>
                    <a:pt x="0" y="1030"/>
                    <a:pt x="20" y="1040"/>
                  </a:cubicBezTo>
                  <a:lnTo>
                    <a:pt x="4188" y="3559"/>
                  </a:lnTo>
                  <a:lnTo>
                    <a:pt x="4208" y="3559"/>
                  </a:lnTo>
                  <a:cubicBezTo>
                    <a:pt x="4208" y="3559"/>
                    <a:pt x="4219" y="3559"/>
                    <a:pt x="4228" y="3548"/>
                  </a:cubicBezTo>
                  <a:lnTo>
                    <a:pt x="8447" y="69"/>
                  </a:lnTo>
                  <a:cubicBezTo>
                    <a:pt x="8457" y="48"/>
                    <a:pt x="8467" y="28"/>
                    <a:pt x="8447" y="8"/>
                  </a:cubicBezTo>
                  <a:cubicBezTo>
                    <a:pt x="8442" y="3"/>
                    <a:pt x="8432" y="1"/>
                    <a:pt x="8422"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1501;p54">
              <a:extLst>
                <a:ext uri="{FF2B5EF4-FFF2-40B4-BE49-F238E27FC236}">
                  <a16:creationId xmlns:a16="http://schemas.microsoft.com/office/drawing/2014/main" id="{4B7A8C57-DDC2-6324-631B-1FF8AB95338C}"/>
                </a:ext>
              </a:extLst>
            </p:cNvPr>
            <p:cNvSpPr/>
            <p:nvPr/>
          </p:nvSpPr>
          <p:spPr>
            <a:xfrm flipH="1">
              <a:off x="4390450" y="885785"/>
              <a:ext cx="373324" cy="537492"/>
            </a:xfrm>
            <a:custGeom>
              <a:avLst/>
              <a:gdLst/>
              <a:ahLst/>
              <a:cxnLst/>
              <a:rect l="l" t="t" r="r" b="b"/>
              <a:pathLst>
                <a:path w="2954" h="4253" extrusionOk="0">
                  <a:moveTo>
                    <a:pt x="2907" y="0"/>
                  </a:moveTo>
                  <a:cubicBezTo>
                    <a:pt x="2893" y="0"/>
                    <a:pt x="2880" y="10"/>
                    <a:pt x="2873" y="24"/>
                  </a:cubicBezTo>
                  <a:lnTo>
                    <a:pt x="1446" y="4101"/>
                  </a:lnTo>
                  <a:lnTo>
                    <a:pt x="81" y="348"/>
                  </a:lnTo>
                  <a:cubicBezTo>
                    <a:pt x="71" y="328"/>
                    <a:pt x="50" y="317"/>
                    <a:pt x="30" y="317"/>
                  </a:cubicBezTo>
                  <a:cubicBezTo>
                    <a:pt x="10" y="328"/>
                    <a:pt x="0" y="348"/>
                    <a:pt x="10" y="368"/>
                  </a:cubicBezTo>
                  <a:lnTo>
                    <a:pt x="1406" y="4233"/>
                  </a:lnTo>
                  <a:cubicBezTo>
                    <a:pt x="1416" y="4242"/>
                    <a:pt x="1426" y="4253"/>
                    <a:pt x="1446" y="4253"/>
                  </a:cubicBezTo>
                  <a:cubicBezTo>
                    <a:pt x="1457" y="4253"/>
                    <a:pt x="1477" y="4242"/>
                    <a:pt x="1477" y="4233"/>
                  </a:cubicBezTo>
                  <a:lnTo>
                    <a:pt x="2943" y="54"/>
                  </a:lnTo>
                  <a:cubicBezTo>
                    <a:pt x="2954" y="34"/>
                    <a:pt x="2943" y="14"/>
                    <a:pt x="2923" y="4"/>
                  </a:cubicBezTo>
                  <a:cubicBezTo>
                    <a:pt x="2918" y="1"/>
                    <a:pt x="2912" y="0"/>
                    <a:pt x="2907"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1502;p54">
              <a:extLst>
                <a:ext uri="{FF2B5EF4-FFF2-40B4-BE49-F238E27FC236}">
                  <a16:creationId xmlns:a16="http://schemas.microsoft.com/office/drawing/2014/main" id="{AD8E14B1-8BE9-F1DC-DB2E-D205495D1331}"/>
                </a:ext>
              </a:extLst>
            </p:cNvPr>
            <p:cNvSpPr/>
            <p:nvPr/>
          </p:nvSpPr>
          <p:spPr>
            <a:xfrm flipH="1">
              <a:off x="4384005" y="1051593"/>
              <a:ext cx="429687" cy="371680"/>
            </a:xfrm>
            <a:custGeom>
              <a:avLst/>
              <a:gdLst/>
              <a:ahLst/>
              <a:cxnLst/>
              <a:rect l="l" t="t" r="r" b="b"/>
              <a:pathLst>
                <a:path w="3400" h="2941" extrusionOk="0">
                  <a:moveTo>
                    <a:pt x="3344" y="0"/>
                  </a:moveTo>
                  <a:cubicBezTo>
                    <a:pt x="3334" y="0"/>
                    <a:pt x="3324" y="5"/>
                    <a:pt x="3318" y="17"/>
                  </a:cubicBezTo>
                  <a:lnTo>
                    <a:pt x="1832" y="2829"/>
                  </a:lnTo>
                  <a:lnTo>
                    <a:pt x="81" y="473"/>
                  </a:lnTo>
                  <a:cubicBezTo>
                    <a:pt x="69" y="461"/>
                    <a:pt x="57" y="456"/>
                    <a:pt x="45" y="456"/>
                  </a:cubicBezTo>
                  <a:cubicBezTo>
                    <a:pt x="37" y="456"/>
                    <a:pt x="29" y="458"/>
                    <a:pt x="20" y="462"/>
                  </a:cubicBezTo>
                  <a:cubicBezTo>
                    <a:pt x="11" y="473"/>
                    <a:pt x="0" y="503"/>
                    <a:pt x="20" y="513"/>
                  </a:cubicBezTo>
                  <a:lnTo>
                    <a:pt x="1811" y="2930"/>
                  </a:lnTo>
                  <a:cubicBezTo>
                    <a:pt x="1811" y="2941"/>
                    <a:pt x="1821" y="2941"/>
                    <a:pt x="1841" y="2941"/>
                  </a:cubicBezTo>
                  <a:cubicBezTo>
                    <a:pt x="1852" y="2941"/>
                    <a:pt x="1861" y="2930"/>
                    <a:pt x="1872" y="2921"/>
                  </a:cubicBezTo>
                  <a:lnTo>
                    <a:pt x="3389" y="57"/>
                  </a:lnTo>
                  <a:cubicBezTo>
                    <a:pt x="3399" y="37"/>
                    <a:pt x="3389" y="17"/>
                    <a:pt x="3369" y="7"/>
                  </a:cubicBezTo>
                  <a:cubicBezTo>
                    <a:pt x="3361" y="3"/>
                    <a:pt x="3352" y="0"/>
                    <a:pt x="3344"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1503;p54">
              <a:extLst>
                <a:ext uri="{FF2B5EF4-FFF2-40B4-BE49-F238E27FC236}">
                  <a16:creationId xmlns:a16="http://schemas.microsoft.com/office/drawing/2014/main" id="{B6AD3104-0353-7E02-16A9-B017E7B68956}"/>
                </a:ext>
              </a:extLst>
            </p:cNvPr>
            <p:cNvSpPr/>
            <p:nvPr/>
          </p:nvSpPr>
          <p:spPr>
            <a:xfrm flipH="1">
              <a:off x="4144893" y="1333673"/>
              <a:ext cx="751831" cy="410479"/>
            </a:xfrm>
            <a:custGeom>
              <a:avLst/>
              <a:gdLst/>
              <a:ahLst/>
              <a:cxnLst/>
              <a:rect l="l" t="t" r="r" b="b"/>
              <a:pathLst>
                <a:path w="5949" h="3248" extrusionOk="0">
                  <a:moveTo>
                    <a:pt x="5614" y="1"/>
                  </a:moveTo>
                  <a:lnTo>
                    <a:pt x="0" y="759"/>
                  </a:lnTo>
                  <a:lnTo>
                    <a:pt x="61" y="3247"/>
                  </a:lnTo>
                  <a:lnTo>
                    <a:pt x="5948" y="2681"/>
                  </a:lnTo>
                  <a:lnTo>
                    <a:pt x="56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1504;p54">
              <a:extLst>
                <a:ext uri="{FF2B5EF4-FFF2-40B4-BE49-F238E27FC236}">
                  <a16:creationId xmlns:a16="http://schemas.microsoft.com/office/drawing/2014/main" id="{C0E022B9-1A9C-718F-3EC4-E0815EB35A36}"/>
                </a:ext>
              </a:extLst>
            </p:cNvPr>
            <p:cNvSpPr/>
            <p:nvPr/>
          </p:nvSpPr>
          <p:spPr>
            <a:xfrm flipH="1">
              <a:off x="4614140" y="1392566"/>
              <a:ext cx="282584" cy="351586"/>
            </a:xfrm>
            <a:custGeom>
              <a:avLst/>
              <a:gdLst/>
              <a:ahLst/>
              <a:cxnLst/>
              <a:rect l="l" t="t" r="r" b="b"/>
              <a:pathLst>
                <a:path w="2236" h="2782" extrusionOk="0">
                  <a:moveTo>
                    <a:pt x="2124" y="0"/>
                  </a:moveTo>
                  <a:lnTo>
                    <a:pt x="0" y="293"/>
                  </a:lnTo>
                  <a:lnTo>
                    <a:pt x="61" y="2781"/>
                  </a:lnTo>
                  <a:lnTo>
                    <a:pt x="2235" y="2569"/>
                  </a:lnTo>
                  <a:lnTo>
                    <a:pt x="21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1505;p54">
              <a:extLst>
                <a:ext uri="{FF2B5EF4-FFF2-40B4-BE49-F238E27FC236}">
                  <a16:creationId xmlns:a16="http://schemas.microsoft.com/office/drawing/2014/main" id="{5573F416-3E48-24A8-BDA7-9CBA7F1BFFA1}"/>
                </a:ext>
              </a:extLst>
            </p:cNvPr>
            <p:cNvSpPr/>
            <p:nvPr/>
          </p:nvSpPr>
          <p:spPr>
            <a:xfrm flipH="1">
              <a:off x="4609085" y="1387382"/>
              <a:ext cx="24392" cy="335032"/>
            </a:xfrm>
            <a:custGeom>
              <a:avLst/>
              <a:gdLst/>
              <a:ahLst/>
              <a:cxnLst/>
              <a:rect l="l" t="t" r="r" b="b"/>
              <a:pathLst>
                <a:path w="193" h="2651" extrusionOk="0">
                  <a:moveTo>
                    <a:pt x="31" y="1"/>
                  </a:moveTo>
                  <a:cubicBezTo>
                    <a:pt x="11" y="10"/>
                    <a:pt x="1" y="21"/>
                    <a:pt x="1" y="41"/>
                  </a:cubicBezTo>
                  <a:lnTo>
                    <a:pt x="112" y="2610"/>
                  </a:lnTo>
                  <a:cubicBezTo>
                    <a:pt x="112" y="2631"/>
                    <a:pt x="132" y="2651"/>
                    <a:pt x="152" y="2651"/>
                  </a:cubicBezTo>
                  <a:cubicBezTo>
                    <a:pt x="172" y="2651"/>
                    <a:pt x="193" y="2631"/>
                    <a:pt x="193" y="2610"/>
                  </a:cubicBezTo>
                  <a:lnTo>
                    <a:pt x="71" y="41"/>
                  </a:lnTo>
                  <a:cubicBezTo>
                    <a:pt x="71" y="21"/>
                    <a:pt x="62" y="1"/>
                    <a:pt x="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1506;p54">
              <a:extLst>
                <a:ext uri="{FF2B5EF4-FFF2-40B4-BE49-F238E27FC236}">
                  <a16:creationId xmlns:a16="http://schemas.microsoft.com/office/drawing/2014/main" id="{E3B7BBA3-BD0D-07B6-CEBB-A1D582EB010D}"/>
                </a:ext>
              </a:extLst>
            </p:cNvPr>
            <p:cNvSpPr/>
            <p:nvPr/>
          </p:nvSpPr>
          <p:spPr>
            <a:xfrm flipH="1">
              <a:off x="4219079" y="1390290"/>
              <a:ext cx="295476" cy="278161"/>
            </a:xfrm>
            <a:custGeom>
              <a:avLst/>
              <a:gdLst/>
              <a:ahLst/>
              <a:cxnLst/>
              <a:rect l="l" t="t" r="r" b="b"/>
              <a:pathLst>
                <a:path w="2338" h="2201" extrusionOk="0">
                  <a:moveTo>
                    <a:pt x="1172" y="0"/>
                  </a:moveTo>
                  <a:cubicBezTo>
                    <a:pt x="1129" y="0"/>
                    <a:pt x="1086" y="3"/>
                    <a:pt x="1043" y="8"/>
                  </a:cubicBezTo>
                  <a:cubicBezTo>
                    <a:pt x="436" y="79"/>
                    <a:pt x="0" y="625"/>
                    <a:pt x="71" y="1232"/>
                  </a:cubicBezTo>
                  <a:cubicBezTo>
                    <a:pt x="137" y="1794"/>
                    <a:pt x="610" y="2200"/>
                    <a:pt x="1162" y="2200"/>
                  </a:cubicBezTo>
                  <a:cubicBezTo>
                    <a:pt x="1206" y="2200"/>
                    <a:pt x="1250" y="2198"/>
                    <a:pt x="1295" y="2193"/>
                  </a:cubicBezTo>
                  <a:cubicBezTo>
                    <a:pt x="1902" y="2122"/>
                    <a:pt x="2337" y="1576"/>
                    <a:pt x="2266" y="979"/>
                  </a:cubicBezTo>
                  <a:cubicBezTo>
                    <a:pt x="2201" y="415"/>
                    <a:pt x="1725" y="0"/>
                    <a:pt x="1172" y="0"/>
                  </a:cubicBez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1507;p54">
              <a:extLst>
                <a:ext uri="{FF2B5EF4-FFF2-40B4-BE49-F238E27FC236}">
                  <a16:creationId xmlns:a16="http://schemas.microsoft.com/office/drawing/2014/main" id="{1EB247C8-28C8-B48E-CB48-3528E740CABF}"/>
                </a:ext>
              </a:extLst>
            </p:cNvPr>
            <p:cNvSpPr/>
            <p:nvPr/>
          </p:nvSpPr>
          <p:spPr>
            <a:xfrm flipH="1">
              <a:off x="4293265" y="1438441"/>
              <a:ext cx="161132" cy="170231"/>
            </a:xfrm>
            <a:custGeom>
              <a:avLst/>
              <a:gdLst/>
              <a:ahLst/>
              <a:cxnLst/>
              <a:rect l="l" t="t" r="r" b="b"/>
              <a:pathLst>
                <a:path w="1275" h="1347" extrusionOk="0">
                  <a:moveTo>
                    <a:pt x="982" y="0"/>
                  </a:moveTo>
                  <a:cubicBezTo>
                    <a:pt x="936" y="0"/>
                    <a:pt x="891" y="11"/>
                    <a:pt x="850" y="31"/>
                  </a:cubicBezTo>
                  <a:cubicBezTo>
                    <a:pt x="728" y="72"/>
                    <a:pt x="688" y="183"/>
                    <a:pt x="607" y="264"/>
                  </a:cubicBezTo>
                  <a:cubicBezTo>
                    <a:pt x="544" y="156"/>
                    <a:pt x="553" y="24"/>
                    <a:pt x="414" y="24"/>
                  </a:cubicBezTo>
                  <a:cubicBezTo>
                    <a:pt x="396" y="24"/>
                    <a:pt x="376" y="27"/>
                    <a:pt x="354" y="31"/>
                  </a:cubicBezTo>
                  <a:cubicBezTo>
                    <a:pt x="263" y="42"/>
                    <a:pt x="182" y="112"/>
                    <a:pt x="131" y="193"/>
                  </a:cubicBezTo>
                  <a:cubicBezTo>
                    <a:pt x="0" y="395"/>
                    <a:pt x="50" y="669"/>
                    <a:pt x="172" y="871"/>
                  </a:cubicBezTo>
                  <a:cubicBezTo>
                    <a:pt x="304" y="1073"/>
                    <a:pt x="506" y="1215"/>
                    <a:pt x="698" y="1346"/>
                  </a:cubicBezTo>
                  <a:cubicBezTo>
                    <a:pt x="890" y="1144"/>
                    <a:pt x="1052" y="901"/>
                    <a:pt x="1174" y="649"/>
                  </a:cubicBezTo>
                  <a:cubicBezTo>
                    <a:pt x="1214" y="557"/>
                    <a:pt x="1254" y="456"/>
                    <a:pt x="1264" y="355"/>
                  </a:cubicBezTo>
                  <a:cubicBezTo>
                    <a:pt x="1275" y="254"/>
                    <a:pt x="1244" y="143"/>
                    <a:pt x="1163" y="72"/>
                  </a:cubicBezTo>
                  <a:cubicBezTo>
                    <a:pt x="1115" y="23"/>
                    <a:pt x="1049" y="0"/>
                    <a:pt x="9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271;p14">
            <a:extLst>
              <a:ext uri="{FF2B5EF4-FFF2-40B4-BE49-F238E27FC236}">
                <a16:creationId xmlns:a16="http://schemas.microsoft.com/office/drawing/2014/main" id="{57DA59B4-A14C-D262-398F-C060CB1A2717}"/>
              </a:ext>
            </a:extLst>
          </p:cNvPr>
          <p:cNvSpPr txBox="1">
            <a:spLocks/>
          </p:cNvSpPr>
          <p:nvPr/>
        </p:nvSpPr>
        <p:spPr>
          <a:xfrm>
            <a:off x="173108" y="4814995"/>
            <a:ext cx="8797783" cy="180974"/>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solidFill>
                  <a:schemeClr val="accent6"/>
                </a:solidFill>
                <a:latin typeface="Oswald" panose="00000500000000000000" pitchFamily="2" charset="0"/>
              </a:rPr>
              <a:pPr/>
              <a:t>13</a:t>
            </a:fld>
            <a:endParaRPr lang="en">
              <a:solidFill>
                <a:schemeClr val="accent6"/>
              </a:solidFill>
              <a:latin typeface="Oswald" panose="00000500000000000000" pitchFamily="2" charset="0"/>
            </a:endParaRPr>
          </a:p>
        </p:txBody>
      </p:sp>
      <p:sp>
        <p:nvSpPr>
          <p:cNvPr id="3" name="Google Shape;781;p40">
            <a:extLst>
              <a:ext uri="{FF2B5EF4-FFF2-40B4-BE49-F238E27FC236}">
                <a16:creationId xmlns:a16="http://schemas.microsoft.com/office/drawing/2014/main" id="{A8A1F2D5-F2B6-A8A5-DE93-6D167ADB81F5}"/>
              </a:ext>
            </a:extLst>
          </p:cNvPr>
          <p:cNvSpPr/>
          <p:nvPr/>
        </p:nvSpPr>
        <p:spPr>
          <a:xfrm>
            <a:off x="-389334" y="1083947"/>
            <a:ext cx="2683960" cy="528000"/>
          </a:xfrm>
          <a:prstGeom prst="roundRect">
            <a:avLst>
              <a:gd name="adj" fmla="val 50000"/>
            </a:avLst>
          </a:prstGeom>
          <a:solidFill>
            <a:srgbClr val="E65E4C"/>
          </a:solidFill>
          <a:ln w="76200" cap="flat" cmpd="sng">
            <a:solidFill>
              <a:srgbClr val="FFFF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801;p40">
            <a:extLst>
              <a:ext uri="{FF2B5EF4-FFF2-40B4-BE49-F238E27FC236}">
                <a16:creationId xmlns:a16="http://schemas.microsoft.com/office/drawing/2014/main" id="{00E47A17-9DE4-D96A-05B2-9E31DD8058A6}"/>
              </a:ext>
            </a:extLst>
          </p:cNvPr>
          <p:cNvSpPr txBox="1">
            <a:spLocks/>
          </p:cNvSpPr>
          <p:nvPr/>
        </p:nvSpPr>
        <p:spPr>
          <a:xfrm>
            <a:off x="54401" y="1144999"/>
            <a:ext cx="2084404" cy="440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ID" err="1">
                <a:solidFill>
                  <a:schemeClr val="bg1"/>
                </a:solidFill>
                <a:latin typeface="Domine SemiBold" panose="020B0604020202020204" charset="0"/>
              </a:rPr>
              <a:t>Pendeteksian</a:t>
            </a:r>
            <a:r>
              <a:rPr lang="en-ID">
                <a:solidFill>
                  <a:schemeClr val="bg1"/>
                </a:solidFill>
                <a:latin typeface="Domine SemiBold" panose="020B0604020202020204" charset="0"/>
              </a:rPr>
              <a:t> </a:t>
            </a:r>
            <a:r>
              <a:rPr lang="en-ID" err="1">
                <a:solidFill>
                  <a:schemeClr val="bg1"/>
                </a:solidFill>
                <a:latin typeface="Domine SemiBold" panose="020B0604020202020204" charset="0"/>
              </a:rPr>
              <a:t>Topik</a:t>
            </a:r>
            <a:endParaRPr lang="en-ID">
              <a:solidFill>
                <a:schemeClr val="bg1"/>
              </a:solidFill>
              <a:latin typeface="Domine SemiBold" panose="020B0604020202020204" charset="0"/>
            </a:endParaRPr>
          </a:p>
        </p:txBody>
      </p:sp>
    </p:spTree>
    <p:extLst>
      <p:ext uri="{BB962C8B-B14F-4D97-AF65-F5344CB8AC3E}">
        <p14:creationId xmlns:p14="http://schemas.microsoft.com/office/powerpoint/2010/main" val="2120537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57"/>
        <p:cNvGrpSpPr/>
        <p:nvPr/>
      </p:nvGrpSpPr>
      <p:grpSpPr>
        <a:xfrm>
          <a:off x="0" y="0"/>
          <a:ext cx="0" cy="0"/>
          <a:chOff x="0" y="0"/>
          <a:chExt cx="0" cy="0"/>
        </a:xfrm>
      </p:grpSpPr>
      <p:sp>
        <p:nvSpPr>
          <p:cNvPr id="2067" name="Google Shape;2067;p6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ID" err="1"/>
              <a:t>Tahapan</a:t>
            </a:r>
            <a:r>
              <a:rPr lang="en-ID"/>
              <a:t> </a:t>
            </a:r>
            <a:r>
              <a:rPr lang="en-ID" err="1"/>
              <a:t>Umum</a:t>
            </a:r>
            <a:r>
              <a:rPr lang="en-ID"/>
              <a:t> </a:t>
            </a:r>
            <a:r>
              <a:rPr lang="en-ID" err="1"/>
              <a:t>Simulasi</a:t>
            </a:r>
            <a:endParaRPr lang="en-ID"/>
          </a:p>
        </p:txBody>
      </p:sp>
      <p:grpSp>
        <p:nvGrpSpPr>
          <p:cNvPr id="2068" name="Google Shape;2068;p60"/>
          <p:cNvGrpSpPr/>
          <p:nvPr/>
        </p:nvGrpSpPr>
        <p:grpSpPr>
          <a:xfrm>
            <a:off x="7670686" y="150324"/>
            <a:ext cx="1233110" cy="1256957"/>
            <a:chOff x="1856136" y="1549944"/>
            <a:chExt cx="306652" cy="312583"/>
          </a:xfrm>
        </p:grpSpPr>
        <p:sp>
          <p:nvSpPr>
            <p:cNvPr id="2069" name="Google Shape;2069;p60"/>
            <p:cNvSpPr/>
            <p:nvPr/>
          </p:nvSpPr>
          <p:spPr>
            <a:xfrm>
              <a:off x="1856136" y="1549944"/>
              <a:ext cx="306652" cy="312583"/>
            </a:xfrm>
            <a:custGeom>
              <a:avLst/>
              <a:gdLst/>
              <a:ahLst/>
              <a:cxnLst/>
              <a:rect l="l" t="t" r="r" b="b"/>
              <a:pathLst>
                <a:path w="9773" h="9962" extrusionOk="0">
                  <a:moveTo>
                    <a:pt x="7598" y="3649"/>
                  </a:moveTo>
                  <a:lnTo>
                    <a:pt x="6931" y="4206"/>
                  </a:lnTo>
                  <a:cubicBezTo>
                    <a:pt x="6951" y="4155"/>
                    <a:pt x="6971" y="4105"/>
                    <a:pt x="6981" y="4054"/>
                  </a:cubicBezTo>
                  <a:cubicBezTo>
                    <a:pt x="7062" y="3943"/>
                    <a:pt x="7143" y="3862"/>
                    <a:pt x="7244" y="3801"/>
                  </a:cubicBezTo>
                  <a:cubicBezTo>
                    <a:pt x="7355" y="3720"/>
                    <a:pt x="7477" y="3680"/>
                    <a:pt x="7598" y="3649"/>
                  </a:cubicBezTo>
                  <a:close/>
                  <a:moveTo>
                    <a:pt x="5039" y="4246"/>
                  </a:moveTo>
                  <a:lnTo>
                    <a:pt x="4827" y="4853"/>
                  </a:lnTo>
                  <a:lnTo>
                    <a:pt x="4614" y="4287"/>
                  </a:lnTo>
                  <a:cubicBezTo>
                    <a:pt x="4654" y="4276"/>
                    <a:pt x="4685" y="4267"/>
                    <a:pt x="4715" y="4267"/>
                  </a:cubicBezTo>
                  <a:cubicBezTo>
                    <a:pt x="4827" y="4256"/>
                    <a:pt x="4928" y="4246"/>
                    <a:pt x="5039" y="4246"/>
                  </a:cubicBezTo>
                  <a:close/>
                  <a:moveTo>
                    <a:pt x="5002" y="0"/>
                  </a:moveTo>
                  <a:cubicBezTo>
                    <a:pt x="4913" y="0"/>
                    <a:pt x="4824" y="3"/>
                    <a:pt x="4735" y="8"/>
                  </a:cubicBezTo>
                  <a:cubicBezTo>
                    <a:pt x="4179" y="38"/>
                    <a:pt x="3633" y="160"/>
                    <a:pt x="3117" y="382"/>
                  </a:cubicBezTo>
                  <a:cubicBezTo>
                    <a:pt x="2611" y="594"/>
                    <a:pt x="2145" y="878"/>
                    <a:pt x="1731" y="1242"/>
                  </a:cubicBezTo>
                  <a:cubicBezTo>
                    <a:pt x="1316" y="1616"/>
                    <a:pt x="962" y="2041"/>
                    <a:pt x="679" y="2516"/>
                  </a:cubicBezTo>
                  <a:cubicBezTo>
                    <a:pt x="426" y="2952"/>
                    <a:pt x="234" y="3427"/>
                    <a:pt x="122" y="3923"/>
                  </a:cubicBezTo>
                  <a:lnTo>
                    <a:pt x="113" y="3923"/>
                  </a:lnTo>
                  <a:cubicBezTo>
                    <a:pt x="21" y="4074"/>
                    <a:pt x="1" y="4246"/>
                    <a:pt x="41" y="4418"/>
                  </a:cubicBezTo>
                  <a:cubicBezTo>
                    <a:pt x="82" y="4590"/>
                    <a:pt x="183" y="4732"/>
                    <a:pt x="335" y="4823"/>
                  </a:cubicBezTo>
                  <a:lnTo>
                    <a:pt x="2631" y="6209"/>
                  </a:lnTo>
                  <a:lnTo>
                    <a:pt x="2257" y="6259"/>
                  </a:lnTo>
                  <a:cubicBezTo>
                    <a:pt x="1943" y="6300"/>
                    <a:pt x="1711" y="6563"/>
                    <a:pt x="1721" y="6877"/>
                  </a:cubicBezTo>
                  <a:lnTo>
                    <a:pt x="1781" y="9365"/>
                  </a:lnTo>
                  <a:cubicBezTo>
                    <a:pt x="1792" y="9537"/>
                    <a:pt x="1862" y="9698"/>
                    <a:pt x="1984" y="9810"/>
                  </a:cubicBezTo>
                  <a:cubicBezTo>
                    <a:pt x="2105" y="9911"/>
                    <a:pt x="2247" y="9961"/>
                    <a:pt x="2399" y="9961"/>
                  </a:cubicBezTo>
                  <a:lnTo>
                    <a:pt x="2449" y="9961"/>
                  </a:lnTo>
                  <a:lnTo>
                    <a:pt x="4411" y="9770"/>
                  </a:lnTo>
                  <a:cubicBezTo>
                    <a:pt x="4462" y="9790"/>
                    <a:pt x="4523" y="9790"/>
                    <a:pt x="4573" y="9790"/>
                  </a:cubicBezTo>
                  <a:lnTo>
                    <a:pt x="4624" y="9790"/>
                  </a:lnTo>
                  <a:cubicBezTo>
                    <a:pt x="4705" y="9790"/>
                    <a:pt x="4776" y="9770"/>
                    <a:pt x="4847" y="9729"/>
                  </a:cubicBezTo>
                  <a:lnTo>
                    <a:pt x="8347" y="9395"/>
                  </a:lnTo>
                  <a:cubicBezTo>
                    <a:pt x="8509" y="9385"/>
                    <a:pt x="8660" y="9304"/>
                    <a:pt x="8761" y="9172"/>
                  </a:cubicBezTo>
                  <a:cubicBezTo>
                    <a:pt x="8862" y="9041"/>
                    <a:pt x="8913" y="8879"/>
                    <a:pt x="8893" y="8718"/>
                  </a:cubicBezTo>
                  <a:lnTo>
                    <a:pt x="8559" y="6027"/>
                  </a:lnTo>
                  <a:cubicBezTo>
                    <a:pt x="8539" y="5865"/>
                    <a:pt x="8448" y="5713"/>
                    <a:pt x="8327" y="5622"/>
                  </a:cubicBezTo>
                  <a:cubicBezTo>
                    <a:pt x="8220" y="5541"/>
                    <a:pt x="8095" y="5492"/>
                    <a:pt x="7966" y="5492"/>
                  </a:cubicBezTo>
                  <a:cubicBezTo>
                    <a:pt x="7934" y="5492"/>
                    <a:pt x="7903" y="5495"/>
                    <a:pt x="7871" y="5501"/>
                  </a:cubicBezTo>
                  <a:lnTo>
                    <a:pt x="7315" y="5571"/>
                  </a:lnTo>
                  <a:lnTo>
                    <a:pt x="9460" y="3791"/>
                  </a:lnTo>
                  <a:cubicBezTo>
                    <a:pt x="9732" y="3568"/>
                    <a:pt x="9773" y="3154"/>
                    <a:pt x="9550" y="2880"/>
                  </a:cubicBezTo>
                  <a:cubicBezTo>
                    <a:pt x="9530" y="2860"/>
                    <a:pt x="9520" y="2850"/>
                    <a:pt x="9510" y="2830"/>
                  </a:cubicBezTo>
                  <a:cubicBezTo>
                    <a:pt x="9439" y="2689"/>
                    <a:pt x="9358" y="2547"/>
                    <a:pt x="9267" y="2405"/>
                  </a:cubicBezTo>
                  <a:lnTo>
                    <a:pt x="9267" y="2395"/>
                  </a:lnTo>
                  <a:cubicBezTo>
                    <a:pt x="8781" y="1637"/>
                    <a:pt x="8114" y="1009"/>
                    <a:pt x="7325" y="585"/>
                  </a:cubicBezTo>
                  <a:cubicBezTo>
                    <a:pt x="6606" y="202"/>
                    <a:pt x="5804" y="0"/>
                    <a:pt x="5002" y="0"/>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60"/>
            <p:cNvSpPr/>
            <p:nvPr/>
          </p:nvSpPr>
          <p:spPr>
            <a:xfrm>
              <a:off x="1877096" y="1608557"/>
              <a:ext cx="262849" cy="78444"/>
            </a:xfrm>
            <a:custGeom>
              <a:avLst/>
              <a:gdLst/>
              <a:ahLst/>
              <a:cxnLst/>
              <a:rect l="l" t="t" r="r" b="b"/>
              <a:pathLst>
                <a:path w="8377" h="2500" extrusionOk="0">
                  <a:moveTo>
                    <a:pt x="6717" y="1"/>
                  </a:moveTo>
                  <a:lnTo>
                    <a:pt x="861" y="740"/>
                  </a:lnTo>
                  <a:cubicBezTo>
                    <a:pt x="578" y="1286"/>
                    <a:pt x="284" y="1842"/>
                    <a:pt x="1" y="2399"/>
                  </a:cubicBezTo>
                  <a:cubicBezTo>
                    <a:pt x="179" y="2309"/>
                    <a:pt x="586" y="2129"/>
                    <a:pt x="1111" y="2129"/>
                  </a:cubicBezTo>
                  <a:cubicBezTo>
                    <a:pt x="1240" y="2129"/>
                    <a:pt x="1376" y="2140"/>
                    <a:pt x="1518" y="2166"/>
                  </a:cubicBezTo>
                  <a:cubicBezTo>
                    <a:pt x="1902" y="2237"/>
                    <a:pt x="2196" y="2378"/>
                    <a:pt x="2378" y="2500"/>
                  </a:cubicBezTo>
                  <a:cubicBezTo>
                    <a:pt x="2590" y="2318"/>
                    <a:pt x="3136" y="1903"/>
                    <a:pt x="3966" y="1792"/>
                  </a:cubicBezTo>
                  <a:cubicBezTo>
                    <a:pt x="4110" y="1772"/>
                    <a:pt x="4249" y="1764"/>
                    <a:pt x="4380" y="1764"/>
                  </a:cubicBezTo>
                  <a:cubicBezTo>
                    <a:pt x="5002" y="1764"/>
                    <a:pt x="5467" y="1953"/>
                    <a:pt x="5676" y="2044"/>
                  </a:cubicBezTo>
                  <a:cubicBezTo>
                    <a:pt x="5787" y="1852"/>
                    <a:pt x="5959" y="1610"/>
                    <a:pt x="6242" y="1417"/>
                  </a:cubicBezTo>
                  <a:cubicBezTo>
                    <a:pt x="6552" y="1210"/>
                    <a:pt x="6891" y="1141"/>
                    <a:pt x="7205" y="1141"/>
                  </a:cubicBezTo>
                  <a:cubicBezTo>
                    <a:pt x="7813" y="1141"/>
                    <a:pt x="8330" y="1401"/>
                    <a:pt x="8376" y="1428"/>
                  </a:cubicBezTo>
                  <a:lnTo>
                    <a:pt x="8083" y="861"/>
                  </a:lnTo>
                  <a:lnTo>
                    <a:pt x="6717" y="1"/>
                  </a:ln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60"/>
            <p:cNvSpPr/>
            <p:nvPr/>
          </p:nvSpPr>
          <p:spPr>
            <a:xfrm>
              <a:off x="1877096" y="1569053"/>
              <a:ext cx="262849" cy="114779"/>
            </a:xfrm>
            <a:custGeom>
              <a:avLst/>
              <a:gdLst/>
              <a:ahLst/>
              <a:cxnLst/>
              <a:rect l="l" t="t" r="r" b="b"/>
              <a:pathLst>
                <a:path w="8377" h="3658" extrusionOk="0">
                  <a:moveTo>
                    <a:pt x="4313" y="0"/>
                  </a:moveTo>
                  <a:cubicBezTo>
                    <a:pt x="4241" y="0"/>
                    <a:pt x="4170" y="2"/>
                    <a:pt x="4098" y="6"/>
                  </a:cubicBezTo>
                  <a:cubicBezTo>
                    <a:pt x="2105" y="117"/>
                    <a:pt x="396" y="1614"/>
                    <a:pt x="1" y="3658"/>
                  </a:cubicBezTo>
                  <a:cubicBezTo>
                    <a:pt x="92" y="3465"/>
                    <a:pt x="476" y="2767"/>
                    <a:pt x="1326" y="2433"/>
                  </a:cubicBezTo>
                  <a:cubicBezTo>
                    <a:pt x="1667" y="2298"/>
                    <a:pt x="1987" y="2259"/>
                    <a:pt x="2247" y="2259"/>
                  </a:cubicBezTo>
                  <a:cubicBezTo>
                    <a:pt x="2474" y="2259"/>
                    <a:pt x="2654" y="2289"/>
                    <a:pt x="2763" y="2312"/>
                  </a:cubicBezTo>
                  <a:cubicBezTo>
                    <a:pt x="2853" y="2201"/>
                    <a:pt x="3339" y="1655"/>
                    <a:pt x="4168" y="1574"/>
                  </a:cubicBezTo>
                  <a:cubicBezTo>
                    <a:pt x="4233" y="1568"/>
                    <a:pt x="4296" y="1565"/>
                    <a:pt x="4357" y="1565"/>
                  </a:cubicBezTo>
                  <a:cubicBezTo>
                    <a:pt x="5044" y="1565"/>
                    <a:pt x="5514" y="1906"/>
                    <a:pt x="5635" y="1999"/>
                  </a:cubicBezTo>
                  <a:cubicBezTo>
                    <a:pt x="5805" y="1914"/>
                    <a:pt x="6144" y="1780"/>
                    <a:pt x="6588" y="1780"/>
                  </a:cubicBezTo>
                  <a:cubicBezTo>
                    <a:pt x="6674" y="1780"/>
                    <a:pt x="6765" y="1785"/>
                    <a:pt x="6859" y="1796"/>
                  </a:cubicBezTo>
                  <a:cubicBezTo>
                    <a:pt x="7760" y="1907"/>
                    <a:pt x="8275" y="2545"/>
                    <a:pt x="8376" y="2687"/>
                  </a:cubicBezTo>
                  <a:cubicBezTo>
                    <a:pt x="7648" y="1044"/>
                    <a:pt x="6042" y="0"/>
                    <a:pt x="4313" y="0"/>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60"/>
            <p:cNvSpPr/>
            <p:nvPr/>
          </p:nvSpPr>
          <p:spPr>
            <a:xfrm>
              <a:off x="1875841" y="1652141"/>
              <a:ext cx="265705" cy="111673"/>
            </a:xfrm>
            <a:custGeom>
              <a:avLst/>
              <a:gdLst/>
              <a:ahLst/>
              <a:cxnLst/>
              <a:rect l="l" t="t" r="r" b="b"/>
              <a:pathLst>
                <a:path w="8468" h="3559" extrusionOk="0">
                  <a:moveTo>
                    <a:pt x="8422" y="1"/>
                  </a:moveTo>
                  <a:cubicBezTo>
                    <a:pt x="8412" y="1"/>
                    <a:pt x="8401" y="3"/>
                    <a:pt x="8396" y="8"/>
                  </a:cubicBezTo>
                  <a:lnTo>
                    <a:pt x="4199" y="3478"/>
                  </a:lnTo>
                  <a:lnTo>
                    <a:pt x="61" y="969"/>
                  </a:lnTo>
                  <a:cubicBezTo>
                    <a:pt x="55" y="966"/>
                    <a:pt x="50" y="965"/>
                    <a:pt x="45" y="965"/>
                  </a:cubicBezTo>
                  <a:cubicBezTo>
                    <a:pt x="30" y="965"/>
                    <a:pt x="18" y="975"/>
                    <a:pt x="11" y="989"/>
                  </a:cubicBezTo>
                  <a:cubicBezTo>
                    <a:pt x="0" y="999"/>
                    <a:pt x="0" y="1030"/>
                    <a:pt x="20" y="1040"/>
                  </a:cubicBezTo>
                  <a:lnTo>
                    <a:pt x="4188" y="3559"/>
                  </a:lnTo>
                  <a:lnTo>
                    <a:pt x="4208" y="3559"/>
                  </a:lnTo>
                  <a:cubicBezTo>
                    <a:pt x="4208" y="3559"/>
                    <a:pt x="4219" y="3559"/>
                    <a:pt x="4228" y="3548"/>
                  </a:cubicBezTo>
                  <a:lnTo>
                    <a:pt x="8447" y="69"/>
                  </a:lnTo>
                  <a:cubicBezTo>
                    <a:pt x="8457" y="48"/>
                    <a:pt x="8467" y="28"/>
                    <a:pt x="8447" y="8"/>
                  </a:cubicBezTo>
                  <a:cubicBezTo>
                    <a:pt x="8442" y="3"/>
                    <a:pt x="8432" y="1"/>
                    <a:pt x="8422"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60"/>
            <p:cNvSpPr/>
            <p:nvPr/>
          </p:nvSpPr>
          <p:spPr>
            <a:xfrm>
              <a:off x="1962506" y="1630365"/>
              <a:ext cx="92689" cy="133449"/>
            </a:xfrm>
            <a:custGeom>
              <a:avLst/>
              <a:gdLst/>
              <a:ahLst/>
              <a:cxnLst/>
              <a:rect l="l" t="t" r="r" b="b"/>
              <a:pathLst>
                <a:path w="2954" h="4253" extrusionOk="0">
                  <a:moveTo>
                    <a:pt x="2907" y="0"/>
                  </a:moveTo>
                  <a:cubicBezTo>
                    <a:pt x="2893" y="0"/>
                    <a:pt x="2880" y="10"/>
                    <a:pt x="2873" y="24"/>
                  </a:cubicBezTo>
                  <a:lnTo>
                    <a:pt x="1446" y="4101"/>
                  </a:lnTo>
                  <a:lnTo>
                    <a:pt x="81" y="348"/>
                  </a:lnTo>
                  <a:cubicBezTo>
                    <a:pt x="71" y="328"/>
                    <a:pt x="50" y="317"/>
                    <a:pt x="30" y="317"/>
                  </a:cubicBezTo>
                  <a:cubicBezTo>
                    <a:pt x="10" y="328"/>
                    <a:pt x="0" y="348"/>
                    <a:pt x="10" y="368"/>
                  </a:cubicBezTo>
                  <a:lnTo>
                    <a:pt x="1406" y="4233"/>
                  </a:lnTo>
                  <a:cubicBezTo>
                    <a:pt x="1416" y="4242"/>
                    <a:pt x="1426" y="4253"/>
                    <a:pt x="1446" y="4253"/>
                  </a:cubicBezTo>
                  <a:cubicBezTo>
                    <a:pt x="1457" y="4253"/>
                    <a:pt x="1477" y="4242"/>
                    <a:pt x="1477" y="4233"/>
                  </a:cubicBezTo>
                  <a:lnTo>
                    <a:pt x="2943" y="54"/>
                  </a:lnTo>
                  <a:cubicBezTo>
                    <a:pt x="2954" y="34"/>
                    <a:pt x="2943" y="14"/>
                    <a:pt x="2923" y="4"/>
                  </a:cubicBezTo>
                  <a:cubicBezTo>
                    <a:pt x="2918" y="1"/>
                    <a:pt x="2912" y="0"/>
                    <a:pt x="2907"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60"/>
            <p:cNvSpPr/>
            <p:nvPr/>
          </p:nvSpPr>
          <p:spPr>
            <a:xfrm>
              <a:off x="1950112" y="1671532"/>
              <a:ext cx="106683" cy="92281"/>
            </a:xfrm>
            <a:custGeom>
              <a:avLst/>
              <a:gdLst/>
              <a:ahLst/>
              <a:cxnLst/>
              <a:rect l="l" t="t" r="r" b="b"/>
              <a:pathLst>
                <a:path w="3400" h="2941" extrusionOk="0">
                  <a:moveTo>
                    <a:pt x="3344" y="0"/>
                  </a:moveTo>
                  <a:cubicBezTo>
                    <a:pt x="3334" y="0"/>
                    <a:pt x="3324" y="5"/>
                    <a:pt x="3318" y="17"/>
                  </a:cubicBezTo>
                  <a:lnTo>
                    <a:pt x="1832" y="2829"/>
                  </a:lnTo>
                  <a:lnTo>
                    <a:pt x="81" y="473"/>
                  </a:lnTo>
                  <a:cubicBezTo>
                    <a:pt x="69" y="461"/>
                    <a:pt x="57" y="456"/>
                    <a:pt x="45" y="456"/>
                  </a:cubicBezTo>
                  <a:cubicBezTo>
                    <a:pt x="37" y="456"/>
                    <a:pt x="29" y="458"/>
                    <a:pt x="20" y="462"/>
                  </a:cubicBezTo>
                  <a:cubicBezTo>
                    <a:pt x="11" y="473"/>
                    <a:pt x="0" y="503"/>
                    <a:pt x="20" y="513"/>
                  </a:cubicBezTo>
                  <a:lnTo>
                    <a:pt x="1811" y="2930"/>
                  </a:lnTo>
                  <a:cubicBezTo>
                    <a:pt x="1811" y="2941"/>
                    <a:pt x="1821" y="2941"/>
                    <a:pt x="1841" y="2941"/>
                  </a:cubicBezTo>
                  <a:cubicBezTo>
                    <a:pt x="1852" y="2941"/>
                    <a:pt x="1861" y="2930"/>
                    <a:pt x="1872" y="2921"/>
                  </a:cubicBezTo>
                  <a:lnTo>
                    <a:pt x="3389" y="57"/>
                  </a:lnTo>
                  <a:cubicBezTo>
                    <a:pt x="3399" y="37"/>
                    <a:pt x="3389" y="17"/>
                    <a:pt x="3369" y="7"/>
                  </a:cubicBezTo>
                  <a:cubicBezTo>
                    <a:pt x="3361" y="3"/>
                    <a:pt x="3352" y="0"/>
                    <a:pt x="3344"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60"/>
            <p:cNvSpPr/>
            <p:nvPr/>
          </p:nvSpPr>
          <p:spPr>
            <a:xfrm>
              <a:off x="1929497" y="1741567"/>
              <a:ext cx="186665" cy="101914"/>
            </a:xfrm>
            <a:custGeom>
              <a:avLst/>
              <a:gdLst/>
              <a:ahLst/>
              <a:cxnLst/>
              <a:rect l="l" t="t" r="r" b="b"/>
              <a:pathLst>
                <a:path w="5949" h="3248" extrusionOk="0">
                  <a:moveTo>
                    <a:pt x="5614" y="1"/>
                  </a:moveTo>
                  <a:lnTo>
                    <a:pt x="0" y="759"/>
                  </a:lnTo>
                  <a:lnTo>
                    <a:pt x="61" y="3247"/>
                  </a:lnTo>
                  <a:lnTo>
                    <a:pt x="5948" y="2681"/>
                  </a:lnTo>
                  <a:lnTo>
                    <a:pt x="56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60"/>
            <p:cNvSpPr/>
            <p:nvPr/>
          </p:nvSpPr>
          <p:spPr>
            <a:xfrm>
              <a:off x="1929497" y="1756189"/>
              <a:ext cx="70160" cy="87292"/>
            </a:xfrm>
            <a:custGeom>
              <a:avLst/>
              <a:gdLst/>
              <a:ahLst/>
              <a:cxnLst/>
              <a:rect l="l" t="t" r="r" b="b"/>
              <a:pathLst>
                <a:path w="2236" h="2782" extrusionOk="0">
                  <a:moveTo>
                    <a:pt x="2124" y="0"/>
                  </a:moveTo>
                  <a:lnTo>
                    <a:pt x="0" y="293"/>
                  </a:lnTo>
                  <a:lnTo>
                    <a:pt x="61" y="2781"/>
                  </a:lnTo>
                  <a:lnTo>
                    <a:pt x="2235" y="2569"/>
                  </a:lnTo>
                  <a:lnTo>
                    <a:pt x="21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60"/>
            <p:cNvSpPr/>
            <p:nvPr/>
          </p:nvSpPr>
          <p:spPr>
            <a:xfrm>
              <a:off x="1994856" y="1754902"/>
              <a:ext cx="6056" cy="83182"/>
            </a:xfrm>
            <a:custGeom>
              <a:avLst/>
              <a:gdLst/>
              <a:ahLst/>
              <a:cxnLst/>
              <a:rect l="l" t="t" r="r" b="b"/>
              <a:pathLst>
                <a:path w="193" h="2651" extrusionOk="0">
                  <a:moveTo>
                    <a:pt x="31" y="1"/>
                  </a:moveTo>
                  <a:cubicBezTo>
                    <a:pt x="11" y="10"/>
                    <a:pt x="1" y="21"/>
                    <a:pt x="1" y="41"/>
                  </a:cubicBezTo>
                  <a:lnTo>
                    <a:pt x="112" y="2610"/>
                  </a:lnTo>
                  <a:cubicBezTo>
                    <a:pt x="112" y="2631"/>
                    <a:pt x="132" y="2651"/>
                    <a:pt x="152" y="2651"/>
                  </a:cubicBezTo>
                  <a:cubicBezTo>
                    <a:pt x="172" y="2651"/>
                    <a:pt x="193" y="2631"/>
                    <a:pt x="193" y="2610"/>
                  </a:cubicBezTo>
                  <a:lnTo>
                    <a:pt x="71" y="41"/>
                  </a:lnTo>
                  <a:cubicBezTo>
                    <a:pt x="71" y="21"/>
                    <a:pt x="62" y="1"/>
                    <a:pt x="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60"/>
            <p:cNvSpPr/>
            <p:nvPr/>
          </p:nvSpPr>
          <p:spPr>
            <a:xfrm>
              <a:off x="2024382" y="1755624"/>
              <a:ext cx="73361" cy="69062"/>
            </a:xfrm>
            <a:custGeom>
              <a:avLst/>
              <a:gdLst/>
              <a:ahLst/>
              <a:cxnLst/>
              <a:rect l="l" t="t" r="r" b="b"/>
              <a:pathLst>
                <a:path w="2338" h="2201" extrusionOk="0">
                  <a:moveTo>
                    <a:pt x="1172" y="0"/>
                  </a:moveTo>
                  <a:cubicBezTo>
                    <a:pt x="1129" y="0"/>
                    <a:pt x="1086" y="3"/>
                    <a:pt x="1043" y="8"/>
                  </a:cubicBezTo>
                  <a:cubicBezTo>
                    <a:pt x="436" y="79"/>
                    <a:pt x="0" y="625"/>
                    <a:pt x="71" y="1232"/>
                  </a:cubicBezTo>
                  <a:cubicBezTo>
                    <a:pt x="137" y="1794"/>
                    <a:pt x="610" y="2200"/>
                    <a:pt x="1162" y="2200"/>
                  </a:cubicBezTo>
                  <a:cubicBezTo>
                    <a:pt x="1206" y="2200"/>
                    <a:pt x="1250" y="2198"/>
                    <a:pt x="1295" y="2193"/>
                  </a:cubicBezTo>
                  <a:cubicBezTo>
                    <a:pt x="1902" y="2122"/>
                    <a:pt x="2337" y="1576"/>
                    <a:pt x="2266" y="979"/>
                  </a:cubicBezTo>
                  <a:cubicBezTo>
                    <a:pt x="2201" y="415"/>
                    <a:pt x="1725" y="0"/>
                    <a:pt x="1172" y="0"/>
                  </a:cubicBez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60"/>
            <p:cNvSpPr/>
            <p:nvPr/>
          </p:nvSpPr>
          <p:spPr>
            <a:xfrm>
              <a:off x="2039318" y="1767579"/>
              <a:ext cx="40006" cy="42265"/>
            </a:xfrm>
            <a:custGeom>
              <a:avLst/>
              <a:gdLst/>
              <a:ahLst/>
              <a:cxnLst/>
              <a:rect l="l" t="t" r="r" b="b"/>
              <a:pathLst>
                <a:path w="1275" h="1347" extrusionOk="0">
                  <a:moveTo>
                    <a:pt x="982" y="0"/>
                  </a:moveTo>
                  <a:cubicBezTo>
                    <a:pt x="936" y="0"/>
                    <a:pt x="891" y="11"/>
                    <a:pt x="850" y="31"/>
                  </a:cubicBezTo>
                  <a:cubicBezTo>
                    <a:pt x="728" y="72"/>
                    <a:pt x="688" y="183"/>
                    <a:pt x="607" y="264"/>
                  </a:cubicBezTo>
                  <a:cubicBezTo>
                    <a:pt x="544" y="156"/>
                    <a:pt x="553" y="24"/>
                    <a:pt x="414" y="24"/>
                  </a:cubicBezTo>
                  <a:cubicBezTo>
                    <a:pt x="396" y="24"/>
                    <a:pt x="376" y="27"/>
                    <a:pt x="354" y="31"/>
                  </a:cubicBezTo>
                  <a:cubicBezTo>
                    <a:pt x="263" y="42"/>
                    <a:pt x="182" y="112"/>
                    <a:pt x="131" y="193"/>
                  </a:cubicBezTo>
                  <a:cubicBezTo>
                    <a:pt x="0" y="395"/>
                    <a:pt x="50" y="669"/>
                    <a:pt x="172" y="871"/>
                  </a:cubicBezTo>
                  <a:cubicBezTo>
                    <a:pt x="304" y="1073"/>
                    <a:pt x="506" y="1215"/>
                    <a:pt x="698" y="1346"/>
                  </a:cubicBezTo>
                  <a:cubicBezTo>
                    <a:pt x="890" y="1144"/>
                    <a:pt x="1052" y="901"/>
                    <a:pt x="1174" y="649"/>
                  </a:cubicBezTo>
                  <a:cubicBezTo>
                    <a:pt x="1214" y="557"/>
                    <a:pt x="1254" y="456"/>
                    <a:pt x="1264" y="355"/>
                  </a:cubicBezTo>
                  <a:cubicBezTo>
                    <a:pt x="1275" y="254"/>
                    <a:pt x="1244" y="143"/>
                    <a:pt x="1163" y="72"/>
                  </a:cubicBezTo>
                  <a:cubicBezTo>
                    <a:pt x="1115" y="23"/>
                    <a:pt x="1049" y="0"/>
                    <a:pt x="9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6" name="Group 655">
            <a:extLst>
              <a:ext uri="{FF2B5EF4-FFF2-40B4-BE49-F238E27FC236}">
                <a16:creationId xmlns:a16="http://schemas.microsoft.com/office/drawing/2014/main" id="{DC045B2D-6E99-7385-4BFC-81DAF68844BD}"/>
              </a:ext>
            </a:extLst>
          </p:cNvPr>
          <p:cNvGrpSpPr/>
          <p:nvPr/>
        </p:nvGrpSpPr>
        <p:grpSpPr>
          <a:xfrm>
            <a:off x="3152144" y="1450036"/>
            <a:ext cx="1546931" cy="194406"/>
            <a:chOff x="2362869" y="1407282"/>
            <a:chExt cx="1546931" cy="194406"/>
          </a:xfrm>
        </p:grpSpPr>
        <p:sp>
          <p:nvSpPr>
            <p:cNvPr id="4" name="Google Shape;702;p38"/>
            <p:cNvSpPr/>
            <p:nvPr/>
          </p:nvSpPr>
          <p:spPr>
            <a:xfrm>
              <a:off x="2362869" y="1407282"/>
              <a:ext cx="1546931" cy="194406"/>
            </a:xfrm>
            <a:prstGeom prst="roundRect">
              <a:avLst>
                <a:gd name="adj" fmla="val 50000"/>
              </a:avLst>
            </a:prstGeom>
            <a:solidFill>
              <a:srgbClr val="E65E4C"/>
            </a:solidFill>
            <a:ln w="19050" cap="flat" cmpd="sng">
              <a:solidFill>
                <a:srgbClr val="FFFF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05;p38"/>
            <p:cNvSpPr txBox="1">
              <a:spLocks/>
            </p:cNvSpPr>
            <p:nvPr/>
          </p:nvSpPr>
          <p:spPr>
            <a:xfrm>
              <a:off x="2457874" y="1411651"/>
              <a:ext cx="1379873" cy="181482"/>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000" err="1">
                  <a:solidFill>
                    <a:schemeClr val="lt1"/>
                  </a:solidFill>
                  <a:latin typeface="Domine SemiBold"/>
                  <a:sym typeface="Domine SemiBold"/>
                </a:rPr>
                <a:t>Pengumpulan</a:t>
              </a:r>
              <a:r>
                <a:rPr lang="en-US" sz="1000">
                  <a:solidFill>
                    <a:schemeClr val="lt1"/>
                  </a:solidFill>
                  <a:latin typeface="Domine SemiBold"/>
                  <a:sym typeface="Domine SemiBold"/>
                </a:rPr>
                <a:t> Data</a:t>
              </a:r>
            </a:p>
          </p:txBody>
        </p:sp>
      </p:grpSp>
      <p:grpSp>
        <p:nvGrpSpPr>
          <p:cNvPr id="2" name="Google Shape;2734;p68">
            <a:extLst>
              <a:ext uri="{FF2B5EF4-FFF2-40B4-BE49-F238E27FC236}">
                <a16:creationId xmlns:a16="http://schemas.microsoft.com/office/drawing/2014/main" id="{7EB34D33-FB25-7E79-92BF-B6E3ED0B88CF}"/>
              </a:ext>
            </a:extLst>
          </p:cNvPr>
          <p:cNvGrpSpPr/>
          <p:nvPr/>
        </p:nvGrpSpPr>
        <p:grpSpPr>
          <a:xfrm>
            <a:off x="7897519" y="4101444"/>
            <a:ext cx="1157067" cy="1028849"/>
            <a:chOff x="2796650" y="4706625"/>
            <a:chExt cx="842475" cy="769700"/>
          </a:xfrm>
        </p:grpSpPr>
        <p:sp>
          <p:nvSpPr>
            <p:cNvPr id="3" name="Google Shape;2735;p68">
              <a:extLst>
                <a:ext uri="{FF2B5EF4-FFF2-40B4-BE49-F238E27FC236}">
                  <a16:creationId xmlns:a16="http://schemas.microsoft.com/office/drawing/2014/main" id="{B7F57E23-02CB-3565-21DB-5FEF9CF2128A}"/>
                </a:ext>
              </a:extLst>
            </p:cNvPr>
            <p:cNvSpPr/>
            <p:nvPr/>
          </p:nvSpPr>
          <p:spPr>
            <a:xfrm>
              <a:off x="2796650" y="4706625"/>
              <a:ext cx="842475" cy="769700"/>
            </a:xfrm>
            <a:custGeom>
              <a:avLst/>
              <a:gdLst/>
              <a:ahLst/>
              <a:cxnLst/>
              <a:rect l="l" t="t" r="r" b="b"/>
              <a:pathLst>
                <a:path w="33699" h="30788" extrusionOk="0">
                  <a:moveTo>
                    <a:pt x="21757" y="15077"/>
                  </a:moveTo>
                  <a:lnTo>
                    <a:pt x="21726" y="15362"/>
                  </a:lnTo>
                  <a:cubicBezTo>
                    <a:pt x="21704" y="15532"/>
                    <a:pt x="21757" y="15712"/>
                    <a:pt x="21874" y="15839"/>
                  </a:cubicBezTo>
                  <a:cubicBezTo>
                    <a:pt x="21895" y="15870"/>
                    <a:pt x="21926" y="15903"/>
                    <a:pt x="21958" y="15924"/>
                  </a:cubicBezTo>
                  <a:lnTo>
                    <a:pt x="21726" y="21058"/>
                  </a:lnTo>
                  <a:cubicBezTo>
                    <a:pt x="21714" y="21227"/>
                    <a:pt x="21778" y="21397"/>
                    <a:pt x="21895" y="21514"/>
                  </a:cubicBezTo>
                  <a:cubicBezTo>
                    <a:pt x="21947" y="21577"/>
                    <a:pt x="22011" y="21630"/>
                    <a:pt x="22085" y="21662"/>
                  </a:cubicBezTo>
                  <a:lnTo>
                    <a:pt x="22032" y="26415"/>
                  </a:lnTo>
                  <a:cubicBezTo>
                    <a:pt x="21958" y="26384"/>
                    <a:pt x="21853" y="26363"/>
                    <a:pt x="21736" y="26352"/>
                  </a:cubicBezTo>
                  <a:cubicBezTo>
                    <a:pt x="21620" y="26246"/>
                    <a:pt x="21471" y="26161"/>
                    <a:pt x="21312" y="26109"/>
                  </a:cubicBezTo>
                  <a:cubicBezTo>
                    <a:pt x="21136" y="26039"/>
                    <a:pt x="20958" y="26015"/>
                    <a:pt x="20790" y="26015"/>
                  </a:cubicBezTo>
                  <a:cubicBezTo>
                    <a:pt x="20726" y="26015"/>
                    <a:pt x="20664" y="26018"/>
                    <a:pt x="20603" y="26024"/>
                  </a:cubicBezTo>
                  <a:cubicBezTo>
                    <a:pt x="20550" y="25886"/>
                    <a:pt x="20486" y="25759"/>
                    <a:pt x="20413" y="25643"/>
                  </a:cubicBezTo>
                  <a:cubicBezTo>
                    <a:pt x="20253" y="25367"/>
                    <a:pt x="20032" y="25135"/>
                    <a:pt x="19766" y="24954"/>
                  </a:cubicBezTo>
                  <a:cubicBezTo>
                    <a:pt x="19290" y="24626"/>
                    <a:pt x="18761" y="24531"/>
                    <a:pt x="18348" y="24520"/>
                  </a:cubicBezTo>
                  <a:cubicBezTo>
                    <a:pt x="18316" y="24372"/>
                    <a:pt x="18263" y="24213"/>
                    <a:pt x="18200" y="24044"/>
                  </a:cubicBezTo>
                  <a:cubicBezTo>
                    <a:pt x="18051" y="23684"/>
                    <a:pt x="17861" y="23387"/>
                    <a:pt x="17628" y="23154"/>
                  </a:cubicBezTo>
                  <a:cubicBezTo>
                    <a:pt x="17321" y="22827"/>
                    <a:pt x="16940" y="22636"/>
                    <a:pt x="16496" y="22561"/>
                  </a:cubicBezTo>
                  <a:cubicBezTo>
                    <a:pt x="16359" y="22538"/>
                    <a:pt x="16225" y="22526"/>
                    <a:pt x="16094" y="22526"/>
                  </a:cubicBezTo>
                  <a:cubicBezTo>
                    <a:pt x="15817" y="22526"/>
                    <a:pt x="15554" y="22578"/>
                    <a:pt x="15310" y="22678"/>
                  </a:cubicBezTo>
                  <a:cubicBezTo>
                    <a:pt x="15013" y="22794"/>
                    <a:pt x="14748" y="22975"/>
                    <a:pt x="14526" y="23218"/>
                  </a:cubicBezTo>
                  <a:cubicBezTo>
                    <a:pt x="14378" y="23377"/>
                    <a:pt x="14272" y="23535"/>
                    <a:pt x="14188" y="23674"/>
                  </a:cubicBezTo>
                  <a:cubicBezTo>
                    <a:pt x="13668" y="23747"/>
                    <a:pt x="13214" y="23980"/>
                    <a:pt x="12864" y="24340"/>
                  </a:cubicBezTo>
                  <a:cubicBezTo>
                    <a:pt x="12854" y="24361"/>
                    <a:pt x="12843" y="24372"/>
                    <a:pt x="12821" y="24393"/>
                  </a:cubicBezTo>
                  <a:lnTo>
                    <a:pt x="12927" y="19375"/>
                  </a:lnTo>
                  <a:cubicBezTo>
                    <a:pt x="13076" y="19258"/>
                    <a:pt x="13171" y="19079"/>
                    <a:pt x="13171" y="18877"/>
                  </a:cubicBezTo>
                  <a:lnTo>
                    <a:pt x="13171" y="18613"/>
                  </a:lnTo>
                  <a:lnTo>
                    <a:pt x="13171" y="18571"/>
                  </a:lnTo>
                  <a:lnTo>
                    <a:pt x="13171" y="18496"/>
                  </a:lnTo>
                  <a:lnTo>
                    <a:pt x="13171" y="16834"/>
                  </a:lnTo>
                  <a:cubicBezTo>
                    <a:pt x="13287" y="16813"/>
                    <a:pt x="13414" y="16781"/>
                    <a:pt x="13531" y="16750"/>
                  </a:cubicBezTo>
                  <a:cubicBezTo>
                    <a:pt x="13828" y="16686"/>
                    <a:pt x="14028" y="16411"/>
                    <a:pt x="14018" y="16114"/>
                  </a:cubicBezTo>
                  <a:cubicBezTo>
                    <a:pt x="14018" y="15860"/>
                    <a:pt x="14007" y="15606"/>
                    <a:pt x="13997" y="15352"/>
                  </a:cubicBezTo>
                  <a:lnTo>
                    <a:pt x="13997" y="15352"/>
                  </a:lnTo>
                  <a:lnTo>
                    <a:pt x="18274" y="15722"/>
                  </a:lnTo>
                  <a:cubicBezTo>
                    <a:pt x="18359" y="15765"/>
                    <a:pt x="18444" y="15786"/>
                    <a:pt x="18538" y="15786"/>
                  </a:cubicBezTo>
                  <a:lnTo>
                    <a:pt x="18560" y="15786"/>
                  </a:lnTo>
                  <a:cubicBezTo>
                    <a:pt x="18698" y="15786"/>
                    <a:pt x="18814" y="15754"/>
                    <a:pt x="18920" y="15691"/>
                  </a:cubicBezTo>
                  <a:lnTo>
                    <a:pt x="21757" y="15077"/>
                  </a:lnTo>
                  <a:close/>
                  <a:moveTo>
                    <a:pt x="9243" y="19439"/>
                  </a:moveTo>
                  <a:cubicBezTo>
                    <a:pt x="9275" y="19460"/>
                    <a:pt x="9307" y="19470"/>
                    <a:pt x="9339" y="19481"/>
                  </a:cubicBezTo>
                  <a:lnTo>
                    <a:pt x="10111" y="26977"/>
                  </a:lnTo>
                  <a:cubicBezTo>
                    <a:pt x="10059" y="27040"/>
                    <a:pt x="10005" y="27104"/>
                    <a:pt x="9963" y="27188"/>
                  </a:cubicBezTo>
                  <a:cubicBezTo>
                    <a:pt x="9847" y="27347"/>
                    <a:pt x="9741" y="27506"/>
                    <a:pt x="9645" y="27675"/>
                  </a:cubicBezTo>
                  <a:cubicBezTo>
                    <a:pt x="9339" y="27686"/>
                    <a:pt x="9021" y="27697"/>
                    <a:pt x="8714" y="27707"/>
                  </a:cubicBezTo>
                  <a:lnTo>
                    <a:pt x="8619" y="27643"/>
                  </a:lnTo>
                  <a:cubicBezTo>
                    <a:pt x="8619" y="27506"/>
                    <a:pt x="8587" y="27368"/>
                    <a:pt x="8513" y="27241"/>
                  </a:cubicBezTo>
                  <a:cubicBezTo>
                    <a:pt x="8375" y="26987"/>
                    <a:pt x="8100" y="26839"/>
                    <a:pt x="7803" y="26839"/>
                  </a:cubicBezTo>
                  <a:lnTo>
                    <a:pt x="7793" y="26839"/>
                  </a:lnTo>
                  <a:cubicBezTo>
                    <a:pt x="7730" y="26839"/>
                    <a:pt x="7676" y="26850"/>
                    <a:pt x="7624" y="26860"/>
                  </a:cubicBezTo>
                  <a:lnTo>
                    <a:pt x="9116" y="19491"/>
                  </a:lnTo>
                  <a:cubicBezTo>
                    <a:pt x="9158" y="19481"/>
                    <a:pt x="9201" y="19460"/>
                    <a:pt x="9243" y="19439"/>
                  </a:cubicBezTo>
                  <a:close/>
                  <a:moveTo>
                    <a:pt x="25716" y="21620"/>
                  </a:moveTo>
                  <a:cubicBezTo>
                    <a:pt x="25791" y="21714"/>
                    <a:pt x="25897" y="21789"/>
                    <a:pt x="26024" y="21820"/>
                  </a:cubicBezTo>
                  <a:lnTo>
                    <a:pt x="27093" y="26648"/>
                  </a:lnTo>
                  <a:cubicBezTo>
                    <a:pt x="27029" y="26638"/>
                    <a:pt x="26966" y="26638"/>
                    <a:pt x="26892" y="26638"/>
                  </a:cubicBezTo>
                  <a:cubicBezTo>
                    <a:pt x="26638" y="26648"/>
                    <a:pt x="26384" y="26775"/>
                    <a:pt x="26225" y="26977"/>
                  </a:cubicBezTo>
                  <a:cubicBezTo>
                    <a:pt x="26066" y="27167"/>
                    <a:pt x="26003" y="27410"/>
                    <a:pt x="26034" y="27643"/>
                  </a:cubicBezTo>
                  <a:cubicBezTo>
                    <a:pt x="26045" y="27686"/>
                    <a:pt x="26045" y="27718"/>
                    <a:pt x="26055" y="27749"/>
                  </a:cubicBezTo>
                  <a:cubicBezTo>
                    <a:pt x="25706" y="27728"/>
                    <a:pt x="25356" y="27718"/>
                    <a:pt x="24986" y="27707"/>
                  </a:cubicBezTo>
                  <a:cubicBezTo>
                    <a:pt x="24975" y="27643"/>
                    <a:pt x="24965" y="27591"/>
                    <a:pt x="24954" y="27548"/>
                  </a:cubicBezTo>
                  <a:cubicBezTo>
                    <a:pt x="24912" y="27379"/>
                    <a:pt x="24859" y="27241"/>
                    <a:pt x="24785" y="27135"/>
                  </a:cubicBezTo>
                  <a:cubicBezTo>
                    <a:pt x="24764" y="27104"/>
                    <a:pt x="24742" y="27072"/>
                    <a:pt x="24711" y="27040"/>
                  </a:cubicBezTo>
                  <a:lnTo>
                    <a:pt x="25632" y="21704"/>
                  </a:lnTo>
                  <a:cubicBezTo>
                    <a:pt x="25664" y="21683"/>
                    <a:pt x="25695" y="21651"/>
                    <a:pt x="25716" y="21620"/>
                  </a:cubicBezTo>
                  <a:close/>
                  <a:moveTo>
                    <a:pt x="11414" y="1"/>
                  </a:moveTo>
                  <a:cubicBezTo>
                    <a:pt x="10440" y="1"/>
                    <a:pt x="9476" y="255"/>
                    <a:pt x="8629" y="710"/>
                  </a:cubicBezTo>
                  <a:cubicBezTo>
                    <a:pt x="7793" y="1166"/>
                    <a:pt x="7443" y="1928"/>
                    <a:pt x="7655" y="2785"/>
                  </a:cubicBezTo>
                  <a:cubicBezTo>
                    <a:pt x="7666" y="2827"/>
                    <a:pt x="7676" y="2881"/>
                    <a:pt x="7687" y="2923"/>
                  </a:cubicBezTo>
                  <a:cubicBezTo>
                    <a:pt x="7634" y="3029"/>
                    <a:pt x="7581" y="3145"/>
                    <a:pt x="7560" y="3272"/>
                  </a:cubicBezTo>
                  <a:cubicBezTo>
                    <a:pt x="7528" y="3431"/>
                    <a:pt x="7528" y="3590"/>
                    <a:pt x="7560" y="3759"/>
                  </a:cubicBezTo>
                  <a:cubicBezTo>
                    <a:pt x="7475" y="3801"/>
                    <a:pt x="7380" y="3844"/>
                    <a:pt x="7295" y="3876"/>
                  </a:cubicBezTo>
                  <a:lnTo>
                    <a:pt x="7231" y="3907"/>
                  </a:lnTo>
                  <a:cubicBezTo>
                    <a:pt x="7189" y="3918"/>
                    <a:pt x="7147" y="3928"/>
                    <a:pt x="7094" y="3939"/>
                  </a:cubicBezTo>
                  <a:cubicBezTo>
                    <a:pt x="7031" y="3949"/>
                    <a:pt x="6967" y="3971"/>
                    <a:pt x="6893" y="3982"/>
                  </a:cubicBezTo>
                  <a:cubicBezTo>
                    <a:pt x="6575" y="4045"/>
                    <a:pt x="6141" y="4130"/>
                    <a:pt x="5813" y="4469"/>
                  </a:cubicBezTo>
                  <a:cubicBezTo>
                    <a:pt x="5580" y="4712"/>
                    <a:pt x="5453" y="5051"/>
                    <a:pt x="5453" y="5410"/>
                  </a:cubicBezTo>
                  <a:cubicBezTo>
                    <a:pt x="5453" y="5718"/>
                    <a:pt x="5549" y="6036"/>
                    <a:pt x="5718" y="6290"/>
                  </a:cubicBezTo>
                  <a:cubicBezTo>
                    <a:pt x="5803" y="6417"/>
                    <a:pt x="5909" y="6533"/>
                    <a:pt x="6025" y="6650"/>
                  </a:cubicBezTo>
                  <a:cubicBezTo>
                    <a:pt x="6003" y="6671"/>
                    <a:pt x="5982" y="6702"/>
                    <a:pt x="5961" y="6734"/>
                  </a:cubicBezTo>
                  <a:cubicBezTo>
                    <a:pt x="5697" y="7147"/>
                    <a:pt x="5549" y="7655"/>
                    <a:pt x="5527" y="8216"/>
                  </a:cubicBezTo>
                  <a:cubicBezTo>
                    <a:pt x="5516" y="8502"/>
                    <a:pt x="5527" y="8820"/>
                    <a:pt x="5580" y="9169"/>
                  </a:cubicBezTo>
                  <a:cubicBezTo>
                    <a:pt x="5591" y="9179"/>
                    <a:pt x="5591" y="9190"/>
                    <a:pt x="5591" y="9201"/>
                  </a:cubicBezTo>
                  <a:cubicBezTo>
                    <a:pt x="5601" y="9307"/>
                    <a:pt x="5622" y="9423"/>
                    <a:pt x="5654" y="9561"/>
                  </a:cubicBezTo>
                  <a:cubicBezTo>
                    <a:pt x="5676" y="9688"/>
                    <a:pt x="5739" y="9805"/>
                    <a:pt x="5813" y="9889"/>
                  </a:cubicBezTo>
                  <a:cubicBezTo>
                    <a:pt x="5506" y="11922"/>
                    <a:pt x="5283" y="13976"/>
                    <a:pt x="5114" y="15733"/>
                  </a:cubicBezTo>
                  <a:cubicBezTo>
                    <a:pt x="5093" y="15945"/>
                    <a:pt x="5178" y="16136"/>
                    <a:pt x="5316" y="16273"/>
                  </a:cubicBezTo>
                  <a:cubicBezTo>
                    <a:pt x="5316" y="16284"/>
                    <a:pt x="5326" y="16294"/>
                    <a:pt x="5326" y="16305"/>
                  </a:cubicBezTo>
                  <a:lnTo>
                    <a:pt x="5241" y="18030"/>
                  </a:lnTo>
                  <a:cubicBezTo>
                    <a:pt x="5178" y="18126"/>
                    <a:pt x="5146" y="18232"/>
                    <a:pt x="5146" y="18348"/>
                  </a:cubicBezTo>
                  <a:cubicBezTo>
                    <a:pt x="5135" y="18465"/>
                    <a:pt x="5156" y="18571"/>
                    <a:pt x="5210" y="18665"/>
                  </a:cubicBezTo>
                  <a:cubicBezTo>
                    <a:pt x="5199" y="18792"/>
                    <a:pt x="5231" y="18920"/>
                    <a:pt x="5294" y="19025"/>
                  </a:cubicBezTo>
                  <a:lnTo>
                    <a:pt x="4902" y="26966"/>
                  </a:lnTo>
                  <a:cubicBezTo>
                    <a:pt x="4839" y="27029"/>
                    <a:pt x="4786" y="27114"/>
                    <a:pt x="4733" y="27210"/>
                  </a:cubicBezTo>
                  <a:cubicBezTo>
                    <a:pt x="4659" y="27337"/>
                    <a:pt x="4617" y="27485"/>
                    <a:pt x="4575" y="27675"/>
                  </a:cubicBezTo>
                  <a:cubicBezTo>
                    <a:pt x="4553" y="27749"/>
                    <a:pt x="4542" y="27834"/>
                    <a:pt x="4532" y="27908"/>
                  </a:cubicBezTo>
                  <a:cubicBezTo>
                    <a:pt x="3368" y="27993"/>
                    <a:pt x="2425" y="28078"/>
                    <a:pt x="1747" y="28184"/>
                  </a:cubicBezTo>
                  <a:cubicBezTo>
                    <a:pt x="1324" y="28247"/>
                    <a:pt x="996" y="28311"/>
                    <a:pt x="763" y="28374"/>
                  </a:cubicBezTo>
                  <a:cubicBezTo>
                    <a:pt x="604" y="28427"/>
                    <a:pt x="488" y="28480"/>
                    <a:pt x="382" y="28533"/>
                  </a:cubicBezTo>
                  <a:cubicBezTo>
                    <a:pt x="32" y="28744"/>
                    <a:pt x="1" y="29052"/>
                    <a:pt x="1" y="29179"/>
                  </a:cubicBezTo>
                  <a:cubicBezTo>
                    <a:pt x="1" y="29306"/>
                    <a:pt x="32" y="29623"/>
                    <a:pt x="392" y="29835"/>
                  </a:cubicBezTo>
                  <a:cubicBezTo>
                    <a:pt x="498" y="29888"/>
                    <a:pt x="625" y="29941"/>
                    <a:pt x="784" y="29994"/>
                  </a:cubicBezTo>
                  <a:cubicBezTo>
                    <a:pt x="1028" y="30057"/>
                    <a:pt x="1366" y="30121"/>
                    <a:pt x="1822" y="30184"/>
                  </a:cubicBezTo>
                  <a:cubicBezTo>
                    <a:pt x="2658" y="30311"/>
                    <a:pt x="3844" y="30407"/>
                    <a:pt x="5347" y="30502"/>
                  </a:cubicBezTo>
                  <a:cubicBezTo>
                    <a:pt x="8417" y="30682"/>
                    <a:pt x="12504" y="30788"/>
                    <a:pt x="16844" y="30788"/>
                  </a:cubicBezTo>
                  <a:cubicBezTo>
                    <a:pt x="21196" y="30788"/>
                    <a:pt x="25283" y="30682"/>
                    <a:pt x="28353" y="30502"/>
                  </a:cubicBezTo>
                  <a:cubicBezTo>
                    <a:pt x="29856" y="30407"/>
                    <a:pt x="31042" y="30311"/>
                    <a:pt x="31878" y="30184"/>
                  </a:cubicBezTo>
                  <a:cubicBezTo>
                    <a:pt x="32334" y="30121"/>
                    <a:pt x="32672" y="30057"/>
                    <a:pt x="32916" y="29994"/>
                  </a:cubicBezTo>
                  <a:cubicBezTo>
                    <a:pt x="33075" y="29941"/>
                    <a:pt x="33202" y="29888"/>
                    <a:pt x="33308" y="29835"/>
                  </a:cubicBezTo>
                  <a:cubicBezTo>
                    <a:pt x="33668" y="29623"/>
                    <a:pt x="33699" y="29306"/>
                    <a:pt x="33699" y="29179"/>
                  </a:cubicBezTo>
                  <a:cubicBezTo>
                    <a:pt x="33699" y="28935"/>
                    <a:pt x="33583" y="28713"/>
                    <a:pt x="33371" y="28565"/>
                  </a:cubicBezTo>
                  <a:cubicBezTo>
                    <a:pt x="33275" y="28511"/>
                    <a:pt x="33170" y="28459"/>
                    <a:pt x="33032" y="28405"/>
                  </a:cubicBezTo>
                  <a:cubicBezTo>
                    <a:pt x="32842" y="28342"/>
                    <a:pt x="32588" y="28278"/>
                    <a:pt x="32238" y="28226"/>
                  </a:cubicBezTo>
                  <a:cubicBezTo>
                    <a:pt x="31730" y="28141"/>
                    <a:pt x="31031" y="28057"/>
                    <a:pt x="30163" y="27982"/>
                  </a:cubicBezTo>
                  <a:cubicBezTo>
                    <a:pt x="30153" y="27908"/>
                    <a:pt x="30142" y="27834"/>
                    <a:pt x="30121" y="27760"/>
                  </a:cubicBezTo>
                  <a:cubicBezTo>
                    <a:pt x="30089" y="27580"/>
                    <a:pt x="30036" y="27431"/>
                    <a:pt x="29983" y="27304"/>
                  </a:cubicBezTo>
                  <a:cubicBezTo>
                    <a:pt x="29951" y="27241"/>
                    <a:pt x="29920" y="27188"/>
                    <a:pt x="29888" y="27146"/>
                  </a:cubicBezTo>
                  <a:lnTo>
                    <a:pt x="29612" y="21651"/>
                  </a:lnTo>
                  <a:lnTo>
                    <a:pt x="29623" y="21641"/>
                  </a:lnTo>
                  <a:cubicBezTo>
                    <a:pt x="29739" y="21514"/>
                    <a:pt x="29803" y="21333"/>
                    <a:pt x="29782" y="21154"/>
                  </a:cubicBezTo>
                  <a:lnTo>
                    <a:pt x="29358" y="16030"/>
                  </a:lnTo>
                  <a:cubicBezTo>
                    <a:pt x="29443" y="15924"/>
                    <a:pt x="29485" y="15786"/>
                    <a:pt x="29485" y="15649"/>
                  </a:cubicBezTo>
                  <a:lnTo>
                    <a:pt x="29485" y="15627"/>
                  </a:lnTo>
                  <a:cubicBezTo>
                    <a:pt x="29485" y="14261"/>
                    <a:pt x="29485" y="12388"/>
                    <a:pt x="29422" y="11011"/>
                  </a:cubicBezTo>
                  <a:cubicBezTo>
                    <a:pt x="29401" y="10535"/>
                    <a:pt x="29358" y="9910"/>
                    <a:pt x="29274" y="9275"/>
                  </a:cubicBezTo>
                  <a:cubicBezTo>
                    <a:pt x="29285" y="9106"/>
                    <a:pt x="29285" y="8936"/>
                    <a:pt x="29285" y="8831"/>
                  </a:cubicBezTo>
                  <a:cubicBezTo>
                    <a:pt x="29295" y="8767"/>
                    <a:pt x="29295" y="8692"/>
                    <a:pt x="29295" y="8629"/>
                  </a:cubicBezTo>
                  <a:cubicBezTo>
                    <a:pt x="29306" y="8534"/>
                    <a:pt x="29295" y="8449"/>
                    <a:pt x="29263" y="8365"/>
                  </a:cubicBezTo>
                  <a:cubicBezTo>
                    <a:pt x="29242" y="8142"/>
                    <a:pt x="29200" y="7962"/>
                    <a:pt x="29158" y="7793"/>
                  </a:cubicBezTo>
                  <a:cubicBezTo>
                    <a:pt x="29083" y="7507"/>
                    <a:pt x="28967" y="7242"/>
                    <a:pt x="28829" y="6999"/>
                  </a:cubicBezTo>
                  <a:lnTo>
                    <a:pt x="28819" y="6977"/>
                  </a:lnTo>
                  <a:cubicBezTo>
                    <a:pt x="28765" y="6893"/>
                    <a:pt x="28713" y="6787"/>
                    <a:pt x="28638" y="6692"/>
                  </a:cubicBezTo>
                  <a:cubicBezTo>
                    <a:pt x="28501" y="6490"/>
                    <a:pt x="28353" y="6321"/>
                    <a:pt x="28173" y="6173"/>
                  </a:cubicBezTo>
                  <a:cubicBezTo>
                    <a:pt x="27897" y="5961"/>
                    <a:pt x="27591" y="5803"/>
                    <a:pt x="27241" y="5686"/>
                  </a:cubicBezTo>
                  <a:cubicBezTo>
                    <a:pt x="27199" y="5665"/>
                    <a:pt x="27156" y="5633"/>
                    <a:pt x="27114" y="5622"/>
                  </a:cubicBezTo>
                  <a:cubicBezTo>
                    <a:pt x="27104" y="5516"/>
                    <a:pt x="27093" y="5410"/>
                    <a:pt x="27083" y="5316"/>
                  </a:cubicBezTo>
                  <a:cubicBezTo>
                    <a:pt x="27177" y="5241"/>
                    <a:pt x="27241" y="5156"/>
                    <a:pt x="27304" y="5083"/>
                  </a:cubicBezTo>
                  <a:cubicBezTo>
                    <a:pt x="27453" y="4892"/>
                    <a:pt x="27675" y="4585"/>
                    <a:pt x="27781" y="4215"/>
                  </a:cubicBezTo>
                  <a:cubicBezTo>
                    <a:pt x="27876" y="3833"/>
                    <a:pt x="27845" y="3441"/>
                    <a:pt x="27686" y="3114"/>
                  </a:cubicBezTo>
                  <a:cubicBezTo>
                    <a:pt x="27781" y="2658"/>
                    <a:pt x="27697" y="2150"/>
                    <a:pt x="27431" y="1674"/>
                  </a:cubicBezTo>
                  <a:cubicBezTo>
                    <a:pt x="27347" y="1504"/>
                    <a:pt x="27231" y="1345"/>
                    <a:pt x="27104" y="1208"/>
                  </a:cubicBezTo>
                  <a:cubicBezTo>
                    <a:pt x="26744" y="795"/>
                    <a:pt x="26203" y="594"/>
                    <a:pt x="25812" y="488"/>
                  </a:cubicBezTo>
                  <a:cubicBezTo>
                    <a:pt x="25558" y="428"/>
                    <a:pt x="25301" y="397"/>
                    <a:pt x="25050" y="397"/>
                  </a:cubicBezTo>
                  <a:cubicBezTo>
                    <a:pt x="24686" y="397"/>
                    <a:pt x="24332" y="462"/>
                    <a:pt x="24012" y="594"/>
                  </a:cubicBezTo>
                  <a:cubicBezTo>
                    <a:pt x="23366" y="858"/>
                    <a:pt x="22879" y="1398"/>
                    <a:pt x="22700" y="2012"/>
                  </a:cubicBezTo>
                  <a:cubicBezTo>
                    <a:pt x="22646" y="2213"/>
                    <a:pt x="22636" y="2394"/>
                    <a:pt x="22667" y="2563"/>
                  </a:cubicBezTo>
                  <a:cubicBezTo>
                    <a:pt x="22646" y="2616"/>
                    <a:pt x="22636" y="2679"/>
                    <a:pt x="22625" y="2732"/>
                  </a:cubicBezTo>
                  <a:cubicBezTo>
                    <a:pt x="22456" y="3505"/>
                    <a:pt x="22413" y="4257"/>
                    <a:pt x="22519" y="4966"/>
                  </a:cubicBezTo>
                  <a:cubicBezTo>
                    <a:pt x="22561" y="5262"/>
                    <a:pt x="22657" y="5707"/>
                    <a:pt x="22932" y="6088"/>
                  </a:cubicBezTo>
                  <a:cubicBezTo>
                    <a:pt x="23048" y="6236"/>
                    <a:pt x="23176" y="6363"/>
                    <a:pt x="23335" y="6469"/>
                  </a:cubicBezTo>
                  <a:cubicBezTo>
                    <a:pt x="23335" y="6469"/>
                    <a:pt x="23324" y="6469"/>
                    <a:pt x="23324" y="6480"/>
                  </a:cubicBezTo>
                  <a:cubicBezTo>
                    <a:pt x="23154" y="6565"/>
                    <a:pt x="22985" y="6702"/>
                    <a:pt x="22816" y="6893"/>
                  </a:cubicBezTo>
                  <a:cubicBezTo>
                    <a:pt x="22678" y="7052"/>
                    <a:pt x="22498" y="7264"/>
                    <a:pt x="22286" y="7613"/>
                  </a:cubicBezTo>
                  <a:lnTo>
                    <a:pt x="21969" y="7242"/>
                  </a:lnTo>
                  <a:cubicBezTo>
                    <a:pt x="21853" y="7104"/>
                    <a:pt x="21683" y="7020"/>
                    <a:pt x="21503" y="7020"/>
                  </a:cubicBezTo>
                  <a:lnTo>
                    <a:pt x="20752" y="6999"/>
                  </a:lnTo>
                  <a:cubicBezTo>
                    <a:pt x="20635" y="6861"/>
                    <a:pt x="20465" y="6777"/>
                    <a:pt x="20286" y="6766"/>
                  </a:cubicBezTo>
                  <a:cubicBezTo>
                    <a:pt x="20211" y="6766"/>
                    <a:pt x="20137" y="6777"/>
                    <a:pt x="20063" y="6798"/>
                  </a:cubicBezTo>
                  <a:lnTo>
                    <a:pt x="13722" y="6406"/>
                  </a:lnTo>
                  <a:cubicBezTo>
                    <a:pt x="13707" y="6405"/>
                    <a:pt x="13693" y="6404"/>
                    <a:pt x="13678" y="6404"/>
                  </a:cubicBezTo>
                  <a:cubicBezTo>
                    <a:pt x="13545" y="6404"/>
                    <a:pt x="13414" y="6446"/>
                    <a:pt x="13308" y="6523"/>
                  </a:cubicBezTo>
                  <a:lnTo>
                    <a:pt x="13160" y="6628"/>
                  </a:lnTo>
                  <a:cubicBezTo>
                    <a:pt x="12896" y="6353"/>
                    <a:pt x="12589" y="6141"/>
                    <a:pt x="12240" y="5982"/>
                  </a:cubicBezTo>
                  <a:cubicBezTo>
                    <a:pt x="12515" y="5686"/>
                    <a:pt x="12727" y="5347"/>
                    <a:pt x="12854" y="4987"/>
                  </a:cubicBezTo>
                  <a:cubicBezTo>
                    <a:pt x="12991" y="4596"/>
                    <a:pt x="13023" y="4204"/>
                    <a:pt x="13023" y="3822"/>
                  </a:cubicBezTo>
                  <a:cubicBezTo>
                    <a:pt x="13171" y="3601"/>
                    <a:pt x="13341" y="3335"/>
                    <a:pt x="13457" y="3029"/>
                  </a:cubicBezTo>
                  <a:cubicBezTo>
                    <a:pt x="13605" y="2605"/>
                    <a:pt x="13626" y="2182"/>
                    <a:pt x="13499" y="1811"/>
                  </a:cubicBezTo>
                  <a:cubicBezTo>
                    <a:pt x="13362" y="1377"/>
                    <a:pt x="13054" y="1081"/>
                    <a:pt x="12790" y="858"/>
                  </a:cubicBezTo>
                  <a:cubicBezTo>
                    <a:pt x="12737" y="668"/>
                    <a:pt x="12642" y="498"/>
                    <a:pt x="12504" y="361"/>
                  </a:cubicBezTo>
                  <a:cubicBezTo>
                    <a:pt x="12155" y="11"/>
                    <a:pt x="11668" y="11"/>
                    <a:pt x="11477" y="11"/>
                  </a:cubicBezTo>
                  <a:cubicBezTo>
                    <a:pt x="11456" y="11"/>
                    <a:pt x="11445" y="1"/>
                    <a:pt x="11424" y="1"/>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736;p68">
              <a:extLst>
                <a:ext uri="{FF2B5EF4-FFF2-40B4-BE49-F238E27FC236}">
                  <a16:creationId xmlns:a16="http://schemas.microsoft.com/office/drawing/2014/main" id="{8DDFBFF7-0988-1716-E5AB-9EE911D4AB50}"/>
                </a:ext>
              </a:extLst>
            </p:cNvPr>
            <p:cNvSpPr/>
            <p:nvPr/>
          </p:nvSpPr>
          <p:spPr>
            <a:xfrm>
              <a:off x="2812550" y="5411975"/>
              <a:ext cx="810700" cy="48200"/>
            </a:xfrm>
            <a:custGeom>
              <a:avLst/>
              <a:gdLst/>
              <a:ahLst/>
              <a:cxnLst/>
              <a:rect l="l" t="t" r="r" b="b"/>
              <a:pathLst>
                <a:path w="32428" h="1928" extrusionOk="0">
                  <a:moveTo>
                    <a:pt x="16208" y="1"/>
                  </a:moveTo>
                  <a:cubicBezTo>
                    <a:pt x="7263" y="1"/>
                    <a:pt x="0" y="435"/>
                    <a:pt x="0" y="965"/>
                  </a:cubicBezTo>
                  <a:cubicBezTo>
                    <a:pt x="0" y="1494"/>
                    <a:pt x="7263" y="1928"/>
                    <a:pt x="16208" y="1928"/>
                  </a:cubicBezTo>
                  <a:cubicBezTo>
                    <a:pt x="25165" y="1928"/>
                    <a:pt x="32428" y="1494"/>
                    <a:pt x="32428" y="965"/>
                  </a:cubicBezTo>
                  <a:cubicBezTo>
                    <a:pt x="32428" y="435"/>
                    <a:pt x="25165" y="1"/>
                    <a:pt x="16208" y="1"/>
                  </a:cubicBezTo>
                  <a:close/>
                </a:path>
              </a:pathLst>
            </a:custGeom>
            <a:solidFill>
              <a:srgbClr val="CC9D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737;p68">
              <a:extLst>
                <a:ext uri="{FF2B5EF4-FFF2-40B4-BE49-F238E27FC236}">
                  <a16:creationId xmlns:a16="http://schemas.microsoft.com/office/drawing/2014/main" id="{2FDBE882-C568-6F7D-A558-DEF0A0086B93}"/>
                </a:ext>
              </a:extLst>
            </p:cNvPr>
            <p:cNvSpPr/>
            <p:nvPr/>
          </p:nvSpPr>
          <p:spPr>
            <a:xfrm>
              <a:off x="3045975" y="5285650"/>
              <a:ext cx="361575" cy="138000"/>
            </a:xfrm>
            <a:custGeom>
              <a:avLst/>
              <a:gdLst/>
              <a:ahLst/>
              <a:cxnLst/>
              <a:rect l="l" t="t" r="r" b="b"/>
              <a:pathLst>
                <a:path w="14463" h="5520" extrusionOk="0">
                  <a:moveTo>
                    <a:pt x="6120" y="0"/>
                  </a:moveTo>
                  <a:cubicBezTo>
                    <a:pt x="5007" y="0"/>
                    <a:pt x="4638" y="1127"/>
                    <a:pt x="4638" y="1127"/>
                  </a:cubicBezTo>
                  <a:cubicBezTo>
                    <a:pt x="2648" y="1127"/>
                    <a:pt x="2732" y="3477"/>
                    <a:pt x="2732" y="3477"/>
                  </a:cubicBezTo>
                  <a:cubicBezTo>
                    <a:pt x="2708" y="3476"/>
                    <a:pt x="2683" y="3476"/>
                    <a:pt x="2659" y="3476"/>
                  </a:cubicBezTo>
                  <a:cubicBezTo>
                    <a:pt x="271" y="3476"/>
                    <a:pt x="1" y="5520"/>
                    <a:pt x="1" y="5520"/>
                  </a:cubicBezTo>
                  <a:lnTo>
                    <a:pt x="14463" y="5477"/>
                  </a:lnTo>
                  <a:cubicBezTo>
                    <a:pt x="14114" y="4266"/>
                    <a:pt x="13355" y="3977"/>
                    <a:pt x="12709" y="3977"/>
                  </a:cubicBezTo>
                  <a:cubicBezTo>
                    <a:pt x="12120" y="3977"/>
                    <a:pt x="11625" y="4218"/>
                    <a:pt x="11625" y="4218"/>
                  </a:cubicBezTo>
                  <a:cubicBezTo>
                    <a:pt x="11508" y="3638"/>
                    <a:pt x="11143" y="3494"/>
                    <a:pt x="10808" y="3494"/>
                  </a:cubicBezTo>
                  <a:cubicBezTo>
                    <a:pt x="10476" y="3494"/>
                    <a:pt x="10175" y="3635"/>
                    <a:pt x="10175" y="3635"/>
                  </a:cubicBezTo>
                  <a:cubicBezTo>
                    <a:pt x="9960" y="2211"/>
                    <a:pt x="8898" y="1998"/>
                    <a:pt x="8281" y="1998"/>
                  </a:cubicBezTo>
                  <a:cubicBezTo>
                    <a:pt x="8018" y="1998"/>
                    <a:pt x="7835" y="2037"/>
                    <a:pt x="7835" y="2037"/>
                  </a:cubicBezTo>
                  <a:cubicBezTo>
                    <a:pt x="7835" y="2037"/>
                    <a:pt x="7751" y="247"/>
                    <a:pt x="6417" y="26"/>
                  </a:cubicBezTo>
                  <a:cubicBezTo>
                    <a:pt x="6312" y="8"/>
                    <a:pt x="6213" y="0"/>
                    <a:pt x="6120" y="0"/>
                  </a:cubicBezTo>
                  <a:close/>
                </a:path>
              </a:pathLst>
            </a:custGeom>
            <a:solidFill>
              <a:srgbClr val="CC9D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738;p68">
              <a:extLst>
                <a:ext uri="{FF2B5EF4-FFF2-40B4-BE49-F238E27FC236}">
                  <a16:creationId xmlns:a16="http://schemas.microsoft.com/office/drawing/2014/main" id="{0C9741EE-347F-17DA-23CB-3BC66716BCCE}"/>
                </a:ext>
              </a:extLst>
            </p:cNvPr>
            <p:cNvSpPr/>
            <p:nvPr/>
          </p:nvSpPr>
          <p:spPr>
            <a:xfrm>
              <a:off x="3324950" y="4881925"/>
              <a:ext cx="74925" cy="147675"/>
            </a:xfrm>
            <a:custGeom>
              <a:avLst/>
              <a:gdLst/>
              <a:ahLst/>
              <a:cxnLst/>
              <a:rect l="l" t="t" r="r" b="b"/>
              <a:pathLst>
                <a:path w="2997" h="5907" extrusionOk="0">
                  <a:moveTo>
                    <a:pt x="2634" y="0"/>
                  </a:moveTo>
                  <a:cubicBezTo>
                    <a:pt x="2452" y="0"/>
                    <a:pt x="2268" y="179"/>
                    <a:pt x="2160" y="304"/>
                  </a:cubicBezTo>
                  <a:cubicBezTo>
                    <a:pt x="1747" y="781"/>
                    <a:pt x="1429" y="1395"/>
                    <a:pt x="1165" y="1977"/>
                  </a:cubicBezTo>
                  <a:cubicBezTo>
                    <a:pt x="879" y="2612"/>
                    <a:pt x="678" y="3269"/>
                    <a:pt x="477" y="3936"/>
                  </a:cubicBezTo>
                  <a:cubicBezTo>
                    <a:pt x="339" y="4370"/>
                    <a:pt x="212" y="4793"/>
                    <a:pt x="74" y="5228"/>
                  </a:cubicBezTo>
                  <a:cubicBezTo>
                    <a:pt x="43" y="5355"/>
                    <a:pt x="1" y="5482"/>
                    <a:pt x="43" y="5598"/>
                  </a:cubicBezTo>
                  <a:cubicBezTo>
                    <a:pt x="117" y="5788"/>
                    <a:pt x="350" y="5842"/>
                    <a:pt x="540" y="5873"/>
                  </a:cubicBezTo>
                  <a:cubicBezTo>
                    <a:pt x="639" y="5890"/>
                    <a:pt x="742" y="5906"/>
                    <a:pt x="841" y="5906"/>
                  </a:cubicBezTo>
                  <a:cubicBezTo>
                    <a:pt x="932" y="5906"/>
                    <a:pt x="1021" y="5892"/>
                    <a:pt x="1102" y="5852"/>
                  </a:cubicBezTo>
                  <a:cubicBezTo>
                    <a:pt x="1281" y="5767"/>
                    <a:pt x="1387" y="5576"/>
                    <a:pt x="1472" y="5397"/>
                  </a:cubicBezTo>
                  <a:cubicBezTo>
                    <a:pt x="2192" y="3925"/>
                    <a:pt x="2690" y="2337"/>
                    <a:pt x="2933" y="717"/>
                  </a:cubicBezTo>
                  <a:cubicBezTo>
                    <a:pt x="2965" y="495"/>
                    <a:pt x="2996" y="114"/>
                    <a:pt x="2732" y="19"/>
                  </a:cubicBezTo>
                  <a:cubicBezTo>
                    <a:pt x="2700" y="6"/>
                    <a:pt x="2667" y="0"/>
                    <a:pt x="2634" y="0"/>
                  </a:cubicBezTo>
                  <a:close/>
                </a:path>
              </a:pathLst>
            </a:custGeom>
            <a:solidFill>
              <a:srgbClr val="658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739;p68">
              <a:extLst>
                <a:ext uri="{FF2B5EF4-FFF2-40B4-BE49-F238E27FC236}">
                  <a16:creationId xmlns:a16="http://schemas.microsoft.com/office/drawing/2014/main" id="{917B6965-E241-20DD-5122-B8D5B93B99E6}"/>
                </a:ext>
              </a:extLst>
            </p:cNvPr>
            <p:cNvSpPr/>
            <p:nvPr/>
          </p:nvSpPr>
          <p:spPr>
            <a:xfrm>
              <a:off x="3035400" y="5089350"/>
              <a:ext cx="70425" cy="312600"/>
            </a:xfrm>
            <a:custGeom>
              <a:avLst/>
              <a:gdLst/>
              <a:ahLst/>
              <a:cxnLst/>
              <a:rect l="l" t="t" r="r" b="b"/>
              <a:pathLst>
                <a:path w="2817" h="12504" extrusionOk="0">
                  <a:moveTo>
                    <a:pt x="0" y="1"/>
                  </a:moveTo>
                  <a:lnTo>
                    <a:pt x="1292" y="12504"/>
                  </a:lnTo>
                  <a:lnTo>
                    <a:pt x="2563" y="12504"/>
                  </a:lnTo>
                  <a:lnTo>
                    <a:pt x="2817" y="1"/>
                  </a:lnTo>
                  <a:close/>
                </a:path>
              </a:pathLst>
            </a:custGeom>
            <a:solidFill>
              <a:srgbClr val="EB9A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740;p68">
              <a:extLst>
                <a:ext uri="{FF2B5EF4-FFF2-40B4-BE49-F238E27FC236}">
                  <a16:creationId xmlns:a16="http://schemas.microsoft.com/office/drawing/2014/main" id="{AA86E382-8473-52B4-4851-0DC6533C6ABB}"/>
                </a:ext>
              </a:extLst>
            </p:cNvPr>
            <p:cNvSpPr/>
            <p:nvPr/>
          </p:nvSpPr>
          <p:spPr>
            <a:xfrm>
              <a:off x="3078525" y="5194750"/>
              <a:ext cx="6125" cy="24575"/>
            </a:xfrm>
            <a:custGeom>
              <a:avLst/>
              <a:gdLst/>
              <a:ahLst/>
              <a:cxnLst/>
              <a:rect l="l" t="t" r="r" b="b"/>
              <a:pathLst>
                <a:path w="245" h="983" extrusionOk="0">
                  <a:moveTo>
                    <a:pt x="193" y="1"/>
                  </a:moveTo>
                  <a:cubicBezTo>
                    <a:pt x="184" y="1"/>
                    <a:pt x="176" y="3"/>
                    <a:pt x="170" y="9"/>
                  </a:cubicBezTo>
                  <a:cubicBezTo>
                    <a:pt x="107" y="72"/>
                    <a:pt x="75" y="147"/>
                    <a:pt x="54" y="252"/>
                  </a:cubicBezTo>
                  <a:cubicBezTo>
                    <a:pt x="1" y="485"/>
                    <a:pt x="43" y="750"/>
                    <a:pt x="160" y="961"/>
                  </a:cubicBezTo>
                  <a:cubicBezTo>
                    <a:pt x="170" y="972"/>
                    <a:pt x="181" y="983"/>
                    <a:pt x="202" y="983"/>
                  </a:cubicBezTo>
                  <a:lnTo>
                    <a:pt x="223" y="983"/>
                  </a:lnTo>
                  <a:cubicBezTo>
                    <a:pt x="234" y="972"/>
                    <a:pt x="245" y="940"/>
                    <a:pt x="234" y="919"/>
                  </a:cubicBezTo>
                  <a:cubicBezTo>
                    <a:pt x="118" y="728"/>
                    <a:pt x="75" y="485"/>
                    <a:pt x="128" y="263"/>
                  </a:cubicBezTo>
                  <a:cubicBezTo>
                    <a:pt x="149" y="178"/>
                    <a:pt x="181" y="114"/>
                    <a:pt x="223" y="72"/>
                  </a:cubicBezTo>
                  <a:cubicBezTo>
                    <a:pt x="234" y="51"/>
                    <a:pt x="234" y="30"/>
                    <a:pt x="223" y="9"/>
                  </a:cubicBezTo>
                  <a:cubicBezTo>
                    <a:pt x="213" y="3"/>
                    <a:pt x="202" y="1"/>
                    <a:pt x="193" y="1"/>
                  </a:cubicBezTo>
                  <a:close/>
                </a:path>
              </a:pathLst>
            </a:custGeom>
            <a:solidFill>
              <a:srgbClr val="CE5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741;p68">
              <a:extLst>
                <a:ext uri="{FF2B5EF4-FFF2-40B4-BE49-F238E27FC236}">
                  <a16:creationId xmlns:a16="http://schemas.microsoft.com/office/drawing/2014/main" id="{12A18433-54E5-863D-B8E2-E1E16140755B}"/>
                </a:ext>
              </a:extLst>
            </p:cNvPr>
            <p:cNvSpPr/>
            <p:nvPr/>
          </p:nvSpPr>
          <p:spPr>
            <a:xfrm>
              <a:off x="3032225" y="5084325"/>
              <a:ext cx="77550" cy="94250"/>
            </a:xfrm>
            <a:custGeom>
              <a:avLst/>
              <a:gdLst/>
              <a:ahLst/>
              <a:cxnLst/>
              <a:rect l="l" t="t" r="r" b="b"/>
              <a:pathLst>
                <a:path w="3102" h="3770" extrusionOk="0">
                  <a:moveTo>
                    <a:pt x="0" y="0"/>
                  </a:moveTo>
                  <a:lnTo>
                    <a:pt x="127" y="3769"/>
                  </a:lnTo>
                  <a:lnTo>
                    <a:pt x="3102" y="3769"/>
                  </a:lnTo>
                  <a:lnTo>
                    <a:pt x="3102" y="202"/>
                  </a:lnTo>
                  <a:lnTo>
                    <a:pt x="0" y="0"/>
                  </a:lnTo>
                  <a:close/>
                </a:path>
              </a:pathLst>
            </a:custGeom>
            <a:solidFill>
              <a:srgbClr val="839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742;p68">
              <a:extLst>
                <a:ext uri="{FF2B5EF4-FFF2-40B4-BE49-F238E27FC236}">
                  <a16:creationId xmlns:a16="http://schemas.microsoft.com/office/drawing/2014/main" id="{BACB9001-D5FF-D9FF-F9E8-874CF7B9A9FD}"/>
                </a:ext>
              </a:extLst>
            </p:cNvPr>
            <p:cNvSpPr/>
            <p:nvPr/>
          </p:nvSpPr>
          <p:spPr>
            <a:xfrm>
              <a:off x="3035925" y="5167950"/>
              <a:ext cx="74125" cy="3725"/>
            </a:xfrm>
            <a:custGeom>
              <a:avLst/>
              <a:gdLst/>
              <a:ahLst/>
              <a:cxnLst/>
              <a:rect l="l" t="t" r="r" b="b"/>
              <a:pathLst>
                <a:path w="2965" h="149" extrusionOk="0">
                  <a:moveTo>
                    <a:pt x="43" y="1"/>
                  </a:moveTo>
                  <a:cubicBezTo>
                    <a:pt x="22" y="1"/>
                    <a:pt x="1" y="22"/>
                    <a:pt x="1" y="43"/>
                  </a:cubicBezTo>
                  <a:cubicBezTo>
                    <a:pt x="1" y="64"/>
                    <a:pt x="22" y="85"/>
                    <a:pt x="43" y="85"/>
                  </a:cubicBezTo>
                  <a:lnTo>
                    <a:pt x="2923" y="149"/>
                  </a:lnTo>
                  <a:cubicBezTo>
                    <a:pt x="2944" y="149"/>
                    <a:pt x="2954" y="128"/>
                    <a:pt x="2954" y="107"/>
                  </a:cubicBezTo>
                  <a:cubicBezTo>
                    <a:pt x="2965" y="85"/>
                    <a:pt x="2944" y="64"/>
                    <a:pt x="2923" y="64"/>
                  </a:cubicBezTo>
                  <a:lnTo>
                    <a:pt x="43" y="1"/>
                  </a:lnTo>
                  <a:close/>
                </a:path>
              </a:pathLst>
            </a:custGeom>
            <a:solidFill>
              <a:srgbClr val="658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743;p68">
              <a:extLst>
                <a:ext uri="{FF2B5EF4-FFF2-40B4-BE49-F238E27FC236}">
                  <a16:creationId xmlns:a16="http://schemas.microsoft.com/office/drawing/2014/main" id="{A31B1B16-71B1-7883-6768-BEC0C8D7EFFD}"/>
                </a:ext>
              </a:extLst>
            </p:cNvPr>
            <p:cNvSpPr/>
            <p:nvPr/>
          </p:nvSpPr>
          <p:spPr>
            <a:xfrm>
              <a:off x="3055250" y="5388125"/>
              <a:ext cx="103225" cy="46650"/>
            </a:xfrm>
            <a:custGeom>
              <a:avLst/>
              <a:gdLst/>
              <a:ahLst/>
              <a:cxnLst/>
              <a:rect l="l" t="t" r="r" b="b"/>
              <a:pathLst>
                <a:path w="4129" h="1866" extrusionOk="0">
                  <a:moveTo>
                    <a:pt x="1828" y="1"/>
                  </a:moveTo>
                  <a:cubicBezTo>
                    <a:pt x="1819" y="1"/>
                    <a:pt x="1809" y="1"/>
                    <a:pt x="1800" y="2"/>
                  </a:cubicBezTo>
                  <a:cubicBezTo>
                    <a:pt x="1663" y="2"/>
                    <a:pt x="1546" y="119"/>
                    <a:pt x="1419" y="204"/>
                  </a:cubicBezTo>
                  <a:cubicBezTo>
                    <a:pt x="1295" y="286"/>
                    <a:pt x="1145" y="330"/>
                    <a:pt x="990" y="330"/>
                  </a:cubicBezTo>
                  <a:cubicBezTo>
                    <a:pt x="946" y="330"/>
                    <a:pt x="902" y="327"/>
                    <a:pt x="858" y="320"/>
                  </a:cubicBezTo>
                  <a:cubicBezTo>
                    <a:pt x="706" y="310"/>
                    <a:pt x="478" y="107"/>
                    <a:pt x="347" y="107"/>
                  </a:cubicBezTo>
                  <a:cubicBezTo>
                    <a:pt x="340" y="107"/>
                    <a:pt x="334" y="107"/>
                    <a:pt x="329" y="108"/>
                  </a:cubicBezTo>
                  <a:cubicBezTo>
                    <a:pt x="11" y="150"/>
                    <a:pt x="0" y="1241"/>
                    <a:pt x="0" y="1474"/>
                  </a:cubicBezTo>
                  <a:cubicBezTo>
                    <a:pt x="11" y="1580"/>
                    <a:pt x="21" y="1707"/>
                    <a:pt x="96" y="1781"/>
                  </a:cubicBezTo>
                  <a:cubicBezTo>
                    <a:pt x="180" y="1855"/>
                    <a:pt x="308" y="1865"/>
                    <a:pt x="424" y="1865"/>
                  </a:cubicBezTo>
                  <a:cubicBezTo>
                    <a:pt x="1493" y="1855"/>
                    <a:pt x="2573" y="1844"/>
                    <a:pt x="3642" y="1834"/>
                  </a:cubicBezTo>
                  <a:cubicBezTo>
                    <a:pt x="3738" y="1834"/>
                    <a:pt x="3844" y="1834"/>
                    <a:pt x="3928" y="1792"/>
                  </a:cubicBezTo>
                  <a:cubicBezTo>
                    <a:pt x="4023" y="1760"/>
                    <a:pt x="4098" y="1686"/>
                    <a:pt x="4108" y="1590"/>
                  </a:cubicBezTo>
                  <a:cubicBezTo>
                    <a:pt x="4129" y="1484"/>
                    <a:pt x="4044" y="1378"/>
                    <a:pt x="3949" y="1326"/>
                  </a:cubicBezTo>
                  <a:cubicBezTo>
                    <a:pt x="3844" y="1273"/>
                    <a:pt x="3727" y="1251"/>
                    <a:pt x="3621" y="1230"/>
                  </a:cubicBezTo>
                  <a:cubicBezTo>
                    <a:pt x="3091" y="1135"/>
                    <a:pt x="2615" y="828"/>
                    <a:pt x="2308" y="394"/>
                  </a:cubicBezTo>
                  <a:cubicBezTo>
                    <a:pt x="2177" y="222"/>
                    <a:pt x="2035" y="1"/>
                    <a:pt x="1828" y="1"/>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744;p68">
              <a:extLst>
                <a:ext uri="{FF2B5EF4-FFF2-40B4-BE49-F238E27FC236}">
                  <a16:creationId xmlns:a16="http://schemas.microsoft.com/office/drawing/2014/main" id="{1EF8478D-5B2C-2570-2C37-2F99AEB2E34B}"/>
                </a:ext>
              </a:extLst>
            </p:cNvPr>
            <p:cNvSpPr/>
            <p:nvPr/>
          </p:nvSpPr>
          <p:spPr>
            <a:xfrm>
              <a:off x="3094675" y="5392400"/>
              <a:ext cx="27550" cy="12200"/>
            </a:xfrm>
            <a:custGeom>
              <a:avLst/>
              <a:gdLst/>
              <a:ahLst/>
              <a:cxnLst/>
              <a:rect l="l" t="t" r="r" b="b"/>
              <a:pathLst>
                <a:path w="1102" h="488" extrusionOk="0">
                  <a:moveTo>
                    <a:pt x="873" y="81"/>
                  </a:moveTo>
                  <a:cubicBezTo>
                    <a:pt x="883" y="81"/>
                    <a:pt x="892" y="82"/>
                    <a:pt x="900" y="85"/>
                  </a:cubicBezTo>
                  <a:cubicBezTo>
                    <a:pt x="943" y="85"/>
                    <a:pt x="964" y="106"/>
                    <a:pt x="985" y="128"/>
                  </a:cubicBezTo>
                  <a:cubicBezTo>
                    <a:pt x="1006" y="170"/>
                    <a:pt x="975" y="233"/>
                    <a:pt x="933" y="255"/>
                  </a:cubicBezTo>
                  <a:cubicBezTo>
                    <a:pt x="899" y="275"/>
                    <a:pt x="857" y="282"/>
                    <a:pt x="815" y="282"/>
                  </a:cubicBezTo>
                  <a:cubicBezTo>
                    <a:pt x="790" y="282"/>
                    <a:pt x="765" y="280"/>
                    <a:pt x="742" y="276"/>
                  </a:cubicBezTo>
                  <a:lnTo>
                    <a:pt x="519" y="244"/>
                  </a:lnTo>
                  <a:cubicBezTo>
                    <a:pt x="604" y="181"/>
                    <a:pt x="689" y="139"/>
                    <a:pt x="784" y="106"/>
                  </a:cubicBezTo>
                  <a:cubicBezTo>
                    <a:pt x="815" y="91"/>
                    <a:pt x="847" y="81"/>
                    <a:pt x="873" y="81"/>
                  </a:cubicBezTo>
                  <a:close/>
                  <a:moveTo>
                    <a:pt x="219" y="257"/>
                  </a:moveTo>
                  <a:cubicBezTo>
                    <a:pt x="259" y="257"/>
                    <a:pt x="302" y="272"/>
                    <a:pt x="340" y="287"/>
                  </a:cubicBezTo>
                  <a:lnTo>
                    <a:pt x="361" y="287"/>
                  </a:lnTo>
                  <a:lnTo>
                    <a:pt x="340" y="297"/>
                  </a:lnTo>
                  <a:cubicBezTo>
                    <a:pt x="297" y="339"/>
                    <a:pt x="265" y="382"/>
                    <a:pt x="223" y="403"/>
                  </a:cubicBezTo>
                  <a:cubicBezTo>
                    <a:pt x="207" y="408"/>
                    <a:pt x="191" y="411"/>
                    <a:pt x="175" y="411"/>
                  </a:cubicBezTo>
                  <a:cubicBezTo>
                    <a:pt x="160" y="411"/>
                    <a:pt x="144" y="408"/>
                    <a:pt x="128" y="403"/>
                  </a:cubicBezTo>
                  <a:cubicBezTo>
                    <a:pt x="107" y="393"/>
                    <a:pt x="96" y="382"/>
                    <a:pt x="96" y="371"/>
                  </a:cubicBezTo>
                  <a:cubicBezTo>
                    <a:pt x="86" y="350"/>
                    <a:pt x="96" y="329"/>
                    <a:pt x="96" y="318"/>
                  </a:cubicBezTo>
                  <a:cubicBezTo>
                    <a:pt x="117" y="287"/>
                    <a:pt x="138" y="266"/>
                    <a:pt x="170" y="266"/>
                  </a:cubicBezTo>
                  <a:cubicBezTo>
                    <a:pt x="186" y="259"/>
                    <a:pt x="202" y="257"/>
                    <a:pt x="219" y="257"/>
                  </a:cubicBezTo>
                  <a:close/>
                  <a:moveTo>
                    <a:pt x="911" y="0"/>
                  </a:moveTo>
                  <a:cubicBezTo>
                    <a:pt x="858" y="0"/>
                    <a:pt x="806" y="11"/>
                    <a:pt x="763" y="22"/>
                  </a:cubicBezTo>
                  <a:cubicBezTo>
                    <a:pt x="636" y="64"/>
                    <a:pt x="519" y="139"/>
                    <a:pt x="424" y="223"/>
                  </a:cubicBezTo>
                  <a:cubicBezTo>
                    <a:pt x="403" y="212"/>
                    <a:pt x="382" y="212"/>
                    <a:pt x="361" y="202"/>
                  </a:cubicBezTo>
                  <a:cubicBezTo>
                    <a:pt x="310" y="193"/>
                    <a:pt x="252" y="178"/>
                    <a:pt x="198" y="178"/>
                  </a:cubicBezTo>
                  <a:cubicBezTo>
                    <a:pt x="185" y="178"/>
                    <a:pt x="172" y="179"/>
                    <a:pt x="159" y="181"/>
                  </a:cubicBezTo>
                  <a:cubicBezTo>
                    <a:pt x="107" y="191"/>
                    <a:pt x="53" y="233"/>
                    <a:pt x="32" y="276"/>
                  </a:cubicBezTo>
                  <a:cubicBezTo>
                    <a:pt x="11" y="318"/>
                    <a:pt x="1" y="360"/>
                    <a:pt x="22" y="403"/>
                  </a:cubicBezTo>
                  <a:cubicBezTo>
                    <a:pt x="32" y="435"/>
                    <a:pt x="64" y="456"/>
                    <a:pt x="96" y="477"/>
                  </a:cubicBezTo>
                  <a:cubicBezTo>
                    <a:pt x="117" y="487"/>
                    <a:pt x="149" y="487"/>
                    <a:pt x="170" y="487"/>
                  </a:cubicBezTo>
                  <a:cubicBezTo>
                    <a:pt x="202" y="487"/>
                    <a:pt x="223" y="487"/>
                    <a:pt x="255" y="477"/>
                  </a:cubicBezTo>
                  <a:cubicBezTo>
                    <a:pt x="308" y="445"/>
                    <a:pt x="361" y="403"/>
                    <a:pt x="403" y="360"/>
                  </a:cubicBezTo>
                  <a:lnTo>
                    <a:pt x="424" y="329"/>
                  </a:lnTo>
                  <a:lnTo>
                    <a:pt x="446" y="308"/>
                  </a:lnTo>
                  <a:lnTo>
                    <a:pt x="488" y="318"/>
                  </a:lnTo>
                  <a:cubicBezTo>
                    <a:pt x="562" y="329"/>
                    <a:pt x="646" y="350"/>
                    <a:pt x="731" y="350"/>
                  </a:cubicBezTo>
                  <a:cubicBezTo>
                    <a:pt x="759" y="354"/>
                    <a:pt x="786" y="356"/>
                    <a:pt x="812" y="356"/>
                  </a:cubicBezTo>
                  <a:cubicBezTo>
                    <a:pt x="865" y="356"/>
                    <a:pt x="914" y="347"/>
                    <a:pt x="964" y="318"/>
                  </a:cubicBezTo>
                  <a:cubicBezTo>
                    <a:pt x="1049" y="276"/>
                    <a:pt x="1102" y="181"/>
                    <a:pt x="1049" y="85"/>
                  </a:cubicBezTo>
                  <a:cubicBezTo>
                    <a:pt x="1027" y="43"/>
                    <a:pt x="975" y="11"/>
                    <a:pt x="911" y="0"/>
                  </a:cubicBez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745;p68">
              <a:extLst>
                <a:ext uri="{FF2B5EF4-FFF2-40B4-BE49-F238E27FC236}">
                  <a16:creationId xmlns:a16="http://schemas.microsoft.com/office/drawing/2014/main" id="{DFE58E4A-462E-A92A-1680-CC61658DD017}"/>
                </a:ext>
              </a:extLst>
            </p:cNvPr>
            <p:cNvSpPr/>
            <p:nvPr/>
          </p:nvSpPr>
          <p:spPr>
            <a:xfrm>
              <a:off x="3108450" y="5404050"/>
              <a:ext cx="15900" cy="6125"/>
            </a:xfrm>
            <a:custGeom>
              <a:avLst/>
              <a:gdLst/>
              <a:ahLst/>
              <a:cxnLst/>
              <a:rect l="l" t="t" r="r" b="b"/>
              <a:pathLst>
                <a:path w="636" h="245" extrusionOk="0">
                  <a:moveTo>
                    <a:pt x="582" y="0"/>
                  </a:moveTo>
                  <a:cubicBezTo>
                    <a:pt x="392" y="32"/>
                    <a:pt x="201" y="96"/>
                    <a:pt x="32" y="170"/>
                  </a:cubicBezTo>
                  <a:cubicBezTo>
                    <a:pt x="11" y="181"/>
                    <a:pt x="0" y="202"/>
                    <a:pt x="11" y="223"/>
                  </a:cubicBezTo>
                  <a:cubicBezTo>
                    <a:pt x="11" y="244"/>
                    <a:pt x="32" y="244"/>
                    <a:pt x="43" y="244"/>
                  </a:cubicBezTo>
                  <a:lnTo>
                    <a:pt x="64" y="244"/>
                  </a:lnTo>
                  <a:cubicBezTo>
                    <a:pt x="233" y="170"/>
                    <a:pt x="413" y="106"/>
                    <a:pt x="604" y="75"/>
                  </a:cubicBezTo>
                  <a:cubicBezTo>
                    <a:pt x="625" y="75"/>
                    <a:pt x="636" y="54"/>
                    <a:pt x="636" y="32"/>
                  </a:cubicBezTo>
                  <a:cubicBezTo>
                    <a:pt x="625" y="11"/>
                    <a:pt x="604" y="0"/>
                    <a:pt x="582" y="0"/>
                  </a:cubicBez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746;p68">
              <a:extLst>
                <a:ext uri="{FF2B5EF4-FFF2-40B4-BE49-F238E27FC236}">
                  <a16:creationId xmlns:a16="http://schemas.microsoft.com/office/drawing/2014/main" id="{AB3147F8-C889-4C4F-AD8E-554F2DC3A1B8}"/>
                </a:ext>
              </a:extLst>
            </p:cNvPr>
            <p:cNvSpPr/>
            <p:nvPr/>
          </p:nvSpPr>
          <p:spPr>
            <a:xfrm>
              <a:off x="3113750" y="5407900"/>
              <a:ext cx="18550" cy="5700"/>
            </a:xfrm>
            <a:custGeom>
              <a:avLst/>
              <a:gdLst/>
              <a:ahLst/>
              <a:cxnLst/>
              <a:rect l="l" t="t" r="r" b="b"/>
              <a:pathLst>
                <a:path w="742" h="228" extrusionOk="0">
                  <a:moveTo>
                    <a:pt x="597" y="1"/>
                  </a:moveTo>
                  <a:cubicBezTo>
                    <a:pt x="396" y="1"/>
                    <a:pt x="194" y="54"/>
                    <a:pt x="32" y="154"/>
                  </a:cubicBezTo>
                  <a:cubicBezTo>
                    <a:pt x="10" y="164"/>
                    <a:pt x="0" y="196"/>
                    <a:pt x="10" y="206"/>
                  </a:cubicBezTo>
                  <a:cubicBezTo>
                    <a:pt x="21" y="227"/>
                    <a:pt x="32" y="227"/>
                    <a:pt x="53" y="227"/>
                  </a:cubicBezTo>
                  <a:lnTo>
                    <a:pt x="64" y="227"/>
                  </a:lnTo>
                  <a:cubicBezTo>
                    <a:pt x="223" y="130"/>
                    <a:pt x="404" y="85"/>
                    <a:pt x="583" y="85"/>
                  </a:cubicBezTo>
                  <a:cubicBezTo>
                    <a:pt x="618" y="85"/>
                    <a:pt x="653" y="87"/>
                    <a:pt x="688" y="90"/>
                  </a:cubicBezTo>
                  <a:cubicBezTo>
                    <a:pt x="709" y="90"/>
                    <a:pt x="730" y="79"/>
                    <a:pt x="730" y="58"/>
                  </a:cubicBezTo>
                  <a:cubicBezTo>
                    <a:pt x="741" y="27"/>
                    <a:pt x="720" y="16"/>
                    <a:pt x="699" y="6"/>
                  </a:cubicBezTo>
                  <a:cubicBezTo>
                    <a:pt x="665" y="2"/>
                    <a:pt x="631" y="1"/>
                    <a:pt x="597" y="1"/>
                  </a:cubicBez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47;p68">
              <a:extLst>
                <a:ext uri="{FF2B5EF4-FFF2-40B4-BE49-F238E27FC236}">
                  <a16:creationId xmlns:a16="http://schemas.microsoft.com/office/drawing/2014/main" id="{38B07EDE-5E02-6A27-3028-E19146A8ECC7}"/>
                </a:ext>
              </a:extLst>
            </p:cNvPr>
            <p:cNvSpPr/>
            <p:nvPr/>
          </p:nvSpPr>
          <p:spPr>
            <a:xfrm>
              <a:off x="3120875" y="5411200"/>
              <a:ext cx="14325" cy="4525"/>
            </a:xfrm>
            <a:custGeom>
              <a:avLst/>
              <a:gdLst/>
              <a:ahLst/>
              <a:cxnLst/>
              <a:rect l="l" t="t" r="r" b="b"/>
              <a:pathLst>
                <a:path w="573" h="181" extrusionOk="0">
                  <a:moveTo>
                    <a:pt x="520" y="1"/>
                  </a:moveTo>
                  <a:lnTo>
                    <a:pt x="33" y="95"/>
                  </a:lnTo>
                  <a:cubicBezTo>
                    <a:pt x="12" y="106"/>
                    <a:pt x="1" y="128"/>
                    <a:pt x="1" y="149"/>
                  </a:cubicBezTo>
                  <a:cubicBezTo>
                    <a:pt x="1" y="170"/>
                    <a:pt x="22" y="180"/>
                    <a:pt x="43" y="180"/>
                  </a:cubicBezTo>
                  <a:lnTo>
                    <a:pt x="541" y="74"/>
                  </a:lnTo>
                  <a:cubicBezTo>
                    <a:pt x="562" y="74"/>
                    <a:pt x="572" y="53"/>
                    <a:pt x="572" y="32"/>
                  </a:cubicBezTo>
                  <a:cubicBezTo>
                    <a:pt x="562" y="11"/>
                    <a:pt x="541" y="1"/>
                    <a:pt x="520" y="1"/>
                  </a:cubicBez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748;p68">
              <a:extLst>
                <a:ext uri="{FF2B5EF4-FFF2-40B4-BE49-F238E27FC236}">
                  <a16:creationId xmlns:a16="http://schemas.microsoft.com/office/drawing/2014/main" id="{DC0B9E64-C0BD-5284-EAD0-8204BB73C7CF}"/>
                </a:ext>
              </a:extLst>
            </p:cNvPr>
            <p:cNvSpPr/>
            <p:nvPr/>
          </p:nvSpPr>
          <p:spPr>
            <a:xfrm>
              <a:off x="3054700" y="5426800"/>
              <a:ext cx="104850" cy="4275"/>
            </a:xfrm>
            <a:custGeom>
              <a:avLst/>
              <a:gdLst/>
              <a:ahLst/>
              <a:cxnLst/>
              <a:rect l="l" t="t" r="r" b="b"/>
              <a:pathLst>
                <a:path w="4194" h="171" extrusionOk="0">
                  <a:moveTo>
                    <a:pt x="4151" y="1"/>
                  </a:moveTo>
                  <a:lnTo>
                    <a:pt x="2066" y="75"/>
                  </a:lnTo>
                  <a:cubicBezTo>
                    <a:pt x="1782" y="84"/>
                    <a:pt x="1494" y="93"/>
                    <a:pt x="1206" y="93"/>
                  </a:cubicBezTo>
                  <a:cubicBezTo>
                    <a:pt x="817" y="93"/>
                    <a:pt x="427" y="77"/>
                    <a:pt x="43" y="22"/>
                  </a:cubicBezTo>
                  <a:cubicBezTo>
                    <a:pt x="22" y="22"/>
                    <a:pt x="1" y="33"/>
                    <a:pt x="1" y="54"/>
                  </a:cubicBezTo>
                  <a:cubicBezTo>
                    <a:pt x="1" y="75"/>
                    <a:pt x="12" y="96"/>
                    <a:pt x="33" y="96"/>
                  </a:cubicBezTo>
                  <a:cubicBezTo>
                    <a:pt x="414" y="160"/>
                    <a:pt x="806" y="170"/>
                    <a:pt x="1187" y="170"/>
                  </a:cubicBezTo>
                  <a:cubicBezTo>
                    <a:pt x="1483" y="170"/>
                    <a:pt x="1780" y="160"/>
                    <a:pt x="2076" y="149"/>
                  </a:cubicBezTo>
                  <a:lnTo>
                    <a:pt x="4151" y="85"/>
                  </a:lnTo>
                  <a:cubicBezTo>
                    <a:pt x="4172" y="85"/>
                    <a:pt x="4193" y="64"/>
                    <a:pt x="4193" y="43"/>
                  </a:cubicBezTo>
                  <a:cubicBezTo>
                    <a:pt x="4193" y="22"/>
                    <a:pt x="4172" y="1"/>
                    <a:pt x="4151" y="1"/>
                  </a:cubicBez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749;p68">
              <a:extLst>
                <a:ext uri="{FF2B5EF4-FFF2-40B4-BE49-F238E27FC236}">
                  <a16:creationId xmlns:a16="http://schemas.microsoft.com/office/drawing/2014/main" id="{A49C8219-78F1-EFFC-A454-B04D04C2B9B1}"/>
                </a:ext>
              </a:extLst>
            </p:cNvPr>
            <p:cNvSpPr/>
            <p:nvPr/>
          </p:nvSpPr>
          <p:spPr>
            <a:xfrm>
              <a:off x="2934300" y="5089350"/>
              <a:ext cx="95300" cy="309175"/>
            </a:xfrm>
            <a:custGeom>
              <a:avLst/>
              <a:gdLst/>
              <a:ahLst/>
              <a:cxnLst/>
              <a:rect l="l" t="t" r="r" b="b"/>
              <a:pathLst>
                <a:path w="3812" h="12367" extrusionOk="0">
                  <a:moveTo>
                    <a:pt x="614" y="1"/>
                  </a:moveTo>
                  <a:lnTo>
                    <a:pt x="0" y="12366"/>
                  </a:lnTo>
                  <a:lnTo>
                    <a:pt x="1292" y="12366"/>
                  </a:lnTo>
                  <a:lnTo>
                    <a:pt x="3812" y="1"/>
                  </a:lnTo>
                  <a:close/>
                </a:path>
              </a:pathLst>
            </a:custGeom>
            <a:solidFill>
              <a:srgbClr val="EB9A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750;p68">
              <a:extLst>
                <a:ext uri="{FF2B5EF4-FFF2-40B4-BE49-F238E27FC236}">
                  <a16:creationId xmlns:a16="http://schemas.microsoft.com/office/drawing/2014/main" id="{BD10283F-CC89-CF8A-6DB4-8672B196A9C3}"/>
                </a:ext>
              </a:extLst>
            </p:cNvPr>
            <p:cNvSpPr/>
            <p:nvPr/>
          </p:nvSpPr>
          <p:spPr>
            <a:xfrm>
              <a:off x="2975300" y="5201275"/>
              <a:ext cx="9550" cy="21500"/>
            </a:xfrm>
            <a:custGeom>
              <a:avLst/>
              <a:gdLst/>
              <a:ahLst/>
              <a:cxnLst/>
              <a:rect l="l" t="t" r="r" b="b"/>
              <a:pathLst>
                <a:path w="382" h="860" extrusionOk="0">
                  <a:moveTo>
                    <a:pt x="335" y="0"/>
                  </a:moveTo>
                  <a:cubicBezTo>
                    <a:pt x="326" y="0"/>
                    <a:pt x="317" y="4"/>
                    <a:pt x="308" y="13"/>
                  </a:cubicBezTo>
                  <a:cubicBezTo>
                    <a:pt x="85" y="213"/>
                    <a:pt x="1" y="563"/>
                    <a:pt x="128" y="838"/>
                  </a:cubicBezTo>
                  <a:cubicBezTo>
                    <a:pt x="139" y="849"/>
                    <a:pt x="149" y="860"/>
                    <a:pt x="160" y="860"/>
                  </a:cubicBezTo>
                  <a:lnTo>
                    <a:pt x="181" y="860"/>
                  </a:lnTo>
                  <a:cubicBezTo>
                    <a:pt x="202" y="849"/>
                    <a:pt x="213" y="827"/>
                    <a:pt x="202" y="806"/>
                  </a:cubicBezTo>
                  <a:cubicBezTo>
                    <a:pt x="96" y="563"/>
                    <a:pt x="160" y="246"/>
                    <a:pt x="361" y="65"/>
                  </a:cubicBezTo>
                  <a:cubicBezTo>
                    <a:pt x="382" y="55"/>
                    <a:pt x="382" y="34"/>
                    <a:pt x="372" y="13"/>
                  </a:cubicBezTo>
                  <a:cubicBezTo>
                    <a:pt x="360" y="6"/>
                    <a:pt x="347" y="0"/>
                    <a:pt x="335" y="0"/>
                  </a:cubicBezTo>
                  <a:close/>
                </a:path>
              </a:pathLst>
            </a:custGeom>
            <a:solidFill>
              <a:srgbClr val="CE5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751;p68">
              <a:extLst>
                <a:ext uri="{FF2B5EF4-FFF2-40B4-BE49-F238E27FC236}">
                  <a16:creationId xmlns:a16="http://schemas.microsoft.com/office/drawing/2014/main" id="{EBA6390D-E401-7350-4889-335C6C991240}"/>
                </a:ext>
              </a:extLst>
            </p:cNvPr>
            <p:cNvSpPr/>
            <p:nvPr/>
          </p:nvSpPr>
          <p:spPr>
            <a:xfrm>
              <a:off x="2942775" y="5084325"/>
              <a:ext cx="97150" cy="94250"/>
            </a:xfrm>
            <a:custGeom>
              <a:avLst/>
              <a:gdLst/>
              <a:ahLst/>
              <a:cxnLst/>
              <a:rect l="l" t="t" r="r" b="b"/>
              <a:pathLst>
                <a:path w="3886" h="3770" extrusionOk="0">
                  <a:moveTo>
                    <a:pt x="180" y="0"/>
                  </a:moveTo>
                  <a:lnTo>
                    <a:pt x="0" y="3590"/>
                  </a:lnTo>
                  <a:lnTo>
                    <a:pt x="3080" y="3769"/>
                  </a:lnTo>
                  <a:lnTo>
                    <a:pt x="3885" y="0"/>
                  </a:lnTo>
                  <a:close/>
                </a:path>
              </a:pathLst>
            </a:custGeom>
            <a:solidFill>
              <a:srgbClr val="839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752;p68">
              <a:extLst>
                <a:ext uri="{FF2B5EF4-FFF2-40B4-BE49-F238E27FC236}">
                  <a16:creationId xmlns:a16="http://schemas.microsoft.com/office/drawing/2014/main" id="{020790B1-0DA6-9D70-4B35-F5BBE7CDD6F2}"/>
                </a:ext>
              </a:extLst>
            </p:cNvPr>
            <p:cNvSpPr/>
            <p:nvPr/>
          </p:nvSpPr>
          <p:spPr>
            <a:xfrm>
              <a:off x="2945125" y="5099050"/>
              <a:ext cx="18550" cy="12025"/>
            </a:xfrm>
            <a:custGeom>
              <a:avLst/>
              <a:gdLst/>
              <a:ahLst/>
              <a:cxnLst/>
              <a:rect l="l" t="t" r="r" b="b"/>
              <a:pathLst>
                <a:path w="742" h="481" extrusionOk="0">
                  <a:moveTo>
                    <a:pt x="694" y="0"/>
                  </a:moveTo>
                  <a:cubicBezTo>
                    <a:pt x="679" y="0"/>
                    <a:pt x="665" y="10"/>
                    <a:pt x="657" y="25"/>
                  </a:cubicBezTo>
                  <a:cubicBezTo>
                    <a:pt x="626" y="152"/>
                    <a:pt x="541" y="269"/>
                    <a:pt x="435" y="333"/>
                  </a:cubicBezTo>
                  <a:cubicBezTo>
                    <a:pt x="359" y="381"/>
                    <a:pt x="274" y="402"/>
                    <a:pt x="188" y="402"/>
                  </a:cubicBezTo>
                  <a:cubicBezTo>
                    <a:pt x="143" y="402"/>
                    <a:pt x="98" y="396"/>
                    <a:pt x="54" y="385"/>
                  </a:cubicBezTo>
                  <a:cubicBezTo>
                    <a:pt x="33" y="385"/>
                    <a:pt x="12" y="396"/>
                    <a:pt x="1" y="417"/>
                  </a:cubicBezTo>
                  <a:cubicBezTo>
                    <a:pt x="1" y="439"/>
                    <a:pt x="12" y="460"/>
                    <a:pt x="33" y="460"/>
                  </a:cubicBezTo>
                  <a:cubicBezTo>
                    <a:pt x="86" y="481"/>
                    <a:pt x="128" y="481"/>
                    <a:pt x="181" y="481"/>
                  </a:cubicBezTo>
                  <a:cubicBezTo>
                    <a:pt x="287" y="481"/>
                    <a:pt x="382" y="460"/>
                    <a:pt x="478" y="406"/>
                  </a:cubicBezTo>
                  <a:cubicBezTo>
                    <a:pt x="605" y="322"/>
                    <a:pt x="700" y="195"/>
                    <a:pt x="732" y="46"/>
                  </a:cubicBezTo>
                  <a:cubicBezTo>
                    <a:pt x="742" y="25"/>
                    <a:pt x="732" y="4"/>
                    <a:pt x="711" y="4"/>
                  </a:cubicBezTo>
                  <a:cubicBezTo>
                    <a:pt x="705" y="1"/>
                    <a:pt x="699" y="0"/>
                    <a:pt x="694" y="0"/>
                  </a:cubicBezTo>
                  <a:close/>
                </a:path>
              </a:pathLst>
            </a:custGeom>
            <a:solidFill>
              <a:srgbClr val="658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753;p68">
              <a:extLst>
                <a:ext uri="{FF2B5EF4-FFF2-40B4-BE49-F238E27FC236}">
                  <a16:creationId xmlns:a16="http://schemas.microsoft.com/office/drawing/2014/main" id="{099E6782-B1D7-0801-2CDF-9ADB2F62FE48}"/>
                </a:ext>
              </a:extLst>
            </p:cNvPr>
            <p:cNvSpPr/>
            <p:nvPr/>
          </p:nvSpPr>
          <p:spPr>
            <a:xfrm>
              <a:off x="3032475" y="5090150"/>
              <a:ext cx="11950" cy="26750"/>
            </a:xfrm>
            <a:custGeom>
              <a:avLst/>
              <a:gdLst/>
              <a:ahLst/>
              <a:cxnLst/>
              <a:rect l="l" t="t" r="r" b="b"/>
              <a:pathLst>
                <a:path w="478" h="1070" extrusionOk="0">
                  <a:moveTo>
                    <a:pt x="445" y="0"/>
                  </a:moveTo>
                  <a:cubicBezTo>
                    <a:pt x="424" y="0"/>
                    <a:pt x="403" y="11"/>
                    <a:pt x="393" y="21"/>
                  </a:cubicBezTo>
                  <a:cubicBezTo>
                    <a:pt x="255" y="350"/>
                    <a:pt x="128" y="678"/>
                    <a:pt x="12" y="1016"/>
                  </a:cubicBezTo>
                  <a:cubicBezTo>
                    <a:pt x="1" y="1038"/>
                    <a:pt x="12" y="1059"/>
                    <a:pt x="33" y="1070"/>
                  </a:cubicBezTo>
                  <a:lnTo>
                    <a:pt x="54" y="1070"/>
                  </a:lnTo>
                  <a:cubicBezTo>
                    <a:pt x="64" y="1070"/>
                    <a:pt x="85" y="1059"/>
                    <a:pt x="85" y="1038"/>
                  </a:cubicBezTo>
                  <a:cubicBezTo>
                    <a:pt x="202" y="710"/>
                    <a:pt x="329" y="381"/>
                    <a:pt x="466" y="53"/>
                  </a:cubicBezTo>
                  <a:cubicBezTo>
                    <a:pt x="477" y="32"/>
                    <a:pt x="466" y="11"/>
                    <a:pt x="445" y="0"/>
                  </a:cubicBezTo>
                  <a:close/>
                </a:path>
              </a:pathLst>
            </a:custGeom>
            <a:solidFill>
              <a:srgbClr val="658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754;p68">
              <a:extLst>
                <a:ext uri="{FF2B5EF4-FFF2-40B4-BE49-F238E27FC236}">
                  <a16:creationId xmlns:a16="http://schemas.microsoft.com/office/drawing/2014/main" id="{D66D2EEB-C1B3-CBB8-A3CB-259DF4ABCF71}"/>
                </a:ext>
              </a:extLst>
            </p:cNvPr>
            <p:cNvSpPr/>
            <p:nvPr/>
          </p:nvSpPr>
          <p:spPr>
            <a:xfrm>
              <a:off x="2941175" y="5165050"/>
              <a:ext cx="80750" cy="5850"/>
            </a:xfrm>
            <a:custGeom>
              <a:avLst/>
              <a:gdLst/>
              <a:ahLst/>
              <a:cxnLst/>
              <a:rect l="l" t="t" r="r" b="b"/>
              <a:pathLst>
                <a:path w="3230" h="234" extrusionOk="0">
                  <a:moveTo>
                    <a:pt x="43" y="1"/>
                  </a:moveTo>
                  <a:cubicBezTo>
                    <a:pt x="22" y="1"/>
                    <a:pt x="0" y="22"/>
                    <a:pt x="0" y="43"/>
                  </a:cubicBezTo>
                  <a:cubicBezTo>
                    <a:pt x="0" y="64"/>
                    <a:pt x="22" y="85"/>
                    <a:pt x="43" y="85"/>
                  </a:cubicBezTo>
                  <a:lnTo>
                    <a:pt x="3187" y="234"/>
                  </a:lnTo>
                  <a:cubicBezTo>
                    <a:pt x="3208" y="234"/>
                    <a:pt x="3229" y="223"/>
                    <a:pt x="3229" y="201"/>
                  </a:cubicBezTo>
                  <a:cubicBezTo>
                    <a:pt x="3229" y="180"/>
                    <a:pt x="3219" y="159"/>
                    <a:pt x="3187" y="159"/>
                  </a:cubicBezTo>
                  <a:lnTo>
                    <a:pt x="43" y="1"/>
                  </a:lnTo>
                  <a:close/>
                </a:path>
              </a:pathLst>
            </a:custGeom>
            <a:solidFill>
              <a:srgbClr val="658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755;p68">
              <a:extLst>
                <a:ext uri="{FF2B5EF4-FFF2-40B4-BE49-F238E27FC236}">
                  <a16:creationId xmlns:a16="http://schemas.microsoft.com/office/drawing/2014/main" id="{84E5C7DD-5936-9936-DE5E-C074D78B6D4D}"/>
                </a:ext>
              </a:extLst>
            </p:cNvPr>
            <p:cNvSpPr/>
            <p:nvPr/>
          </p:nvSpPr>
          <p:spPr>
            <a:xfrm>
              <a:off x="2924775" y="5388125"/>
              <a:ext cx="103250" cy="46650"/>
            </a:xfrm>
            <a:custGeom>
              <a:avLst/>
              <a:gdLst/>
              <a:ahLst/>
              <a:cxnLst/>
              <a:rect l="l" t="t" r="r" b="b"/>
              <a:pathLst>
                <a:path w="4130" h="1866" extrusionOk="0">
                  <a:moveTo>
                    <a:pt x="1828" y="1"/>
                  </a:moveTo>
                  <a:cubicBezTo>
                    <a:pt x="1819" y="1"/>
                    <a:pt x="1809" y="1"/>
                    <a:pt x="1800" y="2"/>
                  </a:cubicBezTo>
                  <a:cubicBezTo>
                    <a:pt x="1662" y="2"/>
                    <a:pt x="1546" y="119"/>
                    <a:pt x="1419" y="204"/>
                  </a:cubicBezTo>
                  <a:cubicBezTo>
                    <a:pt x="1294" y="286"/>
                    <a:pt x="1145" y="330"/>
                    <a:pt x="989" y="330"/>
                  </a:cubicBezTo>
                  <a:cubicBezTo>
                    <a:pt x="946" y="330"/>
                    <a:pt x="901" y="327"/>
                    <a:pt x="857" y="320"/>
                  </a:cubicBezTo>
                  <a:cubicBezTo>
                    <a:pt x="706" y="310"/>
                    <a:pt x="477" y="107"/>
                    <a:pt x="346" y="107"/>
                  </a:cubicBezTo>
                  <a:cubicBezTo>
                    <a:pt x="340" y="107"/>
                    <a:pt x="334" y="107"/>
                    <a:pt x="328" y="108"/>
                  </a:cubicBezTo>
                  <a:cubicBezTo>
                    <a:pt x="10" y="150"/>
                    <a:pt x="0" y="1241"/>
                    <a:pt x="0" y="1474"/>
                  </a:cubicBezTo>
                  <a:cubicBezTo>
                    <a:pt x="10" y="1580"/>
                    <a:pt x="21" y="1707"/>
                    <a:pt x="95" y="1781"/>
                  </a:cubicBezTo>
                  <a:cubicBezTo>
                    <a:pt x="180" y="1855"/>
                    <a:pt x="307" y="1865"/>
                    <a:pt x="424" y="1865"/>
                  </a:cubicBezTo>
                  <a:cubicBezTo>
                    <a:pt x="1492" y="1855"/>
                    <a:pt x="2572" y="1844"/>
                    <a:pt x="3642" y="1834"/>
                  </a:cubicBezTo>
                  <a:cubicBezTo>
                    <a:pt x="3737" y="1834"/>
                    <a:pt x="3843" y="1834"/>
                    <a:pt x="3927" y="1792"/>
                  </a:cubicBezTo>
                  <a:cubicBezTo>
                    <a:pt x="4023" y="1760"/>
                    <a:pt x="4097" y="1686"/>
                    <a:pt x="4108" y="1590"/>
                  </a:cubicBezTo>
                  <a:cubicBezTo>
                    <a:pt x="4129" y="1484"/>
                    <a:pt x="4044" y="1378"/>
                    <a:pt x="3949" y="1326"/>
                  </a:cubicBezTo>
                  <a:cubicBezTo>
                    <a:pt x="3843" y="1273"/>
                    <a:pt x="3727" y="1251"/>
                    <a:pt x="3621" y="1230"/>
                  </a:cubicBezTo>
                  <a:cubicBezTo>
                    <a:pt x="3092" y="1135"/>
                    <a:pt x="2615" y="828"/>
                    <a:pt x="2308" y="394"/>
                  </a:cubicBezTo>
                  <a:cubicBezTo>
                    <a:pt x="2176" y="222"/>
                    <a:pt x="2034" y="1"/>
                    <a:pt x="1828" y="1"/>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756;p68">
              <a:extLst>
                <a:ext uri="{FF2B5EF4-FFF2-40B4-BE49-F238E27FC236}">
                  <a16:creationId xmlns:a16="http://schemas.microsoft.com/office/drawing/2014/main" id="{0A11E626-4C32-564D-B8F5-D3B7AB9BD692}"/>
                </a:ext>
              </a:extLst>
            </p:cNvPr>
            <p:cNvSpPr/>
            <p:nvPr/>
          </p:nvSpPr>
          <p:spPr>
            <a:xfrm>
              <a:off x="2923700" y="5425750"/>
              <a:ext cx="105100" cy="4525"/>
            </a:xfrm>
            <a:custGeom>
              <a:avLst/>
              <a:gdLst/>
              <a:ahLst/>
              <a:cxnLst/>
              <a:rect l="l" t="t" r="r" b="b"/>
              <a:pathLst>
                <a:path w="4204" h="181" extrusionOk="0">
                  <a:moveTo>
                    <a:pt x="43" y="0"/>
                  </a:moveTo>
                  <a:cubicBezTo>
                    <a:pt x="22" y="0"/>
                    <a:pt x="1" y="11"/>
                    <a:pt x="1" y="33"/>
                  </a:cubicBezTo>
                  <a:cubicBezTo>
                    <a:pt x="1" y="54"/>
                    <a:pt x="11" y="75"/>
                    <a:pt x="32" y="75"/>
                  </a:cubicBezTo>
                  <a:cubicBezTo>
                    <a:pt x="742" y="138"/>
                    <a:pt x="1441" y="181"/>
                    <a:pt x="2149" y="181"/>
                  </a:cubicBezTo>
                  <a:cubicBezTo>
                    <a:pt x="2827" y="181"/>
                    <a:pt x="3494" y="149"/>
                    <a:pt x="4161" y="85"/>
                  </a:cubicBezTo>
                  <a:cubicBezTo>
                    <a:pt x="4182" y="85"/>
                    <a:pt x="4203" y="64"/>
                    <a:pt x="4193" y="43"/>
                  </a:cubicBezTo>
                  <a:cubicBezTo>
                    <a:pt x="4193" y="22"/>
                    <a:pt x="4172" y="11"/>
                    <a:pt x="4151" y="11"/>
                  </a:cubicBezTo>
                  <a:cubicBezTo>
                    <a:pt x="3483" y="68"/>
                    <a:pt x="2813" y="97"/>
                    <a:pt x="2143" y="97"/>
                  </a:cubicBezTo>
                  <a:cubicBezTo>
                    <a:pt x="1442" y="97"/>
                    <a:pt x="741" y="65"/>
                    <a:pt x="43" y="0"/>
                  </a:cubicBez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757;p68">
              <a:extLst>
                <a:ext uri="{FF2B5EF4-FFF2-40B4-BE49-F238E27FC236}">
                  <a16:creationId xmlns:a16="http://schemas.microsoft.com/office/drawing/2014/main" id="{8FEB8247-5576-E176-D999-31DCB9B2E24D}"/>
                </a:ext>
              </a:extLst>
            </p:cNvPr>
            <p:cNvSpPr/>
            <p:nvPr/>
          </p:nvSpPr>
          <p:spPr>
            <a:xfrm>
              <a:off x="2967900" y="5393450"/>
              <a:ext cx="28875" cy="13800"/>
            </a:xfrm>
            <a:custGeom>
              <a:avLst/>
              <a:gdLst/>
              <a:ahLst/>
              <a:cxnLst/>
              <a:rect l="l" t="t" r="r" b="b"/>
              <a:pathLst>
                <a:path w="1155" h="552" extrusionOk="0">
                  <a:moveTo>
                    <a:pt x="953" y="86"/>
                  </a:moveTo>
                  <a:cubicBezTo>
                    <a:pt x="985" y="86"/>
                    <a:pt x="1028" y="97"/>
                    <a:pt x="1038" y="128"/>
                  </a:cubicBezTo>
                  <a:cubicBezTo>
                    <a:pt x="1059" y="160"/>
                    <a:pt x="1038" y="213"/>
                    <a:pt x="996" y="245"/>
                  </a:cubicBezTo>
                  <a:cubicBezTo>
                    <a:pt x="953" y="276"/>
                    <a:pt x="890" y="287"/>
                    <a:pt x="837" y="287"/>
                  </a:cubicBezTo>
                  <a:cubicBezTo>
                    <a:pt x="809" y="290"/>
                    <a:pt x="782" y="291"/>
                    <a:pt x="754" y="291"/>
                  </a:cubicBezTo>
                  <a:cubicBezTo>
                    <a:pt x="685" y="291"/>
                    <a:pt x="616" y="284"/>
                    <a:pt x="541" y="276"/>
                  </a:cubicBezTo>
                  <a:cubicBezTo>
                    <a:pt x="636" y="213"/>
                    <a:pt x="731" y="160"/>
                    <a:pt x="826" y="118"/>
                  </a:cubicBezTo>
                  <a:cubicBezTo>
                    <a:pt x="868" y="97"/>
                    <a:pt x="911" y="86"/>
                    <a:pt x="953" y="86"/>
                  </a:cubicBezTo>
                  <a:close/>
                  <a:moveTo>
                    <a:pt x="339" y="329"/>
                  </a:moveTo>
                  <a:cubicBezTo>
                    <a:pt x="297" y="351"/>
                    <a:pt x="265" y="382"/>
                    <a:pt x="233" y="414"/>
                  </a:cubicBezTo>
                  <a:cubicBezTo>
                    <a:pt x="212" y="435"/>
                    <a:pt x="181" y="456"/>
                    <a:pt x="160" y="467"/>
                  </a:cubicBezTo>
                  <a:cubicBezTo>
                    <a:pt x="151" y="471"/>
                    <a:pt x="140" y="474"/>
                    <a:pt x="129" y="474"/>
                  </a:cubicBezTo>
                  <a:cubicBezTo>
                    <a:pt x="113" y="474"/>
                    <a:pt x="97" y="469"/>
                    <a:pt x="85" y="456"/>
                  </a:cubicBezTo>
                  <a:cubicBezTo>
                    <a:pt x="85" y="445"/>
                    <a:pt x="85" y="424"/>
                    <a:pt x="96" y="403"/>
                  </a:cubicBezTo>
                  <a:cubicBezTo>
                    <a:pt x="117" y="351"/>
                    <a:pt x="191" y="329"/>
                    <a:pt x="297" y="329"/>
                  </a:cubicBezTo>
                  <a:close/>
                  <a:moveTo>
                    <a:pt x="953" y="1"/>
                  </a:moveTo>
                  <a:cubicBezTo>
                    <a:pt x="890" y="1"/>
                    <a:pt x="837" y="22"/>
                    <a:pt x="795" y="43"/>
                  </a:cubicBezTo>
                  <a:cubicBezTo>
                    <a:pt x="668" y="107"/>
                    <a:pt x="541" y="170"/>
                    <a:pt x="424" y="255"/>
                  </a:cubicBezTo>
                  <a:cubicBezTo>
                    <a:pt x="394" y="251"/>
                    <a:pt x="344" y="245"/>
                    <a:pt x="290" y="245"/>
                  </a:cubicBezTo>
                  <a:cubicBezTo>
                    <a:pt x="191" y="245"/>
                    <a:pt x="76" y="266"/>
                    <a:pt x="22" y="361"/>
                  </a:cubicBezTo>
                  <a:cubicBezTo>
                    <a:pt x="0" y="414"/>
                    <a:pt x="0" y="467"/>
                    <a:pt x="33" y="509"/>
                  </a:cubicBezTo>
                  <a:cubicBezTo>
                    <a:pt x="54" y="530"/>
                    <a:pt x="85" y="551"/>
                    <a:pt x="127" y="551"/>
                  </a:cubicBezTo>
                  <a:cubicBezTo>
                    <a:pt x="149" y="551"/>
                    <a:pt x="170" y="551"/>
                    <a:pt x="181" y="541"/>
                  </a:cubicBezTo>
                  <a:cubicBezTo>
                    <a:pt x="223" y="530"/>
                    <a:pt x="254" y="499"/>
                    <a:pt x="297" y="467"/>
                  </a:cubicBezTo>
                  <a:cubicBezTo>
                    <a:pt x="339" y="424"/>
                    <a:pt x="392" y="382"/>
                    <a:pt x="445" y="340"/>
                  </a:cubicBezTo>
                  <a:lnTo>
                    <a:pt x="456" y="340"/>
                  </a:lnTo>
                  <a:cubicBezTo>
                    <a:pt x="583" y="361"/>
                    <a:pt x="710" y="372"/>
                    <a:pt x="837" y="372"/>
                  </a:cubicBezTo>
                  <a:cubicBezTo>
                    <a:pt x="911" y="361"/>
                    <a:pt x="985" y="351"/>
                    <a:pt x="1049" y="308"/>
                  </a:cubicBezTo>
                  <a:cubicBezTo>
                    <a:pt x="1112" y="266"/>
                    <a:pt x="1155" y="160"/>
                    <a:pt x="1112" y="86"/>
                  </a:cubicBezTo>
                  <a:cubicBezTo>
                    <a:pt x="1080" y="33"/>
                    <a:pt x="1017" y="1"/>
                    <a:pt x="953" y="1"/>
                  </a:cubicBez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758;p68">
              <a:extLst>
                <a:ext uri="{FF2B5EF4-FFF2-40B4-BE49-F238E27FC236}">
                  <a16:creationId xmlns:a16="http://schemas.microsoft.com/office/drawing/2014/main" id="{F5C631A0-1751-5F21-F864-849687FD3BF4}"/>
                </a:ext>
              </a:extLst>
            </p:cNvPr>
            <p:cNvSpPr/>
            <p:nvPr/>
          </p:nvSpPr>
          <p:spPr>
            <a:xfrm>
              <a:off x="2977700" y="5405600"/>
              <a:ext cx="15375" cy="5875"/>
            </a:xfrm>
            <a:custGeom>
              <a:avLst/>
              <a:gdLst/>
              <a:ahLst/>
              <a:cxnLst/>
              <a:rect l="l" t="t" r="r" b="b"/>
              <a:pathLst>
                <a:path w="615" h="235" extrusionOk="0">
                  <a:moveTo>
                    <a:pt x="532" y="1"/>
                  </a:moveTo>
                  <a:cubicBezTo>
                    <a:pt x="352" y="1"/>
                    <a:pt x="160" y="63"/>
                    <a:pt x="22" y="171"/>
                  </a:cubicBezTo>
                  <a:cubicBezTo>
                    <a:pt x="0" y="182"/>
                    <a:pt x="0" y="203"/>
                    <a:pt x="11" y="225"/>
                  </a:cubicBezTo>
                  <a:cubicBezTo>
                    <a:pt x="22" y="235"/>
                    <a:pt x="32" y="235"/>
                    <a:pt x="43" y="235"/>
                  </a:cubicBezTo>
                  <a:lnTo>
                    <a:pt x="64" y="235"/>
                  </a:lnTo>
                  <a:cubicBezTo>
                    <a:pt x="200" y="138"/>
                    <a:pt x="363" y="85"/>
                    <a:pt x="528" y="85"/>
                  </a:cubicBezTo>
                  <a:cubicBezTo>
                    <a:pt x="543" y="85"/>
                    <a:pt x="557" y="86"/>
                    <a:pt x="572" y="87"/>
                  </a:cubicBezTo>
                  <a:cubicBezTo>
                    <a:pt x="593" y="87"/>
                    <a:pt x="604" y="65"/>
                    <a:pt x="615" y="44"/>
                  </a:cubicBezTo>
                  <a:cubicBezTo>
                    <a:pt x="615" y="23"/>
                    <a:pt x="593" y="2"/>
                    <a:pt x="572" y="2"/>
                  </a:cubicBezTo>
                  <a:cubicBezTo>
                    <a:pt x="559" y="1"/>
                    <a:pt x="546" y="1"/>
                    <a:pt x="532" y="1"/>
                  </a:cubicBez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759;p68">
              <a:extLst>
                <a:ext uri="{FF2B5EF4-FFF2-40B4-BE49-F238E27FC236}">
                  <a16:creationId xmlns:a16="http://schemas.microsoft.com/office/drawing/2014/main" id="{991A2DBC-9376-28B8-9D3D-3744F5837EE9}"/>
                </a:ext>
              </a:extLst>
            </p:cNvPr>
            <p:cNvSpPr/>
            <p:nvPr/>
          </p:nvSpPr>
          <p:spPr>
            <a:xfrm>
              <a:off x="2986425" y="5408975"/>
              <a:ext cx="14850" cy="5675"/>
            </a:xfrm>
            <a:custGeom>
              <a:avLst/>
              <a:gdLst/>
              <a:ahLst/>
              <a:cxnLst/>
              <a:rect l="l" t="t" r="r" b="b"/>
              <a:pathLst>
                <a:path w="594" h="227" extrusionOk="0">
                  <a:moveTo>
                    <a:pt x="488" y="1"/>
                  </a:moveTo>
                  <a:cubicBezTo>
                    <a:pt x="320" y="1"/>
                    <a:pt x="151" y="61"/>
                    <a:pt x="22" y="153"/>
                  </a:cubicBezTo>
                  <a:cubicBezTo>
                    <a:pt x="0" y="163"/>
                    <a:pt x="0" y="195"/>
                    <a:pt x="11" y="206"/>
                  </a:cubicBezTo>
                  <a:cubicBezTo>
                    <a:pt x="22" y="217"/>
                    <a:pt x="33" y="227"/>
                    <a:pt x="43" y="227"/>
                  </a:cubicBezTo>
                  <a:cubicBezTo>
                    <a:pt x="54" y="227"/>
                    <a:pt x="64" y="227"/>
                    <a:pt x="64" y="217"/>
                  </a:cubicBezTo>
                  <a:cubicBezTo>
                    <a:pt x="191" y="129"/>
                    <a:pt x="352" y="77"/>
                    <a:pt x="509" y="77"/>
                  </a:cubicBezTo>
                  <a:cubicBezTo>
                    <a:pt x="523" y="77"/>
                    <a:pt x="537" y="78"/>
                    <a:pt x="551" y="79"/>
                  </a:cubicBezTo>
                  <a:cubicBezTo>
                    <a:pt x="572" y="79"/>
                    <a:pt x="593" y="68"/>
                    <a:pt x="593" y="47"/>
                  </a:cubicBezTo>
                  <a:cubicBezTo>
                    <a:pt x="593" y="26"/>
                    <a:pt x="583" y="5"/>
                    <a:pt x="562" y="5"/>
                  </a:cubicBezTo>
                  <a:cubicBezTo>
                    <a:pt x="537" y="2"/>
                    <a:pt x="513" y="1"/>
                    <a:pt x="488" y="1"/>
                  </a:cubicBez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760;p68">
              <a:extLst>
                <a:ext uri="{FF2B5EF4-FFF2-40B4-BE49-F238E27FC236}">
                  <a16:creationId xmlns:a16="http://schemas.microsoft.com/office/drawing/2014/main" id="{7A9750B7-58EC-3AC5-6F9F-23ACA5DADFBB}"/>
                </a:ext>
              </a:extLst>
            </p:cNvPr>
            <p:cNvSpPr/>
            <p:nvPr/>
          </p:nvSpPr>
          <p:spPr>
            <a:xfrm>
              <a:off x="2993825" y="5412175"/>
              <a:ext cx="11950" cy="4600"/>
            </a:xfrm>
            <a:custGeom>
              <a:avLst/>
              <a:gdLst/>
              <a:ahLst/>
              <a:cxnLst/>
              <a:rect l="l" t="t" r="r" b="b"/>
              <a:pathLst>
                <a:path w="478" h="184" extrusionOk="0">
                  <a:moveTo>
                    <a:pt x="451" y="1"/>
                  </a:moveTo>
                  <a:cubicBezTo>
                    <a:pt x="446" y="1"/>
                    <a:pt x="441" y="2"/>
                    <a:pt x="435" y="4"/>
                  </a:cubicBezTo>
                  <a:cubicBezTo>
                    <a:pt x="297" y="4"/>
                    <a:pt x="160" y="46"/>
                    <a:pt x="33" y="99"/>
                  </a:cubicBezTo>
                  <a:cubicBezTo>
                    <a:pt x="12" y="110"/>
                    <a:pt x="1" y="141"/>
                    <a:pt x="12" y="152"/>
                  </a:cubicBezTo>
                  <a:cubicBezTo>
                    <a:pt x="22" y="173"/>
                    <a:pt x="33" y="183"/>
                    <a:pt x="54" y="183"/>
                  </a:cubicBezTo>
                  <a:lnTo>
                    <a:pt x="64" y="173"/>
                  </a:lnTo>
                  <a:cubicBezTo>
                    <a:pt x="181" y="120"/>
                    <a:pt x="308" y="89"/>
                    <a:pt x="446" y="78"/>
                  </a:cubicBezTo>
                  <a:cubicBezTo>
                    <a:pt x="467" y="78"/>
                    <a:pt x="478" y="56"/>
                    <a:pt x="478" y="35"/>
                  </a:cubicBezTo>
                  <a:cubicBezTo>
                    <a:pt x="478" y="18"/>
                    <a:pt x="470" y="1"/>
                    <a:pt x="451" y="1"/>
                  </a:cubicBez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761;p68">
              <a:extLst>
                <a:ext uri="{FF2B5EF4-FFF2-40B4-BE49-F238E27FC236}">
                  <a16:creationId xmlns:a16="http://schemas.microsoft.com/office/drawing/2014/main" id="{EDD07A76-E300-E5FD-9E64-96EAC06A5327}"/>
                </a:ext>
              </a:extLst>
            </p:cNvPr>
            <p:cNvSpPr/>
            <p:nvPr/>
          </p:nvSpPr>
          <p:spPr>
            <a:xfrm>
              <a:off x="2947250" y="4764375"/>
              <a:ext cx="119125" cy="112800"/>
            </a:xfrm>
            <a:custGeom>
              <a:avLst/>
              <a:gdLst/>
              <a:ahLst/>
              <a:cxnLst/>
              <a:rect l="l" t="t" r="r" b="b"/>
              <a:pathLst>
                <a:path w="4765" h="4512" extrusionOk="0">
                  <a:moveTo>
                    <a:pt x="3659" y="1"/>
                  </a:moveTo>
                  <a:cubicBezTo>
                    <a:pt x="3369" y="1"/>
                    <a:pt x="3073" y="137"/>
                    <a:pt x="2923" y="380"/>
                  </a:cubicBezTo>
                  <a:cubicBezTo>
                    <a:pt x="2796" y="592"/>
                    <a:pt x="2785" y="846"/>
                    <a:pt x="2722" y="1089"/>
                  </a:cubicBezTo>
                  <a:cubicBezTo>
                    <a:pt x="2626" y="1418"/>
                    <a:pt x="2447" y="1661"/>
                    <a:pt x="2214" y="1830"/>
                  </a:cubicBezTo>
                  <a:cubicBezTo>
                    <a:pt x="2193" y="1841"/>
                    <a:pt x="2171" y="1851"/>
                    <a:pt x="2139" y="1872"/>
                  </a:cubicBezTo>
                  <a:cubicBezTo>
                    <a:pt x="1927" y="1978"/>
                    <a:pt x="1716" y="2084"/>
                    <a:pt x="1494" y="2169"/>
                  </a:cubicBezTo>
                  <a:lnTo>
                    <a:pt x="1504" y="2169"/>
                  </a:lnTo>
                  <a:cubicBezTo>
                    <a:pt x="1409" y="2201"/>
                    <a:pt x="1313" y="2232"/>
                    <a:pt x="1229" y="2254"/>
                  </a:cubicBezTo>
                  <a:cubicBezTo>
                    <a:pt x="880" y="2338"/>
                    <a:pt x="499" y="2349"/>
                    <a:pt x="255" y="2603"/>
                  </a:cubicBezTo>
                  <a:cubicBezTo>
                    <a:pt x="1" y="2868"/>
                    <a:pt x="22" y="3323"/>
                    <a:pt x="233" y="3630"/>
                  </a:cubicBezTo>
                  <a:cubicBezTo>
                    <a:pt x="435" y="3937"/>
                    <a:pt x="774" y="4128"/>
                    <a:pt x="1123" y="4265"/>
                  </a:cubicBezTo>
                  <a:cubicBezTo>
                    <a:pt x="1472" y="4414"/>
                    <a:pt x="1850" y="4512"/>
                    <a:pt x="2233" y="4512"/>
                  </a:cubicBezTo>
                  <a:cubicBezTo>
                    <a:pt x="2314" y="4512"/>
                    <a:pt x="2396" y="4507"/>
                    <a:pt x="2478" y="4498"/>
                  </a:cubicBezTo>
                  <a:cubicBezTo>
                    <a:pt x="3113" y="4424"/>
                    <a:pt x="3685" y="4043"/>
                    <a:pt x="4045" y="3524"/>
                  </a:cubicBezTo>
                  <a:cubicBezTo>
                    <a:pt x="4289" y="3185"/>
                    <a:pt x="4447" y="2783"/>
                    <a:pt x="4532" y="2370"/>
                  </a:cubicBezTo>
                  <a:cubicBezTo>
                    <a:pt x="4595" y="2201"/>
                    <a:pt x="4649" y="2042"/>
                    <a:pt x="4680" y="1872"/>
                  </a:cubicBezTo>
                  <a:cubicBezTo>
                    <a:pt x="4755" y="1512"/>
                    <a:pt x="4765" y="1131"/>
                    <a:pt x="4638" y="782"/>
                  </a:cubicBezTo>
                  <a:cubicBezTo>
                    <a:pt x="4511" y="433"/>
                    <a:pt x="4235" y="136"/>
                    <a:pt x="3886" y="30"/>
                  </a:cubicBezTo>
                  <a:cubicBezTo>
                    <a:pt x="3813" y="10"/>
                    <a:pt x="3736" y="1"/>
                    <a:pt x="3659"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762;p68">
              <a:extLst>
                <a:ext uri="{FF2B5EF4-FFF2-40B4-BE49-F238E27FC236}">
                  <a16:creationId xmlns:a16="http://schemas.microsoft.com/office/drawing/2014/main" id="{ECF1205B-4018-7C8E-693E-692B2F376AE2}"/>
                </a:ext>
              </a:extLst>
            </p:cNvPr>
            <p:cNvSpPr/>
            <p:nvPr/>
          </p:nvSpPr>
          <p:spPr>
            <a:xfrm>
              <a:off x="3074825" y="4867625"/>
              <a:ext cx="69375" cy="76175"/>
            </a:xfrm>
            <a:custGeom>
              <a:avLst/>
              <a:gdLst/>
              <a:ahLst/>
              <a:cxnLst/>
              <a:rect l="l" t="t" r="r" b="b"/>
              <a:pathLst>
                <a:path w="2775" h="3047" extrusionOk="0">
                  <a:moveTo>
                    <a:pt x="316" y="1"/>
                  </a:moveTo>
                  <a:cubicBezTo>
                    <a:pt x="206" y="1"/>
                    <a:pt x="99" y="34"/>
                    <a:pt x="1" y="114"/>
                  </a:cubicBezTo>
                  <a:cubicBezTo>
                    <a:pt x="233" y="591"/>
                    <a:pt x="477" y="1024"/>
                    <a:pt x="615" y="1544"/>
                  </a:cubicBezTo>
                  <a:cubicBezTo>
                    <a:pt x="657" y="1670"/>
                    <a:pt x="930" y="3015"/>
                    <a:pt x="807" y="3047"/>
                  </a:cubicBezTo>
                  <a:lnTo>
                    <a:pt x="807" y="3047"/>
                  </a:lnTo>
                  <a:cubicBezTo>
                    <a:pt x="1462" y="2909"/>
                    <a:pt x="2118" y="2761"/>
                    <a:pt x="2774" y="2623"/>
                  </a:cubicBezTo>
                  <a:cubicBezTo>
                    <a:pt x="2478" y="1956"/>
                    <a:pt x="2065" y="1342"/>
                    <a:pt x="1557" y="824"/>
                  </a:cubicBezTo>
                  <a:cubicBezTo>
                    <a:pt x="1309" y="584"/>
                    <a:pt x="779" y="1"/>
                    <a:pt x="316" y="1"/>
                  </a:cubicBezTo>
                  <a:close/>
                  <a:moveTo>
                    <a:pt x="807" y="3047"/>
                  </a:moveTo>
                  <a:cubicBezTo>
                    <a:pt x="806" y="3047"/>
                    <a:pt x="806" y="3047"/>
                    <a:pt x="805" y="3047"/>
                  </a:cubicBezTo>
                  <a:cubicBezTo>
                    <a:pt x="806" y="3047"/>
                    <a:pt x="806" y="3047"/>
                    <a:pt x="807" y="3047"/>
                  </a:cubicBezTo>
                  <a:close/>
                </a:path>
              </a:pathLst>
            </a:custGeom>
            <a:solidFill>
              <a:srgbClr val="78B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763;p68">
              <a:extLst>
                <a:ext uri="{FF2B5EF4-FFF2-40B4-BE49-F238E27FC236}">
                  <a16:creationId xmlns:a16="http://schemas.microsoft.com/office/drawing/2014/main" id="{8EBCA1F8-A122-9081-C38A-9FCEB69A1E47}"/>
                </a:ext>
              </a:extLst>
            </p:cNvPr>
            <p:cNvSpPr/>
            <p:nvPr/>
          </p:nvSpPr>
          <p:spPr>
            <a:xfrm>
              <a:off x="3090175" y="4868775"/>
              <a:ext cx="38425" cy="39050"/>
            </a:xfrm>
            <a:custGeom>
              <a:avLst/>
              <a:gdLst/>
              <a:ahLst/>
              <a:cxnLst/>
              <a:rect l="l" t="t" r="r" b="b"/>
              <a:pathLst>
                <a:path w="1537" h="1562" extrusionOk="0">
                  <a:moveTo>
                    <a:pt x="47" y="0"/>
                  </a:moveTo>
                  <a:cubicBezTo>
                    <a:pt x="32" y="0"/>
                    <a:pt x="19" y="10"/>
                    <a:pt x="12" y="26"/>
                  </a:cubicBezTo>
                  <a:cubicBezTo>
                    <a:pt x="1" y="47"/>
                    <a:pt x="12" y="68"/>
                    <a:pt x="33" y="79"/>
                  </a:cubicBezTo>
                  <a:cubicBezTo>
                    <a:pt x="699" y="322"/>
                    <a:pt x="1229" y="873"/>
                    <a:pt x="1462" y="1540"/>
                  </a:cubicBezTo>
                  <a:cubicBezTo>
                    <a:pt x="1462" y="1550"/>
                    <a:pt x="1483" y="1561"/>
                    <a:pt x="1494" y="1561"/>
                  </a:cubicBezTo>
                  <a:lnTo>
                    <a:pt x="1504" y="1561"/>
                  </a:lnTo>
                  <a:cubicBezTo>
                    <a:pt x="1525" y="1550"/>
                    <a:pt x="1536" y="1529"/>
                    <a:pt x="1536" y="1508"/>
                  </a:cubicBezTo>
                  <a:cubicBezTo>
                    <a:pt x="1292" y="820"/>
                    <a:pt x="742" y="258"/>
                    <a:pt x="64" y="4"/>
                  </a:cubicBezTo>
                  <a:cubicBezTo>
                    <a:pt x="58" y="2"/>
                    <a:pt x="53" y="0"/>
                    <a:pt x="47" y="0"/>
                  </a:cubicBez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764;p68">
              <a:extLst>
                <a:ext uri="{FF2B5EF4-FFF2-40B4-BE49-F238E27FC236}">
                  <a16:creationId xmlns:a16="http://schemas.microsoft.com/office/drawing/2014/main" id="{B01888BD-36AE-2062-B1C6-AE9805A44372}"/>
                </a:ext>
              </a:extLst>
            </p:cNvPr>
            <p:cNvSpPr/>
            <p:nvPr/>
          </p:nvSpPr>
          <p:spPr>
            <a:xfrm>
              <a:off x="2988275" y="4855550"/>
              <a:ext cx="109325" cy="242300"/>
            </a:xfrm>
            <a:custGeom>
              <a:avLst/>
              <a:gdLst/>
              <a:ahLst/>
              <a:cxnLst/>
              <a:rect l="l" t="t" r="r" b="b"/>
              <a:pathLst>
                <a:path w="4373" h="9692" extrusionOk="0">
                  <a:moveTo>
                    <a:pt x="1944" y="1"/>
                  </a:moveTo>
                  <a:cubicBezTo>
                    <a:pt x="1422" y="1"/>
                    <a:pt x="909" y="206"/>
                    <a:pt x="679" y="650"/>
                  </a:cubicBezTo>
                  <a:cubicBezTo>
                    <a:pt x="540" y="936"/>
                    <a:pt x="488" y="1253"/>
                    <a:pt x="446" y="1561"/>
                  </a:cubicBezTo>
                  <a:cubicBezTo>
                    <a:pt x="75" y="4239"/>
                    <a:pt x="1" y="6949"/>
                    <a:pt x="22" y="9659"/>
                  </a:cubicBezTo>
                  <a:cubicBezTo>
                    <a:pt x="1027" y="9670"/>
                    <a:pt x="2044" y="9681"/>
                    <a:pt x="3060" y="9692"/>
                  </a:cubicBezTo>
                  <a:cubicBezTo>
                    <a:pt x="3241" y="9692"/>
                    <a:pt x="3452" y="9692"/>
                    <a:pt x="3590" y="9565"/>
                  </a:cubicBezTo>
                  <a:cubicBezTo>
                    <a:pt x="3717" y="9459"/>
                    <a:pt x="3770" y="9289"/>
                    <a:pt x="3801" y="9130"/>
                  </a:cubicBezTo>
                  <a:cubicBezTo>
                    <a:pt x="4373" y="6695"/>
                    <a:pt x="4098" y="4133"/>
                    <a:pt x="3643" y="1677"/>
                  </a:cubicBezTo>
                  <a:cubicBezTo>
                    <a:pt x="3568" y="1232"/>
                    <a:pt x="3463" y="777"/>
                    <a:pt x="3156" y="460"/>
                  </a:cubicBezTo>
                  <a:cubicBezTo>
                    <a:pt x="2872" y="162"/>
                    <a:pt x="2405" y="1"/>
                    <a:pt x="1944" y="1"/>
                  </a:cubicBezTo>
                  <a:close/>
                </a:path>
              </a:pathLst>
            </a:custGeom>
            <a:solidFill>
              <a:srgbClr val="78B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765;p68">
              <a:extLst>
                <a:ext uri="{FF2B5EF4-FFF2-40B4-BE49-F238E27FC236}">
                  <a16:creationId xmlns:a16="http://schemas.microsoft.com/office/drawing/2014/main" id="{7BB2389C-2AD0-6001-FC9E-B539780B1AC7}"/>
                </a:ext>
              </a:extLst>
            </p:cNvPr>
            <p:cNvSpPr/>
            <p:nvPr/>
          </p:nvSpPr>
          <p:spPr>
            <a:xfrm>
              <a:off x="3009450" y="4923925"/>
              <a:ext cx="78100" cy="84250"/>
            </a:xfrm>
            <a:custGeom>
              <a:avLst/>
              <a:gdLst/>
              <a:ahLst/>
              <a:cxnLst/>
              <a:rect l="l" t="t" r="r" b="b"/>
              <a:pathLst>
                <a:path w="3124" h="3370" extrusionOk="0">
                  <a:moveTo>
                    <a:pt x="754" y="0"/>
                  </a:moveTo>
                  <a:cubicBezTo>
                    <a:pt x="676" y="0"/>
                    <a:pt x="597" y="13"/>
                    <a:pt x="519" y="43"/>
                  </a:cubicBezTo>
                  <a:cubicBezTo>
                    <a:pt x="202" y="170"/>
                    <a:pt x="43" y="530"/>
                    <a:pt x="32" y="869"/>
                  </a:cubicBezTo>
                  <a:cubicBezTo>
                    <a:pt x="1" y="1356"/>
                    <a:pt x="213" y="1832"/>
                    <a:pt x="509" y="2224"/>
                  </a:cubicBezTo>
                  <a:cubicBezTo>
                    <a:pt x="795" y="2616"/>
                    <a:pt x="1176" y="2933"/>
                    <a:pt x="1557" y="3251"/>
                  </a:cubicBezTo>
                  <a:cubicBezTo>
                    <a:pt x="1620" y="3304"/>
                    <a:pt x="1684" y="3357"/>
                    <a:pt x="1769" y="3367"/>
                  </a:cubicBezTo>
                  <a:cubicBezTo>
                    <a:pt x="1780" y="3369"/>
                    <a:pt x="1790" y="3369"/>
                    <a:pt x="1801" y="3369"/>
                  </a:cubicBezTo>
                  <a:cubicBezTo>
                    <a:pt x="1935" y="3369"/>
                    <a:pt x="2050" y="3253"/>
                    <a:pt x="2128" y="3145"/>
                  </a:cubicBezTo>
                  <a:cubicBezTo>
                    <a:pt x="2552" y="2605"/>
                    <a:pt x="2859" y="1970"/>
                    <a:pt x="3018" y="1292"/>
                  </a:cubicBezTo>
                  <a:cubicBezTo>
                    <a:pt x="3092" y="985"/>
                    <a:pt x="3124" y="626"/>
                    <a:pt x="2912" y="382"/>
                  </a:cubicBezTo>
                  <a:cubicBezTo>
                    <a:pt x="2798" y="259"/>
                    <a:pt x="2634" y="192"/>
                    <a:pt x="2472" y="192"/>
                  </a:cubicBezTo>
                  <a:cubicBezTo>
                    <a:pt x="2409" y="192"/>
                    <a:pt x="2347" y="202"/>
                    <a:pt x="2288" y="223"/>
                  </a:cubicBezTo>
                  <a:cubicBezTo>
                    <a:pt x="2086" y="287"/>
                    <a:pt x="2044" y="456"/>
                    <a:pt x="1896" y="551"/>
                  </a:cubicBezTo>
                  <a:cubicBezTo>
                    <a:pt x="1858" y="577"/>
                    <a:pt x="1826" y="588"/>
                    <a:pt x="1797" y="588"/>
                  </a:cubicBezTo>
                  <a:cubicBezTo>
                    <a:pt x="1720" y="588"/>
                    <a:pt x="1666" y="512"/>
                    <a:pt x="1589" y="435"/>
                  </a:cubicBezTo>
                  <a:cubicBezTo>
                    <a:pt x="1377" y="214"/>
                    <a:pt x="1069" y="0"/>
                    <a:pt x="754" y="0"/>
                  </a:cubicBezTo>
                  <a:close/>
                </a:path>
              </a:pathLst>
            </a:custGeom>
            <a:solidFill>
              <a:srgbClr val="839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766;p68">
              <a:extLst>
                <a:ext uri="{FF2B5EF4-FFF2-40B4-BE49-F238E27FC236}">
                  <a16:creationId xmlns:a16="http://schemas.microsoft.com/office/drawing/2014/main" id="{F3680391-6663-CFC7-2F02-444D67C9A478}"/>
                </a:ext>
              </a:extLst>
            </p:cNvPr>
            <p:cNvSpPr/>
            <p:nvPr/>
          </p:nvSpPr>
          <p:spPr>
            <a:xfrm>
              <a:off x="3022700" y="4878825"/>
              <a:ext cx="51100" cy="19450"/>
            </a:xfrm>
            <a:custGeom>
              <a:avLst/>
              <a:gdLst/>
              <a:ahLst/>
              <a:cxnLst/>
              <a:rect l="l" t="t" r="r" b="b"/>
              <a:pathLst>
                <a:path w="2044" h="778" extrusionOk="0">
                  <a:moveTo>
                    <a:pt x="48" y="1"/>
                  </a:moveTo>
                  <a:cubicBezTo>
                    <a:pt x="43" y="1"/>
                    <a:pt x="37" y="2"/>
                    <a:pt x="32" y="5"/>
                  </a:cubicBezTo>
                  <a:cubicBezTo>
                    <a:pt x="10" y="5"/>
                    <a:pt x="0" y="26"/>
                    <a:pt x="10" y="47"/>
                  </a:cubicBezTo>
                  <a:cubicBezTo>
                    <a:pt x="106" y="449"/>
                    <a:pt x="508" y="757"/>
                    <a:pt x="942" y="778"/>
                  </a:cubicBezTo>
                  <a:lnTo>
                    <a:pt x="995" y="778"/>
                  </a:lnTo>
                  <a:cubicBezTo>
                    <a:pt x="1387" y="778"/>
                    <a:pt x="1779" y="576"/>
                    <a:pt x="2022" y="227"/>
                  </a:cubicBezTo>
                  <a:cubicBezTo>
                    <a:pt x="2043" y="206"/>
                    <a:pt x="2033" y="185"/>
                    <a:pt x="2022" y="174"/>
                  </a:cubicBezTo>
                  <a:cubicBezTo>
                    <a:pt x="2013" y="170"/>
                    <a:pt x="2005" y="167"/>
                    <a:pt x="1996" y="167"/>
                  </a:cubicBezTo>
                  <a:cubicBezTo>
                    <a:pt x="1983" y="167"/>
                    <a:pt x="1971" y="173"/>
                    <a:pt x="1958" y="185"/>
                  </a:cubicBezTo>
                  <a:cubicBezTo>
                    <a:pt x="1722" y="515"/>
                    <a:pt x="1345" y="704"/>
                    <a:pt x="984" y="704"/>
                  </a:cubicBezTo>
                  <a:cubicBezTo>
                    <a:pt x="973" y="704"/>
                    <a:pt x="963" y="704"/>
                    <a:pt x="953" y="703"/>
                  </a:cubicBezTo>
                  <a:cubicBezTo>
                    <a:pt x="551" y="682"/>
                    <a:pt x="180" y="397"/>
                    <a:pt x="85" y="26"/>
                  </a:cubicBezTo>
                  <a:cubicBezTo>
                    <a:pt x="77" y="10"/>
                    <a:pt x="63" y="1"/>
                    <a:pt x="48" y="1"/>
                  </a:cubicBez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767;p68">
              <a:extLst>
                <a:ext uri="{FF2B5EF4-FFF2-40B4-BE49-F238E27FC236}">
                  <a16:creationId xmlns:a16="http://schemas.microsoft.com/office/drawing/2014/main" id="{A0A1F0AA-B209-9D7C-8614-F138FBE01777}"/>
                </a:ext>
              </a:extLst>
            </p:cNvPr>
            <p:cNvSpPr/>
            <p:nvPr/>
          </p:nvSpPr>
          <p:spPr>
            <a:xfrm>
              <a:off x="3062400" y="4862225"/>
              <a:ext cx="68825" cy="253775"/>
            </a:xfrm>
            <a:custGeom>
              <a:avLst/>
              <a:gdLst/>
              <a:ahLst/>
              <a:cxnLst/>
              <a:rect l="l" t="t" r="r" b="b"/>
              <a:pathLst>
                <a:path w="2753" h="10151" extrusionOk="0">
                  <a:moveTo>
                    <a:pt x="212" y="10133"/>
                  </a:moveTo>
                  <a:cubicBezTo>
                    <a:pt x="212" y="10133"/>
                    <a:pt x="212" y="10133"/>
                    <a:pt x="212" y="10133"/>
                  </a:cubicBezTo>
                  <a:lnTo>
                    <a:pt x="212" y="10133"/>
                  </a:lnTo>
                  <a:cubicBezTo>
                    <a:pt x="212" y="10133"/>
                    <a:pt x="212" y="10133"/>
                    <a:pt x="212" y="10133"/>
                  </a:cubicBezTo>
                  <a:close/>
                  <a:moveTo>
                    <a:pt x="199" y="1"/>
                  </a:moveTo>
                  <a:cubicBezTo>
                    <a:pt x="133" y="1"/>
                    <a:pt x="67" y="4"/>
                    <a:pt x="0" y="12"/>
                  </a:cubicBezTo>
                  <a:cubicBezTo>
                    <a:pt x="413" y="764"/>
                    <a:pt x="360" y="1727"/>
                    <a:pt x="413" y="2564"/>
                  </a:cubicBezTo>
                  <a:cubicBezTo>
                    <a:pt x="476" y="3475"/>
                    <a:pt x="540" y="4395"/>
                    <a:pt x="530" y="5306"/>
                  </a:cubicBezTo>
                  <a:cubicBezTo>
                    <a:pt x="530" y="5708"/>
                    <a:pt x="361" y="10133"/>
                    <a:pt x="213" y="10133"/>
                  </a:cubicBezTo>
                  <a:cubicBezTo>
                    <a:pt x="213" y="10133"/>
                    <a:pt x="212" y="10133"/>
                    <a:pt x="212" y="10133"/>
                  </a:cubicBezTo>
                  <a:lnTo>
                    <a:pt x="212" y="10133"/>
                  </a:lnTo>
                  <a:cubicBezTo>
                    <a:pt x="391" y="10145"/>
                    <a:pt x="570" y="10150"/>
                    <a:pt x="749" y="10150"/>
                  </a:cubicBezTo>
                  <a:cubicBezTo>
                    <a:pt x="1426" y="10150"/>
                    <a:pt x="2100" y="10070"/>
                    <a:pt x="2753" y="9912"/>
                  </a:cubicBezTo>
                  <a:cubicBezTo>
                    <a:pt x="2711" y="8609"/>
                    <a:pt x="2636" y="7317"/>
                    <a:pt x="2509" y="6026"/>
                  </a:cubicBezTo>
                  <a:cubicBezTo>
                    <a:pt x="2393" y="4745"/>
                    <a:pt x="2234" y="3464"/>
                    <a:pt x="2064" y="2183"/>
                  </a:cubicBezTo>
                  <a:cubicBezTo>
                    <a:pt x="2001" y="1664"/>
                    <a:pt x="1937" y="1167"/>
                    <a:pt x="1662" y="764"/>
                  </a:cubicBezTo>
                  <a:cubicBezTo>
                    <a:pt x="1556" y="616"/>
                    <a:pt x="1429" y="478"/>
                    <a:pt x="1260" y="351"/>
                  </a:cubicBezTo>
                  <a:cubicBezTo>
                    <a:pt x="953" y="126"/>
                    <a:pt x="578" y="1"/>
                    <a:pt x="199" y="1"/>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768;p68">
              <a:extLst>
                <a:ext uri="{FF2B5EF4-FFF2-40B4-BE49-F238E27FC236}">
                  <a16:creationId xmlns:a16="http://schemas.microsoft.com/office/drawing/2014/main" id="{C195BFE1-7C23-9823-C940-02E0E0607213}"/>
                </a:ext>
              </a:extLst>
            </p:cNvPr>
            <p:cNvSpPr/>
            <p:nvPr/>
          </p:nvSpPr>
          <p:spPr>
            <a:xfrm>
              <a:off x="2940375" y="4854475"/>
              <a:ext cx="94775" cy="261375"/>
            </a:xfrm>
            <a:custGeom>
              <a:avLst/>
              <a:gdLst/>
              <a:ahLst/>
              <a:cxnLst/>
              <a:rect l="l" t="t" r="r" b="b"/>
              <a:pathLst>
                <a:path w="3791" h="10455" extrusionOk="0">
                  <a:moveTo>
                    <a:pt x="3098" y="0"/>
                  </a:moveTo>
                  <a:cubicBezTo>
                    <a:pt x="2522" y="0"/>
                    <a:pt x="1887" y="327"/>
                    <a:pt x="1567" y="757"/>
                  </a:cubicBezTo>
                  <a:cubicBezTo>
                    <a:pt x="1207" y="1265"/>
                    <a:pt x="1070" y="1879"/>
                    <a:pt x="964" y="2482"/>
                  </a:cubicBezTo>
                  <a:cubicBezTo>
                    <a:pt x="530" y="4917"/>
                    <a:pt x="244" y="7416"/>
                    <a:pt x="0" y="9883"/>
                  </a:cubicBezTo>
                  <a:lnTo>
                    <a:pt x="3113" y="10454"/>
                  </a:lnTo>
                  <a:cubicBezTo>
                    <a:pt x="3071" y="8718"/>
                    <a:pt x="3346" y="6982"/>
                    <a:pt x="3526" y="5235"/>
                  </a:cubicBezTo>
                  <a:cubicBezTo>
                    <a:pt x="3706" y="3498"/>
                    <a:pt x="3790" y="1731"/>
                    <a:pt x="3367" y="26"/>
                  </a:cubicBezTo>
                  <a:cubicBezTo>
                    <a:pt x="3280" y="8"/>
                    <a:pt x="3190" y="0"/>
                    <a:pt x="3098" y="0"/>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769;p68">
              <a:extLst>
                <a:ext uri="{FF2B5EF4-FFF2-40B4-BE49-F238E27FC236}">
                  <a16:creationId xmlns:a16="http://schemas.microsoft.com/office/drawing/2014/main" id="{3CDD5AE5-1AE5-1A0E-9E84-99AF1803C9EA}"/>
                </a:ext>
              </a:extLst>
            </p:cNvPr>
            <p:cNvSpPr/>
            <p:nvPr/>
          </p:nvSpPr>
          <p:spPr>
            <a:xfrm>
              <a:off x="3021350" y="4793625"/>
              <a:ext cx="51375" cy="98850"/>
            </a:xfrm>
            <a:custGeom>
              <a:avLst/>
              <a:gdLst/>
              <a:ahLst/>
              <a:cxnLst/>
              <a:rect l="l" t="t" r="r" b="b"/>
              <a:pathLst>
                <a:path w="2055" h="3954" extrusionOk="0">
                  <a:moveTo>
                    <a:pt x="958" y="1"/>
                  </a:moveTo>
                  <a:cubicBezTo>
                    <a:pt x="857" y="1"/>
                    <a:pt x="759" y="28"/>
                    <a:pt x="678" y="88"/>
                  </a:cubicBezTo>
                  <a:cubicBezTo>
                    <a:pt x="393" y="311"/>
                    <a:pt x="393" y="829"/>
                    <a:pt x="361" y="1147"/>
                  </a:cubicBezTo>
                  <a:cubicBezTo>
                    <a:pt x="308" y="1592"/>
                    <a:pt x="224" y="2026"/>
                    <a:pt x="107" y="2460"/>
                  </a:cubicBezTo>
                  <a:cubicBezTo>
                    <a:pt x="54" y="2650"/>
                    <a:pt x="1" y="2841"/>
                    <a:pt x="22" y="3043"/>
                  </a:cubicBezTo>
                  <a:cubicBezTo>
                    <a:pt x="64" y="3286"/>
                    <a:pt x="234" y="3497"/>
                    <a:pt x="424" y="3657"/>
                  </a:cubicBezTo>
                  <a:cubicBezTo>
                    <a:pt x="636" y="3815"/>
                    <a:pt x="890" y="3942"/>
                    <a:pt x="1165" y="3953"/>
                  </a:cubicBezTo>
                  <a:cubicBezTo>
                    <a:pt x="1176" y="3953"/>
                    <a:pt x="1186" y="3954"/>
                    <a:pt x="1196" y="3954"/>
                  </a:cubicBezTo>
                  <a:cubicBezTo>
                    <a:pt x="1461" y="3954"/>
                    <a:pt x="1721" y="3827"/>
                    <a:pt x="1854" y="3603"/>
                  </a:cubicBezTo>
                  <a:cubicBezTo>
                    <a:pt x="1949" y="3424"/>
                    <a:pt x="1960" y="3222"/>
                    <a:pt x="1970" y="3032"/>
                  </a:cubicBezTo>
                  <a:cubicBezTo>
                    <a:pt x="2012" y="2196"/>
                    <a:pt x="2055" y="1327"/>
                    <a:pt x="1685" y="575"/>
                  </a:cubicBezTo>
                  <a:cubicBezTo>
                    <a:pt x="1589" y="385"/>
                    <a:pt x="1462" y="205"/>
                    <a:pt x="1282" y="88"/>
                  </a:cubicBezTo>
                  <a:cubicBezTo>
                    <a:pt x="1183" y="33"/>
                    <a:pt x="1069" y="1"/>
                    <a:pt x="958" y="1"/>
                  </a:cubicBezTo>
                  <a:close/>
                </a:path>
              </a:pathLst>
            </a:custGeom>
            <a:solidFill>
              <a:srgbClr val="EB9A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770;p68">
              <a:extLst>
                <a:ext uri="{FF2B5EF4-FFF2-40B4-BE49-F238E27FC236}">
                  <a16:creationId xmlns:a16="http://schemas.microsoft.com/office/drawing/2014/main" id="{833FE57D-8CFC-06F2-EDF6-D11BCC6C8F73}"/>
                </a:ext>
              </a:extLst>
            </p:cNvPr>
            <p:cNvSpPr/>
            <p:nvPr/>
          </p:nvSpPr>
          <p:spPr>
            <a:xfrm>
              <a:off x="3031700" y="4810925"/>
              <a:ext cx="40250" cy="61025"/>
            </a:xfrm>
            <a:custGeom>
              <a:avLst/>
              <a:gdLst/>
              <a:ahLst/>
              <a:cxnLst/>
              <a:rect l="l" t="t" r="r" b="b"/>
              <a:pathLst>
                <a:path w="1610" h="2441" extrusionOk="0">
                  <a:moveTo>
                    <a:pt x="530" y="1"/>
                  </a:moveTo>
                  <a:cubicBezTo>
                    <a:pt x="498" y="1"/>
                    <a:pt x="466" y="4"/>
                    <a:pt x="434" y="10"/>
                  </a:cubicBezTo>
                  <a:cubicBezTo>
                    <a:pt x="286" y="43"/>
                    <a:pt x="95" y="180"/>
                    <a:pt x="43" y="339"/>
                  </a:cubicBezTo>
                  <a:cubicBezTo>
                    <a:pt x="0" y="508"/>
                    <a:pt x="106" y="720"/>
                    <a:pt x="159" y="868"/>
                  </a:cubicBezTo>
                  <a:cubicBezTo>
                    <a:pt x="243" y="1111"/>
                    <a:pt x="349" y="1344"/>
                    <a:pt x="476" y="1567"/>
                  </a:cubicBezTo>
                  <a:cubicBezTo>
                    <a:pt x="614" y="1810"/>
                    <a:pt x="773" y="2043"/>
                    <a:pt x="953" y="2266"/>
                  </a:cubicBezTo>
                  <a:cubicBezTo>
                    <a:pt x="995" y="2318"/>
                    <a:pt x="1038" y="2372"/>
                    <a:pt x="1101" y="2403"/>
                  </a:cubicBezTo>
                  <a:cubicBezTo>
                    <a:pt x="1135" y="2424"/>
                    <a:pt x="1179" y="2440"/>
                    <a:pt x="1222" y="2440"/>
                  </a:cubicBezTo>
                  <a:cubicBezTo>
                    <a:pt x="1246" y="2440"/>
                    <a:pt x="1270" y="2436"/>
                    <a:pt x="1292" y="2424"/>
                  </a:cubicBezTo>
                  <a:cubicBezTo>
                    <a:pt x="1377" y="2393"/>
                    <a:pt x="1408" y="2308"/>
                    <a:pt x="1440" y="2224"/>
                  </a:cubicBezTo>
                  <a:cubicBezTo>
                    <a:pt x="1567" y="1885"/>
                    <a:pt x="1609" y="1504"/>
                    <a:pt x="1546" y="1144"/>
                  </a:cubicBezTo>
                  <a:cubicBezTo>
                    <a:pt x="1482" y="784"/>
                    <a:pt x="1302" y="445"/>
                    <a:pt x="1017" y="212"/>
                  </a:cubicBezTo>
                  <a:cubicBezTo>
                    <a:pt x="882" y="95"/>
                    <a:pt x="709" y="1"/>
                    <a:pt x="530" y="1"/>
                  </a:cubicBezTo>
                  <a:close/>
                </a:path>
              </a:pathLst>
            </a:custGeom>
            <a:solidFill>
              <a:srgbClr val="B87B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771;p68">
              <a:extLst>
                <a:ext uri="{FF2B5EF4-FFF2-40B4-BE49-F238E27FC236}">
                  <a16:creationId xmlns:a16="http://schemas.microsoft.com/office/drawing/2014/main" id="{A25F90AF-6A00-8AFF-3FBB-77823C965316}"/>
                </a:ext>
              </a:extLst>
            </p:cNvPr>
            <p:cNvSpPr/>
            <p:nvPr/>
          </p:nvSpPr>
          <p:spPr>
            <a:xfrm>
              <a:off x="3022175" y="4853000"/>
              <a:ext cx="50025" cy="69625"/>
            </a:xfrm>
            <a:custGeom>
              <a:avLst/>
              <a:gdLst/>
              <a:ahLst/>
              <a:cxnLst/>
              <a:rect l="l" t="t" r="r" b="b"/>
              <a:pathLst>
                <a:path w="2001" h="2785" extrusionOk="0">
                  <a:moveTo>
                    <a:pt x="31" y="0"/>
                  </a:moveTo>
                  <a:cubicBezTo>
                    <a:pt x="10" y="0"/>
                    <a:pt x="0" y="21"/>
                    <a:pt x="0" y="42"/>
                  </a:cubicBezTo>
                  <a:cubicBezTo>
                    <a:pt x="42" y="519"/>
                    <a:pt x="85" y="1006"/>
                    <a:pt x="191" y="1472"/>
                  </a:cubicBezTo>
                  <a:cubicBezTo>
                    <a:pt x="297" y="1906"/>
                    <a:pt x="466" y="2256"/>
                    <a:pt x="678" y="2541"/>
                  </a:cubicBezTo>
                  <a:cubicBezTo>
                    <a:pt x="805" y="2700"/>
                    <a:pt x="932" y="2774"/>
                    <a:pt x="1059" y="2785"/>
                  </a:cubicBezTo>
                  <a:lnTo>
                    <a:pt x="1080" y="2785"/>
                  </a:lnTo>
                  <a:cubicBezTo>
                    <a:pt x="1217" y="2785"/>
                    <a:pt x="1365" y="2689"/>
                    <a:pt x="1492" y="2510"/>
                  </a:cubicBezTo>
                  <a:cubicBezTo>
                    <a:pt x="1895" y="1969"/>
                    <a:pt x="1937" y="1292"/>
                    <a:pt x="1990" y="646"/>
                  </a:cubicBezTo>
                  <a:lnTo>
                    <a:pt x="2001" y="541"/>
                  </a:lnTo>
                  <a:cubicBezTo>
                    <a:pt x="2001" y="519"/>
                    <a:pt x="1979" y="498"/>
                    <a:pt x="1958" y="498"/>
                  </a:cubicBezTo>
                  <a:cubicBezTo>
                    <a:pt x="1937" y="498"/>
                    <a:pt x="1916" y="519"/>
                    <a:pt x="1916" y="541"/>
                  </a:cubicBezTo>
                  <a:lnTo>
                    <a:pt x="1916" y="646"/>
                  </a:lnTo>
                  <a:cubicBezTo>
                    <a:pt x="1863" y="1282"/>
                    <a:pt x="1810" y="1938"/>
                    <a:pt x="1429" y="2467"/>
                  </a:cubicBezTo>
                  <a:cubicBezTo>
                    <a:pt x="1347" y="2569"/>
                    <a:pt x="1226" y="2701"/>
                    <a:pt x="1075" y="2701"/>
                  </a:cubicBezTo>
                  <a:cubicBezTo>
                    <a:pt x="1070" y="2701"/>
                    <a:pt x="1064" y="2701"/>
                    <a:pt x="1059" y="2700"/>
                  </a:cubicBezTo>
                  <a:cubicBezTo>
                    <a:pt x="953" y="2700"/>
                    <a:pt x="857" y="2626"/>
                    <a:pt x="741" y="2489"/>
                  </a:cubicBezTo>
                  <a:cubicBezTo>
                    <a:pt x="529" y="2223"/>
                    <a:pt x="370" y="1874"/>
                    <a:pt x="275" y="1451"/>
                  </a:cubicBezTo>
                  <a:cubicBezTo>
                    <a:pt x="158" y="995"/>
                    <a:pt x="116" y="508"/>
                    <a:pt x="74" y="32"/>
                  </a:cubicBezTo>
                  <a:cubicBezTo>
                    <a:pt x="74" y="11"/>
                    <a:pt x="53" y="0"/>
                    <a:pt x="31"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772;p68">
              <a:extLst>
                <a:ext uri="{FF2B5EF4-FFF2-40B4-BE49-F238E27FC236}">
                  <a16:creationId xmlns:a16="http://schemas.microsoft.com/office/drawing/2014/main" id="{B99DAA73-434C-BE00-5EAF-EE9EC1D73335}"/>
                </a:ext>
              </a:extLst>
            </p:cNvPr>
            <p:cNvSpPr/>
            <p:nvPr/>
          </p:nvSpPr>
          <p:spPr>
            <a:xfrm>
              <a:off x="3037250" y="4918900"/>
              <a:ext cx="29400" cy="41850"/>
            </a:xfrm>
            <a:custGeom>
              <a:avLst/>
              <a:gdLst/>
              <a:ahLst/>
              <a:cxnLst/>
              <a:rect l="l" t="t" r="r" b="b"/>
              <a:pathLst>
                <a:path w="1176" h="1674" extrusionOk="0">
                  <a:moveTo>
                    <a:pt x="0" y="1"/>
                  </a:moveTo>
                  <a:lnTo>
                    <a:pt x="0" y="1"/>
                  </a:lnTo>
                  <a:cubicBezTo>
                    <a:pt x="11" y="551"/>
                    <a:pt x="0" y="1123"/>
                    <a:pt x="11" y="1673"/>
                  </a:cubicBezTo>
                  <a:cubicBezTo>
                    <a:pt x="204" y="1629"/>
                    <a:pt x="408" y="1611"/>
                    <a:pt x="613" y="1611"/>
                  </a:cubicBezTo>
                  <a:cubicBezTo>
                    <a:pt x="802" y="1611"/>
                    <a:pt x="993" y="1627"/>
                    <a:pt x="1176" y="1652"/>
                  </a:cubicBezTo>
                  <a:cubicBezTo>
                    <a:pt x="1155" y="1112"/>
                    <a:pt x="1133" y="561"/>
                    <a:pt x="1112" y="22"/>
                  </a:cubicBezTo>
                  <a:cubicBezTo>
                    <a:pt x="741" y="11"/>
                    <a:pt x="371" y="11"/>
                    <a:pt x="0" y="1"/>
                  </a:cubicBezTo>
                  <a:close/>
                </a:path>
              </a:pathLst>
            </a:custGeom>
            <a:solidFill>
              <a:srgbClr val="8940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773;p68">
              <a:extLst>
                <a:ext uri="{FF2B5EF4-FFF2-40B4-BE49-F238E27FC236}">
                  <a16:creationId xmlns:a16="http://schemas.microsoft.com/office/drawing/2014/main" id="{FB4F48F7-1D31-2D66-0A5C-90906A3FE1CB}"/>
                </a:ext>
              </a:extLst>
            </p:cNvPr>
            <p:cNvSpPr/>
            <p:nvPr/>
          </p:nvSpPr>
          <p:spPr>
            <a:xfrm>
              <a:off x="3042800" y="4930350"/>
              <a:ext cx="16175" cy="18225"/>
            </a:xfrm>
            <a:custGeom>
              <a:avLst/>
              <a:gdLst/>
              <a:ahLst/>
              <a:cxnLst/>
              <a:rect l="l" t="t" r="r" b="b"/>
              <a:pathLst>
                <a:path w="647" h="729" extrusionOk="0">
                  <a:moveTo>
                    <a:pt x="541" y="0"/>
                  </a:moveTo>
                  <a:cubicBezTo>
                    <a:pt x="502" y="0"/>
                    <a:pt x="455" y="17"/>
                    <a:pt x="424" y="40"/>
                  </a:cubicBezTo>
                  <a:cubicBezTo>
                    <a:pt x="382" y="82"/>
                    <a:pt x="361" y="146"/>
                    <a:pt x="340" y="199"/>
                  </a:cubicBezTo>
                  <a:cubicBezTo>
                    <a:pt x="350" y="167"/>
                    <a:pt x="297" y="82"/>
                    <a:pt x="286" y="51"/>
                  </a:cubicBezTo>
                  <a:cubicBezTo>
                    <a:pt x="255" y="20"/>
                    <a:pt x="213" y="0"/>
                    <a:pt x="176" y="0"/>
                  </a:cubicBezTo>
                  <a:cubicBezTo>
                    <a:pt x="162" y="0"/>
                    <a:pt x="149" y="3"/>
                    <a:pt x="138" y="9"/>
                  </a:cubicBezTo>
                  <a:cubicBezTo>
                    <a:pt x="64" y="30"/>
                    <a:pt x="22" y="93"/>
                    <a:pt x="11" y="167"/>
                  </a:cubicBezTo>
                  <a:cubicBezTo>
                    <a:pt x="1" y="241"/>
                    <a:pt x="11" y="315"/>
                    <a:pt x="43" y="379"/>
                  </a:cubicBezTo>
                  <a:cubicBezTo>
                    <a:pt x="117" y="527"/>
                    <a:pt x="234" y="654"/>
                    <a:pt x="382" y="728"/>
                  </a:cubicBezTo>
                  <a:cubicBezTo>
                    <a:pt x="488" y="569"/>
                    <a:pt x="583" y="411"/>
                    <a:pt x="636" y="220"/>
                  </a:cubicBezTo>
                  <a:cubicBezTo>
                    <a:pt x="646" y="188"/>
                    <a:pt x="646" y="146"/>
                    <a:pt x="646" y="103"/>
                  </a:cubicBezTo>
                  <a:cubicBezTo>
                    <a:pt x="636" y="72"/>
                    <a:pt x="615" y="30"/>
                    <a:pt x="583" y="9"/>
                  </a:cubicBezTo>
                  <a:cubicBezTo>
                    <a:pt x="571" y="3"/>
                    <a:pt x="557" y="0"/>
                    <a:pt x="541" y="0"/>
                  </a:cubicBez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774;p68">
              <a:extLst>
                <a:ext uri="{FF2B5EF4-FFF2-40B4-BE49-F238E27FC236}">
                  <a16:creationId xmlns:a16="http://schemas.microsoft.com/office/drawing/2014/main" id="{61EEA893-602C-CE52-87F7-C2212BD7B2F2}"/>
                </a:ext>
              </a:extLst>
            </p:cNvPr>
            <p:cNvSpPr/>
            <p:nvPr/>
          </p:nvSpPr>
          <p:spPr>
            <a:xfrm>
              <a:off x="3067700" y="4731200"/>
              <a:ext cx="53475" cy="68300"/>
            </a:xfrm>
            <a:custGeom>
              <a:avLst/>
              <a:gdLst/>
              <a:ahLst/>
              <a:cxnLst/>
              <a:rect l="l" t="t" r="r" b="b"/>
              <a:pathLst>
                <a:path w="2139" h="2732" extrusionOk="0">
                  <a:moveTo>
                    <a:pt x="792" y="1"/>
                  </a:moveTo>
                  <a:cubicBezTo>
                    <a:pt x="729" y="1"/>
                    <a:pt x="666" y="11"/>
                    <a:pt x="603" y="34"/>
                  </a:cubicBezTo>
                  <a:cubicBezTo>
                    <a:pt x="339" y="140"/>
                    <a:pt x="137" y="415"/>
                    <a:pt x="64" y="680"/>
                  </a:cubicBezTo>
                  <a:cubicBezTo>
                    <a:pt x="0" y="924"/>
                    <a:pt x="42" y="1188"/>
                    <a:pt x="180" y="1389"/>
                  </a:cubicBezTo>
                  <a:cubicBezTo>
                    <a:pt x="328" y="1622"/>
                    <a:pt x="561" y="1760"/>
                    <a:pt x="751" y="1950"/>
                  </a:cubicBezTo>
                  <a:cubicBezTo>
                    <a:pt x="911" y="2098"/>
                    <a:pt x="1038" y="2289"/>
                    <a:pt x="1122" y="2490"/>
                  </a:cubicBezTo>
                  <a:cubicBezTo>
                    <a:pt x="1165" y="2585"/>
                    <a:pt x="1207" y="2691"/>
                    <a:pt x="1302" y="2723"/>
                  </a:cubicBezTo>
                  <a:cubicBezTo>
                    <a:pt x="1319" y="2729"/>
                    <a:pt x="1336" y="2732"/>
                    <a:pt x="1353" y="2732"/>
                  </a:cubicBezTo>
                  <a:cubicBezTo>
                    <a:pt x="1460" y="2732"/>
                    <a:pt x="1556" y="2624"/>
                    <a:pt x="1619" y="2533"/>
                  </a:cubicBezTo>
                  <a:cubicBezTo>
                    <a:pt x="1768" y="2310"/>
                    <a:pt x="1916" y="2077"/>
                    <a:pt x="2012" y="1823"/>
                  </a:cubicBezTo>
                  <a:cubicBezTo>
                    <a:pt x="2106" y="1569"/>
                    <a:pt x="2139" y="1284"/>
                    <a:pt x="2054" y="1029"/>
                  </a:cubicBezTo>
                  <a:cubicBezTo>
                    <a:pt x="1958" y="733"/>
                    <a:pt x="1715" y="510"/>
                    <a:pt x="1471" y="320"/>
                  </a:cubicBezTo>
                  <a:cubicBezTo>
                    <a:pt x="1285" y="167"/>
                    <a:pt x="1044" y="1"/>
                    <a:pt x="792"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775;p68">
              <a:extLst>
                <a:ext uri="{FF2B5EF4-FFF2-40B4-BE49-F238E27FC236}">
                  <a16:creationId xmlns:a16="http://schemas.microsoft.com/office/drawing/2014/main" id="{E9201D80-1F20-1301-F291-8D7D83030BF6}"/>
                </a:ext>
              </a:extLst>
            </p:cNvPr>
            <p:cNvSpPr/>
            <p:nvPr/>
          </p:nvSpPr>
          <p:spPr>
            <a:xfrm>
              <a:off x="3020825" y="4737675"/>
              <a:ext cx="85525" cy="120150"/>
            </a:xfrm>
            <a:custGeom>
              <a:avLst/>
              <a:gdLst/>
              <a:ahLst/>
              <a:cxnLst/>
              <a:rect l="l" t="t" r="r" b="b"/>
              <a:pathLst>
                <a:path w="3421" h="4806" extrusionOk="0">
                  <a:moveTo>
                    <a:pt x="1815" y="0"/>
                  </a:moveTo>
                  <a:cubicBezTo>
                    <a:pt x="1542" y="0"/>
                    <a:pt x="1267" y="73"/>
                    <a:pt x="1028" y="209"/>
                  </a:cubicBezTo>
                  <a:cubicBezTo>
                    <a:pt x="212" y="696"/>
                    <a:pt x="1" y="1776"/>
                    <a:pt x="22" y="2655"/>
                  </a:cubicBezTo>
                  <a:cubicBezTo>
                    <a:pt x="33" y="2940"/>
                    <a:pt x="85" y="3237"/>
                    <a:pt x="202" y="3512"/>
                  </a:cubicBezTo>
                  <a:cubicBezTo>
                    <a:pt x="414" y="4031"/>
                    <a:pt x="848" y="4423"/>
                    <a:pt x="1346" y="4655"/>
                  </a:cubicBezTo>
                  <a:cubicBezTo>
                    <a:pt x="1516" y="4741"/>
                    <a:pt x="1700" y="4806"/>
                    <a:pt x="1887" y="4806"/>
                  </a:cubicBezTo>
                  <a:cubicBezTo>
                    <a:pt x="1932" y="4806"/>
                    <a:pt x="1978" y="4802"/>
                    <a:pt x="2023" y="4794"/>
                  </a:cubicBezTo>
                  <a:cubicBezTo>
                    <a:pt x="2172" y="4772"/>
                    <a:pt x="2320" y="4688"/>
                    <a:pt x="2447" y="4603"/>
                  </a:cubicBezTo>
                  <a:cubicBezTo>
                    <a:pt x="2828" y="4349"/>
                    <a:pt x="3135" y="3968"/>
                    <a:pt x="3283" y="3533"/>
                  </a:cubicBezTo>
                  <a:cubicBezTo>
                    <a:pt x="3410" y="3173"/>
                    <a:pt x="3421" y="2782"/>
                    <a:pt x="3410" y="2401"/>
                  </a:cubicBezTo>
                  <a:cubicBezTo>
                    <a:pt x="3410" y="1977"/>
                    <a:pt x="3378" y="1554"/>
                    <a:pt x="3240" y="1152"/>
                  </a:cubicBezTo>
                  <a:cubicBezTo>
                    <a:pt x="3103" y="749"/>
                    <a:pt x="2849" y="378"/>
                    <a:pt x="2489" y="167"/>
                  </a:cubicBezTo>
                  <a:cubicBezTo>
                    <a:pt x="2283" y="54"/>
                    <a:pt x="2050" y="0"/>
                    <a:pt x="1815" y="0"/>
                  </a:cubicBezTo>
                  <a:close/>
                </a:path>
              </a:pathLst>
            </a:custGeom>
            <a:solidFill>
              <a:srgbClr val="EB9A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776;p68">
              <a:extLst>
                <a:ext uri="{FF2B5EF4-FFF2-40B4-BE49-F238E27FC236}">
                  <a16:creationId xmlns:a16="http://schemas.microsoft.com/office/drawing/2014/main" id="{12EB0DDD-7D93-D37A-C9BA-DC755EF5EA64}"/>
                </a:ext>
              </a:extLst>
            </p:cNvPr>
            <p:cNvSpPr/>
            <p:nvPr/>
          </p:nvSpPr>
          <p:spPr>
            <a:xfrm>
              <a:off x="2999650" y="4722775"/>
              <a:ext cx="102475" cy="65550"/>
            </a:xfrm>
            <a:custGeom>
              <a:avLst/>
              <a:gdLst/>
              <a:ahLst/>
              <a:cxnLst/>
              <a:rect l="l" t="t" r="r" b="b"/>
              <a:pathLst>
                <a:path w="4099" h="2622" extrusionOk="0">
                  <a:moveTo>
                    <a:pt x="3304" y="0"/>
                  </a:moveTo>
                  <a:cubicBezTo>
                    <a:pt x="2436" y="0"/>
                    <a:pt x="1568" y="223"/>
                    <a:pt x="816" y="636"/>
                  </a:cubicBezTo>
                  <a:cubicBezTo>
                    <a:pt x="287" y="922"/>
                    <a:pt x="1" y="1366"/>
                    <a:pt x="149" y="1991"/>
                  </a:cubicBezTo>
                  <a:cubicBezTo>
                    <a:pt x="202" y="2181"/>
                    <a:pt x="297" y="2351"/>
                    <a:pt x="445" y="2468"/>
                  </a:cubicBezTo>
                  <a:cubicBezTo>
                    <a:pt x="586" y="2579"/>
                    <a:pt x="760" y="2621"/>
                    <a:pt x="947" y="2621"/>
                  </a:cubicBezTo>
                  <a:cubicBezTo>
                    <a:pt x="1365" y="2621"/>
                    <a:pt x="1846" y="2409"/>
                    <a:pt x="2161" y="2277"/>
                  </a:cubicBezTo>
                  <a:cubicBezTo>
                    <a:pt x="2722" y="2033"/>
                    <a:pt x="3230" y="1694"/>
                    <a:pt x="3664" y="1282"/>
                  </a:cubicBezTo>
                  <a:cubicBezTo>
                    <a:pt x="3823" y="1134"/>
                    <a:pt x="3960" y="964"/>
                    <a:pt x="4035" y="763"/>
                  </a:cubicBezTo>
                  <a:cubicBezTo>
                    <a:pt x="4098" y="562"/>
                    <a:pt x="4077" y="318"/>
                    <a:pt x="3929" y="170"/>
                  </a:cubicBezTo>
                  <a:cubicBezTo>
                    <a:pt x="3781" y="22"/>
                    <a:pt x="3558" y="0"/>
                    <a:pt x="3346"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777;p68">
              <a:extLst>
                <a:ext uri="{FF2B5EF4-FFF2-40B4-BE49-F238E27FC236}">
                  <a16:creationId xmlns:a16="http://schemas.microsoft.com/office/drawing/2014/main" id="{E4BD9E11-86F8-5DFF-C049-8F145055A5C2}"/>
                </a:ext>
              </a:extLst>
            </p:cNvPr>
            <p:cNvSpPr/>
            <p:nvPr/>
          </p:nvSpPr>
          <p:spPr>
            <a:xfrm>
              <a:off x="3000725" y="4782250"/>
              <a:ext cx="30725" cy="42150"/>
            </a:xfrm>
            <a:custGeom>
              <a:avLst/>
              <a:gdLst/>
              <a:ahLst/>
              <a:cxnLst/>
              <a:rect l="l" t="t" r="r" b="b"/>
              <a:pathLst>
                <a:path w="1229" h="1686" extrusionOk="0">
                  <a:moveTo>
                    <a:pt x="426" y="1"/>
                  </a:moveTo>
                  <a:cubicBezTo>
                    <a:pt x="366" y="1"/>
                    <a:pt x="307" y="12"/>
                    <a:pt x="254" y="35"/>
                  </a:cubicBezTo>
                  <a:cubicBezTo>
                    <a:pt x="127" y="99"/>
                    <a:pt x="54" y="226"/>
                    <a:pt x="32" y="364"/>
                  </a:cubicBezTo>
                  <a:cubicBezTo>
                    <a:pt x="0" y="501"/>
                    <a:pt x="21" y="639"/>
                    <a:pt x="64" y="766"/>
                  </a:cubicBezTo>
                  <a:cubicBezTo>
                    <a:pt x="159" y="1084"/>
                    <a:pt x="360" y="1359"/>
                    <a:pt x="614" y="1560"/>
                  </a:cubicBezTo>
                  <a:cubicBezTo>
                    <a:pt x="698" y="1628"/>
                    <a:pt x="808" y="1685"/>
                    <a:pt x="915" y="1685"/>
                  </a:cubicBezTo>
                  <a:cubicBezTo>
                    <a:pt x="957" y="1685"/>
                    <a:pt x="999" y="1676"/>
                    <a:pt x="1038" y="1655"/>
                  </a:cubicBezTo>
                  <a:cubicBezTo>
                    <a:pt x="1133" y="1592"/>
                    <a:pt x="1176" y="1475"/>
                    <a:pt x="1186" y="1359"/>
                  </a:cubicBezTo>
                  <a:cubicBezTo>
                    <a:pt x="1228" y="1094"/>
                    <a:pt x="1155" y="851"/>
                    <a:pt x="1091" y="586"/>
                  </a:cubicBezTo>
                  <a:cubicBezTo>
                    <a:pt x="1038" y="343"/>
                    <a:pt x="868" y="131"/>
                    <a:pt x="646" y="46"/>
                  </a:cubicBezTo>
                  <a:cubicBezTo>
                    <a:pt x="577" y="17"/>
                    <a:pt x="500" y="1"/>
                    <a:pt x="426" y="1"/>
                  </a:cubicBezTo>
                  <a:close/>
                </a:path>
              </a:pathLst>
            </a:custGeom>
            <a:solidFill>
              <a:srgbClr val="EB9A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778;p68">
              <a:extLst>
                <a:ext uri="{FF2B5EF4-FFF2-40B4-BE49-F238E27FC236}">
                  <a16:creationId xmlns:a16="http://schemas.microsoft.com/office/drawing/2014/main" id="{776224F9-13C7-8645-565C-D7444FC454DB}"/>
                </a:ext>
              </a:extLst>
            </p:cNvPr>
            <p:cNvSpPr/>
            <p:nvPr/>
          </p:nvSpPr>
          <p:spPr>
            <a:xfrm>
              <a:off x="3008925" y="4792125"/>
              <a:ext cx="13275" cy="21725"/>
            </a:xfrm>
            <a:custGeom>
              <a:avLst/>
              <a:gdLst/>
              <a:ahLst/>
              <a:cxnLst/>
              <a:rect l="l" t="t" r="r" b="b"/>
              <a:pathLst>
                <a:path w="531" h="869" extrusionOk="0">
                  <a:moveTo>
                    <a:pt x="286" y="0"/>
                  </a:moveTo>
                  <a:cubicBezTo>
                    <a:pt x="180" y="0"/>
                    <a:pt x="74" y="75"/>
                    <a:pt x="32" y="181"/>
                  </a:cubicBezTo>
                  <a:cubicBezTo>
                    <a:pt x="1" y="275"/>
                    <a:pt x="1" y="392"/>
                    <a:pt x="43" y="498"/>
                  </a:cubicBezTo>
                  <a:cubicBezTo>
                    <a:pt x="117" y="678"/>
                    <a:pt x="286" y="826"/>
                    <a:pt x="488" y="868"/>
                  </a:cubicBezTo>
                  <a:cubicBezTo>
                    <a:pt x="509" y="868"/>
                    <a:pt x="519" y="858"/>
                    <a:pt x="519" y="847"/>
                  </a:cubicBezTo>
                  <a:cubicBezTo>
                    <a:pt x="530" y="826"/>
                    <a:pt x="519" y="805"/>
                    <a:pt x="498" y="805"/>
                  </a:cubicBezTo>
                  <a:cubicBezTo>
                    <a:pt x="329" y="773"/>
                    <a:pt x="170" y="635"/>
                    <a:pt x="107" y="477"/>
                  </a:cubicBezTo>
                  <a:cubicBezTo>
                    <a:pt x="64" y="381"/>
                    <a:pt x="64" y="286"/>
                    <a:pt x="96" y="212"/>
                  </a:cubicBezTo>
                  <a:cubicBezTo>
                    <a:pt x="128" y="127"/>
                    <a:pt x="213" y="64"/>
                    <a:pt x="286" y="64"/>
                  </a:cubicBezTo>
                  <a:cubicBezTo>
                    <a:pt x="329" y="64"/>
                    <a:pt x="371" y="85"/>
                    <a:pt x="403" y="117"/>
                  </a:cubicBezTo>
                  <a:cubicBezTo>
                    <a:pt x="424" y="148"/>
                    <a:pt x="434" y="191"/>
                    <a:pt x="434" y="223"/>
                  </a:cubicBezTo>
                  <a:cubicBezTo>
                    <a:pt x="434" y="233"/>
                    <a:pt x="445" y="254"/>
                    <a:pt x="467" y="254"/>
                  </a:cubicBezTo>
                  <a:cubicBezTo>
                    <a:pt x="477" y="254"/>
                    <a:pt x="498" y="244"/>
                    <a:pt x="498" y="223"/>
                  </a:cubicBezTo>
                  <a:cubicBezTo>
                    <a:pt x="509" y="181"/>
                    <a:pt x="488" y="127"/>
                    <a:pt x="456" y="75"/>
                  </a:cubicBezTo>
                  <a:cubicBezTo>
                    <a:pt x="413" y="32"/>
                    <a:pt x="350" y="0"/>
                    <a:pt x="286" y="0"/>
                  </a:cubicBezTo>
                  <a:close/>
                </a:path>
              </a:pathLst>
            </a:custGeom>
            <a:solidFill>
              <a:srgbClr val="CE5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779;p68">
              <a:extLst>
                <a:ext uri="{FF2B5EF4-FFF2-40B4-BE49-F238E27FC236}">
                  <a16:creationId xmlns:a16="http://schemas.microsoft.com/office/drawing/2014/main" id="{74F2CF2E-F0B9-8EFF-9AD0-8A6BBD2127C6}"/>
                </a:ext>
              </a:extLst>
            </p:cNvPr>
            <p:cNvSpPr/>
            <p:nvPr/>
          </p:nvSpPr>
          <p:spPr>
            <a:xfrm>
              <a:off x="3045975" y="4781525"/>
              <a:ext cx="23325" cy="7450"/>
            </a:xfrm>
            <a:custGeom>
              <a:avLst/>
              <a:gdLst/>
              <a:ahLst/>
              <a:cxnLst/>
              <a:rect l="l" t="t" r="r" b="b"/>
              <a:pathLst>
                <a:path w="933" h="298" extrusionOk="0">
                  <a:moveTo>
                    <a:pt x="477" y="1"/>
                  </a:moveTo>
                  <a:cubicBezTo>
                    <a:pt x="297" y="1"/>
                    <a:pt x="117" y="85"/>
                    <a:pt x="11" y="212"/>
                  </a:cubicBezTo>
                  <a:cubicBezTo>
                    <a:pt x="1" y="234"/>
                    <a:pt x="1" y="255"/>
                    <a:pt x="11" y="266"/>
                  </a:cubicBezTo>
                  <a:cubicBezTo>
                    <a:pt x="20" y="275"/>
                    <a:pt x="29" y="278"/>
                    <a:pt x="37" y="278"/>
                  </a:cubicBezTo>
                  <a:cubicBezTo>
                    <a:pt x="48" y="278"/>
                    <a:pt x="58" y="272"/>
                    <a:pt x="64" y="266"/>
                  </a:cubicBezTo>
                  <a:cubicBezTo>
                    <a:pt x="159" y="149"/>
                    <a:pt x="319" y="75"/>
                    <a:pt x="467" y="75"/>
                  </a:cubicBezTo>
                  <a:cubicBezTo>
                    <a:pt x="625" y="85"/>
                    <a:pt x="773" y="160"/>
                    <a:pt x="858" y="287"/>
                  </a:cubicBezTo>
                  <a:cubicBezTo>
                    <a:pt x="869" y="297"/>
                    <a:pt x="879" y="297"/>
                    <a:pt x="890" y="297"/>
                  </a:cubicBezTo>
                  <a:lnTo>
                    <a:pt x="911" y="297"/>
                  </a:lnTo>
                  <a:cubicBezTo>
                    <a:pt x="933" y="276"/>
                    <a:pt x="933" y="255"/>
                    <a:pt x="922" y="245"/>
                  </a:cubicBezTo>
                  <a:cubicBezTo>
                    <a:pt x="816" y="96"/>
                    <a:pt x="646" y="12"/>
                    <a:pt x="477"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780;p68">
              <a:extLst>
                <a:ext uri="{FF2B5EF4-FFF2-40B4-BE49-F238E27FC236}">
                  <a16:creationId xmlns:a16="http://schemas.microsoft.com/office/drawing/2014/main" id="{61AF0AD6-CBC4-BD9C-4327-6CF3428F7098}"/>
                </a:ext>
              </a:extLst>
            </p:cNvPr>
            <p:cNvSpPr/>
            <p:nvPr/>
          </p:nvSpPr>
          <p:spPr>
            <a:xfrm>
              <a:off x="3058700" y="4790175"/>
              <a:ext cx="5550" cy="7800"/>
            </a:xfrm>
            <a:custGeom>
              <a:avLst/>
              <a:gdLst/>
              <a:ahLst/>
              <a:cxnLst/>
              <a:rect l="l" t="t" r="r" b="b"/>
              <a:pathLst>
                <a:path w="222" h="312" extrusionOk="0">
                  <a:moveTo>
                    <a:pt x="118" y="1"/>
                  </a:moveTo>
                  <a:cubicBezTo>
                    <a:pt x="111" y="1"/>
                    <a:pt x="103" y="2"/>
                    <a:pt x="95" y="4"/>
                  </a:cubicBezTo>
                  <a:cubicBezTo>
                    <a:pt x="0" y="26"/>
                    <a:pt x="31" y="205"/>
                    <a:pt x="64" y="269"/>
                  </a:cubicBezTo>
                  <a:lnTo>
                    <a:pt x="106" y="311"/>
                  </a:lnTo>
                  <a:cubicBezTo>
                    <a:pt x="137" y="311"/>
                    <a:pt x="158" y="311"/>
                    <a:pt x="180" y="290"/>
                  </a:cubicBezTo>
                  <a:lnTo>
                    <a:pt x="212" y="226"/>
                  </a:lnTo>
                  <a:cubicBezTo>
                    <a:pt x="221" y="168"/>
                    <a:pt x="204" y="1"/>
                    <a:pt x="118"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781;p68">
              <a:extLst>
                <a:ext uri="{FF2B5EF4-FFF2-40B4-BE49-F238E27FC236}">
                  <a16:creationId xmlns:a16="http://schemas.microsoft.com/office/drawing/2014/main" id="{959F9154-C695-508F-8559-241F945013D6}"/>
                </a:ext>
              </a:extLst>
            </p:cNvPr>
            <p:cNvSpPr/>
            <p:nvPr/>
          </p:nvSpPr>
          <p:spPr>
            <a:xfrm>
              <a:off x="3082500" y="4780075"/>
              <a:ext cx="18300" cy="8100"/>
            </a:xfrm>
            <a:custGeom>
              <a:avLst/>
              <a:gdLst/>
              <a:ahLst/>
              <a:cxnLst/>
              <a:rect l="l" t="t" r="r" b="b"/>
              <a:pathLst>
                <a:path w="732" h="324" extrusionOk="0">
                  <a:moveTo>
                    <a:pt x="398" y="1"/>
                  </a:moveTo>
                  <a:cubicBezTo>
                    <a:pt x="375" y="1"/>
                    <a:pt x="352" y="3"/>
                    <a:pt x="329" y="6"/>
                  </a:cubicBezTo>
                  <a:cubicBezTo>
                    <a:pt x="181" y="37"/>
                    <a:pt x="64" y="133"/>
                    <a:pt x="1" y="270"/>
                  </a:cubicBezTo>
                  <a:cubicBezTo>
                    <a:pt x="1" y="292"/>
                    <a:pt x="1" y="313"/>
                    <a:pt x="22" y="324"/>
                  </a:cubicBezTo>
                  <a:lnTo>
                    <a:pt x="43" y="324"/>
                  </a:lnTo>
                  <a:cubicBezTo>
                    <a:pt x="53" y="324"/>
                    <a:pt x="64" y="313"/>
                    <a:pt x="75" y="303"/>
                  </a:cubicBezTo>
                  <a:cubicBezTo>
                    <a:pt x="117" y="186"/>
                    <a:pt x="223" y="101"/>
                    <a:pt x="340" y="80"/>
                  </a:cubicBezTo>
                  <a:cubicBezTo>
                    <a:pt x="360" y="76"/>
                    <a:pt x="380" y="74"/>
                    <a:pt x="400" y="74"/>
                  </a:cubicBezTo>
                  <a:cubicBezTo>
                    <a:pt x="498" y="74"/>
                    <a:pt x="597" y="116"/>
                    <a:pt x="668" y="186"/>
                  </a:cubicBezTo>
                  <a:cubicBezTo>
                    <a:pt x="674" y="192"/>
                    <a:pt x="683" y="198"/>
                    <a:pt x="695" y="198"/>
                  </a:cubicBezTo>
                  <a:cubicBezTo>
                    <a:pt x="703" y="198"/>
                    <a:pt x="712" y="195"/>
                    <a:pt x="721" y="186"/>
                  </a:cubicBezTo>
                  <a:cubicBezTo>
                    <a:pt x="731" y="176"/>
                    <a:pt x="731" y="154"/>
                    <a:pt x="721" y="133"/>
                  </a:cubicBezTo>
                  <a:cubicBezTo>
                    <a:pt x="633" y="45"/>
                    <a:pt x="515" y="1"/>
                    <a:pt x="398"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782;p68">
              <a:extLst>
                <a:ext uri="{FF2B5EF4-FFF2-40B4-BE49-F238E27FC236}">
                  <a16:creationId xmlns:a16="http://schemas.microsoft.com/office/drawing/2014/main" id="{C5701694-6437-56CE-724C-97BFDEF6F4B0}"/>
                </a:ext>
              </a:extLst>
            </p:cNvPr>
            <p:cNvSpPr/>
            <p:nvPr/>
          </p:nvSpPr>
          <p:spPr>
            <a:xfrm>
              <a:off x="3092575" y="4790150"/>
              <a:ext cx="4500" cy="7750"/>
            </a:xfrm>
            <a:custGeom>
              <a:avLst/>
              <a:gdLst/>
              <a:ahLst/>
              <a:cxnLst/>
              <a:rect l="l" t="t" r="r" b="b"/>
              <a:pathLst>
                <a:path w="180" h="310" extrusionOk="0">
                  <a:moveTo>
                    <a:pt x="87" y="0"/>
                  </a:moveTo>
                  <a:cubicBezTo>
                    <a:pt x="66" y="0"/>
                    <a:pt x="45" y="9"/>
                    <a:pt x="32" y="27"/>
                  </a:cubicBezTo>
                  <a:cubicBezTo>
                    <a:pt x="0" y="69"/>
                    <a:pt x="10" y="154"/>
                    <a:pt x="21" y="196"/>
                  </a:cubicBezTo>
                  <a:cubicBezTo>
                    <a:pt x="32" y="238"/>
                    <a:pt x="43" y="281"/>
                    <a:pt x="74" y="302"/>
                  </a:cubicBezTo>
                  <a:cubicBezTo>
                    <a:pt x="85" y="307"/>
                    <a:pt x="98" y="310"/>
                    <a:pt x="111" y="310"/>
                  </a:cubicBezTo>
                  <a:cubicBezTo>
                    <a:pt x="125" y="310"/>
                    <a:pt x="138" y="307"/>
                    <a:pt x="148" y="302"/>
                  </a:cubicBezTo>
                  <a:cubicBezTo>
                    <a:pt x="159" y="291"/>
                    <a:pt x="170" y="270"/>
                    <a:pt x="170" y="249"/>
                  </a:cubicBezTo>
                  <a:cubicBezTo>
                    <a:pt x="180" y="206"/>
                    <a:pt x="180" y="175"/>
                    <a:pt x="180" y="132"/>
                  </a:cubicBezTo>
                  <a:cubicBezTo>
                    <a:pt x="180" y="100"/>
                    <a:pt x="180" y="69"/>
                    <a:pt x="159" y="48"/>
                  </a:cubicBezTo>
                  <a:cubicBezTo>
                    <a:pt x="146" y="17"/>
                    <a:pt x="116" y="0"/>
                    <a:pt x="87"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783;p68">
              <a:extLst>
                <a:ext uri="{FF2B5EF4-FFF2-40B4-BE49-F238E27FC236}">
                  <a16:creationId xmlns:a16="http://schemas.microsoft.com/office/drawing/2014/main" id="{26DF2F26-C7B3-7179-5476-F0DB4D55F971}"/>
                </a:ext>
              </a:extLst>
            </p:cNvPr>
            <p:cNvSpPr/>
            <p:nvPr/>
          </p:nvSpPr>
          <p:spPr>
            <a:xfrm>
              <a:off x="3076700" y="4794775"/>
              <a:ext cx="9550" cy="23575"/>
            </a:xfrm>
            <a:custGeom>
              <a:avLst/>
              <a:gdLst/>
              <a:ahLst/>
              <a:cxnLst/>
              <a:rect l="l" t="t" r="r" b="b"/>
              <a:pathLst>
                <a:path w="382" h="943" extrusionOk="0">
                  <a:moveTo>
                    <a:pt x="64" y="0"/>
                  </a:moveTo>
                  <a:cubicBezTo>
                    <a:pt x="53" y="0"/>
                    <a:pt x="31" y="11"/>
                    <a:pt x="31" y="32"/>
                  </a:cubicBezTo>
                  <a:cubicBezTo>
                    <a:pt x="0" y="244"/>
                    <a:pt x="64" y="477"/>
                    <a:pt x="201" y="646"/>
                  </a:cubicBezTo>
                  <a:lnTo>
                    <a:pt x="212" y="656"/>
                  </a:lnTo>
                  <a:cubicBezTo>
                    <a:pt x="243" y="710"/>
                    <a:pt x="296" y="762"/>
                    <a:pt x="275" y="816"/>
                  </a:cubicBezTo>
                  <a:cubicBezTo>
                    <a:pt x="264" y="847"/>
                    <a:pt x="222" y="868"/>
                    <a:pt x="191" y="868"/>
                  </a:cubicBezTo>
                  <a:cubicBezTo>
                    <a:pt x="178" y="871"/>
                    <a:pt x="166" y="873"/>
                    <a:pt x="153" y="873"/>
                  </a:cubicBezTo>
                  <a:cubicBezTo>
                    <a:pt x="123" y="873"/>
                    <a:pt x="93" y="865"/>
                    <a:pt x="64" y="858"/>
                  </a:cubicBezTo>
                  <a:cubicBezTo>
                    <a:pt x="59" y="856"/>
                    <a:pt x="55" y="855"/>
                    <a:pt x="51" y="855"/>
                  </a:cubicBezTo>
                  <a:cubicBezTo>
                    <a:pt x="35" y="855"/>
                    <a:pt x="21" y="870"/>
                    <a:pt x="21" y="879"/>
                  </a:cubicBezTo>
                  <a:cubicBezTo>
                    <a:pt x="10" y="900"/>
                    <a:pt x="31" y="922"/>
                    <a:pt x="53" y="932"/>
                  </a:cubicBezTo>
                  <a:cubicBezTo>
                    <a:pt x="85" y="932"/>
                    <a:pt x="127" y="943"/>
                    <a:pt x="169" y="943"/>
                  </a:cubicBezTo>
                  <a:lnTo>
                    <a:pt x="201" y="943"/>
                  </a:lnTo>
                  <a:cubicBezTo>
                    <a:pt x="264" y="932"/>
                    <a:pt x="328" y="889"/>
                    <a:pt x="349" y="837"/>
                  </a:cubicBezTo>
                  <a:cubicBezTo>
                    <a:pt x="381" y="752"/>
                    <a:pt x="318" y="678"/>
                    <a:pt x="264" y="614"/>
                  </a:cubicBezTo>
                  <a:lnTo>
                    <a:pt x="264" y="604"/>
                  </a:lnTo>
                  <a:cubicBezTo>
                    <a:pt x="137" y="445"/>
                    <a:pt x="85" y="233"/>
                    <a:pt x="106" y="42"/>
                  </a:cubicBezTo>
                  <a:cubicBezTo>
                    <a:pt x="106" y="21"/>
                    <a:pt x="85" y="0"/>
                    <a:pt x="64" y="0"/>
                  </a:cubicBezTo>
                  <a:close/>
                </a:path>
              </a:pathLst>
            </a:custGeom>
            <a:solidFill>
              <a:srgbClr val="CE5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784;p68">
              <a:extLst>
                <a:ext uri="{FF2B5EF4-FFF2-40B4-BE49-F238E27FC236}">
                  <a16:creationId xmlns:a16="http://schemas.microsoft.com/office/drawing/2014/main" id="{169ADF2C-978B-F864-8735-41987E997EA0}"/>
                </a:ext>
              </a:extLst>
            </p:cNvPr>
            <p:cNvSpPr/>
            <p:nvPr/>
          </p:nvSpPr>
          <p:spPr>
            <a:xfrm>
              <a:off x="3050475" y="4820975"/>
              <a:ext cx="41600" cy="23400"/>
            </a:xfrm>
            <a:custGeom>
              <a:avLst/>
              <a:gdLst/>
              <a:ahLst/>
              <a:cxnLst/>
              <a:rect l="l" t="t" r="r" b="b"/>
              <a:pathLst>
                <a:path w="1664" h="936" extrusionOk="0">
                  <a:moveTo>
                    <a:pt x="0" y="1"/>
                  </a:moveTo>
                  <a:cubicBezTo>
                    <a:pt x="0" y="1"/>
                    <a:pt x="1" y="1"/>
                    <a:pt x="1" y="1"/>
                  </a:cubicBezTo>
                  <a:lnTo>
                    <a:pt x="1" y="1"/>
                  </a:lnTo>
                  <a:cubicBezTo>
                    <a:pt x="1" y="1"/>
                    <a:pt x="1" y="1"/>
                    <a:pt x="0" y="1"/>
                  </a:cubicBezTo>
                  <a:close/>
                  <a:moveTo>
                    <a:pt x="1" y="1"/>
                  </a:moveTo>
                  <a:cubicBezTo>
                    <a:pt x="12" y="297"/>
                    <a:pt x="149" y="583"/>
                    <a:pt x="382" y="763"/>
                  </a:cubicBezTo>
                  <a:cubicBezTo>
                    <a:pt x="518" y="873"/>
                    <a:pt x="699" y="936"/>
                    <a:pt x="877" y="936"/>
                  </a:cubicBezTo>
                  <a:cubicBezTo>
                    <a:pt x="988" y="936"/>
                    <a:pt x="1099" y="911"/>
                    <a:pt x="1197" y="858"/>
                  </a:cubicBezTo>
                  <a:cubicBezTo>
                    <a:pt x="1440" y="742"/>
                    <a:pt x="1663" y="413"/>
                    <a:pt x="1557" y="138"/>
                  </a:cubicBezTo>
                  <a:lnTo>
                    <a:pt x="1557" y="138"/>
                  </a:lnTo>
                  <a:cubicBezTo>
                    <a:pt x="1451" y="159"/>
                    <a:pt x="1356" y="191"/>
                    <a:pt x="1250" y="191"/>
                  </a:cubicBezTo>
                  <a:cubicBezTo>
                    <a:pt x="1113" y="191"/>
                    <a:pt x="975" y="180"/>
                    <a:pt x="837" y="170"/>
                  </a:cubicBezTo>
                  <a:cubicBezTo>
                    <a:pt x="699" y="159"/>
                    <a:pt x="551" y="149"/>
                    <a:pt x="414" y="117"/>
                  </a:cubicBezTo>
                  <a:cubicBezTo>
                    <a:pt x="372" y="106"/>
                    <a:pt x="4" y="43"/>
                    <a:pt x="1" y="1"/>
                  </a:cubicBez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785;p68">
              <a:extLst>
                <a:ext uri="{FF2B5EF4-FFF2-40B4-BE49-F238E27FC236}">
                  <a16:creationId xmlns:a16="http://schemas.microsoft.com/office/drawing/2014/main" id="{02551468-37AE-82D5-7EB8-AA8C8B2429F6}"/>
                </a:ext>
              </a:extLst>
            </p:cNvPr>
            <p:cNvSpPr/>
            <p:nvPr/>
          </p:nvSpPr>
          <p:spPr>
            <a:xfrm>
              <a:off x="3039350" y="4807875"/>
              <a:ext cx="10375" cy="10075"/>
            </a:xfrm>
            <a:custGeom>
              <a:avLst/>
              <a:gdLst/>
              <a:ahLst/>
              <a:cxnLst/>
              <a:rect l="l" t="t" r="r" b="b"/>
              <a:pathLst>
                <a:path w="415" h="403" extrusionOk="0">
                  <a:moveTo>
                    <a:pt x="206" y="0"/>
                  </a:moveTo>
                  <a:cubicBezTo>
                    <a:pt x="104" y="0"/>
                    <a:pt x="1" y="81"/>
                    <a:pt x="1" y="196"/>
                  </a:cubicBezTo>
                  <a:cubicBezTo>
                    <a:pt x="1" y="292"/>
                    <a:pt x="64" y="376"/>
                    <a:pt x="149" y="398"/>
                  </a:cubicBezTo>
                  <a:cubicBezTo>
                    <a:pt x="164" y="401"/>
                    <a:pt x="179" y="403"/>
                    <a:pt x="194" y="403"/>
                  </a:cubicBezTo>
                  <a:cubicBezTo>
                    <a:pt x="265" y="403"/>
                    <a:pt x="337" y="363"/>
                    <a:pt x="372" y="302"/>
                  </a:cubicBezTo>
                  <a:cubicBezTo>
                    <a:pt x="414" y="228"/>
                    <a:pt x="403" y="122"/>
                    <a:pt x="340" y="59"/>
                  </a:cubicBezTo>
                  <a:cubicBezTo>
                    <a:pt x="302" y="18"/>
                    <a:pt x="254" y="0"/>
                    <a:pt x="206" y="0"/>
                  </a:cubicBezTo>
                  <a:close/>
                </a:path>
              </a:pathLst>
            </a:custGeom>
            <a:solidFill>
              <a:srgbClr val="CE5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786;p68">
              <a:extLst>
                <a:ext uri="{FF2B5EF4-FFF2-40B4-BE49-F238E27FC236}">
                  <a16:creationId xmlns:a16="http://schemas.microsoft.com/office/drawing/2014/main" id="{4469D9EC-9C6C-ABFD-CB1E-0787F9F60784}"/>
                </a:ext>
              </a:extLst>
            </p:cNvPr>
            <p:cNvSpPr/>
            <p:nvPr/>
          </p:nvSpPr>
          <p:spPr>
            <a:xfrm>
              <a:off x="3093350" y="4812625"/>
              <a:ext cx="10625" cy="10100"/>
            </a:xfrm>
            <a:custGeom>
              <a:avLst/>
              <a:gdLst/>
              <a:ahLst/>
              <a:cxnLst/>
              <a:rect l="l" t="t" r="r" b="b"/>
              <a:pathLst>
                <a:path w="425" h="404" extrusionOk="0">
                  <a:moveTo>
                    <a:pt x="206" y="1"/>
                  </a:moveTo>
                  <a:cubicBezTo>
                    <a:pt x="103" y="1"/>
                    <a:pt x="1" y="81"/>
                    <a:pt x="1" y="196"/>
                  </a:cubicBezTo>
                  <a:cubicBezTo>
                    <a:pt x="1" y="292"/>
                    <a:pt x="64" y="377"/>
                    <a:pt x="149" y="398"/>
                  </a:cubicBezTo>
                  <a:cubicBezTo>
                    <a:pt x="164" y="402"/>
                    <a:pt x="179" y="404"/>
                    <a:pt x="194" y="404"/>
                  </a:cubicBezTo>
                  <a:cubicBezTo>
                    <a:pt x="265" y="404"/>
                    <a:pt x="337" y="364"/>
                    <a:pt x="372" y="302"/>
                  </a:cubicBezTo>
                  <a:cubicBezTo>
                    <a:pt x="424" y="229"/>
                    <a:pt x="403" y="123"/>
                    <a:pt x="339" y="59"/>
                  </a:cubicBezTo>
                  <a:cubicBezTo>
                    <a:pt x="302" y="19"/>
                    <a:pt x="254" y="1"/>
                    <a:pt x="206" y="1"/>
                  </a:cubicBezTo>
                  <a:close/>
                </a:path>
              </a:pathLst>
            </a:custGeom>
            <a:solidFill>
              <a:srgbClr val="CE5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787;p68">
              <a:extLst>
                <a:ext uri="{FF2B5EF4-FFF2-40B4-BE49-F238E27FC236}">
                  <a16:creationId xmlns:a16="http://schemas.microsoft.com/office/drawing/2014/main" id="{99C145E6-C1D1-27CE-E6F1-D8ADF0062739}"/>
                </a:ext>
              </a:extLst>
            </p:cNvPr>
            <p:cNvSpPr/>
            <p:nvPr/>
          </p:nvSpPr>
          <p:spPr>
            <a:xfrm>
              <a:off x="3021625" y="4774100"/>
              <a:ext cx="13275" cy="41450"/>
            </a:xfrm>
            <a:custGeom>
              <a:avLst/>
              <a:gdLst/>
              <a:ahLst/>
              <a:cxnLst/>
              <a:rect l="l" t="t" r="r" b="b"/>
              <a:pathLst>
                <a:path w="531" h="1658" extrusionOk="0">
                  <a:moveTo>
                    <a:pt x="298" y="0"/>
                  </a:moveTo>
                  <a:cubicBezTo>
                    <a:pt x="228" y="0"/>
                    <a:pt x="155" y="43"/>
                    <a:pt x="107" y="118"/>
                  </a:cubicBezTo>
                  <a:cubicBezTo>
                    <a:pt x="32" y="224"/>
                    <a:pt x="1" y="340"/>
                    <a:pt x="22" y="467"/>
                  </a:cubicBezTo>
                  <a:cubicBezTo>
                    <a:pt x="75" y="827"/>
                    <a:pt x="128" y="1187"/>
                    <a:pt x="170" y="1547"/>
                  </a:cubicBezTo>
                  <a:cubicBezTo>
                    <a:pt x="180" y="1568"/>
                    <a:pt x="180" y="1600"/>
                    <a:pt x="192" y="1632"/>
                  </a:cubicBezTo>
                  <a:cubicBezTo>
                    <a:pt x="207" y="1647"/>
                    <a:pt x="228" y="1657"/>
                    <a:pt x="251" y="1657"/>
                  </a:cubicBezTo>
                  <a:cubicBezTo>
                    <a:pt x="259" y="1657"/>
                    <a:pt x="268" y="1656"/>
                    <a:pt x="276" y="1653"/>
                  </a:cubicBezTo>
                  <a:cubicBezTo>
                    <a:pt x="297" y="1643"/>
                    <a:pt x="297" y="1621"/>
                    <a:pt x="308" y="1600"/>
                  </a:cubicBezTo>
                  <a:cubicBezTo>
                    <a:pt x="467" y="1198"/>
                    <a:pt x="530" y="753"/>
                    <a:pt x="509" y="319"/>
                  </a:cubicBezTo>
                  <a:cubicBezTo>
                    <a:pt x="498" y="255"/>
                    <a:pt x="498" y="182"/>
                    <a:pt x="467" y="128"/>
                  </a:cubicBezTo>
                  <a:cubicBezTo>
                    <a:pt x="430" y="40"/>
                    <a:pt x="365" y="0"/>
                    <a:pt x="298"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788;p68">
              <a:extLst>
                <a:ext uri="{FF2B5EF4-FFF2-40B4-BE49-F238E27FC236}">
                  <a16:creationId xmlns:a16="http://schemas.microsoft.com/office/drawing/2014/main" id="{ECB5B4D0-6A30-6B4C-6FA8-627B2B3F7770}"/>
                </a:ext>
              </a:extLst>
            </p:cNvPr>
            <p:cNvSpPr/>
            <p:nvPr/>
          </p:nvSpPr>
          <p:spPr>
            <a:xfrm>
              <a:off x="3203975" y="4894025"/>
              <a:ext cx="149325" cy="31500"/>
            </a:xfrm>
            <a:custGeom>
              <a:avLst/>
              <a:gdLst/>
              <a:ahLst/>
              <a:cxnLst/>
              <a:rect l="l" t="t" r="r" b="b"/>
              <a:pathLst>
                <a:path w="5973" h="1260" extrusionOk="0">
                  <a:moveTo>
                    <a:pt x="319" y="1"/>
                  </a:moveTo>
                  <a:lnTo>
                    <a:pt x="1" y="1260"/>
                  </a:lnTo>
                  <a:lnTo>
                    <a:pt x="2468" y="1260"/>
                  </a:lnTo>
                  <a:lnTo>
                    <a:pt x="5972" y="1059"/>
                  </a:lnTo>
                  <a:lnTo>
                    <a:pt x="5189" y="159"/>
                  </a:lnTo>
                  <a:lnTo>
                    <a:pt x="319" y="1"/>
                  </a:lnTo>
                  <a:close/>
                </a:path>
              </a:pathLst>
            </a:custGeom>
            <a:solidFill>
              <a:srgbClr val="8940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789;p68">
              <a:extLst>
                <a:ext uri="{FF2B5EF4-FFF2-40B4-BE49-F238E27FC236}">
                  <a16:creationId xmlns:a16="http://schemas.microsoft.com/office/drawing/2014/main" id="{5165FFE9-1DD8-42BB-7C40-B80DC354E924}"/>
                </a:ext>
              </a:extLst>
            </p:cNvPr>
            <p:cNvSpPr/>
            <p:nvPr/>
          </p:nvSpPr>
          <p:spPr>
            <a:xfrm>
              <a:off x="3082775" y="4914675"/>
              <a:ext cx="182925" cy="169675"/>
            </a:xfrm>
            <a:custGeom>
              <a:avLst/>
              <a:gdLst/>
              <a:ahLst/>
              <a:cxnLst/>
              <a:rect l="l" t="t" r="r" b="b"/>
              <a:pathLst>
                <a:path w="7317" h="6787" extrusionOk="0">
                  <a:moveTo>
                    <a:pt x="435" y="0"/>
                  </a:moveTo>
                  <a:lnTo>
                    <a:pt x="0" y="6162"/>
                  </a:lnTo>
                  <a:lnTo>
                    <a:pt x="7115" y="6786"/>
                  </a:lnTo>
                  <a:lnTo>
                    <a:pt x="7316" y="434"/>
                  </a:lnTo>
                  <a:lnTo>
                    <a:pt x="435" y="0"/>
                  </a:lnTo>
                  <a:close/>
                </a:path>
              </a:pathLst>
            </a:custGeom>
            <a:solidFill>
              <a:srgbClr val="8940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790;p68">
              <a:extLst>
                <a:ext uri="{FF2B5EF4-FFF2-40B4-BE49-F238E27FC236}">
                  <a16:creationId xmlns:a16="http://schemas.microsoft.com/office/drawing/2014/main" id="{D3E34C36-91EF-B758-D61F-1F186E2E8B86}"/>
                </a:ext>
              </a:extLst>
            </p:cNvPr>
            <p:cNvSpPr/>
            <p:nvPr/>
          </p:nvSpPr>
          <p:spPr>
            <a:xfrm>
              <a:off x="3260625" y="4920500"/>
              <a:ext cx="92675" cy="163850"/>
            </a:xfrm>
            <a:custGeom>
              <a:avLst/>
              <a:gdLst/>
              <a:ahLst/>
              <a:cxnLst/>
              <a:rect l="l" t="t" r="r" b="b"/>
              <a:pathLst>
                <a:path w="3707" h="6554" extrusionOk="0">
                  <a:moveTo>
                    <a:pt x="3706" y="0"/>
                  </a:moveTo>
                  <a:lnTo>
                    <a:pt x="202" y="201"/>
                  </a:lnTo>
                  <a:lnTo>
                    <a:pt x="1" y="6553"/>
                  </a:lnTo>
                  <a:lnTo>
                    <a:pt x="3706" y="5760"/>
                  </a:lnTo>
                  <a:lnTo>
                    <a:pt x="3706" y="0"/>
                  </a:lnTo>
                  <a:close/>
                </a:path>
              </a:pathLst>
            </a:custGeom>
            <a:solidFill>
              <a:srgbClr val="8940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791;p68">
              <a:extLst>
                <a:ext uri="{FF2B5EF4-FFF2-40B4-BE49-F238E27FC236}">
                  <a16:creationId xmlns:a16="http://schemas.microsoft.com/office/drawing/2014/main" id="{577C19C5-765F-8998-BE88-1C85949F9A3D}"/>
                </a:ext>
              </a:extLst>
            </p:cNvPr>
            <p:cNvSpPr/>
            <p:nvPr/>
          </p:nvSpPr>
          <p:spPr>
            <a:xfrm>
              <a:off x="3093625" y="4882625"/>
              <a:ext cx="209375" cy="42900"/>
            </a:xfrm>
            <a:custGeom>
              <a:avLst/>
              <a:gdLst/>
              <a:ahLst/>
              <a:cxnLst/>
              <a:rect l="l" t="t" r="r" b="b"/>
              <a:pathLst>
                <a:path w="8375" h="1716" extrusionOk="0">
                  <a:moveTo>
                    <a:pt x="1800" y="1"/>
                  </a:moveTo>
                  <a:lnTo>
                    <a:pt x="1" y="1282"/>
                  </a:lnTo>
                  <a:lnTo>
                    <a:pt x="6882" y="1716"/>
                  </a:lnTo>
                  <a:lnTo>
                    <a:pt x="8374" y="403"/>
                  </a:lnTo>
                  <a:lnTo>
                    <a:pt x="1800" y="1"/>
                  </a:lnTo>
                  <a:close/>
                </a:path>
              </a:pathLst>
            </a:custGeom>
            <a:solidFill>
              <a:srgbClr val="8940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792;p68">
              <a:extLst>
                <a:ext uri="{FF2B5EF4-FFF2-40B4-BE49-F238E27FC236}">
                  <a16:creationId xmlns:a16="http://schemas.microsoft.com/office/drawing/2014/main" id="{DA0F2ACE-247E-A290-DD84-198EA77B797A}"/>
                </a:ext>
              </a:extLst>
            </p:cNvPr>
            <p:cNvSpPr/>
            <p:nvPr/>
          </p:nvSpPr>
          <p:spPr>
            <a:xfrm>
              <a:off x="3092825" y="4913800"/>
              <a:ext cx="261525" cy="12800"/>
            </a:xfrm>
            <a:custGeom>
              <a:avLst/>
              <a:gdLst/>
              <a:ahLst/>
              <a:cxnLst/>
              <a:rect l="l" t="t" r="r" b="b"/>
              <a:pathLst>
                <a:path w="10461" h="512" extrusionOk="0">
                  <a:moveTo>
                    <a:pt x="28" y="1"/>
                  </a:moveTo>
                  <a:cubicBezTo>
                    <a:pt x="8" y="1"/>
                    <a:pt x="0" y="18"/>
                    <a:pt x="0" y="35"/>
                  </a:cubicBezTo>
                  <a:cubicBezTo>
                    <a:pt x="0" y="57"/>
                    <a:pt x="11" y="78"/>
                    <a:pt x="33" y="78"/>
                  </a:cubicBezTo>
                  <a:lnTo>
                    <a:pt x="6914" y="511"/>
                  </a:lnTo>
                  <a:lnTo>
                    <a:pt x="10418" y="311"/>
                  </a:lnTo>
                  <a:cubicBezTo>
                    <a:pt x="10439" y="300"/>
                    <a:pt x="10460" y="289"/>
                    <a:pt x="10460" y="268"/>
                  </a:cubicBezTo>
                  <a:cubicBezTo>
                    <a:pt x="10460" y="247"/>
                    <a:pt x="10439" y="226"/>
                    <a:pt x="10418" y="226"/>
                  </a:cubicBezTo>
                  <a:lnTo>
                    <a:pt x="7242" y="141"/>
                  </a:lnTo>
                  <a:cubicBezTo>
                    <a:pt x="7221" y="141"/>
                    <a:pt x="7200" y="162"/>
                    <a:pt x="7200" y="184"/>
                  </a:cubicBezTo>
                  <a:cubicBezTo>
                    <a:pt x="7200" y="205"/>
                    <a:pt x="7221" y="226"/>
                    <a:pt x="7242" y="226"/>
                  </a:cubicBezTo>
                  <a:lnTo>
                    <a:pt x="9486" y="278"/>
                  </a:lnTo>
                  <a:lnTo>
                    <a:pt x="6914" y="427"/>
                  </a:lnTo>
                  <a:lnTo>
                    <a:pt x="43" y="3"/>
                  </a:lnTo>
                  <a:cubicBezTo>
                    <a:pt x="37" y="1"/>
                    <a:pt x="32" y="1"/>
                    <a:pt x="28" y="1"/>
                  </a:cubicBez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793;p68">
              <a:extLst>
                <a:ext uri="{FF2B5EF4-FFF2-40B4-BE49-F238E27FC236}">
                  <a16:creationId xmlns:a16="http://schemas.microsoft.com/office/drawing/2014/main" id="{899D8C6C-2AC3-0FB5-D429-2B2EB30980D0}"/>
                </a:ext>
              </a:extLst>
            </p:cNvPr>
            <p:cNvSpPr/>
            <p:nvPr/>
          </p:nvSpPr>
          <p:spPr>
            <a:xfrm>
              <a:off x="3259575" y="4891775"/>
              <a:ext cx="44475" cy="193625"/>
            </a:xfrm>
            <a:custGeom>
              <a:avLst/>
              <a:gdLst/>
              <a:ahLst/>
              <a:cxnLst/>
              <a:rect l="l" t="t" r="r" b="b"/>
              <a:pathLst>
                <a:path w="1779" h="7745" extrusionOk="0">
                  <a:moveTo>
                    <a:pt x="1736" y="0"/>
                  </a:moveTo>
                  <a:cubicBezTo>
                    <a:pt x="1726" y="0"/>
                    <a:pt x="1716" y="5"/>
                    <a:pt x="1705" y="16"/>
                  </a:cubicBezTo>
                  <a:lnTo>
                    <a:pt x="223" y="1319"/>
                  </a:lnTo>
                  <a:cubicBezTo>
                    <a:pt x="212" y="1329"/>
                    <a:pt x="212" y="1340"/>
                    <a:pt x="202" y="1350"/>
                  </a:cubicBezTo>
                  <a:lnTo>
                    <a:pt x="0" y="7702"/>
                  </a:lnTo>
                  <a:cubicBezTo>
                    <a:pt x="0" y="7723"/>
                    <a:pt x="21" y="7745"/>
                    <a:pt x="43" y="7745"/>
                  </a:cubicBezTo>
                  <a:cubicBezTo>
                    <a:pt x="64" y="7745"/>
                    <a:pt x="85" y="7723"/>
                    <a:pt x="85" y="7702"/>
                  </a:cubicBezTo>
                  <a:lnTo>
                    <a:pt x="286" y="1371"/>
                  </a:lnTo>
                  <a:lnTo>
                    <a:pt x="1758" y="69"/>
                  </a:lnTo>
                  <a:cubicBezTo>
                    <a:pt x="1779" y="58"/>
                    <a:pt x="1779" y="37"/>
                    <a:pt x="1758" y="16"/>
                  </a:cubicBezTo>
                  <a:cubicBezTo>
                    <a:pt x="1753" y="5"/>
                    <a:pt x="1745" y="0"/>
                    <a:pt x="1736" y="0"/>
                  </a:cubicBez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794;p68">
              <a:extLst>
                <a:ext uri="{FF2B5EF4-FFF2-40B4-BE49-F238E27FC236}">
                  <a16:creationId xmlns:a16="http://schemas.microsoft.com/office/drawing/2014/main" id="{22E41244-62EE-3784-FF67-D3F3D47DD63A}"/>
                </a:ext>
              </a:extLst>
            </p:cNvPr>
            <p:cNvSpPr/>
            <p:nvPr/>
          </p:nvSpPr>
          <p:spPr>
            <a:xfrm>
              <a:off x="3116925" y="4938225"/>
              <a:ext cx="118075" cy="117800"/>
            </a:xfrm>
            <a:custGeom>
              <a:avLst/>
              <a:gdLst/>
              <a:ahLst/>
              <a:cxnLst/>
              <a:rect l="l" t="t" r="r" b="b"/>
              <a:pathLst>
                <a:path w="4723" h="4712" extrusionOk="0">
                  <a:moveTo>
                    <a:pt x="2361" y="0"/>
                  </a:moveTo>
                  <a:cubicBezTo>
                    <a:pt x="1059" y="0"/>
                    <a:pt x="0" y="1059"/>
                    <a:pt x="0" y="2361"/>
                  </a:cubicBezTo>
                  <a:cubicBezTo>
                    <a:pt x="0" y="3663"/>
                    <a:pt x="1059" y="4712"/>
                    <a:pt x="2361" y="4712"/>
                  </a:cubicBezTo>
                  <a:cubicBezTo>
                    <a:pt x="3663" y="4712"/>
                    <a:pt x="4722" y="3663"/>
                    <a:pt x="4722" y="2361"/>
                  </a:cubicBezTo>
                  <a:cubicBezTo>
                    <a:pt x="4722" y="1059"/>
                    <a:pt x="3663" y="0"/>
                    <a:pt x="2361" y="0"/>
                  </a:cubicBez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795;p68">
              <a:extLst>
                <a:ext uri="{FF2B5EF4-FFF2-40B4-BE49-F238E27FC236}">
                  <a16:creationId xmlns:a16="http://schemas.microsoft.com/office/drawing/2014/main" id="{0D9BE8E7-F415-9EF5-4862-1087C8BFC11A}"/>
                </a:ext>
              </a:extLst>
            </p:cNvPr>
            <p:cNvSpPr/>
            <p:nvPr/>
          </p:nvSpPr>
          <p:spPr>
            <a:xfrm>
              <a:off x="3128300" y="4957525"/>
              <a:ext cx="91875" cy="73875"/>
            </a:xfrm>
            <a:custGeom>
              <a:avLst/>
              <a:gdLst/>
              <a:ahLst/>
              <a:cxnLst/>
              <a:rect l="l" t="t" r="r" b="b"/>
              <a:pathLst>
                <a:path w="3675" h="2955" extrusionOk="0">
                  <a:moveTo>
                    <a:pt x="1086" y="0"/>
                  </a:moveTo>
                  <a:cubicBezTo>
                    <a:pt x="956" y="0"/>
                    <a:pt x="821" y="21"/>
                    <a:pt x="720" y="86"/>
                  </a:cubicBezTo>
                  <a:cubicBezTo>
                    <a:pt x="646" y="128"/>
                    <a:pt x="593" y="192"/>
                    <a:pt x="540" y="256"/>
                  </a:cubicBezTo>
                  <a:cubicBezTo>
                    <a:pt x="339" y="499"/>
                    <a:pt x="159" y="753"/>
                    <a:pt x="0" y="1018"/>
                  </a:cubicBezTo>
                  <a:cubicBezTo>
                    <a:pt x="212" y="1176"/>
                    <a:pt x="435" y="1314"/>
                    <a:pt x="656" y="1430"/>
                  </a:cubicBezTo>
                  <a:cubicBezTo>
                    <a:pt x="741" y="1367"/>
                    <a:pt x="847" y="1282"/>
                    <a:pt x="932" y="1219"/>
                  </a:cubicBezTo>
                  <a:lnTo>
                    <a:pt x="932" y="1219"/>
                  </a:lnTo>
                  <a:cubicBezTo>
                    <a:pt x="868" y="1780"/>
                    <a:pt x="784" y="2394"/>
                    <a:pt x="720" y="2955"/>
                  </a:cubicBezTo>
                  <a:cubicBezTo>
                    <a:pt x="1101" y="2895"/>
                    <a:pt x="1501" y="2846"/>
                    <a:pt x="1897" y="2846"/>
                  </a:cubicBezTo>
                  <a:cubicBezTo>
                    <a:pt x="2207" y="2846"/>
                    <a:pt x="2513" y="2876"/>
                    <a:pt x="2806" y="2955"/>
                  </a:cubicBezTo>
                  <a:cubicBezTo>
                    <a:pt x="2816" y="2341"/>
                    <a:pt x="2753" y="1738"/>
                    <a:pt x="2753" y="1134"/>
                  </a:cubicBezTo>
                  <a:lnTo>
                    <a:pt x="2753" y="1134"/>
                  </a:lnTo>
                  <a:cubicBezTo>
                    <a:pt x="2816" y="1324"/>
                    <a:pt x="2891" y="1515"/>
                    <a:pt x="2964" y="1695"/>
                  </a:cubicBezTo>
                  <a:cubicBezTo>
                    <a:pt x="3197" y="1505"/>
                    <a:pt x="3441" y="1314"/>
                    <a:pt x="3674" y="1113"/>
                  </a:cubicBezTo>
                  <a:cubicBezTo>
                    <a:pt x="3420" y="880"/>
                    <a:pt x="3357" y="499"/>
                    <a:pt x="3113" y="266"/>
                  </a:cubicBezTo>
                  <a:cubicBezTo>
                    <a:pt x="2972" y="133"/>
                    <a:pt x="2779" y="57"/>
                    <a:pt x="2589" y="57"/>
                  </a:cubicBezTo>
                  <a:cubicBezTo>
                    <a:pt x="2522" y="57"/>
                    <a:pt x="2456" y="67"/>
                    <a:pt x="2393" y="86"/>
                  </a:cubicBezTo>
                  <a:cubicBezTo>
                    <a:pt x="2414" y="340"/>
                    <a:pt x="2245" y="594"/>
                    <a:pt x="2012" y="668"/>
                  </a:cubicBezTo>
                  <a:cubicBezTo>
                    <a:pt x="1964" y="683"/>
                    <a:pt x="1916" y="689"/>
                    <a:pt x="1867" y="689"/>
                  </a:cubicBezTo>
                  <a:cubicBezTo>
                    <a:pt x="1530" y="689"/>
                    <a:pt x="1205" y="355"/>
                    <a:pt x="1260" y="12"/>
                  </a:cubicBezTo>
                  <a:cubicBezTo>
                    <a:pt x="1206" y="5"/>
                    <a:pt x="1147" y="0"/>
                    <a:pt x="1086" y="0"/>
                  </a:cubicBezTo>
                  <a:close/>
                </a:path>
              </a:pathLst>
            </a:custGeom>
            <a:solidFill>
              <a:srgbClr val="839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796;p68">
              <a:extLst>
                <a:ext uri="{FF2B5EF4-FFF2-40B4-BE49-F238E27FC236}">
                  <a16:creationId xmlns:a16="http://schemas.microsoft.com/office/drawing/2014/main" id="{5ED1FE8E-E84D-5C38-DF92-86B0639265EB}"/>
                </a:ext>
              </a:extLst>
            </p:cNvPr>
            <p:cNvSpPr/>
            <p:nvPr/>
          </p:nvSpPr>
          <p:spPr>
            <a:xfrm>
              <a:off x="3363325" y="5089350"/>
              <a:ext cx="85250" cy="312600"/>
            </a:xfrm>
            <a:custGeom>
              <a:avLst/>
              <a:gdLst/>
              <a:ahLst/>
              <a:cxnLst/>
              <a:rect l="l" t="t" r="r" b="b"/>
              <a:pathLst>
                <a:path w="3410" h="12504" extrusionOk="0">
                  <a:moveTo>
                    <a:pt x="117" y="1"/>
                  </a:moveTo>
                  <a:lnTo>
                    <a:pt x="0" y="12504"/>
                  </a:lnTo>
                  <a:lnTo>
                    <a:pt x="1271" y="12504"/>
                  </a:lnTo>
                  <a:lnTo>
                    <a:pt x="3409" y="1"/>
                  </a:lnTo>
                  <a:close/>
                </a:path>
              </a:pathLst>
            </a:custGeom>
            <a:solidFill>
              <a:srgbClr val="9D5C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797;p68">
              <a:extLst>
                <a:ext uri="{FF2B5EF4-FFF2-40B4-BE49-F238E27FC236}">
                  <a16:creationId xmlns:a16="http://schemas.microsoft.com/office/drawing/2014/main" id="{A588A3D1-EDEA-0C95-589E-B7BEE583A40B}"/>
                </a:ext>
              </a:extLst>
            </p:cNvPr>
            <p:cNvSpPr/>
            <p:nvPr/>
          </p:nvSpPr>
          <p:spPr>
            <a:xfrm>
              <a:off x="3355650" y="5089350"/>
              <a:ext cx="99550" cy="147450"/>
            </a:xfrm>
            <a:custGeom>
              <a:avLst/>
              <a:gdLst/>
              <a:ahLst/>
              <a:cxnLst/>
              <a:rect l="l" t="t" r="r" b="b"/>
              <a:pathLst>
                <a:path w="3982" h="5898" extrusionOk="0">
                  <a:moveTo>
                    <a:pt x="265" y="1"/>
                  </a:moveTo>
                  <a:lnTo>
                    <a:pt x="1" y="5781"/>
                  </a:lnTo>
                  <a:lnTo>
                    <a:pt x="2869" y="5897"/>
                  </a:lnTo>
                  <a:lnTo>
                    <a:pt x="3981" y="1"/>
                  </a:lnTo>
                  <a:close/>
                </a:path>
              </a:pathLst>
            </a:custGeom>
            <a:solidFill>
              <a:srgbClr val="78B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798;p68">
              <a:extLst>
                <a:ext uri="{FF2B5EF4-FFF2-40B4-BE49-F238E27FC236}">
                  <a16:creationId xmlns:a16="http://schemas.microsoft.com/office/drawing/2014/main" id="{89AE9F8C-6622-A45C-8C93-022FDC1159D5}"/>
                </a:ext>
              </a:extLst>
            </p:cNvPr>
            <p:cNvSpPr/>
            <p:nvPr/>
          </p:nvSpPr>
          <p:spPr>
            <a:xfrm>
              <a:off x="3362000" y="5091825"/>
              <a:ext cx="19625" cy="18200"/>
            </a:xfrm>
            <a:custGeom>
              <a:avLst/>
              <a:gdLst/>
              <a:ahLst/>
              <a:cxnLst/>
              <a:rect l="l" t="t" r="r" b="b"/>
              <a:pathLst>
                <a:path w="785" h="728" extrusionOk="0">
                  <a:moveTo>
                    <a:pt x="731" y="0"/>
                  </a:moveTo>
                  <a:cubicBezTo>
                    <a:pt x="719" y="0"/>
                    <a:pt x="705" y="6"/>
                    <a:pt x="700" y="18"/>
                  </a:cubicBezTo>
                  <a:cubicBezTo>
                    <a:pt x="562" y="293"/>
                    <a:pt x="318" y="526"/>
                    <a:pt x="32" y="653"/>
                  </a:cubicBezTo>
                  <a:cubicBezTo>
                    <a:pt x="11" y="653"/>
                    <a:pt x="1" y="685"/>
                    <a:pt x="11" y="706"/>
                  </a:cubicBezTo>
                  <a:cubicBezTo>
                    <a:pt x="22" y="717"/>
                    <a:pt x="32" y="728"/>
                    <a:pt x="43" y="728"/>
                  </a:cubicBezTo>
                  <a:lnTo>
                    <a:pt x="64" y="728"/>
                  </a:lnTo>
                  <a:cubicBezTo>
                    <a:pt x="361" y="590"/>
                    <a:pt x="625" y="346"/>
                    <a:pt x="773" y="60"/>
                  </a:cubicBezTo>
                  <a:cubicBezTo>
                    <a:pt x="784" y="39"/>
                    <a:pt x="773" y="18"/>
                    <a:pt x="752" y="8"/>
                  </a:cubicBezTo>
                  <a:cubicBezTo>
                    <a:pt x="748" y="3"/>
                    <a:pt x="740" y="0"/>
                    <a:pt x="731" y="0"/>
                  </a:cubicBez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799;p68">
              <a:extLst>
                <a:ext uri="{FF2B5EF4-FFF2-40B4-BE49-F238E27FC236}">
                  <a16:creationId xmlns:a16="http://schemas.microsoft.com/office/drawing/2014/main" id="{F7838AD9-288A-6ABC-DD97-D96906F7E9FC}"/>
                </a:ext>
              </a:extLst>
            </p:cNvPr>
            <p:cNvSpPr/>
            <p:nvPr/>
          </p:nvSpPr>
          <p:spPr>
            <a:xfrm>
              <a:off x="3362000" y="5091825"/>
              <a:ext cx="19625" cy="18200"/>
            </a:xfrm>
            <a:custGeom>
              <a:avLst/>
              <a:gdLst/>
              <a:ahLst/>
              <a:cxnLst/>
              <a:rect l="l" t="t" r="r" b="b"/>
              <a:pathLst>
                <a:path w="785" h="728" extrusionOk="0">
                  <a:moveTo>
                    <a:pt x="731" y="0"/>
                  </a:moveTo>
                  <a:cubicBezTo>
                    <a:pt x="719" y="0"/>
                    <a:pt x="705" y="6"/>
                    <a:pt x="700" y="18"/>
                  </a:cubicBezTo>
                  <a:cubicBezTo>
                    <a:pt x="562" y="293"/>
                    <a:pt x="318" y="526"/>
                    <a:pt x="32" y="653"/>
                  </a:cubicBezTo>
                  <a:cubicBezTo>
                    <a:pt x="11" y="653"/>
                    <a:pt x="1" y="685"/>
                    <a:pt x="11" y="706"/>
                  </a:cubicBezTo>
                  <a:cubicBezTo>
                    <a:pt x="22" y="717"/>
                    <a:pt x="32" y="728"/>
                    <a:pt x="43" y="728"/>
                  </a:cubicBezTo>
                  <a:lnTo>
                    <a:pt x="64" y="728"/>
                  </a:lnTo>
                  <a:cubicBezTo>
                    <a:pt x="361" y="590"/>
                    <a:pt x="625" y="346"/>
                    <a:pt x="773" y="60"/>
                  </a:cubicBezTo>
                  <a:cubicBezTo>
                    <a:pt x="784" y="39"/>
                    <a:pt x="773" y="18"/>
                    <a:pt x="752" y="8"/>
                  </a:cubicBezTo>
                  <a:cubicBezTo>
                    <a:pt x="748" y="3"/>
                    <a:pt x="740" y="0"/>
                    <a:pt x="731" y="0"/>
                  </a:cubicBez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800;p68">
              <a:extLst>
                <a:ext uri="{FF2B5EF4-FFF2-40B4-BE49-F238E27FC236}">
                  <a16:creationId xmlns:a16="http://schemas.microsoft.com/office/drawing/2014/main" id="{8B1B8F24-DE7D-CD93-2111-9E23FDCDD4F8}"/>
                </a:ext>
              </a:extLst>
            </p:cNvPr>
            <p:cNvSpPr/>
            <p:nvPr/>
          </p:nvSpPr>
          <p:spPr>
            <a:xfrm>
              <a:off x="3304300" y="5388125"/>
              <a:ext cx="103250" cy="46650"/>
            </a:xfrm>
            <a:custGeom>
              <a:avLst/>
              <a:gdLst/>
              <a:ahLst/>
              <a:cxnLst/>
              <a:rect l="l" t="t" r="r" b="b"/>
              <a:pathLst>
                <a:path w="4130" h="1866" extrusionOk="0">
                  <a:moveTo>
                    <a:pt x="2291" y="1"/>
                  </a:moveTo>
                  <a:cubicBezTo>
                    <a:pt x="2084" y="1"/>
                    <a:pt x="1943" y="222"/>
                    <a:pt x="1822" y="394"/>
                  </a:cubicBezTo>
                  <a:cubicBezTo>
                    <a:pt x="1514" y="828"/>
                    <a:pt x="1027" y="1135"/>
                    <a:pt x="509" y="1230"/>
                  </a:cubicBezTo>
                  <a:cubicBezTo>
                    <a:pt x="392" y="1251"/>
                    <a:pt x="276" y="1273"/>
                    <a:pt x="180" y="1326"/>
                  </a:cubicBezTo>
                  <a:cubicBezTo>
                    <a:pt x="86" y="1378"/>
                    <a:pt x="1" y="1484"/>
                    <a:pt x="11" y="1590"/>
                  </a:cubicBezTo>
                  <a:cubicBezTo>
                    <a:pt x="22" y="1686"/>
                    <a:pt x="107" y="1760"/>
                    <a:pt x="202" y="1792"/>
                  </a:cubicBezTo>
                  <a:cubicBezTo>
                    <a:pt x="286" y="1834"/>
                    <a:pt x="382" y="1834"/>
                    <a:pt x="477" y="1834"/>
                  </a:cubicBezTo>
                  <a:cubicBezTo>
                    <a:pt x="1557" y="1844"/>
                    <a:pt x="2637" y="1855"/>
                    <a:pt x="3706" y="1865"/>
                  </a:cubicBezTo>
                  <a:cubicBezTo>
                    <a:pt x="3822" y="1865"/>
                    <a:pt x="3949" y="1855"/>
                    <a:pt x="4024" y="1781"/>
                  </a:cubicBezTo>
                  <a:cubicBezTo>
                    <a:pt x="4109" y="1707"/>
                    <a:pt x="4119" y="1580"/>
                    <a:pt x="4119" y="1474"/>
                  </a:cubicBezTo>
                  <a:cubicBezTo>
                    <a:pt x="4130" y="1241"/>
                    <a:pt x="4109" y="150"/>
                    <a:pt x="3801" y="108"/>
                  </a:cubicBezTo>
                  <a:cubicBezTo>
                    <a:pt x="3795" y="107"/>
                    <a:pt x="3789" y="107"/>
                    <a:pt x="3783" y="107"/>
                  </a:cubicBezTo>
                  <a:cubicBezTo>
                    <a:pt x="3651" y="107"/>
                    <a:pt x="3413" y="310"/>
                    <a:pt x="3262" y="320"/>
                  </a:cubicBezTo>
                  <a:cubicBezTo>
                    <a:pt x="3220" y="327"/>
                    <a:pt x="3177" y="330"/>
                    <a:pt x="3135" y="330"/>
                  </a:cubicBezTo>
                  <a:cubicBezTo>
                    <a:pt x="2984" y="330"/>
                    <a:pt x="2832" y="286"/>
                    <a:pt x="2700" y="204"/>
                  </a:cubicBezTo>
                  <a:cubicBezTo>
                    <a:pt x="2584" y="119"/>
                    <a:pt x="2467" y="2"/>
                    <a:pt x="2319" y="2"/>
                  </a:cubicBezTo>
                  <a:cubicBezTo>
                    <a:pt x="2309" y="1"/>
                    <a:pt x="2300" y="1"/>
                    <a:pt x="2291" y="1"/>
                  </a:cubicBezTo>
                  <a:close/>
                </a:path>
              </a:pathLst>
            </a:custGeom>
            <a:solidFill>
              <a:srgbClr val="839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801;p68">
              <a:extLst>
                <a:ext uri="{FF2B5EF4-FFF2-40B4-BE49-F238E27FC236}">
                  <a16:creationId xmlns:a16="http://schemas.microsoft.com/office/drawing/2014/main" id="{F8F20405-ACA0-3C6F-B8D8-75500842B89D}"/>
                </a:ext>
              </a:extLst>
            </p:cNvPr>
            <p:cNvSpPr/>
            <p:nvPr/>
          </p:nvSpPr>
          <p:spPr>
            <a:xfrm>
              <a:off x="3305625" y="5421725"/>
              <a:ext cx="103250" cy="8550"/>
            </a:xfrm>
            <a:custGeom>
              <a:avLst/>
              <a:gdLst/>
              <a:ahLst/>
              <a:cxnLst/>
              <a:rect l="l" t="t" r="r" b="b"/>
              <a:pathLst>
                <a:path w="4130" h="342" extrusionOk="0">
                  <a:moveTo>
                    <a:pt x="31" y="0"/>
                  </a:moveTo>
                  <a:cubicBezTo>
                    <a:pt x="14" y="0"/>
                    <a:pt x="0" y="17"/>
                    <a:pt x="0" y="34"/>
                  </a:cubicBezTo>
                  <a:cubicBezTo>
                    <a:pt x="0" y="56"/>
                    <a:pt x="11" y="77"/>
                    <a:pt x="33" y="77"/>
                  </a:cubicBezTo>
                  <a:cubicBezTo>
                    <a:pt x="1377" y="236"/>
                    <a:pt x="2743" y="321"/>
                    <a:pt x="4087" y="342"/>
                  </a:cubicBezTo>
                  <a:cubicBezTo>
                    <a:pt x="4108" y="342"/>
                    <a:pt x="4129" y="321"/>
                    <a:pt x="4129" y="299"/>
                  </a:cubicBezTo>
                  <a:cubicBezTo>
                    <a:pt x="4129" y="278"/>
                    <a:pt x="4108" y="257"/>
                    <a:pt x="4087" y="257"/>
                  </a:cubicBezTo>
                  <a:cubicBezTo>
                    <a:pt x="2743" y="236"/>
                    <a:pt x="1377" y="151"/>
                    <a:pt x="43" y="3"/>
                  </a:cubicBezTo>
                  <a:cubicBezTo>
                    <a:pt x="39" y="1"/>
                    <a:pt x="35" y="0"/>
                    <a:pt x="31" y="0"/>
                  </a:cubicBezTo>
                  <a:close/>
                </a:path>
              </a:pathLst>
            </a:custGeom>
            <a:solidFill>
              <a:srgbClr val="658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802;p68">
              <a:extLst>
                <a:ext uri="{FF2B5EF4-FFF2-40B4-BE49-F238E27FC236}">
                  <a16:creationId xmlns:a16="http://schemas.microsoft.com/office/drawing/2014/main" id="{887C4BE5-1D78-6A23-EFE4-62098EA8DD85}"/>
                </a:ext>
              </a:extLst>
            </p:cNvPr>
            <p:cNvSpPr/>
            <p:nvPr/>
          </p:nvSpPr>
          <p:spPr>
            <a:xfrm>
              <a:off x="3333425" y="5381475"/>
              <a:ext cx="38925" cy="25000"/>
            </a:xfrm>
            <a:custGeom>
              <a:avLst/>
              <a:gdLst/>
              <a:ahLst/>
              <a:cxnLst/>
              <a:rect l="l" t="t" r="r" b="b"/>
              <a:pathLst>
                <a:path w="1557" h="1000" extrusionOk="0">
                  <a:moveTo>
                    <a:pt x="222" y="78"/>
                  </a:moveTo>
                  <a:cubicBezTo>
                    <a:pt x="265" y="78"/>
                    <a:pt x="307" y="99"/>
                    <a:pt x="349" y="120"/>
                  </a:cubicBezTo>
                  <a:cubicBezTo>
                    <a:pt x="551" y="226"/>
                    <a:pt x="720" y="364"/>
                    <a:pt x="826" y="512"/>
                  </a:cubicBezTo>
                  <a:cubicBezTo>
                    <a:pt x="763" y="512"/>
                    <a:pt x="699" y="512"/>
                    <a:pt x="636" y="501"/>
                  </a:cubicBezTo>
                  <a:lnTo>
                    <a:pt x="561" y="501"/>
                  </a:lnTo>
                  <a:cubicBezTo>
                    <a:pt x="455" y="501"/>
                    <a:pt x="360" y="491"/>
                    <a:pt x="265" y="459"/>
                  </a:cubicBezTo>
                  <a:cubicBezTo>
                    <a:pt x="191" y="427"/>
                    <a:pt x="106" y="364"/>
                    <a:pt x="95" y="258"/>
                  </a:cubicBezTo>
                  <a:cubicBezTo>
                    <a:pt x="85" y="216"/>
                    <a:pt x="95" y="173"/>
                    <a:pt x="127" y="131"/>
                  </a:cubicBezTo>
                  <a:cubicBezTo>
                    <a:pt x="149" y="99"/>
                    <a:pt x="180" y="78"/>
                    <a:pt x="212" y="78"/>
                  </a:cubicBezTo>
                  <a:close/>
                  <a:moveTo>
                    <a:pt x="996" y="607"/>
                  </a:moveTo>
                  <a:cubicBezTo>
                    <a:pt x="1006" y="607"/>
                    <a:pt x="1017" y="618"/>
                    <a:pt x="1027" y="618"/>
                  </a:cubicBezTo>
                  <a:cubicBezTo>
                    <a:pt x="1196" y="649"/>
                    <a:pt x="1334" y="703"/>
                    <a:pt x="1429" y="797"/>
                  </a:cubicBezTo>
                  <a:cubicBezTo>
                    <a:pt x="1461" y="819"/>
                    <a:pt x="1472" y="861"/>
                    <a:pt x="1472" y="882"/>
                  </a:cubicBezTo>
                  <a:lnTo>
                    <a:pt x="1472" y="903"/>
                  </a:lnTo>
                  <a:cubicBezTo>
                    <a:pt x="1462" y="910"/>
                    <a:pt x="1450" y="912"/>
                    <a:pt x="1438" y="912"/>
                  </a:cubicBezTo>
                  <a:cubicBezTo>
                    <a:pt x="1410" y="912"/>
                    <a:pt x="1380" y="900"/>
                    <a:pt x="1366" y="893"/>
                  </a:cubicBezTo>
                  <a:cubicBezTo>
                    <a:pt x="1207" y="797"/>
                    <a:pt x="1090" y="713"/>
                    <a:pt x="996" y="607"/>
                  </a:cubicBezTo>
                  <a:close/>
                  <a:moveTo>
                    <a:pt x="236" y="1"/>
                  </a:moveTo>
                  <a:cubicBezTo>
                    <a:pt x="224" y="1"/>
                    <a:pt x="213" y="2"/>
                    <a:pt x="201" y="4"/>
                  </a:cubicBezTo>
                  <a:cubicBezTo>
                    <a:pt x="149" y="4"/>
                    <a:pt x="95" y="35"/>
                    <a:pt x="64" y="78"/>
                  </a:cubicBezTo>
                  <a:cubicBezTo>
                    <a:pt x="22" y="141"/>
                    <a:pt x="0" y="216"/>
                    <a:pt x="11" y="279"/>
                  </a:cubicBezTo>
                  <a:cubicBezTo>
                    <a:pt x="32" y="385"/>
                    <a:pt x="116" y="480"/>
                    <a:pt x="233" y="533"/>
                  </a:cubicBezTo>
                  <a:cubicBezTo>
                    <a:pt x="339" y="576"/>
                    <a:pt x="445" y="576"/>
                    <a:pt x="561" y="586"/>
                  </a:cubicBezTo>
                  <a:lnTo>
                    <a:pt x="625" y="586"/>
                  </a:lnTo>
                  <a:cubicBezTo>
                    <a:pt x="709" y="586"/>
                    <a:pt x="805" y="586"/>
                    <a:pt x="890" y="597"/>
                  </a:cubicBezTo>
                  <a:cubicBezTo>
                    <a:pt x="996" y="745"/>
                    <a:pt x="1133" y="851"/>
                    <a:pt x="1334" y="957"/>
                  </a:cubicBezTo>
                  <a:cubicBezTo>
                    <a:pt x="1377" y="988"/>
                    <a:pt x="1419" y="999"/>
                    <a:pt x="1440" y="999"/>
                  </a:cubicBezTo>
                  <a:cubicBezTo>
                    <a:pt x="1483" y="999"/>
                    <a:pt x="1504" y="978"/>
                    <a:pt x="1525" y="967"/>
                  </a:cubicBezTo>
                  <a:cubicBezTo>
                    <a:pt x="1546" y="946"/>
                    <a:pt x="1556" y="914"/>
                    <a:pt x="1556" y="882"/>
                  </a:cubicBezTo>
                  <a:cubicBezTo>
                    <a:pt x="1556" y="830"/>
                    <a:pt x="1514" y="776"/>
                    <a:pt x="1483" y="745"/>
                  </a:cubicBezTo>
                  <a:cubicBezTo>
                    <a:pt x="1377" y="639"/>
                    <a:pt x="1229" y="565"/>
                    <a:pt x="1038" y="533"/>
                  </a:cubicBezTo>
                  <a:cubicBezTo>
                    <a:pt x="1006" y="533"/>
                    <a:pt x="963" y="522"/>
                    <a:pt x="932" y="522"/>
                  </a:cubicBezTo>
                  <a:cubicBezTo>
                    <a:pt x="932" y="512"/>
                    <a:pt x="921" y="512"/>
                    <a:pt x="921" y="501"/>
                  </a:cubicBezTo>
                  <a:cubicBezTo>
                    <a:pt x="763" y="268"/>
                    <a:pt x="519" y="120"/>
                    <a:pt x="382" y="46"/>
                  </a:cubicBezTo>
                  <a:cubicBezTo>
                    <a:pt x="338" y="20"/>
                    <a:pt x="287" y="1"/>
                    <a:pt x="236" y="1"/>
                  </a:cubicBezTo>
                  <a:close/>
                </a:path>
              </a:pathLst>
            </a:custGeom>
            <a:solidFill>
              <a:srgbClr val="658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803;p68">
              <a:extLst>
                <a:ext uri="{FF2B5EF4-FFF2-40B4-BE49-F238E27FC236}">
                  <a16:creationId xmlns:a16="http://schemas.microsoft.com/office/drawing/2014/main" id="{0239A6A9-6428-7EF7-25A5-8C44B8FD03E8}"/>
                </a:ext>
              </a:extLst>
            </p:cNvPr>
            <p:cNvSpPr/>
            <p:nvPr/>
          </p:nvSpPr>
          <p:spPr>
            <a:xfrm>
              <a:off x="3328925" y="5409275"/>
              <a:ext cx="15375" cy="8550"/>
            </a:xfrm>
            <a:custGeom>
              <a:avLst/>
              <a:gdLst/>
              <a:ahLst/>
              <a:cxnLst/>
              <a:rect l="l" t="t" r="r" b="b"/>
              <a:pathLst>
                <a:path w="615" h="342" extrusionOk="0">
                  <a:moveTo>
                    <a:pt x="28" y="0"/>
                  </a:moveTo>
                  <a:cubicBezTo>
                    <a:pt x="7" y="0"/>
                    <a:pt x="0" y="18"/>
                    <a:pt x="0" y="35"/>
                  </a:cubicBezTo>
                  <a:cubicBezTo>
                    <a:pt x="0" y="56"/>
                    <a:pt x="11" y="78"/>
                    <a:pt x="32" y="78"/>
                  </a:cubicBezTo>
                  <a:cubicBezTo>
                    <a:pt x="233" y="88"/>
                    <a:pt x="423" y="183"/>
                    <a:pt x="540" y="332"/>
                  </a:cubicBezTo>
                  <a:cubicBezTo>
                    <a:pt x="551" y="342"/>
                    <a:pt x="562" y="342"/>
                    <a:pt x="572" y="342"/>
                  </a:cubicBezTo>
                  <a:cubicBezTo>
                    <a:pt x="583" y="342"/>
                    <a:pt x="593" y="342"/>
                    <a:pt x="604" y="332"/>
                  </a:cubicBezTo>
                  <a:cubicBezTo>
                    <a:pt x="614" y="321"/>
                    <a:pt x="614" y="299"/>
                    <a:pt x="604" y="278"/>
                  </a:cubicBezTo>
                  <a:cubicBezTo>
                    <a:pt x="466" y="109"/>
                    <a:pt x="254" y="3"/>
                    <a:pt x="42" y="3"/>
                  </a:cubicBezTo>
                  <a:cubicBezTo>
                    <a:pt x="37" y="1"/>
                    <a:pt x="32" y="0"/>
                    <a:pt x="28" y="0"/>
                  </a:cubicBezTo>
                  <a:close/>
                </a:path>
              </a:pathLst>
            </a:custGeom>
            <a:solidFill>
              <a:srgbClr val="658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804;p68">
              <a:extLst>
                <a:ext uri="{FF2B5EF4-FFF2-40B4-BE49-F238E27FC236}">
                  <a16:creationId xmlns:a16="http://schemas.microsoft.com/office/drawing/2014/main" id="{7B5DB4CE-B362-6104-EB5F-53C3BF22E007}"/>
                </a:ext>
              </a:extLst>
            </p:cNvPr>
            <p:cNvSpPr/>
            <p:nvPr/>
          </p:nvSpPr>
          <p:spPr>
            <a:xfrm>
              <a:off x="3335550" y="5405575"/>
              <a:ext cx="14825" cy="11475"/>
            </a:xfrm>
            <a:custGeom>
              <a:avLst/>
              <a:gdLst/>
              <a:ahLst/>
              <a:cxnLst/>
              <a:rect l="l" t="t" r="r" b="b"/>
              <a:pathLst>
                <a:path w="593" h="459" extrusionOk="0">
                  <a:moveTo>
                    <a:pt x="31" y="0"/>
                  </a:moveTo>
                  <a:cubicBezTo>
                    <a:pt x="14" y="0"/>
                    <a:pt x="0" y="18"/>
                    <a:pt x="0" y="35"/>
                  </a:cubicBezTo>
                  <a:cubicBezTo>
                    <a:pt x="0" y="56"/>
                    <a:pt x="10" y="77"/>
                    <a:pt x="31" y="77"/>
                  </a:cubicBezTo>
                  <a:cubicBezTo>
                    <a:pt x="243" y="109"/>
                    <a:pt x="424" y="247"/>
                    <a:pt x="508" y="437"/>
                  </a:cubicBezTo>
                  <a:cubicBezTo>
                    <a:pt x="518" y="447"/>
                    <a:pt x="529" y="458"/>
                    <a:pt x="551" y="458"/>
                  </a:cubicBezTo>
                  <a:cubicBezTo>
                    <a:pt x="551" y="458"/>
                    <a:pt x="561" y="458"/>
                    <a:pt x="561" y="447"/>
                  </a:cubicBezTo>
                  <a:cubicBezTo>
                    <a:pt x="582" y="447"/>
                    <a:pt x="593" y="416"/>
                    <a:pt x="582" y="405"/>
                  </a:cubicBezTo>
                  <a:cubicBezTo>
                    <a:pt x="487" y="193"/>
                    <a:pt x="275" y="35"/>
                    <a:pt x="42" y="3"/>
                  </a:cubicBezTo>
                  <a:cubicBezTo>
                    <a:pt x="39" y="1"/>
                    <a:pt x="35" y="0"/>
                    <a:pt x="31" y="0"/>
                  </a:cubicBezTo>
                  <a:close/>
                </a:path>
              </a:pathLst>
            </a:custGeom>
            <a:solidFill>
              <a:srgbClr val="658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805;p68">
              <a:extLst>
                <a:ext uri="{FF2B5EF4-FFF2-40B4-BE49-F238E27FC236}">
                  <a16:creationId xmlns:a16="http://schemas.microsoft.com/office/drawing/2014/main" id="{5741A76B-34EE-653A-C0A8-575BBDE14028}"/>
                </a:ext>
              </a:extLst>
            </p:cNvPr>
            <p:cNvSpPr/>
            <p:nvPr/>
          </p:nvSpPr>
          <p:spPr>
            <a:xfrm>
              <a:off x="3343475" y="5399175"/>
              <a:ext cx="14325" cy="13650"/>
            </a:xfrm>
            <a:custGeom>
              <a:avLst/>
              <a:gdLst/>
              <a:ahLst/>
              <a:cxnLst/>
              <a:rect l="l" t="t" r="r" b="b"/>
              <a:pathLst>
                <a:path w="573" h="546" extrusionOk="0">
                  <a:moveTo>
                    <a:pt x="37" y="1"/>
                  </a:moveTo>
                  <a:cubicBezTo>
                    <a:pt x="22" y="1"/>
                    <a:pt x="8" y="10"/>
                    <a:pt x="1" y="26"/>
                  </a:cubicBezTo>
                  <a:cubicBezTo>
                    <a:pt x="1" y="47"/>
                    <a:pt x="11" y="68"/>
                    <a:pt x="22" y="79"/>
                  </a:cubicBezTo>
                  <a:cubicBezTo>
                    <a:pt x="234" y="164"/>
                    <a:pt x="403" y="322"/>
                    <a:pt x="488" y="524"/>
                  </a:cubicBezTo>
                  <a:cubicBezTo>
                    <a:pt x="498" y="534"/>
                    <a:pt x="509" y="545"/>
                    <a:pt x="530" y="545"/>
                  </a:cubicBezTo>
                  <a:lnTo>
                    <a:pt x="540" y="545"/>
                  </a:lnTo>
                  <a:cubicBezTo>
                    <a:pt x="561" y="534"/>
                    <a:pt x="572" y="513"/>
                    <a:pt x="561" y="492"/>
                  </a:cubicBezTo>
                  <a:cubicBezTo>
                    <a:pt x="467" y="270"/>
                    <a:pt x="276" y="89"/>
                    <a:pt x="53" y="5"/>
                  </a:cubicBezTo>
                  <a:cubicBezTo>
                    <a:pt x="48" y="2"/>
                    <a:pt x="42" y="1"/>
                    <a:pt x="37" y="1"/>
                  </a:cubicBezTo>
                  <a:close/>
                </a:path>
              </a:pathLst>
            </a:custGeom>
            <a:solidFill>
              <a:srgbClr val="658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806;p68">
              <a:extLst>
                <a:ext uri="{FF2B5EF4-FFF2-40B4-BE49-F238E27FC236}">
                  <a16:creationId xmlns:a16="http://schemas.microsoft.com/office/drawing/2014/main" id="{FBC51E8A-C7E3-DDA0-6F23-5162571F4AD5}"/>
                </a:ext>
              </a:extLst>
            </p:cNvPr>
            <p:cNvSpPr/>
            <p:nvPr/>
          </p:nvSpPr>
          <p:spPr>
            <a:xfrm>
              <a:off x="3427375" y="5089350"/>
              <a:ext cx="101125" cy="309175"/>
            </a:xfrm>
            <a:custGeom>
              <a:avLst/>
              <a:gdLst/>
              <a:ahLst/>
              <a:cxnLst/>
              <a:rect l="l" t="t" r="r" b="b"/>
              <a:pathLst>
                <a:path w="4045" h="12367" extrusionOk="0">
                  <a:moveTo>
                    <a:pt x="0" y="1"/>
                  </a:moveTo>
                  <a:lnTo>
                    <a:pt x="2753" y="12366"/>
                  </a:lnTo>
                  <a:lnTo>
                    <a:pt x="4045" y="12366"/>
                  </a:lnTo>
                  <a:lnTo>
                    <a:pt x="3431" y="1"/>
                  </a:lnTo>
                  <a:close/>
                </a:path>
              </a:pathLst>
            </a:custGeom>
            <a:solidFill>
              <a:srgbClr val="9D5C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807;p68">
              <a:extLst>
                <a:ext uri="{FF2B5EF4-FFF2-40B4-BE49-F238E27FC236}">
                  <a16:creationId xmlns:a16="http://schemas.microsoft.com/office/drawing/2014/main" id="{4941416D-CA43-88BC-0047-DE6981105353}"/>
                </a:ext>
              </a:extLst>
            </p:cNvPr>
            <p:cNvSpPr/>
            <p:nvPr/>
          </p:nvSpPr>
          <p:spPr>
            <a:xfrm>
              <a:off x="3421025" y="5089350"/>
              <a:ext cx="104300" cy="147450"/>
            </a:xfrm>
            <a:custGeom>
              <a:avLst/>
              <a:gdLst/>
              <a:ahLst/>
              <a:cxnLst/>
              <a:rect l="l" t="t" r="r" b="b"/>
              <a:pathLst>
                <a:path w="4172" h="5898" extrusionOk="0">
                  <a:moveTo>
                    <a:pt x="3685" y="1"/>
                  </a:moveTo>
                  <a:lnTo>
                    <a:pt x="0" y="340"/>
                  </a:lnTo>
                  <a:lnTo>
                    <a:pt x="1228" y="5897"/>
                  </a:lnTo>
                  <a:lnTo>
                    <a:pt x="4172" y="5897"/>
                  </a:lnTo>
                  <a:lnTo>
                    <a:pt x="3685" y="1"/>
                  </a:lnTo>
                  <a:close/>
                </a:path>
              </a:pathLst>
            </a:custGeom>
            <a:solidFill>
              <a:srgbClr val="78B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808;p68">
              <a:extLst>
                <a:ext uri="{FF2B5EF4-FFF2-40B4-BE49-F238E27FC236}">
                  <a16:creationId xmlns:a16="http://schemas.microsoft.com/office/drawing/2014/main" id="{7C97DBE7-73FC-7DF2-554F-C1C35A9122A0}"/>
                </a:ext>
              </a:extLst>
            </p:cNvPr>
            <p:cNvSpPr/>
            <p:nvPr/>
          </p:nvSpPr>
          <p:spPr>
            <a:xfrm>
              <a:off x="3476875" y="5096500"/>
              <a:ext cx="22800" cy="27550"/>
            </a:xfrm>
            <a:custGeom>
              <a:avLst/>
              <a:gdLst/>
              <a:ahLst/>
              <a:cxnLst/>
              <a:rect l="l" t="t" r="r" b="b"/>
              <a:pathLst>
                <a:path w="912" h="1102" extrusionOk="0">
                  <a:moveTo>
                    <a:pt x="43" y="0"/>
                  </a:moveTo>
                  <a:cubicBezTo>
                    <a:pt x="11" y="0"/>
                    <a:pt x="1" y="21"/>
                    <a:pt x="1" y="43"/>
                  </a:cubicBezTo>
                  <a:cubicBezTo>
                    <a:pt x="1" y="286"/>
                    <a:pt x="95" y="530"/>
                    <a:pt x="244" y="720"/>
                  </a:cubicBezTo>
                  <a:cubicBezTo>
                    <a:pt x="403" y="911"/>
                    <a:pt x="625" y="1038"/>
                    <a:pt x="858" y="1101"/>
                  </a:cubicBezTo>
                  <a:lnTo>
                    <a:pt x="869" y="1101"/>
                  </a:lnTo>
                  <a:cubicBezTo>
                    <a:pt x="890" y="1101"/>
                    <a:pt x="900" y="1080"/>
                    <a:pt x="911" y="1070"/>
                  </a:cubicBezTo>
                  <a:cubicBezTo>
                    <a:pt x="911" y="1049"/>
                    <a:pt x="900" y="1028"/>
                    <a:pt x="879" y="1017"/>
                  </a:cubicBezTo>
                  <a:cubicBezTo>
                    <a:pt x="657" y="974"/>
                    <a:pt x="455" y="847"/>
                    <a:pt x="307" y="668"/>
                  </a:cubicBezTo>
                  <a:cubicBezTo>
                    <a:pt x="170" y="498"/>
                    <a:pt x="85" y="275"/>
                    <a:pt x="74" y="43"/>
                  </a:cubicBezTo>
                  <a:cubicBezTo>
                    <a:pt x="74" y="21"/>
                    <a:pt x="64" y="0"/>
                    <a:pt x="43" y="0"/>
                  </a:cubicBez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809;p68">
              <a:extLst>
                <a:ext uri="{FF2B5EF4-FFF2-40B4-BE49-F238E27FC236}">
                  <a16:creationId xmlns:a16="http://schemas.microsoft.com/office/drawing/2014/main" id="{8E919918-3D65-E4A9-F760-97AA350EDE4B}"/>
                </a:ext>
              </a:extLst>
            </p:cNvPr>
            <p:cNvSpPr/>
            <p:nvPr/>
          </p:nvSpPr>
          <p:spPr>
            <a:xfrm>
              <a:off x="3495925" y="5100725"/>
              <a:ext cx="10875" cy="135825"/>
            </a:xfrm>
            <a:custGeom>
              <a:avLst/>
              <a:gdLst/>
              <a:ahLst/>
              <a:cxnLst/>
              <a:rect l="l" t="t" r="r" b="b"/>
              <a:pathLst>
                <a:path w="435" h="5433" extrusionOk="0">
                  <a:moveTo>
                    <a:pt x="43" y="1"/>
                  </a:moveTo>
                  <a:cubicBezTo>
                    <a:pt x="22" y="1"/>
                    <a:pt x="1" y="22"/>
                    <a:pt x="1" y="43"/>
                  </a:cubicBezTo>
                  <a:lnTo>
                    <a:pt x="350" y="5390"/>
                  </a:lnTo>
                  <a:cubicBezTo>
                    <a:pt x="350" y="5411"/>
                    <a:pt x="371" y="5432"/>
                    <a:pt x="392" y="5432"/>
                  </a:cubicBezTo>
                  <a:cubicBezTo>
                    <a:pt x="413" y="5432"/>
                    <a:pt x="434" y="5411"/>
                    <a:pt x="434" y="5390"/>
                  </a:cubicBezTo>
                  <a:lnTo>
                    <a:pt x="86" y="33"/>
                  </a:lnTo>
                  <a:cubicBezTo>
                    <a:pt x="86" y="12"/>
                    <a:pt x="64" y="1"/>
                    <a:pt x="43" y="1"/>
                  </a:cubicBez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810;p68">
              <a:extLst>
                <a:ext uri="{FF2B5EF4-FFF2-40B4-BE49-F238E27FC236}">
                  <a16:creationId xmlns:a16="http://schemas.microsoft.com/office/drawing/2014/main" id="{BBFC1FB2-6959-9474-29A2-C093DFCD5EBB}"/>
                </a:ext>
              </a:extLst>
            </p:cNvPr>
            <p:cNvSpPr/>
            <p:nvPr/>
          </p:nvSpPr>
          <p:spPr>
            <a:xfrm>
              <a:off x="3421825" y="5092450"/>
              <a:ext cx="18025" cy="84525"/>
            </a:xfrm>
            <a:custGeom>
              <a:avLst/>
              <a:gdLst/>
              <a:ahLst/>
              <a:cxnLst/>
              <a:rect l="l" t="t" r="r" b="b"/>
              <a:pathLst>
                <a:path w="721" h="3381" extrusionOk="0">
                  <a:moveTo>
                    <a:pt x="55" y="1"/>
                  </a:moveTo>
                  <a:cubicBezTo>
                    <a:pt x="51" y="1"/>
                    <a:pt x="47" y="2"/>
                    <a:pt x="43" y="4"/>
                  </a:cubicBezTo>
                  <a:cubicBezTo>
                    <a:pt x="22" y="4"/>
                    <a:pt x="0" y="25"/>
                    <a:pt x="11" y="46"/>
                  </a:cubicBezTo>
                  <a:cubicBezTo>
                    <a:pt x="149" y="1157"/>
                    <a:pt x="360" y="2269"/>
                    <a:pt x="636" y="3349"/>
                  </a:cubicBezTo>
                  <a:cubicBezTo>
                    <a:pt x="646" y="3370"/>
                    <a:pt x="657" y="3381"/>
                    <a:pt x="678" y="3381"/>
                  </a:cubicBezTo>
                  <a:lnTo>
                    <a:pt x="688" y="3381"/>
                  </a:lnTo>
                  <a:cubicBezTo>
                    <a:pt x="709" y="3370"/>
                    <a:pt x="720" y="3349"/>
                    <a:pt x="720" y="3328"/>
                  </a:cubicBezTo>
                  <a:cubicBezTo>
                    <a:pt x="434" y="2248"/>
                    <a:pt x="222" y="1147"/>
                    <a:pt x="85" y="35"/>
                  </a:cubicBezTo>
                  <a:cubicBezTo>
                    <a:pt x="85" y="18"/>
                    <a:pt x="71" y="1"/>
                    <a:pt x="55" y="1"/>
                  </a:cubicBez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811;p68">
              <a:extLst>
                <a:ext uri="{FF2B5EF4-FFF2-40B4-BE49-F238E27FC236}">
                  <a16:creationId xmlns:a16="http://schemas.microsoft.com/office/drawing/2014/main" id="{6BFA25AD-E635-CE12-6184-92921C23E6E9}"/>
                </a:ext>
              </a:extLst>
            </p:cNvPr>
            <p:cNvSpPr/>
            <p:nvPr/>
          </p:nvSpPr>
          <p:spPr>
            <a:xfrm>
              <a:off x="3432675" y="5389750"/>
              <a:ext cx="103250" cy="46600"/>
            </a:xfrm>
            <a:custGeom>
              <a:avLst/>
              <a:gdLst/>
              <a:ahLst/>
              <a:cxnLst/>
              <a:rect l="l" t="t" r="r" b="b"/>
              <a:pathLst>
                <a:path w="4130" h="1864" extrusionOk="0">
                  <a:moveTo>
                    <a:pt x="2315" y="0"/>
                  </a:moveTo>
                  <a:cubicBezTo>
                    <a:pt x="2101" y="0"/>
                    <a:pt x="1956" y="216"/>
                    <a:pt x="1832" y="393"/>
                  </a:cubicBezTo>
                  <a:cubicBezTo>
                    <a:pt x="1514" y="826"/>
                    <a:pt x="1038" y="1134"/>
                    <a:pt x="508" y="1240"/>
                  </a:cubicBezTo>
                  <a:cubicBezTo>
                    <a:pt x="402" y="1261"/>
                    <a:pt x="286" y="1271"/>
                    <a:pt x="191" y="1324"/>
                  </a:cubicBezTo>
                  <a:cubicBezTo>
                    <a:pt x="85" y="1377"/>
                    <a:pt x="0" y="1483"/>
                    <a:pt x="21" y="1600"/>
                  </a:cubicBezTo>
                  <a:cubicBezTo>
                    <a:pt x="32" y="1695"/>
                    <a:pt x="117" y="1769"/>
                    <a:pt x="202" y="1800"/>
                  </a:cubicBezTo>
                  <a:cubicBezTo>
                    <a:pt x="297" y="1833"/>
                    <a:pt x="392" y="1843"/>
                    <a:pt x="487" y="1843"/>
                  </a:cubicBezTo>
                  <a:cubicBezTo>
                    <a:pt x="1557" y="1843"/>
                    <a:pt x="2637" y="1854"/>
                    <a:pt x="3717" y="1864"/>
                  </a:cubicBezTo>
                  <a:cubicBezTo>
                    <a:pt x="3822" y="1864"/>
                    <a:pt x="3949" y="1864"/>
                    <a:pt x="4034" y="1790"/>
                  </a:cubicBezTo>
                  <a:cubicBezTo>
                    <a:pt x="4108" y="1706"/>
                    <a:pt x="4129" y="1589"/>
                    <a:pt x="4129" y="1483"/>
                  </a:cubicBezTo>
                  <a:cubicBezTo>
                    <a:pt x="4129" y="1250"/>
                    <a:pt x="4119" y="160"/>
                    <a:pt x="3801" y="117"/>
                  </a:cubicBezTo>
                  <a:cubicBezTo>
                    <a:pt x="3795" y="116"/>
                    <a:pt x="3789" y="116"/>
                    <a:pt x="3782" y="116"/>
                  </a:cubicBezTo>
                  <a:cubicBezTo>
                    <a:pt x="3651" y="116"/>
                    <a:pt x="3423" y="309"/>
                    <a:pt x="3272" y="329"/>
                  </a:cubicBezTo>
                  <a:cubicBezTo>
                    <a:pt x="3235" y="333"/>
                    <a:pt x="3198" y="335"/>
                    <a:pt x="3161" y="335"/>
                  </a:cubicBezTo>
                  <a:cubicBezTo>
                    <a:pt x="3002" y="335"/>
                    <a:pt x="2839" y="298"/>
                    <a:pt x="2710" y="212"/>
                  </a:cubicBezTo>
                  <a:cubicBezTo>
                    <a:pt x="2583" y="128"/>
                    <a:pt x="2477" y="12"/>
                    <a:pt x="2329" y="1"/>
                  </a:cubicBezTo>
                  <a:cubicBezTo>
                    <a:pt x="2324" y="0"/>
                    <a:pt x="2319" y="0"/>
                    <a:pt x="2315" y="0"/>
                  </a:cubicBezTo>
                  <a:close/>
                </a:path>
              </a:pathLst>
            </a:custGeom>
            <a:solidFill>
              <a:srgbClr val="839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812;p68">
              <a:extLst>
                <a:ext uri="{FF2B5EF4-FFF2-40B4-BE49-F238E27FC236}">
                  <a16:creationId xmlns:a16="http://schemas.microsoft.com/office/drawing/2014/main" id="{FA96292A-45AE-2DE8-DD8F-239489FDAAA6}"/>
                </a:ext>
              </a:extLst>
            </p:cNvPr>
            <p:cNvSpPr/>
            <p:nvPr/>
          </p:nvSpPr>
          <p:spPr>
            <a:xfrm>
              <a:off x="3434000" y="5424700"/>
              <a:ext cx="100850" cy="5825"/>
            </a:xfrm>
            <a:custGeom>
              <a:avLst/>
              <a:gdLst/>
              <a:ahLst/>
              <a:cxnLst/>
              <a:rect l="l" t="t" r="r" b="b"/>
              <a:pathLst>
                <a:path w="4034" h="233" extrusionOk="0">
                  <a:moveTo>
                    <a:pt x="53" y="0"/>
                  </a:moveTo>
                  <a:cubicBezTo>
                    <a:pt x="32" y="0"/>
                    <a:pt x="11" y="11"/>
                    <a:pt x="11" y="32"/>
                  </a:cubicBezTo>
                  <a:cubicBezTo>
                    <a:pt x="0" y="53"/>
                    <a:pt x="22" y="75"/>
                    <a:pt x="43" y="75"/>
                  </a:cubicBezTo>
                  <a:cubicBezTo>
                    <a:pt x="794" y="180"/>
                    <a:pt x="1567" y="233"/>
                    <a:pt x="2330" y="233"/>
                  </a:cubicBezTo>
                  <a:cubicBezTo>
                    <a:pt x="2890" y="233"/>
                    <a:pt x="3441" y="212"/>
                    <a:pt x="4002" y="148"/>
                  </a:cubicBezTo>
                  <a:cubicBezTo>
                    <a:pt x="4024" y="148"/>
                    <a:pt x="4034" y="127"/>
                    <a:pt x="4034" y="106"/>
                  </a:cubicBezTo>
                  <a:cubicBezTo>
                    <a:pt x="4034" y="85"/>
                    <a:pt x="4013" y="75"/>
                    <a:pt x="3991" y="75"/>
                  </a:cubicBezTo>
                  <a:cubicBezTo>
                    <a:pt x="3437" y="128"/>
                    <a:pt x="2882" y="155"/>
                    <a:pt x="2326" y="155"/>
                  </a:cubicBezTo>
                  <a:cubicBezTo>
                    <a:pt x="1566" y="155"/>
                    <a:pt x="806" y="104"/>
                    <a:pt x="53" y="0"/>
                  </a:cubicBezTo>
                  <a:close/>
                </a:path>
              </a:pathLst>
            </a:custGeom>
            <a:solidFill>
              <a:srgbClr val="658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813;p68">
              <a:extLst>
                <a:ext uri="{FF2B5EF4-FFF2-40B4-BE49-F238E27FC236}">
                  <a16:creationId xmlns:a16="http://schemas.microsoft.com/office/drawing/2014/main" id="{277AD382-AA41-9471-1E68-686A9A49DA06}"/>
                </a:ext>
              </a:extLst>
            </p:cNvPr>
            <p:cNvSpPr/>
            <p:nvPr/>
          </p:nvSpPr>
          <p:spPr>
            <a:xfrm>
              <a:off x="3463125" y="5388675"/>
              <a:ext cx="37850" cy="25450"/>
            </a:xfrm>
            <a:custGeom>
              <a:avLst/>
              <a:gdLst/>
              <a:ahLst/>
              <a:cxnLst/>
              <a:rect l="l" t="t" r="r" b="b"/>
              <a:pathLst>
                <a:path w="1514" h="1018" extrusionOk="0">
                  <a:moveTo>
                    <a:pt x="275" y="76"/>
                  </a:moveTo>
                  <a:cubicBezTo>
                    <a:pt x="360" y="76"/>
                    <a:pt x="445" y="118"/>
                    <a:pt x="551" y="203"/>
                  </a:cubicBezTo>
                  <a:cubicBezTo>
                    <a:pt x="635" y="288"/>
                    <a:pt x="709" y="382"/>
                    <a:pt x="772" y="488"/>
                  </a:cubicBezTo>
                  <a:lnTo>
                    <a:pt x="678" y="488"/>
                  </a:lnTo>
                  <a:cubicBezTo>
                    <a:pt x="540" y="488"/>
                    <a:pt x="413" y="467"/>
                    <a:pt x="285" y="415"/>
                  </a:cubicBezTo>
                  <a:cubicBezTo>
                    <a:pt x="201" y="393"/>
                    <a:pt x="106" y="340"/>
                    <a:pt x="85" y="255"/>
                  </a:cubicBezTo>
                  <a:cubicBezTo>
                    <a:pt x="85" y="203"/>
                    <a:pt x="106" y="171"/>
                    <a:pt x="116" y="149"/>
                  </a:cubicBezTo>
                  <a:cubicBezTo>
                    <a:pt x="158" y="107"/>
                    <a:pt x="212" y="76"/>
                    <a:pt x="264" y="76"/>
                  </a:cubicBezTo>
                  <a:close/>
                  <a:moveTo>
                    <a:pt x="911" y="563"/>
                  </a:moveTo>
                  <a:cubicBezTo>
                    <a:pt x="974" y="563"/>
                    <a:pt x="1038" y="563"/>
                    <a:pt x="1101" y="573"/>
                  </a:cubicBezTo>
                  <a:cubicBezTo>
                    <a:pt x="1249" y="594"/>
                    <a:pt x="1365" y="669"/>
                    <a:pt x="1408" y="775"/>
                  </a:cubicBezTo>
                  <a:cubicBezTo>
                    <a:pt x="1429" y="817"/>
                    <a:pt x="1429" y="880"/>
                    <a:pt x="1398" y="912"/>
                  </a:cubicBezTo>
                  <a:cubicBezTo>
                    <a:pt x="1378" y="935"/>
                    <a:pt x="1351" y="944"/>
                    <a:pt x="1322" y="944"/>
                  </a:cubicBezTo>
                  <a:cubicBezTo>
                    <a:pt x="1272" y="944"/>
                    <a:pt x="1215" y="917"/>
                    <a:pt x="1175" y="891"/>
                  </a:cubicBezTo>
                  <a:cubicBezTo>
                    <a:pt x="1059" y="806"/>
                    <a:pt x="984" y="690"/>
                    <a:pt x="911" y="563"/>
                  </a:cubicBezTo>
                  <a:close/>
                  <a:moveTo>
                    <a:pt x="290" y="0"/>
                  </a:moveTo>
                  <a:cubicBezTo>
                    <a:pt x="282" y="0"/>
                    <a:pt x="273" y="0"/>
                    <a:pt x="264" y="1"/>
                  </a:cubicBezTo>
                  <a:cubicBezTo>
                    <a:pt x="180" y="1"/>
                    <a:pt x="106" y="44"/>
                    <a:pt x="53" y="97"/>
                  </a:cubicBezTo>
                  <a:cubicBezTo>
                    <a:pt x="21" y="149"/>
                    <a:pt x="0" y="203"/>
                    <a:pt x="10" y="266"/>
                  </a:cubicBezTo>
                  <a:cubicBezTo>
                    <a:pt x="21" y="361"/>
                    <a:pt x="106" y="446"/>
                    <a:pt x="254" y="488"/>
                  </a:cubicBezTo>
                  <a:cubicBezTo>
                    <a:pt x="391" y="542"/>
                    <a:pt x="529" y="563"/>
                    <a:pt x="678" y="573"/>
                  </a:cubicBezTo>
                  <a:cubicBezTo>
                    <a:pt x="720" y="573"/>
                    <a:pt x="772" y="573"/>
                    <a:pt x="815" y="563"/>
                  </a:cubicBezTo>
                  <a:cubicBezTo>
                    <a:pt x="900" y="711"/>
                    <a:pt x="984" y="859"/>
                    <a:pt x="1132" y="954"/>
                  </a:cubicBezTo>
                  <a:cubicBezTo>
                    <a:pt x="1196" y="996"/>
                    <a:pt x="1259" y="1018"/>
                    <a:pt x="1323" y="1018"/>
                  </a:cubicBezTo>
                  <a:cubicBezTo>
                    <a:pt x="1376" y="1018"/>
                    <a:pt x="1419" y="1007"/>
                    <a:pt x="1461" y="965"/>
                  </a:cubicBezTo>
                  <a:cubicBezTo>
                    <a:pt x="1503" y="912"/>
                    <a:pt x="1514" y="827"/>
                    <a:pt x="1482" y="742"/>
                  </a:cubicBezTo>
                  <a:cubicBezTo>
                    <a:pt x="1429" y="615"/>
                    <a:pt x="1281" y="520"/>
                    <a:pt x="1111" y="499"/>
                  </a:cubicBezTo>
                  <a:cubicBezTo>
                    <a:pt x="1068" y="488"/>
                    <a:pt x="1025" y="486"/>
                    <a:pt x="982" y="486"/>
                  </a:cubicBezTo>
                  <a:cubicBezTo>
                    <a:pt x="940" y="486"/>
                    <a:pt x="899" y="488"/>
                    <a:pt x="857" y="488"/>
                  </a:cubicBezTo>
                  <a:cubicBezTo>
                    <a:pt x="783" y="361"/>
                    <a:pt x="709" y="245"/>
                    <a:pt x="603" y="139"/>
                  </a:cubicBezTo>
                  <a:cubicBezTo>
                    <a:pt x="486" y="51"/>
                    <a:pt x="388" y="0"/>
                    <a:pt x="290" y="0"/>
                  </a:cubicBezTo>
                  <a:close/>
                </a:path>
              </a:pathLst>
            </a:custGeom>
            <a:solidFill>
              <a:srgbClr val="658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814;p68">
              <a:extLst>
                <a:ext uri="{FF2B5EF4-FFF2-40B4-BE49-F238E27FC236}">
                  <a16:creationId xmlns:a16="http://schemas.microsoft.com/office/drawing/2014/main" id="{CA14CD4E-5DC6-7D4E-42B5-065E1972B153}"/>
                </a:ext>
              </a:extLst>
            </p:cNvPr>
            <p:cNvSpPr/>
            <p:nvPr/>
          </p:nvSpPr>
          <p:spPr>
            <a:xfrm>
              <a:off x="3459125" y="5411725"/>
              <a:ext cx="13550" cy="8225"/>
            </a:xfrm>
            <a:custGeom>
              <a:avLst/>
              <a:gdLst/>
              <a:ahLst/>
              <a:cxnLst/>
              <a:rect l="l" t="t" r="r" b="b"/>
              <a:pathLst>
                <a:path w="542" h="329" extrusionOk="0">
                  <a:moveTo>
                    <a:pt x="54" y="1"/>
                  </a:moveTo>
                  <a:cubicBezTo>
                    <a:pt x="33" y="1"/>
                    <a:pt x="12" y="11"/>
                    <a:pt x="12" y="32"/>
                  </a:cubicBezTo>
                  <a:cubicBezTo>
                    <a:pt x="1" y="53"/>
                    <a:pt x="12" y="74"/>
                    <a:pt x="33" y="74"/>
                  </a:cubicBezTo>
                  <a:cubicBezTo>
                    <a:pt x="191" y="128"/>
                    <a:pt x="340" y="212"/>
                    <a:pt x="478" y="318"/>
                  </a:cubicBezTo>
                  <a:cubicBezTo>
                    <a:pt x="478" y="329"/>
                    <a:pt x="488" y="329"/>
                    <a:pt x="499" y="329"/>
                  </a:cubicBezTo>
                  <a:cubicBezTo>
                    <a:pt x="509" y="329"/>
                    <a:pt x="520" y="329"/>
                    <a:pt x="530" y="318"/>
                  </a:cubicBezTo>
                  <a:cubicBezTo>
                    <a:pt x="541" y="297"/>
                    <a:pt x="541" y="276"/>
                    <a:pt x="520" y="255"/>
                  </a:cubicBezTo>
                  <a:cubicBezTo>
                    <a:pt x="393" y="149"/>
                    <a:pt x="224" y="53"/>
                    <a:pt x="54" y="1"/>
                  </a:cubicBezTo>
                  <a:close/>
                </a:path>
              </a:pathLst>
            </a:custGeom>
            <a:solidFill>
              <a:srgbClr val="658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815;p68">
              <a:extLst>
                <a:ext uri="{FF2B5EF4-FFF2-40B4-BE49-F238E27FC236}">
                  <a16:creationId xmlns:a16="http://schemas.microsoft.com/office/drawing/2014/main" id="{04BFD696-6200-1B4A-F8A8-B69FAA1D9533}"/>
                </a:ext>
              </a:extLst>
            </p:cNvPr>
            <p:cNvSpPr/>
            <p:nvPr/>
          </p:nvSpPr>
          <p:spPr>
            <a:xfrm>
              <a:off x="3467875" y="5407750"/>
              <a:ext cx="10075" cy="6900"/>
            </a:xfrm>
            <a:custGeom>
              <a:avLst/>
              <a:gdLst/>
              <a:ahLst/>
              <a:cxnLst/>
              <a:rect l="l" t="t" r="r" b="b"/>
              <a:pathLst>
                <a:path w="403" h="276" extrusionOk="0">
                  <a:moveTo>
                    <a:pt x="53" y="1"/>
                  </a:moveTo>
                  <a:cubicBezTo>
                    <a:pt x="32" y="1"/>
                    <a:pt x="11" y="12"/>
                    <a:pt x="11" y="33"/>
                  </a:cubicBezTo>
                  <a:cubicBezTo>
                    <a:pt x="1" y="54"/>
                    <a:pt x="22" y="75"/>
                    <a:pt x="43" y="75"/>
                  </a:cubicBezTo>
                  <a:cubicBezTo>
                    <a:pt x="159" y="85"/>
                    <a:pt x="265" y="160"/>
                    <a:pt x="318" y="255"/>
                  </a:cubicBezTo>
                  <a:cubicBezTo>
                    <a:pt x="328" y="266"/>
                    <a:pt x="339" y="276"/>
                    <a:pt x="361" y="276"/>
                  </a:cubicBezTo>
                  <a:lnTo>
                    <a:pt x="371" y="266"/>
                  </a:lnTo>
                  <a:cubicBezTo>
                    <a:pt x="392" y="255"/>
                    <a:pt x="403" y="233"/>
                    <a:pt x="392" y="212"/>
                  </a:cubicBezTo>
                  <a:cubicBezTo>
                    <a:pt x="318" y="96"/>
                    <a:pt x="191" y="12"/>
                    <a:pt x="53" y="1"/>
                  </a:cubicBezTo>
                  <a:close/>
                </a:path>
              </a:pathLst>
            </a:custGeom>
            <a:solidFill>
              <a:srgbClr val="658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816;p68">
              <a:extLst>
                <a:ext uri="{FF2B5EF4-FFF2-40B4-BE49-F238E27FC236}">
                  <a16:creationId xmlns:a16="http://schemas.microsoft.com/office/drawing/2014/main" id="{2CD26169-E33E-793B-7F75-C160AF1609DF}"/>
                </a:ext>
              </a:extLst>
            </p:cNvPr>
            <p:cNvSpPr/>
            <p:nvPr/>
          </p:nvSpPr>
          <p:spPr>
            <a:xfrm>
              <a:off x="3472125" y="5402875"/>
              <a:ext cx="10075" cy="9950"/>
            </a:xfrm>
            <a:custGeom>
              <a:avLst/>
              <a:gdLst/>
              <a:ahLst/>
              <a:cxnLst/>
              <a:rect l="l" t="t" r="r" b="b"/>
              <a:pathLst>
                <a:path w="403" h="398" extrusionOk="0">
                  <a:moveTo>
                    <a:pt x="47" y="1"/>
                  </a:moveTo>
                  <a:cubicBezTo>
                    <a:pt x="32" y="1"/>
                    <a:pt x="18" y="11"/>
                    <a:pt x="10" y="26"/>
                  </a:cubicBezTo>
                  <a:cubicBezTo>
                    <a:pt x="0" y="47"/>
                    <a:pt x="10" y="68"/>
                    <a:pt x="31" y="79"/>
                  </a:cubicBezTo>
                  <a:cubicBezTo>
                    <a:pt x="158" y="143"/>
                    <a:pt x="264" y="249"/>
                    <a:pt x="318" y="376"/>
                  </a:cubicBezTo>
                  <a:cubicBezTo>
                    <a:pt x="328" y="386"/>
                    <a:pt x="339" y="397"/>
                    <a:pt x="360" y="397"/>
                  </a:cubicBezTo>
                  <a:lnTo>
                    <a:pt x="370" y="397"/>
                  </a:lnTo>
                  <a:cubicBezTo>
                    <a:pt x="391" y="386"/>
                    <a:pt x="402" y="365"/>
                    <a:pt x="391" y="344"/>
                  </a:cubicBezTo>
                  <a:cubicBezTo>
                    <a:pt x="328" y="196"/>
                    <a:pt x="212" y="79"/>
                    <a:pt x="64" y="5"/>
                  </a:cubicBezTo>
                  <a:cubicBezTo>
                    <a:pt x="58" y="2"/>
                    <a:pt x="52" y="1"/>
                    <a:pt x="47" y="1"/>
                  </a:cubicBezTo>
                  <a:close/>
                </a:path>
              </a:pathLst>
            </a:custGeom>
            <a:solidFill>
              <a:srgbClr val="658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817;p68">
              <a:extLst>
                <a:ext uri="{FF2B5EF4-FFF2-40B4-BE49-F238E27FC236}">
                  <a16:creationId xmlns:a16="http://schemas.microsoft.com/office/drawing/2014/main" id="{F3475B8F-3F43-0783-BAC7-70AC55005A1F}"/>
                </a:ext>
              </a:extLst>
            </p:cNvPr>
            <p:cNvSpPr/>
            <p:nvPr/>
          </p:nvSpPr>
          <p:spPr>
            <a:xfrm>
              <a:off x="3355650" y="4860875"/>
              <a:ext cx="162275" cy="240325"/>
            </a:xfrm>
            <a:custGeom>
              <a:avLst/>
              <a:gdLst/>
              <a:ahLst/>
              <a:cxnLst/>
              <a:rect l="l" t="t" r="r" b="b"/>
              <a:pathLst>
                <a:path w="6491" h="9613" extrusionOk="0">
                  <a:moveTo>
                    <a:pt x="3752" y="1"/>
                  </a:moveTo>
                  <a:cubicBezTo>
                    <a:pt x="3429" y="1"/>
                    <a:pt x="3107" y="42"/>
                    <a:pt x="2806" y="109"/>
                  </a:cubicBezTo>
                  <a:cubicBezTo>
                    <a:pt x="2255" y="226"/>
                    <a:pt x="1705" y="426"/>
                    <a:pt x="1335" y="840"/>
                  </a:cubicBezTo>
                  <a:cubicBezTo>
                    <a:pt x="858" y="1369"/>
                    <a:pt x="763" y="2131"/>
                    <a:pt x="688" y="2840"/>
                  </a:cubicBezTo>
                  <a:cubicBezTo>
                    <a:pt x="456" y="4979"/>
                    <a:pt x="234" y="7117"/>
                    <a:pt x="1" y="9267"/>
                  </a:cubicBezTo>
                  <a:cubicBezTo>
                    <a:pt x="1551" y="9380"/>
                    <a:pt x="3102" y="9612"/>
                    <a:pt x="4644" y="9612"/>
                  </a:cubicBezTo>
                  <a:cubicBezTo>
                    <a:pt x="5261" y="9612"/>
                    <a:pt x="5877" y="9575"/>
                    <a:pt x="6490" y="9479"/>
                  </a:cubicBezTo>
                  <a:cubicBezTo>
                    <a:pt x="6490" y="8102"/>
                    <a:pt x="6480" y="6239"/>
                    <a:pt x="6416" y="4873"/>
                  </a:cubicBezTo>
                  <a:cubicBezTo>
                    <a:pt x="6395" y="4291"/>
                    <a:pt x="6353" y="3708"/>
                    <a:pt x="6268" y="3137"/>
                  </a:cubicBezTo>
                  <a:cubicBezTo>
                    <a:pt x="6194" y="2586"/>
                    <a:pt x="6173" y="2004"/>
                    <a:pt x="6024" y="1475"/>
                  </a:cubicBezTo>
                  <a:cubicBezTo>
                    <a:pt x="5908" y="1104"/>
                    <a:pt x="5718" y="755"/>
                    <a:pt x="5410" y="511"/>
                  </a:cubicBezTo>
                  <a:cubicBezTo>
                    <a:pt x="4943" y="140"/>
                    <a:pt x="4347" y="1"/>
                    <a:pt x="3752" y="1"/>
                  </a:cubicBezTo>
                  <a:close/>
                </a:path>
              </a:pathLst>
            </a:custGeom>
            <a:solidFill>
              <a:srgbClr val="839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818;p68">
              <a:extLst>
                <a:ext uri="{FF2B5EF4-FFF2-40B4-BE49-F238E27FC236}">
                  <a16:creationId xmlns:a16="http://schemas.microsoft.com/office/drawing/2014/main" id="{4D0BC6C2-5070-9EFD-2624-F1F3F8F86937}"/>
                </a:ext>
              </a:extLst>
            </p:cNvPr>
            <p:cNvSpPr/>
            <p:nvPr/>
          </p:nvSpPr>
          <p:spPr>
            <a:xfrm>
              <a:off x="3404350" y="4861725"/>
              <a:ext cx="64600" cy="31275"/>
            </a:xfrm>
            <a:custGeom>
              <a:avLst/>
              <a:gdLst/>
              <a:ahLst/>
              <a:cxnLst/>
              <a:rect l="l" t="t" r="r" b="b"/>
              <a:pathLst>
                <a:path w="2584" h="1251" extrusionOk="0">
                  <a:moveTo>
                    <a:pt x="2552" y="1"/>
                  </a:moveTo>
                  <a:cubicBezTo>
                    <a:pt x="2531" y="1"/>
                    <a:pt x="2509" y="11"/>
                    <a:pt x="2499" y="32"/>
                  </a:cubicBezTo>
                  <a:cubicBezTo>
                    <a:pt x="2436" y="329"/>
                    <a:pt x="2266" y="615"/>
                    <a:pt x="2022" y="816"/>
                  </a:cubicBezTo>
                  <a:cubicBezTo>
                    <a:pt x="1790" y="1017"/>
                    <a:pt x="1493" y="1144"/>
                    <a:pt x="1175" y="1166"/>
                  </a:cubicBezTo>
                  <a:cubicBezTo>
                    <a:pt x="1141" y="1168"/>
                    <a:pt x="1106" y="1170"/>
                    <a:pt x="1072" y="1170"/>
                  </a:cubicBezTo>
                  <a:cubicBezTo>
                    <a:pt x="835" y="1170"/>
                    <a:pt x="611" y="1106"/>
                    <a:pt x="434" y="985"/>
                  </a:cubicBezTo>
                  <a:cubicBezTo>
                    <a:pt x="223" y="837"/>
                    <a:pt x="85" y="583"/>
                    <a:pt x="74" y="340"/>
                  </a:cubicBezTo>
                  <a:cubicBezTo>
                    <a:pt x="74" y="319"/>
                    <a:pt x="64" y="308"/>
                    <a:pt x="43" y="308"/>
                  </a:cubicBezTo>
                  <a:cubicBezTo>
                    <a:pt x="22" y="308"/>
                    <a:pt x="1" y="319"/>
                    <a:pt x="1" y="340"/>
                  </a:cubicBezTo>
                  <a:cubicBezTo>
                    <a:pt x="1" y="615"/>
                    <a:pt x="149" y="879"/>
                    <a:pt x="392" y="1049"/>
                  </a:cubicBezTo>
                  <a:cubicBezTo>
                    <a:pt x="583" y="1176"/>
                    <a:pt x="827" y="1250"/>
                    <a:pt x="1081" y="1250"/>
                  </a:cubicBezTo>
                  <a:cubicBezTo>
                    <a:pt x="1112" y="1250"/>
                    <a:pt x="1154" y="1250"/>
                    <a:pt x="1186" y="1239"/>
                  </a:cubicBezTo>
                  <a:cubicBezTo>
                    <a:pt x="1514" y="1218"/>
                    <a:pt x="1832" y="1091"/>
                    <a:pt x="2076" y="879"/>
                  </a:cubicBezTo>
                  <a:cubicBezTo>
                    <a:pt x="2330" y="657"/>
                    <a:pt x="2499" y="371"/>
                    <a:pt x="2573" y="53"/>
                  </a:cubicBezTo>
                  <a:cubicBezTo>
                    <a:pt x="2584" y="32"/>
                    <a:pt x="2573" y="11"/>
                    <a:pt x="2552" y="1"/>
                  </a:cubicBezTo>
                  <a:close/>
                </a:path>
              </a:pathLst>
            </a:custGeom>
            <a:solidFill>
              <a:srgbClr val="658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819;p68">
              <a:extLst>
                <a:ext uri="{FF2B5EF4-FFF2-40B4-BE49-F238E27FC236}">
                  <a16:creationId xmlns:a16="http://schemas.microsoft.com/office/drawing/2014/main" id="{BDB68C08-823F-488D-3947-FA0B279407C4}"/>
                </a:ext>
              </a:extLst>
            </p:cNvPr>
            <p:cNvSpPr/>
            <p:nvPr/>
          </p:nvSpPr>
          <p:spPr>
            <a:xfrm>
              <a:off x="3410175" y="4788500"/>
              <a:ext cx="50325" cy="97500"/>
            </a:xfrm>
            <a:custGeom>
              <a:avLst/>
              <a:gdLst/>
              <a:ahLst/>
              <a:cxnLst/>
              <a:rect l="l" t="t" r="r" b="b"/>
              <a:pathLst>
                <a:path w="2013" h="3900" extrusionOk="0">
                  <a:moveTo>
                    <a:pt x="1340" y="1"/>
                  </a:moveTo>
                  <a:cubicBezTo>
                    <a:pt x="1258" y="1"/>
                    <a:pt x="1175" y="18"/>
                    <a:pt x="1102" y="50"/>
                  </a:cubicBezTo>
                  <a:cubicBezTo>
                    <a:pt x="900" y="135"/>
                    <a:pt x="752" y="304"/>
                    <a:pt x="636" y="484"/>
                  </a:cubicBezTo>
                  <a:cubicBezTo>
                    <a:pt x="180" y="1173"/>
                    <a:pt x="96" y="2051"/>
                    <a:pt x="32" y="2877"/>
                  </a:cubicBezTo>
                  <a:cubicBezTo>
                    <a:pt x="22" y="3067"/>
                    <a:pt x="1" y="3279"/>
                    <a:pt x="74" y="3459"/>
                  </a:cubicBezTo>
                  <a:cubicBezTo>
                    <a:pt x="180" y="3713"/>
                    <a:pt x="445" y="3872"/>
                    <a:pt x="710" y="3893"/>
                  </a:cubicBezTo>
                  <a:cubicBezTo>
                    <a:pt x="746" y="3897"/>
                    <a:pt x="782" y="3899"/>
                    <a:pt x="818" y="3899"/>
                  </a:cubicBezTo>
                  <a:cubicBezTo>
                    <a:pt x="1054" y="3899"/>
                    <a:pt x="1281" y="3811"/>
                    <a:pt x="1483" y="3692"/>
                  </a:cubicBezTo>
                  <a:cubicBezTo>
                    <a:pt x="1695" y="3565"/>
                    <a:pt x="1895" y="3385"/>
                    <a:pt x="1959" y="3142"/>
                  </a:cubicBezTo>
                  <a:cubicBezTo>
                    <a:pt x="2012" y="2951"/>
                    <a:pt x="1980" y="2750"/>
                    <a:pt x="1959" y="2559"/>
                  </a:cubicBezTo>
                  <a:cubicBezTo>
                    <a:pt x="1895" y="2114"/>
                    <a:pt x="1864" y="1670"/>
                    <a:pt x="1874" y="1225"/>
                  </a:cubicBezTo>
                  <a:cubicBezTo>
                    <a:pt x="1885" y="897"/>
                    <a:pt x="1959" y="389"/>
                    <a:pt x="1695" y="135"/>
                  </a:cubicBezTo>
                  <a:cubicBezTo>
                    <a:pt x="1603" y="44"/>
                    <a:pt x="1472" y="1"/>
                    <a:pt x="1340" y="1"/>
                  </a:cubicBezTo>
                  <a:close/>
                </a:path>
              </a:pathLst>
            </a:custGeom>
            <a:solidFill>
              <a:srgbClr val="9D5C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820;p68">
              <a:extLst>
                <a:ext uri="{FF2B5EF4-FFF2-40B4-BE49-F238E27FC236}">
                  <a16:creationId xmlns:a16="http://schemas.microsoft.com/office/drawing/2014/main" id="{D00066C3-436C-1174-5429-CD2C571DF848}"/>
                </a:ext>
              </a:extLst>
            </p:cNvPr>
            <p:cNvSpPr/>
            <p:nvPr/>
          </p:nvSpPr>
          <p:spPr>
            <a:xfrm>
              <a:off x="3409375" y="4815600"/>
              <a:ext cx="45300" cy="56475"/>
            </a:xfrm>
            <a:custGeom>
              <a:avLst/>
              <a:gdLst/>
              <a:ahLst/>
              <a:cxnLst/>
              <a:rect l="l" t="t" r="r" b="b"/>
              <a:pathLst>
                <a:path w="1812" h="2259" extrusionOk="0">
                  <a:moveTo>
                    <a:pt x="1405" y="1"/>
                  </a:moveTo>
                  <a:cubicBezTo>
                    <a:pt x="1315" y="1"/>
                    <a:pt x="1223" y="21"/>
                    <a:pt x="1144" y="56"/>
                  </a:cubicBezTo>
                  <a:cubicBezTo>
                    <a:pt x="837" y="173"/>
                    <a:pt x="593" y="427"/>
                    <a:pt x="435" y="713"/>
                  </a:cubicBezTo>
                  <a:cubicBezTo>
                    <a:pt x="297" y="978"/>
                    <a:pt x="191" y="1284"/>
                    <a:pt x="128" y="1571"/>
                  </a:cubicBezTo>
                  <a:cubicBezTo>
                    <a:pt x="75" y="1782"/>
                    <a:pt x="0" y="2015"/>
                    <a:pt x="212" y="2174"/>
                  </a:cubicBezTo>
                  <a:cubicBezTo>
                    <a:pt x="292" y="2232"/>
                    <a:pt x="390" y="2259"/>
                    <a:pt x="490" y="2259"/>
                  </a:cubicBezTo>
                  <a:cubicBezTo>
                    <a:pt x="591" y="2259"/>
                    <a:pt x="694" y="2232"/>
                    <a:pt x="784" y="2185"/>
                  </a:cubicBezTo>
                  <a:cubicBezTo>
                    <a:pt x="964" y="2100"/>
                    <a:pt x="1102" y="1931"/>
                    <a:pt x="1218" y="1761"/>
                  </a:cubicBezTo>
                  <a:cubicBezTo>
                    <a:pt x="1451" y="1411"/>
                    <a:pt x="1621" y="1020"/>
                    <a:pt x="1737" y="607"/>
                  </a:cubicBezTo>
                  <a:cubicBezTo>
                    <a:pt x="1779" y="470"/>
                    <a:pt x="1811" y="300"/>
                    <a:pt x="1737" y="173"/>
                  </a:cubicBezTo>
                  <a:cubicBezTo>
                    <a:pt x="1673" y="77"/>
                    <a:pt x="1567" y="25"/>
                    <a:pt x="1461" y="4"/>
                  </a:cubicBezTo>
                  <a:cubicBezTo>
                    <a:pt x="1443" y="2"/>
                    <a:pt x="1424" y="1"/>
                    <a:pt x="1405" y="1"/>
                  </a:cubicBezTo>
                  <a:close/>
                </a:path>
              </a:pathLst>
            </a:custGeom>
            <a:solidFill>
              <a:srgbClr val="4F2E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821;p68">
              <a:extLst>
                <a:ext uri="{FF2B5EF4-FFF2-40B4-BE49-F238E27FC236}">
                  <a16:creationId xmlns:a16="http://schemas.microsoft.com/office/drawing/2014/main" id="{7445D23C-1526-20C6-2547-CA609720F036}"/>
                </a:ext>
              </a:extLst>
            </p:cNvPr>
            <p:cNvSpPr/>
            <p:nvPr/>
          </p:nvSpPr>
          <p:spPr>
            <a:xfrm>
              <a:off x="3288150" y="4976925"/>
              <a:ext cx="82350" cy="54525"/>
            </a:xfrm>
            <a:custGeom>
              <a:avLst/>
              <a:gdLst/>
              <a:ahLst/>
              <a:cxnLst/>
              <a:rect l="l" t="t" r="r" b="b"/>
              <a:pathLst>
                <a:path w="3294" h="2181" extrusionOk="0">
                  <a:moveTo>
                    <a:pt x="1505" y="1"/>
                  </a:moveTo>
                  <a:cubicBezTo>
                    <a:pt x="1455" y="1"/>
                    <a:pt x="1405" y="20"/>
                    <a:pt x="1367" y="51"/>
                  </a:cubicBezTo>
                  <a:cubicBezTo>
                    <a:pt x="1335" y="104"/>
                    <a:pt x="1335" y="167"/>
                    <a:pt x="1335" y="231"/>
                  </a:cubicBezTo>
                  <a:cubicBezTo>
                    <a:pt x="1356" y="432"/>
                    <a:pt x="1440" y="633"/>
                    <a:pt x="1567" y="781"/>
                  </a:cubicBezTo>
                  <a:cubicBezTo>
                    <a:pt x="1409" y="761"/>
                    <a:pt x="1250" y="745"/>
                    <a:pt x="1091" y="745"/>
                  </a:cubicBezTo>
                  <a:cubicBezTo>
                    <a:pt x="1006" y="745"/>
                    <a:pt x="922" y="749"/>
                    <a:pt x="837" y="760"/>
                  </a:cubicBezTo>
                  <a:cubicBezTo>
                    <a:pt x="593" y="792"/>
                    <a:pt x="350" y="887"/>
                    <a:pt x="181" y="1068"/>
                  </a:cubicBezTo>
                  <a:cubicBezTo>
                    <a:pt x="75" y="1173"/>
                    <a:pt x="1" y="1311"/>
                    <a:pt x="12" y="1459"/>
                  </a:cubicBezTo>
                  <a:cubicBezTo>
                    <a:pt x="33" y="1649"/>
                    <a:pt x="191" y="1788"/>
                    <a:pt x="350" y="1872"/>
                  </a:cubicBezTo>
                  <a:cubicBezTo>
                    <a:pt x="754" y="2120"/>
                    <a:pt x="1229" y="2180"/>
                    <a:pt x="1709" y="2180"/>
                  </a:cubicBezTo>
                  <a:cubicBezTo>
                    <a:pt x="1846" y="2180"/>
                    <a:pt x="1982" y="2176"/>
                    <a:pt x="2118" y="2169"/>
                  </a:cubicBezTo>
                  <a:cubicBezTo>
                    <a:pt x="2341" y="2147"/>
                    <a:pt x="2584" y="2136"/>
                    <a:pt x="2796" y="2042"/>
                  </a:cubicBezTo>
                  <a:cubicBezTo>
                    <a:pt x="3007" y="1946"/>
                    <a:pt x="3198" y="1766"/>
                    <a:pt x="3240" y="1533"/>
                  </a:cubicBezTo>
                  <a:cubicBezTo>
                    <a:pt x="3294" y="1173"/>
                    <a:pt x="3007" y="951"/>
                    <a:pt x="2732" y="802"/>
                  </a:cubicBezTo>
                  <a:cubicBezTo>
                    <a:pt x="2383" y="602"/>
                    <a:pt x="2066" y="337"/>
                    <a:pt x="1737" y="104"/>
                  </a:cubicBezTo>
                  <a:cubicBezTo>
                    <a:pt x="1684" y="61"/>
                    <a:pt x="1621" y="19"/>
                    <a:pt x="1557" y="9"/>
                  </a:cubicBezTo>
                  <a:cubicBezTo>
                    <a:pt x="1540" y="3"/>
                    <a:pt x="1522" y="1"/>
                    <a:pt x="1505" y="1"/>
                  </a:cubicBezTo>
                  <a:close/>
                </a:path>
              </a:pathLst>
            </a:custGeom>
            <a:solidFill>
              <a:srgbClr val="9D5C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822;p68">
              <a:extLst>
                <a:ext uri="{FF2B5EF4-FFF2-40B4-BE49-F238E27FC236}">
                  <a16:creationId xmlns:a16="http://schemas.microsoft.com/office/drawing/2014/main" id="{5DC0AE58-651B-8E57-A32E-8C2E2C547C1C}"/>
                </a:ext>
              </a:extLst>
            </p:cNvPr>
            <p:cNvSpPr/>
            <p:nvPr/>
          </p:nvSpPr>
          <p:spPr>
            <a:xfrm>
              <a:off x="3300075" y="4997500"/>
              <a:ext cx="22775" cy="5325"/>
            </a:xfrm>
            <a:custGeom>
              <a:avLst/>
              <a:gdLst/>
              <a:ahLst/>
              <a:cxnLst/>
              <a:rect l="l" t="t" r="r" b="b"/>
              <a:pathLst>
                <a:path w="911" h="213" extrusionOk="0">
                  <a:moveTo>
                    <a:pt x="53" y="1"/>
                  </a:moveTo>
                  <a:cubicBezTo>
                    <a:pt x="32" y="1"/>
                    <a:pt x="11" y="12"/>
                    <a:pt x="11" y="33"/>
                  </a:cubicBezTo>
                  <a:cubicBezTo>
                    <a:pt x="0" y="54"/>
                    <a:pt x="11" y="75"/>
                    <a:pt x="32" y="75"/>
                  </a:cubicBezTo>
                  <a:cubicBezTo>
                    <a:pt x="307" y="149"/>
                    <a:pt x="582" y="191"/>
                    <a:pt x="869" y="212"/>
                  </a:cubicBezTo>
                  <a:cubicBezTo>
                    <a:pt x="890" y="212"/>
                    <a:pt x="911" y="202"/>
                    <a:pt x="911" y="181"/>
                  </a:cubicBezTo>
                  <a:cubicBezTo>
                    <a:pt x="911" y="160"/>
                    <a:pt x="890" y="139"/>
                    <a:pt x="869" y="139"/>
                  </a:cubicBezTo>
                  <a:cubicBezTo>
                    <a:pt x="593" y="107"/>
                    <a:pt x="318" y="64"/>
                    <a:pt x="53" y="1"/>
                  </a:cubicBezTo>
                  <a:close/>
                </a:path>
              </a:pathLst>
            </a:custGeom>
            <a:solidFill>
              <a:srgbClr val="4F2E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823;p68">
              <a:extLst>
                <a:ext uri="{FF2B5EF4-FFF2-40B4-BE49-F238E27FC236}">
                  <a16:creationId xmlns:a16="http://schemas.microsoft.com/office/drawing/2014/main" id="{CA12F1A3-1167-EB3C-55E5-40659BBCB6B7}"/>
                </a:ext>
              </a:extLst>
            </p:cNvPr>
            <p:cNvSpPr/>
            <p:nvPr/>
          </p:nvSpPr>
          <p:spPr>
            <a:xfrm>
              <a:off x="3290800" y="5004850"/>
              <a:ext cx="24900" cy="5650"/>
            </a:xfrm>
            <a:custGeom>
              <a:avLst/>
              <a:gdLst/>
              <a:ahLst/>
              <a:cxnLst/>
              <a:rect l="l" t="t" r="r" b="b"/>
              <a:pathLst>
                <a:path w="996" h="226" extrusionOk="0">
                  <a:moveTo>
                    <a:pt x="43" y="0"/>
                  </a:moveTo>
                  <a:cubicBezTo>
                    <a:pt x="25" y="0"/>
                    <a:pt x="10" y="18"/>
                    <a:pt x="0" y="35"/>
                  </a:cubicBezTo>
                  <a:cubicBezTo>
                    <a:pt x="0" y="45"/>
                    <a:pt x="12" y="78"/>
                    <a:pt x="33" y="78"/>
                  </a:cubicBezTo>
                  <a:cubicBezTo>
                    <a:pt x="329" y="172"/>
                    <a:pt x="636" y="226"/>
                    <a:pt x="953" y="226"/>
                  </a:cubicBezTo>
                  <a:cubicBezTo>
                    <a:pt x="974" y="226"/>
                    <a:pt x="996" y="205"/>
                    <a:pt x="996" y="183"/>
                  </a:cubicBezTo>
                  <a:cubicBezTo>
                    <a:pt x="996" y="162"/>
                    <a:pt x="974" y="141"/>
                    <a:pt x="953" y="141"/>
                  </a:cubicBezTo>
                  <a:cubicBezTo>
                    <a:pt x="647" y="141"/>
                    <a:pt x="339" y="99"/>
                    <a:pt x="54" y="3"/>
                  </a:cubicBezTo>
                  <a:cubicBezTo>
                    <a:pt x="50" y="1"/>
                    <a:pt x="46" y="0"/>
                    <a:pt x="43" y="0"/>
                  </a:cubicBezTo>
                  <a:close/>
                </a:path>
              </a:pathLst>
            </a:custGeom>
            <a:solidFill>
              <a:srgbClr val="4F2E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824;p68">
              <a:extLst>
                <a:ext uri="{FF2B5EF4-FFF2-40B4-BE49-F238E27FC236}">
                  <a16:creationId xmlns:a16="http://schemas.microsoft.com/office/drawing/2014/main" id="{C758EC3B-AA57-6EFB-3039-66B7D4CB9D27}"/>
                </a:ext>
              </a:extLst>
            </p:cNvPr>
            <p:cNvSpPr/>
            <p:nvPr/>
          </p:nvSpPr>
          <p:spPr>
            <a:xfrm>
              <a:off x="3288675" y="5013025"/>
              <a:ext cx="26250" cy="8075"/>
            </a:xfrm>
            <a:custGeom>
              <a:avLst/>
              <a:gdLst/>
              <a:ahLst/>
              <a:cxnLst/>
              <a:rect l="l" t="t" r="r" b="b"/>
              <a:pathLst>
                <a:path w="1050" h="323" extrusionOk="0">
                  <a:moveTo>
                    <a:pt x="36" y="0"/>
                  </a:moveTo>
                  <a:cubicBezTo>
                    <a:pt x="21" y="0"/>
                    <a:pt x="9" y="8"/>
                    <a:pt x="1" y="15"/>
                  </a:cubicBezTo>
                  <a:cubicBezTo>
                    <a:pt x="1" y="36"/>
                    <a:pt x="1" y="68"/>
                    <a:pt x="22" y="68"/>
                  </a:cubicBezTo>
                  <a:cubicBezTo>
                    <a:pt x="329" y="216"/>
                    <a:pt x="657" y="301"/>
                    <a:pt x="996" y="322"/>
                  </a:cubicBezTo>
                  <a:lnTo>
                    <a:pt x="1007" y="322"/>
                  </a:lnTo>
                  <a:cubicBezTo>
                    <a:pt x="1028" y="322"/>
                    <a:pt x="1038" y="311"/>
                    <a:pt x="1038" y="290"/>
                  </a:cubicBezTo>
                  <a:cubicBezTo>
                    <a:pt x="1049" y="269"/>
                    <a:pt x="1028" y="248"/>
                    <a:pt x="1007" y="248"/>
                  </a:cubicBezTo>
                  <a:cubicBezTo>
                    <a:pt x="678" y="216"/>
                    <a:pt x="361" y="132"/>
                    <a:pt x="54" y="5"/>
                  </a:cubicBezTo>
                  <a:cubicBezTo>
                    <a:pt x="48" y="1"/>
                    <a:pt x="42" y="0"/>
                    <a:pt x="36" y="0"/>
                  </a:cubicBezTo>
                  <a:close/>
                </a:path>
              </a:pathLst>
            </a:custGeom>
            <a:solidFill>
              <a:srgbClr val="4F2E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825;p68">
              <a:extLst>
                <a:ext uri="{FF2B5EF4-FFF2-40B4-BE49-F238E27FC236}">
                  <a16:creationId xmlns:a16="http://schemas.microsoft.com/office/drawing/2014/main" id="{42D8A3A3-25B8-270E-0FB6-EB77CAA80C37}"/>
                </a:ext>
              </a:extLst>
            </p:cNvPr>
            <p:cNvSpPr/>
            <p:nvPr/>
          </p:nvSpPr>
          <p:spPr>
            <a:xfrm>
              <a:off x="3335800" y="4982850"/>
              <a:ext cx="17775" cy="15200"/>
            </a:xfrm>
            <a:custGeom>
              <a:avLst/>
              <a:gdLst/>
              <a:ahLst/>
              <a:cxnLst/>
              <a:rect l="l" t="t" r="r" b="b"/>
              <a:pathLst>
                <a:path w="711" h="608" extrusionOk="0">
                  <a:moveTo>
                    <a:pt x="45" y="0"/>
                  </a:moveTo>
                  <a:cubicBezTo>
                    <a:pt x="31" y="0"/>
                    <a:pt x="18" y="8"/>
                    <a:pt x="11" y="15"/>
                  </a:cubicBezTo>
                  <a:cubicBezTo>
                    <a:pt x="0" y="36"/>
                    <a:pt x="0" y="57"/>
                    <a:pt x="21" y="68"/>
                  </a:cubicBezTo>
                  <a:cubicBezTo>
                    <a:pt x="254" y="206"/>
                    <a:pt x="466" y="386"/>
                    <a:pt x="625" y="598"/>
                  </a:cubicBezTo>
                  <a:cubicBezTo>
                    <a:pt x="635" y="608"/>
                    <a:pt x="647" y="608"/>
                    <a:pt x="657" y="608"/>
                  </a:cubicBezTo>
                  <a:lnTo>
                    <a:pt x="689" y="608"/>
                  </a:lnTo>
                  <a:cubicBezTo>
                    <a:pt x="699" y="587"/>
                    <a:pt x="710" y="565"/>
                    <a:pt x="689" y="544"/>
                  </a:cubicBezTo>
                  <a:cubicBezTo>
                    <a:pt x="519" y="322"/>
                    <a:pt x="308" y="142"/>
                    <a:pt x="64" y="5"/>
                  </a:cubicBezTo>
                  <a:cubicBezTo>
                    <a:pt x="58" y="2"/>
                    <a:pt x="51" y="0"/>
                    <a:pt x="45" y="0"/>
                  </a:cubicBezTo>
                  <a:close/>
                </a:path>
              </a:pathLst>
            </a:custGeom>
            <a:solidFill>
              <a:srgbClr val="4F2E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826;p68">
              <a:extLst>
                <a:ext uri="{FF2B5EF4-FFF2-40B4-BE49-F238E27FC236}">
                  <a16:creationId xmlns:a16="http://schemas.microsoft.com/office/drawing/2014/main" id="{6CB55855-45C0-429E-B41D-3DD9541B4248}"/>
                </a:ext>
              </a:extLst>
            </p:cNvPr>
            <p:cNvSpPr/>
            <p:nvPr/>
          </p:nvSpPr>
          <p:spPr>
            <a:xfrm>
              <a:off x="3333425" y="4877200"/>
              <a:ext cx="174425" cy="148000"/>
            </a:xfrm>
            <a:custGeom>
              <a:avLst/>
              <a:gdLst/>
              <a:ahLst/>
              <a:cxnLst/>
              <a:rect l="l" t="t" r="r" b="b"/>
              <a:pathLst>
                <a:path w="6977" h="5920" extrusionOk="0">
                  <a:moveTo>
                    <a:pt x="5994" y="0"/>
                  </a:moveTo>
                  <a:cubicBezTo>
                    <a:pt x="5830" y="0"/>
                    <a:pt x="5664" y="39"/>
                    <a:pt x="5527" y="133"/>
                  </a:cubicBezTo>
                  <a:cubicBezTo>
                    <a:pt x="5219" y="356"/>
                    <a:pt x="5325" y="726"/>
                    <a:pt x="5325" y="1044"/>
                  </a:cubicBezTo>
                  <a:cubicBezTo>
                    <a:pt x="5336" y="1351"/>
                    <a:pt x="5336" y="1658"/>
                    <a:pt x="5273" y="1965"/>
                  </a:cubicBezTo>
                  <a:cubicBezTo>
                    <a:pt x="5082" y="2907"/>
                    <a:pt x="4278" y="3617"/>
                    <a:pt x="3409" y="4008"/>
                  </a:cubicBezTo>
                  <a:cubicBezTo>
                    <a:pt x="2530" y="4410"/>
                    <a:pt x="1567" y="4570"/>
                    <a:pt x="657" y="4855"/>
                  </a:cubicBezTo>
                  <a:cubicBezTo>
                    <a:pt x="498" y="4908"/>
                    <a:pt x="349" y="4961"/>
                    <a:pt x="222" y="5057"/>
                  </a:cubicBezTo>
                  <a:cubicBezTo>
                    <a:pt x="95" y="5162"/>
                    <a:pt x="0" y="5311"/>
                    <a:pt x="22" y="5469"/>
                  </a:cubicBezTo>
                  <a:cubicBezTo>
                    <a:pt x="43" y="5649"/>
                    <a:pt x="191" y="5787"/>
                    <a:pt x="349" y="5850"/>
                  </a:cubicBezTo>
                  <a:cubicBezTo>
                    <a:pt x="509" y="5914"/>
                    <a:pt x="688" y="5914"/>
                    <a:pt x="858" y="5914"/>
                  </a:cubicBezTo>
                  <a:cubicBezTo>
                    <a:pt x="1060" y="5917"/>
                    <a:pt x="1264" y="5920"/>
                    <a:pt x="1469" y="5920"/>
                  </a:cubicBezTo>
                  <a:cubicBezTo>
                    <a:pt x="2579" y="5920"/>
                    <a:pt x="3702" y="5838"/>
                    <a:pt x="4659" y="5311"/>
                  </a:cubicBezTo>
                  <a:cubicBezTo>
                    <a:pt x="5368" y="4930"/>
                    <a:pt x="5929" y="4326"/>
                    <a:pt x="6363" y="3648"/>
                  </a:cubicBezTo>
                  <a:cubicBezTo>
                    <a:pt x="6744" y="3055"/>
                    <a:pt x="6967" y="2389"/>
                    <a:pt x="6977" y="1679"/>
                  </a:cubicBezTo>
                  <a:cubicBezTo>
                    <a:pt x="6977" y="1552"/>
                    <a:pt x="6977" y="1436"/>
                    <a:pt x="6956" y="1309"/>
                  </a:cubicBezTo>
                  <a:cubicBezTo>
                    <a:pt x="6934" y="1065"/>
                    <a:pt x="6871" y="843"/>
                    <a:pt x="6797" y="620"/>
                  </a:cubicBezTo>
                  <a:cubicBezTo>
                    <a:pt x="6723" y="441"/>
                    <a:pt x="6670" y="239"/>
                    <a:pt x="6501" y="123"/>
                  </a:cubicBezTo>
                  <a:cubicBezTo>
                    <a:pt x="6384" y="38"/>
                    <a:pt x="6247" y="6"/>
                    <a:pt x="6109" y="6"/>
                  </a:cubicBezTo>
                  <a:cubicBezTo>
                    <a:pt x="6071" y="2"/>
                    <a:pt x="6033" y="0"/>
                    <a:pt x="5994" y="0"/>
                  </a:cubicBezTo>
                  <a:close/>
                </a:path>
              </a:pathLst>
            </a:custGeom>
            <a:solidFill>
              <a:srgbClr val="9D5C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827;p68">
              <a:extLst>
                <a:ext uri="{FF2B5EF4-FFF2-40B4-BE49-F238E27FC236}">
                  <a16:creationId xmlns:a16="http://schemas.microsoft.com/office/drawing/2014/main" id="{B23A85F6-13DD-0203-80A0-7F5CD4902745}"/>
                </a:ext>
              </a:extLst>
            </p:cNvPr>
            <p:cNvSpPr/>
            <p:nvPr/>
          </p:nvSpPr>
          <p:spPr>
            <a:xfrm>
              <a:off x="3350900" y="4992475"/>
              <a:ext cx="16425" cy="5575"/>
            </a:xfrm>
            <a:custGeom>
              <a:avLst/>
              <a:gdLst/>
              <a:ahLst/>
              <a:cxnLst/>
              <a:rect l="l" t="t" r="r" b="b"/>
              <a:pathLst>
                <a:path w="657" h="223" extrusionOk="0">
                  <a:moveTo>
                    <a:pt x="614" y="1"/>
                  </a:moveTo>
                  <a:cubicBezTo>
                    <a:pt x="413" y="32"/>
                    <a:pt x="222" y="86"/>
                    <a:pt x="43" y="138"/>
                  </a:cubicBezTo>
                  <a:cubicBezTo>
                    <a:pt x="21" y="149"/>
                    <a:pt x="0" y="170"/>
                    <a:pt x="10" y="191"/>
                  </a:cubicBezTo>
                  <a:cubicBezTo>
                    <a:pt x="21" y="213"/>
                    <a:pt x="31" y="223"/>
                    <a:pt x="53" y="223"/>
                  </a:cubicBezTo>
                  <a:lnTo>
                    <a:pt x="64" y="213"/>
                  </a:lnTo>
                  <a:cubicBezTo>
                    <a:pt x="243" y="159"/>
                    <a:pt x="434" y="107"/>
                    <a:pt x="624" y="75"/>
                  </a:cubicBezTo>
                  <a:cubicBezTo>
                    <a:pt x="646" y="75"/>
                    <a:pt x="657" y="53"/>
                    <a:pt x="657" y="32"/>
                  </a:cubicBezTo>
                  <a:cubicBezTo>
                    <a:pt x="657" y="11"/>
                    <a:pt x="635" y="1"/>
                    <a:pt x="614" y="1"/>
                  </a:cubicBezTo>
                  <a:close/>
                </a:path>
              </a:pathLst>
            </a:custGeom>
            <a:solidFill>
              <a:srgbClr val="4F2E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828;p68">
              <a:extLst>
                <a:ext uri="{FF2B5EF4-FFF2-40B4-BE49-F238E27FC236}">
                  <a16:creationId xmlns:a16="http://schemas.microsoft.com/office/drawing/2014/main" id="{CC2F0E64-BEB4-9DEF-14F4-1598AFA1FA2A}"/>
                </a:ext>
              </a:extLst>
            </p:cNvPr>
            <p:cNvSpPr/>
            <p:nvPr/>
          </p:nvSpPr>
          <p:spPr>
            <a:xfrm>
              <a:off x="3431350" y="4991675"/>
              <a:ext cx="17225" cy="9025"/>
            </a:xfrm>
            <a:custGeom>
              <a:avLst/>
              <a:gdLst/>
              <a:ahLst/>
              <a:cxnLst/>
              <a:rect l="l" t="t" r="r" b="b"/>
              <a:pathLst>
                <a:path w="689" h="361" extrusionOk="0">
                  <a:moveTo>
                    <a:pt x="618" y="0"/>
                  </a:moveTo>
                  <a:cubicBezTo>
                    <a:pt x="393" y="0"/>
                    <a:pt x="153" y="115"/>
                    <a:pt x="22" y="308"/>
                  </a:cubicBezTo>
                  <a:cubicBezTo>
                    <a:pt x="1" y="318"/>
                    <a:pt x="11" y="351"/>
                    <a:pt x="32" y="361"/>
                  </a:cubicBezTo>
                  <a:lnTo>
                    <a:pt x="53" y="361"/>
                  </a:lnTo>
                  <a:cubicBezTo>
                    <a:pt x="64" y="361"/>
                    <a:pt x="74" y="361"/>
                    <a:pt x="85" y="351"/>
                  </a:cubicBezTo>
                  <a:cubicBezTo>
                    <a:pt x="202" y="185"/>
                    <a:pt x="389" y="83"/>
                    <a:pt x="590" y="83"/>
                  </a:cubicBezTo>
                  <a:cubicBezTo>
                    <a:pt x="608" y="83"/>
                    <a:pt x="627" y="84"/>
                    <a:pt x="646" y="85"/>
                  </a:cubicBezTo>
                  <a:cubicBezTo>
                    <a:pt x="667" y="85"/>
                    <a:pt x="688" y="64"/>
                    <a:pt x="688" y="43"/>
                  </a:cubicBezTo>
                  <a:cubicBezTo>
                    <a:pt x="688" y="22"/>
                    <a:pt x="667" y="1"/>
                    <a:pt x="646" y="1"/>
                  </a:cubicBezTo>
                  <a:cubicBezTo>
                    <a:pt x="637" y="0"/>
                    <a:pt x="627" y="0"/>
                    <a:pt x="618" y="0"/>
                  </a:cubicBezTo>
                  <a:close/>
                </a:path>
              </a:pathLst>
            </a:custGeom>
            <a:solidFill>
              <a:srgbClr val="4F2E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829;p68">
              <a:extLst>
                <a:ext uri="{FF2B5EF4-FFF2-40B4-BE49-F238E27FC236}">
                  <a16:creationId xmlns:a16="http://schemas.microsoft.com/office/drawing/2014/main" id="{6CAB59DD-A193-8F55-A433-3F96354025B2}"/>
                </a:ext>
              </a:extLst>
            </p:cNvPr>
            <p:cNvSpPr/>
            <p:nvPr/>
          </p:nvSpPr>
          <p:spPr>
            <a:xfrm>
              <a:off x="3458075" y="4876825"/>
              <a:ext cx="54825" cy="70500"/>
            </a:xfrm>
            <a:custGeom>
              <a:avLst/>
              <a:gdLst/>
              <a:ahLst/>
              <a:cxnLst/>
              <a:rect l="l" t="t" r="r" b="b"/>
              <a:pathLst>
                <a:path w="2193" h="2820" extrusionOk="0">
                  <a:moveTo>
                    <a:pt x="1152" y="1"/>
                  </a:moveTo>
                  <a:cubicBezTo>
                    <a:pt x="1107" y="1"/>
                    <a:pt x="1062" y="5"/>
                    <a:pt x="1017" y="11"/>
                  </a:cubicBezTo>
                  <a:cubicBezTo>
                    <a:pt x="805" y="32"/>
                    <a:pt x="604" y="117"/>
                    <a:pt x="445" y="265"/>
                  </a:cubicBezTo>
                  <a:cubicBezTo>
                    <a:pt x="233" y="466"/>
                    <a:pt x="170" y="720"/>
                    <a:pt x="160" y="1006"/>
                  </a:cubicBezTo>
                  <a:cubicBezTo>
                    <a:pt x="149" y="1482"/>
                    <a:pt x="96" y="1948"/>
                    <a:pt x="11" y="2414"/>
                  </a:cubicBezTo>
                  <a:cubicBezTo>
                    <a:pt x="0" y="2467"/>
                    <a:pt x="0" y="2520"/>
                    <a:pt x="22" y="2562"/>
                  </a:cubicBezTo>
                  <a:cubicBezTo>
                    <a:pt x="54" y="2604"/>
                    <a:pt x="96" y="2615"/>
                    <a:pt x="139" y="2626"/>
                  </a:cubicBezTo>
                  <a:cubicBezTo>
                    <a:pt x="644" y="2758"/>
                    <a:pt x="1164" y="2820"/>
                    <a:pt x="1686" y="2820"/>
                  </a:cubicBezTo>
                  <a:cubicBezTo>
                    <a:pt x="1830" y="2820"/>
                    <a:pt x="1974" y="2815"/>
                    <a:pt x="2118" y="2806"/>
                  </a:cubicBezTo>
                  <a:cubicBezTo>
                    <a:pt x="2192" y="2795"/>
                    <a:pt x="2192" y="2044"/>
                    <a:pt x="2192" y="1959"/>
                  </a:cubicBezTo>
                  <a:cubicBezTo>
                    <a:pt x="2181" y="1694"/>
                    <a:pt x="2150" y="1397"/>
                    <a:pt x="2087" y="1143"/>
                  </a:cubicBezTo>
                  <a:cubicBezTo>
                    <a:pt x="2023" y="921"/>
                    <a:pt x="1927" y="710"/>
                    <a:pt x="1811" y="498"/>
                  </a:cubicBezTo>
                  <a:cubicBezTo>
                    <a:pt x="1727" y="339"/>
                    <a:pt x="1621" y="159"/>
                    <a:pt x="1451" y="64"/>
                  </a:cubicBezTo>
                  <a:cubicBezTo>
                    <a:pt x="1355" y="19"/>
                    <a:pt x="1255" y="1"/>
                    <a:pt x="1152" y="1"/>
                  </a:cubicBezTo>
                  <a:close/>
                </a:path>
              </a:pathLst>
            </a:custGeom>
            <a:solidFill>
              <a:srgbClr val="839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830;p68">
              <a:extLst>
                <a:ext uri="{FF2B5EF4-FFF2-40B4-BE49-F238E27FC236}">
                  <a16:creationId xmlns:a16="http://schemas.microsoft.com/office/drawing/2014/main" id="{008516B6-F2BE-6163-3550-11F4FB5F8A5B}"/>
                </a:ext>
              </a:extLst>
            </p:cNvPr>
            <p:cNvSpPr/>
            <p:nvPr/>
          </p:nvSpPr>
          <p:spPr>
            <a:xfrm>
              <a:off x="3460725" y="4873975"/>
              <a:ext cx="36300" cy="26425"/>
            </a:xfrm>
            <a:custGeom>
              <a:avLst/>
              <a:gdLst/>
              <a:ahLst/>
              <a:cxnLst/>
              <a:rect l="l" t="t" r="r" b="b"/>
              <a:pathLst>
                <a:path w="1452" h="1057" extrusionOk="0">
                  <a:moveTo>
                    <a:pt x="976" y="0"/>
                  </a:moveTo>
                  <a:cubicBezTo>
                    <a:pt x="912" y="0"/>
                    <a:pt x="848" y="8"/>
                    <a:pt x="784" y="19"/>
                  </a:cubicBezTo>
                  <a:cubicBezTo>
                    <a:pt x="551" y="61"/>
                    <a:pt x="308" y="156"/>
                    <a:pt x="170" y="358"/>
                  </a:cubicBezTo>
                  <a:cubicBezTo>
                    <a:pt x="22" y="548"/>
                    <a:pt x="0" y="824"/>
                    <a:pt x="0" y="1057"/>
                  </a:cubicBezTo>
                  <a:cubicBezTo>
                    <a:pt x="22" y="993"/>
                    <a:pt x="54" y="940"/>
                    <a:pt x="85" y="887"/>
                  </a:cubicBezTo>
                  <a:cubicBezTo>
                    <a:pt x="117" y="824"/>
                    <a:pt x="127" y="760"/>
                    <a:pt x="160" y="697"/>
                  </a:cubicBezTo>
                  <a:cubicBezTo>
                    <a:pt x="223" y="559"/>
                    <a:pt x="329" y="443"/>
                    <a:pt x="445" y="358"/>
                  </a:cubicBezTo>
                  <a:cubicBezTo>
                    <a:pt x="636" y="231"/>
                    <a:pt x="868" y="167"/>
                    <a:pt x="1101" y="156"/>
                  </a:cubicBezTo>
                  <a:cubicBezTo>
                    <a:pt x="1125" y="154"/>
                    <a:pt x="1149" y="153"/>
                    <a:pt x="1174" y="153"/>
                  </a:cubicBezTo>
                  <a:cubicBezTo>
                    <a:pt x="1281" y="153"/>
                    <a:pt x="1391" y="176"/>
                    <a:pt x="1451" y="262"/>
                  </a:cubicBezTo>
                  <a:cubicBezTo>
                    <a:pt x="1398" y="146"/>
                    <a:pt x="1292" y="61"/>
                    <a:pt x="1165" y="29"/>
                  </a:cubicBezTo>
                  <a:cubicBezTo>
                    <a:pt x="1102" y="8"/>
                    <a:pt x="1039" y="0"/>
                    <a:pt x="976" y="0"/>
                  </a:cubicBezTo>
                  <a:close/>
                </a:path>
              </a:pathLst>
            </a:custGeom>
            <a:solidFill>
              <a:srgbClr val="658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831;p68">
              <a:extLst>
                <a:ext uri="{FF2B5EF4-FFF2-40B4-BE49-F238E27FC236}">
                  <a16:creationId xmlns:a16="http://schemas.microsoft.com/office/drawing/2014/main" id="{8E09FC4D-9282-F430-D25B-C56709831007}"/>
                </a:ext>
              </a:extLst>
            </p:cNvPr>
            <p:cNvSpPr/>
            <p:nvPr/>
          </p:nvSpPr>
          <p:spPr>
            <a:xfrm>
              <a:off x="3457300" y="4898250"/>
              <a:ext cx="6625" cy="44750"/>
            </a:xfrm>
            <a:custGeom>
              <a:avLst/>
              <a:gdLst/>
              <a:ahLst/>
              <a:cxnLst/>
              <a:rect l="l" t="t" r="r" b="b"/>
              <a:pathLst>
                <a:path w="265" h="1790" extrusionOk="0">
                  <a:moveTo>
                    <a:pt x="201" y="1"/>
                  </a:moveTo>
                  <a:cubicBezTo>
                    <a:pt x="180" y="1"/>
                    <a:pt x="159" y="22"/>
                    <a:pt x="170" y="43"/>
                  </a:cubicBezTo>
                  <a:cubicBezTo>
                    <a:pt x="191" y="615"/>
                    <a:pt x="137" y="1176"/>
                    <a:pt x="0" y="1737"/>
                  </a:cubicBezTo>
                  <a:cubicBezTo>
                    <a:pt x="0" y="1747"/>
                    <a:pt x="0" y="1758"/>
                    <a:pt x="10" y="1769"/>
                  </a:cubicBezTo>
                  <a:cubicBezTo>
                    <a:pt x="10" y="1780"/>
                    <a:pt x="21" y="1780"/>
                    <a:pt x="31" y="1780"/>
                  </a:cubicBezTo>
                  <a:lnTo>
                    <a:pt x="95" y="1790"/>
                  </a:lnTo>
                  <a:cubicBezTo>
                    <a:pt x="116" y="1790"/>
                    <a:pt x="137" y="1780"/>
                    <a:pt x="137" y="1758"/>
                  </a:cubicBezTo>
                  <a:cubicBezTo>
                    <a:pt x="137" y="1737"/>
                    <a:pt x="127" y="1716"/>
                    <a:pt x="106" y="1716"/>
                  </a:cubicBezTo>
                  <a:lnTo>
                    <a:pt x="85" y="1716"/>
                  </a:lnTo>
                  <a:cubicBezTo>
                    <a:pt x="222" y="1166"/>
                    <a:pt x="264" y="604"/>
                    <a:pt x="243" y="32"/>
                  </a:cubicBezTo>
                  <a:cubicBezTo>
                    <a:pt x="243" y="11"/>
                    <a:pt x="222" y="1"/>
                    <a:pt x="201" y="1"/>
                  </a:cubicBezTo>
                  <a:close/>
                </a:path>
              </a:pathLst>
            </a:custGeom>
            <a:solidFill>
              <a:srgbClr val="658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832;p68">
              <a:extLst>
                <a:ext uri="{FF2B5EF4-FFF2-40B4-BE49-F238E27FC236}">
                  <a16:creationId xmlns:a16="http://schemas.microsoft.com/office/drawing/2014/main" id="{D00D291B-4861-10A2-4383-263A84C8947F}"/>
                </a:ext>
              </a:extLst>
            </p:cNvPr>
            <p:cNvSpPr/>
            <p:nvPr/>
          </p:nvSpPr>
          <p:spPr>
            <a:xfrm>
              <a:off x="3502000" y="4920500"/>
              <a:ext cx="11150" cy="28600"/>
            </a:xfrm>
            <a:custGeom>
              <a:avLst/>
              <a:gdLst/>
              <a:ahLst/>
              <a:cxnLst/>
              <a:rect l="l" t="t" r="r" b="b"/>
              <a:pathLst>
                <a:path w="446" h="1144" extrusionOk="0">
                  <a:moveTo>
                    <a:pt x="403" y="0"/>
                  </a:moveTo>
                  <a:cubicBezTo>
                    <a:pt x="382" y="0"/>
                    <a:pt x="372" y="10"/>
                    <a:pt x="361" y="43"/>
                  </a:cubicBezTo>
                  <a:cubicBezTo>
                    <a:pt x="351" y="349"/>
                    <a:pt x="319" y="657"/>
                    <a:pt x="266" y="963"/>
                  </a:cubicBezTo>
                  <a:cubicBezTo>
                    <a:pt x="266" y="995"/>
                    <a:pt x="255" y="1027"/>
                    <a:pt x="234" y="1048"/>
                  </a:cubicBezTo>
                  <a:cubicBezTo>
                    <a:pt x="229" y="1053"/>
                    <a:pt x="218" y="1056"/>
                    <a:pt x="205" y="1056"/>
                  </a:cubicBezTo>
                  <a:cubicBezTo>
                    <a:pt x="192" y="1056"/>
                    <a:pt x="176" y="1053"/>
                    <a:pt x="160" y="1048"/>
                  </a:cubicBezTo>
                  <a:cubicBezTo>
                    <a:pt x="143" y="1048"/>
                    <a:pt x="125" y="1046"/>
                    <a:pt x="107" y="1046"/>
                  </a:cubicBezTo>
                  <a:cubicBezTo>
                    <a:pt x="79" y="1046"/>
                    <a:pt x="52" y="1050"/>
                    <a:pt x="33" y="1069"/>
                  </a:cubicBezTo>
                  <a:cubicBezTo>
                    <a:pt x="12" y="1080"/>
                    <a:pt x="1" y="1101"/>
                    <a:pt x="12" y="1122"/>
                  </a:cubicBezTo>
                  <a:cubicBezTo>
                    <a:pt x="22" y="1133"/>
                    <a:pt x="33" y="1144"/>
                    <a:pt x="54" y="1144"/>
                  </a:cubicBezTo>
                  <a:cubicBezTo>
                    <a:pt x="54" y="1144"/>
                    <a:pt x="64" y="1144"/>
                    <a:pt x="75" y="1133"/>
                  </a:cubicBezTo>
                  <a:cubicBezTo>
                    <a:pt x="81" y="1128"/>
                    <a:pt x="91" y="1125"/>
                    <a:pt x="104" y="1125"/>
                  </a:cubicBezTo>
                  <a:cubicBezTo>
                    <a:pt x="118" y="1125"/>
                    <a:pt x="133" y="1128"/>
                    <a:pt x="149" y="1133"/>
                  </a:cubicBezTo>
                  <a:cubicBezTo>
                    <a:pt x="166" y="1133"/>
                    <a:pt x="185" y="1134"/>
                    <a:pt x="205" y="1134"/>
                  </a:cubicBezTo>
                  <a:cubicBezTo>
                    <a:pt x="233" y="1134"/>
                    <a:pt x="262" y="1131"/>
                    <a:pt x="287" y="1111"/>
                  </a:cubicBezTo>
                  <a:cubicBezTo>
                    <a:pt x="330" y="1080"/>
                    <a:pt x="340" y="1027"/>
                    <a:pt x="340" y="984"/>
                  </a:cubicBezTo>
                  <a:cubicBezTo>
                    <a:pt x="393" y="667"/>
                    <a:pt x="424" y="360"/>
                    <a:pt x="446" y="43"/>
                  </a:cubicBezTo>
                  <a:cubicBezTo>
                    <a:pt x="446" y="21"/>
                    <a:pt x="424" y="0"/>
                    <a:pt x="403" y="0"/>
                  </a:cubicBezTo>
                  <a:close/>
                </a:path>
              </a:pathLst>
            </a:custGeom>
            <a:solidFill>
              <a:srgbClr val="658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833;p68">
              <a:extLst>
                <a:ext uri="{FF2B5EF4-FFF2-40B4-BE49-F238E27FC236}">
                  <a16:creationId xmlns:a16="http://schemas.microsoft.com/office/drawing/2014/main" id="{AF76EBEF-77D8-ADE4-5E37-2049D6F2C9E1}"/>
                </a:ext>
              </a:extLst>
            </p:cNvPr>
            <p:cNvSpPr/>
            <p:nvPr/>
          </p:nvSpPr>
          <p:spPr>
            <a:xfrm>
              <a:off x="3458875" y="4932675"/>
              <a:ext cx="52700" cy="8500"/>
            </a:xfrm>
            <a:custGeom>
              <a:avLst/>
              <a:gdLst/>
              <a:ahLst/>
              <a:cxnLst/>
              <a:rect l="l" t="t" r="r" b="b"/>
              <a:pathLst>
                <a:path w="2108" h="340" extrusionOk="0">
                  <a:moveTo>
                    <a:pt x="53" y="0"/>
                  </a:moveTo>
                  <a:cubicBezTo>
                    <a:pt x="32" y="0"/>
                    <a:pt x="11" y="10"/>
                    <a:pt x="11" y="32"/>
                  </a:cubicBezTo>
                  <a:cubicBezTo>
                    <a:pt x="1" y="53"/>
                    <a:pt x="11" y="74"/>
                    <a:pt x="32" y="85"/>
                  </a:cubicBezTo>
                  <a:cubicBezTo>
                    <a:pt x="699" y="222"/>
                    <a:pt x="1387" y="318"/>
                    <a:pt x="2065" y="339"/>
                  </a:cubicBezTo>
                  <a:lnTo>
                    <a:pt x="2076" y="339"/>
                  </a:lnTo>
                  <a:cubicBezTo>
                    <a:pt x="2097" y="339"/>
                    <a:pt x="2107" y="318"/>
                    <a:pt x="2107" y="297"/>
                  </a:cubicBezTo>
                  <a:cubicBezTo>
                    <a:pt x="2107" y="276"/>
                    <a:pt x="2097" y="265"/>
                    <a:pt x="2076" y="254"/>
                  </a:cubicBezTo>
                  <a:cubicBezTo>
                    <a:pt x="1398" y="233"/>
                    <a:pt x="721" y="148"/>
                    <a:pt x="53" y="0"/>
                  </a:cubicBezTo>
                  <a:close/>
                </a:path>
              </a:pathLst>
            </a:custGeom>
            <a:solidFill>
              <a:srgbClr val="658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834;p68">
              <a:extLst>
                <a:ext uri="{FF2B5EF4-FFF2-40B4-BE49-F238E27FC236}">
                  <a16:creationId xmlns:a16="http://schemas.microsoft.com/office/drawing/2014/main" id="{7E14D40B-3AB9-C2FE-56E4-7FA8805DED40}"/>
                </a:ext>
              </a:extLst>
            </p:cNvPr>
            <p:cNvSpPr/>
            <p:nvPr/>
          </p:nvSpPr>
          <p:spPr>
            <a:xfrm>
              <a:off x="3373125" y="4739475"/>
              <a:ext cx="95825" cy="121825"/>
            </a:xfrm>
            <a:custGeom>
              <a:avLst/>
              <a:gdLst/>
              <a:ahLst/>
              <a:cxnLst/>
              <a:rect l="l" t="t" r="r" b="b"/>
              <a:pathLst>
                <a:path w="3833" h="4873" extrusionOk="0">
                  <a:moveTo>
                    <a:pt x="2152" y="1"/>
                  </a:moveTo>
                  <a:cubicBezTo>
                    <a:pt x="2081" y="1"/>
                    <a:pt x="2009" y="4"/>
                    <a:pt x="1937" y="10"/>
                  </a:cubicBezTo>
                  <a:cubicBezTo>
                    <a:pt x="1472" y="42"/>
                    <a:pt x="996" y="179"/>
                    <a:pt x="667" y="518"/>
                  </a:cubicBezTo>
                  <a:cubicBezTo>
                    <a:pt x="403" y="793"/>
                    <a:pt x="276" y="1185"/>
                    <a:pt x="191" y="1556"/>
                  </a:cubicBezTo>
                  <a:cubicBezTo>
                    <a:pt x="43" y="2212"/>
                    <a:pt x="0" y="2890"/>
                    <a:pt x="95" y="3557"/>
                  </a:cubicBezTo>
                  <a:cubicBezTo>
                    <a:pt x="138" y="3853"/>
                    <a:pt x="212" y="4150"/>
                    <a:pt x="392" y="4393"/>
                  </a:cubicBezTo>
                  <a:cubicBezTo>
                    <a:pt x="628" y="4711"/>
                    <a:pt x="1034" y="4872"/>
                    <a:pt x="1439" y="4872"/>
                  </a:cubicBezTo>
                  <a:cubicBezTo>
                    <a:pt x="1506" y="4872"/>
                    <a:pt x="1574" y="4868"/>
                    <a:pt x="1641" y="4859"/>
                  </a:cubicBezTo>
                  <a:cubicBezTo>
                    <a:pt x="2107" y="4785"/>
                    <a:pt x="2520" y="4510"/>
                    <a:pt x="2827" y="4150"/>
                  </a:cubicBezTo>
                  <a:cubicBezTo>
                    <a:pt x="3134" y="3800"/>
                    <a:pt x="3335" y="3366"/>
                    <a:pt x="3515" y="2932"/>
                  </a:cubicBezTo>
                  <a:cubicBezTo>
                    <a:pt x="3685" y="2498"/>
                    <a:pt x="3833" y="2021"/>
                    <a:pt x="3758" y="1545"/>
                  </a:cubicBezTo>
                  <a:cubicBezTo>
                    <a:pt x="3706" y="1174"/>
                    <a:pt x="3515" y="751"/>
                    <a:pt x="3261" y="466"/>
                  </a:cubicBezTo>
                  <a:cubicBezTo>
                    <a:pt x="3113" y="306"/>
                    <a:pt x="2933" y="169"/>
                    <a:pt x="2721" y="95"/>
                  </a:cubicBezTo>
                  <a:cubicBezTo>
                    <a:pt x="2535" y="25"/>
                    <a:pt x="2345" y="1"/>
                    <a:pt x="2152" y="1"/>
                  </a:cubicBezTo>
                  <a:close/>
                </a:path>
              </a:pathLst>
            </a:custGeom>
            <a:solidFill>
              <a:srgbClr val="9D5C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835;p68">
              <a:extLst>
                <a:ext uri="{FF2B5EF4-FFF2-40B4-BE49-F238E27FC236}">
                  <a16:creationId xmlns:a16="http://schemas.microsoft.com/office/drawing/2014/main" id="{4C0198E7-F602-C241-AFC3-E61134721965}"/>
                </a:ext>
              </a:extLst>
            </p:cNvPr>
            <p:cNvSpPr/>
            <p:nvPr/>
          </p:nvSpPr>
          <p:spPr>
            <a:xfrm>
              <a:off x="3378425" y="4732500"/>
              <a:ext cx="96900" cy="66350"/>
            </a:xfrm>
            <a:custGeom>
              <a:avLst/>
              <a:gdLst/>
              <a:ahLst/>
              <a:cxnLst/>
              <a:rect l="l" t="t" r="r" b="b"/>
              <a:pathLst>
                <a:path w="3876" h="2654" extrusionOk="0">
                  <a:moveTo>
                    <a:pt x="1779" y="1"/>
                  </a:moveTo>
                  <a:cubicBezTo>
                    <a:pt x="1506" y="1"/>
                    <a:pt x="1233" y="48"/>
                    <a:pt x="984" y="152"/>
                  </a:cubicBezTo>
                  <a:cubicBezTo>
                    <a:pt x="551" y="331"/>
                    <a:pt x="180" y="702"/>
                    <a:pt x="43" y="1157"/>
                  </a:cubicBezTo>
                  <a:cubicBezTo>
                    <a:pt x="21" y="1263"/>
                    <a:pt x="0" y="1380"/>
                    <a:pt x="53" y="1486"/>
                  </a:cubicBezTo>
                  <a:cubicBezTo>
                    <a:pt x="106" y="1592"/>
                    <a:pt x="212" y="1592"/>
                    <a:pt x="318" y="1623"/>
                  </a:cubicBezTo>
                  <a:cubicBezTo>
                    <a:pt x="445" y="1655"/>
                    <a:pt x="561" y="1697"/>
                    <a:pt x="699" y="1708"/>
                  </a:cubicBezTo>
                  <a:cubicBezTo>
                    <a:pt x="842" y="1724"/>
                    <a:pt x="987" y="1729"/>
                    <a:pt x="1134" y="1729"/>
                  </a:cubicBezTo>
                  <a:cubicBezTo>
                    <a:pt x="1281" y="1729"/>
                    <a:pt x="1429" y="1724"/>
                    <a:pt x="1577" y="1719"/>
                  </a:cubicBezTo>
                  <a:lnTo>
                    <a:pt x="1715" y="1719"/>
                  </a:lnTo>
                  <a:cubicBezTo>
                    <a:pt x="2064" y="1697"/>
                    <a:pt x="2414" y="1665"/>
                    <a:pt x="2763" y="1613"/>
                  </a:cubicBezTo>
                  <a:cubicBezTo>
                    <a:pt x="2774" y="1973"/>
                    <a:pt x="2880" y="2333"/>
                    <a:pt x="3059" y="2650"/>
                  </a:cubicBezTo>
                  <a:cubicBezTo>
                    <a:pt x="3061" y="2653"/>
                    <a:pt x="3064" y="2654"/>
                    <a:pt x="3070" y="2654"/>
                  </a:cubicBezTo>
                  <a:cubicBezTo>
                    <a:pt x="3113" y="2654"/>
                    <a:pt x="3274" y="2587"/>
                    <a:pt x="3292" y="2587"/>
                  </a:cubicBezTo>
                  <a:cubicBezTo>
                    <a:pt x="3367" y="2544"/>
                    <a:pt x="3441" y="2502"/>
                    <a:pt x="3504" y="2449"/>
                  </a:cubicBezTo>
                  <a:cubicBezTo>
                    <a:pt x="3631" y="2333"/>
                    <a:pt x="3727" y="2184"/>
                    <a:pt x="3769" y="2025"/>
                  </a:cubicBezTo>
                  <a:cubicBezTo>
                    <a:pt x="3875" y="1655"/>
                    <a:pt x="3779" y="1274"/>
                    <a:pt x="3600" y="945"/>
                  </a:cubicBezTo>
                  <a:cubicBezTo>
                    <a:pt x="3536" y="818"/>
                    <a:pt x="3452" y="702"/>
                    <a:pt x="3356" y="596"/>
                  </a:cubicBezTo>
                  <a:cubicBezTo>
                    <a:pt x="3113" y="321"/>
                    <a:pt x="2721" y="162"/>
                    <a:pt x="2382" y="77"/>
                  </a:cubicBezTo>
                  <a:cubicBezTo>
                    <a:pt x="2187" y="28"/>
                    <a:pt x="1983" y="1"/>
                    <a:pt x="1779"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836;p68">
              <a:extLst>
                <a:ext uri="{FF2B5EF4-FFF2-40B4-BE49-F238E27FC236}">
                  <a16:creationId xmlns:a16="http://schemas.microsoft.com/office/drawing/2014/main" id="{19974D17-6747-E1CC-8E25-4B91727EFAE7}"/>
                </a:ext>
              </a:extLst>
            </p:cNvPr>
            <p:cNvSpPr/>
            <p:nvPr/>
          </p:nvSpPr>
          <p:spPr>
            <a:xfrm>
              <a:off x="3451475" y="4786025"/>
              <a:ext cx="25675" cy="42850"/>
            </a:xfrm>
            <a:custGeom>
              <a:avLst/>
              <a:gdLst/>
              <a:ahLst/>
              <a:cxnLst/>
              <a:rect l="l" t="t" r="r" b="b"/>
              <a:pathLst>
                <a:path w="1027" h="1714" extrusionOk="0">
                  <a:moveTo>
                    <a:pt x="600" y="1"/>
                  </a:moveTo>
                  <a:cubicBezTo>
                    <a:pt x="392" y="1"/>
                    <a:pt x="270" y="253"/>
                    <a:pt x="233" y="435"/>
                  </a:cubicBezTo>
                  <a:cubicBezTo>
                    <a:pt x="159" y="763"/>
                    <a:pt x="0" y="1039"/>
                    <a:pt x="43" y="1388"/>
                  </a:cubicBezTo>
                  <a:cubicBezTo>
                    <a:pt x="53" y="1526"/>
                    <a:pt x="106" y="1663"/>
                    <a:pt x="233" y="1705"/>
                  </a:cubicBezTo>
                  <a:cubicBezTo>
                    <a:pt x="253" y="1711"/>
                    <a:pt x="273" y="1713"/>
                    <a:pt x="292" y="1713"/>
                  </a:cubicBezTo>
                  <a:cubicBezTo>
                    <a:pt x="346" y="1713"/>
                    <a:pt x="398" y="1694"/>
                    <a:pt x="445" y="1663"/>
                  </a:cubicBezTo>
                  <a:cubicBezTo>
                    <a:pt x="508" y="1620"/>
                    <a:pt x="561" y="1568"/>
                    <a:pt x="614" y="1504"/>
                  </a:cubicBezTo>
                  <a:cubicBezTo>
                    <a:pt x="762" y="1314"/>
                    <a:pt x="900" y="1102"/>
                    <a:pt x="963" y="869"/>
                  </a:cubicBezTo>
                  <a:cubicBezTo>
                    <a:pt x="1027" y="636"/>
                    <a:pt x="1017" y="361"/>
                    <a:pt x="879" y="159"/>
                  </a:cubicBezTo>
                  <a:cubicBezTo>
                    <a:pt x="836" y="96"/>
                    <a:pt x="784" y="43"/>
                    <a:pt x="709" y="22"/>
                  </a:cubicBezTo>
                  <a:cubicBezTo>
                    <a:pt x="670" y="7"/>
                    <a:pt x="634" y="1"/>
                    <a:pt x="600" y="1"/>
                  </a:cubicBezTo>
                  <a:close/>
                </a:path>
              </a:pathLst>
            </a:custGeom>
            <a:solidFill>
              <a:srgbClr val="9D5C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837;p68">
              <a:extLst>
                <a:ext uri="{FF2B5EF4-FFF2-40B4-BE49-F238E27FC236}">
                  <a16:creationId xmlns:a16="http://schemas.microsoft.com/office/drawing/2014/main" id="{EC18E560-3CDA-55A2-3B30-61002A4F842C}"/>
                </a:ext>
              </a:extLst>
            </p:cNvPr>
            <p:cNvSpPr/>
            <p:nvPr/>
          </p:nvSpPr>
          <p:spPr>
            <a:xfrm>
              <a:off x="3460200" y="4797625"/>
              <a:ext cx="8225" cy="19675"/>
            </a:xfrm>
            <a:custGeom>
              <a:avLst/>
              <a:gdLst/>
              <a:ahLst/>
              <a:cxnLst/>
              <a:rect l="l" t="t" r="r" b="b"/>
              <a:pathLst>
                <a:path w="329" h="787" extrusionOk="0">
                  <a:moveTo>
                    <a:pt x="211" y="0"/>
                  </a:moveTo>
                  <a:cubicBezTo>
                    <a:pt x="176" y="0"/>
                    <a:pt x="143" y="21"/>
                    <a:pt x="117" y="55"/>
                  </a:cubicBezTo>
                  <a:cubicBezTo>
                    <a:pt x="85" y="77"/>
                    <a:pt x="75" y="119"/>
                    <a:pt x="75" y="151"/>
                  </a:cubicBezTo>
                  <a:cubicBezTo>
                    <a:pt x="64" y="172"/>
                    <a:pt x="75" y="193"/>
                    <a:pt x="96" y="193"/>
                  </a:cubicBezTo>
                  <a:cubicBezTo>
                    <a:pt x="102" y="196"/>
                    <a:pt x="107" y="197"/>
                    <a:pt x="113" y="197"/>
                  </a:cubicBezTo>
                  <a:cubicBezTo>
                    <a:pt x="128" y="197"/>
                    <a:pt x="141" y="188"/>
                    <a:pt x="148" y="172"/>
                  </a:cubicBezTo>
                  <a:cubicBezTo>
                    <a:pt x="148" y="140"/>
                    <a:pt x="159" y="119"/>
                    <a:pt x="181" y="98"/>
                  </a:cubicBezTo>
                  <a:cubicBezTo>
                    <a:pt x="191" y="88"/>
                    <a:pt x="202" y="77"/>
                    <a:pt x="212" y="77"/>
                  </a:cubicBezTo>
                  <a:cubicBezTo>
                    <a:pt x="233" y="88"/>
                    <a:pt x="244" y="119"/>
                    <a:pt x="244" y="161"/>
                  </a:cubicBezTo>
                  <a:cubicBezTo>
                    <a:pt x="254" y="363"/>
                    <a:pt x="223" y="511"/>
                    <a:pt x="148" y="617"/>
                  </a:cubicBezTo>
                  <a:cubicBezTo>
                    <a:pt x="127" y="659"/>
                    <a:pt x="85" y="702"/>
                    <a:pt x="32" y="712"/>
                  </a:cubicBezTo>
                  <a:cubicBezTo>
                    <a:pt x="11" y="712"/>
                    <a:pt x="0" y="733"/>
                    <a:pt x="0" y="754"/>
                  </a:cubicBezTo>
                  <a:cubicBezTo>
                    <a:pt x="0" y="775"/>
                    <a:pt x="21" y="786"/>
                    <a:pt x="43" y="786"/>
                  </a:cubicBezTo>
                  <a:cubicBezTo>
                    <a:pt x="106" y="786"/>
                    <a:pt x="170" y="733"/>
                    <a:pt x="212" y="659"/>
                  </a:cubicBezTo>
                  <a:cubicBezTo>
                    <a:pt x="297" y="532"/>
                    <a:pt x="329" y="373"/>
                    <a:pt x="329" y="161"/>
                  </a:cubicBezTo>
                  <a:cubicBezTo>
                    <a:pt x="318" y="55"/>
                    <a:pt x="275" y="13"/>
                    <a:pt x="233" y="3"/>
                  </a:cubicBezTo>
                  <a:cubicBezTo>
                    <a:pt x="226" y="1"/>
                    <a:pt x="218" y="0"/>
                    <a:pt x="211" y="0"/>
                  </a:cubicBezTo>
                  <a:close/>
                </a:path>
              </a:pathLst>
            </a:custGeom>
            <a:solidFill>
              <a:srgbClr val="4F2E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838;p68">
              <a:extLst>
                <a:ext uri="{FF2B5EF4-FFF2-40B4-BE49-F238E27FC236}">
                  <a16:creationId xmlns:a16="http://schemas.microsoft.com/office/drawing/2014/main" id="{BF8539F8-7C0D-251B-3B95-BA28EA7E967A}"/>
                </a:ext>
              </a:extLst>
            </p:cNvPr>
            <p:cNvSpPr/>
            <p:nvPr/>
          </p:nvSpPr>
          <p:spPr>
            <a:xfrm>
              <a:off x="3409650" y="4784950"/>
              <a:ext cx="26225" cy="8525"/>
            </a:xfrm>
            <a:custGeom>
              <a:avLst/>
              <a:gdLst/>
              <a:ahLst/>
              <a:cxnLst/>
              <a:rect l="l" t="t" r="r" b="b"/>
              <a:pathLst>
                <a:path w="1049" h="341" extrusionOk="0">
                  <a:moveTo>
                    <a:pt x="503" y="1"/>
                  </a:moveTo>
                  <a:cubicBezTo>
                    <a:pt x="324" y="1"/>
                    <a:pt x="140" y="75"/>
                    <a:pt x="22" y="213"/>
                  </a:cubicBezTo>
                  <a:cubicBezTo>
                    <a:pt x="0" y="224"/>
                    <a:pt x="0" y="256"/>
                    <a:pt x="22" y="266"/>
                  </a:cubicBezTo>
                  <a:cubicBezTo>
                    <a:pt x="26" y="275"/>
                    <a:pt x="34" y="278"/>
                    <a:pt x="43" y="278"/>
                  </a:cubicBezTo>
                  <a:cubicBezTo>
                    <a:pt x="55" y="278"/>
                    <a:pt x="68" y="272"/>
                    <a:pt x="74" y="266"/>
                  </a:cubicBezTo>
                  <a:cubicBezTo>
                    <a:pt x="178" y="153"/>
                    <a:pt x="330" y="83"/>
                    <a:pt x="482" y="83"/>
                  </a:cubicBezTo>
                  <a:cubicBezTo>
                    <a:pt x="501" y="83"/>
                    <a:pt x="521" y="84"/>
                    <a:pt x="540" y="86"/>
                  </a:cubicBezTo>
                  <a:cubicBezTo>
                    <a:pt x="709" y="97"/>
                    <a:pt x="869" y="181"/>
                    <a:pt x="974" y="319"/>
                  </a:cubicBezTo>
                  <a:cubicBezTo>
                    <a:pt x="974" y="329"/>
                    <a:pt x="985" y="340"/>
                    <a:pt x="1006" y="340"/>
                  </a:cubicBezTo>
                  <a:cubicBezTo>
                    <a:pt x="1006" y="340"/>
                    <a:pt x="1017" y="340"/>
                    <a:pt x="1027" y="329"/>
                  </a:cubicBezTo>
                  <a:cubicBezTo>
                    <a:pt x="1048" y="319"/>
                    <a:pt x="1048" y="298"/>
                    <a:pt x="1038" y="277"/>
                  </a:cubicBezTo>
                  <a:cubicBezTo>
                    <a:pt x="921" y="118"/>
                    <a:pt x="742" y="12"/>
                    <a:pt x="540" y="2"/>
                  </a:cubicBezTo>
                  <a:cubicBezTo>
                    <a:pt x="528" y="1"/>
                    <a:pt x="515" y="1"/>
                    <a:pt x="503" y="1"/>
                  </a:cubicBezTo>
                  <a:close/>
                </a:path>
              </a:pathLst>
            </a:custGeom>
            <a:solidFill>
              <a:srgbClr val="3235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839;p68">
              <a:extLst>
                <a:ext uri="{FF2B5EF4-FFF2-40B4-BE49-F238E27FC236}">
                  <a16:creationId xmlns:a16="http://schemas.microsoft.com/office/drawing/2014/main" id="{7F00270E-28E9-5D6E-3DFC-A67FA6BBFE0B}"/>
                </a:ext>
              </a:extLst>
            </p:cNvPr>
            <p:cNvSpPr/>
            <p:nvPr/>
          </p:nvSpPr>
          <p:spPr>
            <a:xfrm>
              <a:off x="3416000" y="4794900"/>
              <a:ext cx="4800" cy="8625"/>
            </a:xfrm>
            <a:custGeom>
              <a:avLst/>
              <a:gdLst/>
              <a:ahLst/>
              <a:cxnLst/>
              <a:rect l="l" t="t" r="r" b="b"/>
              <a:pathLst>
                <a:path w="192" h="345" extrusionOk="0">
                  <a:moveTo>
                    <a:pt x="100" y="0"/>
                  </a:moveTo>
                  <a:cubicBezTo>
                    <a:pt x="85" y="0"/>
                    <a:pt x="70" y="8"/>
                    <a:pt x="53" y="27"/>
                  </a:cubicBezTo>
                  <a:cubicBezTo>
                    <a:pt x="11" y="80"/>
                    <a:pt x="1" y="186"/>
                    <a:pt x="11" y="249"/>
                  </a:cubicBezTo>
                  <a:cubicBezTo>
                    <a:pt x="11" y="270"/>
                    <a:pt x="22" y="291"/>
                    <a:pt x="22" y="302"/>
                  </a:cubicBezTo>
                  <a:cubicBezTo>
                    <a:pt x="32" y="324"/>
                    <a:pt x="53" y="334"/>
                    <a:pt x="74" y="345"/>
                  </a:cubicBezTo>
                  <a:cubicBezTo>
                    <a:pt x="106" y="345"/>
                    <a:pt x="138" y="313"/>
                    <a:pt x="149" y="281"/>
                  </a:cubicBezTo>
                  <a:cubicBezTo>
                    <a:pt x="180" y="228"/>
                    <a:pt x="191" y="164"/>
                    <a:pt x="180" y="112"/>
                  </a:cubicBezTo>
                  <a:cubicBezTo>
                    <a:pt x="173" y="65"/>
                    <a:pt x="141" y="0"/>
                    <a:pt x="100" y="0"/>
                  </a:cubicBezTo>
                  <a:close/>
                </a:path>
              </a:pathLst>
            </a:custGeom>
            <a:solidFill>
              <a:srgbClr val="3235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840;p68">
              <a:extLst>
                <a:ext uri="{FF2B5EF4-FFF2-40B4-BE49-F238E27FC236}">
                  <a16:creationId xmlns:a16="http://schemas.microsoft.com/office/drawing/2014/main" id="{BDCE900E-6D1C-7E62-AE09-86A00F41E81C}"/>
                </a:ext>
              </a:extLst>
            </p:cNvPr>
            <p:cNvSpPr/>
            <p:nvPr/>
          </p:nvSpPr>
          <p:spPr>
            <a:xfrm>
              <a:off x="3380250" y="4794900"/>
              <a:ext cx="4800" cy="8625"/>
            </a:xfrm>
            <a:custGeom>
              <a:avLst/>
              <a:gdLst/>
              <a:ahLst/>
              <a:cxnLst/>
              <a:rect l="l" t="t" r="r" b="b"/>
              <a:pathLst>
                <a:path w="192" h="345" extrusionOk="0">
                  <a:moveTo>
                    <a:pt x="111" y="0"/>
                  </a:moveTo>
                  <a:cubicBezTo>
                    <a:pt x="97" y="0"/>
                    <a:pt x="81" y="8"/>
                    <a:pt x="64" y="27"/>
                  </a:cubicBezTo>
                  <a:cubicBezTo>
                    <a:pt x="12" y="80"/>
                    <a:pt x="1" y="186"/>
                    <a:pt x="12" y="249"/>
                  </a:cubicBezTo>
                  <a:cubicBezTo>
                    <a:pt x="22" y="270"/>
                    <a:pt x="22" y="291"/>
                    <a:pt x="33" y="302"/>
                  </a:cubicBezTo>
                  <a:cubicBezTo>
                    <a:pt x="43" y="324"/>
                    <a:pt x="54" y="334"/>
                    <a:pt x="75" y="345"/>
                  </a:cubicBezTo>
                  <a:cubicBezTo>
                    <a:pt x="118" y="345"/>
                    <a:pt x="139" y="313"/>
                    <a:pt x="160" y="281"/>
                  </a:cubicBezTo>
                  <a:cubicBezTo>
                    <a:pt x="181" y="228"/>
                    <a:pt x="191" y="164"/>
                    <a:pt x="181" y="112"/>
                  </a:cubicBezTo>
                  <a:cubicBezTo>
                    <a:pt x="181" y="65"/>
                    <a:pt x="152" y="0"/>
                    <a:pt x="111" y="0"/>
                  </a:cubicBezTo>
                  <a:close/>
                </a:path>
              </a:pathLst>
            </a:custGeom>
            <a:solidFill>
              <a:srgbClr val="3235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841;p68">
              <a:extLst>
                <a:ext uri="{FF2B5EF4-FFF2-40B4-BE49-F238E27FC236}">
                  <a16:creationId xmlns:a16="http://schemas.microsoft.com/office/drawing/2014/main" id="{32679B65-A138-1C52-0900-520442E3F21E}"/>
                </a:ext>
              </a:extLst>
            </p:cNvPr>
            <p:cNvSpPr/>
            <p:nvPr/>
          </p:nvSpPr>
          <p:spPr>
            <a:xfrm>
              <a:off x="3378675" y="4784625"/>
              <a:ext cx="18300" cy="8575"/>
            </a:xfrm>
            <a:custGeom>
              <a:avLst/>
              <a:gdLst/>
              <a:ahLst/>
              <a:cxnLst/>
              <a:rect l="l" t="t" r="r" b="b"/>
              <a:pathLst>
                <a:path w="732" h="343" extrusionOk="0">
                  <a:moveTo>
                    <a:pt x="263" y="0"/>
                  </a:moveTo>
                  <a:cubicBezTo>
                    <a:pt x="177" y="0"/>
                    <a:pt x="94" y="22"/>
                    <a:pt x="22" y="67"/>
                  </a:cubicBezTo>
                  <a:cubicBezTo>
                    <a:pt x="0" y="78"/>
                    <a:pt x="0" y="99"/>
                    <a:pt x="11" y="121"/>
                  </a:cubicBezTo>
                  <a:cubicBezTo>
                    <a:pt x="17" y="133"/>
                    <a:pt x="27" y="138"/>
                    <a:pt x="38" y="138"/>
                  </a:cubicBezTo>
                  <a:cubicBezTo>
                    <a:pt x="46" y="138"/>
                    <a:pt x="55" y="135"/>
                    <a:pt x="64" y="131"/>
                  </a:cubicBezTo>
                  <a:cubicBezTo>
                    <a:pt x="124" y="98"/>
                    <a:pt x="197" y="77"/>
                    <a:pt x="270" y="77"/>
                  </a:cubicBezTo>
                  <a:cubicBezTo>
                    <a:pt x="312" y="77"/>
                    <a:pt x="354" y="84"/>
                    <a:pt x="393" y="99"/>
                  </a:cubicBezTo>
                  <a:cubicBezTo>
                    <a:pt x="509" y="131"/>
                    <a:pt x="604" y="215"/>
                    <a:pt x="647" y="321"/>
                  </a:cubicBezTo>
                  <a:cubicBezTo>
                    <a:pt x="657" y="332"/>
                    <a:pt x="668" y="342"/>
                    <a:pt x="678" y="342"/>
                  </a:cubicBezTo>
                  <a:lnTo>
                    <a:pt x="699" y="342"/>
                  </a:lnTo>
                  <a:cubicBezTo>
                    <a:pt x="720" y="332"/>
                    <a:pt x="731" y="311"/>
                    <a:pt x="720" y="290"/>
                  </a:cubicBezTo>
                  <a:cubicBezTo>
                    <a:pt x="668" y="163"/>
                    <a:pt x="551" y="67"/>
                    <a:pt x="424" y="25"/>
                  </a:cubicBezTo>
                  <a:cubicBezTo>
                    <a:pt x="371" y="9"/>
                    <a:pt x="317" y="0"/>
                    <a:pt x="263" y="0"/>
                  </a:cubicBezTo>
                  <a:close/>
                </a:path>
              </a:pathLst>
            </a:custGeom>
            <a:solidFill>
              <a:srgbClr val="3235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842;p68">
              <a:extLst>
                <a:ext uri="{FF2B5EF4-FFF2-40B4-BE49-F238E27FC236}">
                  <a16:creationId xmlns:a16="http://schemas.microsoft.com/office/drawing/2014/main" id="{A172DA1E-8A22-CF2A-25A5-34F845782471}"/>
                </a:ext>
              </a:extLst>
            </p:cNvPr>
            <p:cNvSpPr/>
            <p:nvPr/>
          </p:nvSpPr>
          <p:spPr>
            <a:xfrm>
              <a:off x="3390850" y="4798225"/>
              <a:ext cx="12200" cy="22250"/>
            </a:xfrm>
            <a:custGeom>
              <a:avLst/>
              <a:gdLst/>
              <a:ahLst/>
              <a:cxnLst/>
              <a:rect l="l" t="t" r="r" b="b"/>
              <a:pathLst>
                <a:path w="488" h="890" extrusionOk="0">
                  <a:moveTo>
                    <a:pt x="445" y="0"/>
                  </a:moveTo>
                  <a:cubicBezTo>
                    <a:pt x="424" y="0"/>
                    <a:pt x="403" y="21"/>
                    <a:pt x="403" y="42"/>
                  </a:cubicBezTo>
                  <a:cubicBezTo>
                    <a:pt x="403" y="212"/>
                    <a:pt x="318" y="391"/>
                    <a:pt x="170" y="487"/>
                  </a:cubicBezTo>
                  <a:lnTo>
                    <a:pt x="149" y="508"/>
                  </a:lnTo>
                  <a:cubicBezTo>
                    <a:pt x="96" y="540"/>
                    <a:pt x="33" y="582"/>
                    <a:pt x="22" y="656"/>
                  </a:cubicBezTo>
                  <a:cubicBezTo>
                    <a:pt x="0" y="751"/>
                    <a:pt x="75" y="836"/>
                    <a:pt x="149" y="868"/>
                  </a:cubicBezTo>
                  <a:cubicBezTo>
                    <a:pt x="191" y="878"/>
                    <a:pt x="233" y="889"/>
                    <a:pt x="276" y="889"/>
                  </a:cubicBezTo>
                  <a:cubicBezTo>
                    <a:pt x="308" y="889"/>
                    <a:pt x="339" y="878"/>
                    <a:pt x="371" y="878"/>
                  </a:cubicBezTo>
                  <a:cubicBezTo>
                    <a:pt x="393" y="878"/>
                    <a:pt x="414" y="857"/>
                    <a:pt x="414" y="836"/>
                  </a:cubicBezTo>
                  <a:cubicBezTo>
                    <a:pt x="403" y="815"/>
                    <a:pt x="393" y="805"/>
                    <a:pt x="371" y="805"/>
                  </a:cubicBezTo>
                  <a:cubicBezTo>
                    <a:pt x="340" y="805"/>
                    <a:pt x="306" y="807"/>
                    <a:pt x="274" y="807"/>
                  </a:cubicBezTo>
                  <a:cubicBezTo>
                    <a:pt x="240" y="807"/>
                    <a:pt x="208" y="804"/>
                    <a:pt x="181" y="794"/>
                  </a:cubicBezTo>
                  <a:cubicBezTo>
                    <a:pt x="127" y="772"/>
                    <a:pt x="85" y="720"/>
                    <a:pt x="96" y="678"/>
                  </a:cubicBezTo>
                  <a:cubicBezTo>
                    <a:pt x="106" y="635"/>
                    <a:pt x="149" y="603"/>
                    <a:pt x="191" y="572"/>
                  </a:cubicBezTo>
                  <a:lnTo>
                    <a:pt x="223" y="551"/>
                  </a:lnTo>
                  <a:cubicBezTo>
                    <a:pt x="382" y="434"/>
                    <a:pt x="477" y="243"/>
                    <a:pt x="487" y="42"/>
                  </a:cubicBezTo>
                  <a:cubicBezTo>
                    <a:pt x="487" y="21"/>
                    <a:pt x="466" y="0"/>
                    <a:pt x="445" y="0"/>
                  </a:cubicBezTo>
                  <a:close/>
                </a:path>
              </a:pathLst>
            </a:custGeom>
            <a:solidFill>
              <a:srgbClr val="4F2E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843;p68">
              <a:extLst>
                <a:ext uri="{FF2B5EF4-FFF2-40B4-BE49-F238E27FC236}">
                  <a16:creationId xmlns:a16="http://schemas.microsoft.com/office/drawing/2014/main" id="{88791FC0-4431-C46F-9B09-234082A8A0BB}"/>
                </a:ext>
              </a:extLst>
            </p:cNvPr>
            <p:cNvSpPr/>
            <p:nvPr/>
          </p:nvSpPr>
          <p:spPr>
            <a:xfrm>
              <a:off x="3390850" y="4828925"/>
              <a:ext cx="26775" cy="14250"/>
            </a:xfrm>
            <a:custGeom>
              <a:avLst/>
              <a:gdLst/>
              <a:ahLst/>
              <a:cxnLst/>
              <a:rect l="l" t="t" r="r" b="b"/>
              <a:pathLst>
                <a:path w="1071" h="570" extrusionOk="0">
                  <a:moveTo>
                    <a:pt x="1028" y="0"/>
                  </a:moveTo>
                  <a:lnTo>
                    <a:pt x="1028" y="0"/>
                  </a:lnTo>
                  <a:cubicBezTo>
                    <a:pt x="851" y="83"/>
                    <a:pt x="654" y="126"/>
                    <a:pt x="457" y="126"/>
                  </a:cubicBezTo>
                  <a:cubicBezTo>
                    <a:pt x="302" y="126"/>
                    <a:pt x="146" y="99"/>
                    <a:pt x="0" y="43"/>
                  </a:cubicBezTo>
                  <a:lnTo>
                    <a:pt x="0" y="43"/>
                  </a:lnTo>
                  <a:cubicBezTo>
                    <a:pt x="22" y="233"/>
                    <a:pt x="138" y="402"/>
                    <a:pt x="297" y="497"/>
                  </a:cubicBezTo>
                  <a:cubicBezTo>
                    <a:pt x="376" y="545"/>
                    <a:pt x="472" y="569"/>
                    <a:pt x="567" y="569"/>
                  </a:cubicBezTo>
                  <a:cubicBezTo>
                    <a:pt x="662" y="569"/>
                    <a:pt x="758" y="545"/>
                    <a:pt x="837" y="497"/>
                  </a:cubicBezTo>
                  <a:cubicBezTo>
                    <a:pt x="996" y="391"/>
                    <a:pt x="1070" y="180"/>
                    <a:pt x="1028" y="0"/>
                  </a:cubicBez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844;p68">
              <a:extLst>
                <a:ext uri="{FF2B5EF4-FFF2-40B4-BE49-F238E27FC236}">
                  <a16:creationId xmlns:a16="http://schemas.microsoft.com/office/drawing/2014/main" id="{ACA191EB-BCD8-4B05-53D6-5D1B217003AA}"/>
                </a:ext>
              </a:extLst>
            </p:cNvPr>
            <p:cNvSpPr/>
            <p:nvPr/>
          </p:nvSpPr>
          <p:spPr>
            <a:xfrm>
              <a:off x="3092050" y="4976925"/>
              <a:ext cx="82600" cy="54525"/>
            </a:xfrm>
            <a:custGeom>
              <a:avLst/>
              <a:gdLst/>
              <a:ahLst/>
              <a:cxnLst/>
              <a:rect l="l" t="t" r="r" b="b"/>
              <a:pathLst>
                <a:path w="3304" h="2181" extrusionOk="0">
                  <a:moveTo>
                    <a:pt x="1799" y="1"/>
                  </a:moveTo>
                  <a:cubicBezTo>
                    <a:pt x="1781" y="1"/>
                    <a:pt x="1764" y="3"/>
                    <a:pt x="1747" y="9"/>
                  </a:cubicBezTo>
                  <a:cubicBezTo>
                    <a:pt x="1673" y="19"/>
                    <a:pt x="1619" y="61"/>
                    <a:pt x="1567" y="104"/>
                  </a:cubicBezTo>
                  <a:cubicBezTo>
                    <a:pt x="1238" y="337"/>
                    <a:pt x="921" y="602"/>
                    <a:pt x="561" y="802"/>
                  </a:cubicBezTo>
                  <a:cubicBezTo>
                    <a:pt x="297" y="951"/>
                    <a:pt x="0" y="1173"/>
                    <a:pt x="64" y="1533"/>
                  </a:cubicBezTo>
                  <a:cubicBezTo>
                    <a:pt x="106" y="1766"/>
                    <a:pt x="297" y="1946"/>
                    <a:pt x="508" y="2042"/>
                  </a:cubicBezTo>
                  <a:cubicBezTo>
                    <a:pt x="720" y="2136"/>
                    <a:pt x="953" y="2147"/>
                    <a:pt x="1186" y="2169"/>
                  </a:cubicBezTo>
                  <a:cubicBezTo>
                    <a:pt x="1319" y="2176"/>
                    <a:pt x="1455" y="2180"/>
                    <a:pt x="1590" y="2180"/>
                  </a:cubicBezTo>
                  <a:cubicBezTo>
                    <a:pt x="2068" y="2180"/>
                    <a:pt x="2550" y="2120"/>
                    <a:pt x="2953" y="1872"/>
                  </a:cubicBezTo>
                  <a:cubicBezTo>
                    <a:pt x="3113" y="1788"/>
                    <a:pt x="3271" y="1649"/>
                    <a:pt x="3282" y="1459"/>
                  </a:cubicBezTo>
                  <a:cubicBezTo>
                    <a:pt x="3303" y="1311"/>
                    <a:pt x="3229" y="1173"/>
                    <a:pt x="3123" y="1068"/>
                  </a:cubicBezTo>
                  <a:cubicBezTo>
                    <a:pt x="2953" y="887"/>
                    <a:pt x="2710" y="792"/>
                    <a:pt x="2466" y="760"/>
                  </a:cubicBezTo>
                  <a:cubicBezTo>
                    <a:pt x="2382" y="749"/>
                    <a:pt x="2298" y="745"/>
                    <a:pt x="2213" y="745"/>
                  </a:cubicBezTo>
                  <a:cubicBezTo>
                    <a:pt x="2054" y="745"/>
                    <a:pt x="1895" y="761"/>
                    <a:pt x="1736" y="781"/>
                  </a:cubicBezTo>
                  <a:cubicBezTo>
                    <a:pt x="1863" y="633"/>
                    <a:pt x="1948" y="432"/>
                    <a:pt x="1969" y="231"/>
                  </a:cubicBezTo>
                  <a:cubicBezTo>
                    <a:pt x="1969" y="167"/>
                    <a:pt x="1969" y="104"/>
                    <a:pt x="1927" y="51"/>
                  </a:cubicBezTo>
                  <a:cubicBezTo>
                    <a:pt x="1896" y="20"/>
                    <a:pt x="1848" y="1"/>
                    <a:pt x="1799" y="1"/>
                  </a:cubicBezTo>
                  <a:close/>
                </a:path>
              </a:pathLst>
            </a:custGeom>
            <a:solidFill>
              <a:srgbClr val="EB9A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845;p68">
              <a:extLst>
                <a:ext uri="{FF2B5EF4-FFF2-40B4-BE49-F238E27FC236}">
                  <a16:creationId xmlns:a16="http://schemas.microsoft.com/office/drawing/2014/main" id="{FFF31D04-DFF6-089C-C66B-F03F277D6EFE}"/>
                </a:ext>
              </a:extLst>
            </p:cNvPr>
            <p:cNvSpPr/>
            <p:nvPr/>
          </p:nvSpPr>
          <p:spPr>
            <a:xfrm>
              <a:off x="3139925" y="4997500"/>
              <a:ext cx="22800" cy="5325"/>
            </a:xfrm>
            <a:custGeom>
              <a:avLst/>
              <a:gdLst/>
              <a:ahLst/>
              <a:cxnLst/>
              <a:rect l="l" t="t" r="r" b="b"/>
              <a:pathLst>
                <a:path w="912" h="213" extrusionOk="0">
                  <a:moveTo>
                    <a:pt x="859" y="1"/>
                  </a:moveTo>
                  <a:cubicBezTo>
                    <a:pt x="584" y="64"/>
                    <a:pt x="308" y="107"/>
                    <a:pt x="33" y="139"/>
                  </a:cubicBezTo>
                  <a:cubicBezTo>
                    <a:pt x="12" y="139"/>
                    <a:pt x="1" y="160"/>
                    <a:pt x="1" y="181"/>
                  </a:cubicBezTo>
                  <a:cubicBezTo>
                    <a:pt x="1" y="202"/>
                    <a:pt x="22" y="212"/>
                    <a:pt x="43" y="212"/>
                  </a:cubicBezTo>
                  <a:cubicBezTo>
                    <a:pt x="319" y="191"/>
                    <a:pt x="605" y="149"/>
                    <a:pt x="869" y="75"/>
                  </a:cubicBezTo>
                  <a:cubicBezTo>
                    <a:pt x="890" y="75"/>
                    <a:pt x="911" y="54"/>
                    <a:pt x="901" y="33"/>
                  </a:cubicBezTo>
                  <a:cubicBezTo>
                    <a:pt x="901" y="12"/>
                    <a:pt x="880" y="1"/>
                    <a:pt x="859" y="1"/>
                  </a:cubicBezTo>
                  <a:close/>
                </a:path>
              </a:pathLst>
            </a:custGeom>
            <a:solidFill>
              <a:srgbClr val="CE5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846;p68">
              <a:extLst>
                <a:ext uri="{FF2B5EF4-FFF2-40B4-BE49-F238E27FC236}">
                  <a16:creationId xmlns:a16="http://schemas.microsoft.com/office/drawing/2014/main" id="{14AFE2FC-30FC-08E1-46F0-6C390278A91F}"/>
                </a:ext>
              </a:extLst>
            </p:cNvPr>
            <p:cNvSpPr/>
            <p:nvPr/>
          </p:nvSpPr>
          <p:spPr>
            <a:xfrm>
              <a:off x="3147100" y="5004850"/>
              <a:ext cx="24900" cy="5650"/>
            </a:xfrm>
            <a:custGeom>
              <a:avLst/>
              <a:gdLst/>
              <a:ahLst/>
              <a:cxnLst/>
              <a:rect l="l" t="t" r="r" b="b"/>
              <a:pathLst>
                <a:path w="996" h="226" extrusionOk="0">
                  <a:moveTo>
                    <a:pt x="953" y="0"/>
                  </a:moveTo>
                  <a:cubicBezTo>
                    <a:pt x="950" y="0"/>
                    <a:pt x="946" y="1"/>
                    <a:pt x="942" y="3"/>
                  </a:cubicBezTo>
                  <a:cubicBezTo>
                    <a:pt x="646" y="99"/>
                    <a:pt x="349" y="141"/>
                    <a:pt x="43" y="141"/>
                  </a:cubicBezTo>
                  <a:cubicBezTo>
                    <a:pt x="21" y="141"/>
                    <a:pt x="0" y="162"/>
                    <a:pt x="0" y="183"/>
                  </a:cubicBezTo>
                  <a:cubicBezTo>
                    <a:pt x="0" y="205"/>
                    <a:pt x="21" y="226"/>
                    <a:pt x="43" y="226"/>
                  </a:cubicBezTo>
                  <a:cubicBezTo>
                    <a:pt x="349" y="226"/>
                    <a:pt x="667" y="172"/>
                    <a:pt x="963" y="78"/>
                  </a:cubicBezTo>
                  <a:cubicBezTo>
                    <a:pt x="984" y="78"/>
                    <a:pt x="995" y="45"/>
                    <a:pt x="984" y="35"/>
                  </a:cubicBezTo>
                  <a:cubicBezTo>
                    <a:pt x="984" y="18"/>
                    <a:pt x="970" y="0"/>
                    <a:pt x="953" y="0"/>
                  </a:cubicBezTo>
                  <a:close/>
                </a:path>
              </a:pathLst>
            </a:custGeom>
            <a:solidFill>
              <a:srgbClr val="CE5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847;p68">
              <a:extLst>
                <a:ext uri="{FF2B5EF4-FFF2-40B4-BE49-F238E27FC236}">
                  <a16:creationId xmlns:a16="http://schemas.microsoft.com/office/drawing/2014/main" id="{3E7D42FB-5646-BED7-E5B2-D4F005F0560D}"/>
                </a:ext>
              </a:extLst>
            </p:cNvPr>
            <p:cNvSpPr/>
            <p:nvPr/>
          </p:nvSpPr>
          <p:spPr>
            <a:xfrm>
              <a:off x="3147875" y="5013025"/>
              <a:ext cx="26250" cy="8075"/>
            </a:xfrm>
            <a:custGeom>
              <a:avLst/>
              <a:gdLst/>
              <a:ahLst/>
              <a:cxnLst/>
              <a:rect l="l" t="t" r="r" b="b"/>
              <a:pathLst>
                <a:path w="1050" h="323" extrusionOk="0">
                  <a:moveTo>
                    <a:pt x="1004" y="0"/>
                  </a:moveTo>
                  <a:cubicBezTo>
                    <a:pt x="998" y="0"/>
                    <a:pt x="992" y="1"/>
                    <a:pt x="986" y="5"/>
                  </a:cubicBezTo>
                  <a:cubicBezTo>
                    <a:pt x="689" y="132"/>
                    <a:pt x="371" y="216"/>
                    <a:pt x="43" y="248"/>
                  </a:cubicBezTo>
                  <a:cubicBezTo>
                    <a:pt x="22" y="248"/>
                    <a:pt x="1" y="269"/>
                    <a:pt x="1" y="290"/>
                  </a:cubicBezTo>
                  <a:cubicBezTo>
                    <a:pt x="1" y="311"/>
                    <a:pt x="22" y="322"/>
                    <a:pt x="43" y="322"/>
                  </a:cubicBezTo>
                  <a:cubicBezTo>
                    <a:pt x="382" y="301"/>
                    <a:pt x="710" y="216"/>
                    <a:pt x="1017" y="68"/>
                  </a:cubicBezTo>
                  <a:cubicBezTo>
                    <a:pt x="1038" y="68"/>
                    <a:pt x="1049" y="36"/>
                    <a:pt x="1038" y="15"/>
                  </a:cubicBezTo>
                  <a:cubicBezTo>
                    <a:pt x="1031" y="8"/>
                    <a:pt x="1018" y="0"/>
                    <a:pt x="1004" y="0"/>
                  </a:cubicBezTo>
                  <a:close/>
                </a:path>
              </a:pathLst>
            </a:custGeom>
            <a:solidFill>
              <a:srgbClr val="CE5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848;p68">
              <a:extLst>
                <a:ext uri="{FF2B5EF4-FFF2-40B4-BE49-F238E27FC236}">
                  <a16:creationId xmlns:a16="http://schemas.microsoft.com/office/drawing/2014/main" id="{68855FE1-2C49-422A-DDBC-E7CB89FE11D8}"/>
                </a:ext>
              </a:extLst>
            </p:cNvPr>
            <p:cNvSpPr/>
            <p:nvPr/>
          </p:nvSpPr>
          <p:spPr>
            <a:xfrm>
              <a:off x="2954950" y="4869400"/>
              <a:ext cx="174175" cy="155800"/>
            </a:xfrm>
            <a:custGeom>
              <a:avLst/>
              <a:gdLst/>
              <a:ahLst/>
              <a:cxnLst/>
              <a:rect l="l" t="t" r="r" b="b"/>
              <a:pathLst>
                <a:path w="6967" h="6232" extrusionOk="0">
                  <a:moveTo>
                    <a:pt x="1113" y="1"/>
                  </a:moveTo>
                  <a:cubicBezTo>
                    <a:pt x="1011" y="1"/>
                    <a:pt x="906" y="31"/>
                    <a:pt x="815" y="85"/>
                  </a:cubicBezTo>
                  <a:cubicBezTo>
                    <a:pt x="656" y="170"/>
                    <a:pt x="529" y="308"/>
                    <a:pt x="434" y="456"/>
                  </a:cubicBezTo>
                  <a:cubicBezTo>
                    <a:pt x="191" y="805"/>
                    <a:pt x="64" y="1207"/>
                    <a:pt x="10" y="1621"/>
                  </a:cubicBezTo>
                  <a:cubicBezTo>
                    <a:pt x="0" y="1748"/>
                    <a:pt x="0" y="1864"/>
                    <a:pt x="0" y="1991"/>
                  </a:cubicBezTo>
                  <a:cubicBezTo>
                    <a:pt x="0" y="2701"/>
                    <a:pt x="233" y="3367"/>
                    <a:pt x="614" y="3960"/>
                  </a:cubicBezTo>
                  <a:cubicBezTo>
                    <a:pt x="1038" y="4638"/>
                    <a:pt x="1609" y="5242"/>
                    <a:pt x="2308" y="5623"/>
                  </a:cubicBezTo>
                  <a:cubicBezTo>
                    <a:pt x="3274" y="6150"/>
                    <a:pt x="4397" y="6232"/>
                    <a:pt x="5501" y="6232"/>
                  </a:cubicBezTo>
                  <a:cubicBezTo>
                    <a:pt x="5705" y="6232"/>
                    <a:pt x="5907" y="6229"/>
                    <a:pt x="6108" y="6226"/>
                  </a:cubicBezTo>
                  <a:cubicBezTo>
                    <a:pt x="6289" y="6226"/>
                    <a:pt x="6468" y="6226"/>
                    <a:pt x="6627" y="6162"/>
                  </a:cubicBezTo>
                  <a:cubicBezTo>
                    <a:pt x="6786" y="6099"/>
                    <a:pt x="6934" y="5961"/>
                    <a:pt x="6945" y="5781"/>
                  </a:cubicBezTo>
                  <a:cubicBezTo>
                    <a:pt x="6966" y="5623"/>
                    <a:pt x="6882" y="5474"/>
                    <a:pt x="6755" y="5369"/>
                  </a:cubicBezTo>
                  <a:cubicBezTo>
                    <a:pt x="6627" y="5273"/>
                    <a:pt x="6468" y="5220"/>
                    <a:pt x="6320" y="5167"/>
                  </a:cubicBezTo>
                  <a:cubicBezTo>
                    <a:pt x="5399" y="4882"/>
                    <a:pt x="4447" y="4722"/>
                    <a:pt x="3567" y="4320"/>
                  </a:cubicBezTo>
                  <a:cubicBezTo>
                    <a:pt x="2699" y="3929"/>
                    <a:pt x="1885" y="3219"/>
                    <a:pt x="1694" y="2277"/>
                  </a:cubicBezTo>
                  <a:cubicBezTo>
                    <a:pt x="1630" y="1970"/>
                    <a:pt x="1641" y="1663"/>
                    <a:pt x="1641" y="1356"/>
                  </a:cubicBezTo>
                  <a:cubicBezTo>
                    <a:pt x="1652" y="1080"/>
                    <a:pt x="1694" y="774"/>
                    <a:pt x="1641" y="499"/>
                  </a:cubicBezTo>
                  <a:cubicBezTo>
                    <a:pt x="1609" y="318"/>
                    <a:pt x="1503" y="128"/>
                    <a:pt x="1334" y="54"/>
                  </a:cubicBezTo>
                  <a:cubicBezTo>
                    <a:pt x="1266" y="18"/>
                    <a:pt x="1190" y="1"/>
                    <a:pt x="1113" y="1"/>
                  </a:cubicBezTo>
                  <a:close/>
                </a:path>
              </a:pathLst>
            </a:custGeom>
            <a:solidFill>
              <a:srgbClr val="EB9A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849;p68">
              <a:extLst>
                <a:ext uri="{FF2B5EF4-FFF2-40B4-BE49-F238E27FC236}">
                  <a16:creationId xmlns:a16="http://schemas.microsoft.com/office/drawing/2014/main" id="{0F92E17B-FD9D-30F5-FF30-0AECD62F90AB}"/>
                </a:ext>
              </a:extLst>
            </p:cNvPr>
            <p:cNvSpPr/>
            <p:nvPr/>
          </p:nvSpPr>
          <p:spPr>
            <a:xfrm>
              <a:off x="3008125" y="4987975"/>
              <a:ext cx="19075" cy="14325"/>
            </a:xfrm>
            <a:custGeom>
              <a:avLst/>
              <a:gdLst/>
              <a:ahLst/>
              <a:cxnLst/>
              <a:rect l="l" t="t" r="r" b="b"/>
              <a:pathLst>
                <a:path w="763" h="573" extrusionOk="0">
                  <a:moveTo>
                    <a:pt x="54" y="1"/>
                  </a:moveTo>
                  <a:cubicBezTo>
                    <a:pt x="33" y="1"/>
                    <a:pt x="12" y="12"/>
                    <a:pt x="1" y="33"/>
                  </a:cubicBezTo>
                  <a:cubicBezTo>
                    <a:pt x="1" y="54"/>
                    <a:pt x="12" y="75"/>
                    <a:pt x="33" y="85"/>
                  </a:cubicBezTo>
                  <a:cubicBezTo>
                    <a:pt x="276" y="128"/>
                    <a:pt x="499" y="266"/>
                    <a:pt x="657" y="456"/>
                  </a:cubicBezTo>
                  <a:lnTo>
                    <a:pt x="678" y="499"/>
                  </a:lnTo>
                  <a:cubicBezTo>
                    <a:pt x="657" y="509"/>
                    <a:pt x="647" y="530"/>
                    <a:pt x="657" y="551"/>
                  </a:cubicBezTo>
                  <a:cubicBezTo>
                    <a:pt x="668" y="562"/>
                    <a:pt x="678" y="572"/>
                    <a:pt x="699" y="572"/>
                  </a:cubicBezTo>
                  <a:lnTo>
                    <a:pt x="710" y="572"/>
                  </a:lnTo>
                  <a:cubicBezTo>
                    <a:pt x="732" y="562"/>
                    <a:pt x="753" y="541"/>
                    <a:pt x="753" y="520"/>
                  </a:cubicBezTo>
                  <a:cubicBezTo>
                    <a:pt x="763" y="477"/>
                    <a:pt x="742" y="435"/>
                    <a:pt x="720" y="403"/>
                  </a:cubicBezTo>
                  <a:cubicBezTo>
                    <a:pt x="551" y="202"/>
                    <a:pt x="308" y="54"/>
                    <a:pt x="54" y="1"/>
                  </a:cubicBezTo>
                  <a:close/>
                </a:path>
              </a:pathLst>
            </a:custGeom>
            <a:solidFill>
              <a:srgbClr val="CE5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850;p68">
              <a:extLst>
                <a:ext uri="{FF2B5EF4-FFF2-40B4-BE49-F238E27FC236}">
                  <a16:creationId xmlns:a16="http://schemas.microsoft.com/office/drawing/2014/main" id="{0D343446-872E-D50A-130F-A272EA5291DA}"/>
                </a:ext>
              </a:extLst>
            </p:cNvPr>
            <p:cNvSpPr/>
            <p:nvPr/>
          </p:nvSpPr>
          <p:spPr>
            <a:xfrm>
              <a:off x="2950950" y="4867625"/>
              <a:ext cx="47150" cy="73800"/>
            </a:xfrm>
            <a:custGeom>
              <a:avLst/>
              <a:gdLst/>
              <a:ahLst/>
              <a:cxnLst/>
              <a:rect l="l" t="t" r="r" b="b"/>
              <a:pathLst>
                <a:path w="1886" h="2952" extrusionOk="0">
                  <a:moveTo>
                    <a:pt x="1358" y="0"/>
                  </a:moveTo>
                  <a:cubicBezTo>
                    <a:pt x="1169" y="0"/>
                    <a:pt x="967" y="96"/>
                    <a:pt x="827" y="231"/>
                  </a:cubicBezTo>
                  <a:cubicBezTo>
                    <a:pt x="499" y="559"/>
                    <a:pt x="255" y="961"/>
                    <a:pt x="139" y="1406"/>
                  </a:cubicBezTo>
                  <a:cubicBezTo>
                    <a:pt x="1" y="1914"/>
                    <a:pt x="22" y="2454"/>
                    <a:pt x="191" y="2951"/>
                  </a:cubicBezTo>
                  <a:cubicBezTo>
                    <a:pt x="774" y="2835"/>
                    <a:pt x="1335" y="2687"/>
                    <a:pt x="1885" y="2496"/>
                  </a:cubicBezTo>
                  <a:cubicBezTo>
                    <a:pt x="1885" y="1935"/>
                    <a:pt x="1885" y="1374"/>
                    <a:pt x="1875" y="802"/>
                  </a:cubicBezTo>
                  <a:cubicBezTo>
                    <a:pt x="1875" y="601"/>
                    <a:pt x="1875" y="389"/>
                    <a:pt x="1758" y="220"/>
                  </a:cubicBezTo>
                  <a:cubicBezTo>
                    <a:pt x="1659" y="63"/>
                    <a:pt x="1513" y="0"/>
                    <a:pt x="1358" y="0"/>
                  </a:cubicBezTo>
                  <a:close/>
                </a:path>
              </a:pathLst>
            </a:custGeom>
            <a:solidFill>
              <a:srgbClr val="78B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851;p68">
              <a:extLst>
                <a:ext uri="{FF2B5EF4-FFF2-40B4-BE49-F238E27FC236}">
                  <a16:creationId xmlns:a16="http://schemas.microsoft.com/office/drawing/2014/main" id="{326B561F-3ED1-F847-8CCA-675A9158B24E}"/>
                </a:ext>
              </a:extLst>
            </p:cNvPr>
            <p:cNvSpPr/>
            <p:nvPr/>
          </p:nvSpPr>
          <p:spPr>
            <a:xfrm>
              <a:off x="2952025" y="4917850"/>
              <a:ext cx="47925" cy="16950"/>
            </a:xfrm>
            <a:custGeom>
              <a:avLst/>
              <a:gdLst/>
              <a:ahLst/>
              <a:cxnLst/>
              <a:rect l="l" t="t" r="r" b="b"/>
              <a:pathLst>
                <a:path w="1917" h="678" extrusionOk="0">
                  <a:moveTo>
                    <a:pt x="1863" y="0"/>
                  </a:moveTo>
                  <a:lnTo>
                    <a:pt x="32" y="593"/>
                  </a:lnTo>
                  <a:cubicBezTo>
                    <a:pt x="11" y="603"/>
                    <a:pt x="0" y="625"/>
                    <a:pt x="11" y="646"/>
                  </a:cubicBezTo>
                  <a:cubicBezTo>
                    <a:pt x="11" y="667"/>
                    <a:pt x="32" y="678"/>
                    <a:pt x="42" y="678"/>
                  </a:cubicBezTo>
                  <a:lnTo>
                    <a:pt x="53" y="678"/>
                  </a:lnTo>
                  <a:lnTo>
                    <a:pt x="1885" y="74"/>
                  </a:lnTo>
                  <a:cubicBezTo>
                    <a:pt x="1906" y="74"/>
                    <a:pt x="1917" y="53"/>
                    <a:pt x="1906" y="32"/>
                  </a:cubicBezTo>
                  <a:cubicBezTo>
                    <a:pt x="1906" y="11"/>
                    <a:pt x="1885" y="0"/>
                    <a:pt x="1863" y="0"/>
                  </a:cubicBez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852;p68">
              <a:extLst>
                <a:ext uri="{FF2B5EF4-FFF2-40B4-BE49-F238E27FC236}">
                  <a16:creationId xmlns:a16="http://schemas.microsoft.com/office/drawing/2014/main" id="{AF066BB5-DBEF-869F-7072-3BC64FC486B4}"/>
                </a:ext>
              </a:extLst>
            </p:cNvPr>
            <p:cNvSpPr/>
            <p:nvPr/>
          </p:nvSpPr>
          <p:spPr>
            <a:xfrm>
              <a:off x="2950175" y="4866225"/>
              <a:ext cx="34675" cy="77300"/>
            </a:xfrm>
            <a:custGeom>
              <a:avLst/>
              <a:gdLst/>
              <a:ahLst/>
              <a:cxnLst/>
              <a:rect l="l" t="t" r="r" b="b"/>
              <a:pathLst>
                <a:path w="1387" h="3092" extrusionOk="0">
                  <a:moveTo>
                    <a:pt x="1334" y="1"/>
                  </a:moveTo>
                  <a:cubicBezTo>
                    <a:pt x="953" y="75"/>
                    <a:pt x="593" y="329"/>
                    <a:pt x="360" y="699"/>
                  </a:cubicBezTo>
                  <a:cubicBezTo>
                    <a:pt x="159" y="1007"/>
                    <a:pt x="43" y="1409"/>
                    <a:pt x="22" y="1854"/>
                  </a:cubicBezTo>
                  <a:cubicBezTo>
                    <a:pt x="0" y="2277"/>
                    <a:pt x="74" y="2701"/>
                    <a:pt x="138" y="3061"/>
                  </a:cubicBezTo>
                  <a:cubicBezTo>
                    <a:pt x="138" y="3071"/>
                    <a:pt x="149" y="3082"/>
                    <a:pt x="159" y="3082"/>
                  </a:cubicBezTo>
                  <a:cubicBezTo>
                    <a:pt x="159" y="3092"/>
                    <a:pt x="170" y="3092"/>
                    <a:pt x="180" y="3092"/>
                  </a:cubicBezTo>
                  <a:lnTo>
                    <a:pt x="191" y="3092"/>
                  </a:lnTo>
                  <a:lnTo>
                    <a:pt x="276" y="3071"/>
                  </a:lnTo>
                  <a:cubicBezTo>
                    <a:pt x="307" y="3071"/>
                    <a:pt x="318" y="3050"/>
                    <a:pt x="307" y="3028"/>
                  </a:cubicBezTo>
                  <a:cubicBezTo>
                    <a:pt x="307" y="3011"/>
                    <a:pt x="293" y="2994"/>
                    <a:pt x="277" y="2994"/>
                  </a:cubicBezTo>
                  <a:cubicBezTo>
                    <a:pt x="273" y="2994"/>
                    <a:pt x="269" y="2995"/>
                    <a:pt x="265" y="2997"/>
                  </a:cubicBezTo>
                  <a:lnTo>
                    <a:pt x="212" y="3007"/>
                  </a:lnTo>
                  <a:cubicBezTo>
                    <a:pt x="149" y="2658"/>
                    <a:pt x="85" y="2266"/>
                    <a:pt x="106" y="1864"/>
                  </a:cubicBezTo>
                  <a:cubicBezTo>
                    <a:pt x="127" y="1430"/>
                    <a:pt x="233" y="1038"/>
                    <a:pt x="424" y="742"/>
                  </a:cubicBezTo>
                  <a:cubicBezTo>
                    <a:pt x="657" y="393"/>
                    <a:pt x="985" y="149"/>
                    <a:pt x="1356" y="75"/>
                  </a:cubicBezTo>
                  <a:cubicBezTo>
                    <a:pt x="1377" y="75"/>
                    <a:pt x="1387" y="54"/>
                    <a:pt x="1387" y="33"/>
                  </a:cubicBezTo>
                  <a:cubicBezTo>
                    <a:pt x="1377" y="12"/>
                    <a:pt x="1356" y="1"/>
                    <a:pt x="1334" y="1"/>
                  </a:cubicBez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0" name="Google Shape;271;p14">
            <a:extLst>
              <a:ext uri="{FF2B5EF4-FFF2-40B4-BE49-F238E27FC236}">
                <a16:creationId xmlns:a16="http://schemas.microsoft.com/office/drawing/2014/main" id="{6D28001B-C291-D1F6-CAFB-747308DD164D}"/>
              </a:ext>
            </a:extLst>
          </p:cNvPr>
          <p:cNvSpPr txBox="1">
            <a:spLocks/>
          </p:cNvSpPr>
          <p:nvPr/>
        </p:nvSpPr>
        <p:spPr>
          <a:xfrm>
            <a:off x="173108" y="4814995"/>
            <a:ext cx="8797783" cy="180974"/>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solidFill>
                  <a:schemeClr val="accent6"/>
                </a:solidFill>
                <a:latin typeface="Oswald" panose="00000500000000000000" pitchFamily="2" charset="0"/>
              </a:rPr>
              <a:pPr/>
              <a:t>14</a:t>
            </a:fld>
            <a:endParaRPr lang="en">
              <a:solidFill>
                <a:schemeClr val="accent6"/>
              </a:solidFill>
              <a:latin typeface="Oswald" panose="00000500000000000000" pitchFamily="2" charset="0"/>
            </a:endParaRPr>
          </a:p>
        </p:txBody>
      </p:sp>
      <p:grpSp>
        <p:nvGrpSpPr>
          <p:cNvPr id="657" name="Group 656">
            <a:extLst>
              <a:ext uri="{FF2B5EF4-FFF2-40B4-BE49-F238E27FC236}">
                <a16:creationId xmlns:a16="http://schemas.microsoft.com/office/drawing/2014/main" id="{4A49ACD5-343D-D388-29F5-5275E1E6F4FA}"/>
              </a:ext>
            </a:extLst>
          </p:cNvPr>
          <p:cNvGrpSpPr/>
          <p:nvPr/>
        </p:nvGrpSpPr>
        <p:grpSpPr>
          <a:xfrm>
            <a:off x="3152144" y="1960893"/>
            <a:ext cx="1546931" cy="198890"/>
            <a:chOff x="2362869" y="1768279"/>
            <a:chExt cx="1546931" cy="198890"/>
          </a:xfrm>
        </p:grpSpPr>
        <p:sp>
          <p:nvSpPr>
            <p:cNvPr id="7" name="Google Shape;702;p38">
              <a:extLst>
                <a:ext uri="{FF2B5EF4-FFF2-40B4-BE49-F238E27FC236}">
                  <a16:creationId xmlns:a16="http://schemas.microsoft.com/office/drawing/2014/main" id="{D654D748-ACD1-6351-F697-807DB536BA3D}"/>
                </a:ext>
              </a:extLst>
            </p:cNvPr>
            <p:cNvSpPr/>
            <p:nvPr/>
          </p:nvSpPr>
          <p:spPr>
            <a:xfrm>
              <a:off x="2362869" y="1768279"/>
              <a:ext cx="1546931" cy="198890"/>
            </a:xfrm>
            <a:prstGeom prst="roundRect">
              <a:avLst>
                <a:gd name="adj" fmla="val 50000"/>
              </a:avLst>
            </a:prstGeom>
            <a:solidFill>
              <a:srgbClr val="E65E4C"/>
            </a:solidFill>
            <a:ln w="19050" cap="flat" cmpd="sng">
              <a:solidFill>
                <a:srgbClr val="FFFF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endParaRPr/>
            </a:p>
          </p:txBody>
        </p:sp>
        <p:sp>
          <p:nvSpPr>
            <p:cNvPr id="18" name="Google Shape;705;p38">
              <a:extLst>
                <a:ext uri="{FF2B5EF4-FFF2-40B4-BE49-F238E27FC236}">
                  <a16:creationId xmlns:a16="http://schemas.microsoft.com/office/drawing/2014/main" id="{FA118D7B-7FCC-EA17-9241-E74712978CB4}"/>
                </a:ext>
              </a:extLst>
            </p:cNvPr>
            <p:cNvSpPr txBox="1">
              <a:spLocks/>
            </p:cNvSpPr>
            <p:nvPr/>
          </p:nvSpPr>
          <p:spPr>
            <a:xfrm>
              <a:off x="2457874" y="1772648"/>
              <a:ext cx="1379873" cy="18566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000" err="1">
                  <a:solidFill>
                    <a:schemeClr val="lt1"/>
                  </a:solidFill>
                  <a:latin typeface="Domine SemiBold"/>
                  <a:sym typeface="Domine SemiBold"/>
                </a:rPr>
                <a:t>Pra-Pengolahan</a:t>
              </a:r>
              <a:r>
                <a:rPr lang="en-US" sz="1000">
                  <a:solidFill>
                    <a:schemeClr val="lt1"/>
                  </a:solidFill>
                  <a:latin typeface="Domine SemiBold"/>
                  <a:sym typeface="Domine SemiBold"/>
                </a:rPr>
                <a:t> 1</a:t>
              </a:r>
            </a:p>
          </p:txBody>
        </p:sp>
      </p:grpSp>
      <p:sp>
        <p:nvSpPr>
          <p:cNvPr id="27" name="Google Shape;702;p38">
            <a:extLst>
              <a:ext uri="{FF2B5EF4-FFF2-40B4-BE49-F238E27FC236}">
                <a16:creationId xmlns:a16="http://schemas.microsoft.com/office/drawing/2014/main" id="{6B090BC1-DC98-861B-9CB4-E2A3D800F41A}"/>
              </a:ext>
            </a:extLst>
          </p:cNvPr>
          <p:cNvSpPr/>
          <p:nvPr/>
        </p:nvSpPr>
        <p:spPr>
          <a:xfrm>
            <a:off x="5705582" y="2736798"/>
            <a:ext cx="1540399" cy="374340"/>
          </a:xfrm>
          <a:prstGeom prst="roundRect">
            <a:avLst>
              <a:gd name="adj" fmla="val 50000"/>
            </a:avLst>
          </a:prstGeom>
          <a:solidFill>
            <a:srgbClr val="E65E4C"/>
          </a:solidFill>
          <a:ln w="19050" cap="flat" cmpd="sng">
            <a:solidFill>
              <a:srgbClr val="FFFF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endParaRPr/>
          </a:p>
        </p:txBody>
      </p:sp>
      <p:grpSp>
        <p:nvGrpSpPr>
          <p:cNvPr id="654" name="Group 653">
            <a:extLst>
              <a:ext uri="{FF2B5EF4-FFF2-40B4-BE49-F238E27FC236}">
                <a16:creationId xmlns:a16="http://schemas.microsoft.com/office/drawing/2014/main" id="{B3245CF0-EF8C-C53F-55D4-AAE2FEA47A48}"/>
              </a:ext>
            </a:extLst>
          </p:cNvPr>
          <p:cNvGrpSpPr/>
          <p:nvPr/>
        </p:nvGrpSpPr>
        <p:grpSpPr>
          <a:xfrm>
            <a:off x="5625702" y="1960893"/>
            <a:ext cx="1692980" cy="213053"/>
            <a:chOff x="4839371" y="1763634"/>
            <a:chExt cx="1692980" cy="213053"/>
          </a:xfrm>
        </p:grpSpPr>
        <p:sp>
          <p:nvSpPr>
            <p:cNvPr id="19" name="Google Shape;702;p38">
              <a:extLst>
                <a:ext uri="{FF2B5EF4-FFF2-40B4-BE49-F238E27FC236}">
                  <a16:creationId xmlns:a16="http://schemas.microsoft.com/office/drawing/2014/main" id="{3B6B4B28-6B45-60CC-BDFE-93E274774651}"/>
                </a:ext>
              </a:extLst>
            </p:cNvPr>
            <p:cNvSpPr/>
            <p:nvPr/>
          </p:nvSpPr>
          <p:spPr>
            <a:xfrm>
              <a:off x="4839371" y="1763634"/>
              <a:ext cx="1692980" cy="213053"/>
            </a:xfrm>
            <a:prstGeom prst="roundRect">
              <a:avLst>
                <a:gd name="adj" fmla="val 50000"/>
              </a:avLst>
            </a:prstGeom>
            <a:solidFill>
              <a:srgbClr val="E65E4C"/>
            </a:solidFill>
            <a:ln w="19050" cap="flat" cmpd="sng">
              <a:solidFill>
                <a:srgbClr val="FFFF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endParaRPr/>
            </a:p>
          </p:txBody>
        </p:sp>
        <p:sp>
          <p:nvSpPr>
            <p:cNvPr id="20" name="Google Shape;705;p38">
              <a:extLst>
                <a:ext uri="{FF2B5EF4-FFF2-40B4-BE49-F238E27FC236}">
                  <a16:creationId xmlns:a16="http://schemas.microsoft.com/office/drawing/2014/main" id="{9721A088-3A66-3A5D-28AF-C80E1B3AC397}"/>
                </a:ext>
              </a:extLst>
            </p:cNvPr>
            <p:cNvSpPr txBox="1">
              <a:spLocks/>
            </p:cNvSpPr>
            <p:nvPr/>
          </p:nvSpPr>
          <p:spPr>
            <a:xfrm>
              <a:off x="4934376" y="1768280"/>
              <a:ext cx="1510150" cy="19889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000" err="1">
                  <a:solidFill>
                    <a:schemeClr val="lt1"/>
                  </a:solidFill>
                  <a:latin typeface="Domine SemiBold"/>
                  <a:sym typeface="Domine SemiBold"/>
                </a:rPr>
                <a:t>Pra-Pengolahan</a:t>
              </a:r>
              <a:r>
                <a:rPr lang="en-US" sz="1000">
                  <a:solidFill>
                    <a:schemeClr val="lt1"/>
                  </a:solidFill>
                  <a:latin typeface="Domine SemiBold"/>
                  <a:sym typeface="Domine SemiBold"/>
                </a:rPr>
                <a:t> 2</a:t>
              </a:r>
            </a:p>
          </p:txBody>
        </p:sp>
      </p:grpSp>
      <p:grpSp>
        <p:nvGrpSpPr>
          <p:cNvPr id="652" name="Group 651">
            <a:extLst>
              <a:ext uri="{FF2B5EF4-FFF2-40B4-BE49-F238E27FC236}">
                <a16:creationId xmlns:a16="http://schemas.microsoft.com/office/drawing/2014/main" id="{9C0832F0-8781-3E9D-4A3F-8BA5509550DD}"/>
              </a:ext>
            </a:extLst>
          </p:cNvPr>
          <p:cNvGrpSpPr/>
          <p:nvPr/>
        </p:nvGrpSpPr>
        <p:grpSpPr>
          <a:xfrm>
            <a:off x="917475" y="2727787"/>
            <a:ext cx="1540399" cy="374340"/>
            <a:chOff x="917475" y="2813824"/>
            <a:chExt cx="1540399" cy="374340"/>
          </a:xfrm>
        </p:grpSpPr>
        <p:sp>
          <p:nvSpPr>
            <p:cNvPr id="23" name="Google Shape;702;p38">
              <a:extLst>
                <a:ext uri="{FF2B5EF4-FFF2-40B4-BE49-F238E27FC236}">
                  <a16:creationId xmlns:a16="http://schemas.microsoft.com/office/drawing/2014/main" id="{1C40747F-7752-CF98-8B98-A08C27C93A06}"/>
                </a:ext>
              </a:extLst>
            </p:cNvPr>
            <p:cNvSpPr/>
            <p:nvPr/>
          </p:nvSpPr>
          <p:spPr>
            <a:xfrm>
              <a:off x="917475" y="2813824"/>
              <a:ext cx="1540399" cy="374340"/>
            </a:xfrm>
            <a:prstGeom prst="roundRect">
              <a:avLst>
                <a:gd name="adj" fmla="val 50000"/>
              </a:avLst>
            </a:prstGeom>
            <a:solidFill>
              <a:srgbClr val="E65E4C"/>
            </a:solidFill>
            <a:ln w="19050" cap="flat" cmpd="sng">
              <a:solidFill>
                <a:srgbClr val="FFFF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endParaRPr/>
            </a:p>
          </p:txBody>
        </p:sp>
        <p:sp>
          <p:nvSpPr>
            <p:cNvPr id="24" name="Google Shape;705;p38">
              <a:extLst>
                <a:ext uri="{FF2B5EF4-FFF2-40B4-BE49-F238E27FC236}">
                  <a16:creationId xmlns:a16="http://schemas.microsoft.com/office/drawing/2014/main" id="{1C31A0B8-895B-3D23-7E94-81448383CAA9}"/>
                </a:ext>
              </a:extLst>
            </p:cNvPr>
            <p:cNvSpPr txBox="1">
              <a:spLocks/>
            </p:cNvSpPr>
            <p:nvPr/>
          </p:nvSpPr>
          <p:spPr>
            <a:xfrm>
              <a:off x="1012480" y="2818192"/>
              <a:ext cx="1374047" cy="34945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000" err="1">
                  <a:solidFill>
                    <a:schemeClr val="lt1"/>
                  </a:solidFill>
                  <a:latin typeface="Domine SemiBold"/>
                  <a:sym typeface="Domine SemiBold"/>
                </a:rPr>
                <a:t>Analisis</a:t>
              </a:r>
              <a:r>
                <a:rPr lang="en-US" sz="1000">
                  <a:solidFill>
                    <a:schemeClr val="lt1"/>
                  </a:solidFill>
                  <a:latin typeface="Domine SemiBold"/>
                  <a:sym typeface="Domine SemiBold"/>
                </a:rPr>
                <a:t> </a:t>
              </a:r>
              <a:r>
                <a:rPr lang="en-US" sz="1000" err="1">
                  <a:solidFill>
                    <a:schemeClr val="lt1"/>
                  </a:solidFill>
                  <a:latin typeface="Domine SemiBold"/>
                  <a:sym typeface="Domine SemiBold"/>
                </a:rPr>
                <a:t>Sentimen</a:t>
              </a:r>
              <a:r>
                <a:rPr lang="en-US" sz="1000">
                  <a:solidFill>
                    <a:schemeClr val="lt1"/>
                  </a:solidFill>
                  <a:latin typeface="Domine SemiBold"/>
                  <a:sym typeface="Domine SemiBold"/>
                </a:rPr>
                <a:t> </a:t>
              </a:r>
              <a:r>
                <a:rPr lang="en-US" sz="1000" err="1">
                  <a:solidFill>
                    <a:schemeClr val="lt1"/>
                  </a:solidFill>
                  <a:latin typeface="Domine SemiBold"/>
                  <a:sym typeface="Domine SemiBold"/>
                </a:rPr>
                <a:t>dengan</a:t>
              </a:r>
              <a:r>
                <a:rPr lang="en-US" sz="1000">
                  <a:solidFill>
                    <a:schemeClr val="lt1"/>
                  </a:solidFill>
                  <a:latin typeface="Domine SemiBold"/>
                  <a:sym typeface="Domine SemiBold"/>
                </a:rPr>
                <a:t> BERT-NN</a:t>
              </a:r>
            </a:p>
          </p:txBody>
        </p:sp>
      </p:grpSp>
      <p:sp>
        <p:nvSpPr>
          <p:cNvPr id="26" name="Google Shape;705;p38">
            <a:extLst>
              <a:ext uri="{FF2B5EF4-FFF2-40B4-BE49-F238E27FC236}">
                <a16:creationId xmlns:a16="http://schemas.microsoft.com/office/drawing/2014/main" id="{34E3301C-A024-7169-A95E-F1BA0CAEE125}"/>
              </a:ext>
            </a:extLst>
          </p:cNvPr>
          <p:cNvSpPr txBox="1">
            <a:spLocks/>
          </p:cNvSpPr>
          <p:nvPr/>
        </p:nvSpPr>
        <p:spPr>
          <a:xfrm>
            <a:off x="5596985" y="2812937"/>
            <a:ext cx="1750414" cy="204039"/>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000">
                <a:solidFill>
                  <a:schemeClr val="lt1"/>
                </a:solidFill>
                <a:latin typeface="Domine SemiBold"/>
                <a:sym typeface="Domine SemiBold"/>
              </a:rPr>
              <a:t>Clustering </a:t>
            </a:r>
            <a:r>
              <a:rPr lang="en-US" sz="1000" err="1">
                <a:solidFill>
                  <a:schemeClr val="lt1"/>
                </a:solidFill>
                <a:latin typeface="Domine SemiBold"/>
                <a:sym typeface="Domine SemiBold"/>
              </a:rPr>
              <a:t>dengan</a:t>
            </a:r>
            <a:r>
              <a:rPr lang="en-US" sz="1000">
                <a:solidFill>
                  <a:schemeClr val="lt1"/>
                </a:solidFill>
                <a:latin typeface="Domine SemiBold"/>
                <a:sym typeface="Domine SemiBold"/>
              </a:rPr>
              <a:t> BERT-EFCM</a:t>
            </a:r>
          </a:p>
        </p:txBody>
      </p:sp>
      <p:grpSp>
        <p:nvGrpSpPr>
          <p:cNvPr id="653" name="Group 652">
            <a:extLst>
              <a:ext uri="{FF2B5EF4-FFF2-40B4-BE49-F238E27FC236}">
                <a16:creationId xmlns:a16="http://schemas.microsoft.com/office/drawing/2014/main" id="{71704A4B-15DD-484E-B9EE-0677F7099824}"/>
              </a:ext>
            </a:extLst>
          </p:cNvPr>
          <p:cNvGrpSpPr/>
          <p:nvPr/>
        </p:nvGrpSpPr>
        <p:grpSpPr>
          <a:xfrm>
            <a:off x="5673565" y="3326131"/>
            <a:ext cx="1604433" cy="400997"/>
            <a:chOff x="3909800" y="3352537"/>
            <a:chExt cx="1604433" cy="400997"/>
          </a:xfrm>
        </p:grpSpPr>
        <p:sp>
          <p:nvSpPr>
            <p:cNvPr id="641" name="Google Shape;702;p38">
              <a:extLst>
                <a:ext uri="{FF2B5EF4-FFF2-40B4-BE49-F238E27FC236}">
                  <a16:creationId xmlns:a16="http://schemas.microsoft.com/office/drawing/2014/main" id="{76F2AB5B-88FF-FD88-51A7-FE600D5F67CD}"/>
                </a:ext>
              </a:extLst>
            </p:cNvPr>
            <p:cNvSpPr/>
            <p:nvPr/>
          </p:nvSpPr>
          <p:spPr>
            <a:xfrm>
              <a:off x="3909800" y="3352537"/>
              <a:ext cx="1604433" cy="400997"/>
            </a:xfrm>
            <a:prstGeom prst="roundRect">
              <a:avLst>
                <a:gd name="adj" fmla="val 50000"/>
              </a:avLst>
            </a:prstGeom>
            <a:solidFill>
              <a:srgbClr val="E65E4C"/>
            </a:solidFill>
            <a:ln w="19050" cap="flat" cmpd="sng">
              <a:solidFill>
                <a:srgbClr val="FFFF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endParaRPr/>
            </a:p>
          </p:txBody>
        </p:sp>
        <p:sp>
          <p:nvSpPr>
            <p:cNvPr id="642" name="Google Shape;705;p38">
              <a:extLst>
                <a:ext uri="{FF2B5EF4-FFF2-40B4-BE49-F238E27FC236}">
                  <a16:creationId xmlns:a16="http://schemas.microsoft.com/office/drawing/2014/main" id="{81C343CA-0460-D9D4-13CF-2608A1C3C559}"/>
                </a:ext>
              </a:extLst>
            </p:cNvPr>
            <p:cNvSpPr txBox="1">
              <a:spLocks/>
            </p:cNvSpPr>
            <p:nvPr/>
          </p:nvSpPr>
          <p:spPr>
            <a:xfrm>
              <a:off x="4004806" y="3355801"/>
              <a:ext cx="1431166" cy="37434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000" err="1">
                  <a:solidFill>
                    <a:schemeClr val="lt1"/>
                  </a:solidFill>
                  <a:latin typeface="Domine SemiBold"/>
                  <a:sym typeface="Domine SemiBold"/>
                </a:rPr>
                <a:t>Representasi</a:t>
              </a:r>
              <a:r>
                <a:rPr lang="en-US" sz="1000">
                  <a:solidFill>
                    <a:schemeClr val="lt1"/>
                  </a:solidFill>
                  <a:latin typeface="Domine SemiBold"/>
                  <a:sym typeface="Domine SemiBold"/>
                </a:rPr>
                <a:t> Kata </a:t>
              </a:r>
              <a:r>
                <a:rPr lang="en-US" sz="1000" err="1">
                  <a:solidFill>
                    <a:schemeClr val="lt1"/>
                  </a:solidFill>
                  <a:latin typeface="Domine SemiBold"/>
                  <a:sym typeface="Domine SemiBold"/>
                </a:rPr>
                <a:t>dengan</a:t>
              </a:r>
              <a:r>
                <a:rPr lang="en-US" sz="1000">
                  <a:solidFill>
                    <a:schemeClr val="lt1"/>
                  </a:solidFill>
                  <a:latin typeface="Domine SemiBold"/>
                  <a:sym typeface="Domine SemiBold"/>
                </a:rPr>
                <a:t> c-TFIDF</a:t>
              </a:r>
            </a:p>
          </p:txBody>
        </p:sp>
      </p:grpSp>
      <p:grpSp>
        <p:nvGrpSpPr>
          <p:cNvPr id="651" name="Group 650">
            <a:extLst>
              <a:ext uri="{FF2B5EF4-FFF2-40B4-BE49-F238E27FC236}">
                <a16:creationId xmlns:a16="http://schemas.microsoft.com/office/drawing/2014/main" id="{5C6038A6-EA75-64C1-2135-2A541317B009}"/>
              </a:ext>
            </a:extLst>
          </p:cNvPr>
          <p:cNvGrpSpPr/>
          <p:nvPr/>
        </p:nvGrpSpPr>
        <p:grpSpPr>
          <a:xfrm>
            <a:off x="741747" y="3995103"/>
            <a:ext cx="1895191" cy="233590"/>
            <a:chOff x="917475" y="3626504"/>
            <a:chExt cx="1669180" cy="233590"/>
          </a:xfrm>
        </p:grpSpPr>
        <p:sp>
          <p:nvSpPr>
            <p:cNvPr id="643" name="Google Shape;702;p38">
              <a:extLst>
                <a:ext uri="{FF2B5EF4-FFF2-40B4-BE49-F238E27FC236}">
                  <a16:creationId xmlns:a16="http://schemas.microsoft.com/office/drawing/2014/main" id="{FA413AD1-6295-0FA7-EA48-7AE4E1605B23}"/>
                </a:ext>
              </a:extLst>
            </p:cNvPr>
            <p:cNvSpPr/>
            <p:nvPr/>
          </p:nvSpPr>
          <p:spPr>
            <a:xfrm>
              <a:off x="917475" y="3626504"/>
              <a:ext cx="1669180" cy="233590"/>
            </a:xfrm>
            <a:prstGeom prst="roundRect">
              <a:avLst>
                <a:gd name="adj" fmla="val 50000"/>
              </a:avLst>
            </a:prstGeom>
            <a:solidFill>
              <a:srgbClr val="E65E4C"/>
            </a:solidFill>
            <a:ln w="19050" cap="flat" cmpd="sng">
              <a:solidFill>
                <a:srgbClr val="FFFF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endParaRPr/>
            </a:p>
          </p:txBody>
        </p:sp>
        <p:sp>
          <p:nvSpPr>
            <p:cNvPr id="644" name="Google Shape;705;p38">
              <a:extLst>
                <a:ext uri="{FF2B5EF4-FFF2-40B4-BE49-F238E27FC236}">
                  <a16:creationId xmlns:a16="http://schemas.microsoft.com/office/drawing/2014/main" id="{20804877-DA48-C05E-43F5-70CE2F783E17}"/>
                </a:ext>
              </a:extLst>
            </p:cNvPr>
            <p:cNvSpPr txBox="1">
              <a:spLocks/>
            </p:cNvSpPr>
            <p:nvPr/>
          </p:nvSpPr>
          <p:spPr>
            <a:xfrm>
              <a:off x="1050119" y="3630872"/>
              <a:ext cx="1488921" cy="218061"/>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000" err="1">
                  <a:solidFill>
                    <a:schemeClr val="lt1"/>
                  </a:solidFill>
                  <a:latin typeface="Domine SemiBold"/>
                  <a:sym typeface="Domine SemiBold"/>
                </a:rPr>
                <a:t>Klasifikasi</a:t>
              </a:r>
              <a:r>
                <a:rPr lang="en-US" sz="1000">
                  <a:solidFill>
                    <a:schemeClr val="lt1"/>
                  </a:solidFill>
                  <a:latin typeface="Domine SemiBold"/>
                  <a:sym typeface="Domine SemiBold"/>
                </a:rPr>
                <a:t> </a:t>
              </a:r>
              <a:r>
                <a:rPr lang="en-US" sz="1000" err="1">
                  <a:solidFill>
                    <a:schemeClr val="lt1"/>
                  </a:solidFill>
                  <a:latin typeface="Domine SemiBold"/>
                  <a:sym typeface="Domine SemiBold"/>
                </a:rPr>
                <a:t>Sentimen</a:t>
              </a:r>
              <a:endParaRPr lang="en-US" sz="1000">
                <a:solidFill>
                  <a:schemeClr val="lt1"/>
                </a:solidFill>
                <a:latin typeface="Domine SemiBold"/>
                <a:sym typeface="Domine SemiBold"/>
              </a:endParaRPr>
            </a:p>
          </p:txBody>
        </p:sp>
      </p:grpSp>
      <p:grpSp>
        <p:nvGrpSpPr>
          <p:cNvPr id="650" name="Group 649">
            <a:extLst>
              <a:ext uri="{FF2B5EF4-FFF2-40B4-BE49-F238E27FC236}">
                <a16:creationId xmlns:a16="http://schemas.microsoft.com/office/drawing/2014/main" id="{21F524E6-7D94-7B07-64F1-C49F18CD3511}"/>
              </a:ext>
            </a:extLst>
          </p:cNvPr>
          <p:cNvGrpSpPr/>
          <p:nvPr/>
        </p:nvGrpSpPr>
        <p:grpSpPr>
          <a:xfrm>
            <a:off x="5644422" y="4000458"/>
            <a:ext cx="1669180" cy="233590"/>
            <a:chOff x="1485764" y="4086225"/>
            <a:chExt cx="1669180" cy="233590"/>
          </a:xfrm>
        </p:grpSpPr>
        <p:sp>
          <p:nvSpPr>
            <p:cNvPr id="645" name="Google Shape;702;p38">
              <a:extLst>
                <a:ext uri="{FF2B5EF4-FFF2-40B4-BE49-F238E27FC236}">
                  <a16:creationId xmlns:a16="http://schemas.microsoft.com/office/drawing/2014/main" id="{4F0A2B40-2A54-B549-7B95-FCDF7C160753}"/>
                </a:ext>
              </a:extLst>
            </p:cNvPr>
            <p:cNvSpPr/>
            <p:nvPr/>
          </p:nvSpPr>
          <p:spPr>
            <a:xfrm>
              <a:off x="1485764" y="4086225"/>
              <a:ext cx="1669180" cy="233590"/>
            </a:xfrm>
            <a:prstGeom prst="roundRect">
              <a:avLst>
                <a:gd name="adj" fmla="val 50000"/>
              </a:avLst>
            </a:prstGeom>
            <a:solidFill>
              <a:srgbClr val="E65E4C"/>
            </a:solidFill>
            <a:ln w="19050" cap="flat" cmpd="sng">
              <a:solidFill>
                <a:srgbClr val="FFFF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endParaRPr/>
            </a:p>
          </p:txBody>
        </p:sp>
        <p:sp>
          <p:nvSpPr>
            <p:cNvPr id="646" name="Google Shape;705;p38">
              <a:extLst>
                <a:ext uri="{FF2B5EF4-FFF2-40B4-BE49-F238E27FC236}">
                  <a16:creationId xmlns:a16="http://schemas.microsoft.com/office/drawing/2014/main" id="{30E74974-C1C1-7082-A3A2-8949194E61BE}"/>
                </a:ext>
              </a:extLst>
            </p:cNvPr>
            <p:cNvSpPr txBox="1">
              <a:spLocks/>
            </p:cNvSpPr>
            <p:nvPr/>
          </p:nvSpPr>
          <p:spPr>
            <a:xfrm>
              <a:off x="1618408" y="4090593"/>
              <a:ext cx="1488921" cy="218061"/>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000" err="1">
                  <a:solidFill>
                    <a:schemeClr val="lt1"/>
                  </a:solidFill>
                  <a:latin typeface="Domine SemiBold"/>
                  <a:sym typeface="Domine SemiBold"/>
                </a:rPr>
                <a:t>Topik-Topik</a:t>
              </a:r>
              <a:endParaRPr lang="en-US" sz="1000">
                <a:solidFill>
                  <a:schemeClr val="lt1"/>
                </a:solidFill>
                <a:latin typeface="Domine SemiBold"/>
                <a:sym typeface="Domine SemiBold"/>
              </a:endParaRPr>
            </a:p>
          </p:txBody>
        </p:sp>
      </p:grpSp>
      <p:grpSp>
        <p:nvGrpSpPr>
          <p:cNvPr id="649" name="Group 648">
            <a:extLst>
              <a:ext uri="{FF2B5EF4-FFF2-40B4-BE49-F238E27FC236}">
                <a16:creationId xmlns:a16="http://schemas.microsoft.com/office/drawing/2014/main" id="{5F1C04E6-C6CD-6EB0-F6C8-6ECA008BB9BF}"/>
              </a:ext>
            </a:extLst>
          </p:cNvPr>
          <p:cNvGrpSpPr/>
          <p:nvPr/>
        </p:nvGrpSpPr>
        <p:grpSpPr>
          <a:xfrm>
            <a:off x="2978013" y="4564239"/>
            <a:ext cx="1895191" cy="233590"/>
            <a:chOff x="1638163" y="4238625"/>
            <a:chExt cx="1895191" cy="233590"/>
          </a:xfrm>
        </p:grpSpPr>
        <p:sp>
          <p:nvSpPr>
            <p:cNvPr id="647" name="Google Shape;702;p38">
              <a:extLst>
                <a:ext uri="{FF2B5EF4-FFF2-40B4-BE49-F238E27FC236}">
                  <a16:creationId xmlns:a16="http://schemas.microsoft.com/office/drawing/2014/main" id="{DB8E6365-E425-B0CF-F49B-82FCC755B15C}"/>
                </a:ext>
              </a:extLst>
            </p:cNvPr>
            <p:cNvSpPr/>
            <p:nvPr/>
          </p:nvSpPr>
          <p:spPr>
            <a:xfrm>
              <a:off x="1638163" y="4238625"/>
              <a:ext cx="1895191" cy="233590"/>
            </a:xfrm>
            <a:prstGeom prst="roundRect">
              <a:avLst>
                <a:gd name="adj" fmla="val 50000"/>
              </a:avLst>
            </a:prstGeom>
            <a:solidFill>
              <a:srgbClr val="E65E4C"/>
            </a:solidFill>
            <a:ln w="19050" cap="flat" cmpd="sng">
              <a:solidFill>
                <a:srgbClr val="FFFF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endParaRPr/>
            </a:p>
          </p:txBody>
        </p:sp>
        <p:sp>
          <p:nvSpPr>
            <p:cNvPr id="648" name="Google Shape;705;p38">
              <a:extLst>
                <a:ext uri="{FF2B5EF4-FFF2-40B4-BE49-F238E27FC236}">
                  <a16:creationId xmlns:a16="http://schemas.microsoft.com/office/drawing/2014/main" id="{7742FE03-4224-70D5-FDF5-A69469859DAD}"/>
                </a:ext>
              </a:extLst>
            </p:cNvPr>
            <p:cNvSpPr txBox="1">
              <a:spLocks/>
            </p:cNvSpPr>
            <p:nvPr/>
          </p:nvSpPr>
          <p:spPr>
            <a:xfrm>
              <a:off x="1770808" y="4242993"/>
              <a:ext cx="1690524" cy="218061"/>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000" err="1">
                  <a:solidFill>
                    <a:schemeClr val="lt1"/>
                  </a:solidFill>
                  <a:latin typeface="Domine SemiBold"/>
                  <a:sym typeface="Domine SemiBold"/>
                </a:rPr>
                <a:t>Analisis</a:t>
              </a:r>
              <a:r>
                <a:rPr lang="en-US" sz="1000">
                  <a:solidFill>
                    <a:schemeClr val="lt1"/>
                  </a:solidFill>
                  <a:latin typeface="Domine SemiBold"/>
                  <a:sym typeface="Domine SemiBold"/>
                </a:rPr>
                <a:t> Hasil </a:t>
              </a:r>
              <a:r>
                <a:rPr lang="en-US" sz="1000" err="1">
                  <a:solidFill>
                    <a:schemeClr val="lt1"/>
                  </a:solidFill>
                  <a:latin typeface="Domine SemiBold"/>
                  <a:sym typeface="Domine SemiBold"/>
                </a:rPr>
                <a:t>Ulasan</a:t>
              </a:r>
              <a:endParaRPr lang="en-US" sz="1000">
                <a:solidFill>
                  <a:schemeClr val="lt1"/>
                </a:solidFill>
                <a:latin typeface="Domine SemiBold"/>
                <a:sym typeface="Domine SemiBold"/>
              </a:endParaRPr>
            </a:p>
          </p:txBody>
        </p:sp>
      </p:grpSp>
      <p:cxnSp>
        <p:nvCxnSpPr>
          <p:cNvPr id="660" name="Straight Arrow Connector 659">
            <a:extLst>
              <a:ext uri="{FF2B5EF4-FFF2-40B4-BE49-F238E27FC236}">
                <a16:creationId xmlns:a16="http://schemas.microsoft.com/office/drawing/2014/main" id="{A9FEAFE1-6EF0-806C-EAA0-F97516F454AA}"/>
              </a:ext>
            </a:extLst>
          </p:cNvPr>
          <p:cNvCxnSpPr>
            <a:cxnSpLocks/>
            <a:stCxn id="5" idx="2"/>
            <a:endCxn id="18" idx="0"/>
          </p:cNvCxnSpPr>
          <p:nvPr/>
        </p:nvCxnSpPr>
        <p:spPr>
          <a:xfrm>
            <a:off x="3937086" y="1635887"/>
            <a:ext cx="0" cy="32937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65" name="Straight Arrow Connector 664">
            <a:extLst>
              <a:ext uri="{FF2B5EF4-FFF2-40B4-BE49-F238E27FC236}">
                <a16:creationId xmlns:a16="http://schemas.microsoft.com/office/drawing/2014/main" id="{07024120-2BA0-C83F-0CE6-7BE62E8D421F}"/>
              </a:ext>
            </a:extLst>
          </p:cNvPr>
          <p:cNvCxnSpPr>
            <a:cxnSpLocks/>
            <a:stCxn id="7" idx="3"/>
            <a:endCxn id="19" idx="1"/>
          </p:cNvCxnSpPr>
          <p:nvPr/>
        </p:nvCxnSpPr>
        <p:spPr>
          <a:xfrm>
            <a:off x="4699075" y="2060338"/>
            <a:ext cx="926627" cy="708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68" name="Straight Arrow Connector 667">
            <a:extLst>
              <a:ext uri="{FF2B5EF4-FFF2-40B4-BE49-F238E27FC236}">
                <a16:creationId xmlns:a16="http://schemas.microsoft.com/office/drawing/2014/main" id="{2CBD9C2A-092A-0BC5-67AB-C16C25AF5F0E}"/>
              </a:ext>
            </a:extLst>
          </p:cNvPr>
          <p:cNvCxnSpPr>
            <a:cxnSpLocks/>
            <a:stCxn id="23" idx="2"/>
            <a:endCxn id="643" idx="0"/>
          </p:cNvCxnSpPr>
          <p:nvPr/>
        </p:nvCxnSpPr>
        <p:spPr>
          <a:xfrm>
            <a:off x="1687675" y="3102127"/>
            <a:ext cx="1668" cy="89297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71" name="Straight Arrow Connector 670">
            <a:extLst>
              <a:ext uri="{FF2B5EF4-FFF2-40B4-BE49-F238E27FC236}">
                <a16:creationId xmlns:a16="http://schemas.microsoft.com/office/drawing/2014/main" id="{F647EC4A-F356-2343-F224-E8792AF5E296}"/>
              </a:ext>
            </a:extLst>
          </p:cNvPr>
          <p:cNvCxnSpPr>
            <a:cxnSpLocks/>
            <a:stCxn id="27" idx="2"/>
            <a:endCxn id="641" idx="0"/>
          </p:cNvCxnSpPr>
          <p:nvPr/>
        </p:nvCxnSpPr>
        <p:spPr>
          <a:xfrm>
            <a:off x="6475782" y="3111138"/>
            <a:ext cx="0" cy="21499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74" name="Straight Arrow Connector 673">
            <a:extLst>
              <a:ext uri="{FF2B5EF4-FFF2-40B4-BE49-F238E27FC236}">
                <a16:creationId xmlns:a16="http://schemas.microsoft.com/office/drawing/2014/main" id="{3F1E3630-21BB-0A30-B645-0E52E631AEB5}"/>
              </a:ext>
            </a:extLst>
          </p:cNvPr>
          <p:cNvCxnSpPr>
            <a:cxnSpLocks/>
            <a:stCxn id="641" idx="2"/>
            <a:endCxn id="645" idx="0"/>
          </p:cNvCxnSpPr>
          <p:nvPr/>
        </p:nvCxnSpPr>
        <p:spPr>
          <a:xfrm>
            <a:off x="6475782" y="3727128"/>
            <a:ext cx="3230" cy="27333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78" name="Connector: Elbow 677">
            <a:extLst>
              <a:ext uri="{FF2B5EF4-FFF2-40B4-BE49-F238E27FC236}">
                <a16:creationId xmlns:a16="http://schemas.microsoft.com/office/drawing/2014/main" id="{6C79E025-60B3-69D3-9865-B9864382E78E}"/>
              </a:ext>
            </a:extLst>
          </p:cNvPr>
          <p:cNvCxnSpPr>
            <a:cxnSpLocks/>
            <a:stCxn id="19" idx="3"/>
            <a:endCxn id="641" idx="3"/>
          </p:cNvCxnSpPr>
          <p:nvPr/>
        </p:nvCxnSpPr>
        <p:spPr>
          <a:xfrm flipH="1">
            <a:off x="7277998" y="2067420"/>
            <a:ext cx="40684" cy="1459210"/>
          </a:xfrm>
          <a:prstGeom prst="bentConnector3">
            <a:avLst>
              <a:gd name="adj1" fmla="val -56189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80" name="Connector: Elbow 679">
            <a:extLst>
              <a:ext uri="{FF2B5EF4-FFF2-40B4-BE49-F238E27FC236}">
                <a16:creationId xmlns:a16="http://schemas.microsoft.com/office/drawing/2014/main" id="{0D327CFB-EDD0-6217-2896-2031D77EF414}"/>
              </a:ext>
            </a:extLst>
          </p:cNvPr>
          <p:cNvCxnSpPr>
            <a:cxnSpLocks/>
            <a:stCxn id="18" idx="2"/>
            <a:endCxn id="24" idx="0"/>
          </p:cNvCxnSpPr>
          <p:nvPr/>
        </p:nvCxnSpPr>
        <p:spPr>
          <a:xfrm rot="5400000">
            <a:off x="2527683" y="1322751"/>
            <a:ext cx="581225" cy="2237582"/>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83" name="Connector: Elbow 682">
            <a:extLst>
              <a:ext uri="{FF2B5EF4-FFF2-40B4-BE49-F238E27FC236}">
                <a16:creationId xmlns:a16="http://schemas.microsoft.com/office/drawing/2014/main" id="{1FBFA553-9EDE-76DA-9D9B-5886C95E88C6}"/>
              </a:ext>
            </a:extLst>
          </p:cNvPr>
          <p:cNvCxnSpPr>
            <a:cxnSpLocks/>
          </p:cNvCxnSpPr>
          <p:nvPr/>
        </p:nvCxnSpPr>
        <p:spPr>
          <a:xfrm rot="16200000" flipH="1">
            <a:off x="4909910" y="1167686"/>
            <a:ext cx="585868" cy="2538696"/>
          </a:xfrm>
          <a:prstGeom prst="bentConnector3">
            <a:avLst>
              <a:gd name="adj1" fmla="val 5072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93" name="Connector: Elbow 692">
            <a:extLst>
              <a:ext uri="{FF2B5EF4-FFF2-40B4-BE49-F238E27FC236}">
                <a16:creationId xmlns:a16="http://schemas.microsoft.com/office/drawing/2014/main" id="{D932BD21-296C-7E09-DBAA-BE297BA38D8A}"/>
              </a:ext>
            </a:extLst>
          </p:cNvPr>
          <p:cNvCxnSpPr>
            <a:cxnSpLocks/>
            <a:stCxn id="643" idx="2"/>
            <a:endCxn id="647" idx="0"/>
          </p:cNvCxnSpPr>
          <p:nvPr/>
        </p:nvCxnSpPr>
        <p:spPr>
          <a:xfrm rot="16200000" flipH="1">
            <a:off x="2639703" y="3278333"/>
            <a:ext cx="335546" cy="2236266"/>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95" name="Connector: Elbow 694">
            <a:extLst>
              <a:ext uri="{FF2B5EF4-FFF2-40B4-BE49-F238E27FC236}">
                <a16:creationId xmlns:a16="http://schemas.microsoft.com/office/drawing/2014/main" id="{CA3DC2D2-19E6-0291-B964-DB014D9F0B90}"/>
              </a:ext>
            </a:extLst>
          </p:cNvPr>
          <p:cNvCxnSpPr>
            <a:cxnSpLocks/>
            <a:stCxn id="645" idx="2"/>
            <a:endCxn id="647" idx="0"/>
          </p:cNvCxnSpPr>
          <p:nvPr/>
        </p:nvCxnSpPr>
        <p:spPr>
          <a:xfrm rot="5400000">
            <a:off x="5037216" y="3122442"/>
            <a:ext cx="330191" cy="2553403"/>
          </a:xfrm>
          <a:prstGeom prst="bentConnector3">
            <a:avLst>
              <a:gd name="adj1" fmla="val 49039"/>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7245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4" name="Google Shape;704;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i="1"/>
              <a:t>Import Libraries</a:t>
            </a:r>
            <a:endParaRPr lang="en-ID" i="1">
              <a:solidFill>
                <a:schemeClr val="lt1"/>
              </a:solidFill>
            </a:endParaRPr>
          </a:p>
        </p:txBody>
      </p:sp>
      <p:sp>
        <p:nvSpPr>
          <p:cNvPr id="723" name="Google Shape;723;p38"/>
          <p:cNvSpPr/>
          <p:nvPr/>
        </p:nvSpPr>
        <p:spPr>
          <a:xfrm>
            <a:off x="5864350" y="-102250"/>
            <a:ext cx="3419250" cy="900625"/>
          </a:xfrm>
          <a:custGeom>
            <a:avLst/>
            <a:gdLst/>
            <a:ahLst/>
            <a:cxnLst/>
            <a:rect l="l" t="t" r="r" b="b"/>
            <a:pathLst>
              <a:path w="136770" h="36025" extrusionOk="0">
                <a:moveTo>
                  <a:pt x="0" y="0"/>
                </a:moveTo>
                <a:cubicBezTo>
                  <a:pt x="4982" y="11622"/>
                  <a:pt x="25488" y="21635"/>
                  <a:pt x="35361" y="13735"/>
                </a:cubicBezTo>
                <a:cubicBezTo>
                  <a:pt x="37218" y="12249"/>
                  <a:pt x="33249" y="6571"/>
                  <a:pt x="31270" y="7890"/>
                </a:cubicBezTo>
                <a:cubicBezTo>
                  <a:pt x="26912" y="10794"/>
                  <a:pt x="31202" y="21358"/>
                  <a:pt x="36238" y="22795"/>
                </a:cubicBezTo>
                <a:cubicBezTo>
                  <a:pt x="49691" y="26635"/>
                  <a:pt x="61808" y="6741"/>
                  <a:pt x="75691" y="8475"/>
                </a:cubicBezTo>
                <a:cubicBezTo>
                  <a:pt x="90326" y="10303"/>
                  <a:pt x="96871" y="31019"/>
                  <a:pt x="111053" y="35069"/>
                </a:cubicBezTo>
                <a:cubicBezTo>
                  <a:pt x="117968" y="37044"/>
                  <a:pt x="126287" y="35665"/>
                  <a:pt x="132386" y="31854"/>
                </a:cubicBezTo>
                <a:cubicBezTo>
                  <a:pt x="136462" y="29307"/>
                  <a:pt x="135252" y="22679"/>
                  <a:pt x="136770" y="18119"/>
                </a:cubicBezTo>
              </a:path>
            </a:pathLst>
          </a:custGeom>
          <a:noFill/>
          <a:ln w="19050" cap="flat" cmpd="sng">
            <a:solidFill>
              <a:schemeClr val="accent5"/>
            </a:solidFill>
            <a:prstDash val="dot"/>
            <a:round/>
            <a:headEnd type="none" w="med" len="med"/>
            <a:tailEnd type="none" w="med" len="med"/>
          </a:ln>
        </p:spPr>
        <p:txBody>
          <a:bodyPr/>
          <a:lstStyle/>
          <a:p>
            <a:endParaRPr lang="en-ID"/>
          </a:p>
        </p:txBody>
      </p:sp>
      <p:grpSp>
        <p:nvGrpSpPr>
          <p:cNvPr id="724" name="Google Shape;724;p38"/>
          <p:cNvGrpSpPr/>
          <p:nvPr/>
        </p:nvGrpSpPr>
        <p:grpSpPr>
          <a:xfrm flipH="1">
            <a:off x="7670679" y="102936"/>
            <a:ext cx="1233110" cy="1256957"/>
            <a:chOff x="1856136" y="1549944"/>
            <a:chExt cx="306652" cy="312583"/>
          </a:xfrm>
        </p:grpSpPr>
        <p:sp>
          <p:nvSpPr>
            <p:cNvPr id="725" name="Google Shape;725;p38"/>
            <p:cNvSpPr/>
            <p:nvPr/>
          </p:nvSpPr>
          <p:spPr>
            <a:xfrm>
              <a:off x="1856136" y="1549944"/>
              <a:ext cx="306652" cy="312583"/>
            </a:xfrm>
            <a:custGeom>
              <a:avLst/>
              <a:gdLst/>
              <a:ahLst/>
              <a:cxnLst/>
              <a:rect l="l" t="t" r="r" b="b"/>
              <a:pathLst>
                <a:path w="9773" h="9962" extrusionOk="0">
                  <a:moveTo>
                    <a:pt x="7598" y="3649"/>
                  </a:moveTo>
                  <a:lnTo>
                    <a:pt x="6931" y="4206"/>
                  </a:lnTo>
                  <a:cubicBezTo>
                    <a:pt x="6951" y="4155"/>
                    <a:pt x="6971" y="4105"/>
                    <a:pt x="6981" y="4054"/>
                  </a:cubicBezTo>
                  <a:cubicBezTo>
                    <a:pt x="7062" y="3943"/>
                    <a:pt x="7143" y="3862"/>
                    <a:pt x="7244" y="3801"/>
                  </a:cubicBezTo>
                  <a:cubicBezTo>
                    <a:pt x="7355" y="3720"/>
                    <a:pt x="7477" y="3680"/>
                    <a:pt x="7598" y="3649"/>
                  </a:cubicBezTo>
                  <a:close/>
                  <a:moveTo>
                    <a:pt x="5039" y="4246"/>
                  </a:moveTo>
                  <a:lnTo>
                    <a:pt x="4827" y="4853"/>
                  </a:lnTo>
                  <a:lnTo>
                    <a:pt x="4614" y="4287"/>
                  </a:lnTo>
                  <a:cubicBezTo>
                    <a:pt x="4654" y="4276"/>
                    <a:pt x="4685" y="4267"/>
                    <a:pt x="4715" y="4267"/>
                  </a:cubicBezTo>
                  <a:cubicBezTo>
                    <a:pt x="4827" y="4256"/>
                    <a:pt x="4928" y="4246"/>
                    <a:pt x="5039" y="4246"/>
                  </a:cubicBezTo>
                  <a:close/>
                  <a:moveTo>
                    <a:pt x="5002" y="0"/>
                  </a:moveTo>
                  <a:cubicBezTo>
                    <a:pt x="4913" y="0"/>
                    <a:pt x="4824" y="3"/>
                    <a:pt x="4735" y="8"/>
                  </a:cubicBezTo>
                  <a:cubicBezTo>
                    <a:pt x="4179" y="38"/>
                    <a:pt x="3633" y="160"/>
                    <a:pt x="3117" y="382"/>
                  </a:cubicBezTo>
                  <a:cubicBezTo>
                    <a:pt x="2611" y="594"/>
                    <a:pt x="2145" y="878"/>
                    <a:pt x="1731" y="1242"/>
                  </a:cubicBezTo>
                  <a:cubicBezTo>
                    <a:pt x="1316" y="1616"/>
                    <a:pt x="962" y="2041"/>
                    <a:pt x="679" y="2516"/>
                  </a:cubicBezTo>
                  <a:cubicBezTo>
                    <a:pt x="426" y="2952"/>
                    <a:pt x="234" y="3427"/>
                    <a:pt x="122" y="3923"/>
                  </a:cubicBezTo>
                  <a:lnTo>
                    <a:pt x="113" y="3923"/>
                  </a:lnTo>
                  <a:cubicBezTo>
                    <a:pt x="21" y="4074"/>
                    <a:pt x="1" y="4246"/>
                    <a:pt x="41" y="4418"/>
                  </a:cubicBezTo>
                  <a:cubicBezTo>
                    <a:pt x="82" y="4590"/>
                    <a:pt x="183" y="4732"/>
                    <a:pt x="335" y="4823"/>
                  </a:cubicBezTo>
                  <a:lnTo>
                    <a:pt x="2631" y="6209"/>
                  </a:lnTo>
                  <a:lnTo>
                    <a:pt x="2257" y="6259"/>
                  </a:lnTo>
                  <a:cubicBezTo>
                    <a:pt x="1943" y="6300"/>
                    <a:pt x="1711" y="6563"/>
                    <a:pt x="1721" y="6877"/>
                  </a:cubicBezTo>
                  <a:lnTo>
                    <a:pt x="1781" y="9365"/>
                  </a:lnTo>
                  <a:cubicBezTo>
                    <a:pt x="1792" y="9537"/>
                    <a:pt x="1862" y="9698"/>
                    <a:pt x="1984" y="9810"/>
                  </a:cubicBezTo>
                  <a:cubicBezTo>
                    <a:pt x="2105" y="9911"/>
                    <a:pt x="2247" y="9961"/>
                    <a:pt x="2399" y="9961"/>
                  </a:cubicBezTo>
                  <a:lnTo>
                    <a:pt x="2449" y="9961"/>
                  </a:lnTo>
                  <a:lnTo>
                    <a:pt x="4411" y="9770"/>
                  </a:lnTo>
                  <a:cubicBezTo>
                    <a:pt x="4462" y="9790"/>
                    <a:pt x="4523" y="9790"/>
                    <a:pt x="4573" y="9790"/>
                  </a:cubicBezTo>
                  <a:lnTo>
                    <a:pt x="4624" y="9790"/>
                  </a:lnTo>
                  <a:cubicBezTo>
                    <a:pt x="4705" y="9790"/>
                    <a:pt x="4776" y="9770"/>
                    <a:pt x="4847" y="9729"/>
                  </a:cubicBezTo>
                  <a:lnTo>
                    <a:pt x="8347" y="9395"/>
                  </a:lnTo>
                  <a:cubicBezTo>
                    <a:pt x="8509" y="9385"/>
                    <a:pt x="8660" y="9304"/>
                    <a:pt x="8761" y="9172"/>
                  </a:cubicBezTo>
                  <a:cubicBezTo>
                    <a:pt x="8862" y="9041"/>
                    <a:pt x="8913" y="8879"/>
                    <a:pt x="8893" y="8718"/>
                  </a:cubicBezTo>
                  <a:lnTo>
                    <a:pt x="8559" y="6027"/>
                  </a:lnTo>
                  <a:cubicBezTo>
                    <a:pt x="8539" y="5865"/>
                    <a:pt x="8448" y="5713"/>
                    <a:pt x="8327" y="5622"/>
                  </a:cubicBezTo>
                  <a:cubicBezTo>
                    <a:pt x="8220" y="5541"/>
                    <a:pt x="8095" y="5492"/>
                    <a:pt x="7966" y="5492"/>
                  </a:cubicBezTo>
                  <a:cubicBezTo>
                    <a:pt x="7934" y="5492"/>
                    <a:pt x="7903" y="5495"/>
                    <a:pt x="7871" y="5501"/>
                  </a:cubicBezTo>
                  <a:lnTo>
                    <a:pt x="7315" y="5571"/>
                  </a:lnTo>
                  <a:lnTo>
                    <a:pt x="9460" y="3791"/>
                  </a:lnTo>
                  <a:cubicBezTo>
                    <a:pt x="9732" y="3568"/>
                    <a:pt x="9773" y="3154"/>
                    <a:pt x="9550" y="2880"/>
                  </a:cubicBezTo>
                  <a:cubicBezTo>
                    <a:pt x="9530" y="2860"/>
                    <a:pt x="9520" y="2850"/>
                    <a:pt x="9510" y="2830"/>
                  </a:cubicBezTo>
                  <a:cubicBezTo>
                    <a:pt x="9439" y="2689"/>
                    <a:pt x="9358" y="2547"/>
                    <a:pt x="9267" y="2405"/>
                  </a:cubicBezTo>
                  <a:lnTo>
                    <a:pt x="9267" y="2395"/>
                  </a:lnTo>
                  <a:cubicBezTo>
                    <a:pt x="8781" y="1637"/>
                    <a:pt x="8114" y="1009"/>
                    <a:pt x="7325" y="585"/>
                  </a:cubicBezTo>
                  <a:cubicBezTo>
                    <a:pt x="6606" y="202"/>
                    <a:pt x="5804" y="0"/>
                    <a:pt x="5002" y="0"/>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8"/>
            <p:cNvSpPr/>
            <p:nvPr/>
          </p:nvSpPr>
          <p:spPr>
            <a:xfrm>
              <a:off x="1877096" y="1608557"/>
              <a:ext cx="262849" cy="78444"/>
            </a:xfrm>
            <a:custGeom>
              <a:avLst/>
              <a:gdLst/>
              <a:ahLst/>
              <a:cxnLst/>
              <a:rect l="l" t="t" r="r" b="b"/>
              <a:pathLst>
                <a:path w="8377" h="2500" extrusionOk="0">
                  <a:moveTo>
                    <a:pt x="6717" y="1"/>
                  </a:moveTo>
                  <a:lnTo>
                    <a:pt x="861" y="740"/>
                  </a:lnTo>
                  <a:cubicBezTo>
                    <a:pt x="578" y="1286"/>
                    <a:pt x="284" y="1842"/>
                    <a:pt x="1" y="2399"/>
                  </a:cubicBezTo>
                  <a:cubicBezTo>
                    <a:pt x="179" y="2309"/>
                    <a:pt x="586" y="2129"/>
                    <a:pt x="1111" y="2129"/>
                  </a:cubicBezTo>
                  <a:cubicBezTo>
                    <a:pt x="1240" y="2129"/>
                    <a:pt x="1376" y="2140"/>
                    <a:pt x="1518" y="2166"/>
                  </a:cubicBezTo>
                  <a:cubicBezTo>
                    <a:pt x="1902" y="2237"/>
                    <a:pt x="2196" y="2378"/>
                    <a:pt x="2378" y="2500"/>
                  </a:cubicBezTo>
                  <a:cubicBezTo>
                    <a:pt x="2590" y="2318"/>
                    <a:pt x="3136" y="1903"/>
                    <a:pt x="3966" y="1792"/>
                  </a:cubicBezTo>
                  <a:cubicBezTo>
                    <a:pt x="4110" y="1772"/>
                    <a:pt x="4249" y="1764"/>
                    <a:pt x="4380" y="1764"/>
                  </a:cubicBezTo>
                  <a:cubicBezTo>
                    <a:pt x="5002" y="1764"/>
                    <a:pt x="5467" y="1953"/>
                    <a:pt x="5676" y="2044"/>
                  </a:cubicBezTo>
                  <a:cubicBezTo>
                    <a:pt x="5787" y="1852"/>
                    <a:pt x="5959" y="1610"/>
                    <a:pt x="6242" y="1417"/>
                  </a:cubicBezTo>
                  <a:cubicBezTo>
                    <a:pt x="6552" y="1210"/>
                    <a:pt x="6891" y="1141"/>
                    <a:pt x="7205" y="1141"/>
                  </a:cubicBezTo>
                  <a:cubicBezTo>
                    <a:pt x="7813" y="1141"/>
                    <a:pt x="8330" y="1401"/>
                    <a:pt x="8376" y="1428"/>
                  </a:cubicBezTo>
                  <a:lnTo>
                    <a:pt x="8083" y="861"/>
                  </a:lnTo>
                  <a:lnTo>
                    <a:pt x="6717" y="1"/>
                  </a:ln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8"/>
            <p:cNvSpPr/>
            <p:nvPr/>
          </p:nvSpPr>
          <p:spPr>
            <a:xfrm>
              <a:off x="1877096" y="1569053"/>
              <a:ext cx="262849" cy="114779"/>
            </a:xfrm>
            <a:custGeom>
              <a:avLst/>
              <a:gdLst/>
              <a:ahLst/>
              <a:cxnLst/>
              <a:rect l="l" t="t" r="r" b="b"/>
              <a:pathLst>
                <a:path w="8377" h="3658" extrusionOk="0">
                  <a:moveTo>
                    <a:pt x="4313" y="0"/>
                  </a:moveTo>
                  <a:cubicBezTo>
                    <a:pt x="4241" y="0"/>
                    <a:pt x="4170" y="2"/>
                    <a:pt x="4098" y="6"/>
                  </a:cubicBezTo>
                  <a:cubicBezTo>
                    <a:pt x="2105" y="117"/>
                    <a:pt x="396" y="1614"/>
                    <a:pt x="1" y="3658"/>
                  </a:cubicBezTo>
                  <a:cubicBezTo>
                    <a:pt x="92" y="3465"/>
                    <a:pt x="476" y="2767"/>
                    <a:pt x="1326" y="2433"/>
                  </a:cubicBezTo>
                  <a:cubicBezTo>
                    <a:pt x="1667" y="2298"/>
                    <a:pt x="1987" y="2259"/>
                    <a:pt x="2247" y="2259"/>
                  </a:cubicBezTo>
                  <a:cubicBezTo>
                    <a:pt x="2474" y="2259"/>
                    <a:pt x="2654" y="2289"/>
                    <a:pt x="2763" y="2312"/>
                  </a:cubicBezTo>
                  <a:cubicBezTo>
                    <a:pt x="2853" y="2201"/>
                    <a:pt x="3339" y="1655"/>
                    <a:pt x="4168" y="1574"/>
                  </a:cubicBezTo>
                  <a:cubicBezTo>
                    <a:pt x="4233" y="1568"/>
                    <a:pt x="4296" y="1565"/>
                    <a:pt x="4357" y="1565"/>
                  </a:cubicBezTo>
                  <a:cubicBezTo>
                    <a:pt x="5044" y="1565"/>
                    <a:pt x="5514" y="1906"/>
                    <a:pt x="5635" y="1999"/>
                  </a:cubicBezTo>
                  <a:cubicBezTo>
                    <a:pt x="5805" y="1914"/>
                    <a:pt x="6144" y="1780"/>
                    <a:pt x="6588" y="1780"/>
                  </a:cubicBezTo>
                  <a:cubicBezTo>
                    <a:pt x="6674" y="1780"/>
                    <a:pt x="6765" y="1785"/>
                    <a:pt x="6859" y="1796"/>
                  </a:cubicBezTo>
                  <a:cubicBezTo>
                    <a:pt x="7760" y="1907"/>
                    <a:pt x="8275" y="2545"/>
                    <a:pt x="8376" y="2687"/>
                  </a:cubicBezTo>
                  <a:cubicBezTo>
                    <a:pt x="7648" y="1044"/>
                    <a:pt x="6042" y="0"/>
                    <a:pt x="4313" y="0"/>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8"/>
            <p:cNvSpPr/>
            <p:nvPr/>
          </p:nvSpPr>
          <p:spPr>
            <a:xfrm>
              <a:off x="1875841" y="1652141"/>
              <a:ext cx="265705" cy="111673"/>
            </a:xfrm>
            <a:custGeom>
              <a:avLst/>
              <a:gdLst/>
              <a:ahLst/>
              <a:cxnLst/>
              <a:rect l="l" t="t" r="r" b="b"/>
              <a:pathLst>
                <a:path w="8468" h="3559" extrusionOk="0">
                  <a:moveTo>
                    <a:pt x="8422" y="1"/>
                  </a:moveTo>
                  <a:cubicBezTo>
                    <a:pt x="8412" y="1"/>
                    <a:pt x="8401" y="3"/>
                    <a:pt x="8396" y="8"/>
                  </a:cubicBezTo>
                  <a:lnTo>
                    <a:pt x="4199" y="3478"/>
                  </a:lnTo>
                  <a:lnTo>
                    <a:pt x="61" y="969"/>
                  </a:lnTo>
                  <a:cubicBezTo>
                    <a:pt x="55" y="966"/>
                    <a:pt x="50" y="965"/>
                    <a:pt x="45" y="965"/>
                  </a:cubicBezTo>
                  <a:cubicBezTo>
                    <a:pt x="30" y="965"/>
                    <a:pt x="18" y="975"/>
                    <a:pt x="11" y="989"/>
                  </a:cubicBezTo>
                  <a:cubicBezTo>
                    <a:pt x="0" y="999"/>
                    <a:pt x="0" y="1030"/>
                    <a:pt x="20" y="1040"/>
                  </a:cubicBezTo>
                  <a:lnTo>
                    <a:pt x="4188" y="3559"/>
                  </a:lnTo>
                  <a:lnTo>
                    <a:pt x="4208" y="3559"/>
                  </a:lnTo>
                  <a:cubicBezTo>
                    <a:pt x="4208" y="3559"/>
                    <a:pt x="4219" y="3559"/>
                    <a:pt x="4228" y="3548"/>
                  </a:cubicBezTo>
                  <a:lnTo>
                    <a:pt x="8447" y="69"/>
                  </a:lnTo>
                  <a:cubicBezTo>
                    <a:pt x="8457" y="48"/>
                    <a:pt x="8467" y="28"/>
                    <a:pt x="8447" y="8"/>
                  </a:cubicBezTo>
                  <a:cubicBezTo>
                    <a:pt x="8442" y="3"/>
                    <a:pt x="8432" y="1"/>
                    <a:pt x="8422"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8"/>
            <p:cNvSpPr/>
            <p:nvPr/>
          </p:nvSpPr>
          <p:spPr>
            <a:xfrm>
              <a:off x="1962506" y="1630365"/>
              <a:ext cx="92689" cy="133449"/>
            </a:xfrm>
            <a:custGeom>
              <a:avLst/>
              <a:gdLst/>
              <a:ahLst/>
              <a:cxnLst/>
              <a:rect l="l" t="t" r="r" b="b"/>
              <a:pathLst>
                <a:path w="2954" h="4253" extrusionOk="0">
                  <a:moveTo>
                    <a:pt x="2907" y="0"/>
                  </a:moveTo>
                  <a:cubicBezTo>
                    <a:pt x="2893" y="0"/>
                    <a:pt x="2880" y="10"/>
                    <a:pt x="2873" y="24"/>
                  </a:cubicBezTo>
                  <a:lnTo>
                    <a:pt x="1446" y="4101"/>
                  </a:lnTo>
                  <a:lnTo>
                    <a:pt x="81" y="348"/>
                  </a:lnTo>
                  <a:cubicBezTo>
                    <a:pt x="71" y="328"/>
                    <a:pt x="50" y="317"/>
                    <a:pt x="30" y="317"/>
                  </a:cubicBezTo>
                  <a:cubicBezTo>
                    <a:pt x="10" y="328"/>
                    <a:pt x="0" y="348"/>
                    <a:pt x="10" y="368"/>
                  </a:cubicBezTo>
                  <a:lnTo>
                    <a:pt x="1406" y="4233"/>
                  </a:lnTo>
                  <a:cubicBezTo>
                    <a:pt x="1416" y="4242"/>
                    <a:pt x="1426" y="4253"/>
                    <a:pt x="1446" y="4253"/>
                  </a:cubicBezTo>
                  <a:cubicBezTo>
                    <a:pt x="1457" y="4253"/>
                    <a:pt x="1477" y="4242"/>
                    <a:pt x="1477" y="4233"/>
                  </a:cubicBezTo>
                  <a:lnTo>
                    <a:pt x="2943" y="54"/>
                  </a:lnTo>
                  <a:cubicBezTo>
                    <a:pt x="2954" y="34"/>
                    <a:pt x="2943" y="14"/>
                    <a:pt x="2923" y="4"/>
                  </a:cubicBezTo>
                  <a:cubicBezTo>
                    <a:pt x="2918" y="1"/>
                    <a:pt x="2912" y="0"/>
                    <a:pt x="2907"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8"/>
            <p:cNvSpPr/>
            <p:nvPr/>
          </p:nvSpPr>
          <p:spPr>
            <a:xfrm>
              <a:off x="1950112" y="1671532"/>
              <a:ext cx="106683" cy="92281"/>
            </a:xfrm>
            <a:custGeom>
              <a:avLst/>
              <a:gdLst/>
              <a:ahLst/>
              <a:cxnLst/>
              <a:rect l="l" t="t" r="r" b="b"/>
              <a:pathLst>
                <a:path w="3400" h="2941" extrusionOk="0">
                  <a:moveTo>
                    <a:pt x="3344" y="0"/>
                  </a:moveTo>
                  <a:cubicBezTo>
                    <a:pt x="3334" y="0"/>
                    <a:pt x="3324" y="5"/>
                    <a:pt x="3318" y="17"/>
                  </a:cubicBezTo>
                  <a:lnTo>
                    <a:pt x="1832" y="2829"/>
                  </a:lnTo>
                  <a:lnTo>
                    <a:pt x="81" y="473"/>
                  </a:lnTo>
                  <a:cubicBezTo>
                    <a:pt x="69" y="461"/>
                    <a:pt x="57" y="456"/>
                    <a:pt x="45" y="456"/>
                  </a:cubicBezTo>
                  <a:cubicBezTo>
                    <a:pt x="37" y="456"/>
                    <a:pt x="29" y="458"/>
                    <a:pt x="20" y="462"/>
                  </a:cubicBezTo>
                  <a:cubicBezTo>
                    <a:pt x="11" y="473"/>
                    <a:pt x="0" y="503"/>
                    <a:pt x="20" y="513"/>
                  </a:cubicBezTo>
                  <a:lnTo>
                    <a:pt x="1811" y="2930"/>
                  </a:lnTo>
                  <a:cubicBezTo>
                    <a:pt x="1811" y="2941"/>
                    <a:pt x="1821" y="2941"/>
                    <a:pt x="1841" y="2941"/>
                  </a:cubicBezTo>
                  <a:cubicBezTo>
                    <a:pt x="1852" y="2941"/>
                    <a:pt x="1861" y="2930"/>
                    <a:pt x="1872" y="2921"/>
                  </a:cubicBezTo>
                  <a:lnTo>
                    <a:pt x="3389" y="57"/>
                  </a:lnTo>
                  <a:cubicBezTo>
                    <a:pt x="3399" y="37"/>
                    <a:pt x="3389" y="17"/>
                    <a:pt x="3369" y="7"/>
                  </a:cubicBezTo>
                  <a:cubicBezTo>
                    <a:pt x="3361" y="3"/>
                    <a:pt x="3352" y="0"/>
                    <a:pt x="3344"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8"/>
            <p:cNvSpPr/>
            <p:nvPr/>
          </p:nvSpPr>
          <p:spPr>
            <a:xfrm>
              <a:off x="1929497" y="1741567"/>
              <a:ext cx="186665" cy="101914"/>
            </a:xfrm>
            <a:custGeom>
              <a:avLst/>
              <a:gdLst/>
              <a:ahLst/>
              <a:cxnLst/>
              <a:rect l="l" t="t" r="r" b="b"/>
              <a:pathLst>
                <a:path w="5949" h="3248" extrusionOk="0">
                  <a:moveTo>
                    <a:pt x="5614" y="1"/>
                  </a:moveTo>
                  <a:lnTo>
                    <a:pt x="0" y="759"/>
                  </a:lnTo>
                  <a:lnTo>
                    <a:pt x="61" y="3247"/>
                  </a:lnTo>
                  <a:lnTo>
                    <a:pt x="5948" y="2681"/>
                  </a:lnTo>
                  <a:lnTo>
                    <a:pt x="56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8"/>
            <p:cNvSpPr/>
            <p:nvPr/>
          </p:nvSpPr>
          <p:spPr>
            <a:xfrm>
              <a:off x="1929497" y="1756189"/>
              <a:ext cx="70160" cy="87292"/>
            </a:xfrm>
            <a:custGeom>
              <a:avLst/>
              <a:gdLst/>
              <a:ahLst/>
              <a:cxnLst/>
              <a:rect l="l" t="t" r="r" b="b"/>
              <a:pathLst>
                <a:path w="2236" h="2782" extrusionOk="0">
                  <a:moveTo>
                    <a:pt x="2124" y="0"/>
                  </a:moveTo>
                  <a:lnTo>
                    <a:pt x="0" y="293"/>
                  </a:lnTo>
                  <a:lnTo>
                    <a:pt x="61" y="2781"/>
                  </a:lnTo>
                  <a:lnTo>
                    <a:pt x="2235" y="2569"/>
                  </a:lnTo>
                  <a:lnTo>
                    <a:pt x="212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8"/>
            <p:cNvSpPr/>
            <p:nvPr/>
          </p:nvSpPr>
          <p:spPr>
            <a:xfrm>
              <a:off x="1994856" y="1754902"/>
              <a:ext cx="6056" cy="83182"/>
            </a:xfrm>
            <a:custGeom>
              <a:avLst/>
              <a:gdLst/>
              <a:ahLst/>
              <a:cxnLst/>
              <a:rect l="l" t="t" r="r" b="b"/>
              <a:pathLst>
                <a:path w="193" h="2651" extrusionOk="0">
                  <a:moveTo>
                    <a:pt x="31" y="1"/>
                  </a:moveTo>
                  <a:cubicBezTo>
                    <a:pt x="11" y="10"/>
                    <a:pt x="1" y="21"/>
                    <a:pt x="1" y="41"/>
                  </a:cubicBezTo>
                  <a:lnTo>
                    <a:pt x="112" y="2610"/>
                  </a:lnTo>
                  <a:cubicBezTo>
                    <a:pt x="112" y="2631"/>
                    <a:pt x="132" y="2651"/>
                    <a:pt x="152" y="2651"/>
                  </a:cubicBezTo>
                  <a:cubicBezTo>
                    <a:pt x="172" y="2651"/>
                    <a:pt x="193" y="2631"/>
                    <a:pt x="193" y="2610"/>
                  </a:cubicBezTo>
                  <a:lnTo>
                    <a:pt x="71" y="41"/>
                  </a:lnTo>
                  <a:cubicBezTo>
                    <a:pt x="71" y="21"/>
                    <a:pt x="62" y="1"/>
                    <a:pt x="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8"/>
            <p:cNvSpPr/>
            <p:nvPr/>
          </p:nvSpPr>
          <p:spPr>
            <a:xfrm>
              <a:off x="2024382" y="1755624"/>
              <a:ext cx="73361" cy="69062"/>
            </a:xfrm>
            <a:custGeom>
              <a:avLst/>
              <a:gdLst/>
              <a:ahLst/>
              <a:cxnLst/>
              <a:rect l="l" t="t" r="r" b="b"/>
              <a:pathLst>
                <a:path w="2338" h="2201" extrusionOk="0">
                  <a:moveTo>
                    <a:pt x="1172" y="0"/>
                  </a:moveTo>
                  <a:cubicBezTo>
                    <a:pt x="1129" y="0"/>
                    <a:pt x="1086" y="3"/>
                    <a:pt x="1043" y="8"/>
                  </a:cubicBezTo>
                  <a:cubicBezTo>
                    <a:pt x="436" y="79"/>
                    <a:pt x="0" y="625"/>
                    <a:pt x="71" y="1232"/>
                  </a:cubicBezTo>
                  <a:cubicBezTo>
                    <a:pt x="137" y="1794"/>
                    <a:pt x="610" y="2200"/>
                    <a:pt x="1162" y="2200"/>
                  </a:cubicBezTo>
                  <a:cubicBezTo>
                    <a:pt x="1206" y="2200"/>
                    <a:pt x="1250" y="2198"/>
                    <a:pt x="1295" y="2193"/>
                  </a:cubicBezTo>
                  <a:cubicBezTo>
                    <a:pt x="1902" y="2122"/>
                    <a:pt x="2337" y="1576"/>
                    <a:pt x="2266" y="979"/>
                  </a:cubicBezTo>
                  <a:cubicBezTo>
                    <a:pt x="2201" y="415"/>
                    <a:pt x="1725" y="0"/>
                    <a:pt x="1172" y="0"/>
                  </a:cubicBez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8"/>
            <p:cNvSpPr/>
            <p:nvPr/>
          </p:nvSpPr>
          <p:spPr>
            <a:xfrm flipH="1">
              <a:off x="2039318" y="1767579"/>
              <a:ext cx="40006" cy="42265"/>
            </a:xfrm>
            <a:custGeom>
              <a:avLst/>
              <a:gdLst/>
              <a:ahLst/>
              <a:cxnLst/>
              <a:rect l="l" t="t" r="r" b="b"/>
              <a:pathLst>
                <a:path w="1275" h="1347" extrusionOk="0">
                  <a:moveTo>
                    <a:pt x="982" y="0"/>
                  </a:moveTo>
                  <a:cubicBezTo>
                    <a:pt x="936" y="0"/>
                    <a:pt x="891" y="11"/>
                    <a:pt x="850" y="31"/>
                  </a:cubicBezTo>
                  <a:cubicBezTo>
                    <a:pt x="728" y="72"/>
                    <a:pt x="688" y="183"/>
                    <a:pt x="607" y="264"/>
                  </a:cubicBezTo>
                  <a:cubicBezTo>
                    <a:pt x="544" y="156"/>
                    <a:pt x="553" y="24"/>
                    <a:pt x="414" y="24"/>
                  </a:cubicBezTo>
                  <a:cubicBezTo>
                    <a:pt x="396" y="24"/>
                    <a:pt x="376" y="27"/>
                    <a:pt x="354" y="31"/>
                  </a:cubicBezTo>
                  <a:cubicBezTo>
                    <a:pt x="263" y="42"/>
                    <a:pt x="182" y="112"/>
                    <a:pt x="131" y="193"/>
                  </a:cubicBezTo>
                  <a:cubicBezTo>
                    <a:pt x="0" y="395"/>
                    <a:pt x="50" y="669"/>
                    <a:pt x="172" y="871"/>
                  </a:cubicBezTo>
                  <a:cubicBezTo>
                    <a:pt x="304" y="1073"/>
                    <a:pt x="506" y="1215"/>
                    <a:pt x="698" y="1346"/>
                  </a:cubicBezTo>
                  <a:cubicBezTo>
                    <a:pt x="890" y="1144"/>
                    <a:pt x="1052" y="901"/>
                    <a:pt x="1174" y="649"/>
                  </a:cubicBezTo>
                  <a:cubicBezTo>
                    <a:pt x="1214" y="557"/>
                    <a:pt x="1254" y="456"/>
                    <a:pt x="1264" y="355"/>
                  </a:cubicBezTo>
                  <a:cubicBezTo>
                    <a:pt x="1275" y="254"/>
                    <a:pt x="1244" y="143"/>
                    <a:pt x="1163" y="72"/>
                  </a:cubicBezTo>
                  <a:cubicBezTo>
                    <a:pt x="1115" y="23"/>
                    <a:pt x="1049" y="0"/>
                    <a:pt x="9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271;p14">
            <a:extLst>
              <a:ext uri="{FF2B5EF4-FFF2-40B4-BE49-F238E27FC236}">
                <a16:creationId xmlns:a16="http://schemas.microsoft.com/office/drawing/2014/main" id="{D3B34B1C-B56E-26BF-A438-845DEE8F5916}"/>
              </a:ext>
            </a:extLst>
          </p:cNvPr>
          <p:cNvSpPr txBox="1">
            <a:spLocks/>
          </p:cNvSpPr>
          <p:nvPr/>
        </p:nvSpPr>
        <p:spPr>
          <a:xfrm>
            <a:off x="173108" y="4814995"/>
            <a:ext cx="8797783" cy="180974"/>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solidFill>
                  <a:schemeClr val="accent6"/>
                </a:solidFill>
                <a:latin typeface="Oswald" panose="00000500000000000000" pitchFamily="2" charset="0"/>
              </a:rPr>
              <a:pPr/>
              <a:t>15</a:t>
            </a:fld>
            <a:endParaRPr lang="en">
              <a:solidFill>
                <a:schemeClr val="accent6"/>
              </a:solidFill>
              <a:latin typeface="Oswald" panose="00000500000000000000" pitchFamily="2" charset="0"/>
            </a:endParaRPr>
          </a:p>
        </p:txBody>
      </p:sp>
      <p:grpSp>
        <p:nvGrpSpPr>
          <p:cNvPr id="15" name="Group 14">
            <a:extLst>
              <a:ext uri="{FF2B5EF4-FFF2-40B4-BE49-F238E27FC236}">
                <a16:creationId xmlns:a16="http://schemas.microsoft.com/office/drawing/2014/main" id="{1634076C-6E3F-CD2E-196C-C72154DDC330}"/>
              </a:ext>
            </a:extLst>
          </p:cNvPr>
          <p:cNvGrpSpPr/>
          <p:nvPr/>
        </p:nvGrpSpPr>
        <p:grpSpPr>
          <a:xfrm>
            <a:off x="4334934" y="1693515"/>
            <a:ext cx="4501503" cy="2798061"/>
            <a:chOff x="4318000" y="1701982"/>
            <a:chExt cx="4501503" cy="2798061"/>
          </a:xfrm>
        </p:grpSpPr>
        <p:sp>
          <p:nvSpPr>
            <p:cNvPr id="12" name="Rectangle 11">
              <a:extLst>
                <a:ext uri="{FF2B5EF4-FFF2-40B4-BE49-F238E27FC236}">
                  <a16:creationId xmlns:a16="http://schemas.microsoft.com/office/drawing/2014/main" id="{182E63C9-C9E6-9C75-1217-66E8130F9A35}"/>
                </a:ext>
              </a:extLst>
            </p:cNvPr>
            <p:cNvSpPr/>
            <p:nvPr/>
          </p:nvSpPr>
          <p:spPr>
            <a:xfrm>
              <a:off x="4318000" y="1701982"/>
              <a:ext cx="4501503" cy="2798061"/>
            </a:xfrm>
            <a:prstGeom prst="rect">
              <a:avLst/>
            </a:prstGeom>
            <a:solidFill>
              <a:srgbClr val="F9EAE1"/>
            </a:solidFill>
            <a:ln w="57150">
              <a:solidFill>
                <a:schemeClr val="bg1"/>
              </a:solidFill>
            </a:ln>
            <a:effectLst>
              <a:outerShdw blurRad="50800" dist="38100" dir="2700000" algn="tl" rotWithShape="0">
                <a:prstClr val="black">
                  <a:alpha val="40000"/>
                </a:prstClr>
              </a:outerShdw>
              <a:softEdge rad="127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rtl="0" fontAlgn="base">
                <a:spcBef>
                  <a:spcPts val="0"/>
                </a:spcBef>
                <a:spcAft>
                  <a:spcPts val="0"/>
                </a:spcAft>
                <a:buFont typeface="+mj-lt"/>
                <a:buAutoNum type="arabicPeriod"/>
              </a:pPr>
              <a:endParaRPr lang="en-ID"/>
            </a:p>
          </p:txBody>
        </p:sp>
        <p:pic>
          <p:nvPicPr>
            <p:cNvPr id="10" name="Picture 9">
              <a:extLst>
                <a:ext uri="{FF2B5EF4-FFF2-40B4-BE49-F238E27FC236}">
                  <a16:creationId xmlns:a16="http://schemas.microsoft.com/office/drawing/2014/main" id="{F0F78437-4DBB-A00D-E388-554C327E9FCD}"/>
                </a:ext>
              </a:extLst>
            </p:cNvPr>
            <p:cNvPicPr>
              <a:picLocks noChangeAspect="1"/>
            </p:cNvPicPr>
            <p:nvPr/>
          </p:nvPicPr>
          <p:blipFill>
            <a:blip r:embed="rId3"/>
            <a:stretch>
              <a:fillRect/>
            </a:stretch>
          </p:blipFill>
          <p:spPr>
            <a:xfrm>
              <a:off x="4426272" y="1791975"/>
              <a:ext cx="4309017" cy="2626072"/>
            </a:xfrm>
            <a:prstGeom prst="rect">
              <a:avLst/>
            </a:prstGeom>
            <a:ln>
              <a:solidFill>
                <a:schemeClr val="bg2">
                  <a:lumMod val="50000"/>
                </a:schemeClr>
              </a:solidFill>
            </a:ln>
          </p:spPr>
        </p:pic>
      </p:grpSp>
      <p:grpSp>
        <p:nvGrpSpPr>
          <p:cNvPr id="9" name="Group 8">
            <a:extLst>
              <a:ext uri="{FF2B5EF4-FFF2-40B4-BE49-F238E27FC236}">
                <a16:creationId xmlns:a16="http://schemas.microsoft.com/office/drawing/2014/main" id="{80343041-97E8-0EDE-053D-5B1147276F98}"/>
              </a:ext>
            </a:extLst>
          </p:cNvPr>
          <p:cNvGrpSpPr/>
          <p:nvPr/>
        </p:nvGrpSpPr>
        <p:grpSpPr>
          <a:xfrm>
            <a:off x="515671" y="1332677"/>
            <a:ext cx="3645329" cy="3544123"/>
            <a:chOff x="447935" y="1332677"/>
            <a:chExt cx="3645329" cy="3544123"/>
          </a:xfrm>
        </p:grpSpPr>
        <p:sp>
          <p:nvSpPr>
            <p:cNvPr id="5" name="Rectangle 4">
              <a:extLst>
                <a:ext uri="{FF2B5EF4-FFF2-40B4-BE49-F238E27FC236}">
                  <a16:creationId xmlns:a16="http://schemas.microsoft.com/office/drawing/2014/main" id="{6A7AF66E-EB46-6D67-3639-7149864C191B}"/>
                </a:ext>
              </a:extLst>
            </p:cNvPr>
            <p:cNvSpPr/>
            <p:nvPr/>
          </p:nvSpPr>
          <p:spPr>
            <a:xfrm>
              <a:off x="447935" y="1332677"/>
              <a:ext cx="3645329" cy="3544123"/>
            </a:xfrm>
            <a:prstGeom prst="rect">
              <a:avLst/>
            </a:prstGeom>
            <a:solidFill>
              <a:srgbClr val="F9EAE1"/>
            </a:solidFill>
            <a:ln w="57150">
              <a:solidFill>
                <a:schemeClr val="bg1"/>
              </a:solidFill>
            </a:ln>
            <a:effectLst>
              <a:outerShdw blurRad="50800" dist="38100" dir="2700000" algn="tl" rotWithShape="0">
                <a:prstClr val="black">
                  <a:alpha val="40000"/>
                </a:prstClr>
              </a:outerShdw>
              <a:softEdge rad="127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rtl="0" fontAlgn="base">
                <a:spcBef>
                  <a:spcPts val="0"/>
                </a:spcBef>
                <a:spcAft>
                  <a:spcPts val="0"/>
                </a:spcAft>
                <a:buFont typeface="+mj-lt"/>
                <a:buAutoNum type="arabicPeriod"/>
              </a:pPr>
              <a:endParaRPr lang="en-ID"/>
            </a:p>
          </p:txBody>
        </p:sp>
        <p:pic>
          <p:nvPicPr>
            <p:cNvPr id="4" name="Picture 3">
              <a:extLst>
                <a:ext uri="{FF2B5EF4-FFF2-40B4-BE49-F238E27FC236}">
                  <a16:creationId xmlns:a16="http://schemas.microsoft.com/office/drawing/2014/main" id="{29EEA551-0770-0A9C-2CDF-93485B33A634}"/>
                </a:ext>
              </a:extLst>
            </p:cNvPr>
            <p:cNvPicPr>
              <a:picLocks noChangeAspect="1"/>
            </p:cNvPicPr>
            <p:nvPr/>
          </p:nvPicPr>
          <p:blipFill>
            <a:blip r:embed="rId4"/>
            <a:stretch>
              <a:fillRect/>
            </a:stretch>
          </p:blipFill>
          <p:spPr>
            <a:xfrm>
              <a:off x="548404" y="1420872"/>
              <a:ext cx="3443890" cy="3369695"/>
            </a:xfrm>
            <a:prstGeom prst="rect">
              <a:avLst/>
            </a:prstGeom>
            <a:ln>
              <a:solidFill>
                <a:schemeClr val="bg2">
                  <a:lumMod val="50000"/>
                </a:schemeClr>
              </a:solidFill>
            </a:ln>
          </p:spPr>
        </p:pic>
      </p:grpSp>
    </p:spTree>
    <p:extLst>
      <p:ext uri="{BB962C8B-B14F-4D97-AF65-F5344CB8AC3E}">
        <p14:creationId xmlns:p14="http://schemas.microsoft.com/office/powerpoint/2010/main" val="558845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4" name="Google Shape;704;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800" err="1"/>
              <a:t>Pengumpulan</a:t>
            </a:r>
            <a:r>
              <a:rPr lang="en-US" sz="2800"/>
              <a:t> Data</a:t>
            </a:r>
            <a:endParaRPr lang="en-ID" sz="2800">
              <a:solidFill>
                <a:schemeClr val="lt1"/>
              </a:solidFill>
            </a:endParaRPr>
          </a:p>
        </p:txBody>
      </p:sp>
      <p:sp>
        <p:nvSpPr>
          <p:cNvPr id="723" name="Google Shape;723;p38"/>
          <p:cNvSpPr/>
          <p:nvPr/>
        </p:nvSpPr>
        <p:spPr>
          <a:xfrm>
            <a:off x="5864350" y="-102250"/>
            <a:ext cx="3419250" cy="900625"/>
          </a:xfrm>
          <a:custGeom>
            <a:avLst/>
            <a:gdLst/>
            <a:ahLst/>
            <a:cxnLst/>
            <a:rect l="l" t="t" r="r" b="b"/>
            <a:pathLst>
              <a:path w="136770" h="36025" extrusionOk="0">
                <a:moveTo>
                  <a:pt x="0" y="0"/>
                </a:moveTo>
                <a:cubicBezTo>
                  <a:pt x="4982" y="11622"/>
                  <a:pt x="25488" y="21635"/>
                  <a:pt x="35361" y="13735"/>
                </a:cubicBezTo>
                <a:cubicBezTo>
                  <a:pt x="37218" y="12249"/>
                  <a:pt x="33249" y="6571"/>
                  <a:pt x="31270" y="7890"/>
                </a:cubicBezTo>
                <a:cubicBezTo>
                  <a:pt x="26912" y="10794"/>
                  <a:pt x="31202" y="21358"/>
                  <a:pt x="36238" y="22795"/>
                </a:cubicBezTo>
                <a:cubicBezTo>
                  <a:pt x="49691" y="26635"/>
                  <a:pt x="61808" y="6741"/>
                  <a:pt x="75691" y="8475"/>
                </a:cubicBezTo>
                <a:cubicBezTo>
                  <a:pt x="90326" y="10303"/>
                  <a:pt x="96871" y="31019"/>
                  <a:pt x="111053" y="35069"/>
                </a:cubicBezTo>
                <a:cubicBezTo>
                  <a:pt x="117968" y="37044"/>
                  <a:pt x="126287" y="35665"/>
                  <a:pt x="132386" y="31854"/>
                </a:cubicBezTo>
                <a:cubicBezTo>
                  <a:pt x="136462" y="29307"/>
                  <a:pt x="135252" y="22679"/>
                  <a:pt x="136770" y="18119"/>
                </a:cubicBezTo>
              </a:path>
            </a:pathLst>
          </a:custGeom>
          <a:noFill/>
          <a:ln w="19050" cap="flat" cmpd="sng">
            <a:solidFill>
              <a:schemeClr val="accent5"/>
            </a:solidFill>
            <a:prstDash val="dot"/>
            <a:round/>
            <a:headEnd type="none" w="med" len="med"/>
            <a:tailEnd type="none" w="med" len="med"/>
          </a:ln>
        </p:spPr>
        <p:txBody>
          <a:bodyPr/>
          <a:lstStyle/>
          <a:p>
            <a:endParaRPr lang="en-ID"/>
          </a:p>
        </p:txBody>
      </p:sp>
      <p:grpSp>
        <p:nvGrpSpPr>
          <p:cNvPr id="724" name="Google Shape;724;p38"/>
          <p:cNvGrpSpPr/>
          <p:nvPr/>
        </p:nvGrpSpPr>
        <p:grpSpPr>
          <a:xfrm flipH="1">
            <a:off x="7670679" y="102936"/>
            <a:ext cx="1233110" cy="1256957"/>
            <a:chOff x="1856136" y="1549944"/>
            <a:chExt cx="306652" cy="312583"/>
          </a:xfrm>
        </p:grpSpPr>
        <p:sp>
          <p:nvSpPr>
            <p:cNvPr id="725" name="Google Shape;725;p38"/>
            <p:cNvSpPr/>
            <p:nvPr/>
          </p:nvSpPr>
          <p:spPr>
            <a:xfrm>
              <a:off x="1856136" y="1549944"/>
              <a:ext cx="306652" cy="312583"/>
            </a:xfrm>
            <a:custGeom>
              <a:avLst/>
              <a:gdLst/>
              <a:ahLst/>
              <a:cxnLst/>
              <a:rect l="l" t="t" r="r" b="b"/>
              <a:pathLst>
                <a:path w="9773" h="9962" extrusionOk="0">
                  <a:moveTo>
                    <a:pt x="7598" y="3649"/>
                  </a:moveTo>
                  <a:lnTo>
                    <a:pt x="6931" y="4206"/>
                  </a:lnTo>
                  <a:cubicBezTo>
                    <a:pt x="6951" y="4155"/>
                    <a:pt x="6971" y="4105"/>
                    <a:pt x="6981" y="4054"/>
                  </a:cubicBezTo>
                  <a:cubicBezTo>
                    <a:pt x="7062" y="3943"/>
                    <a:pt x="7143" y="3862"/>
                    <a:pt x="7244" y="3801"/>
                  </a:cubicBezTo>
                  <a:cubicBezTo>
                    <a:pt x="7355" y="3720"/>
                    <a:pt x="7477" y="3680"/>
                    <a:pt x="7598" y="3649"/>
                  </a:cubicBezTo>
                  <a:close/>
                  <a:moveTo>
                    <a:pt x="5039" y="4246"/>
                  </a:moveTo>
                  <a:lnTo>
                    <a:pt x="4827" y="4853"/>
                  </a:lnTo>
                  <a:lnTo>
                    <a:pt x="4614" y="4287"/>
                  </a:lnTo>
                  <a:cubicBezTo>
                    <a:pt x="4654" y="4276"/>
                    <a:pt x="4685" y="4267"/>
                    <a:pt x="4715" y="4267"/>
                  </a:cubicBezTo>
                  <a:cubicBezTo>
                    <a:pt x="4827" y="4256"/>
                    <a:pt x="4928" y="4246"/>
                    <a:pt x="5039" y="4246"/>
                  </a:cubicBezTo>
                  <a:close/>
                  <a:moveTo>
                    <a:pt x="5002" y="0"/>
                  </a:moveTo>
                  <a:cubicBezTo>
                    <a:pt x="4913" y="0"/>
                    <a:pt x="4824" y="3"/>
                    <a:pt x="4735" y="8"/>
                  </a:cubicBezTo>
                  <a:cubicBezTo>
                    <a:pt x="4179" y="38"/>
                    <a:pt x="3633" y="160"/>
                    <a:pt x="3117" y="382"/>
                  </a:cubicBezTo>
                  <a:cubicBezTo>
                    <a:pt x="2611" y="594"/>
                    <a:pt x="2145" y="878"/>
                    <a:pt x="1731" y="1242"/>
                  </a:cubicBezTo>
                  <a:cubicBezTo>
                    <a:pt x="1316" y="1616"/>
                    <a:pt x="962" y="2041"/>
                    <a:pt x="679" y="2516"/>
                  </a:cubicBezTo>
                  <a:cubicBezTo>
                    <a:pt x="426" y="2952"/>
                    <a:pt x="234" y="3427"/>
                    <a:pt x="122" y="3923"/>
                  </a:cubicBezTo>
                  <a:lnTo>
                    <a:pt x="113" y="3923"/>
                  </a:lnTo>
                  <a:cubicBezTo>
                    <a:pt x="21" y="4074"/>
                    <a:pt x="1" y="4246"/>
                    <a:pt x="41" y="4418"/>
                  </a:cubicBezTo>
                  <a:cubicBezTo>
                    <a:pt x="82" y="4590"/>
                    <a:pt x="183" y="4732"/>
                    <a:pt x="335" y="4823"/>
                  </a:cubicBezTo>
                  <a:lnTo>
                    <a:pt x="2631" y="6209"/>
                  </a:lnTo>
                  <a:lnTo>
                    <a:pt x="2257" y="6259"/>
                  </a:lnTo>
                  <a:cubicBezTo>
                    <a:pt x="1943" y="6300"/>
                    <a:pt x="1711" y="6563"/>
                    <a:pt x="1721" y="6877"/>
                  </a:cubicBezTo>
                  <a:lnTo>
                    <a:pt x="1781" y="9365"/>
                  </a:lnTo>
                  <a:cubicBezTo>
                    <a:pt x="1792" y="9537"/>
                    <a:pt x="1862" y="9698"/>
                    <a:pt x="1984" y="9810"/>
                  </a:cubicBezTo>
                  <a:cubicBezTo>
                    <a:pt x="2105" y="9911"/>
                    <a:pt x="2247" y="9961"/>
                    <a:pt x="2399" y="9961"/>
                  </a:cubicBezTo>
                  <a:lnTo>
                    <a:pt x="2449" y="9961"/>
                  </a:lnTo>
                  <a:lnTo>
                    <a:pt x="4411" y="9770"/>
                  </a:lnTo>
                  <a:cubicBezTo>
                    <a:pt x="4462" y="9790"/>
                    <a:pt x="4523" y="9790"/>
                    <a:pt x="4573" y="9790"/>
                  </a:cubicBezTo>
                  <a:lnTo>
                    <a:pt x="4624" y="9790"/>
                  </a:lnTo>
                  <a:cubicBezTo>
                    <a:pt x="4705" y="9790"/>
                    <a:pt x="4776" y="9770"/>
                    <a:pt x="4847" y="9729"/>
                  </a:cubicBezTo>
                  <a:lnTo>
                    <a:pt x="8347" y="9395"/>
                  </a:lnTo>
                  <a:cubicBezTo>
                    <a:pt x="8509" y="9385"/>
                    <a:pt x="8660" y="9304"/>
                    <a:pt x="8761" y="9172"/>
                  </a:cubicBezTo>
                  <a:cubicBezTo>
                    <a:pt x="8862" y="9041"/>
                    <a:pt x="8913" y="8879"/>
                    <a:pt x="8893" y="8718"/>
                  </a:cubicBezTo>
                  <a:lnTo>
                    <a:pt x="8559" y="6027"/>
                  </a:lnTo>
                  <a:cubicBezTo>
                    <a:pt x="8539" y="5865"/>
                    <a:pt x="8448" y="5713"/>
                    <a:pt x="8327" y="5622"/>
                  </a:cubicBezTo>
                  <a:cubicBezTo>
                    <a:pt x="8220" y="5541"/>
                    <a:pt x="8095" y="5492"/>
                    <a:pt x="7966" y="5492"/>
                  </a:cubicBezTo>
                  <a:cubicBezTo>
                    <a:pt x="7934" y="5492"/>
                    <a:pt x="7903" y="5495"/>
                    <a:pt x="7871" y="5501"/>
                  </a:cubicBezTo>
                  <a:lnTo>
                    <a:pt x="7315" y="5571"/>
                  </a:lnTo>
                  <a:lnTo>
                    <a:pt x="9460" y="3791"/>
                  </a:lnTo>
                  <a:cubicBezTo>
                    <a:pt x="9732" y="3568"/>
                    <a:pt x="9773" y="3154"/>
                    <a:pt x="9550" y="2880"/>
                  </a:cubicBezTo>
                  <a:cubicBezTo>
                    <a:pt x="9530" y="2860"/>
                    <a:pt x="9520" y="2850"/>
                    <a:pt x="9510" y="2830"/>
                  </a:cubicBezTo>
                  <a:cubicBezTo>
                    <a:pt x="9439" y="2689"/>
                    <a:pt x="9358" y="2547"/>
                    <a:pt x="9267" y="2405"/>
                  </a:cubicBezTo>
                  <a:lnTo>
                    <a:pt x="9267" y="2395"/>
                  </a:lnTo>
                  <a:cubicBezTo>
                    <a:pt x="8781" y="1637"/>
                    <a:pt x="8114" y="1009"/>
                    <a:pt x="7325" y="585"/>
                  </a:cubicBezTo>
                  <a:cubicBezTo>
                    <a:pt x="6606" y="202"/>
                    <a:pt x="5804" y="0"/>
                    <a:pt x="5002" y="0"/>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8"/>
            <p:cNvSpPr/>
            <p:nvPr/>
          </p:nvSpPr>
          <p:spPr>
            <a:xfrm>
              <a:off x="1877096" y="1608557"/>
              <a:ext cx="262849" cy="78444"/>
            </a:xfrm>
            <a:custGeom>
              <a:avLst/>
              <a:gdLst/>
              <a:ahLst/>
              <a:cxnLst/>
              <a:rect l="l" t="t" r="r" b="b"/>
              <a:pathLst>
                <a:path w="8377" h="2500" extrusionOk="0">
                  <a:moveTo>
                    <a:pt x="6717" y="1"/>
                  </a:moveTo>
                  <a:lnTo>
                    <a:pt x="861" y="740"/>
                  </a:lnTo>
                  <a:cubicBezTo>
                    <a:pt x="578" y="1286"/>
                    <a:pt x="284" y="1842"/>
                    <a:pt x="1" y="2399"/>
                  </a:cubicBezTo>
                  <a:cubicBezTo>
                    <a:pt x="179" y="2309"/>
                    <a:pt x="586" y="2129"/>
                    <a:pt x="1111" y="2129"/>
                  </a:cubicBezTo>
                  <a:cubicBezTo>
                    <a:pt x="1240" y="2129"/>
                    <a:pt x="1376" y="2140"/>
                    <a:pt x="1518" y="2166"/>
                  </a:cubicBezTo>
                  <a:cubicBezTo>
                    <a:pt x="1902" y="2237"/>
                    <a:pt x="2196" y="2378"/>
                    <a:pt x="2378" y="2500"/>
                  </a:cubicBezTo>
                  <a:cubicBezTo>
                    <a:pt x="2590" y="2318"/>
                    <a:pt x="3136" y="1903"/>
                    <a:pt x="3966" y="1792"/>
                  </a:cubicBezTo>
                  <a:cubicBezTo>
                    <a:pt x="4110" y="1772"/>
                    <a:pt x="4249" y="1764"/>
                    <a:pt x="4380" y="1764"/>
                  </a:cubicBezTo>
                  <a:cubicBezTo>
                    <a:pt x="5002" y="1764"/>
                    <a:pt x="5467" y="1953"/>
                    <a:pt x="5676" y="2044"/>
                  </a:cubicBezTo>
                  <a:cubicBezTo>
                    <a:pt x="5787" y="1852"/>
                    <a:pt x="5959" y="1610"/>
                    <a:pt x="6242" y="1417"/>
                  </a:cubicBezTo>
                  <a:cubicBezTo>
                    <a:pt x="6552" y="1210"/>
                    <a:pt x="6891" y="1141"/>
                    <a:pt x="7205" y="1141"/>
                  </a:cubicBezTo>
                  <a:cubicBezTo>
                    <a:pt x="7813" y="1141"/>
                    <a:pt x="8330" y="1401"/>
                    <a:pt x="8376" y="1428"/>
                  </a:cubicBezTo>
                  <a:lnTo>
                    <a:pt x="8083" y="861"/>
                  </a:lnTo>
                  <a:lnTo>
                    <a:pt x="6717" y="1"/>
                  </a:ln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8"/>
            <p:cNvSpPr/>
            <p:nvPr/>
          </p:nvSpPr>
          <p:spPr>
            <a:xfrm>
              <a:off x="1877096" y="1569053"/>
              <a:ext cx="262849" cy="114779"/>
            </a:xfrm>
            <a:custGeom>
              <a:avLst/>
              <a:gdLst/>
              <a:ahLst/>
              <a:cxnLst/>
              <a:rect l="l" t="t" r="r" b="b"/>
              <a:pathLst>
                <a:path w="8377" h="3658" extrusionOk="0">
                  <a:moveTo>
                    <a:pt x="4313" y="0"/>
                  </a:moveTo>
                  <a:cubicBezTo>
                    <a:pt x="4241" y="0"/>
                    <a:pt x="4170" y="2"/>
                    <a:pt x="4098" y="6"/>
                  </a:cubicBezTo>
                  <a:cubicBezTo>
                    <a:pt x="2105" y="117"/>
                    <a:pt x="396" y="1614"/>
                    <a:pt x="1" y="3658"/>
                  </a:cubicBezTo>
                  <a:cubicBezTo>
                    <a:pt x="92" y="3465"/>
                    <a:pt x="476" y="2767"/>
                    <a:pt x="1326" y="2433"/>
                  </a:cubicBezTo>
                  <a:cubicBezTo>
                    <a:pt x="1667" y="2298"/>
                    <a:pt x="1987" y="2259"/>
                    <a:pt x="2247" y="2259"/>
                  </a:cubicBezTo>
                  <a:cubicBezTo>
                    <a:pt x="2474" y="2259"/>
                    <a:pt x="2654" y="2289"/>
                    <a:pt x="2763" y="2312"/>
                  </a:cubicBezTo>
                  <a:cubicBezTo>
                    <a:pt x="2853" y="2201"/>
                    <a:pt x="3339" y="1655"/>
                    <a:pt x="4168" y="1574"/>
                  </a:cubicBezTo>
                  <a:cubicBezTo>
                    <a:pt x="4233" y="1568"/>
                    <a:pt x="4296" y="1565"/>
                    <a:pt x="4357" y="1565"/>
                  </a:cubicBezTo>
                  <a:cubicBezTo>
                    <a:pt x="5044" y="1565"/>
                    <a:pt x="5514" y="1906"/>
                    <a:pt x="5635" y="1999"/>
                  </a:cubicBezTo>
                  <a:cubicBezTo>
                    <a:pt x="5805" y="1914"/>
                    <a:pt x="6144" y="1780"/>
                    <a:pt x="6588" y="1780"/>
                  </a:cubicBezTo>
                  <a:cubicBezTo>
                    <a:pt x="6674" y="1780"/>
                    <a:pt x="6765" y="1785"/>
                    <a:pt x="6859" y="1796"/>
                  </a:cubicBezTo>
                  <a:cubicBezTo>
                    <a:pt x="7760" y="1907"/>
                    <a:pt x="8275" y="2545"/>
                    <a:pt x="8376" y="2687"/>
                  </a:cubicBezTo>
                  <a:cubicBezTo>
                    <a:pt x="7648" y="1044"/>
                    <a:pt x="6042" y="0"/>
                    <a:pt x="4313" y="0"/>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8"/>
            <p:cNvSpPr/>
            <p:nvPr/>
          </p:nvSpPr>
          <p:spPr>
            <a:xfrm>
              <a:off x="1875841" y="1652141"/>
              <a:ext cx="265705" cy="111673"/>
            </a:xfrm>
            <a:custGeom>
              <a:avLst/>
              <a:gdLst/>
              <a:ahLst/>
              <a:cxnLst/>
              <a:rect l="l" t="t" r="r" b="b"/>
              <a:pathLst>
                <a:path w="8468" h="3559" extrusionOk="0">
                  <a:moveTo>
                    <a:pt x="8422" y="1"/>
                  </a:moveTo>
                  <a:cubicBezTo>
                    <a:pt x="8412" y="1"/>
                    <a:pt x="8401" y="3"/>
                    <a:pt x="8396" y="8"/>
                  </a:cubicBezTo>
                  <a:lnTo>
                    <a:pt x="4199" y="3478"/>
                  </a:lnTo>
                  <a:lnTo>
                    <a:pt x="61" y="969"/>
                  </a:lnTo>
                  <a:cubicBezTo>
                    <a:pt x="55" y="966"/>
                    <a:pt x="50" y="965"/>
                    <a:pt x="45" y="965"/>
                  </a:cubicBezTo>
                  <a:cubicBezTo>
                    <a:pt x="30" y="965"/>
                    <a:pt x="18" y="975"/>
                    <a:pt x="11" y="989"/>
                  </a:cubicBezTo>
                  <a:cubicBezTo>
                    <a:pt x="0" y="999"/>
                    <a:pt x="0" y="1030"/>
                    <a:pt x="20" y="1040"/>
                  </a:cubicBezTo>
                  <a:lnTo>
                    <a:pt x="4188" y="3559"/>
                  </a:lnTo>
                  <a:lnTo>
                    <a:pt x="4208" y="3559"/>
                  </a:lnTo>
                  <a:cubicBezTo>
                    <a:pt x="4208" y="3559"/>
                    <a:pt x="4219" y="3559"/>
                    <a:pt x="4228" y="3548"/>
                  </a:cubicBezTo>
                  <a:lnTo>
                    <a:pt x="8447" y="69"/>
                  </a:lnTo>
                  <a:cubicBezTo>
                    <a:pt x="8457" y="48"/>
                    <a:pt x="8467" y="28"/>
                    <a:pt x="8447" y="8"/>
                  </a:cubicBezTo>
                  <a:cubicBezTo>
                    <a:pt x="8442" y="3"/>
                    <a:pt x="8432" y="1"/>
                    <a:pt x="8422"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8"/>
            <p:cNvSpPr/>
            <p:nvPr/>
          </p:nvSpPr>
          <p:spPr>
            <a:xfrm>
              <a:off x="1962506" y="1630365"/>
              <a:ext cx="92689" cy="133449"/>
            </a:xfrm>
            <a:custGeom>
              <a:avLst/>
              <a:gdLst/>
              <a:ahLst/>
              <a:cxnLst/>
              <a:rect l="l" t="t" r="r" b="b"/>
              <a:pathLst>
                <a:path w="2954" h="4253" extrusionOk="0">
                  <a:moveTo>
                    <a:pt x="2907" y="0"/>
                  </a:moveTo>
                  <a:cubicBezTo>
                    <a:pt x="2893" y="0"/>
                    <a:pt x="2880" y="10"/>
                    <a:pt x="2873" y="24"/>
                  </a:cubicBezTo>
                  <a:lnTo>
                    <a:pt x="1446" y="4101"/>
                  </a:lnTo>
                  <a:lnTo>
                    <a:pt x="81" y="348"/>
                  </a:lnTo>
                  <a:cubicBezTo>
                    <a:pt x="71" y="328"/>
                    <a:pt x="50" y="317"/>
                    <a:pt x="30" y="317"/>
                  </a:cubicBezTo>
                  <a:cubicBezTo>
                    <a:pt x="10" y="328"/>
                    <a:pt x="0" y="348"/>
                    <a:pt x="10" y="368"/>
                  </a:cubicBezTo>
                  <a:lnTo>
                    <a:pt x="1406" y="4233"/>
                  </a:lnTo>
                  <a:cubicBezTo>
                    <a:pt x="1416" y="4242"/>
                    <a:pt x="1426" y="4253"/>
                    <a:pt x="1446" y="4253"/>
                  </a:cubicBezTo>
                  <a:cubicBezTo>
                    <a:pt x="1457" y="4253"/>
                    <a:pt x="1477" y="4242"/>
                    <a:pt x="1477" y="4233"/>
                  </a:cubicBezTo>
                  <a:lnTo>
                    <a:pt x="2943" y="54"/>
                  </a:lnTo>
                  <a:cubicBezTo>
                    <a:pt x="2954" y="34"/>
                    <a:pt x="2943" y="14"/>
                    <a:pt x="2923" y="4"/>
                  </a:cubicBezTo>
                  <a:cubicBezTo>
                    <a:pt x="2918" y="1"/>
                    <a:pt x="2912" y="0"/>
                    <a:pt x="2907"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8"/>
            <p:cNvSpPr/>
            <p:nvPr/>
          </p:nvSpPr>
          <p:spPr>
            <a:xfrm>
              <a:off x="1950112" y="1671532"/>
              <a:ext cx="106683" cy="92281"/>
            </a:xfrm>
            <a:custGeom>
              <a:avLst/>
              <a:gdLst/>
              <a:ahLst/>
              <a:cxnLst/>
              <a:rect l="l" t="t" r="r" b="b"/>
              <a:pathLst>
                <a:path w="3400" h="2941" extrusionOk="0">
                  <a:moveTo>
                    <a:pt x="3344" y="0"/>
                  </a:moveTo>
                  <a:cubicBezTo>
                    <a:pt x="3334" y="0"/>
                    <a:pt x="3324" y="5"/>
                    <a:pt x="3318" y="17"/>
                  </a:cubicBezTo>
                  <a:lnTo>
                    <a:pt x="1832" y="2829"/>
                  </a:lnTo>
                  <a:lnTo>
                    <a:pt x="81" y="473"/>
                  </a:lnTo>
                  <a:cubicBezTo>
                    <a:pt x="69" y="461"/>
                    <a:pt x="57" y="456"/>
                    <a:pt x="45" y="456"/>
                  </a:cubicBezTo>
                  <a:cubicBezTo>
                    <a:pt x="37" y="456"/>
                    <a:pt x="29" y="458"/>
                    <a:pt x="20" y="462"/>
                  </a:cubicBezTo>
                  <a:cubicBezTo>
                    <a:pt x="11" y="473"/>
                    <a:pt x="0" y="503"/>
                    <a:pt x="20" y="513"/>
                  </a:cubicBezTo>
                  <a:lnTo>
                    <a:pt x="1811" y="2930"/>
                  </a:lnTo>
                  <a:cubicBezTo>
                    <a:pt x="1811" y="2941"/>
                    <a:pt x="1821" y="2941"/>
                    <a:pt x="1841" y="2941"/>
                  </a:cubicBezTo>
                  <a:cubicBezTo>
                    <a:pt x="1852" y="2941"/>
                    <a:pt x="1861" y="2930"/>
                    <a:pt x="1872" y="2921"/>
                  </a:cubicBezTo>
                  <a:lnTo>
                    <a:pt x="3389" y="57"/>
                  </a:lnTo>
                  <a:cubicBezTo>
                    <a:pt x="3399" y="37"/>
                    <a:pt x="3389" y="17"/>
                    <a:pt x="3369" y="7"/>
                  </a:cubicBezTo>
                  <a:cubicBezTo>
                    <a:pt x="3361" y="3"/>
                    <a:pt x="3352" y="0"/>
                    <a:pt x="3344"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8"/>
            <p:cNvSpPr/>
            <p:nvPr/>
          </p:nvSpPr>
          <p:spPr>
            <a:xfrm>
              <a:off x="1929497" y="1741567"/>
              <a:ext cx="186665" cy="101914"/>
            </a:xfrm>
            <a:custGeom>
              <a:avLst/>
              <a:gdLst/>
              <a:ahLst/>
              <a:cxnLst/>
              <a:rect l="l" t="t" r="r" b="b"/>
              <a:pathLst>
                <a:path w="5949" h="3248" extrusionOk="0">
                  <a:moveTo>
                    <a:pt x="5614" y="1"/>
                  </a:moveTo>
                  <a:lnTo>
                    <a:pt x="0" y="759"/>
                  </a:lnTo>
                  <a:lnTo>
                    <a:pt x="61" y="3247"/>
                  </a:lnTo>
                  <a:lnTo>
                    <a:pt x="5948" y="2681"/>
                  </a:lnTo>
                  <a:lnTo>
                    <a:pt x="56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8"/>
            <p:cNvSpPr/>
            <p:nvPr/>
          </p:nvSpPr>
          <p:spPr>
            <a:xfrm>
              <a:off x="1929497" y="1756189"/>
              <a:ext cx="70160" cy="87292"/>
            </a:xfrm>
            <a:custGeom>
              <a:avLst/>
              <a:gdLst/>
              <a:ahLst/>
              <a:cxnLst/>
              <a:rect l="l" t="t" r="r" b="b"/>
              <a:pathLst>
                <a:path w="2236" h="2782" extrusionOk="0">
                  <a:moveTo>
                    <a:pt x="2124" y="0"/>
                  </a:moveTo>
                  <a:lnTo>
                    <a:pt x="0" y="293"/>
                  </a:lnTo>
                  <a:lnTo>
                    <a:pt x="61" y="2781"/>
                  </a:lnTo>
                  <a:lnTo>
                    <a:pt x="2235" y="2569"/>
                  </a:lnTo>
                  <a:lnTo>
                    <a:pt x="212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8"/>
            <p:cNvSpPr/>
            <p:nvPr/>
          </p:nvSpPr>
          <p:spPr>
            <a:xfrm>
              <a:off x="1994856" y="1754902"/>
              <a:ext cx="6056" cy="83182"/>
            </a:xfrm>
            <a:custGeom>
              <a:avLst/>
              <a:gdLst/>
              <a:ahLst/>
              <a:cxnLst/>
              <a:rect l="l" t="t" r="r" b="b"/>
              <a:pathLst>
                <a:path w="193" h="2651" extrusionOk="0">
                  <a:moveTo>
                    <a:pt x="31" y="1"/>
                  </a:moveTo>
                  <a:cubicBezTo>
                    <a:pt x="11" y="10"/>
                    <a:pt x="1" y="21"/>
                    <a:pt x="1" y="41"/>
                  </a:cubicBezTo>
                  <a:lnTo>
                    <a:pt x="112" y="2610"/>
                  </a:lnTo>
                  <a:cubicBezTo>
                    <a:pt x="112" y="2631"/>
                    <a:pt x="132" y="2651"/>
                    <a:pt x="152" y="2651"/>
                  </a:cubicBezTo>
                  <a:cubicBezTo>
                    <a:pt x="172" y="2651"/>
                    <a:pt x="193" y="2631"/>
                    <a:pt x="193" y="2610"/>
                  </a:cubicBezTo>
                  <a:lnTo>
                    <a:pt x="71" y="41"/>
                  </a:lnTo>
                  <a:cubicBezTo>
                    <a:pt x="71" y="21"/>
                    <a:pt x="62" y="1"/>
                    <a:pt x="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8"/>
            <p:cNvSpPr/>
            <p:nvPr/>
          </p:nvSpPr>
          <p:spPr>
            <a:xfrm>
              <a:off x="2024382" y="1755624"/>
              <a:ext cx="73361" cy="69062"/>
            </a:xfrm>
            <a:custGeom>
              <a:avLst/>
              <a:gdLst/>
              <a:ahLst/>
              <a:cxnLst/>
              <a:rect l="l" t="t" r="r" b="b"/>
              <a:pathLst>
                <a:path w="2338" h="2201" extrusionOk="0">
                  <a:moveTo>
                    <a:pt x="1172" y="0"/>
                  </a:moveTo>
                  <a:cubicBezTo>
                    <a:pt x="1129" y="0"/>
                    <a:pt x="1086" y="3"/>
                    <a:pt x="1043" y="8"/>
                  </a:cubicBezTo>
                  <a:cubicBezTo>
                    <a:pt x="436" y="79"/>
                    <a:pt x="0" y="625"/>
                    <a:pt x="71" y="1232"/>
                  </a:cubicBezTo>
                  <a:cubicBezTo>
                    <a:pt x="137" y="1794"/>
                    <a:pt x="610" y="2200"/>
                    <a:pt x="1162" y="2200"/>
                  </a:cubicBezTo>
                  <a:cubicBezTo>
                    <a:pt x="1206" y="2200"/>
                    <a:pt x="1250" y="2198"/>
                    <a:pt x="1295" y="2193"/>
                  </a:cubicBezTo>
                  <a:cubicBezTo>
                    <a:pt x="1902" y="2122"/>
                    <a:pt x="2337" y="1576"/>
                    <a:pt x="2266" y="979"/>
                  </a:cubicBezTo>
                  <a:cubicBezTo>
                    <a:pt x="2201" y="415"/>
                    <a:pt x="1725" y="0"/>
                    <a:pt x="1172" y="0"/>
                  </a:cubicBez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8"/>
            <p:cNvSpPr/>
            <p:nvPr/>
          </p:nvSpPr>
          <p:spPr>
            <a:xfrm flipH="1">
              <a:off x="2039318" y="1767579"/>
              <a:ext cx="40006" cy="42265"/>
            </a:xfrm>
            <a:custGeom>
              <a:avLst/>
              <a:gdLst/>
              <a:ahLst/>
              <a:cxnLst/>
              <a:rect l="l" t="t" r="r" b="b"/>
              <a:pathLst>
                <a:path w="1275" h="1347" extrusionOk="0">
                  <a:moveTo>
                    <a:pt x="982" y="0"/>
                  </a:moveTo>
                  <a:cubicBezTo>
                    <a:pt x="936" y="0"/>
                    <a:pt x="891" y="11"/>
                    <a:pt x="850" y="31"/>
                  </a:cubicBezTo>
                  <a:cubicBezTo>
                    <a:pt x="728" y="72"/>
                    <a:pt x="688" y="183"/>
                    <a:pt x="607" y="264"/>
                  </a:cubicBezTo>
                  <a:cubicBezTo>
                    <a:pt x="544" y="156"/>
                    <a:pt x="553" y="24"/>
                    <a:pt x="414" y="24"/>
                  </a:cubicBezTo>
                  <a:cubicBezTo>
                    <a:pt x="396" y="24"/>
                    <a:pt x="376" y="27"/>
                    <a:pt x="354" y="31"/>
                  </a:cubicBezTo>
                  <a:cubicBezTo>
                    <a:pt x="263" y="42"/>
                    <a:pt x="182" y="112"/>
                    <a:pt x="131" y="193"/>
                  </a:cubicBezTo>
                  <a:cubicBezTo>
                    <a:pt x="0" y="395"/>
                    <a:pt x="50" y="669"/>
                    <a:pt x="172" y="871"/>
                  </a:cubicBezTo>
                  <a:cubicBezTo>
                    <a:pt x="304" y="1073"/>
                    <a:pt x="506" y="1215"/>
                    <a:pt x="698" y="1346"/>
                  </a:cubicBezTo>
                  <a:cubicBezTo>
                    <a:pt x="890" y="1144"/>
                    <a:pt x="1052" y="901"/>
                    <a:pt x="1174" y="649"/>
                  </a:cubicBezTo>
                  <a:cubicBezTo>
                    <a:pt x="1214" y="557"/>
                    <a:pt x="1254" y="456"/>
                    <a:pt x="1264" y="355"/>
                  </a:cubicBezTo>
                  <a:cubicBezTo>
                    <a:pt x="1275" y="254"/>
                    <a:pt x="1244" y="143"/>
                    <a:pt x="1163" y="72"/>
                  </a:cubicBezTo>
                  <a:cubicBezTo>
                    <a:pt x="1115" y="23"/>
                    <a:pt x="1049" y="0"/>
                    <a:pt x="9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271;p14">
            <a:extLst>
              <a:ext uri="{FF2B5EF4-FFF2-40B4-BE49-F238E27FC236}">
                <a16:creationId xmlns:a16="http://schemas.microsoft.com/office/drawing/2014/main" id="{D3B34B1C-B56E-26BF-A438-845DEE8F5916}"/>
              </a:ext>
            </a:extLst>
          </p:cNvPr>
          <p:cNvSpPr txBox="1">
            <a:spLocks/>
          </p:cNvSpPr>
          <p:nvPr/>
        </p:nvSpPr>
        <p:spPr>
          <a:xfrm>
            <a:off x="173108" y="4814995"/>
            <a:ext cx="8797783" cy="180974"/>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solidFill>
                  <a:schemeClr val="accent6"/>
                </a:solidFill>
                <a:latin typeface="Oswald" panose="00000500000000000000" pitchFamily="2" charset="0"/>
              </a:rPr>
              <a:pPr/>
              <a:t>16</a:t>
            </a:fld>
            <a:endParaRPr lang="en">
              <a:solidFill>
                <a:schemeClr val="accent6"/>
              </a:solidFill>
              <a:latin typeface="Oswald" panose="00000500000000000000" pitchFamily="2" charset="0"/>
            </a:endParaRPr>
          </a:p>
        </p:txBody>
      </p:sp>
      <p:grpSp>
        <p:nvGrpSpPr>
          <p:cNvPr id="4" name="Group 3">
            <a:extLst>
              <a:ext uri="{FF2B5EF4-FFF2-40B4-BE49-F238E27FC236}">
                <a16:creationId xmlns:a16="http://schemas.microsoft.com/office/drawing/2014/main" id="{5CD2C88B-DBBA-B8FC-43C6-F668C70D8351}"/>
              </a:ext>
            </a:extLst>
          </p:cNvPr>
          <p:cNvGrpSpPr/>
          <p:nvPr/>
        </p:nvGrpSpPr>
        <p:grpSpPr>
          <a:xfrm>
            <a:off x="1761422" y="1862409"/>
            <a:ext cx="5611529" cy="2961691"/>
            <a:chOff x="1531825" y="1853304"/>
            <a:chExt cx="5611529" cy="2961691"/>
          </a:xfrm>
        </p:grpSpPr>
        <p:sp>
          <p:nvSpPr>
            <p:cNvPr id="14" name="Rectangle: Rounded Corners 13">
              <a:extLst>
                <a:ext uri="{FF2B5EF4-FFF2-40B4-BE49-F238E27FC236}">
                  <a16:creationId xmlns:a16="http://schemas.microsoft.com/office/drawing/2014/main" id="{13FBF3B6-BA1D-5868-31A9-B59791EE0B70}"/>
                </a:ext>
              </a:extLst>
            </p:cNvPr>
            <p:cNvSpPr/>
            <p:nvPr/>
          </p:nvSpPr>
          <p:spPr>
            <a:xfrm>
              <a:off x="1531825" y="1853304"/>
              <a:ext cx="5611529" cy="2961691"/>
            </a:xfrm>
            <a:prstGeom prst="roundRect">
              <a:avLst>
                <a:gd name="adj" fmla="val 5292"/>
              </a:avLst>
            </a:prstGeom>
            <a:solidFill>
              <a:srgbClr val="F9EAE1"/>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5" name="Picture 4">
              <a:extLst>
                <a:ext uri="{FF2B5EF4-FFF2-40B4-BE49-F238E27FC236}">
                  <a16:creationId xmlns:a16="http://schemas.microsoft.com/office/drawing/2014/main" id="{FAD13BCA-A754-481D-AFE7-FD3BA0EDDD71}"/>
                </a:ext>
              </a:extLst>
            </p:cNvPr>
            <p:cNvPicPr>
              <a:picLocks noChangeAspect="1"/>
            </p:cNvPicPr>
            <p:nvPr/>
          </p:nvPicPr>
          <p:blipFill>
            <a:blip r:embed="rId3"/>
            <a:stretch>
              <a:fillRect/>
            </a:stretch>
          </p:blipFill>
          <p:spPr>
            <a:xfrm>
              <a:off x="1696152" y="2045243"/>
              <a:ext cx="5292500" cy="2577813"/>
            </a:xfrm>
            <a:prstGeom prst="rect">
              <a:avLst/>
            </a:prstGeom>
            <a:ln>
              <a:solidFill>
                <a:schemeClr val="bg2">
                  <a:lumMod val="50000"/>
                </a:schemeClr>
              </a:solidFill>
            </a:ln>
          </p:spPr>
        </p:pic>
      </p:grpSp>
      <p:sp>
        <p:nvSpPr>
          <p:cNvPr id="3" name="Google Shape;706;p38">
            <a:extLst>
              <a:ext uri="{FF2B5EF4-FFF2-40B4-BE49-F238E27FC236}">
                <a16:creationId xmlns:a16="http://schemas.microsoft.com/office/drawing/2014/main" id="{989B2118-0600-BFB1-A8F9-B4F366203E93}"/>
              </a:ext>
            </a:extLst>
          </p:cNvPr>
          <p:cNvSpPr txBox="1">
            <a:spLocks/>
          </p:cNvSpPr>
          <p:nvPr/>
        </p:nvSpPr>
        <p:spPr>
          <a:xfrm>
            <a:off x="702158" y="1368998"/>
            <a:ext cx="7698613" cy="48430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1600"/>
              <a:buFont typeface="Karla"/>
              <a:buNone/>
              <a:defRPr sz="1600" b="0" i="0" u="none" strike="noStrike" cap="none">
                <a:solidFill>
                  <a:schemeClr val="dk1"/>
                </a:solidFill>
                <a:latin typeface="Karla"/>
                <a:ea typeface="Karla"/>
                <a:cs typeface="Karla"/>
                <a:sym typeface="Karla"/>
              </a:defRPr>
            </a:lvl1pPr>
            <a:lvl2pPr marL="914400" marR="0" lvl="1" indent="-330200" algn="ctr" rtl="0">
              <a:lnSpc>
                <a:spcPct val="100000"/>
              </a:lnSpc>
              <a:spcBef>
                <a:spcPts val="0"/>
              </a:spcBef>
              <a:spcAft>
                <a:spcPts val="0"/>
              </a:spcAft>
              <a:buClr>
                <a:schemeClr val="dk1"/>
              </a:buClr>
              <a:buSzPts val="1600"/>
              <a:buFont typeface="Karla"/>
              <a:buNone/>
              <a:defRPr sz="1600" b="0" i="0" u="none" strike="noStrike" cap="none">
                <a:solidFill>
                  <a:schemeClr val="dk1"/>
                </a:solidFill>
                <a:latin typeface="Karla"/>
                <a:ea typeface="Karla"/>
                <a:cs typeface="Karla"/>
                <a:sym typeface="Karla"/>
              </a:defRPr>
            </a:lvl2pPr>
            <a:lvl3pPr marL="1371600" marR="0" lvl="2" indent="-330200" algn="ctr" rtl="0">
              <a:lnSpc>
                <a:spcPct val="100000"/>
              </a:lnSpc>
              <a:spcBef>
                <a:spcPts val="0"/>
              </a:spcBef>
              <a:spcAft>
                <a:spcPts val="0"/>
              </a:spcAft>
              <a:buClr>
                <a:schemeClr val="dk1"/>
              </a:buClr>
              <a:buSzPts val="1600"/>
              <a:buFont typeface="Karla"/>
              <a:buNone/>
              <a:defRPr sz="1600" b="0" i="0" u="none" strike="noStrike" cap="none">
                <a:solidFill>
                  <a:schemeClr val="dk1"/>
                </a:solidFill>
                <a:latin typeface="Karla"/>
                <a:ea typeface="Karla"/>
                <a:cs typeface="Karla"/>
                <a:sym typeface="Karla"/>
              </a:defRPr>
            </a:lvl3pPr>
            <a:lvl4pPr marL="1828800" marR="0" lvl="3" indent="-330200" algn="ctr" rtl="0">
              <a:lnSpc>
                <a:spcPct val="100000"/>
              </a:lnSpc>
              <a:spcBef>
                <a:spcPts val="0"/>
              </a:spcBef>
              <a:spcAft>
                <a:spcPts val="0"/>
              </a:spcAft>
              <a:buClr>
                <a:schemeClr val="dk1"/>
              </a:buClr>
              <a:buSzPts val="1600"/>
              <a:buFont typeface="Karla"/>
              <a:buNone/>
              <a:defRPr sz="1600" b="0" i="0" u="none" strike="noStrike" cap="none">
                <a:solidFill>
                  <a:schemeClr val="dk1"/>
                </a:solidFill>
                <a:latin typeface="Karla"/>
                <a:ea typeface="Karla"/>
                <a:cs typeface="Karla"/>
                <a:sym typeface="Karla"/>
              </a:defRPr>
            </a:lvl4pPr>
            <a:lvl5pPr marL="2286000" marR="0" lvl="4" indent="-330200" algn="ctr" rtl="0">
              <a:lnSpc>
                <a:spcPct val="100000"/>
              </a:lnSpc>
              <a:spcBef>
                <a:spcPts val="0"/>
              </a:spcBef>
              <a:spcAft>
                <a:spcPts val="0"/>
              </a:spcAft>
              <a:buClr>
                <a:schemeClr val="dk1"/>
              </a:buClr>
              <a:buSzPts val="1600"/>
              <a:buFont typeface="Karla"/>
              <a:buNone/>
              <a:defRPr sz="1600" b="0" i="0" u="none" strike="noStrike" cap="none">
                <a:solidFill>
                  <a:schemeClr val="dk1"/>
                </a:solidFill>
                <a:latin typeface="Karla"/>
                <a:ea typeface="Karla"/>
                <a:cs typeface="Karla"/>
                <a:sym typeface="Karla"/>
              </a:defRPr>
            </a:lvl5pPr>
            <a:lvl6pPr marL="2743200" marR="0" lvl="5" indent="-330200" algn="ctr" rtl="0">
              <a:lnSpc>
                <a:spcPct val="100000"/>
              </a:lnSpc>
              <a:spcBef>
                <a:spcPts val="0"/>
              </a:spcBef>
              <a:spcAft>
                <a:spcPts val="0"/>
              </a:spcAft>
              <a:buClr>
                <a:schemeClr val="dk1"/>
              </a:buClr>
              <a:buSzPts val="1600"/>
              <a:buFont typeface="Karla"/>
              <a:buNone/>
              <a:defRPr sz="1600" b="0" i="0" u="none" strike="noStrike" cap="none">
                <a:solidFill>
                  <a:schemeClr val="dk1"/>
                </a:solidFill>
                <a:latin typeface="Karla"/>
                <a:ea typeface="Karla"/>
                <a:cs typeface="Karla"/>
                <a:sym typeface="Karla"/>
              </a:defRPr>
            </a:lvl6pPr>
            <a:lvl7pPr marL="3200400" marR="0" lvl="6" indent="-330200" algn="ctr" rtl="0">
              <a:lnSpc>
                <a:spcPct val="100000"/>
              </a:lnSpc>
              <a:spcBef>
                <a:spcPts val="0"/>
              </a:spcBef>
              <a:spcAft>
                <a:spcPts val="0"/>
              </a:spcAft>
              <a:buClr>
                <a:schemeClr val="dk1"/>
              </a:buClr>
              <a:buSzPts val="1600"/>
              <a:buFont typeface="Karla"/>
              <a:buNone/>
              <a:defRPr sz="1600" b="0" i="0" u="none" strike="noStrike" cap="none">
                <a:solidFill>
                  <a:schemeClr val="dk1"/>
                </a:solidFill>
                <a:latin typeface="Karla"/>
                <a:ea typeface="Karla"/>
                <a:cs typeface="Karla"/>
                <a:sym typeface="Karla"/>
              </a:defRPr>
            </a:lvl7pPr>
            <a:lvl8pPr marL="3657600" marR="0" lvl="7" indent="-330200" algn="ctr" rtl="0">
              <a:lnSpc>
                <a:spcPct val="100000"/>
              </a:lnSpc>
              <a:spcBef>
                <a:spcPts val="0"/>
              </a:spcBef>
              <a:spcAft>
                <a:spcPts val="0"/>
              </a:spcAft>
              <a:buClr>
                <a:schemeClr val="dk1"/>
              </a:buClr>
              <a:buSzPts val="1600"/>
              <a:buFont typeface="Karla"/>
              <a:buNone/>
              <a:defRPr sz="1600" b="0" i="0" u="none" strike="noStrike" cap="none">
                <a:solidFill>
                  <a:schemeClr val="dk1"/>
                </a:solidFill>
                <a:latin typeface="Karla"/>
                <a:ea typeface="Karla"/>
                <a:cs typeface="Karla"/>
                <a:sym typeface="Karla"/>
              </a:defRPr>
            </a:lvl8pPr>
            <a:lvl9pPr marL="4114800" marR="0" lvl="8" indent="-330200" algn="ctr" rtl="0">
              <a:lnSpc>
                <a:spcPct val="100000"/>
              </a:lnSpc>
              <a:spcBef>
                <a:spcPts val="0"/>
              </a:spcBef>
              <a:spcAft>
                <a:spcPts val="0"/>
              </a:spcAft>
              <a:buClr>
                <a:schemeClr val="dk1"/>
              </a:buClr>
              <a:buSzPts val="1600"/>
              <a:buFont typeface="Karla"/>
              <a:buNone/>
              <a:defRPr sz="1600" b="0" i="0" u="none" strike="noStrike" cap="none">
                <a:solidFill>
                  <a:schemeClr val="dk1"/>
                </a:solidFill>
                <a:latin typeface="Karla"/>
                <a:ea typeface="Karla"/>
                <a:cs typeface="Karla"/>
                <a:sym typeface="Karla"/>
              </a:defRPr>
            </a:lvl9pPr>
          </a:lstStyle>
          <a:p>
            <a:pPr marL="0" indent="0">
              <a:lnSpc>
                <a:spcPct val="114000"/>
              </a:lnSpc>
            </a:pPr>
            <a:r>
              <a:rPr lang="en-US">
                <a:solidFill>
                  <a:schemeClr val="tx1"/>
                </a:solidFill>
              </a:rPr>
              <a:t>Proses </a:t>
            </a:r>
            <a:r>
              <a:rPr lang="en-US" i="1">
                <a:solidFill>
                  <a:schemeClr val="tx1"/>
                </a:solidFill>
              </a:rPr>
              <a:t>scrapping  </a:t>
            </a:r>
            <a:r>
              <a:rPr lang="en-US">
                <a:solidFill>
                  <a:schemeClr val="tx1"/>
                </a:solidFill>
              </a:rPr>
              <a:t>data </a:t>
            </a:r>
            <a:r>
              <a:rPr lang="en-US" err="1">
                <a:solidFill>
                  <a:schemeClr val="tx1"/>
                </a:solidFill>
              </a:rPr>
              <a:t>ulasan</a:t>
            </a:r>
            <a:r>
              <a:rPr lang="en-US">
                <a:solidFill>
                  <a:schemeClr val="tx1"/>
                </a:solidFill>
              </a:rPr>
              <a:t> </a:t>
            </a:r>
            <a:r>
              <a:rPr lang="en-US" err="1">
                <a:solidFill>
                  <a:schemeClr val="tx1"/>
                </a:solidFill>
              </a:rPr>
              <a:t>pengguna</a:t>
            </a:r>
            <a:r>
              <a:rPr lang="en-US">
                <a:solidFill>
                  <a:schemeClr val="tx1"/>
                </a:solidFill>
              </a:rPr>
              <a:t> pada Google Play Store.</a:t>
            </a:r>
          </a:p>
        </p:txBody>
      </p:sp>
    </p:spTree>
    <p:extLst>
      <p:ext uri="{BB962C8B-B14F-4D97-AF65-F5344CB8AC3E}">
        <p14:creationId xmlns:p14="http://schemas.microsoft.com/office/powerpoint/2010/main" val="19237201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4" name="Google Shape;704;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800" err="1"/>
              <a:t>Pengumpulan</a:t>
            </a:r>
            <a:r>
              <a:rPr lang="en-US" sz="2800"/>
              <a:t> Data</a:t>
            </a:r>
            <a:endParaRPr lang="en-ID" sz="2800">
              <a:solidFill>
                <a:schemeClr val="lt1"/>
              </a:solidFill>
            </a:endParaRPr>
          </a:p>
        </p:txBody>
      </p:sp>
      <p:sp>
        <p:nvSpPr>
          <p:cNvPr id="723" name="Google Shape;723;p38"/>
          <p:cNvSpPr/>
          <p:nvPr/>
        </p:nvSpPr>
        <p:spPr>
          <a:xfrm>
            <a:off x="5864350" y="-102250"/>
            <a:ext cx="3419250" cy="900625"/>
          </a:xfrm>
          <a:custGeom>
            <a:avLst/>
            <a:gdLst/>
            <a:ahLst/>
            <a:cxnLst/>
            <a:rect l="l" t="t" r="r" b="b"/>
            <a:pathLst>
              <a:path w="136770" h="36025" extrusionOk="0">
                <a:moveTo>
                  <a:pt x="0" y="0"/>
                </a:moveTo>
                <a:cubicBezTo>
                  <a:pt x="4982" y="11622"/>
                  <a:pt x="25488" y="21635"/>
                  <a:pt x="35361" y="13735"/>
                </a:cubicBezTo>
                <a:cubicBezTo>
                  <a:pt x="37218" y="12249"/>
                  <a:pt x="33249" y="6571"/>
                  <a:pt x="31270" y="7890"/>
                </a:cubicBezTo>
                <a:cubicBezTo>
                  <a:pt x="26912" y="10794"/>
                  <a:pt x="31202" y="21358"/>
                  <a:pt x="36238" y="22795"/>
                </a:cubicBezTo>
                <a:cubicBezTo>
                  <a:pt x="49691" y="26635"/>
                  <a:pt x="61808" y="6741"/>
                  <a:pt x="75691" y="8475"/>
                </a:cubicBezTo>
                <a:cubicBezTo>
                  <a:pt x="90326" y="10303"/>
                  <a:pt x="96871" y="31019"/>
                  <a:pt x="111053" y="35069"/>
                </a:cubicBezTo>
                <a:cubicBezTo>
                  <a:pt x="117968" y="37044"/>
                  <a:pt x="126287" y="35665"/>
                  <a:pt x="132386" y="31854"/>
                </a:cubicBezTo>
                <a:cubicBezTo>
                  <a:pt x="136462" y="29307"/>
                  <a:pt x="135252" y="22679"/>
                  <a:pt x="136770" y="18119"/>
                </a:cubicBezTo>
              </a:path>
            </a:pathLst>
          </a:custGeom>
          <a:noFill/>
          <a:ln w="19050" cap="flat" cmpd="sng">
            <a:solidFill>
              <a:schemeClr val="accent5"/>
            </a:solidFill>
            <a:prstDash val="dot"/>
            <a:round/>
            <a:headEnd type="none" w="med" len="med"/>
            <a:tailEnd type="none" w="med" len="med"/>
          </a:ln>
        </p:spPr>
        <p:txBody>
          <a:bodyPr/>
          <a:lstStyle/>
          <a:p>
            <a:endParaRPr lang="en-ID"/>
          </a:p>
        </p:txBody>
      </p:sp>
      <p:grpSp>
        <p:nvGrpSpPr>
          <p:cNvPr id="724" name="Google Shape;724;p38"/>
          <p:cNvGrpSpPr/>
          <p:nvPr/>
        </p:nvGrpSpPr>
        <p:grpSpPr>
          <a:xfrm flipH="1">
            <a:off x="7670679" y="102936"/>
            <a:ext cx="1233110" cy="1256957"/>
            <a:chOff x="1856136" y="1549944"/>
            <a:chExt cx="306652" cy="312583"/>
          </a:xfrm>
        </p:grpSpPr>
        <p:sp>
          <p:nvSpPr>
            <p:cNvPr id="725" name="Google Shape;725;p38"/>
            <p:cNvSpPr/>
            <p:nvPr/>
          </p:nvSpPr>
          <p:spPr>
            <a:xfrm>
              <a:off x="1856136" y="1549944"/>
              <a:ext cx="306652" cy="312583"/>
            </a:xfrm>
            <a:custGeom>
              <a:avLst/>
              <a:gdLst/>
              <a:ahLst/>
              <a:cxnLst/>
              <a:rect l="l" t="t" r="r" b="b"/>
              <a:pathLst>
                <a:path w="9773" h="9962" extrusionOk="0">
                  <a:moveTo>
                    <a:pt x="7598" y="3649"/>
                  </a:moveTo>
                  <a:lnTo>
                    <a:pt x="6931" y="4206"/>
                  </a:lnTo>
                  <a:cubicBezTo>
                    <a:pt x="6951" y="4155"/>
                    <a:pt x="6971" y="4105"/>
                    <a:pt x="6981" y="4054"/>
                  </a:cubicBezTo>
                  <a:cubicBezTo>
                    <a:pt x="7062" y="3943"/>
                    <a:pt x="7143" y="3862"/>
                    <a:pt x="7244" y="3801"/>
                  </a:cubicBezTo>
                  <a:cubicBezTo>
                    <a:pt x="7355" y="3720"/>
                    <a:pt x="7477" y="3680"/>
                    <a:pt x="7598" y="3649"/>
                  </a:cubicBezTo>
                  <a:close/>
                  <a:moveTo>
                    <a:pt x="5039" y="4246"/>
                  </a:moveTo>
                  <a:lnTo>
                    <a:pt x="4827" y="4853"/>
                  </a:lnTo>
                  <a:lnTo>
                    <a:pt x="4614" y="4287"/>
                  </a:lnTo>
                  <a:cubicBezTo>
                    <a:pt x="4654" y="4276"/>
                    <a:pt x="4685" y="4267"/>
                    <a:pt x="4715" y="4267"/>
                  </a:cubicBezTo>
                  <a:cubicBezTo>
                    <a:pt x="4827" y="4256"/>
                    <a:pt x="4928" y="4246"/>
                    <a:pt x="5039" y="4246"/>
                  </a:cubicBezTo>
                  <a:close/>
                  <a:moveTo>
                    <a:pt x="5002" y="0"/>
                  </a:moveTo>
                  <a:cubicBezTo>
                    <a:pt x="4913" y="0"/>
                    <a:pt x="4824" y="3"/>
                    <a:pt x="4735" y="8"/>
                  </a:cubicBezTo>
                  <a:cubicBezTo>
                    <a:pt x="4179" y="38"/>
                    <a:pt x="3633" y="160"/>
                    <a:pt x="3117" y="382"/>
                  </a:cubicBezTo>
                  <a:cubicBezTo>
                    <a:pt x="2611" y="594"/>
                    <a:pt x="2145" y="878"/>
                    <a:pt x="1731" y="1242"/>
                  </a:cubicBezTo>
                  <a:cubicBezTo>
                    <a:pt x="1316" y="1616"/>
                    <a:pt x="962" y="2041"/>
                    <a:pt x="679" y="2516"/>
                  </a:cubicBezTo>
                  <a:cubicBezTo>
                    <a:pt x="426" y="2952"/>
                    <a:pt x="234" y="3427"/>
                    <a:pt x="122" y="3923"/>
                  </a:cubicBezTo>
                  <a:lnTo>
                    <a:pt x="113" y="3923"/>
                  </a:lnTo>
                  <a:cubicBezTo>
                    <a:pt x="21" y="4074"/>
                    <a:pt x="1" y="4246"/>
                    <a:pt x="41" y="4418"/>
                  </a:cubicBezTo>
                  <a:cubicBezTo>
                    <a:pt x="82" y="4590"/>
                    <a:pt x="183" y="4732"/>
                    <a:pt x="335" y="4823"/>
                  </a:cubicBezTo>
                  <a:lnTo>
                    <a:pt x="2631" y="6209"/>
                  </a:lnTo>
                  <a:lnTo>
                    <a:pt x="2257" y="6259"/>
                  </a:lnTo>
                  <a:cubicBezTo>
                    <a:pt x="1943" y="6300"/>
                    <a:pt x="1711" y="6563"/>
                    <a:pt x="1721" y="6877"/>
                  </a:cubicBezTo>
                  <a:lnTo>
                    <a:pt x="1781" y="9365"/>
                  </a:lnTo>
                  <a:cubicBezTo>
                    <a:pt x="1792" y="9537"/>
                    <a:pt x="1862" y="9698"/>
                    <a:pt x="1984" y="9810"/>
                  </a:cubicBezTo>
                  <a:cubicBezTo>
                    <a:pt x="2105" y="9911"/>
                    <a:pt x="2247" y="9961"/>
                    <a:pt x="2399" y="9961"/>
                  </a:cubicBezTo>
                  <a:lnTo>
                    <a:pt x="2449" y="9961"/>
                  </a:lnTo>
                  <a:lnTo>
                    <a:pt x="4411" y="9770"/>
                  </a:lnTo>
                  <a:cubicBezTo>
                    <a:pt x="4462" y="9790"/>
                    <a:pt x="4523" y="9790"/>
                    <a:pt x="4573" y="9790"/>
                  </a:cubicBezTo>
                  <a:lnTo>
                    <a:pt x="4624" y="9790"/>
                  </a:lnTo>
                  <a:cubicBezTo>
                    <a:pt x="4705" y="9790"/>
                    <a:pt x="4776" y="9770"/>
                    <a:pt x="4847" y="9729"/>
                  </a:cubicBezTo>
                  <a:lnTo>
                    <a:pt x="8347" y="9395"/>
                  </a:lnTo>
                  <a:cubicBezTo>
                    <a:pt x="8509" y="9385"/>
                    <a:pt x="8660" y="9304"/>
                    <a:pt x="8761" y="9172"/>
                  </a:cubicBezTo>
                  <a:cubicBezTo>
                    <a:pt x="8862" y="9041"/>
                    <a:pt x="8913" y="8879"/>
                    <a:pt x="8893" y="8718"/>
                  </a:cubicBezTo>
                  <a:lnTo>
                    <a:pt x="8559" y="6027"/>
                  </a:lnTo>
                  <a:cubicBezTo>
                    <a:pt x="8539" y="5865"/>
                    <a:pt x="8448" y="5713"/>
                    <a:pt x="8327" y="5622"/>
                  </a:cubicBezTo>
                  <a:cubicBezTo>
                    <a:pt x="8220" y="5541"/>
                    <a:pt x="8095" y="5492"/>
                    <a:pt x="7966" y="5492"/>
                  </a:cubicBezTo>
                  <a:cubicBezTo>
                    <a:pt x="7934" y="5492"/>
                    <a:pt x="7903" y="5495"/>
                    <a:pt x="7871" y="5501"/>
                  </a:cubicBezTo>
                  <a:lnTo>
                    <a:pt x="7315" y="5571"/>
                  </a:lnTo>
                  <a:lnTo>
                    <a:pt x="9460" y="3791"/>
                  </a:lnTo>
                  <a:cubicBezTo>
                    <a:pt x="9732" y="3568"/>
                    <a:pt x="9773" y="3154"/>
                    <a:pt x="9550" y="2880"/>
                  </a:cubicBezTo>
                  <a:cubicBezTo>
                    <a:pt x="9530" y="2860"/>
                    <a:pt x="9520" y="2850"/>
                    <a:pt x="9510" y="2830"/>
                  </a:cubicBezTo>
                  <a:cubicBezTo>
                    <a:pt x="9439" y="2689"/>
                    <a:pt x="9358" y="2547"/>
                    <a:pt x="9267" y="2405"/>
                  </a:cubicBezTo>
                  <a:lnTo>
                    <a:pt x="9267" y="2395"/>
                  </a:lnTo>
                  <a:cubicBezTo>
                    <a:pt x="8781" y="1637"/>
                    <a:pt x="8114" y="1009"/>
                    <a:pt x="7325" y="585"/>
                  </a:cubicBezTo>
                  <a:cubicBezTo>
                    <a:pt x="6606" y="202"/>
                    <a:pt x="5804" y="0"/>
                    <a:pt x="5002" y="0"/>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8"/>
            <p:cNvSpPr/>
            <p:nvPr/>
          </p:nvSpPr>
          <p:spPr>
            <a:xfrm>
              <a:off x="1877096" y="1608557"/>
              <a:ext cx="262849" cy="78444"/>
            </a:xfrm>
            <a:custGeom>
              <a:avLst/>
              <a:gdLst/>
              <a:ahLst/>
              <a:cxnLst/>
              <a:rect l="l" t="t" r="r" b="b"/>
              <a:pathLst>
                <a:path w="8377" h="2500" extrusionOk="0">
                  <a:moveTo>
                    <a:pt x="6717" y="1"/>
                  </a:moveTo>
                  <a:lnTo>
                    <a:pt x="861" y="740"/>
                  </a:lnTo>
                  <a:cubicBezTo>
                    <a:pt x="578" y="1286"/>
                    <a:pt x="284" y="1842"/>
                    <a:pt x="1" y="2399"/>
                  </a:cubicBezTo>
                  <a:cubicBezTo>
                    <a:pt x="179" y="2309"/>
                    <a:pt x="586" y="2129"/>
                    <a:pt x="1111" y="2129"/>
                  </a:cubicBezTo>
                  <a:cubicBezTo>
                    <a:pt x="1240" y="2129"/>
                    <a:pt x="1376" y="2140"/>
                    <a:pt x="1518" y="2166"/>
                  </a:cubicBezTo>
                  <a:cubicBezTo>
                    <a:pt x="1902" y="2237"/>
                    <a:pt x="2196" y="2378"/>
                    <a:pt x="2378" y="2500"/>
                  </a:cubicBezTo>
                  <a:cubicBezTo>
                    <a:pt x="2590" y="2318"/>
                    <a:pt x="3136" y="1903"/>
                    <a:pt x="3966" y="1792"/>
                  </a:cubicBezTo>
                  <a:cubicBezTo>
                    <a:pt x="4110" y="1772"/>
                    <a:pt x="4249" y="1764"/>
                    <a:pt x="4380" y="1764"/>
                  </a:cubicBezTo>
                  <a:cubicBezTo>
                    <a:pt x="5002" y="1764"/>
                    <a:pt x="5467" y="1953"/>
                    <a:pt x="5676" y="2044"/>
                  </a:cubicBezTo>
                  <a:cubicBezTo>
                    <a:pt x="5787" y="1852"/>
                    <a:pt x="5959" y="1610"/>
                    <a:pt x="6242" y="1417"/>
                  </a:cubicBezTo>
                  <a:cubicBezTo>
                    <a:pt x="6552" y="1210"/>
                    <a:pt x="6891" y="1141"/>
                    <a:pt x="7205" y="1141"/>
                  </a:cubicBezTo>
                  <a:cubicBezTo>
                    <a:pt x="7813" y="1141"/>
                    <a:pt x="8330" y="1401"/>
                    <a:pt x="8376" y="1428"/>
                  </a:cubicBezTo>
                  <a:lnTo>
                    <a:pt x="8083" y="861"/>
                  </a:lnTo>
                  <a:lnTo>
                    <a:pt x="6717" y="1"/>
                  </a:ln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8"/>
            <p:cNvSpPr/>
            <p:nvPr/>
          </p:nvSpPr>
          <p:spPr>
            <a:xfrm>
              <a:off x="1877096" y="1569053"/>
              <a:ext cx="262849" cy="114779"/>
            </a:xfrm>
            <a:custGeom>
              <a:avLst/>
              <a:gdLst/>
              <a:ahLst/>
              <a:cxnLst/>
              <a:rect l="l" t="t" r="r" b="b"/>
              <a:pathLst>
                <a:path w="8377" h="3658" extrusionOk="0">
                  <a:moveTo>
                    <a:pt x="4313" y="0"/>
                  </a:moveTo>
                  <a:cubicBezTo>
                    <a:pt x="4241" y="0"/>
                    <a:pt x="4170" y="2"/>
                    <a:pt x="4098" y="6"/>
                  </a:cubicBezTo>
                  <a:cubicBezTo>
                    <a:pt x="2105" y="117"/>
                    <a:pt x="396" y="1614"/>
                    <a:pt x="1" y="3658"/>
                  </a:cubicBezTo>
                  <a:cubicBezTo>
                    <a:pt x="92" y="3465"/>
                    <a:pt x="476" y="2767"/>
                    <a:pt x="1326" y="2433"/>
                  </a:cubicBezTo>
                  <a:cubicBezTo>
                    <a:pt x="1667" y="2298"/>
                    <a:pt x="1987" y="2259"/>
                    <a:pt x="2247" y="2259"/>
                  </a:cubicBezTo>
                  <a:cubicBezTo>
                    <a:pt x="2474" y="2259"/>
                    <a:pt x="2654" y="2289"/>
                    <a:pt x="2763" y="2312"/>
                  </a:cubicBezTo>
                  <a:cubicBezTo>
                    <a:pt x="2853" y="2201"/>
                    <a:pt x="3339" y="1655"/>
                    <a:pt x="4168" y="1574"/>
                  </a:cubicBezTo>
                  <a:cubicBezTo>
                    <a:pt x="4233" y="1568"/>
                    <a:pt x="4296" y="1565"/>
                    <a:pt x="4357" y="1565"/>
                  </a:cubicBezTo>
                  <a:cubicBezTo>
                    <a:pt x="5044" y="1565"/>
                    <a:pt x="5514" y="1906"/>
                    <a:pt x="5635" y="1999"/>
                  </a:cubicBezTo>
                  <a:cubicBezTo>
                    <a:pt x="5805" y="1914"/>
                    <a:pt x="6144" y="1780"/>
                    <a:pt x="6588" y="1780"/>
                  </a:cubicBezTo>
                  <a:cubicBezTo>
                    <a:pt x="6674" y="1780"/>
                    <a:pt x="6765" y="1785"/>
                    <a:pt x="6859" y="1796"/>
                  </a:cubicBezTo>
                  <a:cubicBezTo>
                    <a:pt x="7760" y="1907"/>
                    <a:pt x="8275" y="2545"/>
                    <a:pt x="8376" y="2687"/>
                  </a:cubicBezTo>
                  <a:cubicBezTo>
                    <a:pt x="7648" y="1044"/>
                    <a:pt x="6042" y="0"/>
                    <a:pt x="4313" y="0"/>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8"/>
            <p:cNvSpPr/>
            <p:nvPr/>
          </p:nvSpPr>
          <p:spPr>
            <a:xfrm>
              <a:off x="1875841" y="1652141"/>
              <a:ext cx="265705" cy="111673"/>
            </a:xfrm>
            <a:custGeom>
              <a:avLst/>
              <a:gdLst/>
              <a:ahLst/>
              <a:cxnLst/>
              <a:rect l="l" t="t" r="r" b="b"/>
              <a:pathLst>
                <a:path w="8468" h="3559" extrusionOk="0">
                  <a:moveTo>
                    <a:pt x="8422" y="1"/>
                  </a:moveTo>
                  <a:cubicBezTo>
                    <a:pt x="8412" y="1"/>
                    <a:pt x="8401" y="3"/>
                    <a:pt x="8396" y="8"/>
                  </a:cubicBezTo>
                  <a:lnTo>
                    <a:pt x="4199" y="3478"/>
                  </a:lnTo>
                  <a:lnTo>
                    <a:pt x="61" y="969"/>
                  </a:lnTo>
                  <a:cubicBezTo>
                    <a:pt x="55" y="966"/>
                    <a:pt x="50" y="965"/>
                    <a:pt x="45" y="965"/>
                  </a:cubicBezTo>
                  <a:cubicBezTo>
                    <a:pt x="30" y="965"/>
                    <a:pt x="18" y="975"/>
                    <a:pt x="11" y="989"/>
                  </a:cubicBezTo>
                  <a:cubicBezTo>
                    <a:pt x="0" y="999"/>
                    <a:pt x="0" y="1030"/>
                    <a:pt x="20" y="1040"/>
                  </a:cubicBezTo>
                  <a:lnTo>
                    <a:pt x="4188" y="3559"/>
                  </a:lnTo>
                  <a:lnTo>
                    <a:pt x="4208" y="3559"/>
                  </a:lnTo>
                  <a:cubicBezTo>
                    <a:pt x="4208" y="3559"/>
                    <a:pt x="4219" y="3559"/>
                    <a:pt x="4228" y="3548"/>
                  </a:cubicBezTo>
                  <a:lnTo>
                    <a:pt x="8447" y="69"/>
                  </a:lnTo>
                  <a:cubicBezTo>
                    <a:pt x="8457" y="48"/>
                    <a:pt x="8467" y="28"/>
                    <a:pt x="8447" y="8"/>
                  </a:cubicBezTo>
                  <a:cubicBezTo>
                    <a:pt x="8442" y="3"/>
                    <a:pt x="8432" y="1"/>
                    <a:pt x="8422"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8"/>
            <p:cNvSpPr/>
            <p:nvPr/>
          </p:nvSpPr>
          <p:spPr>
            <a:xfrm>
              <a:off x="1962506" y="1630365"/>
              <a:ext cx="92689" cy="133449"/>
            </a:xfrm>
            <a:custGeom>
              <a:avLst/>
              <a:gdLst/>
              <a:ahLst/>
              <a:cxnLst/>
              <a:rect l="l" t="t" r="r" b="b"/>
              <a:pathLst>
                <a:path w="2954" h="4253" extrusionOk="0">
                  <a:moveTo>
                    <a:pt x="2907" y="0"/>
                  </a:moveTo>
                  <a:cubicBezTo>
                    <a:pt x="2893" y="0"/>
                    <a:pt x="2880" y="10"/>
                    <a:pt x="2873" y="24"/>
                  </a:cubicBezTo>
                  <a:lnTo>
                    <a:pt x="1446" y="4101"/>
                  </a:lnTo>
                  <a:lnTo>
                    <a:pt x="81" y="348"/>
                  </a:lnTo>
                  <a:cubicBezTo>
                    <a:pt x="71" y="328"/>
                    <a:pt x="50" y="317"/>
                    <a:pt x="30" y="317"/>
                  </a:cubicBezTo>
                  <a:cubicBezTo>
                    <a:pt x="10" y="328"/>
                    <a:pt x="0" y="348"/>
                    <a:pt x="10" y="368"/>
                  </a:cubicBezTo>
                  <a:lnTo>
                    <a:pt x="1406" y="4233"/>
                  </a:lnTo>
                  <a:cubicBezTo>
                    <a:pt x="1416" y="4242"/>
                    <a:pt x="1426" y="4253"/>
                    <a:pt x="1446" y="4253"/>
                  </a:cubicBezTo>
                  <a:cubicBezTo>
                    <a:pt x="1457" y="4253"/>
                    <a:pt x="1477" y="4242"/>
                    <a:pt x="1477" y="4233"/>
                  </a:cubicBezTo>
                  <a:lnTo>
                    <a:pt x="2943" y="54"/>
                  </a:lnTo>
                  <a:cubicBezTo>
                    <a:pt x="2954" y="34"/>
                    <a:pt x="2943" y="14"/>
                    <a:pt x="2923" y="4"/>
                  </a:cubicBezTo>
                  <a:cubicBezTo>
                    <a:pt x="2918" y="1"/>
                    <a:pt x="2912" y="0"/>
                    <a:pt x="2907"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8"/>
            <p:cNvSpPr/>
            <p:nvPr/>
          </p:nvSpPr>
          <p:spPr>
            <a:xfrm>
              <a:off x="1950112" y="1671532"/>
              <a:ext cx="106683" cy="92281"/>
            </a:xfrm>
            <a:custGeom>
              <a:avLst/>
              <a:gdLst/>
              <a:ahLst/>
              <a:cxnLst/>
              <a:rect l="l" t="t" r="r" b="b"/>
              <a:pathLst>
                <a:path w="3400" h="2941" extrusionOk="0">
                  <a:moveTo>
                    <a:pt x="3344" y="0"/>
                  </a:moveTo>
                  <a:cubicBezTo>
                    <a:pt x="3334" y="0"/>
                    <a:pt x="3324" y="5"/>
                    <a:pt x="3318" y="17"/>
                  </a:cubicBezTo>
                  <a:lnTo>
                    <a:pt x="1832" y="2829"/>
                  </a:lnTo>
                  <a:lnTo>
                    <a:pt x="81" y="473"/>
                  </a:lnTo>
                  <a:cubicBezTo>
                    <a:pt x="69" y="461"/>
                    <a:pt x="57" y="456"/>
                    <a:pt x="45" y="456"/>
                  </a:cubicBezTo>
                  <a:cubicBezTo>
                    <a:pt x="37" y="456"/>
                    <a:pt x="29" y="458"/>
                    <a:pt x="20" y="462"/>
                  </a:cubicBezTo>
                  <a:cubicBezTo>
                    <a:pt x="11" y="473"/>
                    <a:pt x="0" y="503"/>
                    <a:pt x="20" y="513"/>
                  </a:cubicBezTo>
                  <a:lnTo>
                    <a:pt x="1811" y="2930"/>
                  </a:lnTo>
                  <a:cubicBezTo>
                    <a:pt x="1811" y="2941"/>
                    <a:pt x="1821" y="2941"/>
                    <a:pt x="1841" y="2941"/>
                  </a:cubicBezTo>
                  <a:cubicBezTo>
                    <a:pt x="1852" y="2941"/>
                    <a:pt x="1861" y="2930"/>
                    <a:pt x="1872" y="2921"/>
                  </a:cubicBezTo>
                  <a:lnTo>
                    <a:pt x="3389" y="57"/>
                  </a:lnTo>
                  <a:cubicBezTo>
                    <a:pt x="3399" y="37"/>
                    <a:pt x="3389" y="17"/>
                    <a:pt x="3369" y="7"/>
                  </a:cubicBezTo>
                  <a:cubicBezTo>
                    <a:pt x="3361" y="3"/>
                    <a:pt x="3352" y="0"/>
                    <a:pt x="3344"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8"/>
            <p:cNvSpPr/>
            <p:nvPr/>
          </p:nvSpPr>
          <p:spPr>
            <a:xfrm>
              <a:off x="1929497" y="1741567"/>
              <a:ext cx="186665" cy="101914"/>
            </a:xfrm>
            <a:custGeom>
              <a:avLst/>
              <a:gdLst/>
              <a:ahLst/>
              <a:cxnLst/>
              <a:rect l="l" t="t" r="r" b="b"/>
              <a:pathLst>
                <a:path w="5949" h="3248" extrusionOk="0">
                  <a:moveTo>
                    <a:pt x="5614" y="1"/>
                  </a:moveTo>
                  <a:lnTo>
                    <a:pt x="0" y="759"/>
                  </a:lnTo>
                  <a:lnTo>
                    <a:pt x="61" y="3247"/>
                  </a:lnTo>
                  <a:lnTo>
                    <a:pt x="5948" y="2681"/>
                  </a:lnTo>
                  <a:lnTo>
                    <a:pt x="56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8"/>
            <p:cNvSpPr/>
            <p:nvPr/>
          </p:nvSpPr>
          <p:spPr>
            <a:xfrm>
              <a:off x="1929497" y="1756189"/>
              <a:ext cx="70160" cy="87292"/>
            </a:xfrm>
            <a:custGeom>
              <a:avLst/>
              <a:gdLst/>
              <a:ahLst/>
              <a:cxnLst/>
              <a:rect l="l" t="t" r="r" b="b"/>
              <a:pathLst>
                <a:path w="2236" h="2782" extrusionOk="0">
                  <a:moveTo>
                    <a:pt x="2124" y="0"/>
                  </a:moveTo>
                  <a:lnTo>
                    <a:pt x="0" y="293"/>
                  </a:lnTo>
                  <a:lnTo>
                    <a:pt x="61" y="2781"/>
                  </a:lnTo>
                  <a:lnTo>
                    <a:pt x="2235" y="2569"/>
                  </a:lnTo>
                  <a:lnTo>
                    <a:pt x="212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8"/>
            <p:cNvSpPr/>
            <p:nvPr/>
          </p:nvSpPr>
          <p:spPr>
            <a:xfrm>
              <a:off x="1994856" y="1754902"/>
              <a:ext cx="6056" cy="83182"/>
            </a:xfrm>
            <a:custGeom>
              <a:avLst/>
              <a:gdLst/>
              <a:ahLst/>
              <a:cxnLst/>
              <a:rect l="l" t="t" r="r" b="b"/>
              <a:pathLst>
                <a:path w="193" h="2651" extrusionOk="0">
                  <a:moveTo>
                    <a:pt x="31" y="1"/>
                  </a:moveTo>
                  <a:cubicBezTo>
                    <a:pt x="11" y="10"/>
                    <a:pt x="1" y="21"/>
                    <a:pt x="1" y="41"/>
                  </a:cubicBezTo>
                  <a:lnTo>
                    <a:pt x="112" y="2610"/>
                  </a:lnTo>
                  <a:cubicBezTo>
                    <a:pt x="112" y="2631"/>
                    <a:pt x="132" y="2651"/>
                    <a:pt x="152" y="2651"/>
                  </a:cubicBezTo>
                  <a:cubicBezTo>
                    <a:pt x="172" y="2651"/>
                    <a:pt x="193" y="2631"/>
                    <a:pt x="193" y="2610"/>
                  </a:cubicBezTo>
                  <a:lnTo>
                    <a:pt x="71" y="41"/>
                  </a:lnTo>
                  <a:cubicBezTo>
                    <a:pt x="71" y="21"/>
                    <a:pt x="62" y="1"/>
                    <a:pt x="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8"/>
            <p:cNvSpPr/>
            <p:nvPr/>
          </p:nvSpPr>
          <p:spPr>
            <a:xfrm>
              <a:off x="2024382" y="1755624"/>
              <a:ext cx="73361" cy="69062"/>
            </a:xfrm>
            <a:custGeom>
              <a:avLst/>
              <a:gdLst/>
              <a:ahLst/>
              <a:cxnLst/>
              <a:rect l="l" t="t" r="r" b="b"/>
              <a:pathLst>
                <a:path w="2338" h="2201" extrusionOk="0">
                  <a:moveTo>
                    <a:pt x="1172" y="0"/>
                  </a:moveTo>
                  <a:cubicBezTo>
                    <a:pt x="1129" y="0"/>
                    <a:pt x="1086" y="3"/>
                    <a:pt x="1043" y="8"/>
                  </a:cubicBezTo>
                  <a:cubicBezTo>
                    <a:pt x="436" y="79"/>
                    <a:pt x="0" y="625"/>
                    <a:pt x="71" y="1232"/>
                  </a:cubicBezTo>
                  <a:cubicBezTo>
                    <a:pt x="137" y="1794"/>
                    <a:pt x="610" y="2200"/>
                    <a:pt x="1162" y="2200"/>
                  </a:cubicBezTo>
                  <a:cubicBezTo>
                    <a:pt x="1206" y="2200"/>
                    <a:pt x="1250" y="2198"/>
                    <a:pt x="1295" y="2193"/>
                  </a:cubicBezTo>
                  <a:cubicBezTo>
                    <a:pt x="1902" y="2122"/>
                    <a:pt x="2337" y="1576"/>
                    <a:pt x="2266" y="979"/>
                  </a:cubicBezTo>
                  <a:cubicBezTo>
                    <a:pt x="2201" y="415"/>
                    <a:pt x="1725" y="0"/>
                    <a:pt x="1172" y="0"/>
                  </a:cubicBez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8"/>
            <p:cNvSpPr/>
            <p:nvPr/>
          </p:nvSpPr>
          <p:spPr>
            <a:xfrm flipH="1">
              <a:off x="2039318" y="1767579"/>
              <a:ext cx="40006" cy="42265"/>
            </a:xfrm>
            <a:custGeom>
              <a:avLst/>
              <a:gdLst/>
              <a:ahLst/>
              <a:cxnLst/>
              <a:rect l="l" t="t" r="r" b="b"/>
              <a:pathLst>
                <a:path w="1275" h="1347" extrusionOk="0">
                  <a:moveTo>
                    <a:pt x="982" y="0"/>
                  </a:moveTo>
                  <a:cubicBezTo>
                    <a:pt x="936" y="0"/>
                    <a:pt x="891" y="11"/>
                    <a:pt x="850" y="31"/>
                  </a:cubicBezTo>
                  <a:cubicBezTo>
                    <a:pt x="728" y="72"/>
                    <a:pt x="688" y="183"/>
                    <a:pt x="607" y="264"/>
                  </a:cubicBezTo>
                  <a:cubicBezTo>
                    <a:pt x="544" y="156"/>
                    <a:pt x="553" y="24"/>
                    <a:pt x="414" y="24"/>
                  </a:cubicBezTo>
                  <a:cubicBezTo>
                    <a:pt x="396" y="24"/>
                    <a:pt x="376" y="27"/>
                    <a:pt x="354" y="31"/>
                  </a:cubicBezTo>
                  <a:cubicBezTo>
                    <a:pt x="263" y="42"/>
                    <a:pt x="182" y="112"/>
                    <a:pt x="131" y="193"/>
                  </a:cubicBezTo>
                  <a:cubicBezTo>
                    <a:pt x="0" y="395"/>
                    <a:pt x="50" y="669"/>
                    <a:pt x="172" y="871"/>
                  </a:cubicBezTo>
                  <a:cubicBezTo>
                    <a:pt x="304" y="1073"/>
                    <a:pt x="506" y="1215"/>
                    <a:pt x="698" y="1346"/>
                  </a:cubicBezTo>
                  <a:cubicBezTo>
                    <a:pt x="890" y="1144"/>
                    <a:pt x="1052" y="901"/>
                    <a:pt x="1174" y="649"/>
                  </a:cubicBezTo>
                  <a:cubicBezTo>
                    <a:pt x="1214" y="557"/>
                    <a:pt x="1254" y="456"/>
                    <a:pt x="1264" y="355"/>
                  </a:cubicBezTo>
                  <a:cubicBezTo>
                    <a:pt x="1275" y="254"/>
                    <a:pt x="1244" y="143"/>
                    <a:pt x="1163" y="72"/>
                  </a:cubicBezTo>
                  <a:cubicBezTo>
                    <a:pt x="1115" y="23"/>
                    <a:pt x="1049" y="0"/>
                    <a:pt x="9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271;p14">
            <a:extLst>
              <a:ext uri="{FF2B5EF4-FFF2-40B4-BE49-F238E27FC236}">
                <a16:creationId xmlns:a16="http://schemas.microsoft.com/office/drawing/2014/main" id="{D3B34B1C-B56E-26BF-A438-845DEE8F5916}"/>
              </a:ext>
            </a:extLst>
          </p:cNvPr>
          <p:cNvSpPr txBox="1">
            <a:spLocks/>
          </p:cNvSpPr>
          <p:nvPr/>
        </p:nvSpPr>
        <p:spPr>
          <a:xfrm>
            <a:off x="173108" y="4814995"/>
            <a:ext cx="8797783" cy="180974"/>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solidFill>
                  <a:schemeClr val="accent6"/>
                </a:solidFill>
                <a:latin typeface="Oswald" panose="00000500000000000000" pitchFamily="2" charset="0"/>
              </a:rPr>
              <a:pPr/>
              <a:t>17</a:t>
            </a:fld>
            <a:endParaRPr lang="en">
              <a:solidFill>
                <a:schemeClr val="accent6"/>
              </a:solidFill>
              <a:latin typeface="Oswald" panose="00000500000000000000" pitchFamily="2" charset="0"/>
            </a:endParaRPr>
          </a:p>
        </p:txBody>
      </p:sp>
      <p:pic>
        <p:nvPicPr>
          <p:cNvPr id="6" name="Picture 5">
            <a:extLst>
              <a:ext uri="{FF2B5EF4-FFF2-40B4-BE49-F238E27FC236}">
                <a16:creationId xmlns:a16="http://schemas.microsoft.com/office/drawing/2014/main" id="{0F1EA649-7774-D14F-2FC2-76F3EDE1E850}"/>
              </a:ext>
            </a:extLst>
          </p:cNvPr>
          <p:cNvPicPr>
            <a:picLocks noChangeAspect="1"/>
          </p:cNvPicPr>
          <p:nvPr/>
        </p:nvPicPr>
        <p:blipFill>
          <a:blip r:embed="rId3"/>
          <a:stretch>
            <a:fillRect/>
          </a:stretch>
        </p:blipFill>
        <p:spPr>
          <a:xfrm>
            <a:off x="133372" y="1625141"/>
            <a:ext cx="8884960" cy="2885502"/>
          </a:xfrm>
          <a:prstGeom prst="rect">
            <a:avLst/>
          </a:prstGeom>
          <a:ln>
            <a:solidFill>
              <a:schemeClr val="bg2">
                <a:lumMod val="50000"/>
              </a:schemeClr>
            </a:solidFill>
          </a:ln>
        </p:spPr>
      </p:pic>
    </p:spTree>
    <p:extLst>
      <p:ext uri="{BB962C8B-B14F-4D97-AF65-F5344CB8AC3E}">
        <p14:creationId xmlns:p14="http://schemas.microsoft.com/office/powerpoint/2010/main" val="1389940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 name="Rectangle 6">
            <a:extLst>
              <a:ext uri="{FF2B5EF4-FFF2-40B4-BE49-F238E27FC236}">
                <a16:creationId xmlns:a16="http://schemas.microsoft.com/office/drawing/2014/main" id="{C1825C71-0920-E451-3394-05698D4DD538}"/>
              </a:ext>
            </a:extLst>
          </p:cNvPr>
          <p:cNvSpPr/>
          <p:nvPr/>
        </p:nvSpPr>
        <p:spPr>
          <a:xfrm>
            <a:off x="406528" y="1464094"/>
            <a:ext cx="8303514" cy="3145482"/>
          </a:xfrm>
          <a:prstGeom prst="rect">
            <a:avLst/>
          </a:prstGeom>
          <a:solidFill>
            <a:srgbClr val="F9EAE1"/>
          </a:solidFill>
          <a:ln w="57150">
            <a:solidFill>
              <a:schemeClr val="bg1"/>
            </a:solidFill>
          </a:ln>
          <a:effectLst>
            <a:outerShdw blurRad="50800" dist="38100" dir="2700000" algn="tl" rotWithShape="0">
              <a:prstClr val="black">
                <a:alpha val="40000"/>
              </a:prstClr>
            </a:outerShdw>
            <a:softEdge rad="127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rtl="0" fontAlgn="base">
              <a:spcBef>
                <a:spcPts val="0"/>
              </a:spcBef>
              <a:spcAft>
                <a:spcPts val="0"/>
              </a:spcAft>
              <a:buFont typeface="+mj-lt"/>
              <a:buAutoNum type="arabicPeriod"/>
            </a:pPr>
            <a:endParaRPr lang="en-ID"/>
          </a:p>
        </p:txBody>
      </p:sp>
      <p:sp>
        <p:nvSpPr>
          <p:cNvPr id="704" name="Google Shape;704;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800" err="1"/>
              <a:t>Pengumpulan</a:t>
            </a:r>
            <a:r>
              <a:rPr lang="en-US" sz="2800"/>
              <a:t> Data</a:t>
            </a:r>
            <a:endParaRPr lang="en-ID" sz="2800">
              <a:solidFill>
                <a:schemeClr val="lt1"/>
              </a:solidFill>
            </a:endParaRPr>
          </a:p>
        </p:txBody>
      </p:sp>
      <p:sp>
        <p:nvSpPr>
          <p:cNvPr id="723" name="Google Shape;723;p38"/>
          <p:cNvSpPr/>
          <p:nvPr/>
        </p:nvSpPr>
        <p:spPr>
          <a:xfrm>
            <a:off x="5864350" y="-102250"/>
            <a:ext cx="3419250" cy="900625"/>
          </a:xfrm>
          <a:custGeom>
            <a:avLst/>
            <a:gdLst/>
            <a:ahLst/>
            <a:cxnLst/>
            <a:rect l="l" t="t" r="r" b="b"/>
            <a:pathLst>
              <a:path w="136770" h="36025" extrusionOk="0">
                <a:moveTo>
                  <a:pt x="0" y="0"/>
                </a:moveTo>
                <a:cubicBezTo>
                  <a:pt x="4982" y="11622"/>
                  <a:pt x="25488" y="21635"/>
                  <a:pt x="35361" y="13735"/>
                </a:cubicBezTo>
                <a:cubicBezTo>
                  <a:pt x="37218" y="12249"/>
                  <a:pt x="33249" y="6571"/>
                  <a:pt x="31270" y="7890"/>
                </a:cubicBezTo>
                <a:cubicBezTo>
                  <a:pt x="26912" y="10794"/>
                  <a:pt x="31202" y="21358"/>
                  <a:pt x="36238" y="22795"/>
                </a:cubicBezTo>
                <a:cubicBezTo>
                  <a:pt x="49691" y="26635"/>
                  <a:pt x="61808" y="6741"/>
                  <a:pt x="75691" y="8475"/>
                </a:cubicBezTo>
                <a:cubicBezTo>
                  <a:pt x="90326" y="10303"/>
                  <a:pt x="96871" y="31019"/>
                  <a:pt x="111053" y="35069"/>
                </a:cubicBezTo>
                <a:cubicBezTo>
                  <a:pt x="117968" y="37044"/>
                  <a:pt x="126287" y="35665"/>
                  <a:pt x="132386" y="31854"/>
                </a:cubicBezTo>
                <a:cubicBezTo>
                  <a:pt x="136462" y="29307"/>
                  <a:pt x="135252" y="22679"/>
                  <a:pt x="136770" y="18119"/>
                </a:cubicBezTo>
              </a:path>
            </a:pathLst>
          </a:custGeom>
          <a:noFill/>
          <a:ln w="19050" cap="flat" cmpd="sng">
            <a:solidFill>
              <a:schemeClr val="accent5"/>
            </a:solidFill>
            <a:prstDash val="dot"/>
            <a:round/>
            <a:headEnd type="none" w="med" len="med"/>
            <a:tailEnd type="none" w="med" len="med"/>
          </a:ln>
        </p:spPr>
        <p:txBody>
          <a:bodyPr/>
          <a:lstStyle/>
          <a:p>
            <a:endParaRPr lang="en-ID"/>
          </a:p>
        </p:txBody>
      </p:sp>
      <p:grpSp>
        <p:nvGrpSpPr>
          <p:cNvPr id="724" name="Google Shape;724;p38"/>
          <p:cNvGrpSpPr/>
          <p:nvPr/>
        </p:nvGrpSpPr>
        <p:grpSpPr>
          <a:xfrm flipH="1">
            <a:off x="7670679" y="102936"/>
            <a:ext cx="1233110" cy="1256957"/>
            <a:chOff x="1856136" y="1549944"/>
            <a:chExt cx="306652" cy="312583"/>
          </a:xfrm>
        </p:grpSpPr>
        <p:sp>
          <p:nvSpPr>
            <p:cNvPr id="725" name="Google Shape;725;p38"/>
            <p:cNvSpPr/>
            <p:nvPr/>
          </p:nvSpPr>
          <p:spPr>
            <a:xfrm>
              <a:off x="1856136" y="1549944"/>
              <a:ext cx="306652" cy="312583"/>
            </a:xfrm>
            <a:custGeom>
              <a:avLst/>
              <a:gdLst/>
              <a:ahLst/>
              <a:cxnLst/>
              <a:rect l="l" t="t" r="r" b="b"/>
              <a:pathLst>
                <a:path w="9773" h="9962" extrusionOk="0">
                  <a:moveTo>
                    <a:pt x="7598" y="3649"/>
                  </a:moveTo>
                  <a:lnTo>
                    <a:pt x="6931" y="4206"/>
                  </a:lnTo>
                  <a:cubicBezTo>
                    <a:pt x="6951" y="4155"/>
                    <a:pt x="6971" y="4105"/>
                    <a:pt x="6981" y="4054"/>
                  </a:cubicBezTo>
                  <a:cubicBezTo>
                    <a:pt x="7062" y="3943"/>
                    <a:pt x="7143" y="3862"/>
                    <a:pt x="7244" y="3801"/>
                  </a:cubicBezTo>
                  <a:cubicBezTo>
                    <a:pt x="7355" y="3720"/>
                    <a:pt x="7477" y="3680"/>
                    <a:pt x="7598" y="3649"/>
                  </a:cubicBezTo>
                  <a:close/>
                  <a:moveTo>
                    <a:pt x="5039" y="4246"/>
                  </a:moveTo>
                  <a:lnTo>
                    <a:pt x="4827" y="4853"/>
                  </a:lnTo>
                  <a:lnTo>
                    <a:pt x="4614" y="4287"/>
                  </a:lnTo>
                  <a:cubicBezTo>
                    <a:pt x="4654" y="4276"/>
                    <a:pt x="4685" y="4267"/>
                    <a:pt x="4715" y="4267"/>
                  </a:cubicBezTo>
                  <a:cubicBezTo>
                    <a:pt x="4827" y="4256"/>
                    <a:pt x="4928" y="4246"/>
                    <a:pt x="5039" y="4246"/>
                  </a:cubicBezTo>
                  <a:close/>
                  <a:moveTo>
                    <a:pt x="5002" y="0"/>
                  </a:moveTo>
                  <a:cubicBezTo>
                    <a:pt x="4913" y="0"/>
                    <a:pt x="4824" y="3"/>
                    <a:pt x="4735" y="8"/>
                  </a:cubicBezTo>
                  <a:cubicBezTo>
                    <a:pt x="4179" y="38"/>
                    <a:pt x="3633" y="160"/>
                    <a:pt x="3117" y="382"/>
                  </a:cubicBezTo>
                  <a:cubicBezTo>
                    <a:pt x="2611" y="594"/>
                    <a:pt x="2145" y="878"/>
                    <a:pt x="1731" y="1242"/>
                  </a:cubicBezTo>
                  <a:cubicBezTo>
                    <a:pt x="1316" y="1616"/>
                    <a:pt x="962" y="2041"/>
                    <a:pt x="679" y="2516"/>
                  </a:cubicBezTo>
                  <a:cubicBezTo>
                    <a:pt x="426" y="2952"/>
                    <a:pt x="234" y="3427"/>
                    <a:pt x="122" y="3923"/>
                  </a:cubicBezTo>
                  <a:lnTo>
                    <a:pt x="113" y="3923"/>
                  </a:lnTo>
                  <a:cubicBezTo>
                    <a:pt x="21" y="4074"/>
                    <a:pt x="1" y="4246"/>
                    <a:pt x="41" y="4418"/>
                  </a:cubicBezTo>
                  <a:cubicBezTo>
                    <a:pt x="82" y="4590"/>
                    <a:pt x="183" y="4732"/>
                    <a:pt x="335" y="4823"/>
                  </a:cubicBezTo>
                  <a:lnTo>
                    <a:pt x="2631" y="6209"/>
                  </a:lnTo>
                  <a:lnTo>
                    <a:pt x="2257" y="6259"/>
                  </a:lnTo>
                  <a:cubicBezTo>
                    <a:pt x="1943" y="6300"/>
                    <a:pt x="1711" y="6563"/>
                    <a:pt x="1721" y="6877"/>
                  </a:cubicBezTo>
                  <a:lnTo>
                    <a:pt x="1781" y="9365"/>
                  </a:lnTo>
                  <a:cubicBezTo>
                    <a:pt x="1792" y="9537"/>
                    <a:pt x="1862" y="9698"/>
                    <a:pt x="1984" y="9810"/>
                  </a:cubicBezTo>
                  <a:cubicBezTo>
                    <a:pt x="2105" y="9911"/>
                    <a:pt x="2247" y="9961"/>
                    <a:pt x="2399" y="9961"/>
                  </a:cubicBezTo>
                  <a:lnTo>
                    <a:pt x="2449" y="9961"/>
                  </a:lnTo>
                  <a:lnTo>
                    <a:pt x="4411" y="9770"/>
                  </a:lnTo>
                  <a:cubicBezTo>
                    <a:pt x="4462" y="9790"/>
                    <a:pt x="4523" y="9790"/>
                    <a:pt x="4573" y="9790"/>
                  </a:cubicBezTo>
                  <a:lnTo>
                    <a:pt x="4624" y="9790"/>
                  </a:lnTo>
                  <a:cubicBezTo>
                    <a:pt x="4705" y="9790"/>
                    <a:pt x="4776" y="9770"/>
                    <a:pt x="4847" y="9729"/>
                  </a:cubicBezTo>
                  <a:lnTo>
                    <a:pt x="8347" y="9395"/>
                  </a:lnTo>
                  <a:cubicBezTo>
                    <a:pt x="8509" y="9385"/>
                    <a:pt x="8660" y="9304"/>
                    <a:pt x="8761" y="9172"/>
                  </a:cubicBezTo>
                  <a:cubicBezTo>
                    <a:pt x="8862" y="9041"/>
                    <a:pt x="8913" y="8879"/>
                    <a:pt x="8893" y="8718"/>
                  </a:cubicBezTo>
                  <a:lnTo>
                    <a:pt x="8559" y="6027"/>
                  </a:lnTo>
                  <a:cubicBezTo>
                    <a:pt x="8539" y="5865"/>
                    <a:pt x="8448" y="5713"/>
                    <a:pt x="8327" y="5622"/>
                  </a:cubicBezTo>
                  <a:cubicBezTo>
                    <a:pt x="8220" y="5541"/>
                    <a:pt x="8095" y="5492"/>
                    <a:pt x="7966" y="5492"/>
                  </a:cubicBezTo>
                  <a:cubicBezTo>
                    <a:pt x="7934" y="5492"/>
                    <a:pt x="7903" y="5495"/>
                    <a:pt x="7871" y="5501"/>
                  </a:cubicBezTo>
                  <a:lnTo>
                    <a:pt x="7315" y="5571"/>
                  </a:lnTo>
                  <a:lnTo>
                    <a:pt x="9460" y="3791"/>
                  </a:lnTo>
                  <a:cubicBezTo>
                    <a:pt x="9732" y="3568"/>
                    <a:pt x="9773" y="3154"/>
                    <a:pt x="9550" y="2880"/>
                  </a:cubicBezTo>
                  <a:cubicBezTo>
                    <a:pt x="9530" y="2860"/>
                    <a:pt x="9520" y="2850"/>
                    <a:pt x="9510" y="2830"/>
                  </a:cubicBezTo>
                  <a:cubicBezTo>
                    <a:pt x="9439" y="2689"/>
                    <a:pt x="9358" y="2547"/>
                    <a:pt x="9267" y="2405"/>
                  </a:cubicBezTo>
                  <a:lnTo>
                    <a:pt x="9267" y="2395"/>
                  </a:lnTo>
                  <a:cubicBezTo>
                    <a:pt x="8781" y="1637"/>
                    <a:pt x="8114" y="1009"/>
                    <a:pt x="7325" y="585"/>
                  </a:cubicBezTo>
                  <a:cubicBezTo>
                    <a:pt x="6606" y="202"/>
                    <a:pt x="5804" y="0"/>
                    <a:pt x="5002" y="0"/>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8"/>
            <p:cNvSpPr/>
            <p:nvPr/>
          </p:nvSpPr>
          <p:spPr>
            <a:xfrm>
              <a:off x="1877096" y="1608557"/>
              <a:ext cx="262849" cy="78444"/>
            </a:xfrm>
            <a:custGeom>
              <a:avLst/>
              <a:gdLst/>
              <a:ahLst/>
              <a:cxnLst/>
              <a:rect l="l" t="t" r="r" b="b"/>
              <a:pathLst>
                <a:path w="8377" h="2500" extrusionOk="0">
                  <a:moveTo>
                    <a:pt x="6717" y="1"/>
                  </a:moveTo>
                  <a:lnTo>
                    <a:pt x="861" y="740"/>
                  </a:lnTo>
                  <a:cubicBezTo>
                    <a:pt x="578" y="1286"/>
                    <a:pt x="284" y="1842"/>
                    <a:pt x="1" y="2399"/>
                  </a:cubicBezTo>
                  <a:cubicBezTo>
                    <a:pt x="179" y="2309"/>
                    <a:pt x="586" y="2129"/>
                    <a:pt x="1111" y="2129"/>
                  </a:cubicBezTo>
                  <a:cubicBezTo>
                    <a:pt x="1240" y="2129"/>
                    <a:pt x="1376" y="2140"/>
                    <a:pt x="1518" y="2166"/>
                  </a:cubicBezTo>
                  <a:cubicBezTo>
                    <a:pt x="1902" y="2237"/>
                    <a:pt x="2196" y="2378"/>
                    <a:pt x="2378" y="2500"/>
                  </a:cubicBezTo>
                  <a:cubicBezTo>
                    <a:pt x="2590" y="2318"/>
                    <a:pt x="3136" y="1903"/>
                    <a:pt x="3966" y="1792"/>
                  </a:cubicBezTo>
                  <a:cubicBezTo>
                    <a:pt x="4110" y="1772"/>
                    <a:pt x="4249" y="1764"/>
                    <a:pt x="4380" y="1764"/>
                  </a:cubicBezTo>
                  <a:cubicBezTo>
                    <a:pt x="5002" y="1764"/>
                    <a:pt x="5467" y="1953"/>
                    <a:pt x="5676" y="2044"/>
                  </a:cubicBezTo>
                  <a:cubicBezTo>
                    <a:pt x="5787" y="1852"/>
                    <a:pt x="5959" y="1610"/>
                    <a:pt x="6242" y="1417"/>
                  </a:cubicBezTo>
                  <a:cubicBezTo>
                    <a:pt x="6552" y="1210"/>
                    <a:pt x="6891" y="1141"/>
                    <a:pt x="7205" y="1141"/>
                  </a:cubicBezTo>
                  <a:cubicBezTo>
                    <a:pt x="7813" y="1141"/>
                    <a:pt x="8330" y="1401"/>
                    <a:pt x="8376" y="1428"/>
                  </a:cubicBezTo>
                  <a:lnTo>
                    <a:pt x="8083" y="861"/>
                  </a:lnTo>
                  <a:lnTo>
                    <a:pt x="6717" y="1"/>
                  </a:ln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8"/>
            <p:cNvSpPr/>
            <p:nvPr/>
          </p:nvSpPr>
          <p:spPr>
            <a:xfrm>
              <a:off x="1877096" y="1569053"/>
              <a:ext cx="262849" cy="114779"/>
            </a:xfrm>
            <a:custGeom>
              <a:avLst/>
              <a:gdLst/>
              <a:ahLst/>
              <a:cxnLst/>
              <a:rect l="l" t="t" r="r" b="b"/>
              <a:pathLst>
                <a:path w="8377" h="3658" extrusionOk="0">
                  <a:moveTo>
                    <a:pt x="4313" y="0"/>
                  </a:moveTo>
                  <a:cubicBezTo>
                    <a:pt x="4241" y="0"/>
                    <a:pt x="4170" y="2"/>
                    <a:pt x="4098" y="6"/>
                  </a:cubicBezTo>
                  <a:cubicBezTo>
                    <a:pt x="2105" y="117"/>
                    <a:pt x="396" y="1614"/>
                    <a:pt x="1" y="3658"/>
                  </a:cubicBezTo>
                  <a:cubicBezTo>
                    <a:pt x="92" y="3465"/>
                    <a:pt x="476" y="2767"/>
                    <a:pt x="1326" y="2433"/>
                  </a:cubicBezTo>
                  <a:cubicBezTo>
                    <a:pt x="1667" y="2298"/>
                    <a:pt x="1987" y="2259"/>
                    <a:pt x="2247" y="2259"/>
                  </a:cubicBezTo>
                  <a:cubicBezTo>
                    <a:pt x="2474" y="2259"/>
                    <a:pt x="2654" y="2289"/>
                    <a:pt x="2763" y="2312"/>
                  </a:cubicBezTo>
                  <a:cubicBezTo>
                    <a:pt x="2853" y="2201"/>
                    <a:pt x="3339" y="1655"/>
                    <a:pt x="4168" y="1574"/>
                  </a:cubicBezTo>
                  <a:cubicBezTo>
                    <a:pt x="4233" y="1568"/>
                    <a:pt x="4296" y="1565"/>
                    <a:pt x="4357" y="1565"/>
                  </a:cubicBezTo>
                  <a:cubicBezTo>
                    <a:pt x="5044" y="1565"/>
                    <a:pt x="5514" y="1906"/>
                    <a:pt x="5635" y="1999"/>
                  </a:cubicBezTo>
                  <a:cubicBezTo>
                    <a:pt x="5805" y="1914"/>
                    <a:pt x="6144" y="1780"/>
                    <a:pt x="6588" y="1780"/>
                  </a:cubicBezTo>
                  <a:cubicBezTo>
                    <a:pt x="6674" y="1780"/>
                    <a:pt x="6765" y="1785"/>
                    <a:pt x="6859" y="1796"/>
                  </a:cubicBezTo>
                  <a:cubicBezTo>
                    <a:pt x="7760" y="1907"/>
                    <a:pt x="8275" y="2545"/>
                    <a:pt x="8376" y="2687"/>
                  </a:cubicBezTo>
                  <a:cubicBezTo>
                    <a:pt x="7648" y="1044"/>
                    <a:pt x="6042" y="0"/>
                    <a:pt x="4313" y="0"/>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8"/>
            <p:cNvSpPr/>
            <p:nvPr/>
          </p:nvSpPr>
          <p:spPr>
            <a:xfrm>
              <a:off x="1875841" y="1652141"/>
              <a:ext cx="265705" cy="111673"/>
            </a:xfrm>
            <a:custGeom>
              <a:avLst/>
              <a:gdLst/>
              <a:ahLst/>
              <a:cxnLst/>
              <a:rect l="l" t="t" r="r" b="b"/>
              <a:pathLst>
                <a:path w="8468" h="3559" extrusionOk="0">
                  <a:moveTo>
                    <a:pt x="8422" y="1"/>
                  </a:moveTo>
                  <a:cubicBezTo>
                    <a:pt x="8412" y="1"/>
                    <a:pt x="8401" y="3"/>
                    <a:pt x="8396" y="8"/>
                  </a:cubicBezTo>
                  <a:lnTo>
                    <a:pt x="4199" y="3478"/>
                  </a:lnTo>
                  <a:lnTo>
                    <a:pt x="61" y="969"/>
                  </a:lnTo>
                  <a:cubicBezTo>
                    <a:pt x="55" y="966"/>
                    <a:pt x="50" y="965"/>
                    <a:pt x="45" y="965"/>
                  </a:cubicBezTo>
                  <a:cubicBezTo>
                    <a:pt x="30" y="965"/>
                    <a:pt x="18" y="975"/>
                    <a:pt x="11" y="989"/>
                  </a:cubicBezTo>
                  <a:cubicBezTo>
                    <a:pt x="0" y="999"/>
                    <a:pt x="0" y="1030"/>
                    <a:pt x="20" y="1040"/>
                  </a:cubicBezTo>
                  <a:lnTo>
                    <a:pt x="4188" y="3559"/>
                  </a:lnTo>
                  <a:lnTo>
                    <a:pt x="4208" y="3559"/>
                  </a:lnTo>
                  <a:cubicBezTo>
                    <a:pt x="4208" y="3559"/>
                    <a:pt x="4219" y="3559"/>
                    <a:pt x="4228" y="3548"/>
                  </a:cubicBezTo>
                  <a:lnTo>
                    <a:pt x="8447" y="69"/>
                  </a:lnTo>
                  <a:cubicBezTo>
                    <a:pt x="8457" y="48"/>
                    <a:pt x="8467" y="28"/>
                    <a:pt x="8447" y="8"/>
                  </a:cubicBezTo>
                  <a:cubicBezTo>
                    <a:pt x="8442" y="3"/>
                    <a:pt x="8432" y="1"/>
                    <a:pt x="8422"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8"/>
            <p:cNvSpPr/>
            <p:nvPr/>
          </p:nvSpPr>
          <p:spPr>
            <a:xfrm>
              <a:off x="1962506" y="1630365"/>
              <a:ext cx="92689" cy="133449"/>
            </a:xfrm>
            <a:custGeom>
              <a:avLst/>
              <a:gdLst/>
              <a:ahLst/>
              <a:cxnLst/>
              <a:rect l="l" t="t" r="r" b="b"/>
              <a:pathLst>
                <a:path w="2954" h="4253" extrusionOk="0">
                  <a:moveTo>
                    <a:pt x="2907" y="0"/>
                  </a:moveTo>
                  <a:cubicBezTo>
                    <a:pt x="2893" y="0"/>
                    <a:pt x="2880" y="10"/>
                    <a:pt x="2873" y="24"/>
                  </a:cubicBezTo>
                  <a:lnTo>
                    <a:pt x="1446" y="4101"/>
                  </a:lnTo>
                  <a:lnTo>
                    <a:pt x="81" y="348"/>
                  </a:lnTo>
                  <a:cubicBezTo>
                    <a:pt x="71" y="328"/>
                    <a:pt x="50" y="317"/>
                    <a:pt x="30" y="317"/>
                  </a:cubicBezTo>
                  <a:cubicBezTo>
                    <a:pt x="10" y="328"/>
                    <a:pt x="0" y="348"/>
                    <a:pt x="10" y="368"/>
                  </a:cubicBezTo>
                  <a:lnTo>
                    <a:pt x="1406" y="4233"/>
                  </a:lnTo>
                  <a:cubicBezTo>
                    <a:pt x="1416" y="4242"/>
                    <a:pt x="1426" y="4253"/>
                    <a:pt x="1446" y="4253"/>
                  </a:cubicBezTo>
                  <a:cubicBezTo>
                    <a:pt x="1457" y="4253"/>
                    <a:pt x="1477" y="4242"/>
                    <a:pt x="1477" y="4233"/>
                  </a:cubicBezTo>
                  <a:lnTo>
                    <a:pt x="2943" y="54"/>
                  </a:lnTo>
                  <a:cubicBezTo>
                    <a:pt x="2954" y="34"/>
                    <a:pt x="2943" y="14"/>
                    <a:pt x="2923" y="4"/>
                  </a:cubicBezTo>
                  <a:cubicBezTo>
                    <a:pt x="2918" y="1"/>
                    <a:pt x="2912" y="0"/>
                    <a:pt x="2907"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8"/>
            <p:cNvSpPr/>
            <p:nvPr/>
          </p:nvSpPr>
          <p:spPr>
            <a:xfrm>
              <a:off x="1950112" y="1671532"/>
              <a:ext cx="106683" cy="92281"/>
            </a:xfrm>
            <a:custGeom>
              <a:avLst/>
              <a:gdLst/>
              <a:ahLst/>
              <a:cxnLst/>
              <a:rect l="l" t="t" r="r" b="b"/>
              <a:pathLst>
                <a:path w="3400" h="2941" extrusionOk="0">
                  <a:moveTo>
                    <a:pt x="3344" y="0"/>
                  </a:moveTo>
                  <a:cubicBezTo>
                    <a:pt x="3334" y="0"/>
                    <a:pt x="3324" y="5"/>
                    <a:pt x="3318" y="17"/>
                  </a:cubicBezTo>
                  <a:lnTo>
                    <a:pt x="1832" y="2829"/>
                  </a:lnTo>
                  <a:lnTo>
                    <a:pt x="81" y="473"/>
                  </a:lnTo>
                  <a:cubicBezTo>
                    <a:pt x="69" y="461"/>
                    <a:pt x="57" y="456"/>
                    <a:pt x="45" y="456"/>
                  </a:cubicBezTo>
                  <a:cubicBezTo>
                    <a:pt x="37" y="456"/>
                    <a:pt x="29" y="458"/>
                    <a:pt x="20" y="462"/>
                  </a:cubicBezTo>
                  <a:cubicBezTo>
                    <a:pt x="11" y="473"/>
                    <a:pt x="0" y="503"/>
                    <a:pt x="20" y="513"/>
                  </a:cubicBezTo>
                  <a:lnTo>
                    <a:pt x="1811" y="2930"/>
                  </a:lnTo>
                  <a:cubicBezTo>
                    <a:pt x="1811" y="2941"/>
                    <a:pt x="1821" y="2941"/>
                    <a:pt x="1841" y="2941"/>
                  </a:cubicBezTo>
                  <a:cubicBezTo>
                    <a:pt x="1852" y="2941"/>
                    <a:pt x="1861" y="2930"/>
                    <a:pt x="1872" y="2921"/>
                  </a:cubicBezTo>
                  <a:lnTo>
                    <a:pt x="3389" y="57"/>
                  </a:lnTo>
                  <a:cubicBezTo>
                    <a:pt x="3399" y="37"/>
                    <a:pt x="3389" y="17"/>
                    <a:pt x="3369" y="7"/>
                  </a:cubicBezTo>
                  <a:cubicBezTo>
                    <a:pt x="3361" y="3"/>
                    <a:pt x="3352" y="0"/>
                    <a:pt x="3344"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8"/>
            <p:cNvSpPr/>
            <p:nvPr/>
          </p:nvSpPr>
          <p:spPr>
            <a:xfrm>
              <a:off x="1929497" y="1741567"/>
              <a:ext cx="186665" cy="101914"/>
            </a:xfrm>
            <a:custGeom>
              <a:avLst/>
              <a:gdLst/>
              <a:ahLst/>
              <a:cxnLst/>
              <a:rect l="l" t="t" r="r" b="b"/>
              <a:pathLst>
                <a:path w="5949" h="3248" extrusionOk="0">
                  <a:moveTo>
                    <a:pt x="5614" y="1"/>
                  </a:moveTo>
                  <a:lnTo>
                    <a:pt x="0" y="759"/>
                  </a:lnTo>
                  <a:lnTo>
                    <a:pt x="61" y="3247"/>
                  </a:lnTo>
                  <a:lnTo>
                    <a:pt x="5948" y="2681"/>
                  </a:lnTo>
                  <a:lnTo>
                    <a:pt x="56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8"/>
            <p:cNvSpPr/>
            <p:nvPr/>
          </p:nvSpPr>
          <p:spPr>
            <a:xfrm>
              <a:off x="1929497" y="1756189"/>
              <a:ext cx="70160" cy="87292"/>
            </a:xfrm>
            <a:custGeom>
              <a:avLst/>
              <a:gdLst/>
              <a:ahLst/>
              <a:cxnLst/>
              <a:rect l="l" t="t" r="r" b="b"/>
              <a:pathLst>
                <a:path w="2236" h="2782" extrusionOk="0">
                  <a:moveTo>
                    <a:pt x="2124" y="0"/>
                  </a:moveTo>
                  <a:lnTo>
                    <a:pt x="0" y="293"/>
                  </a:lnTo>
                  <a:lnTo>
                    <a:pt x="61" y="2781"/>
                  </a:lnTo>
                  <a:lnTo>
                    <a:pt x="2235" y="2569"/>
                  </a:lnTo>
                  <a:lnTo>
                    <a:pt x="212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8"/>
            <p:cNvSpPr/>
            <p:nvPr/>
          </p:nvSpPr>
          <p:spPr>
            <a:xfrm>
              <a:off x="1994856" y="1754902"/>
              <a:ext cx="6056" cy="83182"/>
            </a:xfrm>
            <a:custGeom>
              <a:avLst/>
              <a:gdLst/>
              <a:ahLst/>
              <a:cxnLst/>
              <a:rect l="l" t="t" r="r" b="b"/>
              <a:pathLst>
                <a:path w="193" h="2651" extrusionOk="0">
                  <a:moveTo>
                    <a:pt x="31" y="1"/>
                  </a:moveTo>
                  <a:cubicBezTo>
                    <a:pt x="11" y="10"/>
                    <a:pt x="1" y="21"/>
                    <a:pt x="1" y="41"/>
                  </a:cubicBezTo>
                  <a:lnTo>
                    <a:pt x="112" y="2610"/>
                  </a:lnTo>
                  <a:cubicBezTo>
                    <a:pt x="112" y="2631"/>
                    <a:pt x="132" y="2651"/>
                    <a:pt x="152" y="2651"/>
                  </a:cubicBezTo>
                  <a:cubicBezTo>
                    <a:pt x="172" y="2651"/>
                    <a:pt x="193" y="2631"/>
                    <a:pt x="193" y="2610"/>
                  </a:cubicBezTo>
                  <a:lnTo>
                    <a:pt x="71" y="41"/>
                  </a:lnTo>
                  <a:cubicBezTo>
                    <a:pt x="71" y="21"/>
                    <a:pt x="62" y="1"/>
                    <a:pt x="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8"/>
            <p:cNvSpPr/>
            <p:nvPr/>
          </p:nvSpPr>
          <p:spPr>
            <a:xfrm>
              <a:off x="2024382" y="1755624"/>
              <a:ext cx="73361" cy="69062"/>
            </a:xfrm>
            <a:custGeom>
              <a:avLst/>
              <a:gdLst/>
              <a:ahLst/>
              <a:cxnLst/>
              <a:rect l="l" t="t" r="r" b="b"/>
              <a:pathLst>
                <a:path w="2338" h="2201" extrusionOk="0">
                  <a:moveTo>
                    <a:pt x="1172" y="0"/>
                  </a:moveTo>
                  <a:cubicBezTo>
                    <a:pt x="1129" y="0"/>
                    <a:pt x="1086" y="3"/>
                    <a:pt x="1043" y="8"/>
                  </a:cubicBezTo>
                  <a:cubicBezTo>
                    <a:pt x="436" y="79"/>
                    <a:pt x="0" y="625"/>
                    <a:pt x="71" y="1232"/>
                  </a:cubicBezTo>
                  <a:cubicBezTo>
                    <a:pt x="137" y="1794"/>
                    <a:pt x="610" y="2200"/>
                    <a:pt x="1162" y="2200"/>
                  </a:cubicBezTo>
                  <a:cubicBezTo>
                    <a:pt x="1206" y="2200"/>
                    <a:pt x="1250" y="2198"/>
                    <a:pt x="1295" y="2193"/>
                  </a:cubicBezTo>
                  <a:cubicBezTo>
                    <a:pt x="1902" y="2122"/>
                    <a:pt x="2337" y="1576"/>
                    <a:pt x="2266" y="979"/>
                  </a:cubicBezTo>
                  <a:cubicBezTo>
                    <a:pt x="2201" y="415"/>
                    <a:pt x="1725" y="0"/>
                    <a:pt x="1172" y="0"/>
                  </a:cubicBez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8"/>
            <p:cNvSpPr/>
            <p:nvPr/>
          </p:nvSpPr>
          <p:spPr>
            <a:xfrm flipH="1">
              <a:off x="2039318" y="1767579"/>
              <a:ext cx="40006" cy="42265"/>
            </a:xfrm>
            <a:custGeom>
              <a:avLst/>
              <a:gdLst/>
              <a:ahLst/>
              <a:cxnLst/>
              <a:rect l="l" t="t" r="r" b="b"/>
              <a:pathLst>
                <a:path w="1275" h="1347" extrusionOk="0">
                  <a:moveTo>
                    <a:pt x="982" y="0"/>
                  </a:moveTo>
                  <a:cubicBezTo>
                    <a:pt x="936" y="0"/>
                    <a:pt x="891" y="11"/>
                    <a:pt x="850" y="31"/>
                  </a:cubicBezTo>
                  <a:cubicBezTo>
                    <a:pt x="728" y="72"/>
                    <a:pt x="688" y="183"/>
                    <a:pt x="607" y="264"/>
                  </a:cubicBezTo>
                  <a:cubicBezTo>
                    <a:pt x="544" y="156"/>
                    <a:pt x="553" y="24"/>
                    <a:pt x="414" y="24"/>
                  </a:cubicBezTo>
                  <a:cubicBezTo>
                    <a:pt x="396" y="24"/>
                    <a:pt x="376" y="27"/>
                    <a:pt x="354" y="31"/>
                  </a:cubicBezTo>
                  <a:cubicBezTo>
                    <a:pt x="263" y="42"/>
                    <a:pt x="182" y="112"/>
                    <a:pt x="131" y="193"/>
                  </a:cubicBezTo>
                  <a:cubicBezTo>
                    <a:pt x="0" y="395"/>
                    <a:pt x="50" y="669"/>
                    <a:pt x="172" y="871"/>
                  </a:cubicBezTo>
                  <a:cubicBezTo>
                    <a:pt x="304" y="1073"/>
                    <a:pt x="506" y="1215"/>
                    <a:pt x="698" y="1346"/>
                  </a:cubicBezTo>
                  <a:cubicBezTo>
                    <a:pt x="890" y="1144"/>
                    <a:pt x="1052" y="901"/>
                    <a:pt x="1174" y="649"/>
                  </a:cubicBezTo>
                  <a:cubicBezTo>
                    <a:pt x="1214" y="557"/>
                    <a:pt x="1254" y="456"/>
                    <a:pt x="1264" y="355"/>
                  </a:cubicBezTo>
                  <a:cubicBezTo>
                    <a:pt x="1275" y="254"/>
                    <a:pt x="1244" y="143"/>
                    <a:pt x="1163" y="72"/>
                  </a:cubicBezTo>
                  <a:cubicBezTo>
                    <a:pt x="1115" y="23"/>
                    <a:pt x="1049" y="0"/>
                    <a:pt x="9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271;p14">
            <a:extLst>
              <a:ext uri="{FF2B5EF4-FFF2-40B4-BE49-F238E27FC236}">
                <a16:creationId xmlns:a16="http://schemas.microsoft.com/office/drawing/2014/main" id="{D3B34B1C-B56E-26BF-A438-845DEE8F5916}"/>
              </a:ext>
            </a:extLst>
          </p:cNvPr>
          <p:cNvSpPr txBox="1">
            <a:spLocks/>
          </p:cNvSpPr>
          <p:nvPr/>
        </p:nvSpPr>
        <p:spPr>
          <a:xfrm>
            <a:off x="173108" y="4814995"/>
            <a:ext cx="8797783" cy="180974"/>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solidFill>
                  <a:schemeClr val="accent6"/>
                </a:solidFill>
                <a:latin typeface="Oswald" panose="00000500000000000000" pitchFamily="2" charset="0"/>
              </a:rPr>
              <a:pPr/>
              <a:t>18</a:t>
            </a:fld>
            <a:endParaRPr lang="en">
              <a:solidFill>
                <a:schemeClr val="accent6"/>
              </a:solidFill>
              <a:latin typeface="Oswald" panose="00000500000000000000" pitchFamily="2" charset="0"/>
            </a:endParaRPr>
          </a:p>
        </p:txBody>
      </p:sp>
      <p:graphicFrame>
        <p:nvGraphicFramePr>
          <p:cNvPr id="4" name="Table 3">
            <a:extLst>
              <a:ext uri="{FF2B5EF4-FFF2-40B4-BE49-F238E27FC236}">
                <a16:creationId xmlns:a16="http://schemas.microsoft.com/office/drawing/2014/main" id="{D2DAF80A-C285-808A-8872-BAEF51CE0961}"/>
              </a:ext>
            </a:extLst>
          </p:cNvPr>
          <p:cNvGraphicFramePr>
            <a:graphicFrameLocks noGrp="1"/>
          </p:cNvGraphicFramePr>
          <p:nvPr>
            <p:extLst>
              <p:ext uri="{D42A27DB-BD31-4B8C-83A1-F6EECF244321}">
                <p14:modId xmlns:p14="http://schemas.microsoft.com/office/powerpoint/2010/main" val="3009780462"/>
              </p:ext>
            </p:extLst>
          </p:nvPr>
        </p:nvGraphicFramePr>
        <p:xfrm>
          <a:off x="451570" y="1503920"/>
          <a:ext cx="8232593" cy="3016004"/>
        </p:xfrm>
        <a:graphic>
          <a:graphicData uri="http://schemas.openxmlformats.org/drawingml/2006/table">
            <a:tbl>
              <a:tblPr>
                <a:tableStyleId>{2D5ABB26-0587-4C30-8999-92F81FD0307C}</a:tableStyleId>
              </a:tblPr>
              <a:tblGrid>
                <a:gridCol w="1666223">
                  <a:extLst>
                    <a:ext uri="{9D8B030D-6E8A-4147-A177-3AD203B41FA5}">
                      <a16:colId xmlns:a16="http://schemas.microsoft.com/office/drawing/2014/main" val="1549722600"/>
                    </a:ext>
                  </a:extLst>
                </a:gridCol>
                <a:gridCol w="6566370">
                  <a:extLst>
                    <a:ext uri="{9D8B030D-6E8A-4147-A177-3AD203B41FA5}">
                      <a16:colId xmlns:a16="http://schemas.microsoft.com/office/drawing/2014/main" val="888509739"/>
                    </a:ext>
                  </a:extLst>
                </a:gridCol>
              </a:tblGrid>
              <a:tr h="274320">
                <a:tc>
                  <a:txBody>
                    <a:bodyPr/>
                    <a:lstStyle/>
                    <a:p>
                      <a:pPr marL="0" algn="ctr" rtl="0" fontAlgn="b">
                        <a:lnSpc>
                          <a:spcPct val="100000"/>
                        </a:lnSpc>
                        <a:spcBef>
                          <a:spcPts val="400"/>
                        </a:spcBef>
                        <a:spcAft>
                          <a:spcPts val="400"/>
                        </a:spcAft>
                      </a:pPr>
                      <a:r>
                        <a:rPr lang="en-US" sz="1300" b="1">
                          <a:effectLst/>
                          <a:latin typeface="Karla" pitchFamily="2" charset="0"/>
                        </a:rPr>
                        <a:t>username</a:t>
                      </a:r>
                    </a:p>
                  </a:txBody>
                  <a:tcPr marL="1807" marR="1807" marT="1204" marB="1204"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rtl="0" fontAlgn="b">
                        <a:lnSpc>
                          <a:spcPct val="100000"/>
                        </a:lnSpc>
                        <a:spcBef>
                          <a:spcPts val="400"/>
                        </a:spcBef>
                        <a:spcAft>
                          <a:spcPts val="400"/>
                        </a:spcAft>
                      </a:pPr>
                      <a:r>
                        <a:rPr lang="en-US" sz="1300" b="1">
                          <a:effectLst/>
                          <a:latin typeface="Karla" pitchFamily="2" charset="0"/>
                        </a:rPr>
                        <a:t>Content</a:t>
                      </a:r>
                    </a:p>
                  </a:txBody>
                  <a:tcPr marL="1807" marR="1807" marT="1204" marB="1204"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3521193"/>
                  </a:ext>
                </a:extLst>
              </a:tr>
              <a:tr h="639574">
                <a:tc>
                  <a:txBody>
                    <a:bodyPr/>
                    <a:lstStyle/>
                    <a:p>
                      <a:pPr marL="112713" indent="0" rtl="0" fontAlgn="b">
                        <a:lnSpc>
                          <a:spcPct val="100000"/>
                        </a:lnSpc>
                        <a:spcBef>
                          <a:spcPts val="600"/>
                        </a:spcBef>
                        <a:spcAft>
                          <a:spcPts val="600"/>
                        </a:spcAft>
                      </a:pPr>
                      <a:r>
                        <a:rPr lang="en-US" sz="1200" err="1">
                          <a:effectLst/>
                          <a:latin typeface="Karla" pitchFamily="2" charset="0"/>
                        </a:rPr>
                        <a:t>Alifayzel</a:t>
                      </a:r>
                      <a:r>
                        <a:rPr lang="en-US" sz="1200">
                          <a:effectLst/>
                          <a:latin typeface="Karla" pitchFamily="2" charset="0"/>
                        </a:rPr>
                        <a:t> Channel</a:t>
                      </a:r>
                    </a:p>
                  </a:txBody>
                  <a:tcPr marL="1807" marR="1807" marT="1204" marB="1204"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12713" indent="0" algn="just" rtl="0" fontAlgn="b">
                        <a:lnSpc>
                          <a:spcPct val="100000"/>
                        </a:lnSpc>
                        <a:spcBef>
                          <a:spcPts val="600"/>
                        </a:spcBef>
                        <a:spcAft>
                          <a:spcPts val="600"/>
                        </a:spcAft>
                        <a:tabLst>
                          <a:tab pos="6545263" algn="l"/>
                        </a:tabLst>
                      </a:pPr>
                      <a:r>
                        <a:rPr lang="en-US" sz="1200">
                          <a:effectLst/>
                          <a:latin typeface="Karla" pitchFamily="2" charset="0"/>
                        </a:rPr>
                        <a:t>Aplikasi pengadu domba. Banyak yg menyalahgunakan aplikasi ini. Banyak oknum terutama mereka yang sentimen kepada tetangganya, temannya, saudaranya mengusulkan mereka jadi tdk layak. Parah ni aplikasi....</a:t>
                      </a:r>
                    </a:p>
                  </a:txBody>
                  <a:tcPr marL="1807" marR="1807" marT="1204" marB="1204"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34783833"/>
                  </a:ext>
                </a:extLst>
              </a:tr>
              <a:tr h="274320">
                <a:tc>
                  <a:txBody>
                    <a:bodyPr/>
                    <a:lstStyle/>
                    <a:p>
                      <a:pPr marL="112713" indent="0" rtl="0" fontAlgn="b">
                        <a:lnSpc>
                          <a:spcPct val="100000"/>
                        </a:lnSpc>
                        <a:spcBef>
                          <a:spcPts val="600"/>
                        </a:spcBef>
                        <a:spcAft>
                          <a:spcPts val="600"/>
                        </a:spcAft>
                      </a:pPr>
                      <a:r>
                        <a:rPr lang="en-US" sz="1200" err="1">
                          <a:effectLst/>
                          <a:latin typeface="Karla" pitchFamily="2" charset="0"/>
                        </a:rPr>
                        <a:t>Zea</a:t>
                      </a:r>
                      <a:r>
                        <a:rPr lang="en-US" sz="1200">
                          <a:effectLst/>
                          <a:latin typeface="Karla" pitchFamily="2" charset="0"/>
                        </a:rPr>
                        <a:t> </a:t>
                      </a:r>
                      <a:r>
                        <a:rPr lang="en-US" sz="1200" err="1">
                          <a:effectLst/>
                          <a:latin typeface="Karla" pitchFamily="2" charset="0"/>
                        </a:rPr>
                        <a:t>Radit</a:t>
                      </a:r>
                      <a:endParaRPr lang="en-US" sz="1200">
                        <a:effectLst/>
                        <a:latin typeface="Karla" pitchFamily="2" charset="0"/>
                      </a:endParaRPr>
                    </a:p>
                  </a:txBody>
                  <a:tcPr marL="1807" marR="1807" marT="1204" marB="1204"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12713" indent="0" algn="just" rtl="0" fontAlgn="b">
                        <a:lnSpc>
                          <a:spcPct val="100000"/>
                        </a:lnSpc>
                        <a:spcBef>
                          <a:spcPts val="600"/>
                        </a:spcBef>
                        <a:spcAft>
                          <a:spcPts val="600"/>
                        </a:spcAft>
                      </a:pPr>
                      <a:r>
                        <a:rPr lang="en-US" sz="1200">
                          <a:effectLst/>
                          <a:latin typeface="Karla" pitchFamily="2" charset="0"/>
                        </a:rPr>
                        <a:t>Slm </a:t>
                      </a:r>
                      <a:r>
                        <a:rPr lang="en-US" sz="1200" b="0" i="0" u="none" strike="noStrike" cap="none">
                          <a:solidFill>
                            <a:schemeClr val="tx1"/>
                          </a:solidFill>
                          <a:effectLst/>
                          <a:latin typeface="Karla" pitchFamily="2" charset="0"/>
                          <a:ea typeface="+mn-ea"/>
                          <a:cs typeface="+mn-cs"/>
                          <a:sym typeface="Arial"/>
                        </a:rPr>
                        <a:t>hormat</a:t>
                      </a:r>
                      <a:r>
                        <a:rPr lang="en-US" sz="1200">
                          <a:effectLst/>
                          <a:latin typeface="Karla" pitchFamily="2" charset="0"/>
                        </a:rPr>
                        <a:t>.. knp pas loging BS masuk gt.padahal pendaftaran nya sukses</a:t>
                      </a:r>
                    </a:p>
                  </a:txBody>
                  <a:tcPr marL="1807" marR="1807" marT="1204" marB="1204"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78191078"/>
                  </a:ext>
                </a:extLst>
              </a:tr>
              <a:tr h="274320">
                <a:tc>
                  <a:txBody>
                    <a:bodyPr/>
                    <a:lstStyle/>
                    <a:p>
                      <a:pPr marL="112713" indent="0" rtl="0" fontAlgn="b">
                        <a:lnSpc>
                          <a:spcPct val="100000"/>
                        </a:lnSpc>
                        <a:spcBef>
                          <a:spcPts val="600"/>
                        </a:spcBef>
                        <a:spcAft>
                          <a:spcPts val="600"/>
                        </a:spcAft>
                      </a:pPr>
                      <a:r>
                        <a:rPr lang="en-US" sz="1200" err="1">
                          <a:effectLst/>
                          <a:latin typeface="Karla" pitchFamily="2" charset="0"/>
                        </a:rPr>
                        <a:t>Hendrikdidi</a:t>
                      </a:r>
                      <a:r>
                        <a:rPr lang="en-US" sz="1200">
                          <a:effectLst/>
                          <a:latin typeface="Karla" pitchFamily="2" charset="0"/>
                        </a:rPr>
                        <a:t> Didi</a:t>
                      </a:r>
                    </a:p>
                  </a:txBody>
                  <a:tcPr marL="1807" marR="1807" marT="1204" marB="1204"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12713" indent="0" algn="just" rtl="0" fontAlgn="b">
                        <a:lnSpc>
                          <a:spcPct val="100000"/>
                        </a:lnSpc>
                        <a:spcBef>
                          <a:spcPts val="600"/>
                        </a:spcBef>
                        <a:spcAft>
                          <a:spcPts val="600"/>
                        </a:spcAft>
                      </a:pPr>
                      <a:r>
                        <a:rPr lang="en-US" sz="1200" b="0" i="0" u="none" strike="noStrike" cap="none">
                          <a:solidFill>
                            <a:schemeClr val="tx1"/>
                          </a:solidFill>
                          <a:effectLst/>
                          <a:latin typeface="Karla" pitchFamily="2" charset="0"/>
                          <a:ea typeface="+mn-ea"/>
                          <a:cs typeface="+mn-cs"/>
                          <a:sym typeface="Arial"/>
                        </a:rPr>
                        <a:t>Baik sekali</a:t>
                      </a:r>
                    </a:p>
                  </a:txBody>
                  <a:tcPr marL="1807" marR="1807" marT="1204" marB="1204"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22030327"/>
                  </a:ext>
                </a:extLst>
              </a:tr>
              <a:tr h="274320">
                <a:tc>
                  <a:txBody>
                    <a:bodyPr/>
                    <a:lstStyle/>
                    <a:p>
                      <a:pPr marL="112713" indent="0" rtl="0" fontAlgn="b">
                        <a:lnSpc>
                          <a:spcPct val="100000"/>
                        </a:lnSpc>
                        <a:spcBef>
                          <a:spcPts val="600"/>
                        </a:spcBef>
                        <a:spcAft>
                          <a:spcPts val="600"/>
                        </a:spcAft>
                      </a:pPr>
                      <a:r>
                        <a:rPr lang="en-US" sz="1200">
                          <a:effectLst/>
                          <a:latin typeface="Karla" pitchFamily="2" charset="0"/>
                        </a:rPr>
                        <a:t>Wong Alas</a:t>
                      </a:r>
                    </a:p>
                  </a:txBody>
                  <a:tcPr marL="1807" marR="1807" marT="1204" marB="1204"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112713" algn="just" rtl="0" fontAlgn="b">
                        <a:lnSpc>
                          <a:spcPct val="100000"/>
                        </a:lnSpc>
                        <a:spcBef>
                          <a:spcPts val="600"/>
                        </a:spcBef>
                        <a:spcAft>
                          <a:spcPts val="600"/>
                        </a:spcAft>
                      </a:pPr>
                      <a:r>
                        <a:rPr lang="en-US" sz="1200" b="0" i="0" u="none" strike="noStrike" cap="none">
                          <a:solidFill>
                            <a:schemeClr val="tx1"/>
                          </a:solidFill>
                          <a:effectLst/>
                          <a:latin typeface="Karla" pitchFamily="2" charset="0"/>
                          <a:ea typeface="+mn-ea"/>
                          <a:cs typeface="+mn-cs"/>
                          <a:sym typeface="Arial"/>
                        </a:rPr>
                        <a:t>Coba</a:t>
                      </a:r>
                    </a:p>
                  </a:txBody>
                  <a:tcPr marL="1807" marR="1807" marT="1204" marB="1204"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41865463"/>
                  </a:ext>
                </a:extLst>
              </a:tr>
              <a:tr h="427315">
                <a:tc>
                  <a:txBody>
                    <a:bodyPr/>
                    <a:lstStyle/>
                    <a:p>
                      <a:pPr marL="112713" indent="0" rtl="0" fontAlgn="b">
                        <a:lnSpc>
                          <a:spcPct val="100000"/>
                        </a:lnSpc>
                        <a:spcBef>
                          <a:spcPts val="600"/>
                        </a:spcBef>
                        <a:spcAft>
                          <a:spcPts val="600"/>
                        </a:spcAft>
                      </a:pPr>
                      <a:r>
                        <a:rPr lang="en-US" sz="1200" err="1">
                          <a:effectLst/>
                          <a:latin typeface="Karla" pitchFamily="2" charset="0"/>
                        </a:rPr>
                        <a:t>slanjar</a:t>
                      </a:r>
                      <a:r>
                        <a:rPr lang="en-US" sz="1200">
                          <a:effectLst/>
                          <a:latin typeface="Karla" pitchFamily="2" charset="0"/>
                        </a:rPr>
                        <a:t> </a:t>
                      </a:r>
                      <a:r>
                        <a:rPr lang="en-US" sz="1200" err="1">
                          <a:effectLst/>
                          <a:latin typeface="Karla" pitchFamily="2" charset="0"/>
                        </a:rPr>
                        <a:t>dzt</a:t>
                      </a:r>
                      <a:endParaRPr lang="en-US" sz="1200">
                        <a:effectLst/>
                        <a:latin typeface="Karla" pitchFamily="2" charset="0"/>
                      </a:endParaRPr>
                    </a:p>
                  </a:txBody>
                  <a:tcPr marL="1807" marR="1807" marT="1204" marB="1204"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12713" indent="0" algn="just" rtl="0" fontAlgn="b">
                        <a:lnSpc>
                          <a:spcPct val="100000"/>
                        </a:lnSpc>
                        <a:spcBef>
                          <a:spcPts val="600"/>
                        </a:spcBef>
                        <a:spcAft>
                          <a:spcPts val="600"/>
                        </a:spcAft>
                        <a:tabLst/>
                      </a:pPr>
                      <a:r>
                        <a:rPr lang="sv-SE" sz="1200" b="0" i="0" u="none" strike="noStrike" cap="none">
                          <a:solidFill>
                            <a:schemeClr val="tx1"/>
                          </a:solidFill>
                          <a:effectLst/>
                          <a:latin typeface="Karla" pitchFamily="2" charset="0"/>
                          <a:ea typeface="+mn-ea"/>
                          <a:cs typeface="+mn-cs"/>
                          <a:sym typeface="Arial"/>
                        </a:rPr>
                        <a:t>Developer Aplikasi yg tidak bisa memberikan kemudahan dan tidak memfasilitasi kenyamanan bagi pengunanya.</a:t>
                      </a:r>
                    </a:p>
                  </a:txBody>
                  <a:tcPr marL="1807" marR="1807" marT="1204" marB="1204"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44993091"/>
                  </a:ext>
                </a:extLst>
              </a:tr>
              <a:tr h="851835">
                <a:tc>
                  <a:txBody>
                    <a:bodyPr/>
                    <a:lstStyle/>
                    <a:p>
                      <a:pPr marL="112713" indent="0" rtl="0" fontAlgn="b">
                        <a:lnSpc>
                          <a:spcPct val="100000"/>
                        </a:lnSpc>
                        <a:spcBef>
                          <a:spcPts val="600"/>
                        </a:spcBef>
                        <a:spcAft>
                          <a:spcPts val="600"/>
                        </a:spcAft>
                      </a:pPr>
                      <a:r>
                        <a:rPr lang="en-US" sz="1200">
                          <a:effectLst/>
                          <a:latin typeface="Karla" pitchFamily="2" charset="0"/>
                        </a:rPr>
                        <a:t>Keke Rieke Agustina</a:t>
                      </a:r>
                    </a:p>
                  </a:txBody>
                  <a:tcPr marL="1807" marR="1807" marT="1204" marB="1204"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112713" indent="0" algn="just" rtl="0" fontAlgn="b">
                        <a:lnSpc>
                          <a:spcPct val="100000"/>
                        </a:lnSpc>
                        <a:spcBef>
                          <a:spcPts val="600"/>
                        </a:spcBef>
                        <a:spcAft>
                          <a:spcPts val="600"/>
                        </a:spcAft>
                      </a:pPr>
                      <a:r>
                        <a:rPr lang="en-US" sz="1200" b="0" i="0" u="none" strike="noStrike" cap="none">
                          <a:solidFill>
                            <a:schemeClr val="tx1"/>
                          </a:solidFill>
                          <a:effectLst/>
                          <a:latin typeface="Karla" pitchFamily="2" charset="0"/>
                          <a:ea typeface="+mn-ea"/>
                          <a:cs typeface="+mn-cs"/>
                          <a:sym typeface="Arial"/>
                        </a:rPr>
                        <a:t>Responnya lama aku daftar dari 2020 kirain udah fix masuk kemana pas diliat sekarang 2022 masih belum masuk ke bantuan apapun Niat GK sih bikin aplikasi kaya gini Kalau ada bintang nya setengah aku kasih bintangnya setengah Sangat mengecewakan sekalii efribadih🙏 Gimana caranya saya lupa lagi ps sama username nya tolongggg</a:t>
                      </a:r>
                    </a:p>
                  </a:txBody>
                  <a:tcPr marL="1807" marR="1807" marT="1204" marB="1204"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979166401"/>
                  </a:ext>
                </a:extLst>
              </a:tr>
            </a:tbl>
          </a:graphicData>
        </a:graphic>
      </p:graphicFrame>
    </p:spTree>
    <p:extLst>
      <p:ext uri="{BB962C8B-B14F-4D97-AF65-F5344CB8AC3E}">
        <p14:creationId xmlns:p14="http://schemas.microsoft.com/office/powerpoint/2010/main" val="28768898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4" name="Google Shape;704;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i="1"/>
              <a:t>Import</a:t>
            </a:r>
            <a:r>
              <a:rPr lang="en-US"/>
              <a:t> Data </a:t>
            </a:r>
            <a:r>
              <a:rPr lang="en-US" err="1"/>
              <a:t>dari</a:t>
            </a:r>
            <a:r>
              <a:rPr lang="en-US"/>
              <a:t> Drive</a:t>
            </a:r>
            <a:endParaRPr lang="en-ID">
              <a:solidFill>
                <a:schemeClr val="lt1"/>
              </a:solidFill>
            </a:endParaRPr>
          </a:p>
        </p:txBody>
      </p:sp>
      <p:sp>
        <p:nvSpPr>
          <p:cNvPr id="723" name="Google Shape;723;p38"/>
          <p:cNvSpPr/>
          <p:nvPr/>
        </p:nvSpPr>
        <p:spPr>
          <a:xfrm>
            <a:off x="5864350" y="-102250"/>
            <a:ext cx="3419250" cy="900625"/>
          </a:xfrm>
          <a:custGeom>
            <a:avLst/>
            <a:gdLst/>
            <a:ahLst/>
            <a:cxnLst/>
            <a:rect l="l" t="t" r="r" b="b"/>
            <a:pathLst>
              <a:path w="136770" h="36025" extrusionOk="0">
                <a:moveTo>
                  <a:pt x="0" y="0"/>
                </a:moveTo>
                <a:cubicBezTo>
                  <a:pt x="4982" y="11622"/>
                  <a:pt x="25488" y="21635"/>
                  <a:pt x="35361" y="13735"/>
                </a:cubicBezTo>
                <a:cubicBezTo>
                  <a:pt x="37218" y="12249"/>
                  <a:pt x="33249" y="6571"/>
                  <a:pt x="31270" y="7890"/>
                </a:cubicBezTo>
                <a:cubicBezTo>
                  <a:pt x="26912" y="10794"/>
                  <a:pt x="31202" y="21358"/>
                  <a:pt x="36238" y="22795"/>
                </a:cubicBezTo>
                <a:cubicBezTo>
                  <a:pt x="49691" y="26635"/>
                  <a:pt x="61808" y="6741"/>
                  <a:pt x="75691" y="8475"/>
                </a:cubicBezTo>
                <a:cubicBezTo>
                  <a:pt x="90326" y="10303"/>
                  <a:pt x="96871" y="31019"/>
                  <a:pt x="111053" y="35069"/>
                </a:cubicBezTo>
                <a:cubicBezTo>
                  <a:pt x="117968" y="37044"/>
                  <a:pt x="126287" y="35665"/>
                  <a:pt x="132386" y="31854"/>
                </a:cubicBezTo>
                <a:cubicBezTo>
                  <a:pt x="136462" y="29307"/>
                  <a:pt x="135252" y="22679"/>
                  <a:pt x="136770" y="18119"/>
                </a:cubicBezTo>
              </a:path>
            </a:pathLst>
          </a:custGeom>
          <a:noFill/>
          <a:ln w="19050" cap="flat" cmpd="sng">
            <a:solidFill>
              <a:schemeClr val="accent5"/>
            </a:solidFill>
            <a:prstDash val="dot"/>
            <a:round/>
            <a:headEnd type="none" w="med" len="med"/>
            <a:tailEnd type="none" w="med" len="med"/>
          </a:ln>
        </p:spPr>
        <p:txBody>
          <a:bodyPr/>
          <a:lstStyle/>
          <a:p>
            <a:endParaRPr lang="en-ID"/>
          </a:p>
        </p:txBody>
      </p:sp>
      <p:grpSp>
        <p:nvGrpSpPr>
          <p:cNvPr id="724" name="Google Shape;724;p38"/>
          <p:cNvGrpSpPr/>
          <p:nvPr/>
        </p:nvGrpSpPr>
        <p:grpSpPr>
          <a:xfrm flipH="1">
            <a:off x="7670679" y="102936"/>
            <a:ext cx="1233110" cy="1256957"/>
            <a:chOff x="1856136" y="1549944"/>
            <a:chExt cx="306652" cy="312583"/>
          </a:xfrm>
        </p:grpSpPr>
        <p:sp>
          <p:nvSpPr>
            <p:cNvPr id="725" name="Google Shape;725;p38"/>
            <p:cNvSpPr/>
            <p:nvPr/>
          </p:nvSpPr>
          <p:spPr>
            <a:xfrm>
              <a:off x="1856136" y="1549944"/>
              <a:ext cx="306652" cy="312583"/>
            </a:xfrm>
            <a:custGeom>
              <a:avLst/>
              <a:gdLst/>
              <a:ahLst/>
              <a:cxnLst/>
              <a:rect l="l" t="t" r="r" b="b"/>
              <a:pathLst>
                <a:path w="9773" h="9962" extrusionOk="0">
                  <a:moveTo>
                    <a:pt x="7598" y="3649"/>
                  </a:moveTo>
                  <a:lnTo>
                    <a:pt x="6931" y="4206"/>
                  </a:lnTo>
                  <a:cubicBezTo>
                    <a:pt x="6951" y="4155"/>
                    <a:pt x="6971" y="4105"/>
                    <a:pt x="6981" y="4054"/>
                  </a:cubicBezTo>
                  <a:cubicBezTo>
                    <a:pt x="7062" y="3943"/>
                    <a:pt x="7143" y="3862"/>
                    <a:pt x="7244" y="3801"/>
                  </a:cubicBezTo>
                  <a:cubicBezTo>
                    <a:pt x="7355" y="3720"/>
                    <a:pt x="7477" y="3680"/>
                    <a:pt x="7598" y="3649"/>
                  </a:cubicBezTo>
                  <a:close/>
                  <a:moveTo>
                    <a:pt x="5039" y="4246"/>
                  </a:moveTo>
                  <a:lnTo>
                    <a:pt x="4827" y="4853"/>
                  </a:lnTo>
                  <a:lnTo>
                    <a:pt x="4614" y="4287"/>
                  </a:lnTo>
                  <a:cubicBezTo>
                    <a:pt x="4654" y="4276"/>
                    <a:pt x="4685" y="4267"/>
                    <a:pt x="4715" y="4267"/>
                  </a:cubicBezTo>
                  <a:cubicBezTo>
                    <a:pt x="4827" y="4256"/>
                    <a:pt x="4928" y="4246"/>
                    <a:pt x="5039" y="4246"/>
                  </a:cubicBezTo>
                  <a:close/>
                  <a:moveTo>
                    <a:pt x="5002" y="0"/>
                  </a:moveTo>
                  <a:cubicBezTo>
                    <a:pt x="4913" y="0"/>
                    <a:pt x="4824" y="3"/>
                    <a:pt x="4735" y="8"/>
                  </a:cubicBezTo>
                  <a:cubicBezTo>
                    <a:pt x="4179" y="38"/>
                    <a:pt x="3633" y="160"/>
                    <a:pt x="3117" y="382"/>
                  </a:cubicBezTo>
                  <a:cubicBezTo>
                    <a:pt x="2611" y="594"/>
                    <a:pt x="2145" y="878"/>
                    <a:pt x="1731" y="1242"/>
                  </a:cubicBezTo>
                  <a:cubicBezTo>
                    <a:pt x="1316" y="1616"/>
                    <a:pt x="962" y="2041"/>
                    <a:pt x="679" y="2516"/>
                  </a:cubicBezTo>
                  <a:cubicBezTo>
                    <a:pt x="426" y="2952"/>
                    <a:pt x="234" y="3427"/>
                    <a:pt x="122" y="3923"/>
                  </a:cubicBezTo>
                  <a:lnTo>
                    <a:pt x="113" y="3923"/>
                  </a:lnTo>
                  <a:cubicBezTo>
                    <a:pt x="21" y="4074"/>
                    <a:pt x="1" y="4246"/>
                    <a:pt x="41" y="4418"/>
                  </a:cubicBezTo>
                  <a:cubicBezTo>
                    <a:pt x="82" y="4590"/>
                    <a:pt x="183" y="4732"/>
                    <a:pt x="335" y="4823"/>
                  </a:cubicBezTo>
                  <a:lnTo>
                    <a:pt x="2631" y="6209"/>
                  </a:lnTo>
                  <a:lnTo>
                    <a:pt x="2257" y="6259"/>
                  </a:lnTo>
                  <a:cubicBezTo>
                    <a:pt x="1943" y="6300"/>
                    <a:pt x="1711" y="6563"/>
                    <a:pt x="1721" y="6877"/>
                  </a:cubicBezTo>
                  <a:lnTo>
                    <a:pt x="1781" y="9365"/>
                  </a:lnTo>
                  <a:cubicBezTo>
                    <a:pt x="1792" y="9537"/>
                    <a:pt x="1862" y="9698"/>
                    <a:pt x="1984" y="9810"/>
                  </a:cubicBezTo>
                  <a:cubicBezTo>
                    <a:pt x="2105" y="9911"/>
                    <a:pt x="2247" y="9961"/>
                    <a:pt x="2399" y="9961"/>
                  </a:cubicBezTo>
                  <a:lnTo>
                    <a:pt x="2449" y="9961"/>
                  </a:lnTo>
                  <a:lnTo>
                    <a:pt x="4411" y="9770"/>
                  </a:lnTo>
                  <a:cubicBezTo>
                    <a:pt x="4462" y="9790"/>
                    <a:pt x="4523" y="9790"/>
                    <a:pt x="4573" y="9790"/>
                  </a:cubicBezTo>
                  <a:lnTo>
                    <a:pt x="4624" y="9790"/>
                  </a:lnTo>
                  <a:cubicBezTo>
                    <a:pt x="4705" y="9790"/>
                    <a:pt x="4776" y="9770"/>
                    <a:pt x="4847" y="9729"/>
                  </a:cubicBezTo>
                  <a:lnTo>
                    <a:pt x="8347" y="9395"/>
                  </a:lnTo>
                  <a:cubicBezTo>
                    <a:pt x="8509" y="9385"/>
                    <a:pt x="8660" y="9304"/>
                    <a:pt x="8761" y="9172"/>
                  </a:cubicBezTo>
                  <a:cubicBezTo>
                    <a:pt x="8862" y="9041"/>
                    <a:pt x="8913" y="8879"/>
                    <a:pt x="8893" y="8718"/>
                  </a:cubicBezTo>
                  <a:lnTo>
                    <a:pt x="8559" y="6027"/>
                  </a:lnTo>
                  <a:cubicBezTo>
                    <a:pt x="8539" y="5865"/>
                    <a:pt x="8448" y="5713"/>
                    <a:pt x="8327" y="5622"/>
                  </a:cubicBezTo>
                  <a:cubicBezTo>
                    <a:pt x="8220" y="5541"/>
                    <a:pt x="8095" y="5492"/>
                    <a:pt x="7966" y="5492"/>
                  </a:cubicBezTo>
                  <a:cubicBezTo>
                    <a:pt x="7934" y="5492"/>
                    <a:pt x="7903" y="5495"/>
                    <a:pt x="7871" y="5501"/>
                  </a:cubicBezTo>
                  <a:lnTo>
                    <a:pt x="7315" y="5571"/>
                  </a:lnTo>
                  <a:lnTo>
                    <a:pt x="9460" y="3791"/>
                  </a:lnTo>
                  <a:cubicBezTo>
                    <a:pt x="9732" y="3568"/>
                    <a:pt x="9773" y="3154"/>
                    <a:pt x="9550" y="2880"/>
                  </a:cubicBezTo>
                  <a:cubicBezTo>
                    <a:pt x="9530" y="2860"/>
                    <a:pt x="9520" y="2850"/>
                    <a:pt x="9510" y="2830"/>
                  </a:cubicBezTo>
                  <a:cubicBezTo>
                    <a:pt x="9439" y="2689"/>
                    <a:pt x="9358" y="2547"/>
                    <a:pt x="9267" y="2405"/>
                  </a:cubicBezTo>
                  <a:lnTo>
                    <a:pt x="9267" y="2395"/>
                  </a:lnTo>
                  <a:cubicBezTo>
                    <a:pt x="8781" y="1637"/>
                    <a:pt x="8114" y="1009"/>
                    <a:pt x="7325" y="585"/>
                  </a:cubicBezTo>
                  <a:cubicBezTo>
                    <a:pt x="6606" y="202"/>
                    <a:pt x="5804" y="0"/>
                    <a:pt x="5002" y="0"/>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8"/>
            <p:cNvSpPr/>
            <p:nvPr/>
          </p:nvSpPr>
          <p:spPr>
            <a:xfrm>
              <a:off x="1877096" y="1608557"/>
              <a:ext cx="262849" cy="78444"/>
            </a:xfrm>
            <a:custGeom>
              <a:avLst/>
              <a:gdLst/>
              <a:ahLst/>
              <a:cxnLst/>
              <a:rect l="l" t="t" r="r" b="b"/>
              <a:pathLst>
                <a:path w="8377" h="2500" extrusionOk="0">
                  <a:moveTo>
                    <a:pt x="6717" y="1"/>
                  </a:moveTo>
                  <a:lnTo>
                    <a:pt x="861" y="740"/>
                  </a:lnTo>
                  <a:cubicBezTo>
                    <a:pt x="578" y="1286"/>
                    <a:pt x="284" y="1842"/>
                    <a:pt x="1" y="2399"/>
                  </a:cubicBezTo>
                  <a:cubicBezTo>
                    <a:pt x="179" y="2309"/>
                    <a:pt x="586" y="2129"/>
                    <a:pt x="1111" y="2129"/>
                  </a:cubicBezTo>
                  <a:cubicBezTo>
                    <a:pt x="1240" y="2129"/>
                    <a:pt x="1376" y="2140"/>
                    <a:pt x="1518" y="2166"/>
                  </a:cubicBezTo>
                  <a:cubicBezTo>
                    <a:pt x="1902" y="2237"/>
                    <a:pt x="2196" y="2378"/>
                    <a:pt x="2378" y="2500"/>
                  </a:cubicBezTo>
                  <a:cubicBezTo>
                    <a:pt x="2590" y="2318"/>
                    <a:pt x="3136" y="1903"/>
                    <a:pt x="3966" y="1792"/>
                  </a:cubicBezTo>
                  <a:cubicBezTo>
                    <a:pt x="4110" y="1772"/>
                    <a:pt x="4249" y="1764"/>
                    <a:pt x="4380" y="1764"/>
                  </a:cubicBezTo>
                  <a:cubicBezTo>
                    <a:pt x="5002" y="1764"/>
                    <a:pt x="5467" y="1953"/>
                    <a:pt x="5676" y="2044"/>
                  </a:cubicBezTo>
                  <a:cubicBezTo>
                    <a:pt x="5787" y="1852"/>
                    <a:pt x="5959" y="1610"/>
                    <a:pt x="6242" y="1417"/>
                  </a:cubicBezTo>
                  <a:cubicBezTo>
                    <a:pt x="6552" y="1210"/>
                    <a:pt x="6891" y="1141"/>
                    <a:pt x="7205" y="1141"/>
                  </a:cubicBezTo>
                  <a:cubicBezTo>
                    <a:pt x="7813" y="1141"/>
                    <a:pt x="8330" y="1401"/>
                    <a:pt x="8376" y="1428"/>
                  </a:cubicBezTo>
                  <a:lnTo>
                    <a:pt x="8083" y="861"/>
                  </a:lnTo>
                  <a:lnTo>
                    <a:pt x="6717" y="1"/>
                  </a:ln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8"/>
            <p:cNvSpPr/>
            <p:nvPr/>
          </p:nvSpPr>
          <p:spPr>
            <a:xfrm>
              <a:off x="1877096" y="1569053"/>
              <a:ext cx="262849" cy="114779"/>
            </a:xfrm>
            <a:custGeom>
              <a:avLst/>
              <a:gdLst/>
              <a:ahLst/>
              <a:cxnLst/>
              <a:rect l="l" t="t" r="r" b="b"/>
              <a:pathLst>
                <a:path w="8377" h="3658" extrusionOk="0">
                  <a:moveTo>
                    <a:pt x="4313" y="0"/>
                  </a:moveTo>
                  <a:cubicBezTo>
                    <a:pt x="4241" y="0"/>
                    <a:pt x="4170" y="2"/>
                    <a:pt x="4098" y="6"/>
                  </a:cubicBezTo>
                  <a:cubicBezTo>
                    <a:pt x="2105" y="117"/>
                    <a:pt x="396" y="1614"/>
                    <a:pt x="1" y="3658"/>
                  </a:cubicBezTo>
                  <a:cubicBezTo>
                    <a:pt x="92" y="3465"/>
                    <a:pt x="476" y="2767"/>
                    <a:pt x="1326" y="2433"/>
                  </a:cubicBezTo>
                  <a:cubicBezTo>
                    <a:pt x="1667" y="2298"/>
                    <a:pt x="1987" y="2259"/>
                    <a:pt x="2247" y="2259"/>
                  </a:cubicBezTo>
                  <a:cubicBezTo>
                    <a:pt x="2474" y="2259"/>
                    <a:pt x="2654" y="2289"/>
                    <a:pt x="2763" y="2312"/>
                  </a:cubicBezTo>
                  <a:cubicBezTo>
                    <a:pt x="2853" y="2201"/>
                    <a:pt x="3339" y="1655"/>
                    <a:pt x="4168" y="1574"/>
                  </a:cubicBezTo>
                  <a:cubicBezTo>
                    <a:pt x="4233" y="1568"/>
                    <a:pt x="4296" y="1565"/>
                    <a:pt x="4357" y="1565"/>
                  </a:cubicBezTo>
                  <a:cubicBezTo>
                    <a:pt x="5044" y="1565"/>
                    <a:pt x="5514" y="1906"/>
                    <a:pt x="5635" y="1999"/>
                  </a:cubicBezTo>
                  <a:cubicBezTo>
                    <a:pt x="5805" y="1914"/>
                    <a:pt x="6144" y="1780"/>
                    <a:pt x="6588" y="1780"/>
                  </a:cubicBezTo>
                  <a:cubicBezTo>
                    <a:pt x="6674" y="1780"/>
                    <a:pt x="6765" y="1785"/>
                    <a:pt x="6859" y="1796"/>
                  </a:cubicBezTo>
                  <a:cubicBezTo>
                    <a:pt x="7760" y="1907"/>
                    <a:pt x="8275" y="2545"/>
                    <a:pt x="8376" y="2687"/>
                  </a:cubicBezTo>
                  <a:cubicBezTo>
                    <a:pt x="7648" y="1044"/>
                    <a:pt x="6042" y="0"/>
                    <a:pt x="4313" y="0"/>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8"/>
            <p:cNvSpPr/>
            <p:nvPr/>
          </p:nvSpPr>
          <p:spPr>
            <a:xfrm>
              <a:off x="1875841" y="1652141"/>
              <a:ext cx="265705" cy="111673"/>
            </a:xfrm>
            <a:custGeom>
              <a:avLst/>
              <a:gdLst/>
              <a:ahLst/>
              <a:cxnLst/>
              <a:rect l="l" t="t" r="r" b="b"/>
              <a:pathLst>
                <a:path w="8468" h="3559" extrusionOk="0">
                  <a:moveTo>
                    <a:pt x="8422" y="1"/>
                  </a:moveTo>
                  <a:cubicBezTo>
                    <a:pt x="8412" y="1"/>
                    <a:pt x="8401" y="3"/>
                    <a:pt x="8396" y="8"/>
                  </a:cubicBezTo>
                  <a:lnTo>
                    <a:pt x="4199" y="3478"/>
                  </a:lnTo>
                  <a:lnTo>
                    <a:pt x="61" y="969"/>
                  </a:lnTo>
                  <a:cubicBezTo>
                    <a:pt x="55" y="966"/>
                    <a:pt x="50" y="965"/>
                    <a:pt x="45" y="965"/>
                  </a:cubicBezTo>
                  <a:cubicBezTo>
                    <a:pt x="30" y="965"/>
                    <a:pt x="18" y="975"/>
                    <a:pt x="11" y="989"/>
                  </a:cubicBezTo>
                  <a:cubicBezTo>
                    <a:pt x="0" y="999"/>
                    <a:pt x="0" y="1030"/>
                    <a:pt x="20" y="1040"/>
                  </a:cubicBezTo>
                  <a:lnTo>
                    <a:pt x="4188" y="3559"/>
                  </a:lnTo>
                  <a:lnTo>
                    <a:pt x="4208" y="3559"/>
                  </a:lnTo>
                  <a:cubicBezTo>
                    <a:pt x="4208" y="3559"/>
                    <a:pt x="4219" y="3559"/>
                    <a:pt x="4228" y="3548"/>
                  </a:cubicBezTo>
                  <a:lnTo>
                    <a:pt x="8447" y="69"/>
                  </a:lnTo>
                  <a:cubicBezTo>
                    <a:pt x="8457" y="48"/>
                    <a:pt x="8467" y="28"/>
                    <a:pt x="8447" y="8"/>
                  </a:cubicBezTo>
                  <a:cubicBezTo>
                    <a:pt x="8442" y="3"/>
                    <a:pt x="8432" y="1"/>
                    <a:pt x="8422"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8"/>
            <p:cNvSpPr/>
            <p:nvPr/>
          </p:nvSpPr>
          <p:spPr>
            <a:xfrm>
              <a:off x="1962506" y="1630365"/>
              <a:ext cx="92689" cy="133449"/>
            </a:xfrm>
            <a:custGeom>
              <a:avLst/>
              <a:gdLst/>
              <a:ahLst/>
              <a:cxnLst/>
              <a:rect l="l" t="t" r="r" b="b"/>
              <a:pathLst>
                <a:path w="2954" h="4253" extrusionOk="0">
                  <a:moveTo>
                    <a:pt x="2907" y="0"/>
                  </a:moveTo>
                  <a:cubicBezTo>
                    <a:pt x="2893" y="0"/>
                    <a:pt x="2880" y="10"/>
                    <a:pt x="2873" y="24"/>
                  </a:cubicBezTo>
                  <a:lnTo>
                    <a:pt x="1446" y="4101"/>
                  </a:lnTo>
                  <a:lnTo>
                    <a:pt x="81" y="348"/>
                  </a:lnTo>
                  <a:cubicBezTo>
                    <a:pt x="71" y="328"/>
                    <a:pt x="50" y="317"/>
                    <a:pt x="30" y="317"/>
                  </a:cubicBezTo>
                  <a:cubicBezTo>
                    <a:pt x="10" y="328"/>
                    <a:pt x="0" y="348"/>
                    <a:pt x="10" y="368"/>
                  </a:cubicBezTo>
                  <a:lnTo>
                    <a:pt x="1406" y="4233"/>
                  </a:lnTo>
                  <a:cubicBezTo>
                    <a:pt x="1416" y="4242"/>
                    <a:pt x="1426" y="4253"/>
                    <a:pt x="1446" y="4253"/>
                  </a:cubicBezTo>
                  <a:cubicBezTo>
                    <a:pt x="1457" y="4253"/>
                    <a:pt x="1477" y="4242"/>
                    <a:pt x="1477" y="4233"/>
                  </a:cubicBezTo>
                  <a:lnTo>
                    <a:pt x="2943" y="54"/>
                  </a:lnTo>
                  <a:cubicBezTo>
                    <a:pt x="2954" y="34"/>
                    <a:pt x="2943" y="14"/>
                    <a:pt x="2923" y="4"/>
                  </a:cubicBezTo>
                  <a:cubicBezTo>
                    <a:pt x="2918" y="1"/>
                    <a:pt x="2912" y="0"/>
                    <a:pt x="2907"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8"/>
            <p:cNvSpPr/>
            <p:nvPr/>
          </p:nvSpPr>
          <p:spPr>
            <a:xfrm>
              <a:off x="1950112" y="1671532"/>
              <a:ext cx="106683" cy="92281"/>
            </a:xfrm>
            <a:custGeom>
              <a:avLst/>
              <a:gdLst/>
              <a:ahLst/>
              <a:cxnLst/>
              <a:rect l="l" t="t" r="r" b="b"/>
              <a:pathLst>
                <a:path w="3400" h="2941" extrusionOk="0">
                  <a:moveTo>
                    <a:pt x="3344" y="0"/>
                  </a:moveTo>
                  <a:cubicBezTo>
                    <a:pt x="3334" y="0"/>
                    <a:pt x="3324" y="5"/>
                    <a:pt x="3318" y="17"/>
                  </a:cubicBezTo>
                  <a:lnTo>
                    <a:pt x="1832" y="2829"/>
                  </a:lnTo>
                  <a:lnTo>
                    <a:pt x="81" y="473"/>
                  </a:lnTo>
                  <a:cubicBezTo>
                    <a:pt x="69" y="461"/>
                    <a:pt x="57" y="456"/>
                    <a:pt x="45" y="456"/>
                  </a:cubicBezTo>
                  <a:cubicBezTo>
                    <a:pt x="37" y="456"/>
                    <a:pt x="29" y="458"/>
                    <a:pt x="20" y="462"/>
                  </a:cubicBezTo>
                  <a:cubicBezTo>
                    <a:pt x="11" y="473"/>
                    <a:pt x="0" y="503"/>
                    <a:pt x="20" y="513"/>
                  </a:cubicBezTo>
                  <a:lnTo>
                    <a:pt x="1811" y="2930"/>
                  </a:lnTo>
                  <a:cubicBezTo>
                    <a:pt x="1811" y="2941"/>
                    <a:pt x="1821" y="2941"/>
                    <a:pt x="1841" y="2941"/>
                  </a:cubicBezTo>
                  <a:cubicBezTo>
                    <a:pt x="1852" y="2941"/>
                    <a:pt x="1861" y="2930"/>
                    <a:pt x="1872" y="2921"/>
                  </a:cubicBezTo>
                  <a:lnTo>
                    <a:pt x="3389" y="57"/>
                  </a:lnTo>
                  <a:cubicBezTo>
                    <a:pt x="3399" y="37"/>
                    <a:pt x="3389" y="17"/>
                    <a:pt x="3369" y="7"/>
                  </a:cubicBezTo>
                  <a:cubicBezTo>
                    <a:pt x="3361" y="3"/>
                    <a:pt x="3352" y="0"/>
                    <a:pt x="3344"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8"/>
            <p:cNvSpPr/>
            <p:nvPr/>
          </p:nvSpPr>
          <p:spPr>
            <a:xfrm>
              <a:off x="1929497" y="1741567"/>
              <a:ext cx="186665" cy="101914"/>
            </a:xfrm>
            <a:custGeom>
              <a:avLst/>
              <a:gdLst/>
              <a:ahLst/>
              <a:cxnLst/>
              <a:rect l="l" t="t" r="r" b="b"/>
              <a:pathLst>
                <a:path w="5949" h="3248" extrusionOk="0">
                  <a:moveTo>
                    <a:pt x="5614" y="1"/>
                  </a:moveTo>
                  <a:lnTo>
                    <a:pt x="0" y="759"/>
                  </a:lnTo>
                  <a:lnTo>
                    <a:pt x="61" y="3247"/>
                  </a:lnTo>
                  <a:lnTo>
                    <a:pt x="5948" y="2681"/>
                  </a:lnTo>
                  <a:lnTo>
                    <a:pt x="56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8"/>
            <p:cNvSpPr/>
            <p:nvPr/>
          </p:nvSpPr>
          <p:spPr>
            <a:xfrm>
              <a:off x="1929497" y="1756189"/>
              <a:ext cx="70160" cy="87292"/>
            </a:xfrm>
            <a:custGeom>
              <a:avLst/>
              <a:gdLst/>
              <a:ahLst/>
              <a:cxnLst/>
              <a:rect l="l" t="t" r="r" b="b"/>
              <a:pathLst>
                <a:path w="2236" h="2782" extrusionOk="0">
                  <a:moveTo>
                    <a:pt x="2124" y="0"/>
                  </a:moveTo>
                  <a:lnTo>
                    <a:pt x="0" y="293"/>
                  </a:lnTo>
                  <a:lnTo>
                    <a:pt x="61" y="2781"/>
                  </a:lnTo>
                  <a:lnTo>
                    <a:pt x="2235" y="2569"/>
                  </a:lnTo>
                  <a:lnTo>
                    <a:pt x="212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8"/>
            <p:cNvSpPr/>
            <p:nvPr/>
          </p:nvSpPr>
          <p:spPr>
            <a:xfrm>
              <a:off x="1994856" y="1754902"/>
              <a:ext cx="6056" cy="83182"/>
            </a:xfrm>
            <a:custGeom>
              <a:avLst/>
              <a:gdLst/>
              <a:ahLst/>
              <a:cxnLst/>
              <a:rect l="l" t="t" r="r" b="b"/>
              <a:pathLst>
                <a:path w="193" h="2651" extrusionOk="0">
                  <a:moveTo>
                    <a:pt x="31" y="1"/>
                  </a:moveTo>
                  <a:cubicBezTo>
                    <a:pt x="11" y="10"/>
                    <a:pt x="1" y="21"/>
                    <a:pt x="1" y="41"/>
                  </a:cubicBezTo>
                  <a:lnTo>
                    <a:pt x="112" y="2610"/>
                  </a:lnTo>
                  <a:cubicBezTo>
                    <a:pt x="112" y="2631"/>
                    <a:pt x="132" y="2651"/>
                    <a:pt x="152" y="2651"/>
                  </a:cubicBezTo>
                  <a:cubicBezTo>
                    <a:pt x="172" y="2651"/>
                    <a:pt x="193" y="2631"/>
                    <a:pt x="193" y="2610"/>
                  </a:cubicBezTo>
                  <a:lnTo>
                    <a:pt x="71" y="41"/>
                  </a:lnTo>
                  <a:cubicBezTo>
                    <a:pt x="71" y="21"/>
                    <a:pt x="62" y="1"/>
                    <a:pt x="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8"/>
            <p:cNvSpPr/>
            <p:nvPr/>
          </p:nvSpPr>
          <p:spPr>
            <a:xfrm>
              <a:off x="2024382" y="1755624"/>
              <a:ext cx="73361" cy="69062"/>
            </a:xfrm>
            <a:custGeom>
              <a:avLst/>
              <a:gdLst/>
              <a:ahLst/>
              <a:cxnLst/>
              <a:rect l="l" t="t" r="r" b="b"/>
              <a:pathLst>
                <a:path w="2338" h="2201" extrusionOk="0">
                  <a:moveTo>
                    <a:pt x="1172" y="0"/>
                  </a:moveTo>
                  <a:cubicBezTo>
                    <a:pt x="1129" y="0"/>
                    <a:pt x="1086" y="3"/>
                    <a:pt x="1043" y="8"/>
                  </a:cubicBezTo>
                  <a:cubicBezTo>
                    <a:pt x="436" y="79"/>
                    <a:pt x="0" y="625"/>
                    <a:pt x="71" y="1232"/>
                  </a:cubicBezTo>
                  <a:cubicBezTo>
                    <a:pt x="137" y="1794"/>
                    <a:pt x="610" y="2200"/>
                    <a:pt x="1162" y="2200"/>
                  </a:cubicBezTo>
                  <a:cubicBezTo>
                    <a:pt x="1206" y="2200"/>
                    <a:pt x="1250" y="2198"/>
                    <a:pt x="1295" y="2193"/>
                  </a:cubicBezTo>
                  <a:cubicBezTo>
                    <a:pt x="1902" y="2122"/>
                    <a:pt x="2337" y="1576"/>
                    <a:pt x="2266" y="979"/>
                  </a:cubicBezTo>
                  <a:cubicBezTo>
                    <a:pt x="2201" y="415"/>
                    <a:pt x="1725" y="0"/>
                    <a:pt x="1172" y="0"/>
                  </a:cubicBez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8"/>
            <p:cNvSpPr/>
            <p:nvPr/>
          </p:nvSpPr>
          <p:spPr>
            <a:xfrm flipH="1">
              <a:off x="2039318" y="1767579"/>
              <a:ext cx="40006" cy="42265"/>
            </a:xfrm>
            <a:custGeom>
              <a:avLst/>
              <a:gdLst/>
              <a:ahLst/>
              <a:cxnLst/>
              <a:rect l="l" t="t" r="r" b="b"/>
              <a:pathLst>
                <a:path w="1275" h="1347" extrusionOk="0">
                  <a:moveTo>
                    <a:pt x="982" y="0"/>
                  </a:moveTo>
                  <a:cubicBezTo>
                    <a:pt x="936" y="0"/>
                    <a:pt x="891" y="11"/>
                    <a:pt x="850" y="31"/>
                  </a:cubicBezTo>
                  <a:cubicBezTo>
                    <a:pt x="728" y="72"/>
                    <a:pt x="688" y="183"/>
                    <a:pt x="607" y="264"/>
                  </a:cubicBezTo>
                  <a:cubicBezTo>
                    <a:pt x="544" y="156"/>
                    <a:pt x="553" y="24"/>
                    <a:pt x="414" y="24"/>
                  </a:cubicBezTo>
                  <a:cubicBezTo>
                    <a:pt x="396" y="24"/>
                    <a:pt x="376" y="27"/>
                    <a:pt x="354" y="31"/>
                  </a:cubicBezTo>
                  <a:cubicBezTo>
                    <a:pt x="263" y="42"/>
                    <a:pt x="182" y="112"/>
                    <a:pt x="131" y="193"/>
                  </a:cubicBezTo>
                  <a:cubicBezTo>
                    <a:pt x="0" y="395"/>
                    <a:pt x="50" y="669"/>
                    <a:pt x="172" y="871"/>
                  </a:cubicBezTo>
                  <a:cubicBezTo>
                    <a:pt x="304" y="1073"/>
                    <a:pt x="506" y="1215"/>
                    <a:pt x="698" y="1346"/>
                  </a:cubicBezTo>
                  <a:cubicBezTo>
                    <a:pt x="890" y="1144"/>
                    <a:pt x="1052" y="901"/>
                    <a:pt x="1174" y="649"/>
                  </a:cubicBezTo>
                  <a:cubicBezTo>
                    <a:pt x="1214" y="557"/>
                    <a:pt x="1254" y="456"/>
                    <a:pt x="1264" y="355"/>
                  </a:cubicBezTo>
                  <a:cubicBezTo>
                    <a:pt x="1275" y="254"/>
                    <a:pt x="1244" y="143"/>
                    <a:pt x="1163" y="72"/>
                  </a:cubicBezTo>
                  <a:cubicBezTo>
                    <a:pt x="1115" y="23"/>
                    <a:pt x="1049" y="0"/>
                    <a:pt x="9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Rectangle: Rounded Corners 13">
            <a:extLst>
              <a:ext uri="{FF2B5EF4-FFF2-40B4-BE49-F238E27FC236}">
                <a16:creationId xmlns:a16="http://schemas.microsoft.com/office/drawing/2014/main" id="{13FBF3B6-BA1D-5868-31A9-B59791EE0B70}"/>
              </a:ext>
            </a:extLst>
          </p:cNvPr>
          <p:cNvSpPr/>
          <p:nvPr/>
        </p:nvSpPr>
        <p:spPr>
          <a:xfrm>
            <a:off x="521758" y="2594756"/>
            <a:ext cx="4403465" cy="843847"/>
          </a:xfrm>
          <a:prstGeom prst="roundRect">
            <a:avLst/>
          </a:prstGeom>
          <a:solidFill>
            <a:srgbClr val="F9EAE1"/>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Google Shape;271;p14">
            <a:extLst>
              <a:ext uri="{FF2B5EF4-FFF2-40B4-BE49-F238E27FC236}">
                <a16:creationId xmlns:a16="http://schemas.microsoft.com/office/drawing/2014/main" id="{D3B34B1C-B56E-26BF-A438-845DEE8F5916}"/>
              </a:ext>
            </a:extLst>
          </p:cNvPr>
          <p:cNvSpPr txBox="1">
            <a:spLocks/>
          </p:cNvSpPr>
          <p:nvPr/>
        </p:nvSpPr>
        <p:spPr>
          <a:xfrm>
            <a:off x="173108" y="4814995"/>
            <a:ext cx="8797783" cy="180974"/>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solidFill>
                  <a:schemeClr val="accent6"/>
                </a:solidFill>
                <a:latin typeface="Oswald" panose="00000500000000000000" pitchFamily="2" charset="0"/>
              </a:rPr>
              <a:pPr/>
              <a:t>19</a:t>
            </a:fld>
            <a:endParaRPr lang="en">
              <a:solidFill>
                <a:schemeClr val="accent6"/>
              </a:solidFill>
              <a:latin typeface="Oswald" panose="00000500000000000000" pitchFamily="2" charset="0"/>
            </a:endParaRPr>
          </a:p>
        </p:txBody>
      </p:sp>
      <p:pic>
        <p:nvPicPr>
          <p:cNvPr id="4" name="Picture 3">
            <a:extLst>
              <a:ext uri="{FF2B5EF4-FFF2-40B4-BE49-F238E27FC236}">
                <a16:creationId xmlns:a16="http://schemas.microsoft.com/office/drawing/2014/main" id="{A0044FBA-3BF3-D8BC-6CE2-C59A7959FF78}"/>
              </a:ext>
            </a:extLst>
          </p:cNvPr>
          <p:cNvPicPr>
            <a:picLocks noChangeAspect="1"/>
          </p:cNvPicPr>
          <p:nvPr/>
        </p:nvPicPr>
        <p:blipFill rotWithShape="1">
          <a:blip r:embed="rId3"/>
          <a:srcRect t="8173"/>
          <a:stretch/>
        </p:blipFill>
        <p:spPr>
          <a:xfrm>
            <a:off x="608041" y="2680757"/>
            <a:ext cx="4224049" cy="680900"/>
          </a:xfrm>
          <a:prstGeom prst="rect">
            <a:avLst/>
          </a:prstGeom>
          <a:ln>
            <a:noFill/>
          </a:ln>
        </p:spPr>
      </p:pic>
      <p:grpSp>
        <p:nvGrpSpPr>
          <p:cNvPr id="7" name="Group 6">
            <a:extLst>
              <a:ext uri="{FF2B5EF4-FFF2-40B4-BE49-F238E27FC236}">
                <a16:creationId xmlns:a16="http://schemas.microsoft.com/office/drawing/2014/main" id="{0166023B-67A5-E73D-4E9B-EC6A2DCAB37A}"/>
              </a:ext>
            </a:extLst>
          </p:cNvPr>
          <p:cNvGrpSpPr/>
          <p:nvPr/>
        </p:nvGrpSpPr>
        <p:grpSpPr>
          <a:xfrm>
            <a:off x="1374582" y="3692404"/>
            <a:ext cx="7054723" cy="891545"/>
            <a:chOff x="1266892" y="2662648"/>
            <a:chExt cx="7054723" cy="891545"/>
          </a:xfrm>
        </p:grpSpPr>
        <p:sp>
          <p:nvSpPr>
            <p:cNvPr id="6" name="Rectangle: Rounded Corners 5">
              <a:extLst>
                <a:ext uri="{FF2B5EF4-FFF2-40B4-BE49-F238E27FC236}">
                  <a16:creationId xmlns:a16="http://schemas.microsoft.com/office/drawing/2014/main" id="{B3FAAAC6-CD8A-D1DC-5B27-FB1749CFBECC}"/>
                </a:ext>
              </a:extLst>
            </p:cNvPr>
            <p:cNvSpPr/>
            <p:nvPr/>
          </p:nvSpPr>
          <p:spPr>
            <a:xfrm>
              <a:off x="1266892" y="2662648"/>
              <a:ext cx="7054723" cy="891545"/>
            </a:xfrm>
            <a:prstGeom prst="roundRect">
              <a:avLst/>
            </a:prstGeom>
            <a:solidFill>
              <a:srgbClr val="F9EAE1"/>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5" name="Picture 4">
              <a:extLst>
                <a:ext uri="{FF2B5EF4-FFF2-40B4-BE49-F238E27FC236}">
                  <a16:creationId xmlns:a16="http://schemas.microsoft.com/office/drawing/2014/main" id="{26E96530-0C59-3549-7911-883C5C7993F1}"/>
                </a:ext>
              </a:extLst>
            </p:cNvPr>
            <p:cNvPicPr>
              <a:picLocks noChangeAspect="1"/>
            </p:cNvPicPr>
            <p:nvPr/>
          </p:nvPicPr>
          <p:blipFill>
            <a:blip r:embed="rId4"/>
            <a:stretch>
              <a:fillRect/>
            </a:stretch>
          </p:blipFill>
          <p:spPr>
            <a:xfrm>
              <a:off x="1427935" y="2760183"/>
              <a:ext cx="6779195" cy="684000"/>
            </a:xfrm>
            <a:prstGeom prst="rect">
              <a:avLst/>
            </a:prstGeom>
            <a:ln>
              <a:noFill/>
            </a:ln>
          </p:spPr>
        </p:pic>
      </p:grpSp>
      <p:sp>
        <p:nvSpPr>
          <p:cNvPr id="9" name="Google Shape;706;p38">
            <a:extLst>
              <a:ext uri="{FF2B5EF4-FFF2-40B4-BE49-F238E27FC236}">
                <a16:creationId xmlns:a16="http://schemas.microsoft.com/office/drawing/2014/main" id="{32D90484-7B88-03E4-09D7-5B0BAAB6513A}"/>
              </a:ext>
            </a:extLst>
          </p:cNvPr>
          <p:cNvSpPr txBox="1">
            <a:spLocks/>
          </p:cNvSpPr>
          <p:nvPr/>
        </p:nvSpPr>
        <p:spPr>
          <a:xfrm>
            <a:off x="584366" y="1451096"/>
            <a:ext cx="7975267" cy="9992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1600"/>
              <a:buFont typeface="Karla"/>
              <a:buNone/>
              <a:defRPr sz="1600" b="0" i="0" u="none" strike="noStrike" cap="none">
                <a:solidFill>
                  <a:schemeClr val="dk1"/>
                </a:solidFill>
                <a:latin typeface="Karla"/>
                <a:ea typeface="Karla"/>
                <a:cs typeface="Karla"/>
                <a:sym typeface="Karla"/>
              </a:defRPr>
            </a:lvl1pPr>
            <a:lvl2pPr marL="914400" marR="0" lvl="1" indent="-330200" algn="ctr" rtl="0">
              <a:lnSpc>
                <a:spcPct val="100000"/>
              </a:lnSpc>
              <a:spcBef>
                <a:spcPts val="0"/>
              </a:spcBef>
              <a:spcAft>
                <a:spcPts val="0"/>
              </a:spcAft>
              <a:buClr>
                <a:schemeClr val="dk1"/>
              </a:buClr>
              <a:buSzPts val="1600"/>
              <a:buFont typeface="Karla"/>
              <a:buNone/>
              <a:defRPr sz="1600" b="0" i="0" u="none" strike="noStrike" cap="none">
                <a:solidFill>
                  <a:schemeClr val="dk1"/>
                </a:solidFill>
                <a:latin typeface="Karla"/>
                <a:ea typeface="Karla"/>
                <a:cs typeface="Karla"/>
                <a:sym typeface="Karla"/>
              </a:defRPr>
            </a:lvl2pPr>
            <a:lvl3pPr marL="1371600" marR="0" lvl="2" indent="-330200" algn="ctr" rtl="0">
              <a:lnSpc>
                <a:spcPct val="100000"/>
              </a:lnSpc>
              <a:spcBef>
                <a:spcPts val="0"/>
              </a:spcBef>
              <a:spcAft>
                <a:spcPts val="0"/>
              </a:spcAft>
              <a:buClr>
                <a:schemeClr val="dk1"/>
              </a:buClr>
              <a:buSzPts val="1600"/>
              <a:buFont typeface="Karla"/>
              <a:buNone/>
              <a:defRPr sz="1600" b="0" i="0" u="none" strike="noStrike" cap="none">
                <a:solidFill>
                  <a:schemeClr val="dk1"/>
                </a:solidFill>
                <a:latin typeface="Karla"/>
                <a:ea typeface="Karla"/>
                <a:cs typeface="Karla"/>
                <a:sym typeface="Karla"/>
              </a:defRPr>
            </a:lvl3pPr>
            <a:lvl4pPr marL="1828800" marR="0" lvl="3" indent="-330200" algn="ctr" rtl="0">
              <a:lnSpc>
                <a:spcPct val="100000"/>
              </a:lnSpc>
              <a:spcBef>
                <a:spcPts val="0"/>
              </a:spcBef>
              <a:spcAft>
                <a:spcPts val="0"/>
              </a:spcAft>
              <a:buClr>
                <a:schemeClr val="dk1"/>
              </a:buClr>
              <a:buSzPts val="1600"/>
              <a:buFont typeface="Karla"/>
              <a:buNone/>
              <a:defRPr sz="1600" b="0" i="0" u="none" strike="noStrike" cap="none">
                <a:solidFill>
                  <a:schemeClr val="dk1"/>
                </a:solidFill>
                <a:latin typeface="Karla"/>
                <a:ea typeface="Karla"/>
                <a:cs typeface="Karla"/>
                <a:sym typeface="Karla"/>
              </a:defRPr>
            </a:lvl4pPr>
            <a:lvl5pPr marL="2286000" marR="0" lvl="4" indent="-330200" algn="ctr" rtl="0">
              <a:lnSpc>
                <a:spcPct val="100000"/>
              </a:lnSpc>
              <a:spcBef>
                <a:spcPts val="0"/>
              </a:spcBef>
              <a:spcAft>
                <a:spcPts val="0"/>
              </a:spcAft>
              <a:buClr>
                <a:schemeClr val="dk1"/>
              </a:buClr>
              <a:buSzPts val="1600"/>
              <a:buFont typeface="Karla"/>
              <a:buNone/>
              <a:defRPr sz="1600" b="0" i="0" u="none" strike="noStrike" cap="none">
                <a:solidFill>
                  <a:schemeClr val="dk1"/>
                </a:solidFill>
                <a:latin typeface="Karla"/>
                <a:ea typeface="Karla"/>
                <a:cs typeface="Karla"/>
                <a:sym typeface="Karla"/>
              </a:defRPr>
            </a:lvl5pPr>
            <a:lvl6pPr marL="2743200" marR="0" lvl="5" indent="-330200" algn="ctr" rtl="0">
              <a:lnSpc>
                <a:spcPct val="100000"/>
              </a:lnSpc>
              <a:spcBef>
                <a:spcPts val="0"/>
              </a:spcBef>
              <a:spcAft>
                <a:spcPts val="0"/>
              </a:spcAft>
              <a:buClr>
                <a:schemeClr val="dk1"/>
              </a:buClr>
              <a:buSzPts val="1600"/>
              <a:buFont typeface="Karla"/>
              <a:buNone/>
              <a:defRPr sz="1600" b="0" i="0" u="none" strike="noStrike" cap="none">
                <a:solidFill>
                  <a:schemeClr val="dk1"/>
                </a:solidFill>
                <a:latin typeface="Karla"/>
                <a:ea typeface="Karla"/>
                <a:cs typeface="Karla"/>
                <a:sym typeface="Karla"/>
              </a:defRPr>
            </a:lvl6pPr>
            <a:lvl7pPr marL="3200400" marR="0" lvl="6" indent="-330200" algn="ctr" rtl="0">
              <a:lnSpc>
                <a:spcPct val="100000"/>
              </a:lnSpc>
              <a:spcBef>
                <a:spcPts val="0"/>
              </a:spcBef>
              <a:spcAft>
                <a:spcPts val="0"/>
              </a:spcAft>
              <a:buClr>
                <a:schemeClr val="dk1"/>
              </a:buClr>
              <a:buSzPts val="1600"/>
              <a:buFont typeface="Karla"/>
              <a:buNone/>
              <a:defRPr sz="1600" b="0" i="0" u="none" strike="noStrike" cap="none">
                <a:solidFill>
                  <a:schemeClr val="dk1"/>
                </a:solidFill>
                <a:latin typeface="Karla"/>
                <a:ea typeface="Karla"/>
                <a:cs typeface="Karla"/>
                <a:sym typeface="Karla"/>
              </a:defRPr>
            </a:lvl7pPr>
            <a:lvl8pPr marL="3657600" marR="0" lvl="7" indent="-330200" algn="ctr" rtl="0">
              <a:lnSpc>
                <a:spcPct val="100000"/>
              </a:lnSpc>
              <a:spcBef>
                <a:spcPts val="0"/>
              </a:spcBef>
              <a:spcAft>
                <a:spcPts val="0"/>
              </a:spcAft>
              <a:buClr>
                <a:schemeClr val="dk1"/>
              </a:buClr>
              <a:buSzPts val="1600"/>
              <a:buFont typeface="Karla"/>
              <a:buNone/>
              <a:defRPr sz="1600" b="0" i="0" u="none" strike="noStrike" cap="none">
                <a:solidFill>
                  <a:schemeClr val="dk1"/>
                </a:solidFill>
                <a:latin typeface="Karla"/>
                <a:ea typeface="Karla"/>
                <a:cs typeface="Karla"/>
                <a:sym typeface="Karla"/>
              </a:defRPr>
            </a:lvl8pPr>
            <a:lvl9pPr marL="4114800" marR="0" lvl="8" indent="-330200" algn="ctr" rtl="0">
              <a:lnSpc>
                <a:spcPct val="100000"/>
              </a:lnSpc>
              <a:spcBef>
                <a:spcPts val="0"/>
              </a:spcBef>
              <a:spcAft>
                <a:spcPts val="0"/>
              </a:spcAft>
              <a:buClr>
                <a:schemeClr val="dk1"/>
              </a:buClr>
              <a:buSzPts val="1600"/>
              <a:buFont typeface="Karla"/>
              <a:buNone/>
              <a:defRPr sz="1600" b="0" i="0" u="none" strike="noStrike" cap="none">
                <a:solidFill>
                  <a:schemeClr val="dk1"/>
                </a:solidFill>
                <a:latin typeface="Karla"/>
                <a:ea typeface="Karla"/>
                <a:cs typeface="Karla"/>
                <a:sym typeface="Karla"/>
              </a:defRPr>
            </a:lvl9pPr>
          </a:lstStyle>
          <a:p>
            <a:pPr marL="0" indent="0">
              <a:lnSpc>
                <a:spcPct val="114000"/>
              </a:lnSpc>
            </a:pPr>
            <a:r>
              <a:rPr lang="en-US" err="1">
                <a:solidFill>
                  <a:schemeClr val="tx1"/>
                </a:solidFill>
                <a:latin typeface="Karla" pitchFamily="2" charset="0"/>
              </a:rPr>
              <a:t>Setelah</a:t>
            </a:r>
            <a:r>
              <a:rPr lang="en-US">
                <a:solidFill>
                  <a:schemeClr val="tx1"/>
                </a:solidFill>
                <a:latin typeface="Karla" pitchFamily="2" charset="0"/>
              </a:rPr>
              <a:t> proses </a:t>
            </a:r>
            <a:r>
              <a:rPr lang="en-US" i="1">
                <a:solidFill>
                  <a:schemeClr val="tx1"/>
                </a:solidFill>
                <a:latin typeface="Karla" pitchFamily="2" charset="0"/>
              </a:rPr>
              <a:t>scrapping  </a:t>
            </a:r>
            <a:r>
              <a:rPr lang="en-US">
                <a:solidFill>
                  <a:schemeClr val="tx1"/>
                </a:solidFill>
                <a:latin typeface="Karla" pitchFamily="2" charset="0"/>
              </a:rPr>
              <a:t>data </a:t>
            </a:r>
            <a:r>
              <a:rPr lang="en-US" err="1">
                <a:solidFill>
                  <a:schemeClr val="tx1"/>
                </a:solidFill>
                <a:latin typeface="Karla" pitchFamily="2" charset="0"/>
              </a:rPr>
              <a:t>dilakukan</a:t>
            </a:r>
            <a:r>
              <a:rPr lang="en-US">
                <a:solidFill>
                  <a:schemeClr val="tx1"/>
                </a:solidFill>
                <a:latin typeface="Karla" pitchFamily="2" charset="0"/>
              </a:rPr>
              <a:t>, data </a:t>
            </a:r>
            <a:r>
              <a:rPr lang="en-US" err="1">
                <a:solidFill>
                  <a:schemeClr val="tx1"/>
                </a:solidFill>
                <a:latin typeface="Karla" pitchFamily="2" charset="0"/>
              </a:rPr>
              <a:t>tersebut</a:t>
            </a:r>
            <a:r>
              <a:rPr lang="en-US">
                <a:solidFill>
                  <a:schemeClr val="tx1"/>
                </a:solidFill>
                <a:latin typeface="Karla" pitchFamily="2" charset="0"/>
              </a:rPr>
              <a:t> </a:t>
            </a:r>
            <a:r>
              <a:rPr lang="en-US" err="1">
                <a:solidFill>
                  <a:schemeClr val="tx1"/>
                </a:solidFill>
                <a:latin typeface="Karla" pitchFamily="2" charset="0"/>
              </a:rPr>
              <a:t>disimpan</a:t>
            </a:r>
            <a:r>
              <a:rPr lang="en-US">
                <a:solidFill>
                  <a:schemeClr val="tx1"/>
                </a:solidFill>
                <a:latin typeface="Karla" pitchFamily="2" charset="0"/>
              </a:rPr>
              <a:t> </a:t>
            </a:r>
            <a:r>
              <a:rPr lang="en-US" err="1">
                <a:solidFill>
                  <a:schemeClr val="tx1"/>
                </a:solidFill>
                <a:latin typeface="Karla" pitchFamily="2" charset="0"/>
              </a:rPr>
              <a:t>dalam</a:t>
            </a:r>
            <a:r>
              <a:rPr lang="en-US">
                <a:solidFill>
                  <a:schemeClr val="tx1"/>
                </a:solidFill>
                <a:latin typeface="Karla" pitchFamily="2" charset="0"/>
              </a:rPr>
              <a:t> file .csv</a:t>
            </a:r>
            <a:r>
              <a:rPr lang="en-US" i="1">
                <a:solidFill>
                  <a:schemeClr val="tx1"/>
                </a:solidFill>
                <a:latin typeface="Karla" pitchFamily="2" charset="0"/>
              </a:rPr>
              <a:t> </a:t>
            </a:r>
            <a:r>
              <a:rPr lang="en-US">
                <a:solidFill>
                  <a:schemeClr val="tx1"/>
                </a:solidFill>
                <a:latin typeface="Karla" pitchFamily="2" charset="0"/>
              </a:rPr>
              <a:t>dan </a:t>
            </a:r>
            <a:r>
              <a:rPr lang="en-US" err="1">
                <a:solidFill>
                  <a:schemeClr val="tx1"/>
                </a:solidFill>
                <a:latin typeface="Karla" pitchFamily="2" charset="0"/>
              </a:rPr>
              <a:t>diunggah</a:t>
            </a:r>
            <a:r>
              <a:rPr lang="en-US">
                <a:solidFill>
                  <a:schemeClr val="tx1"/>
                </a:solidFill>
                <a:latin typeface="Karla" pitchFamily="2" charset="0"/>
              </a:rPr>
              <a:t> pada Google Drive. </a:t>
            </a:r>
            <a:r>
              <a:rPr lang="en-US" err="1">
                <a:solidFill>
                  <a:schemeClr val="tx1"/>
                </a:solidFill>
                <a:latin typeface="Karla" pitchFamily="2" charset="0"/>
              </a:rPr>
              <a:t>Selanjutnya</a:t>
            </a:r>
            <a:r>
              <a:rPr lang="en-US">
                <a:solidFill>
                  <a:schemeClr val="tx1"/>
                </a:solidFill>
                <a:latin typeface="Karla" pitchFamily="2" charset="0"/>
              </a:rPr>
              <a:t> </a:t>
            </a:r>
            <a:r>
              <a:rPr lang="en-US" err="1">
                <a:solidFill>
                  <a:schemeClr val="tx1"/>
                </a:solidFill>
                <a:latin typeface="Karla" pitchFamily="2" charset="0"/>
              </a:rPr>
              <a:t>akan</a:t>
            </a:r>
            <a:r>
              <a:rPr lang="en-US">
                <a:solidFill>
                  <a:schemeClr val="tx1"/>
                </a:solidFill>
                <a:latin typeface="Karla" pitchFamily="2" charset="0"/>
              </a:rPr>
              <a:t> </a:t>
            </a:r>
            <a:r>
              <a:rPr lang="en-US" err="1">
                <a:solidFill>
                  <a:schemeClr val="tx1"/>
                </a:solidFill>
                <a:latin typeface="Karla" pitchFamily="2" charset="0"/>
              </a:rPr>
              <a:t>dilakukan</a:t>
            </a:r>
            <a:r>
              <a:rPr lang="en-US">
                <a:solidFill>
                  <a:schemeClr val="tx1"/>
                </a:solidFill>
                <a:latin typeface="Karla" pitchFamily="2" charset="0"/>
              </a:rPr>
              <a:t> </a:t>
            </a:r>
            <a:r>
              <a:rPr lang="en-US" err="1">
                <a:solidFill>
                  <a:schemeClr val="tx1"/>
                </a:solidFill>
                <a:latin typeface="Karla" pitchFamily="2" charset="0"/>
              </a:rPr>
              <a:t>impor</a:t>
            </a:r>
            <a:r>
              <a:rPr lang="en-US">
                <a:solidFill>
                  <a:schemeClr val="tx1"/>
                </a:solidFill>
                <a:latin typeface="Karla" pitchFamily="2" charset="0"/>
              </a:rPr>
              <a:t> data </a:t>
            </a:r>
            <a:r>
              <a:rPr lang="en-US" err="1">
                <a:solidFill>
                  <a:schemeClr val="tx1"/>
                </a:solidFill>
                <a:latin typeface="Karla" pitchFamily="2" charset="0"/>
              </a:rPr>
              <a:t>ulasan</a:t>
            </a:r>
            <a:r>
              <a:rPr lang="en-US">
                <a:solidFill>
                  <a:schemeClr val="tx1"/>
                </a:solidFill>
                <a:latin typeface="Karla" pitchFamily="2" charset="0"/>
              </a:rPr>
              <a:t> </a:t>
            </a:r>
            <a:r>
              <a:rPr lang="en-US" err="1">
                <a:solidFill>
                  <a:schemeClr val="tx1"/>
                </a:solidFill>
                <a:latin typeface="Karla" pitchFamily="2" charset="0"/>
              </a:rPr>
              <a:t>pengguna</a:t>
            </a:r>
            <a:r>
              <a:rPr lang="en-US">
                <a:solidFill>
                  <a:schemeClr val="tx1"/>
                </a:solidFill>
                <a:latin typeface="Karla" pitchFamily="2" charset="0"/>
              </a:rPr>
              <a:t> </a:t>
            </a:r>
            <a:r>
              <a:rPr lang="en-US" err="1">
                <a:solidFill>
                  <a:schemeClr val="tx1"/>
                </a:solidFill>
                <a:latin typeface="Karla" pitchFamily="2" charset="0"/>
              </a:rPr>
              <a:t>tersebut</a:t>
            </a:r>
            <a:r>
              <a:rPr lang="en-US">
                <a:solidFill>
                  <a:schemeClr val="tx1"/>
                </a:solidFill>
                <a:latin typeface="Karla" pitchFamily="2" charset="0"/>
              </a:rPr>
              <a:t> </a:t>
            </a:r>
            <a:r>
              <a:rPr lang="en-US" err="1">
                <a:solidFill>
                  <a:schemeClr val="tx1"/>
                </a:solidFill>
                <a:latin typeface="Karla" pitchFamily="2" charset="0"/>
              </a:rPr>
              <a:t>dari</a:t>
            </a:r>
            <a:r>
              <a:rPr lang="en-US">
                <a:solidFill>
                  <a:schemeClr val="tx1"/>
                </a:solidFill>
                <a:latin typeface="Karla" pitchFamily="2" charset="0"/>
              </a:rPr>
              <a:t> Google Drive.</a:t>
            </a:r>
          </a:p>
        </p:txBody>
      </p:sp>
    </p:spTree>
    <p:extLst>
      <p:ext uri="{BB962C8B-B14F-4D97-AF65-F5344CB8AC3E}">
        <p14:creationId xmlns:p14="http://schemas.microsoft.com/office/powerpoint/2010/main" val="3378653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830" name="Google Shape;830;p41"/>
          <p:cNvSpPr/>
          <p:nvPr/>
        </p:nvSpPr>
        <p:spPr>
          <a:xfrm>
            <a:off x="839100" y="1826523"/>
            <a:ext cx="2228400" cy="612000"/>
          </a:xfrm>
          <a:prstGeom prst="roundRect">
            <a:avLst>
              <a:gd name="adj" fmla="val 50000"/>
            </a:avLst>
          </a:prstGeom>
          <a:solidFill>
            <a:schemeClr val="lt2"/>
          </a:solidFill>
          <a:ln w="76200" cap="flat" cmpd="sng">
            <a:solidFill>
              <a:srgbClr val="FFFF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1"/>
          <p:cNvSpPr/>
          <p:nvPr/>
        </p:nvSpPr>
        <p:spPr>
          <a:xfrm>
            <a:off x="6076500" y="1826525"/>
            <a:ext cx="2228400" cy="612000"/>
          </a:xfrm>
          <a:prstGeom prst="roundRect">
            <a:avLst>
              <a:gd name="adj" fmla="val 50000"/>
            </a:avLst>
          </a:prstGeom>
          <a:solidFill>
            <a:schemeClr val="lt2"/>
          </a:solidFill>
          <a:ln w="76200" cap="flat" cmpd="sng">
            <a:solidFill>
              <a:srgbClr val="FFFF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1"/>
          <p:cNvSpPr/>
          <p:nvPr/>
        </p:nvSpPr>
        <p:spPr>
          <a:xfrm>
            <a:off x="839100" y="3541225"/>
            <a:ext cx="2228400" cy="612000"/>
          </a:xfrm>
          <a:prstGeom prst="roundRect">
            <a:avLst>
              <a:gd name="adj" fmla="val 50000"/>
            </a:avLst>
          </a:prstGeom>
          <a:solidFill>
            <a:schemeClr val="lt2"/>
          </a:solidFill>
          <a:ln w="76200" cap="flat" cmpd="sng">
            <a:solidFill>
              <a:srgbClr val="FFFF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1"/>
          <p:cNvSpPr/>
          <p:nvPr/>
        </p:nvSpPr>
        <p:spPr>
          <a:xfrm>
            <a:off x="6076500" y="3541225"/>
            <a:ext cx="2228400" cy="612000"/>
          </a:xfrm>
          <a:prstGeom prst="roundRect">
            <a:avLst>
              <a:gd name="adj" fmla="val 50000"/>
            </a:avLst>
          </a:prstGeom>
          <a:solidFill>
            <a:schemeClr val="lt2"/>
          </a:solidFill>
          <a:ln w="76200" cap="flat" cmpd="sng">
            <a:solidFill>
              <a:srgbClr val="FFFF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1"/>
          <p:cNvSpPr/>
          <p:nvPr/>
        </p:nvSpPr>
        <p:spPr>
          <a:xfrm>
            <a:off x="3457800" y="2754298"/>
            <a:ext cx="2228400" cy="612000"/>
          </a:xfrm>
          <a:prstGeom prst="roundRect">
            <a:avLst>
              <a:gd name="adj" fmla="val 50000"/>
            </a:avLst>
          </a:prstGeom>
          <a:solidFill>
            <a:schemeClr val="lt2"/>
          </a:solidFill>
          <a:ln w="76200" cap="flat" cmpd="sng">
            <a:solidFill>
              <a:srgbClr val="FFFF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5" name="Google Shape;835;p41"/>
          <p:cNvGrpSpPr/>
          <p:nvPr/>
        </p:nvGrpSpPr>
        <p:grpSpPr>
          <a:xfrm>
            <a:off x="7795942" y="360393"/>
            <a:ext cx="735583" cy="774316"/>
            <a:chOff x="1856136" y="1549944"/>
            <a:chExt cx="306652" cy="312583"/>
          </a:xfrm>
        </p:grpSpPr>
        <p:sp>
          <p:nvSpPr>
            <p:cNvPr id="836" name="Google Shape;836;p41"/>
            <p:cNvSpPr/>
            <p:nvPr/>
          </p:nvSpPr>
          <p:spPr>
            <a:xfrm>
              <a:off x="1856136" y="1549944"/>
              <a:ext cx="306652" cy="312583"/>
            </a:xfrm>
            <a:custGeom>
              <a:avLst/>
              <a:gdLst/>
              <a:ahLst/>
              <a:cxnLst/>
              <a:rect l="l" t="t" r="r" b="b"/>
              <a:pathLst>
                <a:path w="9773" h="9962" extrusionOk="0">
                  <a:moveTo>
                    <a:pt x="7598" y="3649"/>
                  </a:moveTo>
                  <a:lnTo>
                    <a:pt x="6931" y="4206"/>
                  </a:lnTo>
                  <a:cubicBezTo>
                    <a:pt x="6951" y="4155"/>
                    <a:pt x="6971" y="4105"/>
                    <a:pt x="6981" y="4054"/>
                  </a:cubicBezTo>
                  <a:cubicBezTo>
                    <a:pt x="7062" y="3943"/>
                    <a:pt x="7143" y="3862"/>
                    <a:pt x="7244" y="3801"/>
                  </a:cubicBezTo>
                  <a:cubicBezTo>
                    <a:pt x="7355" y="3720"/>
                    <a:pt x="7477" y="3680"/>
                    <a:pt x="7598" y="3649"/>
                  </a:cubicBezTo>
                  <a:close/>
                  <a:moveTo>
                    <a:pt x="5039" y="4246"/>
                  </a:moveTo>
                  <a:lnTo>
                    <a:pt x="4827" y="4853"/>
                  </a:lnTo>
                  <a:lnTo>
                    <a:pt x="4614" y="4287"/>
                  </a:lnTo>
                  <a:cubicBezTo>
                    <a:pt x="4654" y="4276"/>
                    <a:pt x="4685" y="4267"/>
                    <a:pt x="4715" y="4267"/>
                  </a:cubicBezTo>
                  <a:cubicBezTo>
                    <a:pt x="4827" y="4256"/>
                    <a:pt x="4928" y="4246"/>
                    <a:pt x="5039" y="4246"/>
                  </a:cubicBezTo>
                  <a:close/>
                  <a:moveTo>
                    <a:pt x="5002" y="0"/>
                  </a:moveTo>
                  <a:cubicBezTo>
                    <a:pt x="4913" y="0"/>
                    <a:pt x="4824" y="3"/>
                    <a:pt x="4735" y="8"/>
                  </a:cubicBezTo>
                  <a:cubicBezTo>
                    <a:pt x="4179" y="38"/>
                    <a:pt x="3633" y="160"/>
                    <a:pt x="3117" y="382"/>
                  </a:cubicBezTo>
                  <a:cubicBezTo>
                    <a:pt x="2611" y="594"/>
                    <a:pt x="2145" y="878"/>
                    <a:pt x="1731" y="1242"/>
                  </a:cubicBezTo>
                  <a:cubicBezTo>
                    <a:pt x="1316" y="1616"/>
                    <a:pt x="962" y="2041"/>
                    <a:pt x="679" y="2516"/>
                  </a:cubicBezTo>
                  <a:cubicBezTo>
                    <a:pt x="426" y="2952"/>
                    <a:pt x="234" y="3427"/>
                    <a:pt x="122" y="3923"/>
                  </a:cubicBezTo>
                  <a:lnTo>
                    <a:pt x="113" y="3923"/>
                  </a:lnTo>
                  <a:cubicBezTo>
                    <a:pt x="21" y="4074"/>
                    <a:pt x="1" y="4246"/>
                    <a:pt x="41" y="4418"/>
                  </a:cubicBezTo>
                  <a:cubicBezTo>
                    <a:pt x="82" y="4590"/>
                    <a:pt x="183" y="4732"/>
                    <a:pt x="335" y="4823"/>
                  </a:cubicBezTo>
                  <a:lnTo>
                    <a:pt x="2631" y="6209"/>
                  </a:lnTo>
                  <a:lnTo>
                    <a:pt x="2257" y="6259"/>
                  </a:lnTo>
                  <a:cubicBezTo>
                    <a:pt x="1943" y="6300"/>
                    <a:pt x="1711" y="6563"/>
                    <a:pt x="1721" y="6877"/>
                  </a:cubicBezTo>
                  <a:lnTo>
                    <a:pt x="1781" y="9365"/>
                  </a:lnTo>
                  <a:cubicBezTo>
                    <a:pt x="1792" y="9537"/>
                    <a:pt x="1862" y="9698"/>
                    <a:pt x="1984" y="9810"/>
                  </a:cubicBezTo>
                  <a:cubicBezTo>
                    <a:pt x="2105" y="9911"/>
                    <a:pt x="2247" y="9961"/>
                    <a:pt x="2399" y="9961"/>
                  </a:cubicBezTo>
                  <a:lnTo>
                    <a:pt x="2449" y="9961"/>
                  </a:lnTo>
                  <a:lnTo>
                    <a:pt x="4411" y="9770"/>
                  </a:lnTo>
                  <a:cubicBezTo>
                    <a:pt x="4462" y="9790"/>
                    <a:pt x="4523" y="9790"/>
                    <a:pt x="4573" y="9790"/>
                  </a:cubicBezTo>
                  <a:lnTo>
                    <a:pt x="4624" y="9790"/>
                  </a:lnTo>
                  <a:cubicBezTo>
                    <a:pt x="4705" y="9790"/>
                    <a:pt x="4776" y="9770"/>
                    <a:pt x="4847" y="9729"/>
                  </a:cubicBezTo>
                  <a:lnTo>
                    <a:pt x="8347" y="9395"/>
                  </a:lnTo>
                  <a:cubicBezTo>
                    <a:pt x="8509" y="9385"/>
                    <a:pt x="8660" y="9304"/>
                    <a:pt x="8761" y="9172"/>
                  </a:cubicBezTo>
                  <a:cubicBezTo>
                    <a:pt x="8862" y="9041"/>
                    <a:pt x="8913" y="8879"/>
                    <a:pt x="8893" y="8718"/>
                  </a:cubicBezTo>
                  <a:lnTo>
                    <a:pt x="8559" y="6027"/>
                  </a:lnTo>
                  <a:cubicBezTo>
                    <a:pt x="8539" y="5865"/>
                    <a:pt x="8448" y="5713"/>
                    <a:pt x="8327" y="5622"/>
                  </a:cubicBezTo>
                  <a:cubicBezTo>
                    <a:pt x="8220" y="5541"/>
                    <a:pt x="8095" y="5492"/>
                    <a:pt x="7966" y="5492"/>
                  </a:cubicBezTo>
                  <a:cubicBezTo>
                    <a:pt x="7934" y="5492"/>
                    <a:pt x="7903" y="5495"/>
                    <a:pt x="7871" y="5501"/>
                  </a:cubicBezTo>
                  <a:lnTo>
                    <a:pt x="7315" y="5571"/>
                  </a:lnTo>
                  <a:lnTo>
                    <a:pt x="9460" y="3791"/>
                  </a:lnTo>
                  <a:cubicBezTo>
                    <a:pt x="9732" y="3568"/>
                    <a:pt x="9773" y="3154"/>
                    <a:pt x="9550" y="2880"/>
                  </a:cubicBezTo>
                  <a:cubicBezTo>
                    <a:pt x="9530" y="2860"/>
                    <a:pt x="9520" y="2850"/>
                    <a:pt x="9510" y="2830"/>
                  </a:cubicBezTo>
                  <a:cubicBezTo>
                    <a:pt x="9439" y="2689"/>
                    <a:pt x="9358" y="2547"/>
                    <a:pt x="9267" y="2405"/>
                  </a:cubicBezTo>
                  <a:lnTo>
                    <a:pt x="9267" y="2395"/>
                  </a:lnTo>
                  <a:cubicBezTo>
                    <a:pt x="8781" y="1637"/>
                    <a:pt x="8114" y="1009"/>
                    <a:pt x="7325" y="585"/>
                  </a:cubicBezTo>
                  <a:cubicBezTo>
                    <a:pt x="6606" y="202"/>
                    <a:pt x="5804" y="0"/>
                    <a:pt x="5002" y="0"/>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1"/>
            <p:cNvSpPr/>
            <p:nvPr/>
          </p:nvSpPr>
          <p:spPr>
            <a:xfrm>
              <a:off x="1877096" y="1608557"/>
              <a:ext cx="262849" cy="78444"/>
            </a:xfrm>
            <a:custGeom>
              <a:avLst/>
              <a:gdLst/>
              <a:ahLst/>
              <a:cxnLst/>
              <a:rect l="l" t="t" r="r" b="b"/>
              <a:pathLst>
                <a:path w="8377" h="2500" extrusionOk="0">
                  <a:moveTo>
                    <a:pt x="6717" y="1"/>
                  </a:moveTo>
                  <a:lnTo>
                    <a:pt x="861" y="740"/>
                  </a:lnTo>
                  <a:cubicBezTo>
                    <a:pt x="578" y="1286"/>
                    <a:pt x="284" y="1842"/>
                    <a:pt x="1" y="2399"/>
                  </a:cubicBezTo>
                  <a:cubicBezTo>
                    <a:pt x="179" y="2309"/>
                    <a:pt x="586" y="2129"/>
                    <a:pt x="1111" y="2129"/>
                  </a:cubicBezTo>
                  <a:cubicBezTo>
                    <a:pt x="1240" y="2129"/>
                    <a:pt x="1376" y="2140"/>
                    <a:pt x="1518" y="2166"/>
                  </a:cubicBezTo>
                  <a:cubicBezTo>
                    <a:pt x="1902" y="2237"/>
                    <a:pt x="2196" y="2378"/>
                    <a:pt x="2378" y="2500"/>
                  </a:cubicBezTo>
                  <a:cubicBezTo>
                    <a:pt x="2590" y="2318"/>
                    <a:pt x="3136" y="1903"/>
                    <a:pt x="3966" y="1792"/>
                  </a:cubicBezTo>
                  <a:cubicBezTo>
                    <a:pt x="4110" y="1772"/>
                    <a:pt x="4249" y="1764"/>
                    <a:pt x="4380" y="1764"/>
                  </a:cubicBezTo>
                  <a:cubicBezTo>
                    <a:pt x="5002" y="1764"/>
                    <a:pt x="5467" y="1953"/>
                    <a:pt x="5676" y="2044"/>
                  </a:cubicBezTo>
                  <a:cubicBezTo>
                    <a:pt x="5787" y="1852"/>
                    <a:pt x="5959" y="1610"/>
                    <a:pt x="6242" y="1417"/>
                  </a:cubicBezTo>
                  <a:cubicBezTo>
                    <a:pt x="6552" y="1210"/>
                    <a:pt x="6891" y="1141"/>
                    <a:pt x="7205" y="1141"/>
                  </a:cubicBezTo>
                  <a:cubicBezTo>
                    <a:pt x="7813" y="1141"/>
                    <a:pt x="8330" y="1401"/>
                    <a:pt x="8376" y="1428"/>
                  </a:cubicBezTo>
                  <a:lnTo>
                    <a:pt x="8083" y="861"/>
                  </a:lnTo>
                  <a:lnTo>
                    <a:pt x="6717" y="1"/>
                  </a:ln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1"/>
            <p:cNvSpPr/>
            <p:nvPr/>
          </p:nvSpPr>
          <p:spPr>
            <a:xfrm>
              <a:off x="1877096" y="1569053"/>
              <a:ext cx="262849" cy="114779"/>
            </a:xfrm>
            <a:custGeom>
              <a:avLst/>
              <a:gdLst/>
              <a:ahLst/>
              <a:cxnLst/>
              <a:rect l="l" t="t" r="r" b="b"/>
              <a:pathLst>
                <a:path w="8377" h="3658" extrusionOk="0">
                  <a:moveTo>
                    <a:pt x="4313" y="0"/>
                  </a:moveTo>
                  <a:cubicBezTo>
                    <a:pt x="4241" y="0"/>
                    <a:pt x="4170" y="2"/>
                    <a:pt x="4098" y="6"/>
                  </a:cubicBezTo>
                  <a:cubicBezTo>
                    <a:pt x="2105" y="117"/>
                    <a:pt x="396" y="1614"/>
                    <a:pt x="1" y="3658"/>
                  </a:cubicBezTo>
                  <a:cubicBezTo>
                    <a:pt x="92" y="3465"/>
                    <a:pt x="476" y="2767"/>
                    <a:pt x="1326" y="2433"/>
                  </a:cubicBezTo>
                  <a:cubicBezTo>
                    <a:pt x="1667" y="2298"/>
                    <a:pt x="1987" y="2259"/>
                    <a:pt x="2247" y="2259"/>
                  </a:cubicBezTo>
                  <a:cubicBezTo>
                    <a:pt x="2474" y="2259"/>
                    <a:pt x="2654" y="2289"/>
                    <a:pt x="2763" y="2312"/>
                  </a:cubicBezTo>
                  <a:cubicBezTo>
                    <a:pt x="2853" y="2201"/>
                    <a:pt x="3339" y="1655"/>
                    <a:pt x="4168" y="1574"/>
                  </a:cubicBezTo>
                  <a:cubicBezTo>
                    <a:pt x="4233" y="1568"/>
                    <a:pt x="4296" y="1565"/>
                    <a:pt x="4357" y="1565"/>
                  </a:cubicBezTo>
                  <a:cubicBezTo>
                    <a:pt x="5044" y="1565"/>
                    <a:pt x="5514" y="1906"/>
                    <a:pt x="5635" y="1999"/>
                  </a:cubicBezTo>
                  <a:cubicBezTo>
                    <a:pt x="5805" y="1914"/>
                    <a:pt x="6144" y="1780"/>
                    <a:pt x="6588" y="1780"/>
                  </a:cubicBezTo>
                  <a:cubicBezTo>
                    <a:pt x="6674" y="1780"/>
                    <a:pt x="6765" y="1785"/>
                    <a:pt x="6859" y="1796"/>
                  </a:cubicBezTo>
                  <a:cubicBezTo>
                    <a:pt x="7760" y="1907"/>
                    <a:pt x="8275" y="2545"/>
                    <a:pt x="8376" y="2687"/>
                  </a:cubicBezTo>
                  <a:cubicBezTo>
                    <a:pt x="7648" y="1044"/>
                    <a:pt x="6042" y="0"/>
                    <a:pt x="4313" y="0"/>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1"/>
            <p:cNvSpPr/>
            <p:nvPr/>
          </p:nvSpPr>
          <p:spPr>
            <a:xfrm>
              <a:off x="1875841" y="1652141"/>
              <a:ext cx="265705" cy="111673"/>
            </a:xfrm>
            <a:custGeom>
              <a:avLst/>
              <a:gdLst/>
              <a:ahLst/>
              <a:cxnLst/>
              <a:rect l="l" t="t" r="r" b="b"/>
              <a:pathLst>
                <a:path w="8468" h="3559" extrusionOk="0">
                  <a:moveTo>
                    <a:pt x="8422" y="1"/>
                  </a:moveTo>
                  <a:cubicBezTo>
                    <a:pt x="8412" y="1"/>
                    <a:pt x="8401" y="3"/>
                    <a:pt x="8396" y="8"/>
                  </a:cubicBezTo>
                  <a:lnTo>
                    <a:pt x="4199" y="3478"/>
                  </a:lnTo>
                  <a:lnTo>
                    <a:pt x="61" y="969"/>
                  </a:lnTo>
                  <a:cubicBezTo>
                    <a:pt x="55" y="966"/>
                    <a:pt x="50" y="965"/>
                    <a:pt x="45" y="965"/>
                  </a:cubicBezTo>
                  <a:cubicBezTo>
                    <a:pt x="30" y="965"/>
                    <a:pt x="18" y="975"/>
                    <a:pt x="11" y="989"/>
                  </a:cubicBezTo>
                  <a:cubicBezTo>
                    <a:pt x="0" y="999"/>
                    <a:pt x="0" y="1030"/>
                    <a:pt x="20" y="1040"/>
                  </a:cubicBezTo>
                  <a:lnTo>
                    <a:pt x="4188" y="3559"/>
                  </a:lnTo>
                  <a:lnTo>
                    <a:pt x="4208" y="3559"/>
                  </a:lnTo>
                  <a:cubicBezTo>
                    <a:pt x="4208" y="3559"/>
                    <a:pt x="4219" y="3559"/>
                    <a:pt x="4228" y="3548"/>
                  </a:cubicBezTo>
                  <a:lnTo>
                    <a:pt x="8447" y="69"/>
                  </a:lnTo>
                  <a:cubicBezTo>
                    <a:pt x="8457" y="48"/>
                    <a:pt x="8467" y="28"/>
                    <a:pt x="8447" y="8"/>
                  </a:cubicBezTo>
                  <a:cubicBezTo>
                    <a:pt x="8442" y="3"/>
                    <a:pt x="8432" y="1"/>
                    <a:pt x="8422"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1"/>
            <p:cNvSpPr/>
            <p:nvPr/>
          </p:nvSpPr>
          <p:spPr>
            <a:xfrm>
              <a:off x="1962506" y="1630365"/>
              <a:ext cx="92689" cy="133449"/>
            </a:xfrm>
            <a:custGeom>
              <a:avLst/>
              <a:gdLst/>
              <a:ahLst/>
              <a:cxnLst/>
              <a:rect l="l" t="t" r="r" b="b"/>
              <a:pathLst>
                <a:path w="2954" h="4253" extrusionOk="0">
                  <a:moveTo>
                    <a:pt x="2907" y="0"/>
                  </a:moveTo>
                  <a:cubicBezTo>
                    <a:pt x="2893" y="0"/>
                    <a:pt x="2880" y="10"/>
                    <a:pt x="2873" y="24"/>
                  </a:cubicBezTo>
                  <a:lnTo>
                    <a:pt x="1446" y="4101"/>
                  </a:lnTo>
                  <a:lnTo>
                    <a:pt x="81" y="348"/>
                  </a:lnTo>
                  <a:cubicBezTo>
                    <a:pt x="71" y="328"/>
                    <a:pt x="50" y="317"/>
                    <a:pt x="30" y="317"/>
                  </a:cubicBezTo>
                  <a:cubicBezTo>
                    <a:pt x="10" y="328"/>
                    <a:pt x="0" y="348"/>
                    <a:pt x="10" y="368"/>
                  </a:cubicBezTo>
                  <a:lnTo>
                    <a:pt x="1406" y="4233"/>
                  </a:lnTo>
                  <a:cubicBezTo>
                    <a:pt x="1416" y="4242"/>
                    <a:pt x="1426" y="4253"/>
                    <a:pt x="1446" y="4253"/>
                  </a:cubicBezTo>
                  <a:cubicBezTo>
                    <a:pt x="1457" y="4253"/>
                    <a:pt x="1477" y="4242"/>
                    <a:pt x="1477" y="4233"/>
                  </a:cubicBezTo>
                  <a:lnTo>
                    <a:pt x="2943" y="54"/>
                  </a:lnTo>
                  <a:cubicBezTo>
                    <a:pt x="2954" y="34"/>
                    <a:pt x="2943" y="14"/>
                    <a:pt x="2923" y="4"/>
                  </a:cubicBezTo>
                  <a:cubicBezTo>
                    <a:pt x="2918" y="1"/>
                    <a:pt x="2912" y="0"/>
                    <a:pt x="2907"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1"/>
            <p:cNvSpPr/>
            <p:nvPr/>
          </p:nvSpPr>
          <p:spPr>
            <a:xfrm>
              <a:off x="1950112" y="1671532"/>
              <a:ext cx="106683" cy="92281"/>
            </a:xfrm>
            <a:custGeom>
              <a:avLst/>
              <a:gdLst/>
              <a:ahLst/>
              <a:cxnLst/>
              <a:rect l="l" t="t" r="r" b="b"/>
              <a:pathLst>
                <a:path w="3400" h="2941" extrusionOk="0">
                  <a:moveTo>
                    <a:pt x="3344" y="0"/>
                  </a:moveTo>
                  <a:cubicBezTo>
                    <a:pt x="3334" y="0"/>
                    <a:pt x="3324" y="5"/>
                    <a:pt x="3318" y="17"/>
                  </a:cubicBezTo>
                  <a:lnTo>
                    <a:pt x="1832" y="2829"/>
                  </a:lnTo>
                  <a:lnTo>
                    <a:pt x="81" y="473"/>
                  </a:lnTo>
                  <a:cubicBezTo>
                    <a:pt x="69" y="461"/>
                    <a:pt x="57" y="456"/>
                    <a:pt x="45" y="456"/>
                  </a:cubicBezTo>
                  <a:cubicBezTo>
                    <a:pt x="37" y="456"/>
                    <a:pt x="29" y="458"/>
                    <a:pt x="20" y="462"/>
                  </a:cubicBezTo>
                  <a:cubicBezTo>
                    <a:pt x="11" y="473"/>
                    <a:pt x="0" y="503"/>
                    <a:pt x="20" y="513"/>
                  </a:cubicBezTo>
                  <a:lnTo>
                    <a:pt x="1811" y="2930"/>
                  </a:lnTo>
                  <a:cubicBezTo>
                    <a:pt x="1811" y="2941"/>
                    <a:pt x="1821" y="2941"/>
                    <a:pt x="1841" y="2941"/>
                  </a:cubicBezTo>
                  <a:cubicBezTo>
                    <a:pt x="1852" y="2941"/>
                    <a:pt x="1861" y="2930"/>
                    <a:pt x="1872" y="2921"/>
                  </a:cubicBezTo>
                  <a:lnTo>
                    <a:pt x="3389" y="57"/>
                  </a:lnTo>
                  <a:cubicBezTo>
                    <a:pt x="3399" y="37"/>
                    <a:pt x="3389" y="17"/>
                    <a:pt x="3369" y="7"/>
                  </a:cubicBezTo>
                  <a:cubicBezTo>
                    <a:pt x="3361" y="3"/>
                    <a:pt x="3352" y="0"/>
                    <a:pt x="3344"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1"/>
            <p:cNvSpPr/>
            <p:nvPr/>
          </p:nvSpPr>
          <p:spPr>
            <a:xfrm>
              <a:off x="1929497" y="1741567"/>
              <a:ext cx="186665" cy="101914"/>
            </a:xfrm>
            <a:custGeom>
              <a:avLst/>
              <a:gdLst/>
              <a:ahLst/>
              <a:cxnLst/>
              <a:rect l="l" t="t" r="r" b="b"/>
              <a:pathLst>
                <a:path w="5949" h="3248" extrusionOk="0">
                  <a:moveTo>
                    <a:pt x="5614" y="1"/>
                  </a:moveTo>
                  <a:lnTo>
                    <a:pt x="0" y="759"/>
                  </a:lnTo>
                  <a:lnTo>
                    <a:pt x="61" y="3247"/>
                  </a:lnTo>
                  <a:lnTo>
                    <a:pt x="5948" y="2681"/>
                  </a:lnTo>
                  <a:lnTo>
                    <a:pt x="56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1"/>
            <p:cNvSpPr/>
            <p:nvPr/>
          </p:nvSpPr>
          <p:spPr>
            <a:xfrm>
              <a:off x="1929497" y="1756189"/>
              <a:ext cx="70160" cy="87292"/>
            </a:xfrm>
            <a:custGeom>
              <a:avLst/>
              <a:gdLst/>
              <a:ahLst/>
              <a:cxnLst/>
              <a:rect l="l" t="t" r="r" b="b"/>
              <a:pathLst>
                <a:path w="2236" h="2782" extrusionOk="0">
                  <a:moveTo>
                    <a:pt x="2124" y="0"/>
                  </a:moveTo>
                  <a:lnTo>
                    <a:pt x="0" y="293"/>
                  </a:lnTo>
                  <a:lnTo>
                    <a:pt x="61" y="2781"/>
                  </a:lnTo>
                  <a:lnTo>
                    <a:pt x="2235" y="2569"/>
                  </a:lnTo>
                  <a:lnTo>
                    <a:pt x="21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1"/>
            <p:cNvSpPr/>
            <p:nvPr/>
          </p:nvSpPr>
          <p:spPr>
            <a:xfrm>
              <a:off x="1994856" y="1754902"/>
              <a:ext cx="6056" cy="83182"/>
            </a:xfrm>
            <a:custGeom>
              <a:avLst/>
              <a:gdLst/>
              <a:ahLst/>
              <a:cxnLst/>
              <a:rect l="l" t="t" r="r" b="b"/>
              <a:pathLst>
                <a:path w="193" h="2651" extrusionOk="0">
                  <a:moveTo>
                    <a:pt x="31" y="1"/>
                  </a:moveTo>
                  <a:cubicBezTo>
                    <a:pt x="11" y="10"/>
                    <a:pt x="1" y="21"/>
                    <a:pt x="1" y="41"/>
                  </a:cubicBezTo>
                  <a:lnTo>
                    <a:pt x="112" y="2610"/>
                  </a:lnTo>
                  <a:cubicBezTo>
                    <a:pt x="112" y="2631"/>
                    <a:pt x="132" y="2651"/>
                    <a:pt x="152" y="2651"/>
                  </a:cubicBezTo>
                  <a:cubicBezTo>
                    <a:pt x="172" y="2651"/>
                    <a:pt x="193" y="2631"/>
                    <a:pt x="193" y="2610"/>
                  </a:cubicBezTo>
                  <a:lnTo>
                    <a:pt x="71" y="41"/>
                  </a:lnTo>
                  <a:cubicBezTo>
                    <a:pt x="71" y="21"/>
                    <a:pt x="62" y="1"/>
                    <a:pt x="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1"/>
            <p:cNvSpPr/>
            <p:nvPr/>
          </p:nvSpPr>
          <p:spPr>
            <a:xfrm>
              <a:off x="2024382" y="1755624"/>
              <a:ext cx="73361" cy="69062"/>
            </a:xfrm>
            <a:custGeom>
              <a:avLst/>
              <a:gdLst/>
              <a:ahLst/>
              <a:cxnLst/>
              <a:rect l="l" t="t" r="r" b="b"/>
              <a:pathLst>
                <a:path w="2338" h="2201" extrusionOk="0">
                  <a:moveTo>
                    <a:pt x="1172" y="0"/>
                  </a:moveTo>
                  <a:cubicBezTo>
                    <a:pt x="1129" y="0"/>
                    <a:pt x="1086" y="3"/>
                    <a:pt x="1043" y="8"/>
                  </a:cubicBezTo>
                  <a:cubicBezTo>
                    <a:pt x="436" y="79"/>
                    <a:pt x="0" y="625"/>
                    <a:pt x="71" y="1232"/>
                  </a:cubicBezTo>
                  <a:cubicBezTo>
                    <a:pt x="137" y="1794"/>
                    <a:pt x="610" y="2200"/>
                    <a:pt x="1162" y="2200"/>
                  </a:cubicBezTo>
                  <a:cubicBezTo>
                    <a:pt x="1206" y="2200"/>
                    <a:pt x="1250" y="2198"/>
                    <a:pt x="1295" y="2193"/>
                  </a:cubicBezTo>
                  <a:cubicBezTo>
                    <a:pt x="1902" y="2122"/>
                    <a:pt x="2337" y="1576"/>
                    <a:pt x="2266" y="979"/>
                  </a:cubicBezTo>
                  <a:cubicBezTo>
                    <a:pt x="2201" y="415"/>
                    <a:pt x="1725" y="0"/>
                    <a:pt x="1172" y="0"/>
                  </a:cubicBez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1"/>
            <p:cNvSpPr/>
            <p:nvPr/>
          </p:nvSpPr>
          <p:spPr>
            <a:xfrm>
              <a:off x="2039318" y="1767579"/>
              <a:ext cx="40006" cy="42265"/>
            </a:xfrm>
            <a:custGeom>
              <a:avLst/>
              <a:gdLst/>
              <a:ahLst/>
              <a:cxnLst/>
              <a:rect l="l" t="t" r="r" b="b"/>
              <a:pathLst>
                <a:path w="1275" h="1347" extrusionOk="0">
                  <a:moveTo>
                    <a:pt x="982" y="0"/>
                  </a:moveTo>
                  <a:cubicBezTo>
                    <a:pt x="936" y="0"/>
                    <a:pt x="891" y="11"/>
                    <a:pt x="850" y="31"/>
                  </a:cubicBezTo>
                  <a:cubicBezTo>
                    <a:pt x="728" y="72"/>
                    <a:pt x="688" y="183"/>
                    <a:pt x="607" y="264"/>
                  </a:cubicBezTo>
                  <a:cubicBezTo>
                    <a:pt x="544" y="156"/>
                    <a:pt x="553" y="24"/>
                    <a:pt x="414" y="24"/>
                  </a:cubicBezTo>
                  <a:cubicBezTo>
                    <a:pt x="396" y="24"/>
                    <a:pt x="376" y="27"/>
                    <a:pt x="354" y="31"/>
                  </a:cubicBezTo>
                  <a:cubicBezTo>
                    <a:pt x="263" y="42"/>
                    <a:pt x="182" y="112"/>
                    <a:pt x="131" y="193"/>
                  </a:cubicBezTo>
                  <a:cubicBezTo>
                    <a:pt x="0" y="395"/>
                    <a:pt x="50" y="669"/>
                    <a:pt x="172" y="871"/>
                  </a:cubicBezTo>
                  <a:cubicBezTo>
                    <a:pt x="304" y="1073"/>
                    <a:pt x="506" y="1215"/>
                    <a:pt x="698" y="1346"/>
                  </a:cubicBezTo>
                  <a:cubicBezTo>
                    <a:pt x="890" y="1144"/>
                    <a:pt x="1052" y="901"/>
                    <a:pt x="1174" y="649"/>
                  </a:cubicBezTo>
                  <a:cubicBezTo>
                    <a:pt x="1214" y="557"/>
                    <a:pt x="1254" y="456"/>
                    <a:pt x="1264" y="355"/>
                  </a:cubicBezTo>
                  <a:cubicBezTo>
                    <a:pt x="1275" y="254"/>
                    <a:pt x="1244" y="143"/>
                    <a:pt x="1163" y="72"/>
                  </a:cubicBezTo>
                  <a:cubicBezTo>
                    <a:pt x="1115" y="23"/>
                    <a:pt x="1049" y="0"/>
                    <a:pt x="9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7" name="Google Shape;847;p41"/>
          <p:cNvSpPr txBox="1">
            <a:spLocks noGrp="1"/>
          </p:cNvSpPr>
          <p:nvPr>
            <p:ph type="title"/>
          </p:nvPr>
        </p:nvSpPr>
        <p:spPr>
          <a:xfrm>
            <a:off x="720000" y="445025"/>
            <a:ext cx="737295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err="1"/>
              <a:t>Anggota</a:t>
            </a:r>
            <a:r>
              <a:rPr lang="en" dirty="0"/>
              <a:t> </a:t>
            </a:r>
            <a:r>
              <a:rPr lang="en" dirty="0" err="1"/>
              <a:t>Kelompok</a:t>
            </a:r>
            <a:endParaRPr dirty="0">
              <a:solidFill>
                <a:schemeClr val="lt1"/>
              </a:solidFill>
            </a:endParaRPr>
          </a:p>
        </p:txBody>
      </p:sp>
      <p:sp>
        <p:nvSpPr>
          <p:cNvPr id="848" name="Google Shape;848;p41"/>
          <p:cNvSpPr txBox="1">
            <a:spLocks noGrp="1"/>
          </p:cNvSpPr>
          <p:nvPr>
            <p:ph type="subTitle" idx="1"/>
          </p:nvPr>
        </p:nvSpPr>
        <p:spPr>
          <a:xfrm>
            <a:off x="856352" y="3532762"/>
            <a:ext cx="2228400" cy="466785"/>
          </a:xfrm>
          <a:prstGeom prst="rect">
            <a:avLst/>
          </a:prstGeom>
        </p:spPr>
        <p:txBody>
          <a:bodyPr spcFirstLastPara="1" wrap="square" lIns="91425" tIns="91425" rIns="91425" bIns="91425" anchor="t" anchorCtr="0">
            <a:noAutofit/>
          </a:bodyPr>
          <a:lstStyle/>
          <a:p>
            <a:pPr marL="0" lvl="0" indent="0" algn="ctr" rtl="0">
              <a:lnSpc>
                <a:spcPct val="125000"/>
              </a:lnSpc>
              <a:spcBef>
                <a:spcPts val="0"/>
              </a:spcBef>
              <a:spcAft>
                <a:spcPts val="0"/>
              </a:spcAft>
              <a:buNone/>
            </a:pPr>
            <a:r>
              <a:rPr lang="en-ID" sz="1400"/>
              <a:t>M. </a:t>
            </a:r>
            <a:r>
              <a:rPr lang="en-ID" sz="1400" err="1"/>
              <a:t>Alvero</a:t>
            </a:r>
            <a:r>
              <a:rPr lang="en-ID" sz="1400"/>
              <a:t> </a:t>
            </a:r>
            <a:r>
              <a:rPr lang="en-ID" sz="1400" err="1"/>
              <a:t>Johansyah</a:t>
            </a:r>
            <a:endParaRPr lang="en-ID" sz="1400"/>
          </a:p>
          <a:p>
            <a:pPr marL="0" indent="0">
              <a:lnSpc>
                <a:spcPct val="125000"/>
              </a:lnSpc>
            </a:pPr>
            <a:r>
              <a:rPr lang="en" sz="1100"/>
              <a:t>2106726106</a:t>
            </a:r>
          </a:p>
          <a:p>
            <a:pPr marL="0" lvl="0" indent="0" algn="ctr" rtl="0">
              <a:lnSpc>
                <a:spcPct val="125000"/>
              </a:lnSpc>
              <a:spcBef>
                <a:spcPts val="0"/>
              </a:spcBef>
              <a:spcAft>
                <a:spcPts val="0"/>
              </a:spcAft>
              <a:buNone/>
            </a:pPr>
            <a:endParaRPr lang="en-ID" sz="1400"/>
          </a:p>
        </p:txBody>
      </p:sp>
      <p:sp>
        <p:nvSpPr>
          <p:cNvPr id="850" name="Google Shape;850;p41"/>
          <p:cNvSpPr txBox="1">
            <a:spLocks noGrp="1"/>
          </p:cNvSpPr>
          <p:nvPr>
            <p:ph type="subTitle" idx="3"/>
          </p:nvPr>
        </p:nvSpPr>
        <p:spPr>
          <a:xfrm>
            <a:off x="3669750" y="2728420"/>
            <a:ext cx="1804500" cy="484202"/>
          </a:xfrm>
          <a:prstGeom prst="rect">
            <a:avLst/>
          </a:prstGeom>
        </p:spPr>
        <p:txBody>
          <a:bodyPr spcFirstLastPara="1" wrap="square" lIns="91425" tIns="91425" rIns="91425" bIns="91425" anchor="t" anchorCtr="0">
            <a:noAutofit/>
          </a:bodyPr>
          <a:lstStyle/>
          <a:p>
            <a:pPr marL="0" lvl="0" indent="0" algn="ctr" rtl="0">
              <a:lnSpc>
                <a:spcPct val="120000"/>
              </a:lnSpc>
              <a:spcBef>
                <a:spcPts val="0"/>
              </a:spcBef>
              <a:spcAft>
                <a:spcPts val="0"/>
              </a:spcAft>
              <a:buNone/>
            </a:pPr>
            <a:r>
              <a:rPr lang="en-ID" sz="1400" err="1"/>
              <a:t>Shafa</a:t>
            </a:r>
            <a:r>
              <a:rPr lang="en-ID" sz="1400"/>
              <a:t>’ </a:t>
            </a:r>
            <a:r>
              <a:rPr lang="en-ID" sz="1400" err="1"/>
              <a:t>Shafiyah</a:t>
            </a:r>
            <a:endParaRPr lang="en-ID" sz="1400"/>
          </a:p>
          <a:p>
            <a:pPr marL="0" indent="0">
              <a:lnSpc>
                <a:spcPct val="120000"/>
              </a:lnSpc>
            </a:pPr>
            <a:r>
              <a:rPr lang="en" sz="1100"/>
              <a:t>2106630694</a:t>
            </a:r>
          </a:p>
          <a:p>
            <a:pPr marL="0" lvl="0" indent="0" algn="ctr" rtl="0">
              <a:lnSpc>
                <a:spcPct val="120000"/>
              </a:lnSpc>
              <a:spcBef>
                <a:spcPts val="0"/>
              </a:spcBef>
              <a:spcAft>
                <a:spcPts val="0"/>
              </a:spcAft>
              <a:buNone/>
            </a:pPr>
            <a:endParaRPr lang="en-ID" sz="1400"/>
          </a:p>
        </p:txBody>
      </p:sp>
      <p:sp>
        <p:nvSpPr>
          <p:cNvPr id="854" name="Google Shape;854;p41"/>
          <p:cNvSpPr txBox="1">
            <a:spLocks noGrp="1"/>
          </p:cNvSpPr>
          <p:nvPr>
            <p:ph type="subTitle" idx="7"/>
          </p:nvPr>
        </p:nvSpPr>
        <p:spPr>
          <a:xfrm>
            <a:off x="1051050" y="1818557"/>
            <a:ext cx="1804500" cy="440400"/>
          </a:xfrm>
          <a:prstGeom prst="rect">
            <a:avLst/>
          </a:prstGeom>
        </p:spPr>
        <p:txBody>
          <a:bodyPr spcFirstLastPara="1" wrap="square" lIns="91425" tIns="91425" rIns="91425" bIns="91425" anchor="t" anchorCtr="0">
            <a:noAutofit/>
          </a:bodyPr>
          <a:lstStyle/>
          <a:p>
            <a:pPr marL="0" lvl="0" indent="0" algn="ctr" rtl="0">
              <a:lnSpc>
                <a:spcPct val="125000"/>
              </a:lnSpc>
              <a:spcBef>
                <a:spcPts val="0"/>
              </a:spcBef>
              <a:spcAft>
                <a:spcPts val="0"/>
              </a:spcAft>
              <a:buNone/>
            </a:pPr>
            <a:r>
              <a:rPr lang="en-ID" sz="1400" err="1"/>
              <a:t>Aldiranta</a:t>
            </a:r>
            <a:endParaRPr lang="en-ID" sz="1400"/>
          </a:p>
          <a:p>
            <a:pPr marL="0" indent="0">
              <a:lnSpc>
                <a:spcPct val="120000"/>
              </a:lnSpc>
            </a:pPr>
            <a:r>
              <a:rPr lang="en" sz="1100"/>
              <a:t>2106722676</a:t>
            </a:r>
          </a:p>
          <a:p>
            <a:pPr marL="0" lvl="0" indent="0" algn="ctr" rtl="0">
              <a:lnSpc>
                <a:spcPct val="120000"/>
              </a:lnSpc>
              <a:spcBef>
                <a:spcPts val="0"/>
              </a:spcBef>
              <a:spcAft>
                <a:spcPts val="0"/>
              </a:spcAft>
              <a:buNone/>
            </a:pPr>
            <a:endParaRPr lang="en-ID" sz="1400"/>
          </a:p>
        </p:txBody>
      </p:sp>
      <p:sp>
        <p:nvSpPr>
          <p:cNvPr id="856" name="Google Shape;856;p41"/>
          <p:cNvSpPr txBox="1">
            <a:spLocks noGrp="1"/>
          </p:cNvSpPr>
          <p:nvPr>
            <p:ph type="subTitle" idx="9"/>
          </p:nvPr>
        </p:nvSpPr>
        <p:spPr>
          <a:xfrm>
            <a:off x="5974386" y="1811932"/>
            <a:ext cx="2457962" cy="440400"/>
          </a:xfrm>
          <a:prstGeom prst="rect">
            <a:avLst/>
          </a:prstGeom>
        </p:spPr>
        <p:txBody>
          <a:bodyPr spcFirstLastPara="1" wrap="square" lIns="91425" tIns="91425" rIns="91425" bIns="91425" anchor="t" anchorCtr="0">
            <a:noAutofit/>
          </a:bodyPr>
          <a:lstStyle/>
          <a:p>
            <a:pPr marL="0" lvl="0" indent="0" algn="ctr" rtl="0">
              <a:lnSpc>
                <a:spcPct val="125000"/>
              </a:lnSpc>
              <a:spcBef>
                <a:spcPts val="0"/>
              </a:spcBef>
              <a:spcAft>
                <a:spcPts val="0"/>
              </a:spcAft>
              <a:buNone/>
            </a:pPr>
            <a:r>
              <a:rPr lang="en-ID" sz="1400"/>
              <a:t>Lorenzo </a:t>
            </a:r>
            <a:r>
              <a:rPr lang="en-ID" sz="1400" err="1"/>
              <a:t>Yehezkiel</a:t>
            </a:r>
            <a:endParaRPr lang="en-ID" sz="1400"/>
          </a:p>
          <a:p>
            <a:pPr marL="0" lvl="0" indent="0" algn="ctr" rtl="0">
              <a:lnSpc>
                <a:spcPct val="125000"/>
              </a:lnSpc>
              <a:spcBef>
                <a:spcPts val="0"/>
              </a:spcBef>
              <a:spcAft>
                <a:spcPts val="0"/>
              </a:spcAft>
              <a:buNone/>
            </a:pPr>
            <a:r>
              <a:rPr lang="en-ID" sz="1100"/>
              <a:t>2106640625</a:t>
            </a:r>
            <a:endParaRPr lang="en-ID" sz="1200"/>
          </a:p>
        </p:txBody>
      </p:sp>
      <p:sp>
        <p:nvSpPr>
          <p:cNvPr id="858" name="Google Shape;858;p41"/>
          <p:cNvSpPr/>
          <p:nvPr/>
        </p:nvSpPr>
        <p:spPr>
          <a:xfrm>
            <a:off x="1732713" y="1415188"/>
            <a:ext cx="441300" cy="441300"/>
          </a:xfrm>
          <a:prstGeom prst="ellipse">
            <a:avLst/>
          </a:prstGeom>
          <a:solidFill>
            <a:schemeClr val="accent2"/>
          </a:solidFill>
          <a:ln w="76200" cap="flat" cmpd="sng">
            <a:solidFill>
              <a:srgbClr val="FFFF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1"/>
          <p:cNvSpPr/>
          <p:nvPr/>
        </p:nvSpPr>
        <p:spPr>
          <a:xfrm>
            <a:off x="6969963" y="1415188"/>
            <a:ext cx="441300" cy="441300"/>
          </a:xfrm>
          <a:prstGeom prst="ellipse">
            <a:avLst/>
          </a:prstGeom>
          <a:solidFill>
            <a:schemeClr val="accent2"/>
          </a:solidFill>
          <a:ln w="76200" cap="flat" cmpd="sng">
            <a:solidFill>
              <a:srgbClr val="FFFF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1"/>
          <p:cNvSpPr/>
          <p:nvPr/>
        </p:nvSpPr>
        <p:spPr>
          <a:xfrm>
            <a:off x="1732713" y="3163313"/>
            <a:ext cx="441300" cy="441300"/>
          </a:xfrm>
          <a:prstGeom prst="ellipse">
            <a:avLst/>
          </a:prstGeom>
          <a:solidFill>
            <a:schemeClr val="accent2"/>
          </a:solidFill>
          <a:ln w="76200" cap="flat" cmpd="sng">
            <a:solidFill>
              <a:srgbClr val="FFFF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1"/>
          <p:cNvSpPr/>
          <p:nvPr/>
        </p:nvSpPr>
        <p:spPr>
          <a:xfrm>
            <a:off x="6969963" y="3163313"/>
            <a:ext cx="441300" cy="441300"/>
          </a:xfrm>
          <a:prstGeom prst="ellipse">
            <a:avLst/>
          </a:prstGeom>
          <a:solidFill>
            <a:schemeClr val="accent2"/>
          </a:solidFill>
          <a:ln w="76200" cap="flat" cmpd="sng">
            <a:solidFill>
              <a:srgbClr val="FFFF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1"/>
          <p:cNvSpPr/>
          <p:nvPr/>
        </p:nvSpPr>
        <p:spPr>
          <a:xfrm>
            <a:off x="4351338" y="2351088"/>
            <a:ext cx="441300" cy="441300"/>
          </a:xfrm>
          <a:prstGeom prst="ellipse">
            <a:avLst/>
          </a:prstGeom>
          <a:solidFill>
            <a:schemeClr val="accent2"/>
          </a:solidFill>
          <a:ln w="76200" cap="flat" cmpd="sng">
            <a:solidFill>
              <a:srgbClr val="FFFF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3" name="Google Shape;863;p41"/>
          <p:cNvGrpSpPr/>
          <p:nvPr/>
        </p:nvGrpSpPr>
        <p:grpSpPr>
          <a:xfrm>
            <a:off x="7075241" y="1512237"/>
            <a:ext cx="230914" cy="247226"/>
            <a:chOff x="1543373" y="1934267"/>
            <a:chExt cx="378796" cy="405555"/>
          </a:xfrm>
        </p:grpSpPr>
        <p:sp>
          <p:nvSpPr>
            <p:cNvPr id="864" name="Google Shape;864;p41"/>
            <p:cNvSpPr/>
            <p:nvPr/>
          </p:nvSpPr>
          <p:spPr>
            <a:xfrm>
              <a:off x="1543373" y="1934267"/>
              <a:ext cx="378796" cy="405555"/>
            </a:xfrm>
            <a:custGeom>
              <a:avLst/>
              <a:gdLst/>
              <a:ahLst/>
              <a:cxnLst/>
              <a:rect l="l" t="t" r="r" b="b"/>
              <a:pathLst>
                <a:path w="6455" h="6911" extrusionOk="0">
                  <a:moveTo>
                    <a:pt x="6050" y="405"/>
                  </a:moveTo>
                  <a:lnTo>
                    <a:pt x="6050" y="1205"/>
                  </a:lnTo>
                  <a:lnTo>
                    <a:pt x="405" y="1205"/>
                  </a:lnTo>
                  <a:lnTo>
                    <a:pt x="405" y="405"/>
                  </a:lnTo>
                  <a:lnTo>
                    <a:pt x="3460" y="405"/>
                  </a:lnTo>
                  <a:lnTo>
                    <a:pt x="3460" y="648"/>
                  </a:lnTo>
                  <a:cubicBezTo>
                    <a:pt x="3460" y="760"/>
                    <a:pt x="3541" y="850"/>
                    <a:pt x="3663" y="850"/>
                  </a:cubicBezTo>
                  <a:cubicBezTo>
                    <a:pt x="3773" y="850"/>
                    <a:pt x="3865" y="760"/>
                    <a:pt x="3865" y="648"/>
                  </a:cubicBezTo>
                  <a:lnTo>
                    <a:pt x="3865" y="405"/>
                  </a:lnTo>
                  <a:lnTo>
                    <a:pt x="4320" y="405"/>
                  </a:lnTo>
                  <a:lnTo>
                    <a:pt x="4320" y="648"/>
                  </a:lnTo>
                  <a:cubicBezTo>
                    <a:pt x="4320" y="760"/>
                    <a:pt x="4411" y="850"/>
                    <a:pt x="4522" y="850"/>
                  </a:cubicBezTo>
                  <a:cubicBezTo>
                    <a:pt x="4634" y="850"/>
                    <a:pt x="4724" y="760"/>
                    <a:pt x="4724" y="648"/>
                  </a:cubicBezTo>
                  <a:lnTo>
                    <a:pt x="4724" y="405"/>
                  </a:lnTo>
                  <a:lnTo>
                    <a:pt x="5180" y="405"/>
                  </a:lnTo>
                  <a:lnTo>
                    <a:pt x="5180" y="648"/>
                  </a:lnTo>
                  <a:cubicBezTo>
                    <a:pt x="5180" y="760"/>
                    <a:pt x="5271" y="850"/>
                    <a:pt x="5382" y="850"/>
                  </a:cubicBezTo>
                  <a:cubicBezTo>
                    <a:pt x="5493" y="850"/>
                    <a:pt x="5585" y="760"/>
                    <a:pt x="5585" y="648"/>
                  </a:cubicBezTo>
                  <a:lnTo>
                    <a:pt x="5585" y="405"/>
                  </a:lnTo>
                  <a:close/>
                  <a:moveTo>
                    <a:pt x="3875" y="2368"/>
                  </a:moveTo>
                  <a:cubicBezTo>
                    <a:pt x="4117" y="2368"/>
                    <a:pt x="4320" y="2560"/>
                    <a:pt x="4320" y="2813"/>
                  </a:cubicBezTo>
                  <a:cubicBezTo>
                    <a:pt x="4320" y="3056"/>
                    <a:pt x="4117" y="3258"/>
                    <a:pt x="3875" y="3258"/>
                  </a:cubicBezTo>
                  <a:lnTo>
                    <a:pt x="3854" y="3258"/>
                  </a:lnTo>
                  <a:cubicBezTo>
                    <a:pt x="3804" y="2954"/>
                    <a:pt x="3551" y="2722"/>
                    <a:pt x="3247" y="2712"/>
                  </a:cubicBezTo>
                  <a:cubicBezTo>
                    <a:pt x="3241" y="2711"/>
                    <a:pt x="3234" y="2711"/>
                    <a:pt x="3228" y="2711"/>
                  </a:cubicBezTo>
                  <a:cubicBezTo>
                    <a:pt x="2903" y="2711"/>
                    <a:pt x="2640" y="2951"/>
                    <a:pt x="2600" y="3258"/>
                  </a:cubicBezTo>
                  <a:lnTo>
                    <a:pt x="2580" y="3258"/>
                  </a:lnTo>
                  <a:cubicBezTo>
                    <a:pt x="2337" y="3258"/>
                    <a:pt x="2135" y="3056"/>
                    <a:pt x="2135" y="2813"/>
                  </a:cubicBezTo>
                  <a:cubicBezTo>
                    <a:pt x="2135" y="2560"/>
                    <a:pt x="2337" y="2368"/>
                    <a:pt x="2580" y="2368"/>
                  </a:cubicBezTo>
                  <a:close/>
                  <a:moveTo>
                    <a:pt x="6050" y="1609"/>
                  </a:moveTo>
                  <a:lnTo>
                    <a:pt x="6050" y="4381"/>
                  </a:lnTo>
                  <a:cubicBezTo>
                    <a:pt x="5974" y="4347"/>
                    <a:pt x="5892" y="4331"/>
                    <a:pt x="5812" y="4331"/>
                  </a:cubicBezTo>
                  <a:cubicBezTo>
                    <a:pt x="5699" y="4331"/>
                    <a:pt x="5587" y="4363"/>
                    <a:pt x="5493" y="4422"/>
                  </a:cubicBezTo>
                  <a:cubicBezTo>
                    <a:pt x="5368" y="4223"/>
                    <a:pt x="5160" y="4120"/>
                    <a:pt x="4950" y="4120"/>
                  </a:cubicBezTo>
                  <a:cubicBezTo>
                    <a:pt x="4838" y="4120"/>
                    <a:pt x="4725" y="4149"/>
                    <a:pt x="4623" y="4209"/>
                  </a:cubicBezTo>
                  <a:cubicBezTo>
                    <a:pt x="4505" y="4009"/>
                    <a:pt x="4300" y="3902"/>
                    <a:pt x="4091" y="3902"/>
                  </a:cubicBezTo>
                  <a:cubicBezTo>
                    <a:pt x="4015" y="3902"/>
                    <a:pt x="3938" y="3916"/>
                    <a:pt x="3865" y="3946"/>
                  </a:cubicBezTo>
                  <a:lnTo>
                    <a:pt x="3865" y="3663"/>
                  </a:lnTo>
                  <a:cubicBezTo>
                    <a:pt x="4371" y="3663"/>
                    <a:pt x="4724" y="3258"/>
                    <a:pt x="4724" y="2813"/>
                  </a:cubicBezTo>
                  <a:cubicBezTo>
                    <a:pt x="4724" y="2338"/>
                    <a:pt x="4340" y="1963"/>
                    <a:pt x="3875" y="1963"/>
                  </a:cubicBezTo>
                  <a:lnTo>
                    <a:pt x="2580" y="1963"/>
                  </a:lnTo>
                  <a:cubicBezTo>
                    <a:pt x="2105" y="1963"/>
                    <a:pt x="1730" y="2338"/>
                    <a:pt x="1730" y="2813"/>
                  </a:cubicBezTo>
                  <a:cubicBezTo>
                    <a:pt x="1730" y="3258"/>
                    <a:pt x="2084" y="3663"/>
                    <a:pt x="2590" y="3663"/>
                  </a:cubicBezTo>
                  <a:lnTo>
                    <a:pt x="2590" y="4978"/>
                  </a:lnTo>
                  <a:lnTo>
                    <a:pt x="405" y="4978"/>
                  </a:lnTo>
                  <a:lnTo>
                    <a:pt x="405" y="1609"/>
                  </a:lnTo>
                  <a:close/>
                  <a:moveTo>
                    <a:pt x="3227" y="3116"/>
                  </a:moveTo>
                  <a:cubicBezTo>
                    <a:pt x="3349" y="3116"/>
                    <a:pt x="3460" y="3228"/>
                    <a:pt x="3460" y="3359"/>
                  </a:cubicBezTo>
                  <a:lnTo>
                    <a:pt x="3460" y="4532"/>
                  </a:lnTo>
                  <a:cubicBezTo>
                    <a:pt x="3460" y="4644"/>
                    <a:pt x="3541" y="4735"/>
                    <a:pt x="3663" y="4735"/>
                  </a:cubicBezTo>
                  <a:cubicBezTo>
                    <a:pt x="3773" y="4735"/>
                    <a:pt x="3865" y="4644"/>
                    <a:pt x="3865" y="4532"/>
                  </a:cubicBezTo>
                  <a:cubicBezTo>
                    <a:pt x="3865" y="4416"/>
                    <a:pt x="3958" y="4309"/>
                    <a:pt x="4081" y="4309"/>
                  </a:cubicBezTo>
                  <a:cubicBezTo>
                    <a:pt x="4086" y="4309"/>
                    <a:pt x="4092" y="4310"/>
                    <a:pt x="4097" y="4310"/>
                  </a:cubicBezTo>
                  <a:cubicBezTo>
                    <a:pt x="4218" y="4310"/>
                    <a:pt x="4320" y="4411"/>
                    <a:pt x="4320" y="4543"/>
                  </a:cubicBezTo>
                  <a:lnTo>
                    <a:pt x="4320" y="4968"/>
                  </a:lnTo>
                  <a:cubicBezTo>
                    <a:pt x="4320" y="5079"/>
                    <a:pt x="4411" y="5170"/>
                    <a:pt x="4522" y="5170"/>
                  </a:cubicBezTo>
                  <a:cubicBezTo>
                    <a:pt x="4634" y="5170"/>
                    <a:pt x="4724" y="5079"/>
                    <a:pt x="4724" y="4968"/>
                  </a:cubicBezTo>
                  <a:lnTo>
                    <a:pt x="4724" y="4755"/>
                  </a:lnTo>
                  <a:cubicBezTo>
                    <a:pt x="4724" y="4624"/>
                    <a:pt x="4825" y="4523"/>
                    <a:pt x="4957" y="4523"/>
                  </a:cubicBezTo>
                  <a:cubicBezTo>
                    <a:pt x="5079" y="4523"/>
                    <a:pt x="5180" y="4634"/>
                    <a:pt x="5180" y="4755"/>
                  </a:cubicBezTo>
                  <a:lnTo>
                    <a:pt x="5180" y="4968"/>
                  </a:lnTo>
                  <a:cubicBezTo>
                    <a:pt x="5180" y="5079"/>
                    <a:pt x="5271" y="5170"/>
                    <a:pt x="5382" y="5170"/>
                  </a:cubicBezTo>
                  <a:cubicBezTo>
                    <a:pt x="5493" y="5170"/>
                    <a:pt x="5585" y="5079"/>
                    <a:pt x="5585" y="4968"/>
                  </a:cubicBezTo>
                  <a:cubicBezTo>
                    <a:pt x="5585" y="4836"/>
                    <a:pt x="5695" y="4735"/>
                    <a:pt x="5817" y="4735"/>
                  </a:cubicBezTo>
                  <a:cubicBezTo>
                    <a:pt x="5949" y="4745"/>
                    <a:pt x="6050" y="4846"/>
                    <a:pt x="6050" y="4978"/>
                  </a:cubicBezTo>
                  <a:lnTo>
                    <a:pt x="6050" y="5848"/>
                  </a:lnTo>
                  <a:cubicBezTo>
                    <a:pt x="6050" y="6212"/>
                    <a:pt x="5746" y="6505"/>
                    <a:pt x="5382" y="6505"/>
                  </a:cubicBezTo>
                  <a:lnTo>
                    <a:pt x="3663" y="6505"/>
                  </a:lnTo>
                  <a:cubicBezTo>
                    <a:pt x="3288" y="6505"/>
                    <a:pt x="2995" y="6212"/>
                    <a:pt x="2995" y="5848"/>
                  </a:cubicBezTo>
                  <a:lnTo>
                    <a:pt x="2995" y="3349"/>
                  </a:lnTo>
                  <a:cubicBezTo>
                    <a:pt x="2995" y="3217"/>
                    <a:pt x="3096" y="3116"/>
                    <a:pt x="3227" y="3116"/>
                  </a:cubicBezTo>
                  <a:close/>
                  <a:moveTo>
                    <a:pt x="203" y="1"/>
                  </a:moveTo>
                  <a:cubicBezTo>
                    <a:pt x="91" y="1"/>
                    <a:pt x="1" y="92"/>
                    <a:pt x="1" y="203"/>
                  </a:cubicBezTo>
                  <a:lnTo>
                    <a:pt x="1" y="5180"/>
                  </a:lnTo>
                  <a:cubicBezTo>
                    <a:pt x="1" y="5292"/>
                    <a:pt x="91" y="5382"/>
                    <a:pt x="203" y="5382"/>
                  </a:cubicBezTo>
                  <a:lnTo>
                    <a:pt x="2590" y="5382"/>
                  </a:lnTo>
                  <a:lnTo>
                    <a:pt x="2590" y="5848"/>
                  </a:lnTo>
                  <a:cubicBezTo>
                    <a:pt x="2590" y="6434"/>
                    <a:pt x="3065" y="6910"/>
                    <a:pt x="3663" y="6910"/>
                  </a:cubicBezTo>
                  <a:lnTo>
                    <a:pt x="5382" y="6910"/>
                  </a:lnTo>
                  <a:cubicBezTo>
                    <a:pt x="5969" y="6910"/>
                    <a:pt x="6454" y="6434"/>
                    <a:pt x="6454" y="5848"/>
                  </a:cubicBezTo>
                  <a:lnTo>
                    <a:pt x="6454" y="203"/>
                  </a:lnTo>
                  <a:cubicBezTo>
                    <a:pt x="6454" y="92"/>
                    <a:pt x="6363" y="1"/>
                    <a:pt x="62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1"/>
            <p:cNvSpPr/>
            <p:nvPr/>
          </p:nvSpPr>
          <p:spPr>
            <a:xfrm>
              <a:off x="1587854" y="2182376"/>
              <a:ext cx="87378" cy="23825"/>
            </a:xfrm>
            <a:custGeom>
              <a:avLst/>
              <a:gdLst/>
              <a:ahLst/>
              <a:cxnLst/>
              <a:rect l="l" t="t" r="r" b="b"/>
              <a:pathLst>
                <a:path w="1489" h="406" extrusionOk="0">
                  <a:moveTo>
                    <a:pt x="203" y="1"/>
                  </a:moveTo>
                  <a:cubicBezTo>
                    <a:pt x="92" y="1"/>
                    <a:pt x="1" y="82"/>
                    <a:pt x="1" y="203"/>
                  </a:cubicBezTo>
                  <a:cubicBezTo>
                    <a:pt x="1" y="315"/>
                    <a:pt x="92" y="406"/>
                    <a:pt x="203" y="406"/>
                  </a:cubicBezTo>
                  <a:lnTo>
                    <a:pt x="1286" y="406"/>
                  </a:lnTo>
                  <a:cubicBezTo>
                    <a:pt x="1397" y="406"/>
                    <a:pt x="1488" y="315"/>
                    <a:pt x="1488" y="203"/>
                  </a:cubicBezTo>
                  <a:cubicBezTo>
                    <a:pt x="1488" y="82"/>
                    <a:pt x="1397" y="1"/>
                    <a:pt x="1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6" name="Google Shape;866;p41"/>
          <p:cNvGrpSpPr/>
          <p:nvPr/>
        </p:nvGrpSpPr>
        <p:grpSpPr>
          <a:xfrm>
            <a:off x="4446624" y="2475788"/>
            <a:ext cx="250768" cy="191921"/>
            <a:chOff x="1530345" y="2696962"/>
            <a:chExt cx="411364" cy="314831"/>
          </a:xfrm>
        </p:grpSpPr>
        <p:sp>
          <p:nvSpPr>
            <p:cNvPr id="867" name="Google Shape;867;p41"/>
            <p:cNvSpPr/>
            <p:nvPr/>
          </p:nvSpPr>
          <p:spPr>
            <a:xfrm>
              <a:off x="1530345" y="2823481"/>
              <a:ext cx="411364" cy="188312"/>
            </a:xfrm>
            <a:custGeom>
              <a:avLst/>
              <a:gdLst/>
              <a:ahLst/>
              <a:cxnLst/>
              <a:rect l="l" t="t" r="r" b="b"/>
              <a:pathLst>
                <a:path w="7010" h="3209" extrusionOk="0">
                  <a:moveTo>
                    <a:pt x="3141" y="1038"/>
                  </a:moveTo>
                  <a:cubicBezTo>
                    <a:pt x="3222" y="1038"/>
                    <a:pt x="3303" y="1053"/>
                    <a:pt x="3379" y="1084"/>
                  </a:cubicBezTo>
                  <a:cubicBezTo>
                    <a:pt x="3379" y="1084"/>
                    <a:pt x="3380" y="1084"/>
                    <a:pt x="3380" y="1084"/>
                  </a:cubicBezTo>
                  <a:cubicBezTo>
                    <a:pt x="3386" y="1084"/>
                    <a:pt x="3396" y="1093"/>
                    <a:pt x="4036" y="1356"/>
                  </a:cubicBezTo>
                  <a:cubicBezTo>
                    <a:pt x="4137" y="1397"/>
                    <a:pt x="4148" y="1539"/>
                    <a:pt x="4056" y="1599"/>
                  </a:cubicBezTo>
                  <a:cubicBezTo>
                    <a:pt x="4042" y="1606"/>
                    <a:pt x="4014" y="1623"/>
                    <a:pt x="3975" y="1623"/>
                  </a:cubicBezTo>
                  <a:cubicBezTo>
                    <a:pt x="3957" y="1623"/>
                    <a:pt x="3937" y="1619"/>
                    <a:pt x="3914" y="1610"/>
                  </a:cubicBezTo>
                  <a:lnTo>
                    <a:pt x="3197" y="1286"/>
                  </a:lnTo>
                  <a:cubicBezTo>
                    <a:pt x="3170" y="1272"/>
                    <a:pt x="3141" y="1266"/>
                    <a:pt x="3113" y="1266"/>
                  </a:cubicBezTo>
                  <a:cubicBezTo>
                    <a:pt x="3036" y="1266"/>
                    <a:pt x="2963" y="1313"/>
                    <a:pt x="2934" y="1387"/>
                  </a:cubicBezTo>
                  <a:cubicBezTo>
                    <a:pt x="2883" y="1488"/>
                    <a:pt x="2934" y="1610"/>
                    <a:pt x="3035" y="1650"/>
                  </a:cubicBezTo>
                  <a:lnTo>
                    <a:pt x="3753" y="1974"/>
                  </a:lnTo>
                  <a:cubicBezTo>
                    <a:pt x="3827" y="2009"/>
                    <a:pt x="3904" y="2025"/>
                    <a:pt x="3979" y="2025"/>
                  </a:cubicBezTo>
                  <a:cubicBezTo>
                    <a:pt x="4232" y="2025"/>
                    <a:pt x="4465" y="1844"/>
                    <a:pt x="4512" y="1579"/>
                  </a:cubicBezTo>
                  <a:cubicBezTo>
                    <a:pt x="6085" y="1217"/>
                    <a:pt x="6191" y="1194"/>
                    <a:pt x="6199" y="1194"/>
                  </a:cubicBezTo>
                  <a:cubicBezTo>
                    <a:pt x="6200" y="1194"/>
                    <a:pt x="6199" y="1195"/>
                    <a:pt x="6201" y="1195"/>
                  </a:cubicBezTo>
                  <a:cubicBezTo>
                    <a:pt x="6226" y="1186"/>
                    <a:pt x="6251" y="1182"/>
                    <a:pt x="6275" y="1182"/>
                  </a:cubicBezTo>
                  <a:cubicBezTo>
                    <a:pt x="6396" y="1182"/>
                    <a:pt x="6494" y="1282"/>
                    <a:pt x="6494" y="1417"/>
                  </a:cubicBezTo>
                  <a:cubicBezTo>
                    <a:pt x="6494" y="1498"/>
                    <a:pt x="6454" y="1569"/>
                    <a:pt x="6383" y="1610"/>
                  </a:cubicBezTo>
                  <a:lnTo>
                    <a:pt x="4845" y="2510"/>
                  </a:lnTo>
                  <a:cubicBezTo>
                    <a:pt x="4759" y="2559"/>
                    <a:pt x="4663" y="2585"/>
                    <a:pt x="4564" y="2585"/>
                  </a:cubicBezTo>
                  <a:cubicBezTo>
                    <a:pt x="4499" y="2585"/>
                    <a:pt x="4434" y="2574"/>
                    <a:pt x="4370" y="2550"/>
                  </a:cubicBezTo>
                  <a:lnTo>
                    <a:pt x="3206" y="2145"/>
                  </a:lnTo>
                  <a:cubicBezTo>
                    <a:pt x="3186" y="2135"/>
                    <a:pt x="3163" y="2130"/>
                    <a:pt x="3140" y="2130"/>
                  </a:cubicBezTo>
                  <a:cubicBezTo>
                    <a:pt x="3116" y="2130"/>
                    <a:pt x="3090" y="2135"/>
                    <a:pt x="3065" y="2145"/>
                  </a:cubicBezTo>
                  <a:lnTo>
                    <a:pt x="2357" y="2419"/>
                  </a:lnTo>
                  <a:lnTo>
                    <a:pt x="2357" y="1336"/>
                  </a:lnTo>
                  <a:lnTo>
                    <a:pt x="2903" y="1084"/>
                  </a:lnTo>
                  <a:cubicBezTo>
                    <a:pt x="2979" y="1053"/>
                    <a:pt x="3060" y="1038"/>
                    <a:pt x="3141" y="1038"/>
                  </a:cubicBezTo>
                  <a:close/>
                  <a:moveTo>
                    <a:pt x="1093" y="406"/>
                  </a:moveTo>
                  <a:lnTo>
                    <a:pt x="1093" y="2803"/>
                  </a:lnTo>
                  <a:lnTo>
                    <a:pt x="405" y="2803"/>
                  </a:lnTo>
                  <a:lnTo>
                    <a:pt x="405" y="406"/>
                  </a:lnTo>
                  <a:close/>
                  <a:moveTo>
                    <a:pt x="1952" y="1053"/>
                  </a:moveTo>
                  <a:lnTo>
                    <a:pt x="1952" y="2803"/>
                  </a:lnTo>
                  <a:lnTo>
                    <a:pt x="1497" y="2803"/>
                  </a:lnTo>
                  <a:lnTo>
                    <a:pt x="1497" y="1053"/>
                  </a:lnTo>
                  <a:close/>
                  <a:moveTo>
                    <a:pt x="202" y="1"/>
                  </a:moveTo>
                  <a:cubicBezTo>
                    <a:pt x="81" y="1"/>
                    <a:pt x="0" y="92"/>
                    <a:pt x="0" y="203"/>
                  </a:cubicBezTo>
                  <a:lnTo>
                    <a:pt x="0" y="3006"/>
                  </a:lnTo>
                  <a:cubicBezTo>
                    <a:pt x="0" y="3117"/>
                    <a:pt x="81" y="3208"/>
                    <a:pt x="202" y="3208"/>
                  </a:cubicBezTo>
                  <a:lnTo>
                    <a:pt x="2154" y="3208"/>
                  </a:lnTo>
                  <a:cubicBezTo>
                    <a:pt x="2266" y="3208"/>
                    <a:pt x="2357" y="3117"/>
                    <a:pt x="2357" y="3006"/>
                  </a:cubicBezTo>
                  <a:lnTo>
                    <a:pt x="2357" y="2854"/>
                  </a:lnTo>
                  <a:lnTo>
                    <a:pt x="3146" y="2550"/>
                  </a:lnTo>
                  <a:lnTo>
                    <a:pt x="4238" y="2934"/>
                  </a:lnTo>
                  <a:cubicBezTo>
                    <a:pt x="4342" y="2971"/>
                    <a:pt x="4452" y="2989"/>
                    <a:pt x="4563" y="2989"/>
                  </a:cubicBezTo>
                  <a:cubicBezTo>
                    <a:pt x="4733" y="2989"/>
                    <a:pt x="4905" y="2946"/>
                    <a:pt x="5058" y="2854"/>
                  </a:cubicBezTo>
                  <a:cubicBezTo>
                    <a:pt x="6474" y="2024"/>
                    <a:pt x="6585" y="1963"/>
                    <a:pt x="6585" y="1963"/>
                  </a:cubicBezTo>
                  <a:cubicBezTo>
                    <a:pt x="6980" y="1731"/>
                    <a:pt x="7010" y="1174"/>
                    <a:pt x="6646" y="902"/>
                  </a:cubicBezTo>
                  <a:cubicBezTo>
                    <a:pt x="6534" y="817"/>
                    <a:pt x="6402" y="777"/>
                    <a:pt x="6268" y="777"/>
                  </a:cubicBezTo>
                  <a:cubicBezTo>
                    <a:pt x="6208" y="777"/>
                    <a:pt x="6149" y="785"/>
                    <a:pt x="6090" y="800"/>
                  </a:cubicBezTo>
                  <a:lnTo>
                    <a:pt x="4431" y="1174"/>
                  </a:lnTo>
                  <a:cubicBezTo>
                    <a:pt x="4370" y="1084"/>
                    <a:pt x="4279" y="1012"/>
                    <a:pt x="4188" y="983"/>
                  </a:cubicBezTo>
                  <a:lnTo>
                    <a:pt x="3541" y="720"/>
                  </a:lnTo>
                  <a:cubicBezTo>
                    <a:pt x="3417" y="660"/>
                    <a:pt x="3283" y="632"/>
                    <a:pt x="3149" y="632"/>
                  </a:cubicBezTo>
                  <a:cubicBezTo>
                    <a:pt x="3010" y="632"/>
                    <a:pt x="2870" y="663"/>
                    <a:pt x="2741" y="720"/>
                  </a:cubicBezTo>
                  <a:lnTo>
                    <a:pt x="2357" y="891"/>
                  </a:lnTo>
                  <a:lnTo>
                    <a:pt x="2357" y="851"/>
                  </a:lnTo>
                  <a:cubicBezTo>
                    <a:pt x="2357" y="740"/>
                    <a:pt x="2266" y="648"/>
                    <a:pt x="2154" y="648"/>
                  </a:cubicBezTo>
                  <a:lnTo>
                    <a:pt x="1497" y="648"/>
                  </a:lnTo>
                  <a:lnTo>
                    <a:pt x="1497" y="203"/>
                  </a:lnTo>
                  <a:cubicBezTo>
                    <a:pt x="1497" y="92"/>
                    <a:pt x="1406" y="1"/>
                    <a:pt x="1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1"/>
            <p:cNvSpPr/>
            <p:nvPr/>
          </p:nvSpPr>
          <p:spPr>
            <a:xfrm>
              <a:off x="1704221" y="2696962"/>
              <a:ext cx="183500" cy="150345"/>
            </a:xfrm>
            <a:custGeom>
              <a:avLst/>
              <a:gdLst/>
              <a:ahLst/>
              <a:cxnLst/>
              <a:rect l="l" t="t" r="r" b="b"/>
              <a:pathLst>
                <a:path w="3127" h="2562" extrusionOk="0">
                  <a:moveTo>
                    <a:pt x="902" y="399"/>
                  </a:moveTo>
                  <a:cubicBezTo>
                    <a:pt x="1010" y="399"/>
                    <a:pt x="1119" y="443"/>
                    <a:pt x="1205" y="529"/>
                  </a:cubicBezTo>
                  <a:lnTo>
                    <a:pt x="1417" y="741"/>
                  </a:lnTo>
                  <a:cubicBezTo>
                    <a:pt x="1457" y="781"/>
                    <a:pt x="1510" y="801"/>
                    <a:pt x="1564" y="801"/>
                  </a:cubicBezTo>
                  <a:cubicBezTo>
                    <a:pt x="1617" y="801"/>
                    <a:pt x="1670" y="781"/>
                    <a:pt x="1711" y="741"/>
                  </a:cubicBezTo>
                  <a:lnTo>
                    <a:pt x="1923" y="529"/>
                  </a:lnTo>
                  <a:cubicBezTo>
                    <a:pt x="2010" y="447"/>
                    <a:pt x="2121" y="403"/>
                    <a:pt x="2230" y="403"/>
                  </a:cubicBezTo>
                  <a:cubicBezTo>
                    <a:pt x="2336" y="403"/>
                    <a:pt x="2440" y="444"/>
                    <a:pt x="2520" y="529"/>
                  </a:cubicBezTo>
                  <a:cubicBezTo>
                    <a:pt x="2682" y="691"/>
                    <a:pt x="2682" y="954"/>
                    <a:pt x="2520" y="1115"/>
                  </a:cubicBezTo>
                  <a:lnTo>
                    <a:pt x="1569" y="2076"/>
                  </a:lnTo>
                  <a:lnTo>
                    <a:pt x="608" y="1115"/>
                  </a:lnTo>
                  <a:cubicBezTo>
                    <a:pt x="446" y="954"/>
                    <a:pt x="446" y="691"/>
                    <a:pt x="608" y="529"/>
                  </a:cubicBezTo>
                  <a:cubicBezTo>
                    <a:pt x="688" y="443"/>
                    <a:pt x="795" y="399"/>
                    <a:pt x="902" y="399"/>
                  </a:cubicBezTo>
                  <a:close/>
                  <a:moveTo>
                    <a:pt x="903" y="0"/>
                  </a:moveTo>
                  <a:cubicBezTo>
                    <a:pt x="691" y="0"/>
                    <a:pt x="481" y="78"/>
                    <a:pt x="324" y="235"/>
                  </a:cubicBezTo>
                  <a:cubicBezTo>
                    <a:pt x="1" y="559"/>
                    <a:pt x="1" y="1085"/>
                    <a:pt x="324" y="1408"/>
                  </a:cubicBezTo>
                  <a:lnTo>
                    <a:pt x="1417" y="2501"/>
                  </a:lnTo>
                  <a:cubicBezTo>
                    <a:pt x="1457" y="2541"/>
                    <a:pt x="1510" y="2562"/>
                    <a:pt x="1564" y="2562"/>
                  </a:cubicBezTo>
                  <a:cubicBezTo>
                    <a:pt x="1617" y="2562"/>
                    <a:pt x="1670" y="2541"/>
                    <a:pt x="1711" y="2501"/>
                  </a:cubicBezTo>
                  <a:cubicBezTo>
                    <a:pt x="2714" y="1489"/>
                    <a:pt x="2803" y="1406"/>
                    <a:pt x="2805" y="1406"/>
                  </a:cubicBezTo>
                  <a:lnTo>
                    <a:pt x="2805" y="1406"/>
                  </a:lnTo>
                  <a:cubicBezTo>
                    <a:pt x="2805" y="1406"/>
                    <a:pt x="2802" y="1409"/>
                    <a:pt x="2803" y="1409"/>
                  </a:cubicBezTo>
                  <a:cubicBezTo>
                    <a:pt x="2803" y="1409"/>
                    <a:pt x="2803" y="1409"/>
                    <a:pt x="2803" y="1408"/>
                  </a:cubicBezTo>
                  <a:cubicBezTo>
                    <a:pt x="3127" y="1085"/>
                    <a:pt x="3127" y="569"/>
                    <a:pt x="2803" y="235"/>
                  </a:cubicBezTo>
                  <a:cubicBezTo>
                    <a:pt x="2646" y="78"/>
                    <a:pt x="2436" y="0"/>
                    <a:pt x="2225" y="0"/>
                  </a:cubicBezTo>
                  <a:cubicBezTo>
                    <a:pt x="2014" y="0"/>
                    <a:pt x="1801" y="78"/>
                    <a:pt x="1639" y="235"/>
                  </a:cubicBezTo>
                  <a:lnTo>
                    <a:pt x="1569" y="316"/>
                  </a:lnTo>
                  <a:lnTo>
                    <a:pt x="1488" y="235"/>
                  </a:lnTo>
                  <a:cubicBezTo>
                    <a:pt x="1326" y="78"/>
                    <a:pt x="1114" y="0"/>
                    <a:pt x="9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1"/>
            <p:cNvSpPr/>
            <p:nvPr/>
          </p:nvSpPr>
          <p:spPr>
            <a:xfrm>
              <a:off x="1897169" y="2696962"/>
              <a:ext cx="39787" cy="29928"/>
            </a:xfrm>
            <a:custGeom>
              <a:avLst/>
              <a:gdLst/>
              <a:ahLst/>
              <a:cxnLst/>
              <a:rect l="l" t="t" r="r" b="b"/>
              <a:pathLst>
                <a:path w="678" h="510" extrusionOk="0">
                  <a:moveTo>
                    <a:pt x="446" y="1"/>
                  </a:moveTo>
                  <a:cubicBezTo>
                    <a:pt x="415" y="1"/>
                    <a:pt x="384" y="8"/>
                    <a:pt x="354" y="23"/>
                  </a:cubicBezTo>
                  <a:lnTo>
                    <a:pt x="142" y="134"/>
                  </a:lnTo>
                  <a:cubicBezTo>
                    <a:pt x="41" y="185"/>
                    <a:pt x="1" y="306"/>
                    <a:pt x="51" y="397"/>
                  </a:cubicBezTo>
                  <a:cubicBezTo>
                    <a:pt x="87" y="469"/>
                    <a:pt x="159" y="510"/>
                    <a:pt x="233" y="510"/>
                  </a:cubicBezTo>
                  <a:cubicBezTo>
                    <a:pt x="264" y="510"/>
                    <a:pt x="295" y="503"/>
                    <a:pt x="324" y="488"/>
                  </a:cubicBezTo>
                  <a:lnTo>
                    <a:pt x="536" y="387"/>
                  </a:lnTo>
                  <a:cubicBezTo>
                    <a:pt x="637" y="336"/>
                    <a:pt x="678" y="215"/>
                    <a:pt x="628" y="114"/>
                  </a:cubicBezTo>
                  <a:cubicBezTo>
                    <a:pt x="592" y="42"/>
                    <a:pt x="521" y="1"/>
                    <a:pt x="4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1"/>
            <p:cNvSpPr/>
            <p:nvPr/>
          </p:nvSpPr>
          <p:spPr>
            <a:xfrm>
              <a:off x="1897169" y="2779528"/>
              <a:ext cx="39787" cy="29869"/>
            </a:xfrm>
            <a:custGeom>
              <a:avLst/>
              <a:gdLst/>
              <a:ahLst/>
              <a:cxnLst/>
              <a:rect l="l" t="t" r="r" b="b"/>
              <a:pathLst>
                <a:path w="678" h="509" extrusionOk="0">
                  <a:moveTo>
                    <a:pt x="233" y="0"/>
                  </a:moveTo>
                  <a:cubicBezTo>
                    <a:pt x="159" y="0"/>
                    <a:pt x="87" y="41"/>
                    <a:pt x="51" y="113"/>
                  </a:cubicBezTo>
                  <a:cubicBezTo>
                    <a:pt x="1" y="204"/>
                    <a:pt x="41" y="325"/>
                    <a:pt x="142" y="376"/>
                  </a:cubicBezTo>
                  <a:lnTo>
                    <a:pt x="354" y="487"/>
                  </a:lnTo>
                  <a:cubicBezTo>
                    <a:pt x="384" y="502"/>
                    <a:pt x="415" y="509"/>
                    <a:pt x="446" y="509"/>
                  </a:cubicBezTo>
                  <a:cubicBezTo>
                    <a:pt x="521" y="509"/>
                    <a:pt x="592" y="468"/>
                    <a:pt x="628" y="396"/>
                  </a:cubicBezTo>
                  <a:cubicBezTo>
                    <a:pt x="678" y="295"/>
                    <a:pt x="637" y="174"/>
                    <a:pt x="536" y="123"/>
                  </a:cubicBezTo>
                  <a:lnTo>
                    <a:pt x="324" y="22"/>
                  </a:lnTo>
                  <a:cubicBezTo>
                    <a:pt x="295" y="7"/>
                    <a:pt x="264" y="0"/>
                    <a:pt x="2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1"/>
            <p:cNvSpPr/>
            <p:nvPr/>
          </p:nvSpPr>
          <p:spPr>
            <a:xfrm>
              <a:off x="1655573" y="2696962"/>
              <a:ext cx="39845" cy="29928"/>
            </a:xfrm>
            <a:custGeom>
              <a:avLst/>
              <a:gdLst/>
              <a:ahLst/>
              <a:cxnLst/>
              <a:rect l="l" t="t" r="r" b="b"/>
              <a:pathLst>
                <a:path w="679" h="510" extrusionOk="0">
                  <a:moveTo>
                    <a:pt x="232" y="1"/>
                  </a:moveTo>
                  <a:cubicBezTo>
                    <a:pt x="158" y="1"/>
                    <a:pt x="87" y="42"/>
                    <a:pt x="51" y="114"/>
                  </a:cubicBezTo>
                  <a:cubicBezTo>
                    <a:pt x="0" y="215"/>
                    <a:pt x="41" y="336"/>
                    <a:pt x="142" y="387"/>
                  </a:cubicBezTo>
                  <a:lnTo>
                    <a:pt x="364" y="488"/>
                  </a:lnTo>
                  <a:cubicBezTo>
                    <a:pt x="391" y="503"/>
                    <a:pt x="420" y="510"/>
                    <a:pt x="449" y="510"/>
                  </a:cubicBezTo>
                  <a:cubicBezTo>
                    <a:pt x="520" y="510"/>
                    <a:pt x="592" y="469"/>
                    <a:pt x="627" y="397"/>
                  </a:cubicBezTo>
                  <a:cubicBezTo>
                    <a:pt x="678" y="306"/>
                    <a:pt x="638" y="185"/>
                    <a:pt x="537" y="134"/>
                  </a:cubicBezTo>
                  <a:lnTo>
                    <a:pt x="324" y="23"/>
                  </a:lnTo>
                  <a:cubicBezTo>
                    <a:pt x="294" y="8"/>
                    <a:pt x="263" y="1"/>
                    <a:pt x="2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1"/>
            <p:cNvSpPr/>
            <p:nvPr/>
          </p:nvSpPr>
          <p:spPr>
            <a:xfrm>
              <a:off x="1655573" y="2779528"/>
              <a:ext cx="39845" cy="29869"/>
            </a:xfrm>
            <a:custGeom>
              <a:avLst/>
              <a:gdLst/>
              <a:ahLst/>
              <a:cxnLst/>
              <a:rect l="l" t="t" r="r" b="b"/>
              <a:pathLst>
                <a:path w="679" h="509" extrusionOk="0">
                  <a:moveTo>
                    <a:pt x="449" y="0"/>
                  </a:moveTo>
                  <a:cubicBezTo>
                    <a:pt x="420" y="0"/>
                    <a:pt x="391" y="7"/>
                    <a:pt x="364" y="22"/>
                  </a:cubicBezTo>
                  <a:lnTo>
                    <a:pt x="142" y="123"/>
                  </a:lnTo>
                  <a:cubicBezTo>
                    <a:pt x="41" y="174"/>
                    <a:pt x="0" y="295"/>
                    <a:pt x="51" y="396"/>
                  </a:cubicBezTo>
                  <a:cubicBezTo>
                    <a:pt x="87" y="468"/>
                    <a:pt x="158" y="509"/>
                    <a:pt x="232" y="509"/>
                  </a:cubicBezTo>
                  <a:cubicBezTo>
                    <a:pt x="263" y="509"/>
                    <a:pt x="294" y="502"/>
                    <a:pt x="324" y="487"/>
                  </a:cubicBezTo>
                  <a:lnTo>
                    <a:pt x="537" y="376"/>
                  </a:lnTo>
                  <a:cubicBezTo>
                    <a:pt x="638" y="325"/>
                    <a:pt x="678" y="204"/>
                    <a:pt x="627" y="113"/>
                  </a:cubicBezTo>
                  <a:cubicBezTo>
                    <a:pt x="592" y="41"/>
                    <a:pt x="520" y="0"/>
                    <a:pt x="4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3" name="Google Shape;873;p41"/>
          <p:cNvGrpSpPr/>
          <p:nvPr/>
        </p:nvGrpSpPr>
        <p:grpSpPr>
          <a:xfrm>
            <a:off x="1829593" y="1512257"/>
            <a:ext cx="247548" cy="247190"/>
            <a:chOff x="1529700" y="3369052"/>
            <a:chExt cx="406083" cy="405496"/>
          </a:xfrm>
        </p:grpSpPr>
        <p:sp>
          <p:nvSpPr>
            <p:cNvPr id="874" name="Google Shape;874;p41"/>
            <p:cNvSpPr/>
            <p:nvPr/>
          </p:nvSpPr>
          <p:spPr>
            <a:xfrm>
              <a:off x="1640727" y="3490172"/>
              <a:ext cx="183441" cy="150814"/>
            </a:xfrm>
            <a:custGeom>
              <a:avLst/>
              <a:gdLst/>
              <a:ahLst/>
              <a:cxnLst/>
              <a:rect l="l" t="t" r="r" b="b"/>
              <a:pathLst>
                <a:path w="3126" h="2570" extrusionOk="0">
                  <a:moveTo>
                    <a:pt x="2226" y="405"/>
                  </a:moveTo>
                  <a:cubicBezTo>
                    <a:pt x="2332" y="405"/>
                    <a:pt x="2438" y="445"/>
                    <a:pt x="2519" y="526"/>
                  </a:cubicBezTo>
                  <a:cubicBezTo>
                    <a:pt x="2691" y="698"/>
                    <a:pt x="2691" y="961"/>
                    <a:pt x="2519" y="1123"/>
                  </a:cubicBezTo>
                  <a:lnTo>
                    <a:pt x="1568" y="2074"/>
                  </a:lnTo>
                  <a:lnTo>
                    <a:pt x="608" y="1123"/>
                  </a:lnTo>
                  <a:cubicBezTo>
                    <a:pt x="446" y="961"/>
                    <a:pt x="446" y="688"/>
                    <a:pt x="608" y="526"/>
                  </a:cubicBezTo>
                  <a:cubicBezTo>
                    <a:pt x="693" y="445"/>
                    <a:pt x="802" y="405"/>
                    <a:pt x="909" y="405"/>
                  </a:cubicBezTo>
                  <a:cubicBezTo>
                    <a:pt x="1017" y="405"/>
                    <a:pt x="1123" y="445"/>
                    <a:pt x="1204" y="526"/>
                  </a:cubicBezTo>
                  <a:lnTo>
                    <a:pt x="1427" y="749"/>
                  </a:lnTo>
                  <a:cubicBezTo>
                    <a:pt x="1467" y="789"/>
                    <a:pt x="1518" y="809"/>
                    <a:pt x="1568" y="809"/>
                  </a:cubicBezTo>
                  <a:cubicBezTo>
                    <a:pt x="1619" y="809"/>
                    <a:pt x="1669" y="789"/>
                    <a:pt x="1710" y="749"/>
                  </a:cubicBezTo>
                  <a:lnTo>
                    <a:pt x="1932" y="526"/>
                  </a:lnTo>
                  <a:cubicBezTo>
                    <a:pt x="2013" y="445"/>
                    <a:pt x="2119" y="405"/>
                    <a:pt x="2226" y="405"/>
                  </a:cubicBezTo>
                  <a:close/>
                  <a:moveTo>
                    <a:pt x="906" y="0"/>
                  </a:moveTo>
                  <a:cubicBezTo>
                    <a:pt x="696" y="0"/>
                    <a:pt x="486" y="81"/>
                    <a:pt x="324" y="243"/>
                  </a:cubicBezTo>
                  <a:cubicBezTo>
                    <a:pt x="1" y="567"/>
                    <a:pt x="1" y="1082"/>
                    <a:pt x="324" y="1406"/>
                  </a:cubicBezTo>
                  <a:lnTo>
                    <a:pt x="1427" y="2509"/>
                  </a:lnTo>
                  <a:cubicBezTo>
                    <a:pt x="1467" y="2549"/>
                    <a:pt x="1518" y="2570"/>
                    <a:pt x="1568" y="2570"/>
                  </a:cubicBezTo>
                  <a:cubicBezTo>
                    <a:pt x="1619" y="2570"/>
                    <a:pt x="1669" y="2549"/>
                    <a:pt x="1710" y="2509"/>
                  </a:cubicBezTo>
                  <a:lnTo>
                    <a:pt x="2813" y="1406"/>
                  </a:lnTo>
                  <a:cubicBezTo>
                    <a:pt x="3126" y="1082"/>
                    <a:pt x="3126" y="567"/>
                    <a:pt x="2813" y="243"/>
                  </a:cubicBezTo>
                  <a:cubicBezTo>
                    <a:pt x="2651" y="81"/>
                    <a:pt x="2439" y="0"/>
                    <a:pt x="2226" y="0"/>
                  </a:cubicBezTo>
                  <a:cubicBezTo>
                    <a:pt x="2014" y="0"/>
                    <a:pt x="1801" y="81"/>
                    <a:pt x="1639" y="243"/>
                  </a:cubicBezTo>
                  <a:lnTo>
                    <a:pt x="1568" y="324"/>
                  </a:lnTo>
                  <a:lnTo>
                    <a:pt x="1487" y="243"/>
                  </a:lnTo>
                  <a:cubicBezTo>
                    <a:pt x="1325" y="81"/>
                    <a:pt x="1116" y="0"/>
                    <a:pt x="9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1"/>
            <p:cNvSpPr/>
            <p:nvPr/>
          </p:nvSpPr>
          <p:spPr>
            <a:xfrm>
              <a:off x="1529700" y="3369052"/>
              <a:ext cx="406083" cy="405496"/>
            </a:xfrm>
            <a:custGeom>
              <a:avLst/>
              <a:gdLst/>
              <a:ahLst/>
              <a:cxnLst/>
              <a:rect l="l" t="t" r="r" b="b"/>
              <a:pathLst>
                <a:path w="6920" h="6910" extrusionOk="0">
                  <a:moveTo>
                    <a:pt x="4188" y="405"/>
                  </a:moveTo>
                  <a:cubicBezTo>
                    <a:pt x="4087" y="678"/>
                    <a:pt x="3794" y="880"/>
                    <a:pt x="3460" y="880"/>
                  </a:cubicBezTo>
                  <a:cubicBezTo>
                    <a:pt x="3127" y="880"/>
                    <a:pt x="2823" y="678"/>
                    <a:pt x="2722" y="405"/>
                  </a:cubicBezTo>
                  <a:close/>
                  <a:moveTo>
                    <a:pt x="2305" y="405"/>
                  </a:moveTo>
                  <a:cubicBezTo>
                    <a:pt x="2306" y="405"/>
                    <a:pt x="2306" y="405"/>
                    <a:pt x="2307" y="405"/>
                  </a:cubicBezTo>
                  <a:cubicBezTo>
                    <a:pt x="2408" y="901"/>
                    <a:pt x="2884" y="1285"/>
                    <a:pt x="3460" y="1285"/>
                  </a:cubicBezTo>
                  <a:cubicBezTo>
                    <a:pt x="4027" y="1285"/>
                    <a:pt x="4512" y="901"/>
                    <a:pt x="4613" y="405"/>
                  </a:cubicBezTo>
                  <a:cubicBezTo>
                    <a:pt x="4613" y="405"/>
                    <a:pt x="4613" y="405"/>
                    <a:pt x="4613" y="405"/>
                  </a:cubicBezTo>
                  <a:lnTo>
                    <a:pt x="4613" y="405"/>
                  </a:lnTo>
                  <a:cubicBezTo>
                    <a:pt x="4613" y="405"/>
                    <a:pt x="4669" y="422"/>
                    <a:pt x="5888" y="810"/>
                  </a:cubicBezTo>
                  <a:lnTo>
                    <a:pt x="6445" y="2580"/>
                  </a:lnTo>
                  <a:lnTo>
                    <a:pt x="5818" y="2833"/>
                  </a:lnTo>
                  <a:lnTo>
                    <a:pt x="5818" y="2701"/>
                  </a:lnTo>
                  <a:cubicBezTo>
                    <a:pt x="5818" y="2590"/>
                    <a:pt x="5726" y="2499"/>
                    <a:pt x="5615" y="2499"/>
                  </a:cubicBezTo>
                  <a:cubicBezTo>
                    <a:pt x="5504" y="2499"/>
                    <a:pt x="5413" y="2590"/>
                    <a:pt x="5413" y="2701"/>
                  </a:cubicBezTo>
                  <a:lnTo>
                    <a:pt x="5413" y="5625"/>
                  </a:lnTo>
                  <a:lnTo>
                    <a:pt x="1508" y="5625"/>
                  </a:lnTo>
                  <a:lnTo>
                    <a:pt x="1508" y="2701"/>
                  </a:lnTo>
                  <a:cubicBezTo>
                    <a:pt x="1508" y="2590"/>
                    <a:pt x="1417" y="2499"/>
                    <a:pt x="1306" y="2499"/>
                  </a:cubicBezTo>
                  <a:cubicBezTo>
                    <a:pt x="1185" y="2499"/>
                    <a:pt x="1104" y="2590"/>
                    <a:pt x="1104" y="2701"/>
                  </a:cubicBezTo>
                  <a:lnTo>
                    <a:pt x="1104" y="2833"/>
                  </a:lnTo>
                  <a:lnTo>
                    <a:pt x="476" y="2580"/>
                  </a:lnTo>
                  <a:lnTo>
                    <a:pt x="1032" y="810"/>
                  </a:lnTo>
                  <a:cubicBezTo>
                    <a:pt x="2252" y="422"/>
                    <a:pt x="2299" y="405"/>
                    <a:pt x="2305" y="405"/>
                  </a:cubicBezTo>
                  <a:close/>
                  <a:moveTo>
                    <a:pt x="5413" y="6030"/>
                  </a:moveTo>
                  <a:lnTo>
                    <a:pt x="5413" y="6505"/>
                  </a:lnTo>
                  <a:lnTo>
                    <a:pt x="1508" y="6505"/>
                  </a:lnTo>
                  <a:lnTo>
                    <a:pt x="1508" y="6030"/>
                  </a:lnTo>
                  <a:close/>
                  <a:moveTo>
                    <a:pt x="4657" y="0"/>
                  </a:moveTo>
                  <a:cubicBezTo>
                    <a:pt x="4653" y="0"/>
                    <a:pt x="4650" y="1"/>
                    <a:pt x="4644" y="1"/>
                  </a:cubicBezTo>
                  <a:cubicBezTo>
                    <a:pt x="2095" y="1"/>
                    <a:pt x="2257" y="1"/>
                    <a:pt x="2206" y="10"/>
                  </a:cubicBezTo>
                  <a:lnTo>
                    <a:pt x="810" y="455"/>
                  </a:lnTo>
                  <a:cubicBezTo>
                    <a:pt x="749" y="476"/>
                    <a:pt x="699" y="527"/>
                    <a:pt x="679" y="587"/>
                  </a:cubicBezTo>
                  <a:lnTo>
                    <a:pt x="31" y="2640"/>
                  </a:lnTo>
                  <a:cubicBezTo>
                    <a:pt x="1" y="2742"/>
                    <a:pt x="52" y="2853"/>
                    <a:pt x="142" y="2883"/>
                  </a:cubicBezTo>
                  <a:lnTo>
                    <a:pt x="1104" y="3268"/>
                  </a:lnTo>
                  <a:lnTo>
                    <a:pt x="1104" y="6707"/>
                  </a:lnTo>
                  <a:cubicBezTo>
                    <a:pt x="1104" y="6819"/>
                    <a:pt x="1185" y="6909"/>
                    <a:pt x="1306" y="6909"/>
                  </a:cubicBezTo>
                  <a:lnTo>
                    <a:pt x="5615" y="6909"/>
                  </a:lnTo>
                  <a:cubicBezTo>
                    <a:pt x="5726" y="6909"/>
                    <a:pt x="5818" y="6819"/>
                    <a:pt x="5818" y="6707"/>
                  </a:cubicBezTo>
                  <a:lnTo>
                    <a:pt x="5818" y="3268"/>
                  </a:lnTo>
                  <a:lnTo>
                    <a:pt x="6768" y="2883"/>
                  </a:lnTo>
                  <a:cubicBezTo>
                    <a:pt x="6870" y="2853"/>
                    <a:pt x="6920" y="2742"/>
                    <a:pt x="6890" y="2640"/>
                  </a:cubicBezTo>
                  <a:lnTo>
                    <a:pt x="6242" y="587"/>
                  </a:lnTo>
                  <a:cubicBezTo>
                    <a:pt x="6222" y="527"/>
                    <a:pt x="6171" y="476"/>
                    <a:pt x="6110" y="455"/>
                  </a:cubicBezTo>
                  <a:cubicBezTo>
                    <a:pt x="4755" y="24"/>
                    <a:pt x="4690" y="0"/>
                    <a:pt x="46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6" name="Google Shape;876;p41"/>
          <p:cNvGrpSpPr/>
          <p:nvPr/>
        </p:nvGrpSpPr>
        <p:grpSpPr>
          <a:xfrm>
            <a:off x="7098251" y="3260515"/>
            <a:ext cx="184910" cy="246940"/>
            <a:chOff x="770526" y="4086502"/>
            <a:chExt cx="303330" cy="405085"/>
          </a:xfrm>
        </p:grpSpPr>
        <p:sp>
          <p:nvSpPr>
            <p:cNvPr id="877" name="Google Shape;877;p41"/>
            <p:cNvSpPr/>
            <p:nvPr/>
          </p:nvSpPr>
          <p:spPr>
            <a:xfrm>
              <a:off x="770526" y="4086502"/>
              <a:ext cx="303330" cy="405085"/>
            </a:xfrm>
            <a:custGeom>
              <a:avLst/>
              <a:gdLst/>
              <a:ahLst/>
              <a:cxnLst/>
              <a:rect l="l" t="t" r="r" b="b"/>
              <a:pathLst>
                <a:path w="5169" h="6903" extrusionOk="0">
                  <a:moveTo>
                    <a:pt x="2602" y="405"/>
                  </a:moveTo>
                  <a:cubicBezTo>
                    <a:pt x="2723" y="405"/>
                    <a:pt x="2843" y="476"/>
                    <a:pt x="2903" y="622"/>
                  </a:cubicBezTo>
                  <a:cubicBezTo>
                    <a:pt x="3004" y="854"/>
                    <a:pt x="2832" y="1097"/>
                    <a:pt x="2599" y="1097"/>
                  </a:cubicBezTo>
                  <a:cubicBezTo>
                    <a:pt x="2357" y="1097"/>
                    <a:pt x="2195" y="854"/>
                    <a:pt x="2286" y="622"/>
                  </a:cubicBezTo>
                  <a:cubicBezTo>
                    <a:pt x="2352" y="479"/>
                    <a:pt x="2478" y="405"/>
                    <a:pt x="2602" y="405"/>
                  </a:cubicBezTo>
                  <a:close/>
                  <a:moveTo>
                    <a:pt x="4188" y="743"/>
                  </a:moveTo>
                  <a:lnTo>
                    <a:pt x="4663" y="1845"/>
                  </a:lnTo>
                  <a:lnTo>
                    <a:pt x="526" y="1845"/>
                  </a:lnTo>
                  <a:lnTo>
                    <a:pt x="1001" y="743"/>
                  </a:lnTo>
                  <a:lnTo>
                    <a:pt x="1851" y="743"/>
                  </a:lnTo>
                  <a:cubicBezTo>
                    <a:pt x="1851" y="864"/>
                    <a:pt x="1882" y="986"/>
                    <a:pt x="1932" y="1097"/>
                  </a:cubicBezTo>
                  <a:lnTo>
                    <a:pt x="1841" y="1097"/>
                  </a:lnTo>
                  <a:cubicBezTo>
                    <a:pt x="1729" y="1097"/>
                    <a:pt x="1639" y="1188"/>
                    <a:pt x="1639" y="1299"/>
                  </a:cubicBezTo>
                  <a:cubicBezTo>
                    <a:pt x="1639" y="1411"/>
                    <a:pt x="1729" y="1501"/>
                    <a:pt x="1841" y="1501"/>
                  </a:cubicBezTo>
                  <a:lnTo>
                    <a:pt x="3348" y="1501"/>
                  </a:lnTo>
                  <a:cubicBezTo>
                    <a:pt x="3460" y="1501"/>
                    <a:pt x="3550" y="1411"/>
                    <a:pt x="3550" y="1299"/>
                  </a:cubicBezTo>
                  <a:cubicBezTo>
                    <a:pt x="3550" y="1188"/>
                    <a:pt x="3460" y="1097"/>
                    <a:pt x="3348" y="1097"/>
                  </a:cubicBezTo>
                  <a:lnTo>
                    <a:pt x="3257" y="1097"/>
                  </a:lnTo>
                  <a:cubicBezTo>
                    <a:pt x="3307" y="986"/>
                    <a:pt x="3338" y="864"/>
                    <a:pt x="3338" y="743"/>
                  </a:cubicBezTo>
                  <a:close/>
                  <a:moveTo>
                    <a:pt x="4764" y="2250"/>
                  </a:moveTo>
                  <a:lnTo>
                    <a:pt x="4764" y="6498"/>
                  </a:lnTo>
                  <a:lnTo>
                    <a:pt x="425" y="6498"/>
                  </a:lnTo>
                  <a:lnTo>
                    <a:pt x="425" y="2250"/>
                  </a:lnTo>
                  <a:close/>
                  <a:moveTo>
                    <a:pt x="2600" y="1"/>
                  </a:moveTo>
                  <a:cubicBezTo>
                    <a:pt x="2365" y="1"/>
                    <a:pt x="2130" y="114"/>
                    <a:pt x="1983" y="338"/>
                  </a:cubicBezTo>
                  <a:lnTo>
                    <a:pt x="870" y="338"/>
                  </a:lnTo>
                  <a:cubicBezTo>
                    <a:pt x="789" y="338"/>
                    <a:pt x="718" y="388"/>
                    <a:pt x="688" y="460"/>
                  </a:cubicBezTo>
                  <a:cubicBezTo>
                    <a:pt x="0" y="2068"/>
                    <a:pt x="41" y="1977"/>
                    <a:pt x="30" y="1987"/>
                  </a:cubicBezTo>
                  <a:cubicBezTo>
                    <a:pt x="20" y="2038"/>
                    <a:pt x="20" y="1724"/>
                    <a:pt x="20" y="6701"/>
                  </a:cubicBezTo>
                  <a:cubicBezTo>
                    <a:pt x="20" y="6812"/>
                    <a:pt x="111" y="6903"/>
                    <a:pt x="223" y="6903"/>
                  </a:cubicBezTo>
                  <a:lnTo>
                    <a:pt x="4966" y="6903"/>
                  </a:lnTo>
                  <a:cubicBezTo>
                    <a:pt x="5078" y="6903"/>
                    <a:pt x="5169" y="6812"/>
                    <a:pt x="5169" y="6701"/>
                  </a:cubicBezTo>
                  <a:lnTo>
                    <a:pt x="5169" y="2047"/>
                  </a:lnTo>
                  <a:cubicBezTo>
                    <a:pt x="5169" y="2027"/>
                    <a:pt x="5169" y="1997"/>
                    <a:pt x="5159" y="1967"/>
                  </a:cubicBezTo>
                  <a:lnTo>
                    <a:pt x="4512" y="460"/>
                  </a:lnTo>
                  <a:cubicBezTo>
                    <a:pt x="4481" y="388"/>
                    <a:pt x="4400" y="338"/>
                    <a:pt x="4319" y="338"/>
                  </a:cubicBezTo>
                  <a:lnTo>
                    <a:pt x="3217" y="338"/>
                  </a:lnTo>
                  <a:cubicBezTo>
                    <a:pt x="3066" y="112"/>
                    <a:pt x="2833" y="1"/>
                    <a:pt x="26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1"/>
            <p:cNvSpPr/>
            <p:nvPr/>
          </p:nvSpPr>
          <p:spPr>
            <a:xfrm>
              <a:off x="856554" y="4302630"/>
              <a:ext cx="133033" cy="124876"/>
            </a:xfrm>
            <a:custGeom>
              <a:avLst/>
              <a:gdLst/>
              <a:ahLst/>
              <a:cxnLst/>
              <a:rect l="l" t="t" r="r" b="b"/>
              <a:pathLst>
                <a:path w="2267" h="2128" extrusionOk="0">
                  <a:moveTo>
                    <a:pt x="1133" y="489"/>
                  </a:moveTo>
                  <a:lnTo>
                    <a:pt x="1508" y="873"/>
                  </a:lnTo>
                  <a:cubicBezTo>
                    <a:pt x="1427" y="893"/>
                    <a:pt x="1356" y="974"/>
                    <a:pt x="1356" y="1066"/>
                  </a:cubicBezTo>
                  <a:lnTo>
                    <a:pt x="1356" y="1723"/>
                  </a:lnTo>
                  <a:lnTo>
                    <a:pt x="901" y="1723"/>
                  </a:lnTo>
                  <a:lnTo>
                    <a:pt x="901" y="1066"/>
                  </a:lnTo>
                  <a:cubicBezTo>
                    <a:pt x="901" y="974"/>
                    <a:pt x="840" y="893"/>
                    <a:pt x="749" y="873"/>
                  </a:cubicBezTo>
                  <a:lnTo>
                    <a:pt x="1133" y="489"/>
                  </a:lnTo>
                  <a:close/>
                  <a:moveTo>
                    <a:pt x="1130" y="1"/>
                  </a:moveTo>
                  <a:cubicBezTo>
                    <a:pt x="1078" y="1"/>
                    <a:pt x="1027" y="19"/>
                    <a:pt x="992" y="54"/>
                  </a:cubicBezTo>
                  <a:lnTo>
                    <a:pt x="122" y="924"/>
                  </a:lnTo>
                  <a:cubicBezTo>
                    <a:pt x="0" y="1046"/>
                    <a:pt x="92" y="1268"/>
                    <a:pt x="263" y="1268"/>
                  </a:cubicBezTo>
                  <a:lnTo>
                    <a:pt x="496" y="1268"/>
                  </a:lnTo>
                  <a:lnTo>
                    <a:pt x="496" y="1723"/>
                  </a:lnTo>
                  <a:lnTo>
                    <a:pt x="263" y="1723"/>
                  </a:lnTo>
                  <a:cubicBezTo>
                    <a:pt x="153" y="1723"/>
                    <a:pt x="61" y="1814"/>
                    <a:pt x="61" y="1925"/>
                  </a:cubicBezTo>
                  <a:cubicBezTo>
                    <a:pt x="61" y="2037"/>
                    <a:pt x="153" y="2128"/>
                    <a:pt x="263" y="2128"/>
                  </a:cubicBezTo>
                  <a:lnTo>
                    <a:pt x="1994" y="2128"/>
                  </a:lnTo>
                  <a:cubicBezTo>
                    <a:pt x="2104" y="2128"/>
                    <a:pt x="2196" y="2037"/>
                    <a:pt x="2196" y="1925"/>
                  </a:cubicBezTo>
                  <a:cubicBezTo>
                    <a:pt x="2196" y="1814"/>
                    <a:pt x="2104" y="1723"/>
                    <a:pt x="1994" y="1723"/>
                  </a:cubicBezTo>
                  <a:lnTo>
                    <a:pt x="1761" y="1723"/>
                  </a:lnTo>
                  <a:lnTo>
                    <a:pt x="1761" y="1268"/>
                  </a:lnTo>
                  <a:lnTo>
                    <a:pt x="1994" y="1268"/>
                  </a:lnTo>
                  <a:cubicBezTo>
                    <a:pt x="2176" y="1268"/>
                    <a:pt x="2266" y="1046"/>
                    <a:pt x="2135" y="924"/>
                  </a:cubicBezTo>
                  <a:lnTo>
                    <a:pt x="1275" y="54"/>
                  </a:lnTo>
                  <a:cubicBezTo>
                    <a:pt x="1235" y="19"/>
                    <a:pt x="1182" y="1"/>
                    <a:pt x="11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1"/>
            <p:cNvSpPr/>
            <p:nvPr/>
          </p:nvSpPr>
          <p:spPr>
            <a:xfrm>
              <a:off x="847693" y="4251752"/>
              <a:ext cx="150169" cy="23766"/>
            </a:xfrm>
            <a:custGeom>
              <a:avLst/>
              <a:gdLst/>
              <a:ahLst/>
              <a:cxnLst/>
              <a:rect l="l" t="t" r="r" b="b"/>
              <a:pathLst>
                <a:path w="2559" h="405" extrusionOk="0">
                  <a:moveTo>
                    <a:pt x="202" y="0"/>
                  </a:moveTo>
                  <a:cubicBezTo>
                    <a:pt x="91" y="0"/>
                    <a:pt x="0" y="92"/>
                    <a:pt x="0" y="203"/>
                  </a:cubicBezTo>
                  <a:cubicBezTo>
                    <a:pt x="0" y="314"/>
                    <a:pt x="91" y="405"/>
                    <a:pt x="202" y="405"/>
                  </a:cubicBezTo>
                  <a:lnTo>
                    <a:pt x="2357" y="405"/>
                  </a:lnTo>
                  <a:cubicBezTo>
                    <a:pt x="2468" y="405"/>
                    <a:pt x="2559" y="314"/>
                    <a:pt x="2559" y="203"/>
                  </a:cubicBezTo>
                  <a:cubicBezTo>
                    <a:pt x="2559" y="92"/>
                    <a:pt x="2468" y="0"/>
                    <a:pt x="23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0" name="Google Shape;880;p41"/>
          <p:cNvGrpSpPr/>
          <p:nvPr/>
        </p:nvGrpSpPr>
        <p:grpSpPr>
          <a:xfrm>
            <a:off x="1829781" y="3260545"/>
            <a:ext cx="247190" cy="246868"/>
            <a:chOff x="1529700" y="4086737"/>
            <a:chExt cx="405496" cy="404968"/>
          </a:xfrm>
        </p:grpSpPr>
        <p:sp>
          <p:nvSpPr>
            <p:cNvPr id="881" name="Google Shape;881;p41"/>
            <p:cNvSpPr/>
            <p:nvPr/>
          </p:nvSpPr>
          <p:spPr>
            <a:xfrm>
              <a:off x="1529700" y="4086737"/>
              <a:ext cx="405496" cy="404968"/>
            </a:xfrm>
            <a:custGeom>
              <a:avLst/>
              <a:gdLst/>
              <a:ahLst/>
              <a:cxnLst/>
              <a:rect l="l" t="t" r="r" b="b"/>
              <a:pathLst>
                <a:path w="6910" h="6901" extrusionOk="0">
                  <a:moveTo>
                    <a:pt x="1104" y="2185"/>
                  </a:moveTo>
                  <a:lnTo>
                    <a:pt x="1104" y="2985"/>
                  </a:lnTo>
                  <a:lnTo>
                    <a:pt x="557" y="2590"/>
                  </a:lnTo>
                  <a:cubicBezTo>
                    <a:pt x="780" y="2418"/>
                    <a:pt x="951" y="2297"/>
                    <a:pt x="1104" y="2185"/>
                  </a:cubicBezTo>
                  <a:close/>
                  <a:moveTo>
                    <a:pt x="5818" y="2185"/>
                  </a:moveTo>
                  <a:cubicBezTo>
                    <a:pt x="5959" y="2297"/>
                    <a:pt x="6141" y="2418"/>
                    <a:pt x="6364" y="2590"/>
                  </a:cubicBezTo>
                  <a:lnTo>
                    <a:pt x="5818" y="2985"/>
                  </a:lnTo>
                  <a:lnTo>
                    <a:pt x="5818" y="2185"/>
                  </a:lnTo>
                  <a:close/>
                  <a:moveTo>
                    <a:pt x="5413" y="405"/>
                  </a:moveTo>
                  <a:lnTo>
                    <a:pt x="5413" y="3278"/>
                  </a:lnTo>
                  <a:lnTo>
                    <a:pt x="3896" y="4381"/>
                  </a:lnTo>
                  <a:lnTo>
                    <a:pt x="3582" y="4148"/>
                  </a:lnTo>
                  <a:cubicBezTo>
                    <a:pt x="3546" y="4122"/>
                    <a:pt x="3503" y="4110"/>
                    <a:pt x="3460" y="4110"/>
                  </a:cubicBezTo>
                  <a:cubicBezTo>
                    <a:pt x="3417" y="4110"/>
                    <a:pt x="3374" y="4122"/>
                    <a:pt x="3339" y="4148"/>
                  </a:cubicBezTo>
                  <a:lnTo>
                    <a:pt x="3015" y="4381"/>
                  </a:lnTo>
                  <a:lnTo>
                    <a:pt x="1508" y="3278"/>
                  </a:lnTo>
                  <a:lnTo>
                    <a:pt x="1508" y="405"/>
                  </a:lnTo>
                  <a:close/>
                  <a:moveTo>
                    <a:pt x="416" y="2985"/>
                  </a:moveTo>
                  <a:lnTo>
                    <a:pt x="2671" y="4633"/>
                  </a:lnTo>
                  <a:cubicBezTo>
                    <a:pt x="2570" y="4714"/>
                    <a:pt x="527" y="6211"/>
                    <a:pt x="416" y="6303"/>
                  </a:cubicBezTo>
                  <a:lnTo>
                    <a:pt x="416" y="2985"/>
                  </a:lnTo>
                  <a:close/>
                  <a:moveTo>
                    <a:pt x="6505" y="2985"/>
                  </a:moveTo>
                  <a:lnTo>
                    <a:pt x="6505" y="6303"/>
                  </a:lnTo>
                  <a:cubicBezTo>
                    <a:pt x="6394" y="6211"/>
                    <a:pt x="4341" y="4714"/>
                    <a:pt x="4239" y="4633"/>
                  </a:cubicBezTo>
                  <a:lnTo>
                    <a:pt x="6505" y="2985"/>
                  </a:lnTo>
                  <a:close/>
                  <a:moveTo>
                    <a:pt x="3460" y="4563"/>
                  </a:moveTo>
                  <a:cubicBezTo>
                    <a:pt x="4300" y="5179"/>
                    <a:pt x="5584" y="6120"/>
                    <a:pt x="6090" y="6494"/>
                  </a:cubicBezTo>
                  <a:lnTo>
                    <a:pt x="830" y="6494"/>
                  </a:lnTo>
                  <a:cubicBezTo>
                    <a:pt x="1144" y="6262"/>
                    <a:pt x="3177" y="4775"/>
                    <a:pt x="3460" y="4563"/>
                  </a:cubicBezTo>
                  <a:close/>
                  <a:moveTo>
                    <a:pt x="1306" y="0"/>
                  </a:moveTo>
                  <a:cubicBezTo>
                    <a:pt x="1194" y="0"/>
                    <a:pt x="1104" y="92"/>
                    <a:pt x="1104" y="202"/>
                  </a:cubicBezTo>
                  <a:lnTo>
                    <a:pt x="1104" y="1690"/>
                  </a:lnTo>
                  <a:cubicBezTo>
                    <a:pt x="901" y="1831"/>
                    <a:pt x="587" y="2054"/>
                    <a:pt x="92" y="2418"/>
                  </a:cubicBezTo>
                  <a:cubicBezTo>
                    <a:pt x="41" y="2459"/>
                    <a:pt x="11" y="2519"/>
                    <a:pt x="11" y="2590"/>
                  </a:cubicBezTo>
                  <a:cubicBezTo>
                    <a:pt x="11" y="6899"/>
                    <a:pt x="1" y="6707"/>
                    <a:pt x="11" y="6737"/>
                  </a:cubicBezTo>
                  <a:cubicBezTo>
                    <a:pt x="31" y="6838"/>
                    <a:pt x="112" y="6899"/>
                    <a:pt x="213" y="6899"/>
                  </a:cubicBezTo>
                  <a:cubicBezTo>
                    <a:pt x="2971" y="6899"/>
                    <a:pt x="4564" y="6901"/>
                    <a:pt x="5489" y="6901"/>
                  </a:cubicBezTo>
                  <a:cubicBezTo>
                    <a:pt x="6840" y="6901"/>
                    <a:pt x="6762" y="6897"/>
                    <a:pt x="6798" y="6879"/>
                  </a:cubicBezTo>
                  <a:cubicBezTo>
                    <a:pt x="6859" y="6849"/>
                    <a:pt x="6899" y="6798"/>
                    <a:pt x="6910" y="6737"/>
                  </a:cubicBezTo>
                  <a:lnTo>
                    <a:pt x="6910" y="2560"/>
                  </a:lnTo>
                  <a:cubicBezTo>
                    <a:pt x="6899" y="2509"/>
                    <a:pt x="6870" y="2459"/>
                    <a:pt x="6829" y="2428"/>
                  </a:cubicBezTo>
                  <a:cubicBezTo>
                    <a:pt x="6798" y="2398"/>
                    <a:pt x="6101" y="1892"/>
                    <a:pt x="5818" y="1690"/>
                  </a:cubicBezTo>
                  <a:lnTo>
                    <a:pt x="5818" y="202"/>
                  </a:lnTo>
                  <a:cubicBezTo>
                    <a:pt x="5818" y="92"/>
                    <a:pt x="5726" y="0"/>
                    <a:pt x="56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1"/>
            <p:cNvSpPr/>
            <p:nvPr/>
          </p:nvSpPr>
          <p:spPr>
            <a:xfrm>
              <a:off x="1701874" y="4137791"/>
              <a:ext cx="61793" cy="23766"/>
            </a:xfrm>
            <a:custGeom>
              <a:avLst/>
              <a:gdLst/>
              <a:ahLst/>
              <a:cxnLst/>
              <a:rect l="l" t="t" r="r" b="b"/>
              <a:pathLst>
                <a:path w="1053" h="405" extrusionOk="0">
                  <a:moveTo>
                    <a:pt x="202" y="0"/>
                  </a:moveTo>
                  <a:cubicBezTo>
                    <a:pt x="92" y="0"/>
                    <a:pt x="0" y="91"/>
                    <a:pt x="0" y="202"/>
                  </a:cubicBezTo>
                  <a:cubicBezTo>
                    <a:pt x="0" y="314"/>
                    <a:pt x="92" y="405"/>
                    <a:pt x="202" y="405"/>
                  </a:cubicBezTo>
                  <a:lnTo>
                    <a:pt x="850" y="405"/>
                  </a:lnTo>
                  <a:cubicBezTo>
                    <a:pt x="962" y="405"/>
                    <a:pt x="1052" y="314"/>
                    <a:pt x="1052" y="202"/>
                  </a:cubicBezTo>
                  <a:cubicBezTo>
                    <a:pt x="1052" y="91"/>
                    <a:pt x="962" y="0"/>
                    <a:pt x="8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1"/>
            <p:cNvSpPr/>
            <p:nvPr/>
          </p:nvSpPr>
          <p:spPr>
            <a:xfrm>
              <a:off x="1746414" y="4188786"/>
              <a:ext cx="80160" cy="23825"/>
            </a:xfrm>
            <a:custGeom>
              <a:avLst/>
              <a:gdLst/>
              <a:ahLst/>
              <a:cxnLst/>
              <a:rect l="l" t="t" r="r" b="b"/>
              <a:pathLst>
                <a:path w="1366" h="406" extrusionOk="0">
                  <a:moveTo>
                    <a:pt x="192" y="1"/>
                  </a:moveTo>
                  <a:cubicBezTo>
                    <a:pt x="81" y="1"/>
                    <a:pt x="0" y="92"/>
                    <a:pt x="0" y="203"/>
                  </a:cubicBezTo>
                  <a:cubicBezTo>
                    <a:pt x="0" y="315"/>
                    <a:pt x="81" y="406"/>
                    <a:pt x="192" y="406"/>
                  </a:cubicBezTo>
                  <a:lnTo>
                    <a:pt x="1163" y="406"/>
                  </a:lnTo>
                  <a:cubicBezTo>
                    <a:pt x="1285" y="406"/>
                    <a:pt x="1365" y="315"/>
                    <a:pt x="1365" y="203"/>
                  </a:cubicBezTo>
                  <a:cubicBezTo>
                    <a:pt x="1365" y="92"/>
                    <a:pt x="1285" y="1"/>
                    <a:pt x="11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1"/>
            <p:cNvSpPr/>
            <p:nvPr/>
          </p:nvSpPr>
          <p:spPr>
            <a:xfrm>
              <a:off x="1744595" y="4239311"/>
              <a:ext cx="83153" cy="55455"/>
            </a:xfrm>
            <a:custGeom>
              <a:avLst/>
              <a:gdLst/>
              <a:ahLst/>
              <a:cxnLst/>
              <a:rect l="l" t="t" r="r" b="b"/>
              <a:pathLst>
                <a:path w="1417" h="945" extrusionOk="0">
                  <a:moveTo>
                    <a:pt x="980" y="0"/>
                  </a:moveTo>
                  <a:cubicBezTo>
                    <a:pt x="915" y="0"/>
                    <a:pt x="850" y="33"/>
                    <a:pt x="810" y="101"/>
                  </a:cubicBezTo>
                  <a:lnTo>
                    <a:pt x="648" y="364"/>
                  </a:lnTo>
                  <a:lnTo>
                    <a:pt x="607" y="304"/>
                  </a:lnTo>
                  <a:cubicBezTo>
                    <a:pt x="572" y="243"/>
                    <a:pt x="509" y="213"/>
                    <a:pt x="445" y="213"/>
                  </a:cubicBezTo>
                  <a:cubicBezTo>
                    <a:pt x="380" y="213"/>
                    <a:pt x="314" y="243"/>
                    <a:pt x="274" y="304"/>
                  </a:cubicBezTo>
                  <a:lnTo>
                    <a:pt x="61" y="627"/>
                  </a:lnTo>
                  <a:cubicBezTo>
                    <a:pt x="0" y="718"/>
                    <a:pt x="21" y="850"/>
                    <a:pt x="112" y="911"/>
                  </a:cubicBezTo>
                  <a:cubicBezTo>
                    <a:pt x="150" y="933"/>
                    <a:pt x="191" y="945"/>
                    <a:pt x="230" y="945"/>
                  </a:cubicBezTo>
                  <a:cubicBezTo>
                    <a:pt x="296" y="945"/>
                    <a:pt x="357" y="913"/>
                    <a:pt x="395" y="850"/>
                  </a:cubicBezTo>
                  <a:lnTo>
                    <a:pt x="446" y="779"/>
                  </a:lnTo>
                  <a:lnTo>
                    <a:pt x="497" y="850"/>
                  </a:lnTo>
                  <a:cubicBezTo>
                    <a:pt x="536" y="914"/>
                    <a:pt x="600" y="945"/>
                    <a:pt x="663" y="945"/>
                  </a:cubicBezTo>
                  <a:cubicBezTo>
                    <a:pt x="729" y="945"/>
                    <a:pt x="794" y="912"/>
                    <a:pt x="830" y="850"/>
                  </a:cubicBezTo>
                  <a:lnTo>
                    <a:pt x="1023" y="526"/>
                  </a:lnTo>
                  <a:lnTo>
                    <a:pt x="1053" y="556"/>
                  </a:lnTo>
                  <a:cubicBezTo>
                    <a:pt x="1093" y="597"/>
                    <a:pt x="1146" y="617"/>
                    <a:pt x="1199" y="617"/>
                  </a:cubicBezTo>
                  <a:cubicBezTo>
                    <a:pt x="1253" y="617"/>
                    <a:pt x="1306" y="597"/>
                    <a:pt x="1346" y="556"/>
                  </a:cubicBezTo>
                  <a:cubicBezTo>
                    <a:pt x="1417" y="486"/>
                    <a:pt x="1417" y="354"/>
                    <a:pt x="1346" y="273"/>
                  </a:cubicBezTo>
                  <a:lnTo>
                    <a:pt x="1124" y="61"/>
                  </a:lnTo>
                  <a:cubicBezTo>
                    <a:pt x="1083" y="21"/>
                    <a:pt x="1032" y="0"/>
                    <a:pt x="9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1"/>
            <p:cNvSpPr/>
            <p:nvPr/>
          </p:nvSpPr>
          <p:spPr>
            <a:xfrm>
              <a:off x="1695360" y="4378799"/>
              <a:ext cx="74233" cy="74233"/>
            </a:xfrm>
            <a:custGeom>
              <a:avLst/>
              <a:gdLst/>
              <a:ahLst/>
              <a:cxnLst/>
              <a:rect l="l" t="t" r="r" b="b"/>
              <a:pathLst>
                <a:path w="1265" h="1265" extrusionOk="0">
                  <a:moveTo>
                    <a:pt x="637" y="395"/>
                  </a:moveTo>
                  <a:cubicBezTo>
                    <a:pt x="759" y="395"/>
                    <a:pt x="870" y="506"/>
                    <a:pt x="870" y="627"/>
                  </a:cubicBezTo>
                  <a:cubicBezTo>
                    <a:pt x="870" y="759"/>
                    <a:pt x="759" y="860"/>
                    <a:pt x="637" y="860"/>
                  </a:cubicBezTo>
                  <a:cubicBezTo>
                    <a:pt x="506" y="860"/>
                    <a:pt x="405" y="759"/>
                    <a:pt x="405" y="627"/>
                  </a:cubicBezTo>
                  <a:cubicBezTo>
                    <a:pt x="405" y="506"/>
                    <a:pt x="506" y="395"/>
                    <a:pt x="637" y="395"/>
                  </a:cubicBezTo>
                  <a:close/>
                  <a:moveTo>
                    <a:pt x="637" y="0"/>
                  </a:moveTo>
                  <a:cubicBezTo>
                    <a:pt x="284" y="0"/>
                    <a:pt x="0" y="283"/>
                    <a:pt x="0" y="627"/>
                  </a:cubicBezTo>
                  <a:cubicBezTo>
                    <a:pt x="0" y="982"/>
                    <a:pt x="284" y="1265"/>
                    <a:pt x="637" y="1265"/>
                  </a:cubicBezTo>
                  <a:cubicBezTo>
                    <a:pt x="981" y="1265"/>
                    <a:pt x="1264" y="982"/>
                    <a:pt x="1264" y="627"/>
                  </a:cubicBezTo>
                  <a:cubicBezTo>
                    <a:pt x="1264" y="283"/>
                    <a:pt x="981" y="0"/>
                    <a:pt x="6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1"/>
            <p:cNvSpPr/>
            <p:nvPr/>
          </p:nvSpPr>
          <p:spPr>
            <a:xfrm>
              <a:off x="1637147" y="4163318"/>
              <a:ext cx="82566" cy="131214"/>
            </a:xfrm>
            <a:custGeom>
              <a:avLst/>
              <a:gdLst/>
              <a:ahLst/>
              <a:cxnLst/>
              <a:rect l="l" t="t" r="r" b="b"/>
              <a:pathLst>
                <a:path w="1407" h="2236" extrusionOk="0">
                  <a:moveTo>
                    <a:pt x="648" y="0"/>
                  </a:moveTo>
                  <a:cubicBezTo>
                    <a:pt x="537" y="0"/>
                    <a:pt x="446" y="91"/>
                    <a:pt x="446" y="203"/>
                  </a:cubicBezTo>
                  <a:lnTo>
                    <a:pt x="446" y="233"/>
                  </a:lnTo>
                  <a:cubicBezTo>
                    <a:pt x="82" y="365"/>
                    <a:pt x="1" y="860"/>
                    <a:pt x="284" y="1082"/>
                  </a:cubicBezTo>
                  <a:cubicBezTo>
                    <a:pt x="406" y="1174"/>
                    <a:pt x="577" y="1244"/>
                    <a:pt x="739" y="1305"/>
                  </a:cubicBezTo>
                  <a:cubicBezTo>
                    <a:pt x="840" y="1336"/>
                    <a:pt x="851" y="1406"/>
                    <a:pt x="840" y="1467"/>
                  </a:cubicBezTo>
                  <a:cubicBezTo>
                    <a:pt x="830" y="1527"/>
                    <a:pt x="779" y="1629"/>
                    <a:pt x="648" y="1629"/>
                  </a:cubicBezTo>
                  <a:cubicBezTo>
                    <a:pt x="516" y="1629"/>
                    <a:pt x="486" y="1619"/>
                    <a:pt x="385" y="1558"/>
                  </a:cubicBezTo>
                  <a:cubicBezTo>
                    <a:pt x="353" y="1537"/>
                    <a:pt x="315" y="1527"/>
                    <a:pt x="278" y="1527"/>
                  </a:cubicBezTo>
                  <a:cubicBezTo>
                    <a:pt x="210" y="1527"/>
                    <a:pt x="141" y="1560"/>
                    <a:pt x="102" y="1619"/>
                  </a:cubicBezTo>
                  <a:cubicBezTo>
                    <a:pt x="41" y="1710"/>
                    <a:pt x="71" y="1831"/>
                    <a:pt x="163" y="1892"/>
                  </a:cubicBezTo>
                  <a:cubicBezTo>
                    <a:pt x="274" y="1963"/>
                    <a:pt x="355" y="2003"/>
                    <a:pt x="446" y="2013"/>
                  </a:cubicBezTo>
                  <a:lnTo>
                    <a:pt x="446" y="2033"/>
                  </a:lnTo>
                  <a:cubicBezTo>
                    <a:pt x="446" y="2145"/>
                    <a:pt x="537" y="2236"/>
                    <a:pt x="648" y="2236"/>
                  </a:cubicBezTo>
                  <a:cubicBezTo>
                    <a:pt x="759" y="2236"/>
                    <a:pt x="851" y="2145"/>
                    <a:pt x="851" y="2033"/>
                  </a:cubicBezTo>
                  <a:lnTo>
                    <a:pt x="851" y="1993"/>
                  </a:lnTo>
                  <a:cubicBezTo>
                    <a:pt x="1346" y="1821"/>
                    <a:pt x="1407" y="1113"/>
                    <a:pt x="881" y="921"/>
                  </a:cubicBezTo>
                  <a:cubicBezTo>
                    <a:pt x="749" y="880"/>
                    <a:pt x="608" y="819"/>
                    <a:pt x="527" y="759"/>
                  </a:cubicBezTo>
                  <a:cubicBezTo>
                    <a:pt x="527" y="759"/>
                    <a:pt x="516" y="729"/>
                    <a:pt x="527" y="698"/>
                  </a:cubicBezTo>
                  <a:cubicBezTo>
                    <a:pt x="527" y="678"/>
                    <a:pt x="537" y="628"/>
                    <a:pt x="597" y="607"/>
                  </a:cubicBezTo>
                  <a:cubicBezTo>
                    <a:pt x="634" y="596"/>
                    <a:pt x="665" y="592"/>
                    <a:pt x="692" y="592"/>
                  </a:cubicBezTo>
                  <a:cubicBezTo>
                    <a:pt x="759" y="592"/>
                    <a:pt x="793" y="620"/>
                    <a:pt x="800" y="628"/>
                  </a:cubicBezTo>
                  <a:cubicBezTo>
                    <a:pt x="841" y="669"/>
                    <a:pt x="897" y="690"/>
                    <a:pt x="950" y="690"/>
                  </a:cubicBezTo>
                  <a:cubicBezTo>
                    <a:pt x="1000" y="690"/>
                    <a:pt x="1049" y="672"/>
                    <a:pt x="1083" y="637"/>
                  </a:cubicBezTo>
                  <a:cubicBezTo>
                    <a:pt x="1164" y="556"/>
                    <a:pt x="1164" y="425"/>
                    <a:pt x="1093" y="344"/>
                  </a:cubicBezTo>
                  <a:cubicBezTo>
                    <a:pt x="1033" y="293"/>
                    <a:pt x="952" y="243"/>
                    <a:pt x="851" y="212"/>
                  </a:cubicBezTo>
                  <a:lnTo>
                    <a:pt x="851" y="203"/>
                  </a:lnTo>
                  <a:cubicBezTo>
                    <a:pt x="851" y="91"/>
                    <a:pt x="759" y="0"/>
                    <a:pt x="6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835;p41">
            <a:extLst>
              <a:ext uri="{FF2B5EF4-FFF2-40B4-BE49-F238E27FC236}">
                <a16:creationId xmlns:a16="http://schemas.microsoft.com/office/drawing/2014/main" id="{39CCC6C2-E512-241E-30D7-E53DD2DF3414}"/>
              </a:ext>
            </a:extLst>
          </p:cNvPr>
          <p:cNvGrpSpPr/>
          <p:nvPr/>
        </p:nvGrpSpPr>
        <p:grpSpPr>
          <a:xfrm>
            <a:off x="-157287" y="745984"/>
            <a:ext cx="735583" cy="774316"/>
            <a:chOff x="1856136" y="1549944"/>
            <a:chExt cx="306652" cy="312583"/>
          </a:xfrm>
        </p:grpSpPr>
        <p:sp>
          <p:nvSpPr>
            <p:cNvPr id="3" name="Google Shape;836;p41">
              <a:extLst>
                <a:ext uri="{FF2B5EF4-FFF2-40B4-BE49-F238E27FC236}">
                  <a16:creationId xmlns:a16="http://schemas.microsoft.com/office/drawing/2014/main" id="{1CC78EFA-3C77-0022-B90C-68B0BD64C2E9}"/>
                </a:ext>
              </a:extLst>
            </p:cNvPr>
            <p:cNvSpPr/>
            <p:nvPr/>
          </p:nvSpPr>
          <p:spPr>
            <a:xfrm>
              <a:off x="1856136" y="1549944"/>
              <a:ext cx="306652" cy="312583"/>
            </a:xfrm>
            <a:custGeom>
              <a:avLst/>
              <a:gdLst/>
              <a:ahLst/>
              <a:cxnLst/>
              <a:rect l="l" t="t" r="r" b="b"/>
              <a:pathLst>
                <a:path w="9773" h="9962" extrusionOk="0">
                  <a:moveTo>
                    <a:pt x="7598" y="3649"/>
                  </a:moveTo>
                  <a:lnTo>
                    <a:pt x="6931" y="4206"/>
                  </a:lnTo>
                  <a:cubicBezTo>
                    <a:pt x="6951" y="4155"/>
                    <a:pt x="6971" y="4105"/>
                    <a:pt x="6981" y="4054"/>
                  </a:cubicBezTo>
                  <a:cubicBezTo>
                    <a:pt x="7062" y="3943"/>
                    <a:pt x="7143" y="3862"/>
                    <a:pt x="7244" y="3801"/>
                  </a:cubicBezTo>
                  <a:cubicBezTo>
                    <a:pt x="7355" y="3720"/>
                    <a:pt x="7477" y="3680"/>
                    <a:pt x="7598" y="3649"/>
                  </a:cubicBezTo>
                  <a:close/>
                  <a:moveTo>
                    <a:pt x="5039" y="4246"/>
                  </a:moveTo>
                  <a:lnTo>
                    <a:pt x="4827" y="4853"/>
                  </a:lnTo>
                  <a:lnTo>
                    <a:pt x="4614" y="4287"/>
                  </a:lnTo>
                  <a:cubicBezTo>
                    <a:pt x="4654" y="4276"/>
                    <a:pt x="4685" y="4267"/>
                    <a:pt x="4715" y="4267"/>
                  </a:cubicBezTo>
                  <a:cubicBezTo>
                    <a:pt x="4827" y="4256"/>
                    <a:pt x="4928" y="4246"/>
                    <a:pt x="5039" y="4246"/>
                  </a:cubicBezTo>
                  <a:close/>
                  <a:moveTo>
                    <a:pt x="5002" y="0"/>
                  </a:moveTo>
                  <a:cubicBezTo>
                    <a:pt x="4913" y="0"/>
                    <a:pt x="4824" y="3"/>
                    <a:pt x="4735" y="8"/>
                  </a:cubicBezTo>
                  <a:cubicBezTo>
                    <a:pt x="4179" y="38"/>
                    <a:pt x="3633" y="160"/>
                    <a:pt x="3117" y="382"/>
                  </a:cubicBezTo>
                  <a:cubicBezTo>
                    <a:pt x="2611" y="594"/>
                    <a:pt x="2145" y="878"/>
                    <a:pt x="1731" y="1242"/>
                  </a:cubicBezTo>
                  <a:cubicBezTo>
                    <a:pt x="1316" y="1616"/>
                    <a:pt x="962" y="2041"/>
                    <a:pt x="679" y="2516"/>
                  </a:cubicBezTo>
                  <a:cubicBezTo>
                    <a:pt x="426" y="2952"/>
                    <a:pt x="234" y="3427"/>
                    <a:pt x="122" y="3923"/>
                  </a:cubicBezTo>
                  <a:lnTo>
                    <a:pt x="113" y="3923"/>
                  </a:lnTo>
                  <a:cubicBezTo>
                    <a:pt x="21" y="4074"/>
                    <a:pt x="1" y="4246"/>
                    <a:pt x="41" y="4418"/>
                  </a:cubicBezTo>
                  <a:cubicBezTo>
                    <a:pt x="82" y="4590"/>
                    <a:pt x="183" y="4732"/>
                    <a:pt x="335" y="4823"/>
                  </a:cubicBezTo>
                  <a:lnTo>
                    <a:pt x="2631" y="6209"/>
                  </a:lnTo>
                  <a:lnTo>
                    <a:pt x="2257" y="6259"/>
                  </a:lnTo>
                  <a:cubicBezTo>
                    <a:pt x="1943" y="6300"/>
                    <a:pt x="1711" y="6563"/>
                    <a:pt x="1721" y="6877"/>
                  </a:cubicBezTo>
                  <a:lnTo>
                    <a:pt x="1781" y="9365"/>
                  </a:lnTo>
                  <a:cubicBezTo>
                    <a:pt x="1792" y="9537"/>
                    <a:pt x="1862" y="9698"/>
                    <a:pt x="1984" y="9810"/>
                  </a:cubicBezTo>
                  <a:cubicBezTo>
                    <a:pt x="2105" y="9911"/>
                    <a:pt x="2247" y="9961"/>
                    <a:pt x="2399" y="9961"/>
                  </a:cubicBezTo>
                  <a:lnTo>
                    <a:pt x="2449" y="9961"/>
                  </a:lnTo>
                  <a:lnTo>
                    <a:pt x="4411" y="9770"/>
                  </a:lnTo>
                  <a:cubicBezTo>
                    <a:pt x="4462" y="9790"/>
                    <a:pt x="4523" y="9790"/>
                    <a:pt x="4573" y="9790"/>
                  </a:cubicBezTo>
                  <a:lnTo>
                    <a:pt x="4624" y="9790"/>
                  </a:lnTo>
                  <a:cubicBezTo>
                    <a:pt x="4705" y="9790"/>
                    <a:pt x="4776" y="9770"/>
                    <a:pt x="4847" y="9729"/>
                  </a:cubicBezTo>
                  <a:lnTo>
                    <a:pt x="8347" y="9395"/>
                  </a:lnTo>
                  <a:cubicBezTo>
                    <a:pt x="8509" y="9385"/>
                    <a:pt x="8660" y="9304"/>
                    <a:pt x="8761" y="9172"/>
                  </a:cubicBezTo>
                  <a:cubicBezTo>
                    <a:pt x="8862" y="9041"/>
                    <a:pt x="8913" y="8879"/>
                    <a:pt x="8893" y="8718"/>
                  </a:cubicBezTo>
                  <a:lnTo>
                    <a:pt x="8559" y="6027"/>
                  </a:lnTo>
                  <a:cubicBezTo>
                    <a:pt x="8539" y="5865"/>
                    <a:pt x="8448" y="5713"/>
                    <a:pt x="8327" y="5622"/>
                  </a:cubicBezTo>
                  <a:cubicBezTo>
                    <a:pt x="8220" y="5541"/>
                    <a:pt x="8095" y="5492"/>
                    <a:pt x="7966" y="5492"/>
                  </a:cubicBezTo>
                  <a:cubicBezTo>
                    <a:pt x="7934" y="5492"/>
                    <a:pt x="7903" y="5495"/>
                    <a:pt x="7871" y="5501"/>
                  </a:cubicBezTo>
                  <a:lnTo>
                    <a:pt x="7315" y="5571"/>
                  </a:lnTo>
                  <a:lnTo>
                    <a:pt x="9460" y="3791"/>
                  </a:lnTo>
                  <a:cubicBezTo>
                    <a:pt x="9732" y="3568"/>
                    <a:pt x="9773" y="3154"/>
                    <a:pt x="9550" y="2880"/>
                  </a:cubicBezTo>
                  <a:cubicBezTo>
                    <a:pt x="9530" y="2860"/>
                    <a:pt x="9520" y="2850"/>
                    <a:pt x="9510" y="2830"/>
                  </a:cubicBezTo>
                  <a:cubicBezTo>
                    <a:pt x="9439" y="2689"/>
                    <a:pt x="9358" y="2547"/>
                    <a:pt x="9267" y="2405"/>
                  </a:cubicBezTo>
                  <a:lnTo>
                    <a:pt x="9267" y="2395"/>
                  </a:lnTo>
                  <a:cubicBezTo>
                    <a:pt x="8781" y="1637"/>
                    <a:pt x="8114" y="1009"/>
                    <a:pt x="7325" y="585"/>
                  </a:cubicBezTo>
                  <a:cubicBezTo>
                    <a:pt x="6606" y="202"/>
                    <a:pt x="5804" y="0"/>
                    <a:pt x="5002" y="0"/>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837;p41">
              <a:extLst>
                <a:ext uri="{FF2B5EF4-FFF2-40B4-BE49-F238E27FC236}">
                  <a16:creationId xmlns:a16="http://schemas.microsoft.com/office/drawing/2014/main" id="{2A00E4AA-B90D-EFED-67DF-8D8F769A19BC}"/>
                </a:ext>
              </a:extLst>
            </p:cNvPr>
            <p:cNvSpPr/>
            <p:nvPr/>
          </p:nvSpPr>
          <p:spPr>
            <a:xfrm>
              <a:off x="1877096" y="1608557"/>
              <a:ext cx="262849" cy="78444"/>
            </a:xfrm>
            <a:custGeom>
              <a:avLst/>
              <a:gdLst/>
              <a:ahLst/>
              <a:cxnLst/>
              <a:rect l="l" t="t" r="r" b="b"/>
              <a:pathLst>
                <a:path w="8377" h="2500" extrusionOk="0">
                  <a:moveTo>
                    <a:pt x="6717" y="1"/>
                  </a:moveTo>
                  <a:lnTo>
                    <a:pt x="861" y="740"/>
                  </a:lnTo>
                  <a:cubicBezTo>
                    <a:pt x="578" y="1286"/>
                    <a:pt x="284" y="1842"/>
                    <a:pt x="1" y="2399"/>
                  </a:cubicBezTo>
                  <a:cubicBezTo>
                    <a:pt x="179" y="2309"/>
                    <a:pt x="586" y="2129"/>
                    <a:pt x="1111" y="2129"/>
                  </a:cubicBezTo>
                  <a:cubicBezTo>
                    <a:pt x="1240" y="2129"/>
                    <a:pt x="1376" y="2140"/>
                    <a:pt x="1518" y="2166"/>
                  </a:cubicBezTo>
                  <a:cubicBezTo>
                    <a:pt x="1902" y="2237"/>
                    <a:pt x="2196" y="2378"/>
                    <a:pt x="2378" y="2500"/>
                  </a:cubicBezTo>
                  <a:cubicBezTo>
                    <a:pt x="2590" y="2318"/>
                    <a:pt x="3136" y="1903"/>
                    <a:pt x="3966" y="1792"/>
                  </a:cubicBezTo>
                  <a:cubicBezTo>
                    <a:pt x="4110" y="1772"/>
                    <a:pt x="4249" y="1764"/>
                    <a:pt x="4380" y="1764"/>
                  </a:cubicBezTo>
                  <a:cubicBezTo>
                    <a:pt x="5002" y="1764"/>
                    <a:pt x="5467" y="1953"/>
                    <a:pt x="5676" y="2044"/>
                  </a:cubicBezTo>
                  <a:cubicBezTo>
                    <a:pt x="5787" y="1852"/>
                    <a:pt x="5959" y="1610"/>
                    <a:pt x="6242" y="1417"/>
                  </a:cubicBezTo>
                  <a:cubicBezTo>
                    <a:pt x="6552" y="1210"/>
                    <a:pt x="6891" y="1141"/>
                    <a:pt x="7205" y="1141"/>
                  </a:cubicBezTo>
                  <a:cubicBezTo>
                    <a:pt x="7813" y="1141"/>
                    <a:pt x="8330" y="1401"/>
                    <a:pt x="8376" y="1428"/>
                  </a:cubicBezTo>
                  <a:lnTo>
                    <a:pt x="8083" y="861"/>
                  </a:lnTo>
                  <a:lnTo>
                    <a:pt x="6717" y="1"/>
                  </a:ln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838;p41">
              <a:extLst>
                <a:ext uri="{FF2B5EF4-FFF2-40B4-BE49-F238E27FC236}">
                  <a16:creationId xmlns:a16="http://schemas.microsoft.com/office/drawing/2014/main" id="{AD0A7DF4-4B9E-7FD2-0DAE-AD2AC00EF20C}"/>
                </a:ext>
              </a:extLst>
            </p:cNvPr>
            <p:cNvSpPr/>
            <p:nvPr/>
          </p:nvSpPr>
          <p:spPr>
            <a:xfrm>
              <a:off x="1877096" y="1569053"/>
              <a:ext cx="262849" cy="114779"/>
            </a:xfrm>
            <a:custGeom>
              <a:avLst/>
              <a:gdLst/>
              <a:ahLst/>
              <a:cxnLst/>
              <a:rect l="l" t="t" r="r" b="b"/>
              <a:pathLst>
                <a:path w="8377" h="3658" extrusionOk="0">
                  <a:moveTo>
                    <a:pt x="4313" y="0"/>
                  </a:moveTo>
                  <a:cubicBezTo>
                    <a:pt x="4241" y="0"/>
                    <a:pt x="4170" y="2"/>
                    <a:pt x="4098" y="6"/>
                  </a:cubicBezTo>
                  <a:cubicBezTo>
                    <a:pt x="2105" y="117"/>
                    <a:pt x="396" y="1614"/>
                    <a:pt x="1" y="3658"/>
                  </a:cubicBezTo>
                  <a:cubicBezTo>
                    <a:pt x="92" y="3465"/>
                    <a:pt x="476" y="2767"/>
                    <a:pt x="1326" y="2433"/>
                  </a:cubicBezTo>
                  <a:cubicBezTo>
                    <a:pt x="1667" y="2298"/>
                    <a:pt x="1987" y="2259"/>
                    <a:pt x="2247" y="2259"/>
                  </a:cubicBezTo>
                  <a:cubicBezTo>
                    <a:pt x="2474" y="2259"/>
                    <a:pt x="2654" y="2289"/>
                    <a:pt x="2763" y="2312"/>
                  </a:cubicBezTo>
                  <a:cubicBezTo>
                    <a:pt x="2853" y="2201"/>
                    <a:pt x="3339" y="1655"/>
                    <a:pt x="4168" y="1574"/>
                  </a:cubicBezTo>
                  <a:cubicBezTo>
                    <a:pt x="4233" y="1568"/>
                    <a:pt x="4296" y="1565"/>
                    <a:pt x="4357" y="1565"/>
                  </a:cubicBezTo>
                  <a:cubicBezTo>
                    <a:pt x="5044" y="1565"/>
                    <a:pt x="5514" y="1906"/>
                    <a:pt x="5635" y="1999"/>
                  </a:cubicBezTo>
                  <a:cubicBezTo>
                    <a:pt x="5805" y="1914"/>
                    <a:pt x="6144" y="1780"/>
                    <a:pt x="6588" y="1780"/>
                  </a:cubicBezTo>
                  <a:cubicBezTo>
                    <a:pt x="6674" y="1780"/>
                    <a:pt x="6765" y="1785"/>
                    <a:pt x="6859" y="1796"/>
                  </a:cubicBezTo>
                  <a:cubicBezTo>
                    <a:pt x="7760" y="1907"/>
                    <a:pt x="8275" y="2545"/>
                    <a:pt x="8376" y="2687"/>
                  </a:cubicBezTo>
                  <a:cubicBezTo>
                    <a:pt x="7648" y="1044"/>
                    <a:pt x="6042" y="0"/>
                    <a:pt x="4313" y="0"/>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39;p41">
              <a:extLst>
                <a:ext uri="{FF2B5EF4-FFF2-40B4-BE49-F238E27FC236}">
                  <a16:creationId xmlns:a16="http://schemas.microsoft.com/office/drawing/2014/main" id="{B3914A55-4E08-A8D5-FB2C-0E2A954C4EC9}"/>
                </a:ext>
              </a:extLst>
            </p:cNvPr>
            <p:cNvSpPr/>
            <p:nvPr/>
          </p:nvSpPr>
          <p:spPr>
            <a:xfrm>
              <a:off x="1875841" y="1652141"/>
              <a:ext cx="265705" cy="111673"/>
            </a:xfrm>
            <a:custGeom>
              <a:avLst/>
              <a:gdLst/>
              <a:ahLst/>
              <a:cxnLst/>
              <a:rect l="l" t="t" r="r" b="b"/>
              <a:pathLst>
                <a:path w="8468" h="3559" extrusionOk="0">
                  <a:moveTo>
                    <a:pt x="8422" y="1"/>
                  </a:moveTo>
                  <a:cubicBezTo>
                    <a:pt x="8412" y="1"/>
                    <a:pt x="8401" y="3"/>
                    <a:pt x="8396" y="8"/>
                  </a:cubicBezTo>
                  <a:lnTo>
                    <a:pt x="4199" y="3478"/>
                  </a:lnTo>
                  <a:lnTo>
                    <a:pt x="61" y="969"/>
                  </a:lnTo>
                  <a:cubicBezTo>
                    <a:pt x="55" y="966"/>
                    <a:pt x="50" y="965"/>
                    <a:pt x="45" y="965"/>
                  </a:cubicBezTo>
                  <a:cubicBezTo>
                    <a:pt x="30" y="965"/>
                    <a:pt x="18" y="975"/>
                    <a:pt x="11" y="989"/>
                  </a:cubicBezTo>
                  <a:cubicBezTo>
                    <a:pt x="0" y="999"/>
                    <a:pt x="0" y="1030"/>
                    <a:pt x="20" y="1040"/>
                  </a:cubicBezTo>
                  <a:lnTo>
                    <a:pt x="4188" y="3559"/>
                  </a:lnTo>
                  <a:lnTo>
                    <a:pt x="4208" y="3559"/>
                  </a:lnTo>
                  <a:cubicBezTo>
                    <a:pt x="4208" y="3559"/>
                    <a:pt x="4219" y="3559"/>
                    <a:pt x="4228" y="3548"/>
                  </a:cubicBezTo>
                  <a:lnTo>
                    <a:pt x="8447" y="69"/>
                  </a:lnTo>
                  <a:cubicBezTo>
                    <a:pt x="8457" y="48"/>
                    <a:pt x="8467" y="28"/>
                    <a:pt x="8447" y="8"/>
                  </a:cubicBezTo>
                  <a:cubicBezTo>
                    <a:pt x="8442" y="3"/>
                    <a:pt x="8432" y="1"/>
                    <a:pt x="8422"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40;p41">
              <a:extLst>
                <a:ext uri="{FF2B5EF4-FFF2-40B4-BE49-F238E27FC236}">
                  <a16:creationId xmlns:a16="http://schemas.microsoft.com/office/drawing/2014/main" id="{FA209248-539F-89AA-6CDA-B49DC7541DE9}"/>
                </a:ext>
              </a:extLst>
            </p:cNvPr>
            <p:cNvSpPr/>
            <p:nvPr/>
          </p:nvSpPr>
          <p:spPr>
            <a:xfrm>
              <a:off x="1962506" y="1630365"/>
              <a:ext cx="92689" cy="133449"/>
            </a:xfrm>
            <a:custGeom>
              <a:avLst/>
              <a:gdLst/>
              <a:ahLst/>
              <a:cxnLst/>
              <a:rect l="l" t="t" r="r" b="b"/>
              <a:pathLst>
                <a:path w="2954" h="4253" extrusionOk="0">
                  <a:moveTo>
                    <a:pt x="2907" y="0"/>
                  </a:moveTo>
                  <a:cubicBezTo>
                    <a:pt x="2893" y="0"/>
                    <a:pt x="2880" y="10"/>
                    <a:pt x="2873" y="24"/>
                  </a:cubicBezTo>
                  <a:lnTo>
                    <a:pt x="1446" y="4101"/>
                  </a:lnTo>
                  <a:lnTo>
                    <a:pt x="81" y="348"/>
                  </a:lnTo>
                  <a:cubicBezTo>
                    <a:pt x="71" y="328"/>
                    <a:pt x="50" y="317"/>
                    <a:pt x="30" y="317"/>
                  </a:cubicBezTo>
                  <a:cubicBezTo>
                    <a:pt x="10" y="328"/>
                    <a:pt x="0" y="348"/>
                    <a:pt x="10" y="368"/>
                  </a:cubicBezTo>
                  <a:lnTo>
                    <a:pt x="1406" y="4233"/>
                  </a:lnTo>
                  <a:cubicBezTo>
                    <a:pt x="1416" y="4242"/>
                    <a:pt x="1426" y="4253"/>
                    <a:pt x="1446" y="4253"/>
                  </a:cubicBezTo>
                  <a:cubicBezTo>
                    <a:pt x="1457" y="4253"/>
                    <a:pt x="1477" y="4242"/>
                    <a:pt x="1477" y="4233"/>
                  </a:cubicBezTo>
                  <a:lnTo>
                    <a:pt x="2943" y="54"/>
                  </a:lnTo>
                  <a:cubicBezTo>
                    <a:pt x="2954" y="34"/>
                    <a:pt x="2943" y="14"/>
                    <a:pt x="2923" y="4"/>
                  </a:cubicBezTo>
                  <a:cubicBezTo>
                    <a:pt x="2918" y="1"/>
                    <a:pt x="2912" y="0"/>
                    <a:pt x="2907"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41;p41">
              <a:extLst>
                <a:ext uri="{FF2B5EF4-FFF2-40B4-BE49-F238E27FC236}">
                  <a16:creationId xmlns:a16="http://schemas.microsoft.com/office/drawing/2014/main" id="{64A505C1-09DC-7CBD-8189-842A48127BC7}"/>
                </a:ext>
              </a:extLst>
            </p:cNvPr>
            <p:cNvSpPr/>
            <p:nvPr/>
          </p:nvSpPr>
          <p:spPr>
            <a:xfrm>
              <a:off x="1950112" y="1671532"/>
              <a:ext cx="106683" cy="92281"/>
            </a:xfrm>
            <a:custGeom>
              <a:avLst/>
              <a:gdLst/>
              <a:ahLst/>
              <a:cxnLst/>
              <a:rect l="l" t="t" r="r" b="b"/>
              <a:pathLst>
                <a:path w="3400" h="2941" extrusionOk="0">
                  <a:moveTo>
                    <a:pt x="3344" y="0"/>
                  </a:moveTo>
                  <a:cubicBezTo>
                    <a:pt x="3334" y="0"/>
                    <a:pt x="3324" y="5"/>
                    <a:pt x="3318" y="17"/>
                  </a:cubicBezTo>
                  <a:lnTo>
                    <a:pt x="1832" y="2829"/>
                  </a:lnTo>
                  <a:lnTo>
                    <a:pt x="81" y="473"/>
                  </a:lnTo>
                  <a:cubicBezTo>
                    <a:pt x="69" y="461"/>
                    <a:pt x="57" y="456"/>
                    <a:pt x="45" y="456"/>
                  </a:cubicBezTo>
                  <a:cubicBezTo>
                    <a:pt x="37" y="456"/>
                    <a:pt x="29" y="458"/>
                    <a:pt x="20" y="462"/>
                  </a:cubicBezTo>
                  <a:cubicBezTo>
                    <a:pt x="11" y="473"/>
                    <a:pt x="0" y="503"/>
                    <a:pt x="20" y="513"/>
                  </a:cubicBezTo>
                  <a:lnTo>
                    <a:pt x="1811" y="2930"/>
                  </a:lnTo>
                  <a:cubicBezTo>
                    <a:pt x="1811" y="2941"/>
                    <a:pt x="1821" y="2941"/>
                    <a:pt x="1841" y="2941"/>
                  </a:cubicBezTo>
                  <a:cubicBezTo>
                    <a:pt x="1852" y="2941"/>
                    <a:pt x="1861" y="2930"/>
                    <a:pt x="1872" y="2921"/>
                  </a:cubicBezTo>
                  <a:lnTo>
                    <a:pt x="3389" y="57"/>
                  </a:lnTo>
                  <a:cubicBezTo>
                    <a:pt x="3399" y="37"/>
                    <a:pt x="3389" y="17"/>
                    <a:pt x="3369" y="7"/>
                  </a:cubicBezTo>
                  <a:cubicBezTo>
                    <a:pt x="3361" y="3"/>
                    <a:pt x="3352" y="0"/>
                    <a:pt x="3344"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42;p41">
              <a:extLst>
                <a:ext uri="{FF2B5EF4-FFF2-40B4-BE49-F238E27FC236}">
                  <a16:creationId xmlns:a16="http://schemas.microsoft.com/office/drawing/2014/main" id="{0EA4097F-ADB7-74BD-EDC5-D9B2E26DF298}"/>
                </a:ext>
              </a:extLst>
            </p:cNvPr>
            <p:cNvSpPr/>
            <p:nvPr/>
          </p:nvSpPr>
          <p:spPr>
            <a:xfrm>
              <a:off x="1929497" y="1741567"/>
              <a:ext cx="186665" cy="101914"/>
            </a:xfrm>
            <a:custGeom>
              <a:avLst/>
              <a:gdLst/>
              <a:ahLst/>
              <a:cxnLst/>
              <a:rect l="l" t="t" r="r" b="b"/>
              <a:pathLst>
                <a:path w="5949" h="3248" extrusionOk="0">
                  <a:moveTo>
                    <a:pt x="5614" y="1"/>
                  </a:moveTo>
                  <a:lnTo>
                    <a:pt x="0" y="759"/>
                  </a:lnTo>
                  <a:lnTo>
                    <a:pt x="61" y="3247"/>
                  </a:lnTo>
                  <a:lnTo>
                    <a:pt x="5948" y="2681"/>
                  </a:lnTo>
                  <a:lnTo>
                    <a:pt x="56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43;p41">
              <a:extLst>
                <a:ext uri="{FF2B5EF4-FFF2-40B4-BE49-F238E27FC236}">
                  <a16:creationId xmlns:a16="http://schemas.microsoft.com/office/drawing/2014/main" id="{121609F8-4B4C-6D11-18EC-5070A7187AE1}"/>
                </a:ext>
              </a:extLst>
            </p:cNvPr>
            <p:cNvSpPr/>
            <p:nvPr/>
          </p:nvSpPr>
          <p:spPr>
            <a:xfrm>
              <a:off x="1929497" y="1756189"/>
              <a:ext cx="70160" cy="87292"/>
            </a:xfrm>
            <a:custGeom>
              <a:avLst/>
              <a:gdLst/>
              <a:ahLst/>
              <a:cxnLst/>
              <a:rect l="l" t="t" r="r" b="b"/>
              <a:pathLst>
                <a:path w="2236" h="2782" extrusionOk="0">
                  <a:moveTo>
                    <a:pt x="2124" y="0"/>
                  </a:moveTo>
                  <a:lnTo>
                    <a:pt x="0" y="293"/>
                  </a:lnTo>
                  <a:lnTo>
                    <a:pt x="61" y="2781"/>
                  </a:lnTo>
                  <a:lnTo>
                    <a:pt x="2235" y="2569"/>
                  </a:lnTo>
                  <a:lnTo>
                    <a:pt x="21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44;p41">
              <a:extLst>
                <a:ext uri="{FF2B5EF4-FFF2-40B4-BE49-F238E27FC236}">
                  <a16:creationId xmlns:a16="http://schemas.microsoft.com/office/drawing/2014/main" id="{3C91B49B-7722-D5FF-41C3-5E932F2BBEDF}"/>
                </a:ext>
              </a:extLst>
            </p:cNvPr>
            <p:cNvSpPr/>
            <p:nvPr/>
          </p:nvSpPr>
          <p:spPr>
            <a:xfrm>
              <a:off x="1994856" y="1754902"/>
              <a:ext cx="6056" cy="83182"/>
            </a:xfrm>
            <a:custGeom>
              <a:avLst/>
              <a:gdLst/>
              <a:ahLst/>
              <a:cxnLst/>
              <a:rect l="l" t="t" r="r" b="b"/>
              <a:pathLst>
                <a:path w="193" h="2651" extrusionOk="0">
                  <a:moveTo>
                    <a:pt x="31" y="1"/>
                  </a:moveTo>
                  <a:cubicBezTo>
                    <a:pt x="11" y="10"/>
                    <a:pt x="1" y="21"/>
                    <a:pt x="1" y="41"/>
                  </a:cubicBezTo>
                  <a:lnTo>
                    <a:pt x="112" y="2610"/>
                  </a:lnTo>
                  <a:cubicBezTo>
                    <a:pt x="112" y="2631"/>
                    <a:pt x="132" y="2651"/>
                    <a:pt x="152" y="2651"/>
                  </a:cubicBezTo>
                  <a:cubicBezTo>
                    <a:pt x="172" y="2651"/>
                    <a:pt x="193" y="2631"/>
                    <a:pt x="193" y="2610"/>
                  </a:cubicBezTo>
                  <a:lnTo>
                    <a:pt x="71" y="41"/>
                  </a:lnTo>
                  <a:cubicBezTo>
                    <a:pt x="71" y="21"/>
                    <a:pt x="62" y="1"/>
                    <a:pt x="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45;p41">
              <a:extLst>
                <a:ext uri="{FF2B5EF4-FFF2-40B4-BE49-F238E27FC236}">
                  <a16:creationId xmlns:a16="http://schemas.microsoft.com/office/drawing/2014/main" id="{F4FD340E-5654-B0F6-FEDE-717C0B7AF6C4}"/>
                </a:ext>
              </a:extLst>
            </p:cNvPr>
            <p:cNvSpPr/>
            <p:nvPr/>
          </p:nvSpPr>
          <p:spPr>
            <a:xfrm>
              <a:off x="2024382" y="1755624"/>
              <a:ext cx="73361" cy="69062"/>
            </a:xfrm>
            <a:custGeom>
              <a:avLst/>
              <a:gdLst/>
              <a:ahLst/>
              <a:cxnLst/>
              <a:rect l="l" t="t" r="r" b="b"/>
              <a:pathLst>
                <a:path w="2338" h="2201" extrusionOk="0">
                  <a:moveTo>
                    <a:pt x="1172" y="0"/>
                  </a:moveTo>
                  <a:cubicBezTo>
                    <a:pt x="1129" y="0"/>
                    <a:pt x="1086" y="3"/>
                    <a:pt x="1043" y="8"/>
                  </a:cubicBezTo>
                  <a:cubicBezTo>
                    <a:pt x="436" y="79"/>
                    <a:pt x="0" y="625"/>
                    <a:pt x="71" y="1232"/>
                  </a:cubicBezTo>
                  <a:cubicBezTo>
                    <a:pt x="137" y="1794"/>
                    <a:pt x="610" y="2200"/>
                    <a:pt x="1162" y="2200"/>
                  </a:cubicBezTo>
                  <a:cubicBezTo>
                    <a:pt x="1206" y="2200"/>
                    <a:pt x="1250" y="2198"/>
                    <a:pt x="1295" y="2193"/>
                  </a:cubicBezTo>
                  <a:cubicBezTo>
                    <a:pt x="1902" y="2122"/>
                    <a:pt x="2337" y="1576"/>
                    <a:pt x="2266" y="979"/>
                  </a:cubicBezTo>
                  <a:cubicBezTo>
                    <a:pt x="2201" y="415"/>
                    <a:pt x="1725" y="0"/>
                    <a:pt x="1172" y="0"/>
                  </a:cubicBez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46;p41">
              <a:extLst>
                <a:ext uri="{FF2B5EF4-FFF2-40B4-BE49-F238E27FC236}">
                  <a16:creationId xmlns:a16="http://schemas.microsoft.com/office/drawing/2014/main" id="{5F12FB41-BF13-6D4F-8FF4-30FE176A12F8}"/>
                </a:ext>
              </a:extLst>
            </p:cNvPr>
            <p:cNvSpPr/>
            <p:nvPr/>
          </p:nvSpPr>
          <p:spPr>
            <a:xfrm>
              <a:off x="2039318" y="1767579"/>
              <a:ext cx="40006" cy="42265"/>
            </a:xfrm>
            <a:custGeom>
              <a:avLst/>
              <a:gdLst/>
              <a:ahLst/>
              <a:cxnLst/>
              <a:rect l="l" t="t" r="r" b="b"/>
              <a:pathLst>
                <a:path w="1275" h="1347" extrusionOk="0">
                  <a:moveTo>
                    <a:pt x="982" y="0"/>
                  </a:moveTo>
                  <a:cubicBezTo>
                    <a:pt x="936" y="0"/>
                    <a:pt x="891" y="11"/>
                    <a:pt x="850" y="31"/>
                  </a:cubicBezTo>
                  <a:cubicBezTo>
                    <a:pt x="728" y="72"/>
                    <a:pt x="688" y="183"/>
                    <a:pt x="607" y="264"/>
                  </a:cubicBezTo>
                  <a:cubicBezTo>
                    <a:pt x="544" y="156"/>
                    <a:pt x="553" y="24"/>
                    <a:pt x="414" y="24"/>
                  </a:cubicBezTo>
                  <a:cubicBezTo>
                    <a:pt x="396" y="24"/>
                    <a:pt x="376" y="27"/>
                    <a:pt x="354" y="31"/>
                  </a:cubicBezTo>
                  <a:cubicBezTo>
                    <a:pt x="263" y="42"/>
                    <a:pt x="182" y="112"/>
                    <a:pt x="131" y="193"/>
                  </a:cubicBezTo>
                  <a:cubicBezTo>
                    <a:pt x="0" y="395"/>
                    <a:pt x="50" y="669"/>
                    <a:pt x="172" y="871"/>
                  </a:cubicBezTo>
                  <a:cubicBezTo>
                    <a:pt x="304" y="1073"/>
                    <a:pt x="506" y="1215"/>
                    <a:pt x="698" y="1346"/>
                  </a:cubicBezTo>
                  <a:cubicBezTo>
                    <a:pt x="890" y="1144"/>
                    <a:pt x="1052" y="901"/>
                    <a:pt x="1174" y="649"/>
                  </a:cubicBezTo>
                  <a:cubicBezTo>
                    <a:pt x="1214" y="557"/>
                    <a:pt x="1254" y="456"/>
                    <a:pt x="1264" y="355"/>
                  </a:cubicBezTo>
                  <a:cubicBezTo>
                    <a:pt x="1275" y="254"/>
                    <a:pt x="1244" y="143"/>
                    <a:pt x="1163" y="72"/>
                  </a:cubicBezTo>
                  <a:cubicBezTo>
                    <a:pt x="1115" y="23"/>
                    <a:pt x="1049" y="0"/>
                    <a:pt x="9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271;p14">
            <a:extLst>
              <a:ext uri="{FF2B5EF4-FFF2-40B4-BE49-F238E27FC236}">
                <a16:creationId xmlns:a16="http://schemas.microsoft.com/office/drawing/2014/main" id="{B8EC7F80-2BBD-BA63-AA46-18A41FE5CE9A}"/>
              </a:ext>
            </a:extLst>
          </p:cNvPr>
          <p:cNvSpPr txBox="1">
            <a:spLocks/>
          </p:cNvSpPr>
          <p:nvPr/>
        </p:nvSpPr>
        <p:spPr>
          <a:xfrm>
            <a:off x="173108" y="4814995"/>
            <a:ext cx="8797783" cy="180974"/>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solidFill>
                  <a:schemeClr val="accent6"/>
                </a:solidFill>
                <a:latin typeface="Oswald" panose="00000500000000000000" pitchFamily="2" charset="0"/>
              </a:rPr>
              <a:pPr/>
              <a:t>2</a:t>
            </a:fld>
            <a:endParaRPr lang="en">
              <a:solidFill>
                <a:schemeClr val="accent6"/>
              </a:solidFill>
              <a:latin typeface="Oswald" panose="00000500000000000000" pitchFamily="2" charset="0"/>
            </a:endParaRPr>
          </a:p>
        </p:txBody>
      </p:sp>
      <p:sp>
        <p:nvSpPr>
          <p:cNvPr id="18" name="Google Shape;852;p41"/>
          <p:cNvSpPr txBox="1">
            <a:spLocks/>
          </p:cNvSpPr>
          <p:nvPr/>
        </p:nvSpPr>
        <p:spPr>
          <a:xfrm>
            <a:off x="5904670" y="3532762"/>
            <a:ext cx="2572060" cy="4754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2000"/>
              <a:buFont typeface="Domine SemiBold"/>
              <a:buNone/>
              <a:defRPr sz="2000" b="0" i="0" u="none" strike="noStrike" cap="none">
                <a:solidFill>
                  <a:schemeClr val="lt1"/>
                </a:solidFill>
                <a:latin typeface="Domine SemiBold"/>
                <a:ea typeface="Domine SemiBold"/>
                <a:cs typeface="Domine SemiBold"/>
                <a:sym typeface="Domine SemiBold"/>
              </a:defRPr>
            </a:lvl1pPr>
            <a:lvl2pPr marL="914400" marR="0" lvl="1" indent="-330200" algn="ctr" rtl="0">
              <a:lnSpc>
                <a:spcPct val="100000"/>
              </a:lnSpc>
              <a:spcBef>
                <a:spcPts val="0"/>
              </a:spcBef>
              <a:spcAft>
                <a:spcPts val="0"/>
              </a:spcAft>
              <a:buClr>
                <a:schemeClr val="dk1"/>
              </a:buClr>
              <a:buSzPts val="2000"/>
              <a:buFont typeface="Domine SemiBold"/>
              <a:buNone/>
              <a:defRPr sz="2000" b="0" i="0" u="none" strike="noStrike" cap="none">
                <a:solidFill>
                  <a:schemeClr val="dk1"/>
                </a:solidFill>
                <a:latin typeface="Domine SemiBold"/>
                <a:ea typeface="Domine SemiBold"/>
                <a:cs typeface="Domine SemiBold"/>
                <a:sym typeface="Domine SemiBold"/>
              </a:defRPr>
            </a:lvl2pPr>
            <a:lvl3pPr marL="1371600" marR="0" lvl="2" indent="-330200" algn="ctr" rtl="0">
              <a:lnSpc>
                <a:spcPct val="100000"/>
              </a:lnSpc>
              <a:spcBef>
                <a:spcPts val="0"/>
              </a:spcBef>
              <a:spcAft>
                <a:spcPts val="0"/>
              </a:spcAft>
              <a:buClr>
                <a:schemeClr val="dk1"/>
              </a:buClr>
              <a:buSzPts val="2000"/>
              <a:buFont typeface="Domine SemiBold"/>
              <a:buNone/>
              <a:defRPr sz="2000" b="0" i="0" u="none" strike="noStrike" cap="none">
                <a:solidFill>
                  <a:schemeClr val="dk1"/>
                </a:solidFill>
                <a:latin typeface="Domine SemiBold"/>
                <a:ea typeface="Domine SemiBold"/>
                <a:cs typeface="Domine SemiBold"/>
                <a:sym typeface="Domine SemiBold"/>
              </a:defRPr>
            </a:lvl3pPr>
            <a:lvl4pPr marL="1828800" marR="0" lvl="3" indent="-330200" algn="ctr" rtl="0">
              <a:lnSpc>
                <a:spcPct val="100000"/>
              </a:lnSpc>
              <a:spcBef>
                <a:spcPts val="0"/>
              </a:spcBef>
              <a:spcAft>
                <a:spcPts val="0"/>
              </a:spcAft>
              <a:buClr>
                <a:schemeClr val="dk1"/>
              </a:buClr>
              <a:buSzPts val="2000"/>
              <a:buFont typeface="Domine SemiBold"/>
              <a:buNone/>
              <a:defRPr sz="2000" b="0" i="0" u="none" strike="noStrike" cap="none">
                <a:solidFill>
                  <a:schemeClr val="dk1"/>
                </a:solidFill>
                <a:latin typeface="Domine SemiBold"/>
                <a:ea typeface="Domine SemiBold"/>
                <a:cs typeface="Domine SemiBold"/>
                <a:sym typeface="Domine SemiBold"/>
              </a:defRPr>
            </a:lvl4pPr>
            <a:lvl5pPr marL="2286000" marR="0" lvl="4" indent="-330200" algn="ctr" rtl="0">
              <a:lnSpc>
                <a:spcPct val="100000"/>
              </a:lnSpc>
              <a:spcBef>
                <a:spcPts val="0"/>
              </a:spcBef>
              <a:spcAft>
                <a:spcPts val="0"/>
              </a:spcAft>
              <a:buClr>
                <a:schemeClr val="dk1"/>
              </a:buClr>
              <a:buSzPts val="2000"/>
              <a:buFont typeface="Domine SemiBold"/>
              <a:buNone/>
              <a:defRPr sz="2000" b="0" i="0" u="none" strike="noStrike" cap="none">
                <a:solidFill>
                  <a:schemeClr val="dk1"/>
                </a:solidFill>
                <a:latin typeface="Domine SemiBold"/>
                <a:ea typeface="Domine SemiBold"/>
                <a:cs typeface="Domine SemiBold"/>
                <a:sym typeface="Domine SemiBold"/>
              </a:defRPr>
            </a:lvl5pPr>
            <a:lvl6pPr marL="2743200" marR="0" lvl="5" indent="-330200" algn="ctr" rtl="0">
              <a:lnSpc>
                <a:spcPct val="100000"/>
              </a:lnSpc>
              <a:spcBef>
                <a:spcPts val="0"/>
              </a:spcBef>
              <a:spcAft>
                <a:spcPts val="0"/>
              </a:spcAft>
              <a:buClr>
                <a:schemeClr val="dk1"/>
              </a:buClr>
              <a:buSzPts val="2000"/>
              <a:buFont typeface="Domine SemiBold"/>
              <a:buNone/>
              <a:defRPr sz="2000" b="0" i="0" u="none" strike="noStrike" cap="none">
                <a:solidFill>
                  <a:schemeClr val="dk1"/>
                </a:solidFill>
                <a:latin typeface="Domine SemiBold"/>
                <a:ea typeface="Domine SemiBold"/>
                <a:cs typeface="Domine SemiBold"/>
                <a:sym typeface="Domine SemiBold"/>
              </a:defRPr>
            </a:lvl6pPr>
            <a:lvl7pPr marL="3200400" marR="0" lvl="6" indent="-330200" algn="ctr" rtl="0">
              <a:lnSpc>
                <a:spcPct val="100000"/>
              </a:lnSpc>
              <a:spcBef>
                <a:spcPts val="0"/>
              </a:spcBef>
              <a:spcAft>
                <a:spcPts val="0"/>
              </a:spcAft>
              <a:buClr>
                <a:schemeClr val="dk1"/>
              </a:buClr>
              <a:buSzPts val="2000"/>
              <a:buFont typeface="Domine SemiBold"/>
              <a:buNone/>
              <a:defRPr sz="2000" b="0" i="0" u="none" strike="noStrike" cap="none">
                <a:solidFill>
                  <a:schemeClr val="dk1"/>
                </a:solidFill>
                <a:latin typeface="Domine SemiBold"/>
                <a:ea typeface="Domine SemiBold"/>
                <a:cs typeface="Domine SemiBold"/>
                <a:sym typeface="Domine SemiBold"/>
              </a:defRPr>
            </a:lvl7pPr>
            <a:lvl8pPr marL="3657600" marR="0" lvl="7" indent="-330200" algn="ctr" rtl="0">
              <a:lnSpc>
                <a:spcPct val="100000"/>
              </a:lnSpc>
              <a:spcBef>
                <a:spcPts val="0"/>
              </a:spcBef>
              <a:spcAft>
                <a:spcPts val="0"/>
              </a:spcAft>
              <a:buClr>
                <a:schemeClr val="dk1"/>
              </a:buClr>
              <a:buSzPts val="2000"/>
              <a:buFont typeface="Domine SemiBold"/>
              <a:buNone/>
              <a:defRPr sz="2000" b="0" i="0" u="none" strike="noStrike" cap="none">
                <a:solidFill>
                  <a:schemeClr val="dk1"/>
                </a:solidFill>
                <a:latin typeface="Domine SemiBold"/>
                <a:ea typeface="Domine SemiBold"/>
                <a:cs typeface="Domine SemiBold"/>
                <a:sym typeface="Domine SemiBold"/>
              </a:defRPr>
            </a:lvl8pPr>
            <a:lvl9pPr marL="4114800" marR="0" lvl="8" indent="-330200" algn="ctr" rtl="0">
              <a:lnSpc>
                <a:spcPct val="100000"/>
              </a:lnSpc>
              <a:spcBef>
                <a:spcPts val="0"/>
              </a:spcBef>
              <a:spcAft>
                <a:spcPts val="0"/>
              </a:spcAft>
              <a:buClr>
                <a:schemeClr val="dk1"/>
              </a:buClr>
              <a:buSzPts val="2000"/>
              <a:buFont typeface="Domine SemiBold"/>
              <a:buNone/>
              <a:defRPr sz="2000" b="0" i="0" u="none" strike="noStrike" cap="none">
                <a:solidFill>
                  <a:schemeClr val="dk1"/>
                </a:solidFill>
                <a:latin typeface="Domine SemiBold"/>
                <a:ea typeface="Domine SemiBold"/>
                <a:cs typeface="Domine SemiBold"/>
                <a:sym typeface="Domine SemiBold"/>
              </a:defRPr>
            </a:lvl9pPr>
          </a:lstStyle>
          <a:p>
            <a:pPr marL="0" indent="0">
              <a:lnSpc>
                <a:spcPct val="125000"/>
              </a:lnSpc>
            </a:pPr>
            <a:r>
              <a:rPr lang="en-ID" sz="1400"/>
              <a:t>Nuriya Umniyati Zulfa</a:t>
            </a:r>
          </a:p>
          <a:p>
            <a:pPr marL="0" indent="0">
              <a:lnSpc>
                <a:spcPct val="125000"/>
              </a:lnSpc>
            </a:pPr>
            <a:r>
              <a:rPr lang="en" sz="1100"/>
              <a:t>2106722543</a:t>
            </a:r>
          </a:p>
          <a:p>
            <a:pPr marL="0" indent="0">
              <a:lnSpc>
                <a:spcPct val="125000"/>
              </a:lnSpc>
            </a:pPr>
            <a:endParaRPr lang="en-ID" sz="1400"/>
          </a:p>
        </p:txBody>
      </p:sp>
    </p:spTree>
    <p:extLst>
      <p:ext uri="{BB962C8B-B14F-4D97-AF65-F5344CB8AC3E}">
        <p14:creationId xmlns:p14="http://schemas.microsoft.com/office/powerpoint/2010/main" val="6146120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51"/>
        <p:cNvGrpSpPr/>
        <p:nvPr/>
      </p:nvGrpSpPr>
      <p:grpSpPr>
        <a:xfrm>
          <a:off x="0" y="0"/>
          <a:ext cx="0" cy="0"/>
          <a:chOff x="0" y="0"/>
          <a:chExt cx="0" cy="0"/>
        </a:xfrm>
      </p:grpSpPr>
      <p:sp>
        <p:nvSpPr>
          <p:cNvPr id="5" name="Google Shape;352;p34">
            <a:extLst>
              <a:ext uri="{FF2B5EF4-FFF2-40B4-BE49-F238E27FC236}">
                <a16:creationId xmlns:a16="http://schemas.microsoft.com/office/drawing/2014/main" id="{107B306A-5F43-D0F2-421C-B12D778F529C}"/>
              </a:ext>
            </a:extLst>
          </p:cNvPr>
          <p:cNvSpPr/>
          <p:nvPr/>
        </p:nvSpPr>
        <p:spPr>
          <a:xfrm rot="5400000">
            <a:off x="563033" y="710863"/>
            <a:ext cx="666000" cy="3060000"/>
          </a:xfrm>
          <a:prstGeom prst="round2SameRect">
            <a:avLst>
              <a:gd name="adj1" fmla="val 50000"/>
              <a:gd name="adj2" fmla="val 0"/>
            </a:avLst>
          </a:prstGeom>
          <a:solidFill>
            <a:schemeClr val="lt2"/>
          </a:solidFill>
          <a:ln w="76200" cap="flat" cmpd="sng">
            <a:solidFill>
              <a:srgbClr val="FFFF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grpSp>
        <p:nvGrpSpPr>
          <p:cNvPr id="9" name="Google Shape;389;p35">
            <a:extLst>
              <a:ext uri="{FF2B5EF4-FFF2-40B4-BE49-F238E27FC236}">
                <a16:creationId xmlns:a16="http://schemas.microsoft.com/office/drawing/2014/main" id="{B3A1EEC5-A8D4-1F03-9704-BB35332E2CDE}"/>
              </a:ext>
            </a:extLst>
          </p:cNvPr>
          <p:cNvGrpSpPr/>
          <p:nvPr/>
        </p:nvGrpSpPr>
        <p:grpSpPr>
          <a:xfrm flipH="1">
            <a:off x="306867" y="4569843"/>
            <a:ext cx="2987785" cy="573657"/>
            <a:chOff x="1727350" y="3397150"/>
            <a:chExt cx="1374975" cy="303575"/>
          </a:xfrm>
        </p:grpSpPr>
        <p:sp>
          <p:nvSpPr>
            <p:cNvPr id="10" name="Google Shape;390;p35">
              <a:extLst>
                <a:ext uri="{FF2B5EF4-FFF2-40B4-BE49-F238E27FC236}">
                  <a16:creationId xmlns:a16="http://schemas.microsoft.com/office/drawing/2014/main" id="{69151D15-D43E-D374-419D-7E65C332C9FF}"/>
                </a:ext>
              </a:extLst>
            </p:cNvPr>
            <p:cNvSpPr/>
            <p:nvPr/>
          </p:nvSpPr>
          <p:spPr>
            <a:xfrm>
              <a:off x="1727350" y="3397150"/>
              <a:ext cx="1374975" cy="303575"/>
            </a:xfrm>
            <a:custGeom>
              <a:avLst/>
              <a:gdLst/>
              <a:ahLst/>
              <a:cxnLst/>
              <a:rect l="l" t="t" r="r" b="b"/>
              <a:pathLst>
                <a:path w="54999" h="12143" extrusionOk="0">
                  <a:moveTo>
                    <a:pt x="31132" y="0"/>
                  </a:moveTo>
                  <a:cubicBezTo>
                    <a:pt x="31056" y="0"/>
                    <a:pt x="30982" y="12"/>
                    <a:pt x="30914" y="35"/>
                  </a:cubicBezTo>
                  <a:lnTo>
                    <a:pt x="24379" y="35"/>
                  </a:lnTo>
                  <a:cubicBezTo>
                    <a:pt x="24288" y="35"/>
                    <a:pt x="24207" y="55"/>
                    <a:pt x="24126" y="85"/>
                  </a:cubicBezTo>
                  <a:lnTo>
                    <a:pt x="20727" y="1582"/>
                  </a:lnTo>
                  <a:cubicBezTo>
                    <a:pt x="20393" y="1602"/>
                    <a:pt x="20130" y="1886"/>
                    <a:pt x="20130" y="2230"/>
                  </a:cubicBezTo>
                  <a:cubicBezTo>
                    <a:pt x="20130" y="2290"/>
                    <a:pt x="20140" y="2361"/>
                    <a:pt x="20160" y="2422"/>
                  </a:cubicBezTo>
                  <a:lnTo>
                    <a:pt x="20160" y="7813"/>
                  </a:lnTo>
                  <a:cubicBezTo>
                    <a:pt x="19726" y="6863"/>
                    <a:pt x="19058" y="6094"/>
                    <a:pt x="18218" y="5608"/>
                  </a:cubicBezTo>
                  <a:cubicBezTo>
                    <a:pt x="17634" y="5271"/>
                    <a:pt x="16950" y="5094"/>
                    <a:pt x="16252" y="5094"/>
                  </a:cubicBezTo>
                  <a:cubicBezTo>
                    <a:pt x="16092" y="5094"/>
                    <a:pt x="15931" y="5104"/>
                    <a:pt x="15770" y="5123"/>
                  </a:cubicBezTo>
                  <a:cubicBezTo>
                    <a:pt x="15174" y="5194"/>
                    <a:pt x="14617" y="5406"/>
                    <a:pt x="14152" y="5720"/>
                  </a:cubicBezTo>
                  <a:cubicBezTo>
                    <a:pt x="13929" y="5426"/>
                    <a:pt x="13656" y="5163"/>
                    <a:pt x="13333" y="4951"/>
                  </a:cubicBezTo>
                  <a:cubicBezTo>
                    <a:pt x="12796" y="4587"/>
                    <a:pt x="12179" y="4364"/>
                    <a:pt x="11542" y="4293"/>
                  </a:cubicBezTo>
                  <a:cubicBezTo>
                    <a:pt x="11378" y="4275"/>
                    <a:pt x="11215" y="4267"/>
                    <a:pt x="11056" y="4267"/>
                  </a:cubicBezTo>
                  <a:cubicBezTo>
                    <a:pt x="9855" y="4267"/>
                    <a:pt x="8788" y="4735"/>
                    <a:pt x="8082" y="5163"/>
                  </a:cubicBezTo>
                  <a:cubicBezTo>
                    <a:pt x="7212" y="5669"/>
                    <a:pt x="6474" y="6327"/>
                    <a:pt x="5766" y="6984"/>
                  </a:cubicBezTo>
                  <a:cubicBezTo>
                    <a:pt x="5007" y="6651"/>
                    <a:pt x="4330" y="6468"/>
                    <a:pt x="3682" y="6417"/>
                  </a:cubicBezTo>
                  <a:cubicBezTo>
                    <a:pt x="3583" y="6411"/>
                    <a:pt x="3483" y="6408"/>
                    <a:pt x="3385" y="6408"/>
                  </a:cubicBezTo>
                  <a:cubicBezTo>
                    <a:pt x="3013" y="6408"/>
                    <a:pt x="2650" y="6453"/>
                    <a:pt x="2307" y="6549"/>
                  </a:cubicBezTo>
                  <a:cubicBezTo>
                    <a:pt x="1821" y="6680"/>
                    <a:pt x="1396" y="6903"/>
                    <a:pt x="1032" y="7197"/>
                  </a:cubicBezTo>
                  <a:cubicBezTo>
                    <a:pt x="475" y="7672"/>
                    <a:pt x="122" y="8350"/>
                    <a:pt x="61" y="9058"/>
                  </a:cubicBezTo>
                  <a:cubicBezTo>
                    <a:pt x="50" y="9108"/>
                    <a:pt x="50" y="9159"/>
                    <a:pt x="41" y="9209"/>
                  </a:cubicBezTo>
                  <a:cubicBezTo>
                    <a:pt x="20" y="9412"/>
                    <a:pt x="0" y="9634"/>
                    <a:pt x="0" y="9807"/>
                  </a:cubicBezTo>
                  <a:lnTo>
                    <a:pt x="0" y="9938"/>
                  </a:lnTo>
                  <a:cubicBezTo>
                    <a:pt x="0" y="10029"/>
                    <a:pt x="0" y="10151"/>
                    <a:pt x="30" y="10282"/>
                  </a:cubicBezTo>
                  <a:lnTo>
                    <a:pt x="30" y="10302"/>
                  </a:lnTo>
                  <a:cubicBezTo>
                    <a:pt x="30" y="10464"/>
                    <a:pt x="91" y="10787"/>
                    <a:pt x="526" y="10980"/>
                  </a:cubicBezTo>
                  <a:cubicBezTo>
                    <a:pt x="657" y="11041"/>
                    <a:pt x="830" y="11091"/>
                    <a:pt x="1052" y="11142"/>
                  </a:cubicBezTo>
                  <a:cubicBezTo>
                    <a:pt x="1426" y="11223"/>
                    <a:pt x="1983" y="11304"/>
                    <a:pt x="2691" y="11385"/>
                  </a:cubicBezTo>
                  <a:cubicBezTo>
                    <a:pt x="4056" y="11536"/>
                    <a:pt x="6009" y="11668"/>
                    <a:pt x="8487" y="11779"/>
                  </a:cubicBezTo>
                  <a:cubicBezTo>
                    <a:pt x="13565" y="12012"/>
                    <a:pt x="20322" y="12143"/>
                    <a:pt x="27515" y="12143"/>
                  </a:cubicBezTo>
                  <a:cubicBezTo>
                    <a:pt x="34697" y="12143"/>
                    <a:pt x="41454" y="12012"/>
                    <a:pt x="46542" y="11779"/>
                  </a:cubicBezTo>
                  <a:cubicBezTo>
                    <a:pt x="49021" y="11668"/>
                    <a:pt x="50973" y="11536"/>
                    <a:pt x="52339" y="11385"/>
                  </a:cubicBezTo>
                  <a:cubicBezTo>
                    <a:pt x="53047" y="11304"/>
                    <a:pt x="53603" y="11223"/>
                    <a:pt x="53977" y="11142"/>
                  </a:cubicBezTo>
                  <a:cubicBezTo>
                    <a:pt x="54200" y="11091"/>
                    <a:pt x="54372" y="11041"/>
                    <a:pt x="54503" y="10980"/>
                  </a:cubicBezTo>
                  <a:cubicBezTo>
                    <a:pt x="54928" y="10787"/>
                    <a:pt x="54999" y="10464"/>
                    <a:pt x="54999" y="10302"/>
                  </a:cubicBezTo>
                  <a:cubicBezTo>
                    <a:pt x="54999" y="10120"/>
                    <a:pt x="54928" y="9786"/>
                    <a:pt x="54443" y="9594"/>
                  </a:cubicBezTo>
                  <a:cubicBezTo>
                    <a:pt x="54291" y="9533"/>
                    <a:pt x="54088" y="9472"/>
                    <a:pt x="53825" y="9422"/>
                  </a:cubicBezTo>
                  <a:cubicBezTo>
                    <a:pt x="53461" y="9351"/>
                    <a:pt x="52955" y="9281"/>
                    <a:pt x="52328" y="9209"/>
                  </a:cubicBezTo>
                  <a:cubicBezTo>
                    <a:pt x="52267" y="8764"/>
                    <a:pt x="52136" y="8330"/>
                    <a:pt x="51934" y="7935"/>
                  </a:cubicBezTo>
                  <a:cubicBezTo>
                    <a:pt x="51651" y="7348"/>
                    <a:pt x="51246" y="6863"/>
                    <a:pt x="50761" y="6529"/>
                  </a:cubicBezTo>
                  <a:cubicBezTo>
                    <a:pt x="50229" y="6168"/>
                    <a:pt x="49615" y="5988"/>
                    <a:pt x="49003" y="5988"/>
                  </a:cubicBezTo>
                  <a:cubicBezTo>
                    <a:pt x="48345" y="5988"/>
                    <a:pt x="47689" y="6196"/>
                    <a:pt x="47139" y="6610"/>
                  </a:cubicBezTo>
                  <a:lnTo>
                    <a:pt x="47129" y="6620"/>
                  </a:lnTo>
                  <a:lnTo>
                    <a:pt x="47129" y="6610"/>
                  </a:lnTo>
                  <a:cubicBezTo>
                    <a:pt x="46299" y="5670"/>
                    <a:pt x="45140" y="5134"/>
                    <a:pt x="43972" y="5134"/>
                  </a:cubicBezTo>
                  <a:cubicBezTo>
                    <a:pt x="43844" y="5134"/>
                    <a:pt x="43716" y="5140"/>
                    <a:pt x="43588" y="5153"/>
                  </a:cubicBezTo>
                  <a:cubicBezTo>
                    <a:pt x="42536" y="5264"/>
                    <a:pt x="41525" y="5821"/>
                    <a:pt x="40787" y="6671"/>
                  </a:cubicBezTo>
                  <a:cubicBezTo>
                    <a:pt x="40452" y="6408"/>
                    <a:pt x="40088" y="6195"/>
                    <a:pt x="39694" y="6053"/>
                  </a:cubicBezTo>
                  <a:cubicBezTo>
                    <a:pt x="39287" y="5905"/>
                    <a:pt x="38863" y="5831"/>
                    <a:pt x="38444" y="5831"/>
                  </a:cubicBezTo>
                  <a:cubicBezTo>
                    <a:pt x="38207" y="5831"/>
                    <a:pt x="37972" y="5854"/>
                    <a:pt x="37741" y="5902"/>
                  </a:cubicBezTo>
                  <a:cubicBezTo>
                    <a:pt x="36932" y="6074"/>
                    <a:pt x="36163" y="6549"/>
                    <a:pt x="35587" y="7237"/>
                  </a:cubicBezTo>
                  <a:cubicBezTo>
                    <a:pt x="35577" y="7247"/>
                    <a:pt x="35556" y="7267"/>
                    <a:pt x="35547" y="7287"/>
                  </a:cubicBezTo>
                  <a:cubicBezTo>
                    <a:pt x="35425" y="7429"/>
                    <a:pt x="35172" y="7732"/>
                    <a:pt x="34949" y="8026"/>
                  </a:cubicBezTo>
                  <a:cubicBezTo>
                    <a:pt x="34818" y="8208"/>
                    <a:pt x="34727" y="8360"/>
                    <a:pt x="34656" y="8501"/>
                  </a:cubicBezTo>
                  <a:lnTo>
                    <a:pt x="34423" y="8501"/>
                  </a:lnTo>
                  <a:lnTo>
                    <a:pt x="34423" y="2442"/>
                  </a:lnTo>
                  <a:cubicBezTo>
                    <a:pt x="34454" y="2371"/>
                    <a:pt x="34464" y="2301"/>
                    <a:pt x="34464" y="2230"/>
                  </a:cubicBezTo>
                  <a:cubicBezTo>
                    <a:pt x="34464" y="1967"/>
                    <a:pt x="34313" y="1744"/>
                    <a:pt x="34100" y="1643"/>
                  </a:cubicBezTo>
                  <a:lnTo>
                    <a:pt x="33169" y="712"/>
                  </a:lnTo>
                  <a:cubicBezTo>
                    <a:pt x="33058" y="601"/>
                    <a:pt x="32896" y="541"/>
                    <a:pt x="32735" y="541"/>
                  </a:cubicBezTo>
                  <a:lnTo>
                    <a:pt x="31763" y="541"/>
                  </a:lnTo>
                  <a:cubicBezTo>
                    <a:pt x="31743" y="439"/>
                    <a:pt x="31703" y="338"/>
                    <a:pt x="31631" y="247"/>
                  </a:cubicBezTo>
                  <a:cubicBezTo>
                    <a:pt x="31530" y="116"/>
                    <a:pt x="31379" y="24"/>
                    <a:pt x="31207" y="4"/>
                  </a:cubicBezTo>
                  <a:cubicBezTo>
                    <a:pt x="31182" y="2"/>
                    <a:pt x="31157" y="0"/>
                    <a:pt x="31132" y="0"/>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91;p35">
              <a:extLst>
                <a:ext uri="{FF2B5EF4-FFF2-40B4-BE49-F238E27FC236}">
                  <a16:creationId xmlns:a16="http://schemas.microsoft.com/office/drawing/2014/main" id="{DFD44458-F2F7-518C-20B9-65DAB917C734}"/>
                </a:ext>
              </a:extLst>
            </p:cNvPr>
            <p:cNvSpPr/>
            <p:nvPr/>
          </p:nvSpPr>
          <p:spPr>
            <a:xfrm>
              <a:off x="2603100" y="3540800"/>
              <a:ext cx="420075" cy="106825"/>
            </a:xfrm>
            <a:custGeom>
              <a:avLst/>
              <a:gdLst/>
              <a:ahLst/>
              <a:cxnLst/>
              <a:rect l="l" t="t" r="r" b="b"/>
              <a:pathLst>
                <a:path w="16803" h="4273" extrusionOk="0">
                  <a:moveTo>
                    <a:pt x="8918" y="1"/>
                  </a:moveTo>
                  <a:cubicBezTo>
                    <a:pt x="8818" y="1"/>
                    <a:pt x="8719" y="5"/>
                    <a:pt x="8619" y="14"/>
                  </a:cubicBezTo>
                  <a:cubicBezTo>
                    <a:pt x="7526" y="125"/>
                    <a:pt x="6474" y="824"/>
                    <a:pt x="5838" y="1855"/>
                  </a:cubicBezTo>
                  <a:cubicBezTo>
                    <a:pt x="5204" y="1113"/>
                    <a:pt x="4302" y="694"/>
                    <a:pt x="3405" y="694"/>
                  </a:cubicBezTo>
                  <a:cubicBezTo>
                    <a:pt x="3213" y="694"/>
                    <a:pt x="3021" y="713"/>
                    <a:pt x="2833" y="752"/>
                  </a:cubicBezTo>
                  <a:cubicBezTo>
                    <a:pt x="2145" y="905"/>
                    <a:pt x="1508" y="1309"/>
                    <a:pt x="1022" y="1885"/>
                  </a:cubicBezTo>
                  <a:cubicBezTo>
                    <a:pt x="850" y="2088"/>
                    <a:pt x="0" y="3059"/>
                    <a:pt x="122" y="3302"/>
                  </a:cubicBezTo>
                  <a:cubicBezTo>
                    <a:pt x="223" y="3514"/>
                    <a:pt x="1043" y="3616"/>
                    <a:pt x="1245" y="3656"/>
                  </a:cubicBezTo>
                  <a:cubicBezTo>
                    <a:pt x="1650" y="3747"/>
                    <a:pt x="2054" y="3818"/>
                    <a:pt x="2459" y="3858"/>
                  </a:cubicBezTo>
                  <a:cubicBezTo>
                    <a:pt x="3288" y="3949"/>
                    <a:pt x="4107" y="3969"/>
                    <a:pt x="4937" y="3989"/>
                  </a:cubicBezTo>
                  <a:cubicBezTo>
                    <a:pt x="8862" y="4081"/>
                    <a:pt x="12797" y="4182"/>
                    <a:pt x="16722" y="4273"/>
                  </a:cubicBezTo>
                  <a:cubicBezTo>
                    <a:pt x="16803" y="3099"/>
                    <a:pt x="16257" y="1896"/>
                    <a:pt x="15387" y="1289"/>
                  </a:cubicBezTo>
                  <a:cubicBezTo>
                    <a:pt x="14963" y="1001"/>
                    <a:pt x="14470" y="857"/>
                    <a:pt x="13978" y="857"/>
                  </a:cubicBezTo>
                  <a:cubicBezTo>
                    <a:pt x="13448" y="857"/>
                    <a:pt x="12919" y="1024"/>
                    <a:pt x="12473" y="1359"/>
                  </a:cubicBezTo>
                  <a:cubicBezTo>
                    <a:pt x="12351" y="1453"/>
                    <a:pt x="12213" y="1564"/>
                    <a:pt x="12072" y="1564"/>
                  </a:cubicBezTo>
                  <a:cubicBezTo>
                    <a:pt x="12061" y="1564"/>
                    <a:pt x="12049" y="1563"/>
                    <a:pt x="12038" y="1562"/>
                  </a:cubicBezTo>
                  <a:cubicBezTo>
                    <a:pt x="11876" y="1541"/>
                    <a:pt x="11755" y="1400"/>
                    <a:pt x="11644" y="1269"/>
                  </a:cubicBezTo>
                  <a:cubicBezTo>
                    <a:pt x="10926" y="459"/>
                    <a:pt x="9924" y="1"/>
                    <a:pt x="8918" y="1"/>
                  </a:cubicBezTo>
                  <a:close/>
                </a:path>
              </a:pathLst>
            </a:custGeom>
            <a:solidFill>
              <a:srgbClr val="CC9D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92;p35">
              <a:extLst>
                <a:ext uri="{FF2B5EF4-FFF2-40B4-BE49-F238E27FC236}">
                  <a16:creationId xmlns:a16="http://schemas.microsoft.com/office/drawing/2014/main" id="{4EC4FD56-2846-F9B8-DC88-D9BD7E8D1425}"/>
                </a:ext>
              </a:extLst>
            </p:cNvPr>
            <p:cNvSpPr/>
            <p:nvPr/>
          </p:nvSpPr>
          <p:spPr>
            <a:xfrm>
              <a:off x="1741225" y="3519050"/>
              <a:ext cx="486875" cy="133075"/>
            </a:xfrm>
            <a:custGeom>
              <a:avLst/>
              <a:gdLst/>
              <a:ahLst/>
              <a:cxnLst/>
              <a:rect l="l" t="t" r="r" b="b"/>
              <a:pathLst>
                <a:path w="19475" h="5323" extrusionOk="0">
                  <a:moveTo>
                    <a:pt x="10490" y="0"/>
                  </a:moveTo>
                  <a:cubicBezTo>
                    <a:pt x="9560" y="0"/>
                    <a:pt x="8638" y="331"/>
                    <a:pt x="7831" y="813"/>
                  </a:cubicBezTo>
                  <a:cubicBezTo>
                    <a:pt x="6911" y="1359"/>
                    <a:pt x="6111" y="2108"/>
                    <a:pt x="5322" y="2836"/>
                  </a:cubicBezTo>
                  <a:cubicBezTo>
                    <a:pt x="4614" y="2492"/>
                    <a:pt x="3865" y="2209"/>
                    <a:pt x="3087" y="2148"/>
                  </a:cubicBezTo>
                  <a:cubicBezTo>
                    <a:pt x="3004" y="2143"/>
                    <a:pt x="2920" y="2140"/>
                    <a:pt x="2836" y="2140"/>
                  </a:cubicBezTo>
                  <a:cubicBezTo>
                    <a:pt x="2127" y="2140"/>
                    <a:pt x="1415" y="2335"/>
                    <a:pt x="882" y="2796"/>
                  </a:cubicBezTo>
                  <a:cubicBezTo>
                    <a:pt x="457" y="3150"/>
                    <a:pt x="163" y="3676"/>
                    <a:pt x="113" y="4232"/>
                  </a:cubicBezTo>
                  <a:cubicBezTo>
                    <a:pt x="93" y="4445"/>
                    <a:pt x="62" y="4738"/>
                    <a:pt x="62" y="4931"/>
                  </a:cubicBezTo>
                  <a:cubicBezTo>
                    <a:pt x="62" y="5282"/>
                    <a:pt x="1" y="5305"/>
                    <a:pt x="322" y="5305"/>
                  </a:cubicBezTo>
                  <a:cubicBezTo>
                    <a:pt x="371" y="5305"/>
                    <a:pt x="429" y="5304"/>
                    <a:pt x="497" y="5304"/>
                  </a:cubicBezTo>
                  <a:cubicBezTo>
                    <a:pt x="1877" y="5317"/>
                    <a:pt x="3257" y="5323"/>
                    <a:pt x="4637" y="5323"/>
                  </a:cubicBezTo>
                  <a:cubicBezTo>
                    <a:pt x="8678" y="5323"/>
                    <a:pt x="12718" y="5279"/>
                    <a:pt x="16753" y="5264"/>
                  </a:cubicBezTo>
                  <a:cubicBezTo>
                    <a:pt x="17683" y="5264"/>
                    <a:pt x="18654" y="5254"/>
                    <a:pt x="19474" y="4809"/>
                  </a:cubicBezTo>
                  <a:cubicBezTo>
                    <a:pt x="19333" y="3393"/>
                    <a:pt x="18604" y="1977"/>
                    <a:pt x="17360" y="1269"/>
                  </a:cubicBezTo>
                  <a:cubicBezTo>
                    <a:pt x="16859" y="977"/>
                    <a:pt x="16272" y="829"/>
                    <a:pt x="15691" y="829"/>
                  </a:cubicBezTo>
                  <a:cubicBezTo>
                    <a:pt x="14840" y="829"/>
                    <a:pt x="13998" y="1146"/>
                    <a:pt x="13445" y="1795"/>
                  </a:cubicBezTo>
                  <a:cubicBezTo>
                    <a:pt x="13041" y="793"/>
                    <a:pt x="11989" y="145"/>
                    <a:pt x="10916" y="24"/>
                  </a:cubicBezTo>
                  <a:cubicBezTo>
                    <a:pt x="10774" y="8"/>
                    <a:pt x="10632" y="0"/>
                    <a:pt x="10490" y="0"/>
                  </a:cubicBezTo>
                  <a:close/>
                </a:path>
              </a:pathLst>
            </a:custGeom>
            <a:solidFill>
              <a:srgbClr val="CC9D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93;p35">
              <a:extLst>
                <a:ext uri="{FF2B5EF4-FFF2-40B4-BE49-F238E27FC236}">
                  <a16:creationId xmlns:a16="http://schemas.microsoft.com/office/drawing/2014/main" id="{CDA4B838-7D08-9B63-F6C9-109BECA4B753}"/>
                </a:ext>
              </a:extLst>
            </p:cNvPr>
            <p:cNvSpPr/>
            <p:nvPr/>
          </p:nvSpPr>
          <p:spPr>
            <a:xfrm>
              <a:off x="1743275" y="3623825"/>
              <a:ext cx="1343650" cy="61500"/>
            </a:xfrm>
            <a:custGeom>
              <a:avLst/>
              <a:gdLst/>
              <a:ahLst/>
              <a:cxnLst/>
              <a:rect l="l" t="t" r="r" b="b"/>
              <a:pathLst>
                <a:path w="53746" h="2460" extrusionOk="0">
                  <a:moveTo>
                    <a:pt x="26878" y="1"/>
                  </a:moveTo>
                  <a:cubicBezTo>
                    <a:pt x="12038" y="1"/>
                    <a:pt x="0" y="547"/>
                    <a:pt x="0" y="1235"/>
                  </a:cubicBezTo>
                  <a:cubicBezTo>
                    <a:pt x="0" y="1913"/>
                    <a:pt x="12038" y="2459"/>
                    <a:pt x="26878" y="2459"/>
                  </a:cubicBezTo>
                  <a:cubicBezTo>
                    <a:pt x="41717" y="2459"/>
                    <a:pt x="53745" y="1913"/>
                    <a:pt x="53745" y="1235"/>
                  </a:cubicBezTo>
                  <a:cubicBezTo>
                    <a:pt x="53745" y="547"/>
                    <a:pt x="41717" y="1"/>
                    <a:pt x="26878" y="1"/>
                  </a:cubicBezTo>
                  <a:close/>
                </a:path>
              </a:pathLst>
            </a:custGeom>
            <a:solidFill>
              <a:srgbClr val="CC9D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94;p35">
              <a:extLst>
                <a:ext uri="{FF2B5EF4-FFF2-40B4-BE49-F238E27FC236}">
                  <a16:creationId xmlns:a16="http://schemas.microsoft.com/office/drawing/2014/main" id="{35636164-280B-5E98-27A9-E975B8062D9E}"/>
                </a:ext>
              </a:extLst>
            </p:cNvPr>
            <p:cNvSpPr/>
            <p:nvPr/>
          </p:nvSpPr>
          <p:spPr>
            <a:xfrm>
              <a:off x="2386125" y="3425825"/>
              <a:ext cx="186650" cy="27075"/>
            </a:xfrm>
            <a:custGeom>
              <a:avLst/>
              <a:gdLst/>
              <a:ahLst/>
              <a:cxnLst/>
              <a:rect l="l" t="t" r="r" b="b"/>
              <a:pathLst>
                <a:path w="7466" h="1083" extrusionOk="0">
                  <a:moveTo>
                    <a:pt x="860" y="1"/>
                  </a:moveTo>
                  <a:lnTo>
                    <a:pt x="0" y="1083"/>
                  </a:lnTo>
                  <a:lnTo>
                    <a:pt x="7465" y="1083"/>
                  </a:lnTo>
                  <a:lnTo>
                    <a:pt x="6384" y="1"/>
                  </a:lnTo>
                  <a:close/>
                </a:path>
              </a:pathLst>
            </a:custGeom>
            <a:solidFill>
              <a:srgbClr val="8940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95;p35">
              <a:extLst>
                <a:ext uri="{FF2B5EF4-FFF2-40B4-BE49-F238E27FC236}">
                  <a16:creationId xmlns:a16="http://schemas.microsoft.com/office/drawing/2014/main" id="{6835D1EC-FA16-C7EB-3E49-F11D41E847C2}"/>
                </a:ext>
              </a:extLst>
            </p:cNvPr>
            <p:cNvSpPr/>
            <p:nvPr/>
          </p:nvSpPr>
          <p:spPr>
            <a:xfrm>
              <a:off x="2246775" y="3413425"/>
              <a:ext cx="258725" cy="39475"/>
            </a:xfrm>
            <a:custGeom>
              <a:avLst/>
              <a:gdLst/>
              <a:ahLst/>
              <a:cxnLst/>
              <a:rect l="l" t="t" r="r" b="b"/>
              <a:pathLst>
                <a:path w="10349" h="1579" extrusionOk="0">
                  <a:moveTo>
                    <a:pt x="3602" y="1"/>
                  </a:moveTo>
                  <a:lnTo>
                    <a:pt x="1" y="1579"/>
                  </a:lnTo>
                  <a:lnTo>
                    <a:pt x="8336" y="1579"/>
                  </a:lnTo>
                  <a:lnTo>
                    <a:pt x="10349" y="1"/>
                  </a:lnTo>
                  <a:close/>
                </a:path>
              </a:pathLst>
            </a:custGeom>
            <a:solidFill>
              <a:srgbClr val="8940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96;p35">
              <a:extLst>
                <a:ext uri="{FF2B5EF4-FFF2-40B4-BE49-F238E27FC236}">
                  <a16:creationId xmlns:a16="http://schemas.microsoft.com/office/drawing/2014/main" id="{474EE615-092D-638C-A573-810B8A51CCD9}"/>
                </a:ext>
              </a:extLst>
            </p:cNvPr>
            <p:cNvSpPr/>
            <p:nvPr/>
          </p:nvSpPr>
          <p:spPr>
            <a:xfrm>
              <a:off x="2246525" y="3452875"/>
              <a:ext cx="326250" cy="186925"/>
            </a:xfrm>
            <a:custGeom>
              <a:avLst/>
              <a:gdLst/>
              <a:ahLst/>
              <a:cxnLst/>
              <a:rect l="l" t="t" r="r" b="b"/>
              <a:pathLst>
                <a:path w="13050" h="7477" extrusionOk="0">
                  <a:moveTo>
                    <a:pt x="0" y="1"/>
                  </a:moveTo>
                  <a:lnTo>
                    <a:pt x="0" y="7476"/>
                  </a:lnTo>
                  <a:lnTo>
                    <a:pt x="13049" y="7476"/>
                  </a:lnTo>
                  <a:lnTo>
                    <a:pt x="13049" y="1"/>
                  </a:lnTo>
                  <a:close/>
                </a:path>
              </a:pathLst>
            </a:custGeom>
            <a:solidFill>
              <a:srgbClr val="8940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97;p35">
              <a:extLst>
                <a:ext uri="{FF2B5EF4-FFF2-40B4-BE49-F238E27FC236}">
                  <a16:creationId xmlns:a16="http://schemas.microsoft.com/office/drawing/2014/main" id="{C0CD3763-515C-B088-7123-437E31B42621}"/>
                </a:ext>
              </a:extLst>
            </p:cNvPr>
            <p:cNvSpPr/>
            <p:nvPr/>
          </p:nvSpPr>
          <p:spPr>
            <a:xfrm>
              <a:off x="2291800" y="3475625"/>
              <a:ext cx="146425" cy="146475"/>
            </a:xfrm>
            <a:custGeom>
              <a:avLst/>
              <a:gdLst/>
              <a:ahLst/>
              <a:cxnLst/>
              <a:rect l="l" t="t" r="r" b="b"/>
              <a:pathLst>
                <a:path w="5857" h="5859" extrusionOk="0">
                  <a:moveTo>
                    <a:pt x="2923" y="1"/>
                  </a:moveTo>
                  <a:cubicBezTo>
                    <a:pt x="1305" y="1"/>
                    <a:pt x="0" y="1316"/>
                    <a:pt x="0" y="2935"/>
                  </a:cubicBezTo>
                  <a:cubicBezTo>
                    <a:pt x="0" y="4553"/>
                    <a:pt x="1305" y="5858"/>
                    <a:pt x="2923" y="5858"/>
                  </a:cubicBezTo>
                  <a:cubicBezTo>
                    <a:pt x="4542" y="5858"/>
                    <a:pt x="5857" y="4553"/>
                    <a:pt x="5857" y="2935"/>
                  </a:cubicBezTo>
                  <a:cubicBezTo>
                    <a:pt x="5857" y="1316"/>
                    <a:pt x="4542" y="1"/>
                    <a:pt x="2923" y="1"/>
                  </a:cubicBez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98;p35">
              <a:extLst>
                <a:ext uri="{FF2B5EF4-FFF2-40B4-BE49-F238E27FC236}">
                  <a16:creationId xmlns:a16="http://schemas.microsoft.com/office/drawing/2014/main" id="{B3742291-08A3-5C6D-70A9-3CF9378547A4}"/>
                </a:ext>
              </a:extLst>
            </p:cNvPr>
            <p:cNvSpPr/>
            <p:nvPr/>
          </p:nvSpPr>
          <p:spPr>
            <a:xfrm>
              <a:off x="2245775" y="3451875"/>
              <a:ext cx="327775" cy="1800"/>
            </a:xfrm>
            <a:custGeom>
              <a:avLst/>
              <a:gdLst/>
              <a:ahLst/>
              <a:cxnLst/>
              <a:rect l="l" t="t" r="r" b="b"/>
              <a:pathLst>
                <a:path w="13111" h="72" extrusionOk="0">
                  <a:moveTo>
                    <a:pt x="41" y="0"/>
                  </a:moveTo>
                  <a:cubicBezTo>
                    <a:pt x="21" y="0"/>
                    <a:pt x="0" y="20"/>
                    <a:pt x="0" y="41"/>
                  </a:cubicBezTo>
                  <a:cubicBezTo>
                    <a:pt x="0" y="61"/>
                    <a:pt x="21" y="71"/>
                    <a:pt x="41" y="71"/>
                  </a:cubicBezTo>
                  <a:lnTo>
                    <a:pt x="13079" y="71"/>
                  </a:lnTo>
                  <a:cubicBezTo>
                    <a:pt x="13100" y="71"/>
                    <a:pt x="13110" y="61"/>
                    <a:pt x="13110" y="41"/>
                  </a:cubicBezTo>
                  <a:cubicBezTo>
                    <a:pt x="13110" y="20"/>
                    <a:pt x="13100" y="0"/>
                    <a:pt x="13079" y="0"/>
                  </a:cubicBez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99;p35">
              <a:extLst>
                <a:ext uri="{FF2B5EF4-FFF2-40B4-BE49-F238E27FC236}">
                  <a16:creationId xmlns:a16="http://schemas.microsoft.com/office/drawing/2014/main" id="{16EF8615-F274-14B7-9D4E-A4525D59635E}"/>
                </a:ext>
              </a:extLst>
            </p:cNvPr>
            <p:cNvSpPr/>
            <p:nvPr/>
          </p:nvSpPr>
          <p:spPr>
            <a:xfrm>
              <a:off x="2454400" y="3412500"/>
              <a:ext cx="52125" cy="227300"/>
            </a:xfrm>
            <a:custGeom>
              <a:avLst/>
              <a:gdLst/>
              <a:ahLst/>
              <a:cxnLst/>
              <a:rect l="l" t="t" r="r" b="b"/>
              <a:pathLst>
                <a:path w="2085" h="9092" extrusionOk="0">
                  <a:moveTo>
                    <a:pt x="2044" y="1"/>
                  </a:moveTo>
                  <a:cubicBezTo>
                    <a:pt x="2036" y="1"/>
                    <a:pt x="2028" y="3"/>
                    <a:pt x="2023" y="8"/>
                  </a:cubicBezTo>
                  <a:lnTo>
                    <a:pt x="11" y="1586"/>
                  </a:lnTo>
                  <a:cubicBezTo>
                    <a:pt x="0" y="1586"/>
                    <a:pt x="0" y="1606"/>
                    <a:pt x="0" y="1616"/>
                  </a:cubicBezTo>
                  <a:lnTo>
                    <a:pt x="0" y="9061"/>
                  </a:lnTo>
                  <a:cubicBezTo>
                    <a:pt x="0" y="9081"/>
                    <a:pt x="11" y="9091"/>
                    <a:pt x="31" y="9091"/>
                  </a:cubicBezTo>
                  <a:cubicBezTo>
                    <a:pt x="51" y="9091"/>
                    <a:pt x="72" y="9081"/>
                    <a:pt x="72" y="9061"/>
                  </a:cubicBezTo>
                  <a:lnTo>
                    <a:pt x="72" y="1626"/>
                  </a:lnTo>
                  <a:lnTo>
                    <a:pt x="2064" y="68"/>
                  </a:lnTo>
                  <a:cubicBezTo>
                    <a:pt x="2084" y="48"/>
                    <a:pt x="2084" y="28"/>
                    <a:pt x="2074" y="17"/>
                  </a:cubicBezTo>
                  <a:cubicBezTo>
                    <a:pt x="2068" y="6"/>
                    <a:pt x="2056" y="1"/>
                    <a:pt x="2044" y="1"/>
                  </a:cubicBez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00;p35">
              <a:extLst>
                <a:ext uri="{FF2B5EF4-FFF2-40B4-BE49-F238E27FC236}">
                  <a16:creationId xmlns:a16="http://schemas.microsoft.com/office/drawing/2014/main" id="{13732687-FCF5-2315-D457-63AE36420D18}"/>
                </a:ext>
              </a:extLst>
            </p:cNvPr>
            <p:cNvSpPr/>
            <p:nvPr/>
          </p:nvSpPr>
          <p:spPr>
            <a:xfrm flipH="1">
              <a:off x="2320375" y="3508675"/>
              <a:ext cx="90300" cy="89900"/>
            </a:xfrm>
            <a:custGeom>
              <a:avLst/>
              <a:gdLst/>
              <a:ahLst/>
              <a:cxnLst/>
              <a:rect l="l" t="t" r="r" b="b"/>
              <a:pathLst>
                <a:path w="3612" h="3596" extrusionOk="0">
                  <a:moveTo>
                    <a:pt x="1028" y="0"/>
                  </a:moveTo>
                  <a:cubicBezTo>
                    <a:pt x="1002" y="0"/>
                    <a:pt x="976" y="2"/>
                    <a:pt x="951" y="5"/>
                  </a:cubicBezTo>
                  <a:cubicBezTo>
                    <a:pt x="607" y="34"/>
                    <a:pt x="314" y="277"/>
                    <a:pt x="162" y="581"/>
                  </a:cubicBezTo>
                  <a:cubicBezTo>
                    <a:pt x="11" y="884"/>
                    <a:pt x="0" y="1248"/>
                    <a:pt x="91" y="1572"/>
                  </a:cubicBezTo>
                  <a:cubicBezTo>
                    <a:pt x="172" y="1906"/>
                    <a:pt x="344" y="2210"/>
                    <a:pt x="546" y="2482"/>
                  </a:cubicBezTo>
                  <a:cubicBezTo>
                    <a:pt x="860" y="2918"/>
                    <a:pt x="1265" y="3292"/>
                    <a:pt x="1720" y="3595"/>
                  </a:cubicBezTo>
                  <a:cubicBezTo>
                    <a:pt x="2398" y="3019"/>
                    <a:pt x="2964" y="2311"/>
                    <a:pt x="3369" y="1522"/>
                  </a:cubicBezTo>
                  <a:cubicBezTo>
                    <a:pt x="3500" y="1269"/>
                    <a:pt x="3612" y="985"/>
                    <a:pt x="3561" y="713"/>
                  </a:cubicBezTo>
                  <a:cubicBezTo>
                    <a:pt x="3490" y="358"/>
                    <a:pt x="3136" y="106"/>
                    <a:pt x="2782" y="95"/>
                  </a:cubicBezTo>
                  <a:cubicBezTo>
                    <a:pt x="2765" y="94"/>
                    <a:pt x="2748" y="94"/>
                    <a:pt x="2731" y="94"/>
                  </a:cubicBezTo>
                  <a:cubicBezTo>
                    <a:pt x="2575" y="94"/>
                    <a:pt x="2413" y="134"/>
                    <a:pt x="2276" y="207"/>
                  </a:cubicBezTo>
                  <a:cubicBezTo>
                    <a:pt x="2144" y="273"/>
                    <a:pt x="2019" y="411"/>
                    <a:pt x="1871" y="411"/>
                  </a:cubicBezTo>
                  <a:cubicBezTo>
                    <a:pt x="1861" y="411"/>
                    <a:pt x="1851" y="410"/>
                    <a:pt x="1841" y="409"/>
                  </a:cubicBezTo>
                  <a:cubicBezTo>
                    <a:pt x="1679" y="378"/>
                    <a:pt x="1578" y="207"/>
                    <a:pt x="1447" y="126"/>
                  </a:cubicBezTo>
                  <a:cubicBezTo>
                    <a:pt x="1326" y="48"/>
                    <a:pt x="1176" y="0"/>
                    <a:pt x="1028" y="0"/>
                  </a:cubicBezTo>
                  <a:close/>
                </a:path>
              </a:pathLst>
            </a:custGeom>
            <a:solidFill>
              <a:srgbClr val="839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Rectangle: Rounded Corners 6">
            <a:extLst>
              <a:ext uri="{FF2B5EF4-FFF2-40B4-BE49-F238E27FC236}">
                <a16:creationId xmlns:a16="http://schemas.microsoft.com/office/drawing/2014/main" id="{8B4B2105-799B-55C2-4656-344B88A40393}"/>
              </a:ext>
            </a:extLst>
          </p:cNvPr>
          <p:cNvSpPr/>
          <p:nvPr/>
        </p:nvSpPr>
        <p:spPr>
          <a:xfrm>
            <a:off x="3611163" y="646602"/>
            <a:ext cx="5334432" cy="4167141"/>
          </a:xfrm>
          <a:prstGeom prst="roundRect">
            <a:avLst/>
          </a:prstGeom>
          <a:solidFill>
            <a:srgbClr val="894059"/>
          </a:solidFill>
          <a:ln w="28575">
            <a:solidFill>
              <a:schemeClr val="tx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22" name="Picture 21">
            <a:extLst>
              <a:ext uri="{FF2B5EF4-FFF2-40B4-BE49-F238E27FC236}">
                <a16:creationId xmlns:a16="http://schemas.microsoft.com/office/drawing/2014/main" id="{43B9FC94-49EE-C7A9-C808-A6DC1132454D}"/>
              </a:ext>
            </a:extLst>
          </p:cNvPr>
          <p:cNvPicPr>
            <a:picLocks noChangeAspect="1"/>
          </p:cNvPicPr>
          <p:nvPr/>
        </p:nvPicPr>
        <p:blipFill>
          <a:blip r:embed="rId3"/>
          <a:stretch>
            <a:fillRect/>
          </a:stretch>
        </p:blipFill>
        <p:spPr>
          <a:xfrm>
            <a:off x="4396406" y="901372"/>
            <a:ext cx="3737549" cy="3657600"/>
          </a:xfrm>
          <a:prstGeom prst="rect">
            <a:avLst/>
          </a:prstGeom>
          <a:ln>
            <a:solidFill>
              <a:schemeClr val="bg2">
                <a:lumMod val="50000"/>
              </a:schemeClr>
            </a:solidFill>
          </a:ln>
        </p:spPr>
      </p:pic>
      <p:sp>
        <p:nvSpPr>
          <p:cNvPr id="8" name="TextBox 7">
            <a:extLst>
              <a:ext uri="{FF2B5EF4-FFF2-40B4-BE49-F238E27FC236}">
                <a16:creationId xmlns:a16="http://schemas.microsoft.com/office/drawing/2014/main" id="{8F96D458-6F7E-CECA-DDF9-BC4FC8C1CAD8}"/>
              </a:ext>
            </a:extLst>
          </p:cNvPr>
          <p:cNvSpPr txBox="1"/>
          <p:nvPr/>
        </p:nvSpPr>
        <p:spPr>
          <a:xfrm>
            <a:off x="170701" y="2020053"/>
            <a:ext cx="2123925" cy="400110"/>
          </a:xfrm>
          <a:prstGeom prst="rect">
            <a:avLst/>
          </a:prstGeom>
          <a:solidFill>
            <a:srgbClr val="55A07F"/>
          </a:solidFill>
        </p:spPr>
        <p:txBody>
          <a:bodyPr wrap="square" rtlCol="0">
            <a:spAutoFit/>
          </a:bodyPr>
          <a:lstStyle/>
          <a:p>
            <a:pPr algn="ctr"/>
            <a:r>
              <a:rPr lang="en-US" sz="2000">
                <a:solidFill>
                  <a:schemeClr val="bg1"/>
                </a:solidFill>
                <a:latin typeface="Domine SemiBold" panose="020B0604020202020204" charset="0"/>
              </a:rPr>
              <a:t>Data Asli</a:t>
            </a:r>
            <a:endParaRPr lang="en-ID" sz="2000">
              <a:solidFill>
                <a:schemeClr val="bg1"/>
              </a:solidFill>
              <a:latin typeface="Domine SemiBold" panose="020B0604020202020204" charset="0"/>
            </a:endParaRPr>
          </a:p>
        </p:txBody>
      </p:sp>
      <p:grpSp>
        <p:nvGrpSpPr>
          <p:cNvPr id="35" name="Google Shape;425;p35">
            <a:extLst>
              <a:ext uri="{FF2B5EF4-FFF2-40B4-BE49-F238E27FC236}">
                <a16:creationId xmlns:a16="http://schemas.microsoft.com/office/drawing/2014/main" id="{54E5BA46-3290-E918-5CEB-3FAD0F675CFF}"/>
              </a:ext>
            </a:extLst>
          </p:cNvPr>
          <p:cNvGrpSpPr/>
          <p:nvPr/>
        </p:nvGrpSpPr>
        <p:grpSpPr>
          <a:xfrm rot="1630486">
            <a:off x="2549219" y="3851924"/>
            <a:ext cx="641995" cy="681140"/>
            <a:chOff x="1856136" y="1549944"/>
            <a:chExt cx="306652" cy="312583"/>
          </a:xfrm>
        </p:grpSpPr>
        <p:sp>
          <p:nvSpPr>
            <p:cNvPr id="36" name="Google Shape;426;p35">
              <a:extLst>
                <a:ext uri="{FF2B5EF4-FFF2-40B4-BE49-F238E27FC236}">
                  <a16:creationId xmlns:a16="http://schemas.microsoft.com/office/drawing/2014/main" id="{541EE925-61EA-80EB-5CDC-1D0E79A69193}"/>
                </a:ext>
              </a:extLst>
            </p:cNvPr>
            <p:cNvSpPr/>
            <p:nvPr/>
          </p:nvSpPr>
          <p:spPr>
            <a:xfrm>
              <a:off x="1856136" y="1549944"/>
              <a:ext cx="306652" cy="312583"/>
            </a:xfrm>
            <a:custGeom>
              <a:avLst/>
              <a:gdLst/>
              <a:ahLst/>
              <a:cxnLst/>
              <a:rect l="l" t="t" r="r" b="b"/>
              <a:pathLst>
                <a:path w="9773" h="9962" extrusionOk="0">
                  <a:moveTo>
                    <a:pt x="7598" y="3649"/>
                  </a:moveTo>
                  <a:lnTo>
                    <a:pt x="6931" y="4206"/>
                  </a:lnTo>
                  <a:cubicBezTo>
                    <a:pt x="6951" y="4155"/>
                    <a:pt x="6971" y="4105"/>
                    <a:pt x="6981" y="4054"/>
                  </a:cubicBezTo>
                  <a:cubicBezTo>
                    <a:pt x="7062" y="3943"/>
                    <a:pt x="7143" y="3862"/>
                    <a:pt x="7244" y="3801"/>
                  </a:cubicBezTo>
                  <a:cubicBezTo>
                    <a:pt x="7355" y="3720"/>
                    <a:pt x="7477" y="3680"/>
                    <a:pt x="7598" y="3649"/>
                  </a:cubicBezTo>
                  <a:close/>
                  <a:moveTo>
                    <a:pt x="5039" y="4246"/>
                  </a:moveTo>
                  <a:lnTo>
                    <a:pt x="4827" y="4853"/>
                  </a:lnTo>
                  <a:lnTo>
                    <a:pt x="4614" y="4287"/>
                  </a:lnTo>
                  <a:cubicBezTo>
                    <a:pt x="4654" y="4276"/>
                    <a:pt x="4685" y="4267"/>
                    <a:pt x="4715" y="4267"/>
                  </a:cubicBezTo>
                  <a:cubicBezTo>
                    <a:pt x="4827" y="4256"/>
                    <a:pt x="4928" y="4246"/>
                    <a:pt x="5039" y="4246"/>
                  </a:cubicBezTo>
                  <a:close/>
                  <a:moveTo>
                    <a:pt x="5002" y="0"/>
                  </a:moveTo>
                  <a:cubicBezTo>
                    <a:pt x="4913" y="0"/>
                    <a:pt x="4824" y="3"/>
                    <a:pt x="4735" y="8"/>
                  </a:cubicBezTo>
                  <a:cubicBezTo>
                    <a:pt x="4179" y="38"/>
                    <a:pt x="3633" y="160"/>
                    <a:pt x="3117" y="382"/>
                  </a:cubicBezTo>
                  <a:cubicBezTo>
                    <a:pt x="2611" y="594"/>
                    <a:pt x="2145" y="878"/>
                    <a:pt x="1731" y="1242"/>
                  </a:cubicBezTo>
                  <a:cubicBezTo>
                    <a:pt x="1316" y="1616"/>
                    <a:pt x="962" y="2041"/>
                    <a:pt x="679" y="2516"/>
                  </a:cubicBezTo>
                  <a:cubicBezTo>
                    <a:pt x="426" y="2952"/>
                    <a:pt x="234" y="3427"/>
                    <a:pt x="122" y="3923"/>
                  </a:cubicBezTo>
                  <a:lnTo>
                    <a:pt x="113" y="3923"/>
                  </a:lnTo>
                  <a:cubicBezTo>
                    <a:pt x="21" y="4074"/>
                    <a:pt x="1" y="4246"/>
                    <a:pt x="41" y="4418"/>
                  </a:cubicBezTo>
                  <a:cubicBezTo>
                    <a:pt x="82" y="4590"/>
                    <a:pt x="183" y="4732"/>
                    <a:pt x="335" y="4823"/>
                  </a:cubicBezTo>
                  <a:lnTo>
                    <a:pt x="2631" y="6209"/>
                  </a:lnTo>
                  <a:lnTo>
                    <a:pt x="2257" y="6259"/>
                  </a:lnTo>
                  <a:cubicBezTo>
                    <a:pt x="1943" y="6300"/>
                    <a:pt x="1711" y="6563"/>
                    <a:pt x="1721" y="6877"/>
                  </a:cubicBezTo>
                  <a:lnTo>
                    <a:pt x="1781" y="9365"/>
                  </a:lnTo>
                  <a:cubicBezTo>
                    <a:pt x="1792" y="9537"/>
                    <a:pt x="1862" y="9698"/>
                    <a:pt x="1984" y="9810"/>
                  </a:cubicBezTo>
                  <a:cubicBezTo>
                    <a:pt x="2105" y="9911"/>
                    <a:pt x="2247" y="9961"/>
                    <a:pt x="2399" y="9961"/>
                  </a:cubicBezTo>
                  <a:lnTo>
                    <a:pt x="2449" y="9961"/>
                  </a:lnTo>
                  <a:lnTo>
                    <a:pt x="4411" y="9770"/>
                  </a:lnTo>
                  <a:cubicBezTo>
                    <a:pt x="4462" y="9790"/>
                    <a:pt x="4523" y="9790"/>
                    <a:pt x="4573" y="9790"/>
                  </a:cubicBezTo>
                  <a:lnTo>
                    <a:pt x="4624" y="9790"/>
                  </a:lnTo>
                  <a:cubicBezTo>
                    <a:pt x="4705" y="9790"/>
                    <a:pt x="4776" y="9770"/>
                    <a:pt x="4847" y="9729"/>
                  </a:cubicBezTo>
                  <a:lnTo>
                    <a:pt x="8347" y="9395"/>
                  </a:lnTo>
                  <a:cubicBezTo>
                    <a:pt x="8509" y="9385"/>
                    <a:pt x="8660" y="9304"/>
                    <a:pt x="8761" y="9172"/>
                  </a:cubicBezTo>
                  <a:cubicBezTo>
                    <a:pt x="8862" y="9041"/>
                    <a:pt x="8913" y="8879"/>
                    <a:pt x="8893" y="8718"/>
                  </a:cubicBezTo>
                  <a:lnTo>
                    <a:pt x="8559" y="6027"/>
                  </a:lnTo>
                  <a:cubicBezTo>
                    <a:pt x="8539" y="5865"/>
                    <a:pt x="8448" y="5713"/>
                    <a:pt x="8327" y="5622"/>
                  </a:cubicBezTo>
                  <a:cubicBezTo>
                    <a:pt x="8220" y="5541"/>
                    <a:pt x="8095" y="5492"/>
                    <a:pt x="7966" y="5492"/>
                  </a:cubicBezTo>
                  <a:cubicBezTo>
                    <a:pt x="7934" y="5492"/>
                    <a:pt x="7903" y="5495"/>
                    <a:pt x="7871" y="5501"/>
                  </a:cubicBezTo>
                  <a:lnTo>
                    <a:pt x="7315" y="5571"/>
                  </a:lnTo>
                  <a:lnTo>
                    <a:pt x="9460" y="3791"/>
                  </a:lnTo>
                  <a:cubicBezTo>
                    <a:pt x="9732" y="3568"/>
                    <a:pt x="9773" y="3154"/>
                    <a:pt x="9550" y="2880"/>
                  </a:cubicBezTo>
                  <a:cubicBezTo>
                    <a:pt x="9530" y="2860"/>
                    <a:pt x="9520" y="2850"/>
                    <a:pt x="9510" y="2830"/>
                  </a:cubicBezTo>
                  <a:cubicBezTo>
                    <a:pt x="9439" y="2689"/>
                    <a:pt x="9358" y="2547"/>
                    <a:pt x="9267" y="2405"/>
                  </a:cubicBezTo>
                  <a:lnTo>
                    <a:pt x="9267" y="2395"/>
                  </a:lnTo>
                  <a:cubicBezTo>
                    <a:pt x="8781" y="1637"/>
                    <a:pt x="8114" y="1009"/>
                    <a:pt x="7325" y="585"/>
                  </a:cubicBezTo>
                  <a:cubicBezTo>
                    <a:pt x="6606" y="202"/>
                    <a:pt x="5804" y="0"/>
                    <a:pt x="5002" y="0"/>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27;p35">
              <a:extLst>
                <a:ext uri="{FF2B5EF4-FFF2-40B4-BE49-F238E27FC236}">
                  <a16:creationId xmlns:a16="http://schemas.microsoft.com/office/drawing/2014/main" id="{BC183370-09C2-F89E-9AB4-D8BA6546A4B9}"/>
                </a:ext>
              </a:extLst>
            </p:cNvPr>
            <p:cNvSpPr/>
            <p:nvPr/>
          </p:nvSpPr>
          <p:spPr>
            <a:xfrm>
              <a:off x="1877096" y="1608557"/>
              <a:ext cx="262849" cy="78444"/>
            </a:xfrm>
            <a:custGeom>
              <a:avLst/>
              <a:gdLst/>
              <a:ahLst/>
              <a:cxnLst/>
              <a:rect l="l" t="t" r="r" b="b"/>
              <a:pathLst>
                <a:path w="8377" h="2500" extrusionOk="0">
                  <a:moveTo>
                    <a:pt x="6717" y="1"/>
                  </a:moveTo>
                  <a:lnTo>
                    <a:pt x="861" y="740"/>
                  </a:lnTo>
                  <a:cubicBezTo>
                    <a:pt x="578" y="1286"/>
                    <a:pt x="284" y="1842"/>
                    <a:pt x="1" y="2399"/>
                  </a:cubicBezTo>
                  <a:cubicBezTo>
                    <a:pt x="179" y="2309"/>
                    <a:pt x="586" y="2129"/>
                    <a:pt x="1111" y="2129"/>
                  </a:cubicBezTo>
                  <a:cubicBezTo>
                    <a:pt x="1240" y="2129"/>
                    <a:pt x="1376" y="2140"/>
                    <a:pt x="1518" y="2166"/>
                  </a:cubicBezTo>
                  <a:cubicBezTo>
                    <a:pt x="1902" y="2237"/>
                    <a:pt x="2196" y="2378"/>
                    <a:pt x="2378" y="2500"/>
                  </a:cubicBezTo>
                  <a:cubicBezTo>
                    <a:pt x="2590" y="2318"/>
                    <a:pt x="3136" y="1903"/>
                    <a:pt x="3966" y="1792"/>
                  </a:cubicBezTo>
                  <a:cubicBezTo>
                    <a:pt x="4110" y="1772"/>
                    <a:pt x="4249" y="1764"/>
                    <a:pt x="4380" y="1764"/>
                  </a:cubicBezTo>
                  <a:cubicBezTo>
                    <a:pt x="5002" y="1764"/>
                    <a:pt x="5467" y="1953"/>
                    <a:pt x="5676" y="2044"/>
                  </a:cubicBezTo>
                  <a:cubicBezTo>
                    <a:pt x="5787" y="1852"/>
                    <a:pt x="5959" y="1610"/>
                    <a:pt x="6242" y="1417"/>
                  </a:cubicBezTo>
                  <a:cubicBezTo>
                    <a:pt x="6552" y="1210"/>
                    <a:pt x="6891" y="1141"/>
                    <a:pt x="7205" y="1141"/>
                  </a:cubicBezTo>
                  <a:cubicBezTo>
                    <a:pt x="7813" y="1141"/>
                    <a:pt x="8330" y="1401"/>
                    <a:pt x="8376" y="1428"/>
                  </a:cubicBezTo>
                  <a:lnTo>
                    <a:pt x="8083" y="861"/>
                  </a:lnTo>
                  <a:lnTo>
                    <a:pt x="6717" y="1"/>
                  </a:ln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28;p35">
              <a:extLst>
                <a:ext uri="{FF2B5EF4-FFF2-40B4-BE49-F238E27FC236}">
                  <a16:creationId xmlns:a16="http://schemas.microsoft.com/office/drawing/2014/main" id="{CBDE0E80-5B90-E1C0-ECD3-B9735911E22F}"/>
                </a:ext>
              </a:extLst>
            </p:cNvPr>
            <p:cNvSpPr/>
            <p:nvPr/>
          </p:nvSpPr>
          <p:spPr>
            <a:xfrm>
              <a:off x="1877096" y="1569053"/>
              <a:ext cx="262849" cy="114779"/>
            </a:xfrm>
            <a:custGeom>
              <a:avLst/>
              <a:gdLst/>
              <a:ahLst/>
              <a:cxnLst/>
              <a:rect l="l" t="t" r="r" b="b"/>
              <a:pathLst>
                <a:path w="8377" h="3658" extrusionOk="0">
                  <a:moveTo>
                    <a:pt x="4313" y="0"/>
                  </a:moveTo>
                  <a:cubicBezTo>
                    <a:pt x="4241" y="0"/>
                    <a:pt x="4170" y="2"/>
                    <a:pt x="4098" y="6"/>
                  </a:cubicBezTo>
                  <a:cubicBezTo>
                    <a:pt x="2105" y="117"/>
                    <a:pt x="396" y="1614"/>
                    <a:pt x="1" y="3658"/>
                  </a:cubicBezTo>
                  <a:cubicBezTo>
                    <a:pt x="92" y="3465"/>
                    <a:pt x="476" y="2767"/>
                    <a:pt x="1326" y="2433"/>
                  </a:cubicBezTo>
                  <a:cubicBezTo>
                    <a:pt x="1667" y="2298"/>
                    <a:pt x="1987" y="2259"/>
                    <a:pt x="2247" y="2259"/>
                  </a:cubicBezTo>
                  <a:cubicBezTo>
                    <a:pt x="2474" y="2259"/>
                    <a:pt x="2654" y="2289"/>
                    <a:pt x="2763" y="2312"/>
                  </a:cubicBezTo>
                  <a:cubicBezTo>
                    <a:pt x="2853" y="2201"/>
                    <a:pt x="3339" y="1655"/>
                    <a:pt x="4168" y="1574"/>
                  </a:cubicBezTo>
                  <a:cubicBezTo>
                    <a:pt x="4233" y="1568"/>
                    <a:pt x="4296" y="1565"/>
                    <a:pt x="4357" y="1565"/>
                  </a:cubicBezTo>
                  <a:cubicBezTo>
                    <a:pt x="5044" y="1565"/>
                    <a:pt x="5514" y="1906"/>
                    <a:pt x="5635" y="1999"/>
                  </a:cubicBezTo>
                  <a:cubicBezTo>
                    <a:pt x="5805" y="1914"/>
                    <a:pt x="6144" y="1780"/>
                    <a:pt x="6588" y="1780"/>
                  </a:cubicBezTo>
                  <a:cubicBezTo>
                    <a:pt x="6674" y="1780"/>
                    <a:pt x="6765" y="1785"/>
                    <a:pt x="6859" y="1796"/>
                  </a:cubicBezTo>
                  <a:cubicBezTo>
                    <a:pt x="7760" y="1907"/>
                    <a:pt x="8275" y="2545"/>
                    <a:pt x="8376" y="2687"/>
                  </a:cubicBezTo>
                  <a:cubicBezTo>
                    <a:pt x="7648" y="1044"/>
                    <a:pt x="6042" y="0"/>
                    <a:pt x="4313" y="0"/>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29;p35">
              <a:extLst>
                <a:ext uri="{FF2B5EF4-FFF2-40B4-BE49-F238E27FC236}">
                  <a16:creationId xmlns:a16="http://schemas.microsoft.com/office/drawing/2014/main" id="{9CE78C29-50A1-E55A-FBE9-23D76F851308}"/>
                </a:ext>
              </a:extLst>
            </p:cNvPr>
            <p:cNvSpPr/>
            <p:nvPr/>
          </p:nvSpPr>
          <p:spPr>
            <a:xfrm>
              <a:off x="1875841" y="1652141"/>
              <a:ext cx="265705" cy="111673"/>
            </a:xfrm>
            <a:custGeom>
              <a:avLst/>
              <a:gdLst/>
              <a:ahLst/>
              <a:cxnLst/>
              <a:rect l="l" t="t" r="r" b="b"/>
              <a:pathLst>
                <a:path w="8468" h="3559" extrusionOk="0">
                  <a:moveTo>
                    <a:pt x="8422" y="1"/>
                  </a:moveTo>
                  <a:cubicBezTo>
                    <a:pt x="8412" y="1"/>
                    <a:pt x="8401" y="3"/>
                    <a:pt x="8396" y="8"/>
                  </a:cubicBezTo>
                  <a:lnTo>
                    <a:pt x="4199" y="3478"/>
                  </a:lnTo>
                  <a:lnTo>
                    <a:pt x="61" y="969"/>
                  </a:lnTo>
                  <a:cubicBezTo>
                    <a:pt x="55" y="966"/>
                    <a:pt x="50" y="965"/>
                    <a:pt x="45" y="965"/>
                  </a:cubicBezTo>
                  <a:cubicBezTo>
                    <a:pt x="30" y="965"/>
                    <a:pt x="18" y="975"/>
                    <a:pt x="11" y="989"/>
                  </a:cubicBezTo>
                  <a:cubicBezTo>
                    <a:pt x="0" y="999"/>
                    <a:pt x="0" y="1030"/>
                    <a:pt x="20" y="1040"/>
                  </a:cubicBezTo>
                  <a:lnTo>
                    <a:pt x="4188" y="3559"/>
                  </a:lnTo>
                  <a:lnTo>
                    <a:pt x="4208" y="3559"/>
                  </a:lnTo>
                  <a:cubicBezTo>
                    <a:pt x="4208" y="3559"/>
                    <a:pt x="4219" y="3559"/>
                    <a:pt x="4228" y="3548"/>
                  </a:cubicBezTo>
                  <a:lnTo>
                    <a:pt x="8447" y="69"/>
                  </a:lnTo>
                  <a:cubicBezTo>
                    <a:pt x="8457" y="48"/>
                    <a:pt x="8467" y="28"/>
                    <a:pt x="8447" y="8"/>
                  </a:cubicBezTo>
                  <a:cubicBezTo>
                    <a:pt x="8442" y="3"/>
                    <a:pt x="8432" y="1"/>
                    <a:pt x="8422"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30;p35">
              <a:extLst>
                <a:ext uri="{FF2B5EF4-FFF2-40B4-BE49-F238E27FC236}">
                  <a16:creationId xmlns:a16="http://schemas.microsoft.com/office/drawing/2014/main" id="{4E800D8A-CF3F-013E-6254-A2777B434FF8}"/>
                </a:ext>
              </a:extLst>
            </p:cNvPr>
            <p:cNvSpPr/>
            <p:nvPr/>
          </p:nvSpPr>
          <p:spPr>
            <a:xfrm>
              <a:off x="1962506" y="1630365"/>
              <a:ext cx="92689" cy="133449"/>
            </a:xfrm>
            <a:custGeom>
              <a:avLst/>
              <a:gdLst/>
              <a:ahLst/>
              <a:cxnLst/>
              <a:rect l="l" t="t" r="r" b="b"/>
              <a:pathLst>
                <a:path w="2954" h="4253" extrusionOk="0">
                  <a:moveTo>
                    <a:pt x="2907" y="0"/>
                  </a:moveTo>
                  <a:cubicBezTo>
                    <a:pt x="2893" y="0"/>
                    <a:pt x="2880" y="10"/>
                    <a:pt x="2873" y="24"/>
                  </a:cubicBezTo>
                  <a:lnTo>
                    <a:pt x="1446" y="4101"/>
                  </a:lnTo>
                  <a:lnTo>
                    <a:pt x="81" y="348"/>
                  </a:lnTo>
                  <a:cubicBezTo>
                    <a:pt x="71" y="328"/>
                    <a:pt x="50" y="317"/>
                    <a:pt x="30" y="317"/>
                  </a:cubicBezTo>
                  <a:cubicBezTo>
                    <a:pt x="10" y="328"/>
                    <a:pt x="0" y="348"/>
                    <a:pt x="10" y="368"/>
                  </a:cubicBezTo>
                  <a:lnTo>
                    <a:pt x="1406" y="4233"/>
                  </a:lnTo>
                  <a:cubicBezTo>
                    <a:pt x="1416" y="4242"/>
                    <a:pt x="1426" y="4253"/>
                    <a:pt x="1446" y="4253"/>
                  </a:cubicBezTo>
                  <a:cubicBezTo>
                    <a:pt x="1457" y="4253"/>
                    <a:pt x="1477" y="4242"/>
                    <a:pt x="1477" y="4233"/>
                  </a:cubicBezTo>
                  <a:lnTo>
                    <a:pt x="2943" y="54"/>
                  </a:lnTo>
                  <a:cubicBezTo>
                    <a:pt x="2954" y="34"/>
                    <a:pt x="2943" y="14"/>
                    <a:pt x="2923" y="4"/>
                  </a:cubicBezTo>
                  <a:cubicBezTo>
                    <a:pt x="2918" y="1"/>
                    <a:pt x="2912" y="0"/>
                    <a:pt x="2907"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31;p35">
              <a:extLst>
                <a:ext uri="{FF2B5EF4-FFF2-40B4-BE49-F238E27FC236}">
                  <a16:creationId xmlns:a16="http://schemas.microsoft.com/office/drawing/2014/main" id="{70461A52-615A-8A63-12E5-D3E4D8124B62}"/>
                </a:ext>
              </a:extLst>
            </p:cNvPr>
            <p:cNvSpPr/>
            <p:nvPr/>
          </p:nvSpPr>
          <p:spPr>
            <a:xfrm>
              <a:off x="1950112" y="1671532"/>
              <a:ext cx="106683" cy="92281"/>
            </a:xfrm>
            <a:custGeom>
              <a:avLst/>
              <a:gdLst/>
              <a:ahLst/>
              <a:cxnLst/>
              <a:rect l="l" t="t" r="r" b="b"/>
              <a:pathLst>
                <a:path w="3400" h="2941" extrusionOk="0">
                  <a:moveTo>
                    <a:pt x="3344" y="0"/>
                  </a:moveTo>
                  <a:cubicBezTo>
                    <a:pt x="3334" y="0"/>
                    <a:pt x="3324" y="5"/>
                    <a:pt x="3318" y="17"/>
                  </a:cubicBezTo>
                  <a:lnTo>
                    <a:pt x="1832" y="2829"/>
                  </a:lnTo>
                  <a:lnTo>
                    <a:pt x="81" y="473"/>
                  </a:lnTo>
                  <a:cubicBezTo>
                    <a:pt x="69" y="461"/>
                    <a:pt x="57" y="456"/>
                    <a:pt x="45" y="456"/>
                  </a:cubicBezTo>
                  <a:cubicBezTo>
                    <a:pt x="37" y="456"/>
                    <a:pt x="29" y="458"/>
                    <a:pt x="20" y="462"/>
                  </a:cubicBezTo>
                  <a:cubicBezTo>
                    <a:pt x="11" y="473"/>
                    <a:pt x="0" y="503"/>
                    <a:pt x="20" y="513"/>
                  </a:cubicBezTo>
                  <a:lnTo>
                    <a:pt x="1811" y="2930"/>
                  </a:lnTo>
                  <a:cubicBezTo>
                    <a:pt x="1811" y="2941"/>
                    <a:pt x="1821" y="2941"/>
                    <a:pt x="1841" y="2941"/>
                  </a:cubicBezTo>
                  <a:cubicBezTo>
                    <a:pt x="1852" y="2941"/>
                    <a:pt x="1861" y="2930"/>
                    <a:pt x="1872" y="2921"/>
                  </a:cubicBezTo>
                  <a:lnTo>
                    <a:pt x="3389" y="57"/>
                  </a:lnTo>
                  <a:cubicBezTo>
                    <a:pt x="3399" y="37"/>
                    <a:pt x="3389" y="17"/>
                    <a:pt x="3369" y="7"/>
                  </a:cubicBezTo>
                  <a:cubicBezTo>
                    <a:pt x="3361" y="3"/>
                    <a:pt x="3352" y="0"/>
                    <a:pt x="3344"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32;p35">
              <a:extLst>
                <a:ext uri="{FF2B5EF4-FFF2-40B4-BE49-F238E27FC236}">
                  <a16:creationId xmlns:a16="http://schemas.microsoft.com/office/drawing/2014/main" id="{17A9953B-0348-CA96-07A9-94B197E87E15}"/>
                </a:ext>
              </a:extLst>
            </p:cNvPr>
            <p:cNvSpPr/>
            <p:nvPr/>
          </p:nvSpPr>
          <p:spPr>
            <a:xfrm>
              <a:off x="1929497" y="1741567"/>
              <a:ext cx="186665" cy="101914"/>
            </a:xfrm>
            <a:custGeom>
              <a:avLst/>
              <a:gdLst/>
              <a:ahLst/>
              <a:cxnLst/>
              <a:rect l="l" t="t" r="r" b="b"/>
              <a:pathLst>
                <a:path w="5949" h="3248" extrusionOk="0">
                  <a:moveTo>
                    <a:pt x="5614" y="1"/>
                  </a:moveTo>
                  <a:lnTo>
                    <a:pt x="0" y="759"/>
                  </a:lnTo>
                  <a:lnTo>
                    <a:pt x="61" y="3247"/>
                  </a:lnTo>
                  <a:lnTo>
                    <a:pt x="5948" y="2681"/>
                  </a:lnTo>
                  <a:lnTo>
                    <a:pt x="5614" y="1"/>
                  </a:lnTo>
                  <a:close/>
                </a:path>
              </a:pathLst>
            </a:custGeom>
            <a:solidFill>
              <a:srgbClr val="8940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3;p35">
              <a:extLst>
                <a:ext uri="{FF2B5EF4-FFF2-40B4-BE49-F238E27FC236}">
                  <a16:creationId xmlns:a16="http://schemas.microsoft.com/office/drawing/2014/main" id="{2469C656-7CCA-9638-5546-C21E17650B91}"/>
                </a:ext>
              </a:extLst>
            </p:cNvPr>
            <p:cNvSpPr/>
            <p:nvPr/>
          </p:nvSpPr>
          <p:spPr>
            <a:xfrm>
              <a:off x="1929497" y="1756189"/>
              <a:ext cx="70160" cy="87292"/>
            </a:xfrm>
            <a:custGeom>
              <a:avLst/>
              <a:gdLst/>
              <a:ahLst/>
              <a:cxnLst/>
              <a:rect l="l" t="t" r="r" b="b"/>
              <a:pathLst>
                <a:path w="2236" h="2782" extrusionOk="0">
                  <a:moveTo>
                    <a:pt x="2124" y="0"/>
                  </a:moveTo>
                  <a:lnTo>
                    <a:pt x="0" y="293"/>
                  </a:lnTo>
                  <a:lnTo>
                    <a:pt x="61" y="2781"/>
                  </a:lnTo>
                  <a:lnTo>
                    <a:pt x="2235" y="2569"/>
                  </a:lnTo>
                  <a:lnTo>
                    <a:pt x="2124" y="0"/>
                  </a:lnTo>
                  <a:close/>
                </a:path>
              </a:pathLst>
            </a:custGeom>
            <a:solidFill>
              <a:srgbClr val="8940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34;p35">
              <a:extLst>
                <a:ext uri="{FF2B5EF4-FFF2-40B4-BE49-F238E27FC236}">
                  <a16:creationId xmlns:a16="http://schemas.microsoft.com/office/drawing/2014/main" id="{5566B2DE-A92C-B276-EA44-F38A66A46D34}"/>
                </a:ext>
              </a:extLst>
            </p:cNvPr>
            <p:cNvSpPr/>
            <p:nvPr/>
          </p:nvSpPr>
          <p:spPr>
            <a:xfrm>
              <a:off x="1994856" y="1754902"/>
              <a:ext cx="6056" cy="83182"/>
            </a:xfrm>
            <a:custGeom>
              <a:avLst/>
              <a:gdLst/>
              <a:ahLst/>
              <a:cxnLst/>
              <a:rect l="l" t="t" r="r" b="b"/>
              <a:pathLst>
                <a:path w="193" h="2651" extrusionOk="0">
                  <a:moveTo>
                    <a:pt x="31" y="1"/>
                  </a:moveTo>
                  <a:cubicBezTo>
                    <a:pt x="11" y="10"/>
                    <a:pt x="1" y="21"/>
                    <a:pt x="1" y="41"/>
                  </a:cubicBezTo>
                  <a:lnTo>
                    <a:pt x="112" y="2610"/>
                  </a:lnTo>
                  <a:cubicBezTo>
                    <a:pt x="112" y="2631"/>
                    <a:pt x="132" y="2651"/>
                    <a:pt x="152" y="2651"/>
                  </a:cubicBezTo>
                  <a:cubicBezTo>
                    <a:pt x="172" y="2651"/>
                    <a:pt x="193" y="2631"/>
                    <a:pt x="193" y="2610"/>
                  </a:cubicBezTo>
                  <a:lnTo>
                    <a:pt x="71" y="41"/>
                  </a:lnTo>
                  <a:cubicBezTo>
                    <a:pt x="71" y="21"/>
                    <a:pt x="62" y="1"/>
                    <a:pt x="31" y="1"/>
                  </a:cubicBez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35;p35">
              <a:extLst>
                <a:ext uri="{FF2B5EF4-FFF2-40B4-BE49-F238E27FC236}">
                  <a16:creationId xmlns:a16="http://schemas.microsoft.com/office/drawing/2014/main" id="{53EA7316-BD79-9876-2D9F-B91CFEA9B282}"/>
                </a:ext>
              </a:extLst>
            </p:cNvPr>
            <p:cNvSpPr/>
            <p:nvPr/>
          </p:nvSpPr>
          <p:spPr>
            <a:xfrm>
              <a:off x="2024382" y="1755624"/>
              <a:ext cx="73361" cy="69062"/>
            </a:xfrm>
            <a:custGeom>
              <a:avLst/>
              <a:gdLst/>
              <a:ahLst/>
              <a:cxnLst/>
              <a:rect l="l" t="t" r="r" b="b"/>
              <a:pathLst>
                <a:path w="2338" h="2201" extrusionOk="0">
                  <a:moveTo>
                    <a:pt x="1172" y="0"/>
                  </a:moveTo>
                  <a:cubicBezTo>
                    <a:pt x="1129" y="0"/>
                    <a:pt x="1086" y="3"/>
                    <a:pt x="1043" y="8"/>
                  </a:cubicBezTo>
                  <a:cubicBezTo>
                    <a:pt x="436" y="79"/>
                    <a:pt x="0" y="625"/>
                    <a:pt x="71" y="1232"/>
                  </a:cubicBezTo>
                  <a:cubicBezTo>
                    <a:pt x="137" y="1794"/>
                    <a:pt x="610" y="2200"/>
                    <a:pt x="1162" y="2200"/>
                  </a:cubicBezTo>
                  <a:cubicBezTo>
                    <a:pt x="1206" y="2200"/>
                    <a:pt x="1250" y="2198"/>
                    <a:pt x="1295" y="2193"/>
                  </a:cubicBezTo>
                  <a:cubicBezTo>
                    <a:pt x="1902" y="2122"/>
                    <a:pt x="2337" y="1576"/>
                    <a:pt x="2266" y="979"/>
                  </a:cubicBezTo>
                  <a:cubicBezTo>
                    <a:pt x="2201" y="415"/>
                    <a:pt x="1725" y="0"/>
                    <a:pt x="1172" y="0"/>
                  </a:cubicBez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36;p35">
              <a:extLst>
                <a:ext uri="{FF2B5EF4-FFF2-40B4-BE49-F238E27FC236}">
                  <a16:creationId xmlns:a16="http://schemas.microsoft.com/office/drawing/2014/main" id="{E2D0085D-E3A9-CB7B-35AE-1C47236F8B85}"/>
                </a:ext>
              </a:extLst>
            </p:cNvPr>
            <p:cNvSpPr/>
            <p:nvPr/>
          </p:nvSpPr>
          <p:spPr>
            <a:xfrm>
              <a:off x="2039318" y="1767579"/>
              <a:ext cx="40006" cy="42265"/>
            </a:xfrm>
            <a:custGeom>
              <a:avLst/>
              <a:gdLst/>
              <a:ahLst/>
              <a:cxnLst/>
              <a:rect l="l" t="t" r="r" b="b"/>
              <a:pathLst>
                <a:path w="1275" h="1347" extrusionOk="0">
                  <a:moveTo>
                    <a:pt x="982" y="0"/>
                  </a:moveTo>
                  <a:cubicBezTo>
                    <a:pt x="936" y="0"/>
                    <a:pt x="891" y="11"/>
                    <a:pt x="850" y="31"/>
                  </a:cubicBezTo>
                  <a:cubicBezTo>
                    <a:pt x="728" y="72"/>
                    <a:pt x="688" y="183"/>
                    <a:pt x="607" y="264"/>
                  </a:cubicBezTo>
                  <a:cubicBezTo>
                    <a:pt x="544" y="156"/>
                    <a:pt x="553" y="24"/>
                    <a:pt x="414" y="24"/>
                  </a:cubicBezTo>
                  <a:cubicBezTo>
                    <a:pt x="396" y="24"/>
                    <a:pt x="376" y="27"/>
                    <a:pt x="354" y="31"/>
                  </a:cubicBezTo>
                  <a:cubicBezTo>
                    <a:pt x="263" y="42"/>
                    <a:pt x="182" y="112"/>
                    <a:pt x="131" y="193"/>
                  </a:cubicBezTo>
                  <a:cubicBezTo>
                    <a:pt x="0" y="395"/>
                    <a:pt x="50" y="669"/>
                    <a:pt x="172" y="871"/>
                  </a:cubicBezTo>
                  <a:cubicBezTo>
                    <a:pt x="304" y="1073"/>
                    <a:pt x="506" y="1215"/>
                    <a:pt x="698" y="1346"/>
                  </a:cubicBezTo>
                  <a:cubicBezTo>
                    <a:pt x="890" y="1144"/>
                    <a:pt x="1052" y="901"/>
                    <a:pt x="1174" y="649"/>
                  </a:cubicBezTo>
                  <a:cubicBezTo>
                    <a:pt x="1214" y="557"/>
                    <a:pt x="1254" y="456"/>
                    <a:pt x="1264" y="355"/>
                  </a:cubicBezTo>
                  <a:cubicBezTo>
                    <a:pt x="1275" y="254"/>
                    <a:pt x="1244" y="143"/>
                    <a:pt x="1163" y="72"/>
                  </a:cubicBezTo>
                  <a:cubicBezTo>
                    <a:pt x="1115" y="23"/>
                    <a:pt x="1049" y="0"/>
                    <a:pt x="982" y="0"/>
                  </a:cubicBezTo>
                  <a:close/>
                </a:path>
              </a:pathLst>
            </a:custGeom>
            <a:solidFill>
              <a:srgbClr val="839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446;p36">
            <a:extLst>
              <a:ext uri="{FF2B5EF4-FFF2-40B4-BE49-F238E27FC236}">
                <a16:creationId xmlns:a16="http://schemas.microsoft.com/office/drawing/2014/main" id="{383FF97D-A314-181D-00C0-C7412CA57FC0}"/>
              </a:ext>
            </a:extLst>
          </p:cNvPr>
          <p:cNvGrpSpPr/>
          <p:nvPr/>
        </p:nvGrpSpPr>
        <p:grpSpPr>
          <a:xfrm>
            <a:off x="7582619" y="147531"/>
            <a:ext cx="1107605" cy="753840"/>
            <a:chOff x="4643575" y="1869575"/>
            <a:chExt cx="861525" cy="641350"/>
          </a:xfrm>
        </p:grpSpPr>
        <p:sp>
          <p:nvSpPr>
            <p:cNvPr id="48" name="Google Shape;447;p36">
              <a:extLst>
                <a:ext uri="{FF2B5EF4-FFF2-40B4-BE49-F238E27FC236}">
                  <a16:creationId xmlns:a16="http://schemas.microsoft.com/office/drawing/2014/main" id="{5F212F0F-5855-74FA-4C57-3BFBFE4CA83E}"/>
                </a:ext>
              </a:extLst>
            </p:cNvPr>
            <p:cNvSpPr/>
            <p:nvPr/>
          </p:nvSpPr>
          <p:spPr>
            <a:xfrm>
              <a:off x="4643575" y="1869575"/>
              <a:ext cx="861525" cy="641350"/>
            </a:xfrm>
            <a:custGeom>
              <a:avLst/>
              <a:gdLst/>
              <a:ahLst/>
              <a:cxnLst/>
              <a:rect l="l" t="t" r="r" b="b"/>
              <a:pathLst>
                <a:path w="34461" h="25654" extrusionOk="0">
                  <a:moveTo>
                    <a:pt x="21343" y="12970"/>
                  </a:moveTo>
                  <a:cubicBezTo>
                    <a:pt x="21417" y="13001"/>
                    <a:pt x="21513" y="13033"/>
                    <a:pt x="21640" y="13044"/>
                  </a:cubicBezTo>
                  <a:cubicBezTo>
                    <a:pt x="21608" y="13171"/>
                    <a:pt x="21576" y="13287"/>
                    <a:pt x="21544" y="13404"/>
                  </a:cubicBezTo>
                  <a:cubicBezTo>
                    <a:pt x="21227" y="14516"/>
                    <a:pt x="21153" y="16643"/>
                    <a:pt x="21205" y="17744"/>
                  </a:cubicBezTo>
                  <a:cubicBezTo>
                    <a:pt x="21216" y="17882"/>
                    <a:pt x="21238" y="18019"/>
                    <a:pt x="21269" y="18146"/>
                  </a:cubicBezTo>
                  <a:cubicBezTo>
                    <a:pt x="21248" y="18200"/>
                    <a:pt x="21248" y="18252"/>
                    <a:pt x="21238" y="18316"/>
                  </a:cubicBezTo>
                  <a:cubicBezTo>
                    <a:pt x="21216" y="18708"/>
                    <a:pt x="21174" y="19205"/>
                    <a:pt x="21121" y="19756"/>
                  </a:cubicBezTo>
                  <a:cubicBezTo>
                    <a:pt x="20899" y="19343"/>
                    <a:pt x="20591" y="19026"/>
                    <a:pt x="20200" y="18814"/>
                  </a:cubicBezTo>
                  <a:lnTo>
                    <a:pt x="20422" y="13182"/>
                  </a:lnTo>
                  <a:cubicBezTo>
                    <a:pt x="20443" y="13171"/>
                    <a:pt x="20454" y="13171"/>
                    <a:pt x="20464" y="13160"/>
                  </a:cubicBezTo>
                  <a:cubicBezTo>
                    <a:pt x="20602" y="13107"/>
                    <a:pt x="20718" y="13044"/>
                    <a:pt x="20814" y="12980"/>
                  </a:cubicBezTo>
                  <a:cubicBezTo>
                    <a:pt x="20889" y="12999"/>
                    <a:pt x="20968" y="13007"/>
                    <a:pt x="21047" y="13007"/>
                  </a:cubicBezTo>
                  <a:cubicBezTo>
                    <a:pt x="21147" y="13007"/>
                    <a:pt x="21249" y="12994"/>
                    <a:pt x="21343" y="12970"/>
                  </a:cubicBezTo>
                  <a:close/>
                  <a:moveTo>
                    <a:pt x="15542" y="12970"/>
                  </a:moveTo>
                  <a:cubicBezTo>
                    <a:pt x="16685" y="13224"/>
                    <a:pt x="18104" y="13330"/>
                    <a:pt x="18443" y="13351"/>
                  </a:cubicBezTo>
                  <a:cubicBezTo>
                    <a:pt x="18495" y="13372"/>
                    <a:pt x="18580" y="13393"/>
                    <a:pt x="18686" y="13415"/>
                  </a:cubicBezTo>
                  <a:lnTo>
                    <a:pt x="18612" y="18591"/>
                  </a:lnTo>
                  <a:cubicBezTo>
                    <a:pt x="18083" y="18676"/>
                    <a:pt x="17701" y="18941"/>
                    <a:pt x="17458" y="19163"/>
                  </a:cubicBezTo>
                  <a:cubicBezTo>
                    <a:pt x="17320" y="19290"/>
                    <a:pt x="17214" y="19428"/>
                    <a:pt x="17130" y="19534"/>
                  </a:cubicBezTo>
                  <a:cubicBezTo>
                    <a:pt x="16876" y="19565"/>
                    <a:pt x="16632" y="19629"/>
                    <a:pt x="16410" y="19713"/>
                  </a:cubicBezTo>
                  <a:cubicBezTo>
                    <a:pt x="16102" y="19840"/>
                    <a:pt x="15848" y="20021"/>
                    <a:pt x="15626" y="20243"/>
                  </a:cubicBezTo>
                  <a:cubicBezTo>
                    <a:pt x="15552" y="20327"/>
                    <a:pt x="15478" y="20412"/>
                    <a:pt x="15415" y="20497"/>
                  </a:cubicBezTo>
                  <a:cubicBezTo>
                    <a:pt x="15446" y="17946"/>
                    <a:pt x="15457" y="14759"/>
                    <a:pt x="15415" y="13340"/>
                  </a:cubicBezTo>
                  <a:cubicBezTo>
                    <a:pt x="15478" y="13224"/>
                    <a:pt x="15510" y="13097"/>
                    <a:pt x="15542" y="12970"/>
                  </a:cubicBezTo>
                  <a:close/>
                  <a:moveTo>
                    <a:pt x="8766" y="19640"/>
                  </a:moveTo>
                  <a:lnTo>
                    <a:pt x="8766" y="19640"/>
                  </a:lnTo>
                  <a:cubicBezTo>
                    <a:pt x="8755" y="20042"/>
                    <a:pt x="8745" y="20433"/>
                    <a:pt x="8745" y="20793"/>
                  </a:cubicBezTo>
                  <a:cubicBezTo>
                    <a:pt x="8703" y="20772"/>
                    <a:pt x="8649" y="20741"/>
                    <a:pt x="8607" y="20720"/>
                  </a:cubicBezTo>
                  <a:cubicBezTo>
                    <a:pt x="8597" y="20709"/>
                    <a:pt x="8597" y="20698"/>
                    <a:pt x="8597" y="20687"/>
                  </a:cubicBezTo>
                  <a:cubicBezTo>
                    <a:pt x="8554" y="20560"/>
                    <a:pt x="8491" y="20465"/>
                    <a:pt x="8448" y="20402"/>
                  </a:cubicBezTo>
                  <a:cubicBezTo>
                    <a:pt x="8437" y="20381"/>
                    <a:pt x="8427" y="20370"/>
                    <a:pt x="8427" y="20349"/>
                  </a:cubicBezTo>
                  <a:cubicBezTo>
                    <a:pt x="8437" y="20264"/>
                    <a:pt x="8533" y="20084"/>
                    <a:pt x="8597" y="19978"/>
                  </a:cubicBezTo>
                  <a:cubicBezTo>
                    <a:pt x="8649" y="19873"/>
                    <a:pt x="8713" y="19767"/>
                    <a:pt x="8766" y="19640"/>
                  </a:cubicBezTo>
                  <a:close/>
                  <a:moveTo>
                    <a:pt x="24562" y="17130"/>
                  </a:moveTo>
                  <a:cubicBezTo>
                    <a:pt x="24774" y="17565"/>
                    <a:pt x="24985" y="17967"/>
                    <a:pt x="25155" y="18295"/>
                  </a:cubicBezTo>
                  <a:cubicBezTo>
                    <a:pt x="25207" y="18379"/>
                    <a:pt x="25250" y="18454"/>
                    <a:pt x="25303" y="18528"/>
                  </a:cubicBezTo>
                  <a:lnTo>
                    <a:pt x="25440" y="18814"/>
                  </a:lnTo>
                  <a:cubicBezTo>
                    <a:pt x="25652" y="19375"/>
                    <a:pt x="26192" y="20814"/>
                    <a:pt x="26595" y="22075"/>
                  </a:cubicBezTo>
                  <a:cubicBezTo>
                    <a:pt x="26362" y="22011"/>
                    <a:pt x="26118" y="21979"/>
                    <a:pt x="25853" y="21979"/>
                  </a:cubicBezTo>
                  <a:lnTo>
                    <a:pt x="25769" y="21979"/>
                  </a:lnTo>
                  <a:cubicBezTo>
                    <a:pt x="25504" y="21990"/>
                    <a:pt x="25261" y="22021"/>
                    <a:pt x="25059" y="22064"/>
                  </a:cubicBezTo>
                  <a:cubicBezTo>
                    <a:pt x="24932" y="21905"/>
                    <a:pt x="24774" y="21799"/>
                    <a:pt x="24647" y="21736"/>
                  </a:cubicBezTo>
                  <a:cubicBezTo>
                    <a:pt x="24432" y="21621"/>
                    <a:pt x="24186" y="21563"/>
                    <a:pt x="23907" y="21563"/>
                  </a:cubicBezTo>
                  <a:cubicBezTo>
                    <a:pt x="23828" y="21563"/>
                    <a:pt x="23746" y="21567"/>
                    <a:pt x="23662" y="21577"/>
                  </a:cubicBezTo>
                  <a:cubicBezTo>
                    <a:pt x="23598" y="21439"/>
                    <a:pt x="23524" y="21312"/>
                    <a:pt x="23440" y="21196"/>
                  </a:cubicBezTo>
                  <a:cubicBezTo>
                    <a:pt x="23778" y="20317"/>
                    <a:pt x="23979" y="19650"/>
                    <a:pt x="24043" y="19216"/>
                  </a:cubicBezTo>
                  <a:cubicBezTo>
                    <a:pt x="24106" y="18845"/>
                    <a:pt x="24117" y="18485"/>
                    <a:pt x="24106" y="18157"/>
                  </a:cubicBezTo>
                  <a:cubicBezTo>
                    <a:pt x="24254" y="17850"/>
                    <a:pt x="24403" y="17501"/>
                    <a:pt x="24562" y="17130"/>
                  </a:cubicBezTo>
                  <a:close/>
                  <a:moveTo>
                    <a:pt x="8766" y="22043"/>
                  </a:moveTo>
                  <a:cubicBezTo>
                    <a:pt x="8787" y="22413"/>
                    <a:pt x="8808" y="22741"/>
                    <a:pt x="8830" y="23006"/>
                  </a:cubicBezTo>
                  <a:cubicBezTo>
                    <a:pt x="8755" y="23017"/>
                    <a:pt x="8670" y="23017"/>
                    <a:pt x="8586" y="23017"/>
                  </a:cubicBezTo>
                  <a:cubicBezTo>
                    <a:pt x="8575" y="23006"/>
                    <a:pt x="8554" y="22995"/>
                    <a:pt x="8533" y="22985"/>
                  </a:cubicBezTo>
                  <a:lnTo>
                    <a:pt x="8670" y="22106"/>
                  </a:lnTo>
                  <a:lnTo>
                    <a:pt x="8766" y="22043"/>
                  </a:lnTo>
                  <a:close/>
                  <a:moveTo>
                    <a:pt x="28616" y="21016"/>
                  </a:moveTo>
                  <a:lnTo>
                    <a:pt x="28616" y="21016"/>
                  </a:lnTo>
                  <a:cubicBezTo>
                    <a:pt x="28712" y="21185"/>
                    <a:pt x="28849" y="21301"/>
                    <a:pt x="28934" y="21386"/>
                  </a:cubicBezTo>
                  <a:cubicBezTo>
                    <a:pt x="28924" y="21482"/>
                    <a:pt x="28891" y="21609"/>
                    <a:pt x="28913" y="21757"/>
                  </a:cubicBezTo>
                  <a:cubicBezTo>
                    <a:pt x="28860" y="21842"/>
                    <a:pt x="28839" y="21948"/>
                    <a:pt x="28839" y="22054"/>
                  </a:cubicBezTo>
                  <a:lnTo>
                    <a:pt x="28839" y="22233"/>
                  </a:lnTo>
                  <a:cubicBezTo>
                    <a:pt x="28839" y="22466"/>
                    <a:pt x="28955" y="22668"/>
                    <a:pt x="29135" y="22773"/>
                  </a:cubicBezTo>
                  <a:lnTo>
                    <a:pt x="29188" y="23133"/>
                  </a:lnTo>
                  <a:cubicBezTo>
                    <a:pt x="29124" y="23133"/>
                    <a:pt x="29061" y="23133"/>
                    <a:pt x="28997" y="23122"/>
                  </a:cubicBezTo>
                  <a:cubicBezTo>
                    <a:pt x="28976" y="23028"/>
                    <a:pt x="28945" y="22943"/>
                    <a:pt x="28881" y="22868"/>
                  </a:cubicBezTo>
                  <a:cubicBezTo>
                    <a:pt x="28818" y="22445"/>
                    <a:pt x="28701" y="21746"/>
                    <a:pt x="28616" y="21016"/>
                  </a:cubicBezTo>
                  <a:close/>
                  <a:moveTo>
                    <a:pt x="21060" y="1"/>
                  </a:moveTo>
                  <a:cubicBezTo>
                    <a:pt x="20753" y="1"/>
                    <a:pt x="20576" y="38"/>
                    <a:pt x="20454" y="75"/>
                  </a:cubicBezTo>
                  <a:cubicBezTo>
                    <a:pt x="19998" y="212"/>
                    <a:pt x="19617" y="647"/>
                    <a:pt x="19290" y="1398"/>
                  </a:cubicBezTo>
                  <a:cubicBezTo>
                    <a:pt x="19120" y="1811"/>
                    <a:pt x="19151" y="2277"/>
                    <a:pt x="19374" y="2647"/>
                  </a:cubicBezTo>
                  <a:lnTo>
                    <a:pt x="19925" y="3547"/>
                  </a:lnTo>
                  <a:cubicBezTo>
                    <a:pt x="19956" y="3600"/>
                    <a:pt x="19998" y="3653"/>
                    <a:pt x="20052" y="3696"/>
                  </a:cubicBezTo>
                  <a:cubicBezTo>
                    <a:pt x="20062" y="3727"/>
                    <a:pt x="20083" y="3759"/>
                    <a:pt x="20104" y="3790"/>
                  </a:cubicBezTo>
                  <a:cubicBezTo>
                    <a:pt x="20104" y="3802"/>
                    <a:pt x="20115" y="3802"/>
                    <a:pt x="20115" y="3812"/>
                  </a:cubicBezTo>
                  <a:cubicBezTo>
                    <a:pt x="20115" y="3812"/>
                    <a:pt x="20391" y="4235"/>
                    <a:pt x="20581" y="4616"/>
                  </a:cubicBezTo>
                  <a:cubicBezTo>
                    <a:pt x="20751" y="4976"/>
                    <a:pt x="21036" y="5263"/>
                    <a:pt x="21375" y="5442"/>
                  </a:cubicBezTo>
                  <a:cubicBezTo>
                    <a:pt x="21343" y="5495"/>
                    <a:pt x="21322" y="5548"/>
                    <a:pt x="21290" y="5601"/>
                  </a:cubicBezTo>
                  <a:cubicBezTo>
                    <a:pt x="21269" y="5654"/>
                    <a:pt x="21216" y="5771"/>
                    <a:pt x="21099" y="6300"/>
                  </a:cubicBezTo>
                  <a:cubicBezTo>
                    <a:pt x="21036" y="6618"/>
                    <a:pt x="20962" y="6999"/>
                    <a:pt x="20899" y="7369"/>
                  </a:cubicBezTo>
                  <a:cubicBezTo>
                    <a:pt x="20782" y="8110"/>
                    <a:pt x="20718" y="8682"/>
                    <a:pt x="20708" y="9074"/>
                  </a:cubicBezTo>
                  <a:cubicBezTo>
                    <a:pt x="20274" y="9444"/>
                    <a:pt x="19586" y="9973"/>
                    <a:pt x="19099" y="10333"/>
                  </a:cubicBezTo>
                  <a:cubicBezTo>
                    <a:pt x="18749" y="10609"/>
                    <a:pt x="18537" y="10757"/>
                    <a:pt x="18443" y="10841"/>
                  </a:cubicBezTo>
                  <a:lnTo>
                    <a:pt x="18305" y="10958"/>
                  </a:lnTo>
                  <a:cubicBezTo>
                    <a:pt x="18231" y="10926"/>
                    <a:pt x="18156" y="10884"/>
                    <a:pt x="18072" y="10841"/>
                  </a:cubicBezTo>
                  <a:cubicBezTo>
                    <a:pt x="17648" y="10620"/>
                    <a:pt x="17203" y="10397"/>
                    <a:pt x="16770" y="10291"/>
                  </a:cubicBezTo>
                  <a:cubicBezTo>
                    <a:pt x="16738" y="10111"/>
                    <a:pt x="16685" y="9921"/>
                    <a:pt x="16632" y="9719"/>
                  </a:cubicBezTo>
                  <a:cubicBezTo>
                    <a:pt x="16600" y="9592"/>
                    <a:pt x="16484" y="9063"/>
                    <a:pt x="16304" y="8512"/>
                  </a:cubicBezTo>
                  <a:cubicBezTo>
                    <a:pt x="16156" y="8046"/>
                    <a:pt x="15997" y="7687"/>
                    <a:pt x="15827" y="7422"/>
                  </a:cubicBezTo>
                  <a:lnTo>
                    <a:pt x="15827" y="7422"/>
                  </a:lnTo>
                  <a:cubicBezTo>
                    <a:pt x="15923" y="7432"/>
                    <a:pt x="16018" y="7443"/>
                    <a:pt x="16124" y="7443"/>
                  </a:cubicBezTo>
                  <a:cubicBezTo>
                    <a:pt x="16643" y="7443"/>
                    <a:pt x="17140" y="7221"/>
                    <a:pt x="17500" y="6829"/>
                  </a:cubicBezTo>
                  <a:cubicBezTo>
                    <a:pt x="17892" y="6406"/>
                    <a:pt x="18061" y="5834"/>
                    <a:pt x="17966" y="5273"/>
                  </a:cubicBezTo>
                  <a:cubicBezTo>
                    <a:pt x="17892" y="4849"/>
                    <a:pt x="17871" y="4352"/>
                    <a:pt x="17871" y="4341"/>
                  </a:cubicBezTo>
                  <a:lnTo>
                    <a:pt x="17871" y="4320"/>
                  </a:lnTo>
                  <a:cubicBezTo>
                    <a:pt x="17860" y="4310"/>
                    <a:pt x="17860" y="4289"/>
                    <a:pt x="17860" y="4277"/>
                  </a:cubicBezTo>
                  <a:cubicBezTo>
                    <a:pt x="17913" y="4161"/>
                    <a:pt x="17934" y="4034"/>
                    <a:pt x="17923" y="3907"/>
                  </a:cubicBezTo>
                  <a:cubicBezTo>
                    <a:pt x="17913" y="3663"/>
                    <a:pt x="17796" y="3431"/>
                    <a:pt x="17606" y="3251"/>
                  </a:cubicBezTo>
                  <a:cubicBezTo>
                    <a:pt x="17532" y="3176"/>
                    <a:pt x="17352" y="2997"/>
                    <a:pt x="17055" y="2838"/>
                  </a:cubicBezTo>
                  <a:cubicBezTo>
                    <a:pt x="16738" y="2658"/>
                    <a:pt x="16378" y="2552"/>
                    <a:pt x="15997" y="2510"/>
                  </a:cubicBezTo>
                  <a:cubicBezTo>
                    <a:pt x="15827" y="2192"/>
                    <a:pt x="15563" y="1959"/>
                    <a:pt x="15213" y="1821"/>
                  </a:cubicBezTo>
                  <a:cubicBezTo>
                    <a:pt x="14975" y="1728"/>
                    <a:pt x="14726" y="1696"/>
                    <a:pt x="14492" y="1696"/>
                  </a:cubicBezTo>
                  <a:cubicBezTo>
                    <a:pt x="14248" y="1696"/>
                    <a:pt x="14020" y="1731"/>
                    <a:pt x="13837" y="1769"/>
                  </a:cubicBezTo>
                  <a:cubicBezTo>
                    <a:pt x="13413" y="1864"/>
                    <a:pt x="13022" y="2033"/>
                    <a:pt x="12747" y="2245"/>
                  </a:cubicBezTo>
                  <a:cubicBezTo>
                    <a:pt x="12122" y="2722"/>
                    <a:pt x="11931" y="3303"/>
                    <a:pt x="11963" y="3759"/>
                  </a:cubicBezTo>
                  <a:cubicBezTo>
                    <a:pt x="11762" y="3981"/>
                    <a:pt x="11540" y="4320"/>
                    <a:pt x="11444" y="4754"/>
                  </a:cubicBezTo>
                  <a:cubicBezTo>
                    <a:pt x="11370" y="5124"/>
                    <a:pt x="11402" y="5506"/>
                    <a:pt x="11529" y="5877"/>
                  </a:cubicBezTo>
                  <a:cubicBezTo>
                    <a:pt x="11752" y="6501"/>
                    <a:pt x="12154" y="6776"/>
                    <a:pt x="12460" y="6893"/>
                  </a:cubicBezTo>
                  <a:cubicBezTo>
                    <a:pt x="12588" y="6945"/>
                    <a:pt x="12715" y="6978"/>
                    <a:pt x="12853" y="6999"/>
                  </a:cubicBezTo>
                  <a:cubicBezTo>
                    <a:pt x="12853" y="7009"/>
                    <a:pt x="12863" y="7020"/>
                    <a:pt x="12863" y="7030"/>
                  </a:cubicBezTo>
                  <a:cubicBezTo>
                    <a:pt x="12620" y="7274"/>
                    <a:pt x="12376" y="7602"/>
                    <a:pt x="12133" y="8015"/>
                  </a:cubicBezTo>
                  <a:cubicBezTo>
                    <a:pt x="11688" y="8756"/>
                    <a:pt x="11296" y="9667"/>
                    <a:pt x="11116" y="10196"/>
                  </a:cubicBezTo>
                  <a:cubicBezTo>
                    <a:pt x="10989" y="10598"/>
                    <a:pt x="10788" y="10852"/>
                    <a:pt x="10661" y="11022"/>
                  </a:cubicBezTo>
                  <a:cubicBezTo>
                    <a:pt x="10608" y="11085"/>
                    <a:pt x="10566" y="11149"/>
                    <a:pt x="10523" y="11212"/>
                  </a:cubicBezTo>
                  <a:cubicBezTo>
                    <a:pt x="10364" y="11467"/>
                    <a:pt x="10396" y="11699"/>
                    <a:pt x="10439" y="11837"/>
                  </a:cubicBezTo>
                  <a:cubicBezTo>
                    <a:pt x="10460" y="11900"/>
                    <a:pt x="10491" y="11964"/>
                    <a:pt x="10534" y="12017"/>
                  </a:cubicBezTo>
                  <a:cubicBezTo>
                    <a:pt x="10449" y="12218"/>
                    <a:pt x="10375" y="12419"/>
                    <a:pt x="10343" y="12641"/>
                  </a:cubicBezTo>
                  <a:cubicBezTo>
                    <a:pt x="10110" y="13022"/>
                    <a:pt x="9962" y="13457"/>
                    <a:pt x="9920" y="13584"/>
                  </a:cubicBezTo>
                  <a:cubicBezTo>
                    <a:pt x="9571" y="14473"/>
                    <a:pt x="9284" y="15490"/>
                    <a:pt x="9094" y="16612"/>
                  </a:cubicBezTo>
                  <a:cubicBezTo>
                    <a:pt x="8978" y="17236"/>
                    <a:pt x="8893" y="17892"/>
                    <a:pt x="8840" y="18570"/>
                  </a:cubicBezTo>
                  <a:cubicBezTo>
                    <a:pt x="8776" y="18412"/>
                    <a:pt x="8681" y="18306"/>
                    <a:pt x="8618" y="18231"/>
                  </a:cubicBezTo>
                  <a:cubicBezTo>
                    <a:pt x="8618" y="18221"/>
                    <a:pt x="8618" y="18221"/>
                    <a:pt x="8607" y="18221"/>
                  </a:cubicBezTo>
                  <a:cubicBezTo>
                    <a:pt x="8618" y="18179"/>
                    <a:pt x="8639" y="18115"/>
                    <a:pt x="8649" y="18073"/>
                  </a:cubicBezTo>
                  <a:cubicBezTo>
                    <a:pt x="8681" y="17914"/>
                    <a:pt x="8734" y="17713"/>
                    <a:pt x="8724" y="17490"/>
                  </a:cubicBezTo>
                  <a:lnTo>
                    <a:pt x="8724" y="17480"/>
                  </a:lnTo>
                  <a:cubicBezTo>
                    <a:pt x="8734" y="17459"/>
                    <a:pt x="8755" y="17427"/>
                    <a:pt x="8776" y="17405"/>
                  </a:cubicBezTo>
                  <a:lnTo>
                    <a:pt x="8776" y="17395"/>
                  </a:lnTo>
                  <a:cubicBezTo>
                    <a:pt x="8903" y="17162"/>
                    <a:pt x="8914" y="16876"/>
                    <a:pt x="8808" y="16612"/>
                  </a:cubicBezTo>
                  <a:cubicBezTo>
                    <a:pt x="8797" y="16580"/>
                    <a:pt x="8787" y="16548"/>
                    <a:pt x="8776" y="16537"/>
                  </a:cubicBezTo>
                  <a:cubicBezTo>
                    <a:pt x="8670" y="16294"/>
                    <a:pt x="8512" y="16125"/>
                    <a:pt x="8385" y="15987"/>
                  </a:cubicBezTo>
                  <a:cubicBezTo>
                    <a:pt x="8343" y="15944"/>
                    <a:pt x="8300" y="15892"/>
                    <a:pt x="8268" y="15850"/>
                  </a:cubicBezTo>
                  <a:cubicBezTo>
                    <a:pt x="8237" y="15807"/>
                    <a:pt x="8173" y="15711"/>
                    <a:pt x="8183" y="15638"/>
                  </a:cubicBezTo>
                  <a:cubicBezTo>
                    <a:pt x="8183" y="15627"/>
                    <a:pt x="8194" y="15595"/>
                    <a:pt x="8194" y="15574"/>
                  </a:cubicBezTo>
                  <a:cubicBezTo>
                    <a:pt x="8237" y="15415"/>
                    <a:pt x="8289" y="15161"/>
                    <a:pt x="8173" y="14876"/>
                  </a:cubicBezTo>
                  <a:cubicBezTo>
                    <a:pt x="8004" y="14505"/>
                    <a:pt x="7654" y="14410"/>
                    <a:pt x="7538" y="14378"/>
                  </a:cubicBezTo>
                  <a:lnTo>
                    <a:pt x="7527" y="14378"/>
                  </a:lnTo>
                  <a:cubicBezTo>
                    <a:pt x="7358" y="14334"/>
                    <a:pt x="7136" y="14279"/>
                    <a:pt x="6884" y="14279"/>
                  </a:cubicBezTo>
                  <a:cubicBezTo>
                    <a:pt x="6711" y="14279"/>
                    <a:pt x="6525" y="14305"/>
                    <a:pt x="6331" y="14378"/>
                  </a:cubicBezTo>
                  <a:cubicBezTo>
                    <a:pt x="6077" y="14483"/>
                    <a:pt x="5844" y="14674"/>
                    <a:pt x="5664" y="14918"/>
                  </a:cubicBezTo>
                  <a:cubicBezTo>
                    <a:pt x="5473" y="15193"/>
                    <a:pt x="5378" y="15511"/>
                    <a:pt x="5410" y="15817"/>
                  </a:cubicBezTo>
                  <a:cubicBezTo>
                    <a:pt x="5421" y="15966"/>
                    <a:pt x="5463" y="16093"/>
                    <a:pt x="5505" y="16198"/>
                  </a:cubicBezTo>
                  <a:cubicBezTo>
                    <a:pt x="5357" y="16294"/>
                    <a:pt x="5209" y="16410"/>
                    <a:pt x="5071" y="16569"/>
                  </a:cubicBezTo>
                  <a:cubicBezTo>
                    <a:pt x="4743" y="16972"/>
                    <a:pt x="4605" y="17511"/>
                    <a:pt x="4722" y="17998"/>
                  </a:cubicBezTo>
                  <a:cubicBezTo>
                    <a:pt x="4732" y="18062"/>
                    <a:pt x="4753" y="18115"/>
                    <a:pt x="4764" y="18168"/>
                  </a:cubicBezTo>
                  <a:cubicBezTo>
                    <a:pt x="4774" y="18189"/>
                    <a:pt x="4785" y="18231"/>
                    <a:pt x="4785" y="18242"/>
                  </a:cubicBezTo>
                  <a:cubicBezTo>
                    <a:pt x="4796" y="18285"/>
                    <a:pt x="4743" y="18433"/>
                    <a:pt x="4711" y="18517"/>
                  </a:cubicBezTo>
                  <a:cubicBezTo>
                    <a:pt x="4690" y="18581"/>
                    <a:pt x="4668" y="18644"/>
                    <a:pt x="4647" y="18718"/>
                  </a:cubicBezTo>
                  <a:cubicBezTo>
                    <a:pt x="4584" y="18930"/>
                    <a:pt x="4563" y="19174"/>
                    <a:pt x="4595" y="19386"/>
                  </a:cubicBezTo>
                  <a:cubicBezTo>
                    <a:pt x="4637" y="19767"/>
                    <a:pt x="4817" y="19978"/>
                    <a:pt x="4976" y="20094"/>
                  </a:cubicBezTo>
                  <a:cubicBezTo>
                    <a:pt x="4912" y="20275"/>
                    <a:pt x="4838" y="20508"/>
                    <a:pt x="4891" y="20762"/>
                  </a:cubicBezTo>
                  <a:cubicBezTo>
                    <a:pt x="4701" y="20878"/>
                    <a:pt x="4574" y="21080"/>
                    <a:pt x="4574" y="21312"/>
                  </a:cubicBezTo>
                  <a:lnTo>
                    <a:pt x="4574" y="21545"/>
                  </a:lnTo>
                  <a:cubicBezTo>
                    <a:pt x="4574" y="21778"/>
                    <a:pt x="4711" y="21990"/>
                    <a:pt x="4912" y="22106"/>
                  </a:cubicBezTo>
                  <a:cubicBezTo>
                    <a:pt x="4880" y="22148"/>
                    <a:pt x="4849" y="22202"/>
                    <a:pt x="4828" y="22254"/>
                  </a:cubicBezTo>
                  <a:cubicBezTo>
                    <a:pt x="4785" y="22254"/>
                    <a:pt x="4743" y="22265"/>
                    <a:pt x="4701" y="22275"/>
                  </a:cubicBezTo>
                  <a:cubicBezTo>
                    <a:pt x="4351" y="22350"/>
                    <a:pt x="4076" y="22530"/>
                    <a:pt x="3896" y="22784"/>
                  </a:cubicBezTo>
                  <a:cubicBezTo>
                    <a:pt x="3769" y="22795"/>
                    <a:pt x="3642" y="22826"/>
                    <a:pt x="3515" y="22889"/>
                  </a:cubicBezTo>
                  <a:cubicBezTo>
                    <a:pt x="3473" y="22911"/>
                    <a:pt x="3430" y="22932"/>
                    <a:pt x="3388" y="22964"/>
                  </a:cubicBezTo>
                  <a:cubicBezTo>
                    <a:pt x="3335" y="22953"/>
                    <a:pt x="3282" y="22953"/>
                    <a:pt x="3229" y="22953"/>
                  </a:cubicBezTo>
                  <a:cubicBezTo>
                    <a:pt x="3213" y="22953"/>
                    <a:pt x="3197" y="22952"/>
                    <a:pt x="3182" y="22952"/>
                  </a:cubicBezTo>
                  <a:cubicBezTo>
                    <a:pt x="2779" y="22952"/>
                    <a:pt x="2435" y="23080"/>
                    <a:pt x="2181" y="23334"/>
                  </a:cubicBezTo>
                  <a:cubicBezTo>
                    <a:pt x="1683" y="23376"/>
                    <a:pt x="1292" y="23419"/>
                    <a:pt x="1016" y="23472"/>
                  </a:cubicBezTo>
                  <a:cubicBezTo>
                    <a:pt x="815" y="23504"/>
                    <a:pt x="667" y="23546"/>
                    <a:pt x="551" y="23588"/>
                  </a:cubicBezTo>
                  <a:cubicBezTo>
                    <a:pt x="53" y="23769"/>
                    <a:pt x="0" y="24129"/>
                    <a:pt x="0" y="24277"/>
                  </a:cubicBezTo>
                  <a:cubicBezTo>
                    <a:pt x="0" y="24383"/>
                    <a:pt x="31" y="24753"/>
                    <a:pt x="476" y="24943"/>
                  </a:cubicBezTo>
                  <a:cubicBezTo>
                    <a:pt x="572" y="24986"/>
                    <a:pt x="688" y="25018"/>
                    <a:pt x="847" y="25049"/>
                  </a:cubicBezTo>
                  <a:cubicBezTo>
                    <a:pt x="1090" y="25103"/>
                    <a:pt x="1429" y="25155"/>
                    <a:pt x="1873" y="25197"/>
                  </a:cubicBezTo>
                  <a:cubicBezTo>
                    <a:pt x="2731" y="25293"/>
                    <a:pt x="3938" y="25367"/>
                    <a:pt x="5473" y="25430"/>
                  </a:cubicBezTo>
                  <a:cubicBezTo>
                    <a:pt x="8607" y="25568"/>
                    <a:pt x="12778" y="25653"/>
                    <a:pt x="17214" y="25653"/>
                  </a:cubicBezTo>
                  <a:cubicBezTo>
                    <a:pt x="21650" y="25653"/>
                    <a:pt x="25821" y="25568"/>
                    <a:pt x="28966" y="25430"/>
                  </a:cubicBezTo>
                  <a:cubicBezTo>
                    <a:pt x="30501" y="25367"/>
                    <a:pt x="31708" y="25293"/>
                    <a:pt x="32555" y="25197"/>
                  </a:cubicBezTo>
                  <a:cubicBezTo>
                    <a:pt x="32999" y="25155"/>
                    <a:pt x="33338" y="25103"/>
                    <a:pt x="33582" y="25049"/>
                  </a:cubicBezTo>
                  <a:cubicBezTo>
                    <a:pt x="33740" y="25018"/>
                    <a:pt x="33857" y="24986"/>
                    <a:pt x="33952" y="24943"/>
                  </a:cubicBezTo>
                  <a:cubicBezTo>
                    <a:pt x="34397" y="24753"/>
                    <a:pt x="34429" y="24383"/>
                    <a:pt x="34429" y="24277"/>
                  </a:cubicBezTo>
                  <a:cubicBezTo>
                    <a:pt x="34429" y="24044"/>
                    <a:pt x="34302" y="23821"/>
                    <a:pt x="34090" y="23694"/>
                  </a:cubicBezTo>
                  <a:cubicBezTo>
                    <a:pt x="34016" y="23642"/>
                    <a:pt x="33931" y="23599"/>
                    <a:pt x="33825" y="23567"/>
                  </a:cubicBezTo>
                  <a:cubicBezTo>
                    <a:pt x="33688" y="23525"/>
                    <a:pt x="33507" y="23482"/>
                    <a:pt x="33275" y="23451"/>
                  </a:cubicBezTo>
                  <a:cubicBezTo>
                    <a:pt x="32999" y="23409"/>
                    <a:pt x="32639" y="23366"/>
                    <a:pt x="32195" y="23324"/>
                  </a:cubicBezTo>
                  <a:lnTo>
                    <a:pt x="32279" y="22752"/>
                  </a:lnTo>
                  <a:cubicBezTo>
                    <a:pt x="32439" y="22635"/>
                    <a:pt x="32544" y="22445"/>
                    <a:pt x="32544" y="22233"/>
                  </a:cubicBezTo>
                  <a:lnTo>
                    <a:pt x="32544" y="22054"/>
                  </a:lnTo>
                  <a:cubicBezTo>
                    <a:pt x="32544" y="21969"/>
                    <a:pt x="32533" y="21873"/>
                    <a:pt x="32491" y="21799"/>
                  </a:cubicBezTo>
                  <a:lnTo>
                    <a:pt x="32502" y="21788"/>
                  </a:lnTo>
                  <a:cubicBezTo>
                    <a:pt x="32862" y="21513"/>
                    <a:pt x="32989" y="21238"/>
                    <a:pt x="33031" y="21026"/>
                  </a:cubicBezTo>
                  <a:cubicBezTo>
                    <a:pt x="33634" y="20868"/>
                    <a:pt x="33804" y="20497"/>
                    <a:pt x="33846" y="20275"/>
                  </a:cubicBezTo>
                  <a:cubicBezTo>
                    <a:pt x="33867" y="20190"/>
                    <a:pt x="33867" y="20116"/>
                    <a:pt x="33867" y="20052"/>
                  </a:cubicBezTo>
                  <a:cubicBezTo>
                    <a:pt x="34016" y="19967"/>
                    <a:pt x="34291" y="19777"/>
                    <a:pt x="34397" y="19459"/>
                  </a:cubicBezTo>
                  <a:cubicBezTo>
                    <a:pt x="34460" y="19259"/>
                    <a:pt x="34450" y="19047"/>
                    <a:pt x="34354" y="18866"/>
                  </a:cubicBezTo>
                  <a:cubicBezTo>
                    <a:pt x="34238" y="18655"/>
                    <a:pt x="34069" y="18560"/>
                    <a:pt x="34005" y="18528"/>
                  </a:cubicBezTo>
                  <a:cubicBezTo>
                    <a:pt x="33791" y="18416"/>
                    <a:pt x="33519" y="18294"/>
                    <a:pt x="33178" y="18294"/>
                  </a:cubicBezTo>
                  <a:cubicBezTo>
                    <a:pt x="33164" y="18294"/>
                    <a:pt x="33151" y="18294"/>
                    <a:pt x="33137" y="18295"/>
                  </a:cubicBezTo>
                  <a:cubicBezTo>
                    <a:pt x="33031" y="18295"/>
                    <a:pt x="32926" y="18306"/>
                    <a:pt x="32830" y="18337"/>
                  </a:cubicBezTo>
                  <a:cubicBezTo>
                    <a:pt x="32777" y="18252"/>
                    <a:pt x="32703" y="18179"/>
                    <a:pt x="32597" y="18115"/>
                  </a:cubicBezTo>
                  <a:cubicBezTo>
                    <a:pt x="32362" y="17947"/>
                    <a:pt x="32089" y="17864"/>
                    <a:pt x="31817" y="17864"/>
                  </a:cubicBezTo>
                  <a:cubicBezTo>
                    <a:pt x="31661" y="17864"/>
                    <a:pt x="31506" y="17892"/>
                    <a:pt x="31359" y="17946"/>
                  </a:cubicBezTo>
                  <a:cubicBezTo>
                    <a:pt x="31348" y="17892"/>
                    <a:pt x="31338" y="17850"/>
                    <a:pt x="31316" y="17798"/>
                  </a:cubicBezTo>
                  <a:cubicBezTo>
                    <a:pt x="31221" y="17617"/>
                    <a:pt x="31072" y="17469"/>
                    <a:pt x="30882" y="17405"/>
                  </a:cubicBezTo>
                  <a:cubicBezTo>
                    <a:pt x="30797" y="17377"/>
                    <a:pt x="30716" y="17367"/>
                    <a:pt x="30646" y="17367"/>
                  </a:cubicBezTo>
                  <a:cubicBezTo>
                    <a:pt x="30534" y="17367"/>
                    <a:pt x="30449" y="17392"/>
                    <a:pt x="30416" y="17405"/>
                  </a:cubicBezTo>
                  <a:cubicBezTo>
                    <a:pt x="30289" y="17438"/>
                    <a:pt x="30152" y="17490"/>
                    <a:pt x="30004" y="17565"/>
                  </a:cubicBezTo>
                  <a:cubicBezTo>
                    <a:pt x="29982" y="17448"/>
                    <a:pt x="29940" y="17311"/>
                    <a:pt x="29834" y="17183"/>
                  </a:cubicBezTo>
                  <a:cubicBezTo>
                    <a:pt x="29683" y="17003"/>
                    <a:pt x="29476" y="16907"/>
                    <a:pt x="29220" y="16907"/>
                  </a:cubicBezTo>
                  <a:cubicBezTo>
                    <a:pt x="29206" y="16907"/>
                    <a:pt x="29192" y="16908"/>
                    <a:pt x="29178" y="16908"/>
                  </a:cubicBezTo>
                  <a:cubicBezTo>
                    <a:pt x="28976" y="16918"/>
                    <a:pt x="28637" y="16929"/>
                    <a:pt x="28320" y="17162"/>
                  </a:cubicBezTo>
                  <a:cubicBezTo>
                    <a:pt x="28161" y="17278"/>
                    <a:pt x="28045" y="17438"/>
                    <a:pt x="27971" y="17617"/>
                  </a:cubicBezTo>
                  <a:cubicBezTo>
                    <a:pt x="27960" y="17607"/>
                    <a:pt x="27960" y="17607"/>
                    <a:pt x="27960" y="17596"/>
                  </a:cubicBezTo>
                  <a:cubicBezTo>
                    <a:pt x="27981" y="15828"/>
                    <a:pt x="27759" y="13160"/>
                    <a:pt x="27494" y="11921"/>
                  </a:cubicBezTo>
                  <a:lnTo>
                    <a:pt x="27494" y="11911"/>
                  </a:lnTo>
                  <a:lnTo>
                    <a:pt x="27494" y="11678"/>
                  </a:lnTo>
                  <a:cubicBezTo>
                    <a:pt x="27505" y="11328"/>
                    <a:pt x="27484" y="10778"/>
                    <a:pt x="27409" y="10111"/>
                  </a:cubicBezTo>
                  <a:cubicBezTo>
                    <a:pt x="27409" y="9867"/>
                    <a:pt x="27378" y="9613"/>
                    <a:pt x="27314" y="9307"/>
                  </a:cubicBezTo>
                  <a:cubicBezTo>
                    <a:pt x="27209" y="8523"/>
                    <a:pt x="26922" y="6691"/>
                    <a:pt x="26456" y="5601"/>
                  </a:cubicBezTo>
                  <a:cubicBezTo>
                    <a:pt x="26383" y="5220"/>
                    <a:pt x="26340" y="5103"/>
                    <a:pt x="26287" y="4997"/>
                  </a:cubicBezTo>
                  <a:cubicBezTo>
                    <a:pt x="26129" y="4733"/>
                    <a:pt x="25790" y="4458"/>
                    <a:pt x="25355" y="4267"/>
                  </a:cubicBezTo>
                  <a:cubicBezTo>
                    <a:pt x="25070" y="4150"/>
                    <a:pt x="24657" y="4013"/>
                    <a:pt x="24117" y="4002"/>
                  </a:cubicBezTo>
                  <a:lnTo>
                    <a:pt x="24138" y="3854"/>
                  </a:lnTo>
                  <a:cubicBezTo>
                    <a:pt x="24233" y="3738"/>
                    <a:pt x="24329" y="3569"/>
                    <a:pt x="24392" y="3336"/>
                  </a:cubicBezTo>
                  <a:cubicBezTo>
                    <a:pt x="24435" y="3187"/>
                    <a:pt x="24530" y="2838"/>
                    <a:pt x="24593" y="2489"/>
                  </a:cubicBezTo>
                  <a:cubicBezTo>
                    <a:pt x="24657" y="2044"/>
                    <a:pt x="24699" y="1494"/>
                    <a:pt x="24339" y="1155"/>
                  </a:cubicBezTo>
                  <a:cubicBezTo>
                    <a:pt x="24117" y="953"/>
                    <a:pt x="23800" y="826"/>
                    <a:pt x="23386" y="784"/>
                  </a:cubicBezTo>
                  <a:cubicBezTo>
                    <a:pt x="23186" y="456"/>
                    <a:pt x="22847" y="212"/>
                    <a:pt x="22444" y="149"/>
                  </a:cubicBezTo>
                  <a:cubicBezTo>
                    <a:pt x="21804" y="38"/>
                    <a:pt x="21367" y="1"/>
                    <a:pt x="21060" y="1"/>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48;p36">
              <a:extLst>
                <a:ext uri="{FF2B5EF4-FFF2-40B4-BE49-F238E27FC236}">
                  <a16:creationId xmlns:a16="http://schemas.microsoft.com/office/drawing/2014/main" id="{CC57F77E-0FB8-4E2F-833F-55360331394E}"/>
                </a:ext>
              </a:extLst>
            </p:cNvPr>
            <p:cNvSpPr/>
            <p:nvPr/>
          </p:nvSpPr>
          <p:spPr>
            <a:xfrm>
              <a:off x="4659700" y="2458200"/>
              <a:ext cx="828725" cy="36550"/>
            </a:xfrm>
            <a:custGeom>
              <a:avLst/>
              <a:gdLst/>
              <a:ahLst/>
              <a:cxnLst/>
              <a:rect l="l" t="t" r="r" b="b"/>
              <a:pathLst>
                <a:path w="33149" h="1462" extrusionOk="0">
                  <a:moveTo>
                    <a:pt x="16569" y="1"/>
                  </a:moveTo>
                  <a:cubicBezTo>
                    <a:pt x="7422" y="1"/>
                    <a:pt x="0" y="329"/>
                    <a:pt x="0" y="732"/>
                  </a:cubicBezTo>
                  <a:cubicBezTo>
                    <a:pt x="0" y="1134"/>
                    <a:pt x="7422" y="1462"/>
                    <a:pt x="16569" y="1462"/>
                  </a:cubicBezTo>
                  <a:cubicBezTo>
                    <a:pt x="25727" y="1462"/>
                    <a:pt x="33149" y="1134"/>
                    <a:pt x="33149" y="732"/>
                  </a:cubicBezTo>
                  <a:cubicBezTo>
                    <a:pt x="33149" y="329"/>
                    <a:pt x="25727" y="1"/>
                    <a:pt x="16569" y="1"/>
                  </a:cubicBezTo>
                  <a:close/>
                </a:path>
              </a:pathLst>
            </a:custGeom>
            <a:solidFill>
              <a:srgbClr val="CC9D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49;p36">
              <a:extLst>
                <a:ext uri="{FF2B5EF4-FFF2-40B4-BE49-F238E27FC236}">
                  <a16:creationId xmlns:a16="http://schemas.microsoft.com/office/drawing/2014/main" id="{15C91CA7-A967-DD75-B2AD-AF0FCF806F29}"/>
                </a:ext>
              </a:extLst>
            </p:cNvPr>
            <p:cNvSpPr/>
            <p:nvPr/>
          </p:nvSpPr>
          <p:spPr>
            <a:xfrm>
              <a:off x="4961700" y="2349425"/>
              <a:ext cx="373475" cy="118875"/>
            </a:xfrm>
            <a:custGeom>
              <a:avLst/>
              <a:gdLst/>
              <a:ahLst/>
              <a:cxnLst/>
              <a:rect l="l" t="t" r="r" b="b"/>
              <a:pathLst>
                <a:path w="14939" h="4755" extrusionOk="0">
                  <a:moveTo>
                    <a:pt x="6324" y="1"/>
                  </a:moveTo>
                  <a:cubicBezTo>
                    <a:pt x="5182" y="1"/>
                    <a:pt x="4786" y="964"/>
                    <a:pt x="4786" y="964"/>
                  </a:cubicBezTo>
                  <a:cubicBezTo>
                    <a:pt x="2732" y="964"/>
                    <a:pt x="2827" y="2997"/>
                    <a:pt x="2827" y="2997"/>
                  </a:cubicBezTo>
                  <a:cubicBezTo>
                    <a:pt x="2797" y="2996"/>
                    <a:pt x="2768" y="2996"/>
                    <a:pt x="2740" y="2996"/>
                  </a:cubicBezTo>
                  <a:cubicBezTo>
                    <a:pt x="290" y="2996"/>
                    <a:pt x="1" y="4754"/>
                    <a:pt x="1" y="4754"/>
                  </a:cubicBezTo>
                  <a:lnTo>
                    <a:pt x="14938" y="4723"/>
                  </a:lnTo>
                  <a:cubicBezTo>
                    <a:pt x="14573" y="3675"/>
                    <a:pt x="13786" y="3425"/>
                    <a:pt x="13120" y="3425"/>
                  </a:cubicBezTo>
                  <a:cubicBezTo>
                    <a:pt x="12513" y="3425"/>
                    <a:pt x="12006" y="3632"/>
                    <a:pt x="12006" y="3632"/>
                  </a:cubicBezTo>
                  <a:cubicBezTo>
                    <a:pt x="11890" y="3135"/>
                    <a:pt x="11517" y="3010"/>
                    <a:pt x="11173" y="3010"/>
                  </a:cubicBezTo>
                  <a:cubicBezTo>
                    <a:pt x="10828" y="3010"/>
                    <a:pt x="10513" y="3135"/>
                    <a:pt x="10513" y="3135"/>
                  </a:cubicBezTo>
                  <a:cubicBezTo>
                    <a:pt x="10284" y="1899"/>
                    <a:pt x="9196" y="1713"/>
                    <a:pt x="8562" y="1713"/>
                  </a:cubicBezTo>
                  <a:cubicBezTo>
                    <a:pt x="8288" y="1713"/>
                    <a:pt x="8099" y="1747"/>
                    <a:pt x="8099" y="1747"/>
                  </a:cubicBezTo>
                  <a:cubicBezTo>
                    <a:pt x="8099" y="1747"/>
                    <a:pt x="8015" y="213"/>
                    <a:pt x="6628" y="22"/>
                  </a:cubicBezTo>
                  <a:cubicBezTo>
                    <a:pt x="6521" y="7"/>
                    <a:pt x="6420" y="1"/>
                    <a:pt x="6324" y="1"/>
                  </a:cubicBezTo>
                  <a:close/>
                </a:path>
              </a:pathLst>
            </a:custGeom>
            <a:solidFill>
              <a:srgbClr val="CC9D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50;p36">
              <a:extLst>
                <a:ext uri="{FF2B5EF4-FFF2-40B4-BE49-F238E27FC236}">
                  <a16:creationId xmlns:a16="http://schemas.microsoft.com/office/drawing/2014/main" id="{4CA41624-D7E5-D1B7-4B2B-8881D6450A3E}"/>
                </a:ext>
              </a:extLst>
            </p:cNvPr>
            <p:cNvSpPr/>
            <p:nvPr/>
          </p:nvSpPr>
          <p:spPr>
            <a:xfrm>
              <a:off x="4703900" y="2423075"/>
              <a:ext cx="157775" cy="50250"/>
            </a:xfrm>
            <a:custGeom>
              <a:avLst/>
              <a:gdLst/>
              <a:ahLst/>
              <a:cxnLst/>
              <a:rect l="l" t="t" r="r" b="b"/>
              <a:pathLst>
                <a:path w="6311" h="2010" extrusionOk="0">
                  <a:moveTo>
                    <a:pt x="3624" y="1"/>
                  </a:moveTo>
                  <a:cubicBezTo>
                    <a:pt x="3586" y="1"/>
                    <a:pt x="3547" y="3"/>
                    <a:pt x="3505" y="8"/>
                  </a:cubicBezTo>
                  <a:cubicBezTo>
                    <a:pt x="2923" y="93"/>
                    <a:pt x="2891" y="749"/>
                    <a:pt x="2891" y="749"/>
                  </a:cubicBezTo>
                  <a:cubicBezTo>
                    <a:pt x="2891" y="749"/>
                    <a:pt x="2805" y="733"/>
                    <a:pt x="2683" y="733"/>
                  </a:cubicBezTo>
                  <a:cubicBezTo>
                    <a:pt x="2411" y="733"/>
                    <a:pt x="1959" y="814"/>
                    <a:pt x="1864" y="1332"/>
                  </a:cubicBezTo>
                  <a:cubicBezTo>
                    <a:pt x="1864" y="1332"/>
                    <a:pt x="1732" y="1279"/>
                    <a:pt x="1586" y="1279"/>
                  </a:cubicBezTo>
                  <a:cubicBezTo>
                    <a:pt x="1441" y="1279"/>
                    <a:pt x="1282" y="1332"/>
                    <a:pt x="1229" y="1544"/>
                  </a:cubicBezTo>
                  <a:cubicBezTo>
                    <a:pt x="1229" y="1544"/>
                    <a:pt x="1011" y="1453"/>
                    <a:pt x="753" y="1453"/>
                  </a:cubicBezTo>
                  <a:cubicBezTo>
                    <a:pt x="474" y="1453"/>
                    <a:pt x="149" y="1559"/>
                    <a:pt x="1" y="1999"/>
                  </a:cubicBezTo>
                  <a:lnTo>
                    <a:pt x="6311" y="2010"/>
                  </a:lnTo>
                  <a:cubicBezTo>
                    <a:pt x="6311" y="2010"/>
                    <a:pt x="6186" y="1269"/>
                    <a:pt x="5137" y="1269"/>
                  </a:cubicBezTo>
                  <a:cubicBezTo>
                    <a:pt x="5129" y="1269"/>
                    <a:pt x="5122" y="1269"/>
                    <a:pt x="5114" y="1269"/>
                  </a:cubicBezTo>
                  <a:cubicBezTo>
                    <a:pt x="5114" y="1269"/>
                    <a:pt x="5156" y="411"/>
                    <a:pt x="4288" y="411"/>
                  </a:cubicBezTo>
                  <a:cubicBezTo>
                    <a:pt x="4288" y="411"/>
                    <a:pt x="4115" y="1"/>
                    <a:pt x="3624" y="1"/>
                  </a:cubicBezTo>
                  <a:close/>
                </a:path>
              </a:pathLst>
            </a:custGeom>
            <a:solidFill>
              <a:srgbClr val="CC9D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51;p36">
              <a:extLst>
                <a:ext uri="{FF2B5EF4-FFF2-40B4-BE49-F238E27FC236}">
                  <a16:creationId xmlns:a16="http://schemas.microsoft.com/office/drawing/2014/main" id="{51E3D0A0-0B9E-89BD-8DFD-67B2493DBD9F}"/>
                </a:ext>
              </a:extLst>
            </p:cNvPr>
            <p:cNvSpPr/>
            <p:nvPr/>
          </p:nvSpPr>
          <p:spPr>
            <a:xfrm>
              <a:off x="5393125" y="2319800"/>
              <a:ext cx="24900" cy="83375"/>
            </a:xfrm>
            <a:custGeom>
              <a:avLst/>
              <a:gdLst/>
              <a:ahLst/>
              <a:cxnLst/>
              <a:rect l="l" t="t" r="r" b="b"/>
              <a:pathLst>
                <a:path w="996" h="3335" extrusionOk="0">
                  <a:moveTo>
                    <a:pt x="667" y="0"/>
                  </a:moveTo>
                  <a:cubicBezTo>
                    <a:pt x="646" y="0"/>
                    <a:pt x="625" y="10"/>
                    <a:pt x="603" y="10"/>
                  </a:cubicBezTo>
                  <a:cubicBezTo>
                    <a:pt x="455" y="53"/>
                    <a:pt x="297" y="106"/>
                    <a:pt x="180" y="233"/>
                  </a:cubicBezTo>
                  <a:cubicBezTo>
                    <a:pt x="106" y="297"/>
                    <a:pt x="53" y="392"/>
                    <a:pt x="22" y="487"/>
                  </a:cubicBezTo>
                  <a:cubicBezTo>
                    <a:pt x="53" y="530"/>
                    <a:pt x="74" y="582"/>
                    <a:pt x="64" y="635"/>
                  </a:cubicBezTo>
                  <a:cubicBezTo>
                    <a:pt x="53" y="678"/>
                    <a:pt x="22" y="699"/>
                    <a:pt x="11" y="741"/>
                  </a:cubicBezTo>
                  <a:cubicBezTo>
                    <a:pt x="0" y="805"/>
                    <a:pt x="32" y="857"/>
                    <a:pt x="53" y="921"/>
                  </a:cubicBezTo>
                  <a:cubicBezTo>
                    <a:pt x="106" y="1090"/>
                    <a:pt x="53" y="1313"/>
                    <a:pt x="138" y="1450"/>
                  </a:cubicBezTo>
                  <a:cubicBezTo>
                    <a:pt x="201" y="1556"/>
                    <a:pt x="318" y="1577"/>
                    <a:pt x="382" y="1673"/>
                  </a:cubicBezTo>
                  <a:cubicBezTo>
                    <a:pt x="561" y="1948"/>
                    <a:pt x="222" y="2424"/>
                    <a:pt x="371" y="2721"/>
                  </a:cubicBezTo>
                  <a:cubicBezTo>
                    <a:pt x="424" y="2816"/>
                    <a:pt x="509" y="2859"/>
                    <a:pt x="561" y="2943"/>
                  </a:cubicBezTo>
                  <a:cubicBezTo>
                    <a:pt x="636" y="3049"/>
                    <a:pt x="657" y="3187"/>
                    <a:pt x="646" y="3335"/>
                  </a:cubicBezTo>
                  <a:cubicBezTo>
                    <a:pt x="688" y="3261"/>
                    <a:pt x="709" y="3176"/>
                    <a:pt x="678" y="3071"/>
                  </a:cubicBezTo>
                  <a:cubicBezTo>
                    <a:pt x="646" y="2922"/>
                    <a:pt x="519" y="2838"/>
                    <a:pt x="466" y="2689"/>
                  </a:cubicBezTo>
                  <a:cubicBezTo>
                    <a:pt x="403" y="2488"/>
                    <a:pt x="530" y="2287"/>
                    <a:pt x="667" y="2170"/>
                  </a:cubicBezTo>
                  <a:cubicBezTo>
                    <a:pt x="741" y="2107"/>
                    <a:pt x="836" y="2054"/>
                    <a:pt x="900" y="1969"/>
                  </a:cubicBezTo>
                  <a:cubicBezTo>
                    <a:pt x="890" y="1916"/>
                    <a:pt x="869" y="1864"/>
                    <a:pt x="826" y="1831"/>
                  </a:cubicBezTo>
                  <a:cubicBezTo>
                    <a:pt x="794" y="1810"/>
                    <a:pt x="763" y="1800"/>
                    <a:pt x="730" y="1768"/>
                  </a:cubicBezTo>
                  <a:cubicBezTo>
                    <a:pt x="636" y="1673"/>
                    <a:pt x="720" y="1471"/>
                    <a:pt x="805" y="1355"/>
                  </a:cubicBezTo>
                  <a:cubicBezTo>
                    <a:pt x="890" y="1228"/>
                    <a:pt x="996" y="1048"/>
                    <a:pt x="911" y="921"/>
                  </a:cubicBezTo>
                  <a:cubicBezTo>
                    <a:pt x="858" y="836"/>
                    <a:pt x="741" y="847"/>
                    <a:pt x="678" y="763"/>
                  </a:cubicBezTo>
                  <a:cubicBezTo>
                    <a:pt x="614" y="657"/>
                    <a:pt x="678" y="487"/>
                    <a:pt x="730" y="370"/>
                  </a:cubicBezTo>
                  <a:cubicBezTo>
                    <a:pt x="784" y="243"/>
                    <a:pt x="794" y="43"/>
                    <a:pt x="688" y="10"/>
                  </a:cubicBezTo>
                  <a:cubicBezTo>
                    <a:pt x="678" y="0"/>
                    <a:pt x="678" y="0"/>
                    <a:pt x="6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52;p36">
              <a:extLst>
                <a:ext uri="{FF2B5EF4-FFF2-40B4-BE49-F238E27FC236}">
                  <a16:creationId xmlns:a16="http://schemas.microsoft.com/office/drawing/2014/main" id="{C1B86D48-86C1-69F4-6339-5B92A6D3B7F3}"/>
                </a:ext>
              </a:extLst>
            </p:cNvPr>
            <p:cNvSpPr/>
            <p:nvPr/>
          </p:nvSpPr>
          <p:spPr>
            <a:xfrm>
              <a:off x="5401850" y="2342800"/>
              <a:ext cx="87900" cy="95600"/>
            </a:xfrm>
            <a:custGeom>
              <a:avLst/>
              <a:gdLst/>
              <a:ahLst/>
              <a:cxnLst/>
              <a:rect l="l" t="t" r="r" b="b"/>
              <a:pathLst>
                <a:path w="3516" h="3824" extrusionOk="0">
                  <a:moveTo>
                    <a:pt x="2816" y="1"/>
                  </a:moveTo>
                  <a:cubicBezTo>
                    <a:pt x="2605" y="12"/>
                    <a:pt x="2362" y="118"/>
                    <a:pt x="2224" y="308"/>
                  </a:cubicBezTo>
                  <a:cubicBezTo>
                    <a:pt x="2181" y="361"/>
                    <a:pt x="2150" y="435"/>
                    <a:pt x="2108" y="488"/>
                  </a:cubicBezTo>
                  <a:cubicBezTo>
                    <a:pt x="2054" y="551"/>
                    <a:pt x="2002" y="594"/>
                    <a:pt x="1938" y="626"/>
                  </a:cubicBezTo>
                  <a:cubicBezTo>
                    <a:pt x="1948" y="742"/>
                    <a:pt x="1981" y="859"/>
                    <a:pt x="2033" y="965"/>
                  </a:cubicBezTo>
                  <a:cubicBezTo>
                    <a:pt x="2129" y="1187"/>
                    <a:pt x="2150" y="1452"/>
                    <a:pt x="2033" y="1642"/>
                  </a:cubicBezTo>
                  <a:cubicBezTo>
                    <a:pt x="1938" y="1791"/>
                    <a:pt x="1790" y="1864"/>
                    <a:pt x="1652" y="1970"/>
                  </a:cubicBezTo>
                  <a:cubicBezTo>
                    <a:pt x="1515" y="2066"/>
                    <a:pt x="1388" y="2214"/>
                    <a:pt x="1377" y="2426"/>
                  </a:cubicBezTo>
                  <a:cubicBezTo>
                    <a:pt x="1377" y="2521"/>
                    <a:pt x="1409" y="2616"/>
                    <a:pt x="1440" y="2711"/>
                  </a:cubicBezTo>
                  <a:cubicBezTo>
                    <a:pt x="1494" y="2563"/>
                    <a:pt x="1652" y="2457"/>
                    <a:pt x="1790" y="2351"/>
                  </a:cubicBezTo>
                  <a:cubicBezTo>
                    <a:pt x="1938" y="2235"/>
                    <a:pt x="2086" y="2076"/>
                    <a:pt x="2065" y="1928"/>
                  </a:cubicBezTo>
                  <a:cubicBezTo>
                    <a:pt x="2054" y="1885"/>
                    <a:pt x="2033" y="1854"/>
                    <a:pt x="2033" y="1801"/>
                  </a:cubicBezTo>
                  <a:cubicBezTo>
                    <a:pt x="2023" y="1642"/>
                    <a:pt x="2266" y="1525"/>
                    <a:pt x="2446" y="1494"/>
                  </a:cubicBezTo>
                  <a:cubicBezTo>
                    <a:pt x="2616" y="1462"/>
                    <a:pt x="2859" y="1388"/>
                    <a:pt x="2891" y="1219"/>
                  </a:cubicBezTo>
                  <a:cubicBezTo>
                    <a:pt x="2912" y="1092"/>
                    <a:pt x="2795" y="1007"/>
                    <a:pt x="2827" y="880"/>
                  </a:cubicBezTo>
                  <a:cubicBezTo>
                    <a:pt x="2859" y="732"/>
                    <a:pt x="3039" y="647"/>
                    <a:pt x="3187" y="573"/>
                  </a:cubicBezTo>
                  <a:cubicBezTo>
                    <a:pt x="3336" y="509"/>
                    <a:pt x="3515" y="351"/>
                    <a:pt x="3452" y="234"/>
                  </a:cubicBezTo>
                  <a:cubicBezTo>
                    <a:pt x="3442" y="203"/>
                    <a:pt x="3399" y="181"/>
                    <a:pt x="3367" y="160"/>
                  </a:cubicBezTo>
                  <a:cubicBezTo>
                    <a:pt x="3209" y="75"/>
                    <a:pt x="3039" y="1"/>
                    <a:pt x="2838" y="1"/>
                  </a:cubicBezTo>
                  <a:close/>
                  <a:moveTo>
                    <a:pt x="138" y="3304"/>
                  </a:moveTo>
                  <a:cubicBezTo>
                    <a:pt x="85" y="3484"/>
                    <a:pt x="0" y="3791"/>
                    <a:pt x="54" y="3812"/>
                  </a:cubicBezTo>
                  <a:cubicBezTo>
                    <a:pt x="64" y="3823"/>
                    <a:pt x="64" y="3823"/>
                    <a:pt x="75" y="3823"/>
                  </a:cubicBezTo>
                  <a:cubicBezTo>
                    <a:pt x="160" y="3823"/>
                    <a:pt x="308" y="3633"/>
                    <a:pt x="371" y="3590"/>
                  </a:cubicBezTo>
                  <a:cubicBezTo>
                    <a:pt x="520" y="3473"/>
                    <a:pt x="774" y="3400"/>
                    <a:pt x="996" y="330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53;p36">
              <a:extLst>
                <a:ext uri="{FF2B5EF4-FFF2-40B4-BE49-F238E27FC236}">
                  <a16:creationId xmlns:a16="http://schemas.microsoft.com/office/drawing/2014/main" id="{C0A56E79-4619-013A-D056-B866E3F64336}"/>
                </a:ext>
              </a:extLst>
            </p:cNvPr>
            <p:cNvSpPr/>
            <p:nvPr/>
          </p:nvSpPr>
          <p:spPr>
            <a:xfrm>
              <a:off x="5355000" y="2308150"/>
              <a:ext cx="54550" cy="117275"/>
            </a:xfrm>
            <a:custGeom>
              <a:avLst/>
              <a:gdLst/>
              <a:ahLst/>
              <a:cxnLst/>
              <a:rect l="l" t="t" r="r" b="b"/>
              <a:pathLst>
                <a:path w="2182" h="4691" extrusionOk="0">
                  <a:moveTo>
                    <a:pt x="742" y="0"/>
                  </a:moveTo>
                  <a:cubicBezTo>
                    <a:pt x="573" y="11"/>
                    <a:pt x="392" y="22"/>
                    <a:pt x="255" y="127"/>
                  </a:cubicBezTo>
                  <a:cubicBezTo>
                    <a:pt x="107" y="244"/>
                    <a:pt x="1" y="487"/>
                    <a:pt x="75" y="678"/>
                  </a:cubicBezTo>
                  <a:cubicBezTo>
                    <a:pt x="138" y="836"/>
                    <a:pt x="297" y="900"/>
                    <a:pt x="371" y="1048"/>
                  </a:cubicBezTo>
                  <a:cubicBezTo>
                    <a:pt x="456" y="1218"/>
                    <a:pt x="424" y="1450"/>
                    <a:pt x="382" y="1652"/>
                  </a:cubicBezTo>
                  <a:cubicBezTo>
                    <a:pt x="350" y="1853"/>
                    <a:pt x="340" y="2107"/>
                    <a:pt x="467" y="2234"/>
                  </a:cubicBezTo>
                  <a:cubicBezTo>
                    <a:pt x="509" y="2287"/>
                    <a:pt x="573" y="2319"/>
                    <a:pt x="615" y="2372"/>
                  </a:cubicBezTo>
                  <a:cubicBezTo>
                    <a:pt x="731" y="2541"/>
                    <a:pt x="615" y="2817"/>
                    <a:pt x="667" y="3028"/>
                  </a:cubicBezTo>
                  <a:cubicBezTo>
                    <a:pt x="731" y="3346"/>
                    <a:pt x="1144" y="3420"/>
                    <a:pt x="1144" y="3758"/>
                  </a:cubicBezTo>
                  <a:cubicBezTo>
                    <a:pt x="1144" y="3918"/>
                    <a:pt x="1038" y="4108"/>
                    <a:pt x="1123" y="4235"/>
                  </a:cubicBezTo>
                  <a:cubicBezTo>
                    <a:pt x="1197" y="4351"/>
                    <a:pt x="1398" y="4309"/>
                    <a:pt x="1420" y="4468"/>
                  </a:cubicBezTo>
                  <a:cubicBezTo>
                    <a:pt x="1420" y="4478"/>
                    <a:pt x="1420" y="4500"/>
                    <a:pt x="1409" y="4511"/>
                  </a:cubicBezTo>
                  <a:cubicBezTo>
                    <a:pt x="1409" y="4574"/>
                    <a:pt x="1377" y="4627"/>
                    <a:pt x="1366" y="4690"/>
                  </a:cubicBezTo>
                  <a:lnTo>
                    <a:pt x="1959" y="4690"/>
                  </a:lnTo>
                  <a:cubicBezTo>
                    <a:pt x="1980" y="4627"/>
                    <a:pt x="2001" y="4574"/>
                    <a:pt x="2012" y="4511"/>
                  </a:cubicBezTo>
                  <a:cubicBezTo>
                    <a:pt x="2034" y="4468"/>
                    <a:pt x="2044" y="4426"/>
                    <a:pt x="2055" y="4383"/>
                  </a:cubicBezTo>
                  <a:cubicBezTo>
                    <a:pt x="2076" y="4309"/>
                    <a:pt x="2086" y="4235"/>
                    <a:pt x="2107" y="4151"/>
                  </a:cubicBezTo>
                  <a:cubicBezTo>
                    <a:pt x="2139" y="4045"/>
                    <a:pt x="2161" y="3918"/>
                    <a:pt x="2171" y="3801"/>
                  </a:cubicBezTo>
                  <a:cubicBezTo>
                    <a:pt x="2182" y="3653"/>
                    <a:pt x="2161" y="3515"/>
                    <a:pt x="2086" y="3409"/>
                  </a:cubicBezTo>
                  <a:cubicBezTo>
                    <a:pt x="2034" y="3325"/>
                    <a:pt x="1949" y="3282"/>
                    <a:pt x="1896" y="3187"/>
                  </a:cubicBezTo>
                  <a:cubicBezTo>
                    <a:pt x="1747" y="2890"/>
                    <a:pt x="2086" y="2414"/>
                    <a:pt x="1907" y="2139"/>
                  </a:cubicBezTo>
                  <a:cubicBezTo>
                    <a:pt x="1843" y="2043"/>
                    <a:pt x="1726" y="2022"/>
                    <a:pt x="1663" y="1916"/>
                  </a:cubicBezTo>
                  <a:cubicBezTo>
                    <a:pt x="1578" y="1779"/>
                    <a:pt x="1631" y="1556"/>
                    <a:pt x="1578" y="1387"/>
                  </a:cubicBezTo>
                  <a:cubicBezTo>
                    <a:pt x="1557" y="1323"/>
                    <a:pt x="1525" y="1271"/>
                    <a:pt x="1536" y="1207"/>
                  </a:cubicBezTo>
                  <a:cubicBezTo>
                    <a:pt x="1547" y="1165"/>
                    <a:pt x="1578" y="1144"/>
                    <a:pt x="1589" y="1101"/>
                  </a:cubicBezTo>
                  <a:cubicBezTo>
                    <a:pt x="1599" y="1048"/>
                    <a:pt x="1578" y="996"/>
                    <a:pt x="1547" y="953"/>
                  </a:cubicBezTo>
                  <a:cubicBezTo>
                    <a:pt x="1536" y="953"/>
                    <a:pt x="1536" y="942"/>
                    <a:pt x="1525" y="942"/>
                  </a:cubicBezTo>
                  <a:cubicBezTo>
                    <a:pt x="1430" y="826"/>
                    <a:pt x="1303" y="763"/>
                    <a:pt x="1176" y="678"/>
                  </a:cubicBezTo>
                  <a:cubicBezTo>
                    <a:pt x="1060" y="603"/>
                    <a:pt x="954" y="476"/>
                    <a:pt x="933" y="297"/>
                  </a:cubicBezTo>
                  <a:cubicBezTo>
                    <a:pt x="922" y="212"/>
                    <a:pt x="933" y="106"/>
                    <a:pt x="879" y="53"/>
                  </a:cubicBezTo>
                  <a:cubicBezTo>
                    <a:pt x="848" y="0"/>
                    <a:pt x="784" y="0"/>
                    <a:pt x="742" y="0"/>
                  </a:cubicBezTo>
                  <a:close/>
                </a:path>
              </a:pathLst>
            </a:custGeom>
            <a:solidFill>
              <a:srgbClr val="78B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54;p36">
              <a:extLst>
                <a:ext uri="{FF2B5EF4-FFF2-40B4-BE49-F238E27FC236}">
                  <a16:creationId xmlns:a16="http://schemas.microsoft.com/office/drawing/2014/main" id="{34608070-1FB0-9B12-240E-B44E8685756C}"/>
                </a:ext>
              </a:extLst>
            </p:cNvPr>
            <p:cNvSpPr/>
            <p:nvPr/>
          </p:nvSpPr>
          <p:spPr>
            <a:xfrm>
              <a:off x="5398150" y="2332050"/>
              <a:ext cx="57450" cy="93375"/>
            </a:xfrm>
            <a:custGeom>
              <a:avLst/>
              <a:gdLst/>
              <a:ahLst/>
              <a:cxnLst/>
              <a:rect l="l" t="t" r="r" b="b"/>
              <a:pathLst>
                <a:path w="2298" h="3735" extrusionOk="0">
                  <a:moveTo>
                    <a:pt x="1634" y="1"/>
                  </a:moveTo>
                  <a:cubicBezTo>
                    <a:pt x="1504" y="1"/>
                    <a:pt x="1376" y="38"/>
                    <a:pt x="1260" y="113"/>
                  </a:cubicBezTo>
                  <a:cubicBezTo>
                    <a:pt x="1027" y="273"/>
                    <a:pt x="868" y="590"/>
                    <a:pt x="847" y="939"/>
                  </a:cubicBezTo>
                  <a:cubicBezTo>
                    <a:pt x="847" y="1056"/>
                    <a:pt x="847" y="1172"/>
                    <a:pt x="816" y="1289"/>
                  </a:cubicBezTo>
                  <a:cubicBezTo>
                    <a:pt x="795" y="1363"/>
                    <a:pt x="752" y="1426"/>
                    <a:pt x="699" y="1479"/>
                  </a:cubicBezTo>
                  <a:cubicBezTo>
                    <a:pt x="635" y="1564"/>
                    <a:pt x="540" y="1617"/>
                    <a:pt x="466" y="1680"/>
                  </a:cubicBezTo>
                  <a:cubicBezTo>
                    <a:pt x="329" y="1797"/>
                    <a:pt x="202" y="1998"/>
                    <a:pt x="265" y="2199"/>
                  </a:cubicBezTo>
                  <a:cubicBezTo>
                    <a:pt x="318" y="2348"/>
                    <a:pt x="445" y="2432"/>
                    <a:pt x="477" y="2581"/>
                  </a:cubicBezTo>
                  <a:cubicBezTo>
                    <a:pt x="508" y="2686"/>
                    <a:pt x="487" y="2771"/>
                    <a:pt x="445" y="2845"/>
                  </a:cubicBezTo>
                  <a:cubicBezTo>
                    <a:pt x="381" y="2962"/>
                    <a:pt x="265" y="3057"/>
                    <a:pt x="181" y="3162"/>
                  </a:cubicBezTo>
                  <a:cubicBezTo>
                    <a:pt x="75" y="3279"/>
                    <a:pt x="0" y="3395"/>
                    <a:pt x="32" y="3555"/>
                  </a:cubicBezTo>
                  <a:lnTo>
                    <a:pt x="32" y="3565"/>
                  </a:lnTo>
                  <a:cubicBezTo>
                    <a:pt x="53" y="3618"/>
                    <a:pt x="85" y="3671"/>
                    <a:pt x="96" y="3734"/>
                  </a:cubicBezTo>
                  <a:lnTo>
                    <a:pt x="1419" y="3734"/>
                  </a:lnTo>
                  <a:cubicBezTo>
                    <a:pt x="1440" y="3724"/>
                    <a:pt x="1461" y="3713"/>
                    <a:pt x="1472" y="3703"/>
                  </a:cubicBezTo>
                  <a:cubicBezTo>
                    <a:pt x="1525" y="3671"/>
                    <a:pt x="1578" y="3618"/>
                    <a:pt x="1609" y="3555"/>
                  </a:cubicBezTo>
                  <a:cubicBezTo>
                    <a:pt x="1609" y="3544"/>
                    <a:pt x="1620" y="3533"/>
                    <a:pt x="1620" y="3522"/>
                  </a:cubicBezTo>
                  <a:cubicBezTo>
                    <a:pt x="1694" y="3322"/>
                    <a:pt x="1525" y="3078"/>
                    <a:pt x="1525" y="2856"/>
                  </a:cubicBezTo>
                  <a:cubicBezTo>
                    <a:pt x="1536" y="2644"/>
                    <a:pt x="1663" y="2496"/>
                    <a:pt x="1800" y="2400"/>
                  </a:cubicBezTo>
                  <a:cubicBezTo>
                    <a:pt x="1938" y="2294"/>
                    <a:pt x="2086" y="2221"/>
                    <a:pt x="2181" y="2072"/>
                  </a:cubicBezTo>
                  <a:cubicBezTo>
                    <a:pt x="2298" y="1882"/>
                    <a:pt x="2277" y="1617"/>
                    <a:pt x="2181" y="1395"/>
                  </a:cubicBezTo>
                  <a:cubicBezTo>
                    <a:pt x="2065" y="1130"/>
                    <a:pt x="2033" y="833"/>
                    <a:pt x="2139" y="558"/>
                  </a:cubicBezTo>
                  <a:cubicBezTo>
                    <a:pt x="2139" y="537"/>
                    <a:pt x="2150" y="516"/>
                    <a:pt x="2150" y="505"/>
                  </a:cubicBezTo>
                  <a:cubicBezTo>
                    <a:pt x="2171" y="442"/>
                    <a:pt x="2192" y="367"/>
                    <a:pt x="2181" y="304"/>
                  </a:cubicBezTo>
                  <a:cubicBezTo>
                    <a:pt x="2160" y="230"/>
                    <a:pt x="2107" y="177"/>
                    <a:pt x="2054" y="134"/>
                  </a:cubicBezTo>
                  <a:cubicBezTo>
                    <a:pt x="1921" y="46"/>
                    <a:pt x="1776" y="1"/>
                    <a:pt x="1634" y="1"/>
                  </a:cubicBezTo>
                  <a:close/>
                </a:path>
              </a:pathLst>
            </a:custGeom>
            <a:solidFill>
              <a:srgbClr val="78B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55;p36">
              <a:extLst>
                <a:ext uri="{FF2B5EF4-FFF2-40B4-BE49-F238E27FC236}">
                  <a16:creationId xmlns:a16="http://schemas.microsoft.com/office/drawing/2014/main" id="{04DB5E38-AC86-BB61-2939-ECDB4E950637}"/>
                </a:ext>
              </a:extLst>
            </p:cNvPr>
            <p:cNvSpPr/>
            <p:nvPr/>
          </p:nvSpPr>
          <p:spPr>
            <a:xfrm>
              <a:off x="5367725" y="2317675"/>
              <a:ext cx="31250" cy="100600"/>
            </a:xfrm>
            <a:custGeom>
              <a:avLst/>
              <a:gdLst/>
              <a:ahLst/>
              <a:cxnLst/>
              <a:rect l="l" t="t" r="r" b="b"/>
              <a:pathLst>
                <a:path w="1250" h="4024" extrusionOk="0">
                  <a:moveTo>
                    <a:pt x="116" y="1"/>
                  </a:moveTo>
                  <a:lnTo>
                    <a:pt x="116" y="1"/>
                  </a:lnTo>
                  <a:cubicBezTo>
                    <a:pt x="21" y="149"/>
                    <a:pt x="0" y="371"/>
                    <a:pt x="53" y="561"/>
                  </a:cubicBezTo>
                  <a:cubicBezTo>
                    <a:pt x="85" y="657"/>
                    <a:pt x="137" y="731"/>
                    <a:pt x="191" y="794"/>
                  </a:cubicBezTo>
                  <a:cubicBezTo>
                    <a:pt x="243" y="858"/>
                    <a:pt x="307" y="911"/>
                    <a:pt x="349" y="975"/>
                  </a:cubicBezTo>
                  <a:cubicBezTo>
                    <a:pt x="445" y="1102"/>
                    <a:pt x="518" y="1271"/>
                    <a:pt x="540" y="1451"/>
                  </a:cubicBezTo>
                  <a:cubicBezTo>
                    <a:pt x="572" y="1620"/>
                    <a:pt x="540" y="1832"/>
                    <a:pt x="614" y="2022"/>
                  </a:cubicBezTo>
                  <a:cubicBezTo>
                    <a:pt x="699" y="2213"/>
                    <a:pt x="857" y="2276"/>
                    <a:pt x="911" y="2436"/>
                  </a:cubicBezTo>
                  <a:cubicBezTo>
                    <a:pt x="932" y="2509"/>
                    <a:pt x="921" y="2594"/>
                    <a:pt x="911" y="2690"/>
                  </a:cubicBezTo>
                  <a:cubicBezTo>
                    <a:pt x="900" y="2742"/>
                    <a:pt x="900" y="2796"/>
                    <a:pt x="900" y="2848"/>
                  </a:cubicBezTo>
                  <a:cubicBezTo>
                    <a:pt x="911" y="2901"/>
                    <a:pt x="921" y="2954"/>
                    <a:pt x="953" y="2996"/>
                  </a:cubicBezTo>
                  <a:cubicBezTo>
                    <a:pt x="1005" y="3071"/>
                    <a:pt x="1048" y="3134"/>
                    <a:pt x="1090" y="3208"/>
                  </a:cubicBezTo>
                  <a:cubicBezTo>
                    <a:pt x="1122" y="3283"/>
                    <a:pt x="1154" y="3367"/>
                    <a:pt x="1175" y="3462"/>
                  </a:cubicBezTo>
                  <a:cubicBezTo>
                    <a:pt x="1228" y="3632"/>
                    <a:pt x="1228" y="3833"/>
                    <a:pt x="1207" y="4024"/>
                  </a:cubicBezTo>
                  <a:cubicBezTo>
                    <a:pt x="1249" y="3833"/>
                    <a:pt x="1249" y="3632"/>
                    <a:pt x="1217" y="3441"/>
                  </a:cubicBezTo>
                  <a:cubicBezTo>
                    <a:pt x="1196" y="3346"/>
                    <a:pt x="1165" y="3261"/>
                    <a:pt x="1132" y="3177"/>
                  </a:cubicBezTo>
                  <a:cubicBezTo>
                    <a:pt x="1090" y="3092"/>
                    <a:pt x="1038" y="3017"/>
                    <a:pt x="995" y="2944"/>
                  </a:cubicBezTo>
                  <a:cubicBezTo>
                    <a:pt x="953" y="2880"/>
                    <a:pt x="963" y="2796"/>
                    <a:pt x="974" y="2700"/>
                  </a:cubicBezTo>
                  <a:cubicBezTo>
                    <a:pt x="984" y="2615"/>
                    <a:pt x="1005" y="2499"/>
                    <a:pt x="974" y="2393"/>
                  </a:cubicBezTo>
                  <a:cubicBezTo>
                    <a:pt x="942" y="2298"/>
                    <a:pt x="878" y="2224"/>
                    <a:pt x="815" y="2170"/>
                  </a:cubicBezTo>
                  <a:cubicBezTo>
                    <a:pt x="762" y="2107"/>
                    <a:pt x="709" y="2054"/>
                    <a:pt x="688" y="1980"/>
                  </a:cubicBezTo>
                  <a:cubicBezTo>
                    <a:pt x="624" y="1822"/>
                    <a:pt x="645" y="1620"/>
                    <a:pt x="614" y="1429"/>
                  </a:cubicBezTo>
                  <a:cubicBezTo>
                    <a:pt x="582" y="1229"/>
                    <a:pt x="497" y="1048"/>
                    <a:pt x="391" y="921"/>
                  </a:cubicBezTo>
                  <a:cubicBezTo>
                    <a:pt x="285" y="784"/>
                    <a:pt x="148" y="709"/>
                    <a:pt x="85" y="540"/>
                  </a:cubicBezTo>
                  <a:cubicBezTo>
                    <a:pt x="21" y="371"/>
                    <a:pt x="31" y="159"/>
                    <a:pt x="116" y="1"/>
                  </a:cubicBezTo>
                  <a:close/>
                </a:path>
              </a:pathLst>
            </a:custGeom>
            <a:solidFill>
              <a:srgbClr val="68C6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56;p36">
              <a:extLst>
                <a:ext uri="{FF2B5EF4-FFF2-40B4-BE49-F238E27FC236}">
                  <a16:creationId xmlns:a16="http://schemas.microsoft.com/office/drawing/2014/main" id="{921803C0-FE20-302F-0A72-FCBE2B297656}"/>
                </a:ext>
              </a:extLst>
            </p:cNvPr>
            <p:cNvSpPr/>
            <p:nvPr/>
          </p:nvSpPr>
          <p:spPr>
            <a:xfrm>
              <a:off x="5407950" y="2344150"/>
              <a:ext cx="33900" cy="81275"/>
            </a:xfrm>
            <a:custGeom>
              <a:avLst/>
              <a:gdLst/>
              <a:ahLst/>
              <a:cxnLst/>
              <a:rect l="l" t="t" r="r" b="b"/>
              <a:pathLst>
                <a:path w="1356" h="3251" extrusionOk="0">
                  <a:moveTo>
                    <a:pt x="1355" y="0"/>
                  </a:moveTo>
                  <a:lnTo>
                    <a:pt x="1355" y="0"/>
                  </a:lnTo>
                  <a:cubicBezTo>
                    <a:pt x="1175" y="74"/>
                    <a:pt x="1059" y="328"/>
                    <a:pt x="1090" y="582"/>
                  </a:cubicBezTo>
                  <a:cubicBezTo>
                    <a:pt x="1090" y="699"/>
                    <a:pt x="1111" y="826"/>
                    <a:pt x="1090" y="932"/>
                  </a:cubicBezTo>
                  <a:cubicBezTo>
                    <a:pt x="1080" y="1038"/>
                    <a:pt x="1017" y="1111"/>
                    <a:pt x="942" y="1165"/>
                  </a:cubicBezTo>
                  <a:cubicBezTo>
                    <a:pt x="857" y="1207"/>
                    <a:pt x="773" y="1250"/>
                    <a:pt x="688" y="1323"/>
                  </a:cubicBezTo>
                  <a:cubicBezTo>
                    <a:pt x="646" y="1355"/>
                    <a:pt x="614" y="1408"/>
                    <a:pt x="582" y="1471"/>
                  </a:cubicBezTo>
                  <a:cubicBezTo>
                    <a:pt x="561" y="1535"/>
                    <a:pt x="551" y="1610"/>
                    <a:pt x="551" y="1673"/>
                  </a:cubicBezTo>
                  <a:lnTo>
                    <a:pt x="593" y="2043"/>
                  </a:lnTo>
                  <a:cubicBezTo>
                    <a:pt x="603" y="2160"/>
                    <a:pt x="593" y="2255"/>
                    <a:pt x="540" y="2318"/>
                  </a:cubicBezTo>
                  <a:cubicBezTo>
                    <a:pt x="487" y="2372"/>
                    <a:pt x="413" y="2382"/>
                    <a:pt x="328" y="2403"/>
                  </a:cubicBezTo>
                  <a:cubicBezTo>
                    <a:pt x="318" y="2414"/>
                    <a:pt x="307" y="2414"/>
                    <a:pt x="297" y="2414"/>
                  </a:cubicBezTo>
                  <a:cubicBezTo>
                    <a:pt x="191" y="2456"/>
                    <a:pt x="106" y="2562"/>
                    <a:pt x="74" y="2689"/>
                  </a:cubicBezTo>
                  <a:cubicBezTo>
                    <a:pt x="43" y="2816"/>
                    <a:pt x="32" y="2954"/>
                    <a:pt x="21" y="3071"/>
                  </a:cubicBezTo>
                  <a:lnTo>
                    <a:pt x="21" y="3081"/>
                  </a:lnTo>
                  <a:cubicBezTo>
                    <a:pt x="10" y="3144"/>
                    <a:pt x="10" y="3198"/>
                    <a:pt x="0" y="3250"/>
                  </a:cubicBezTo>
                  <a:lnTo>
                    <a:pt x="85" y="3250"/>
                  </a:lnTo>
                  <a:cubicBezTo>
                    <a:pt x="95" y="3219"/>
                    <a:pt x="95" y="3187"/>
                    <a:pt x="106" y="3155"/>
                  </a:cubicBezTo>
                  <a:cubicBezTo>
                    <a:pt x="106" y="3123"/>
                    <a:pt x="106" y="3102"/>
                    <a:pt x="116" y="3071"/>
                  </a:cubicBezTo>
                  <a:cubicBezTo>
                    <a:pt x="127" y="2954"/>
                    <a:pt x="137" y="2838"/>
                    <a:pt x="170" y="2742"/>
                  </a:cubicBezTo>
                  <a:cubicBezTo>
                    <a:pt x="191" y="2689"/>
                    <a:pt x="212" y="2636"/>
                    <a:pt x="233" y="2605"/>
                  </a:cubicBezTo>
                  <a:cubicBezTo>
                    <a:pt x="265" y="2573"/>
                    <a:pt x="297" y="2551"/>
                    <a:pt x="328" y="2541"/>
                  </a:cubicBezTo>
                  <a:cubicBezTo>
                    <a:pt x="413" y="2509"/>
                    <a:pt x="508" y="2509"/>
                    <a:pt x="603" y="2424"/>
                  </a:cubicBezTo>
                  <a:cubicBezTo>
                    <a:pt x="646" y="2372"/>
                    <a:pt x="678" y="2308"/>
                    <a:pt x="688" y="2234"/>
                  </a:cubicBezTo>
                  <a:cubicBezTo>
                    <a:pt x="699" y="2170"/>
                    <a:pt x="699" y="2097"/>
                    <a:pt x="688" y="2033"/>
                  </a:cubicBezTo>
                  <a:cubicBezTo>
                    <a:pt x="678" y="1906"/>
                    <a:pt x="657" y="1789"/>
                    <a:pt x="657" y="1683"/>
                  </a:cubicBezTo>
                  <a:cubicBezTo>
                    <a:pt x="646" y="1567"/>
                    <a:pt x="678" y="1471"/>
                    <a:pt x="741" y="1419"/>
                  </a:cubicBezTo>
                  <a:cubicBezTo>
                    <a:pt x="805" y="1355"/>
                    <a:pt x="900" y="1313"/>
                    <a:pt x="974" y="1250"/>
                  </a:cubicBezTo>
                  <a:cubicBezTo>
                    <a:pt x="1059" y="1186"/>
                    <a:pt x="1144" y="1090"/>
                    <a:pt x="1154" y="953"/>
                  </a:cubicBezTo>
                  <a:cubicBezTo>
                    <a:pt x="1175" y="826"/>
                    <a:pt x="1144" y="699"/>
                    <a:pt x="1133" y="582"/>
                  </a:cubicBezTo>
                  <a:cubicBezTo>
                    <a:pt x="1101" y="349"/>
                    <a:pt x="1186" y="106"/>
                    <a:pt x="1355" y="0"/>
                  </a:cubicBezTo>
                  <a:close/>
                </a:path>
              </a:pathLst>
            </a:custGeom>
            <a:solidFill>
              <a:srgbClr val="68C6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57;p36">
              <a:extLst>
                <a:ext uri="{FF2B5EF4-FFF2-40B4-BE49-F238E27FC236}">
                  <a16:creationId xmlns:a16="http://schemas.microsoft.com/office/drawing/2014/main" id="{44F6DBC7-49EC-EE76-FCCA-589D4B2693BB}"/>
                </a:ext>
              </a:extLst>
            </p:cNvPr>
            <p:cNvSpPr/>
            <p:nvPr/>
          </p:nvSpPr>
          <p:spPr>
            <a:xfrm>
              <a:off x="5385700" y="2423275"/>
              <a:ext cx="51100" cy="51375"/>
            </a:xfrm>
            <a:custGeom>
              <a:avLst/>
              <a:gdLst/>
              <a:ahLst/>
              <a:cxnLst/>
              <a:rect l="l" t="t" r="r" b="b"/>
              <a:pathLst>
                <a:path w="2044" h="2055" extrusionOk="0">
                  <a:moveTo>
                    <a:pt x="1" y="0"/>
                  </a:moveTo>
                  <a:lnTo>
                    <a:pt x="319" y="2054"/>
                  </a:lnTo>
                  <a:lnTo>
                    <a:pt x="1726" y="2054"/>
                  </a:lnTo>
                  <a:lnTo>
                    <a:pt x="2044" y="0"/>
                  </a:lnTo>
                  <a:close/>
                </a:path>
              </a:pathLst>
            </a:custGeom>
            <a:solidFill>
              <a:srgbClr val="839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58;p36">
              <a:extLst>
                <a:ext uri="{FF2B5EF4-FFF2-40B4-BE49-F238E27FC236}">
                  <a16:creationId xmlns:a16="http://schemas.microsoft.com/office/drawing/2014/main" id="{F81D3FAE-0ED5-A340-2E3C-26ECA8A6C8F7}"/>
                </a:ext>
              </a:extLst>
            </p:cNvPr>
            <p:cNvSpPr/>
            <p:nvPr/>
          </p:nvSpPr>
          <p:spPr>
            <a:xfrm>
              <a:off x="5385700" y="2423275"/>
              <a:ext cx="51100" cy="6125"/>
            </a:xfrm>
            <a:custGeom>
              <a:avLst/>
              <a:gdLst/>
              <a:ahLst/>
              <a:cxnLst/>
              <a:rect l="l" t="t" r="r" b="b"/>
              <a:pathLst>
                <a:path w="2044" h="245" extrusionOk="0">
                  <a:moveTo>
                    <a:pt x="1" y="0"/>
                  </a:moveTo>
                  <a:lnTo>
                    <a:pt x="43" y="244"/>
                  </a:lnTo>
                  <a:lnTo>
                    <a:pt x="2001" y="244"/>
                  </a:lnTo>
                  <a:lnTo>
                    <a:pt x="2044" y="0"/>
                  </a:lnTo>
                  <a:close/>
                </a:path>
              </a:pathLst>
            </a:custGeom>
            <a:solidFill>
              <a:srgbClr val="658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59;p36">
              <a:extLst>
                <a:ext uri="{FF2B5EF4-FFF2-40B4-BE49-F238E27FC236}">
                  <a16:creationId xmlns:a16="http://schemas.microsoft.com/office/drawing/2014/main" id="{D4FBEEA1-1BFD-EEC8-463A-CAB3F00A1D10}"/>
                </a:ext>
              </a:extLst>
            </p:cNvPr>
            <p:cNvSpPr/>
            <p:nvPr/>
          </p:nvSpPr>
          <p:spPr>
            <a:xfrm>
              <a:off x="5380425" y="2420900"/>
              <a:ext cx="60900" cy="4525"/>
            </a:xfrm>
            <a:custGeom>
              <a:avLst/>
              <a:gdLst/>
              <a:ahLst/>
              <a:cxnLst/>
              <a:rect l="l" t="t" r="r" b="b"/>
              <a:pathLst>
                <a:path w="2436" h="181" extrusionOk="0">
                  <a:moveTo>
                    <a:pt x="0" y="1"/>
                  </a:moveTo>
                  <a:lnTo>
                    <a:pt x="0" y="180"/>
                  </a:lnTo>
                  <a:lnTo>
                    <a:pt x="2435" y="180"/>
                  </a:lnTo>
                  <a:lnTo>
                    <a:pt x="2435" y="1"/>
                  </a:lnTo>
                  <a:close/>
                </a:path>
              </a:pathLst>
            </a:custGeom>
            <a:solidFill>
              <a:srgbClr val="839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60;p36">
              <a:extLst>
                <a:ext uri="{FF2B5EF4-FFF2-40B4-BE49-F238E27FC236}">
                  <a16:creationId xmlns:a16="http://schemas.microsoft.com/office/drawing/2014/main" id="{721698E6-067B-28BD-4B81-906FB9A6D66E}"/>
                </a:ext>
              </a:extLst>
            </p:cNvPr>
            <p:cNvSpPr/>
            <p:nvPr/>
          </p:nvSpPr>
          <p:spPr>
            <a:xfrm>
              <a:off x="4773250" y="2283000"/>
              <a:ext cx="33100" cy="143475"/>
            </a:xfrm>
            <a:custGeom>
              <a:avLst/>
              <a:gdLst/>
              <a:ahLst/>
              <a:cxnLst/>
              <a:rect l="l" t="t" r="r" b="b"/>
              <a:pathLst>
                <a:path w="1324" h="5739" extrusionOk="0">
                  <a:moveTo>
                    <a:pt x="1144" y="0"/>
                  </a:moveTo>
                  <a:cubicBezTo>
                    <a:pt x="1102" y="0"/>
                    <a:pt x="1070" y="11"/>
                    <a:pt x="1027" y="21"/>
                  </a:cubicBezTo>
                  <a:cubicBezTo>
                    <a:pt x="794" y="117"/>
                    <a:pt x="561" y="233"/>
                    <a:pt x="371" y="445"/>
                  </a:cubicBezTo>
                  <a:cubicBezTo>
                    <a:pt x="191" y="668"/>
                    <a:pt x="85" y="1006"/>
                    <a:pt x="149" y="1313"/>
                  </a:cubicBezTo>
                  <a:cubicBezTo>
                    <a:pt x="180" y="1409"/>
                    <a:pt x="212" y="1504"/>
                    <a:pt x="234" y="1609"/>
                  </a:cubicBezTo>
                  <a:cubicBezTo>
                    <a:pt x="276" y="1864"/>
                    <a:pt x="149" y="2118"/>
                    <a:pt x="74" y="2362"/>
                  </a:cubicBezTo>
                  <a:cubicBezTo>
                    <a:pt x="1" y="2616"/>
                    <a:pt x="11" y="2965"/>
                    <a:pt x="201" y="3060"/>
                  </a:cubicBezTo>
                  <a:cubicBezTo>
                    <a:pt x="276" y="3103"/>
                    <a:pt x="361" y="3082"/>
                    <a:pt x="434" y="3145"/>
                  </a:cubicBezTo>
                  <a:cubicBezTo>
                    <a:pt x="551" y="3251"/>
                    <a:pt x="509" y="3494"/>
                    <a:pt x="434" y="3653"/>
                  </a:cubicBezTo>
                  <a:cubicBezTo>
                    <a:pt x="371" y="3823"/>
                    <a:pt x="286" y="4013"/>
                    <a:pt x="350" y="4183"/>
                  </a:cubicBezTo>
                  <a:cubicBezTo>
                    <a:pt x="434" y="4362"/>
                    <a:pt x="657" y="4383"/>
                    <a:pt x="688" y="4585"/>
                  </a:cubicBezTo>
                  <a:cubicBezTo>
                    <a:pt x="710" y="4701"/>
                    <a:pt x="646" y="4818"/>
                    <a:pt x="625" y="4934"/>
                  </a:cubicBezTo>
                  <a:cubicBezTo>
                    <a:pt x="540" y="5251"/>
                    <a:pt x="784" y="5601"/>
                    <a:pt x="1027" y="5601"/>
                  </a:cubicBezTo>
                  <a:cubicBezTo>
                    <a:pt x="1070" y="5601"/>
                    <a:pt x="1102" y="5601"/>
                    <a:pt x="1144" y="5580"/>
                  </a:cubicBezTo>
                  <a:lnTo>
                    <a:pt x="1144" y="5580"/>
                  </a:lnTo>
                  <a:cubicBezTo>
                    <a:pt x="1133" y="5601"/>
                    <a:pt x="1123" y="5622"/>
                    <a:pt x="1123" y="5654"/>
                  </a:cubicBezTo>
                  <a:cubicBezTo>
                    <a:pt x="1186" y="5675"/>
                    <a:pt x="1239" y="5707"/>
                    <a:pt x="1281" y="5738"/>
                  </a:cubicBezTo>
                  <a:lnTo>
                    <a:pt x="1281" y="5717"/>
                  </a:lnTo>
                  <a:cubicBezTo>
                    <a:pt x="1324" y="5463"/>
                    <a:pt x="985" y="5453"/>
                    <a:pt x="921" y="5230"/>
                  </a:cubicBezTo>
                  <a:cubicBezTo>
                    <a:pt x="858" y="4997"/>
                    <a:pt x="1102" y="4754"/>
                    <a:pt x="1165" y="4500"/>
                  </a:cubicBezTo>
                  <a:cubicBezTo>
                    <a:pt x="1313" y="3971"/>
                    <a:pt x="710" y="3685"/>
                    <a:pt x="742" y="3155"/>
                  </a:cubicBezTo>
                  <a:cubicBezTo>
                    <a:pt x="763" y="2795"/>
                    <a:pt x="1059" y="2414"/>
                    <a:pt x="953" y="2107"/>
                  </a:cubicBezTo>
                  <a:cubicBezTo>
                    <a:pt x="921" y="1991"/>
                    <a:pt x="826" y="1927"/>
                    <a:pt x="784" y="1821"/>
                  </a:cubicBezTo>
                  <a:cubicBezTo>
                    <a:pt x="646" y="1567"/>
                    <a:pt x="773" y="1186"/>
                    <a:pt x="921" y="879"/>
                  </a:cubicBezTo>
                  <a:cubicBezTo>
                    <a:pt x="1048" y="593"/>
                    <a:pt x="1197" y="287"/>
                    <a:pt x="11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61;p36">
              <a:extLst>
                <a:ext uri="{FF2B5EF4-FFF2-40B4-BE49-F238E27FC236}">
                  <a16:creationId xmlns:a16="http://schemas.microsoft.com/office/drawing/2014/main" id="{B409ECD6-A05B-E088-69F2-E047C198199B}"/>
                </a:ext>
              </a:extLst>
            </p:cNvPr>
            <p:cNvSpPr/>
            <p:nvPr/>
          </p:nvSpPr>
          <p:spPr>
            <a:xfrm>
              <a:off x="4801025" y="2424325"/>
              <a:ext cx="18550" cy="25175"/>
            </a:xfrm>
            <a:custGeom>
              <a:avLst/>
              <a:gdLst/>
              <a:ahLst/>
              <a:cxnLst/>
              <a:rect l="l" t="t" r="r" b="b"/>
              <a:pathLst>
                <a:path w="742" h="1007" extrusionOk="0">
                  <a:moveTo>
                    <a:pt x="12" y="1"/>
                  </a:moveTo>
                  <a:lnTo>
                    <a:pt x="12" y="1"/>
                  </a:lnTo>
                  <a:cubicBezTo>
                    <a:pt x="1" y="85"/>
                    <a:pt x="22" y="181"/>
                    <a:pt x="75" y="266"/>
                  </a:cubicBezTo>
                  <a:cubicBezTo>
                    <a:pt x="97" y="223"/>
                    <a:pt x="128" y="181"/>
                    <a:pt x="149" y="139"/>
                  </a:cubicBezTo>
                  <a:cubicBezTo>
                    <a:pt x="160" y="128"/>
                    <a:pt x="170" y="107"/>
                    <a:pt x="170" y="85"/>
                  </a:cubicBezTo>
                  <a:cubicBezTo>
                    <a:pt x="128" y="54"/>
                    <a:pt x="75" y="22"/>
                    <a:pt x="12" y="1"/>
                  </a:cubicBezTo>
                  <a:close/>
                  <a:moveTo>
                    <a:pt x="213" y="456"/>
                  </a:moveTo>
                  <a:lnTo>
                    <a:pt x="213" y="456"/>
                  </a:lnTo>
                  <a:cubicBezTo>
                    <a:pt x="340" y="657"/>
                    <a:pt x="562" y="1007"/>
                    <a:pt x="657" y="1007"/>
                  </a:cubicBezTo>
                  <a:lnTo>
                    <a:pt x="668" y="1007"/>
                  </a:lnTo>
                  <a:cubicBezTo>
                    <a:pt x="742" y="965"/>
                    <a:pt x="732" y="753"/>
                    <a:pt x="721" y="605"/>
                  </a:cubicBezTo>
                  <a:lnTo>
                    <a:pt x="213" y="456"/>
                  </a:lnTo>
                  <a:close/>
                </a:path>
              </a:pathLst>
            </a:custGeom>
            <a:solidFill>
              <a:srgbClr val="BD7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62;p36">
              <a:extLst>
                <a:ext uri="{FF2B5EF4-FFF2-40B4-BE49-F238E27FC236}">
                  <a16:creationId xmlns:a16="http://schemas.microsoft.com/office/drawing/2014/main" id="{F1839C8D-2D25-A036-8FB8-8155181C0911}"/>
                </a:ext>
              </a:extLst>
            </p:cNvPr>
            <p:cNvSpPr/>
            <p:nvPr/>
          </p:nvSpPr>
          <p:spPr>
            <a:xfrm>
              <a:off x="4789400" y="2242675"/>
              <a:ext cx="64875" cy="198100"/>
            </a:xfrm>
            <a:custGeom>
              <a:avLst/>
              <a:gdLst/>
              <a:ahLst/>
              <a:cxnLst/>
              <a:rect l="l" t="t" r="r" b="b"/>
              <a:pathLst>
                <a:path w="2595" h="7924" extrusionOk="0">
                  <a:moveTo>
                    <a:pt x="1050" y="1"/>
                  </a:moveTo>
                  <a:cubicBezTo>
                    <a:pt x="944" y="1"/>
                    <a:pt x="838" y="16"/>
                    <a:pt x="731" y="57"/>
                  </a:cubicBezTo>
                  <a:cubicBezTo>
                    <a:pt x="456" y="163"/>
                    <a:pt x="180" y="502"/>
                    <a:pt x="212" y="830"/>
                  </a:cubicBezTo>
                  <a:cubicBezTo>
                    <a:pt x="244" y="1116"/>
                    <a:pt x="456" y="1274"/>
                    <a:pt x="519" y="1540"/>
                  </a:cubicBezTo>
                  <a:cubicBezTo>
                    <a:pt x="572" y="1836"/>
                    <a:pt x="413" y="2185"/>
                    <a:pt x="275" y="2492"/>
                  </a:cubicBezTo>
                  <a:cubicBezTo>
                    <a:pt x="127" y="2799"/>
                    <a:pt x="0" y="3180"/>
                    <a:pt x="138" y="3434"/>
                  </a:cubicBezTo>
                  <a:cubicBezTo>
                    <a:pt x="180" y="3540"/>
                    <a:pt x="275" y="3604"/>
                    <a:pt x="307" y="3720"/>
                  </a:cubicBezTo>
                  <a:cubicBezTo>
                    <a:pt x="413" y="4027"/>
                    <a:pt x="117" y="4408"/>
                    <a:pt x="96" y="4768"/>
                  </a:cubicBezTo>
                  <a:cubicBezTo>
                    <a:pt x="64" y="5298"/>
                    <a:pt x="667" y="5584"/>
                    <a:pt x="519" y="6113"/>
                  </a:cubicBezTo>
                  <a:cubicBezTo>
                    <a:pt x="456" y="6367"/>
                    <a:pt x="212" y="6610"/>
                    <a:pt x="275" y="6843"/>
                  </a:cubicBezTo>
                  <a:cubicBezTo>
                    <a:pt x="339" y="7066"/>
                    <a:pt x="678" y="7076"/>
                    <a:pt x="635" y="7330"/>
                  </a:cubicBezTo>
                  <a:cubicBezTo>
                    <a:pt x="635" y="7362"/>
                    <a:pt x="625" y="7384"/>
                    <a:pt x="614" y="7405"/>
                  </a:cubicBezTo>
                  <a:cubicBezTo>
                    <a:pt x="572" y="7500"/>
                    <a:pt x="498" y="7574"/>
                    <a:pt x="466" y="7659"/>
                  </a:cubicBezTo>
                  <a:lnTo>
                    <a:pt x="1387" y="7923"/>
                  </a:lnTo>
                  <a:cubicBezTo>
                    <a:pt x="1440" y="7838"/>
                    <a:pt x="1503" y="7765"/>
                    <a:pt x="1557" y="7669"/>
                  </a:cubicBezTo>
                  <a:cubicBezTo>
                    <a:pt x="1588" y="7617"/>
                    <a:pt x="1630" y="7553"/>
                    <a:pt x="1663" y="7489"/>
                  </a:cubicBezTo>
                  <a:cubicBezTo>
                    <a:pt x="1736" y="7373"/>
                    <a:pt x="1800" y="7267"/>
                    <a:pt x="1853" y="7151"/>
                  </a:cubicBezTo>
                  <a:cubicBezTo>
                    <a:pt x="1948" y="6991"/>
                    <a:pt x="2044" y="6812"/>
                    <a:pt x="2107" y="6632"/>
                  </a:cubicBezTo>
                  <a:cubicBezTo>
                    <a:pt x="2192" y="6410"/>
                    <a:pt x="2223" y="6177"/>
                    <a:pt x="2160" y="5975"/>
                  </a:cubicBezTo>
                  <a:cubicBezTo>
                    <a:pt x="2107" y="5827"/>
                    <a:pt x="1990" y="5721"/>
                    <a:pt x="1959" y="5552"/>
                  </a:cubicBezTo>
                  <a:cubicBezTo>
                    <a:pt x="1853" y="5022"/>
                    <a:pt x="2594" y="4419"/>
                    <a:pt x="2425" y="3932"/>
                  </a:cubicBezTo>
                  <a:cubicBezTo>
                    <a:pt x="2372" y="3752"/>
                    <a:pt x="2202" y="3657"/>
                    <a:pt x="2150" y="3477"/>
                  </a:cubicBezTo>
                  <a:cubicBezTo>
                    <a:pt x="2075" y="3212"/>
                    <a:pt x="2266" y="2884"/>
                    <a:pt x="2244" y="2598"/>
                  </a:cubicBezTo>
                  <a:cubicBezTo>
                    <a:pt x="2244" y="2503"/>
                    <a:pt x="2213" y="2397"/>
                    <a:pt x="2266" y="2302"/>
                  </a:cubicBezTo>
                  <a:cubicBezTo>
                    <a:pt x="2298" y="2248"/>
                    <a:pt x="2350" y="2217"/>
                    <a:pt x="2383" y="2164"/>
                  </a:cubicBezTo>
                  <a:cubicBezTo>
                    <a:pt x="2425" y="2079"/>
                    <a:pt x="2414" y="1994"/>
                    <a:pt x="2383" y="1921"/>
                  </a:cubicBezTo>
                  <a:cubicBezTo>
                    <a:pt x="2383" y="1910"/>
                    <a:pt x="2372" y="1900"/>
                    <a:pt x="2372" y="1889"/>
                  </a:cubicBezTo>
                  <a:cubicBezTo>
                    <a:pt x="2266" y="1667"/>
                    <a:pt x="2086" y="1507"/>
                    <a:pt x="1938" y="1328"/>
                  </a:cubicBezTo>
                  <a:cubicBezTo>
                    <a:pt x="1790" y="1147"/>
                    <a:pt x="1673" y="893"/>
                    <a:pt x="1715" y="618"/>
                  </a:cubicBezTo>
                  <a:cubicBezTo>
                    <a:pt x="1736" y="481"/>
                    <a:pt x="1800" y="322"/>
                    <a:pt x="1747" y="206"/>
                  </a:cubicBezTo>
                  <a:cubicBezTo>
                    <a:pt x="1715" y="121"/>
                    <a:pt x="1630" y="100"/>
                    <a:pt x="1546" y="79"/>
                  </a:cubicBezTo>
                  <a:cubicBezTo>
                    <a:pt x="1384" y="40"/>
                    <a:pt x="1218" y="1"/>
                    <a:pt x="1050" y="1"/>
                  </a:cubicBezTo>
                  <a:close/>
                </a:path>
              </a:pathLst>
            </a:custGeom>
            <a:solidFill>
              <a:srgbClr val="78B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463;p36">
              <a:extLst>
                <a:ext uri="{FF2B5EF4-FFF2-40B4-BE49-F238E27FC236}">
                  <a16:creationId xmlns:a16="http://schemas.microsoft.com/office/drawing/2014/main" id="{D434EC6A-5F30-A62A-02BA-E63D2EADB431}"/>
                </a:ext>
              </a:extLst>
            </p:cNvPr>
            <p:cNvSpPr/>
            <p:nvPr/>
          </p:nvSpPr>
          <p:spPr>
            <a:xfrm>
              <a:off x="4810850" y="2257850"/>
              <a:ext cx="15900" cy="168900"/>
            </a:xfrm>
            <a:custGeom>
              <a:avLst/>
              <a:gdLst/>
              <a:ahLst/>
              <a:cxnLst/>
              <a:rect l="l" t="t" r="r" b="b"/>
              <a:pathLst>
                <a:path w="636" h="6756" extrusionOk="0">
                  <a:moveTo>
                    <a:pt x="349" y="1"/>
                  </a:moveTo>
                  <a:cubicBezTo>
                    <a:pt x="127" y="202"/>
                    <a:pt x="0" y="540"/>
                    <a:pt x="0" y="848"/>
                  </a:cubicBezTo>
                  <a:cubicBezTo>
                    <a:pt x="0" y="1006"/>
                    <a:pt x="53" y="1154"/>
                    <a:pt x="116" y="1271"/>
                  </a:cubicBezTo>
                  <a:cubicBezTo>
                    <a:pt x="169" y="1398"/>
                    <a:pt x="233" y="1504"/>
                    <a:pt x="285" y="1631"/>
                  </a:cubicBezTo>
                  <a:cubicBezTo>
                    <a:pt x="370" y="1874"/>
                    <a:pt x="412" y="2161"/>
                    <a:pt x="370" y="2457"/>
                  </a:cubicBezTo>
                  <a:cubicBezTo>
                    <a:pt x="349" y="2743"/>
                    <a:pt x="212" y="3050"/>
                    <a:pt x="233" y="3389"/>
                  </a:cubicBezTo>
                  <a:cubicBezTo>
                    <a:pt x="275" y="3717"/>
                    <a:pt x="497" y="3886"/>
                    <a:pt x="508" y="4151"/>
                  </a:cubicBezTo>
                  <a:cubicBezTo>
                    <a:pt x="518" y="4278"/>
                    <a:pt x="455" y="4415"/>
                    <a:pt x="391" y="4553"/>
                  </a:cubicBezTo>
                  <a:cubicBezTo>
                    <a:pt x="360" y="4627"/>
                    <a:pt x="328" y="4712"/>
                    <a:pt x="318" y="4796"/>
                  </a:cubicBezTo>
                  <a:cubicBezTo>
                    <a:pt x="296" y="4881"/>
                    <a:pt x="307" y="4977"/>
                    <a:pt x="328" y="5050"/>
                  </a:cubicBezTo>
                  <a:cubicBezTo>
                    <a:pt x="370" y="5189"/>
                    <a:pt x="423" y="5305"/>
                    <a:pt x="445" y="5443"/>
                  </a:cubicBezTo>
                  <a:cubicBezTo>
                    <a:pt x="476" y="5580"/>
                    <a:pt x="487" y="5728"/>
                    <a:pt x="476" y="5866"/>
                  </a:cubicBezTo>
                  <a:cubicBezTo>
                    <a:pt x="476" y="6163"/>
                    <a:pt x="402" y="6469"/>
                    <a:pt x="275" y="6755"/>
                  </a:cubicBezTo>
                  <a:cubicBezTo>
                    <a:pt x="423" y="6490"/>
                    <a:pt x="518" y="6173"/>
                    <a:pt x="540" y="5866"/>
                  </a:cubicBezTo>
                  <a:cubicBezTo>
                    <a:pt x="551" y="5707"/>
                    <a:pt x="551" y="5559"/>
                    <a:pt x="529" y="5410"/>
                  </a:cubicBezTo>
                  <a:cubicBezTo>
                    <a:pt x="508" y="5262"/>
                    <a:pt x="455" y="5114"/>
                    <a:pt x="423" y="4998"/>
                  </a:cubicBezTo>
                  <a:cubicBezTo>
                    <a:pt x="391" y="4871"/>
                    <a:pt x="434" y="4744"/>
                    <a:pt x="487" y="4606"/>
                  </a:cubicBezTo>
                  <a:cubicBezTo>
                    <a:pt x="551" y="4469"/>
                    <a:pt x="635" y="4299"/>
                    <a:pt x="624" y="4119"/>
                  </a:cubicBezTo>
                  <a:cubicBezTo>
                    <a:pt x="614" y="3949"/>
                    <a:pt x="551" y="3822"/>
                    <a:pt x="487" y="3695"/>
                  </a:cubicBezTo>
                  <a:cubicBezTo>
                    <a:pt x="434" y="3579"/>
                    <a:pt x="370" y="3462"/>
                    <a:pt x="360" y="3335"/>
                  </a:cubicBezTo>
                  <a:cubicBezTo>
                    <a:pt x="328" y="3071"/>
                    <a:pt x="455" y="2775"/>
                    <a:pt x="487" y="2446"/>
                  </a:cubicBezTo>
                  <a:cubicBezTo>
                    <a:pt x="518" y="2139"/>
                    <a:pt x="487" y="1822"/>
                    <a:pt x="370" y="1568"/>
                  </a:cubicBezTo>
                  <a:cubicBezTo>
                    <a:pt x="264" y="1314"/>
                    <a:pt x="85" y="1123"/>
                    <a:pt x="64" y="837"/>
                  </a:cubicBezTo>
                  <a:cubicBezTo>
                    <a:pt x="42" y="551"/>
                    <a:pt x="148" y="223"/>
                    <a:pt x="349" y="1"/>
                  </a:cubicBezTo>
                  <a:close/>
                </a:path>
              </a:pathLst>
            </a:custGeom>
            <a:solidFill>
              <a:srgbClr val="68C6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464;p36">
              <a:extLst>
                <a:ext uri="{FF2B5EF4-FFF2-40B4-BE49-F238E27FC236}">
                  <a16:creationId xmlns:a16="http://schemas.microsoft.com/office/drawing/2014/main" id="{691E5EFF-57B3-B9F0-8469-CCA5BF916381}"/>
                </a:ext>
              </a:extLst>
            </p:cNvPr>
            <p:cNvSpPr/>
            <p:nvPr/>
          </p:nvSpPr>
          <p:spPr>
            <a:xfrm>
              <a:off x="4780925" y="2405275"/>
              <a:ext cx="65650" cy="66725"/>
            </a:xfrm>
            <a:custGeom>
              <a:avLst/>
              <a:gdLst/>
              <a:ahLst/>
              <a:cxnLst/>
              <a:rect l="l" t="t" r="r" b="b"/>
              <a:pathLst>
                <a:path w="2626" h="2669" extrusionOk="0">
                  <a:moveTo>
                    <a:pt x="0" y="0"/>
                  </a:moveTo>
                  <a:lnTo>
                    <a:pt x="414" y="2668"/>
                  </a:lnTo>
                  <a:lnTo>
                    <a:pt x="2224" y="2668"/>
                  </a:lnTo>
                  <a:lnTo>
                    <a:pt x="2626" y="0"/>
                  </a:lnTo>
                  <a:close/>
                </a:path>
              </a:pathLst>
            </a:custGeom>
            <a:solidFill>
              <a:srgbClr val="839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465;p36">
              <a:extLst>
                <a:ext uri="{FF2B5EF4-FFF2-40B4-BE49-F238E27FC236}">
                  <a16:creationId xmlns:a16="http://schemas.microsoft.com/office/drawing/2014/main" id="{FB8C270F-A786-D70E-558C-2E51ECEB6551}"/>
                </a:ext>
              </a:extLst>
            </p:cNvPr>
            <p:cNvSpPr/>
            <p:nvPr/>
          </p:nvSpPr>
          <p:spPr>
            <a:xfrm>
              <a:off x="4780925" y="2405275"/>
              <a:ext cx="65650" cy="7975"/>
            </a:xfrm>
            <a:custGeom>
              <a:avLst/>
              <a:gdLst/>
              <a:ahLst/>
              <a:cxnLst/>
              <a:rect l="l" t="t" r="r" b="b"/>
              <a:pathLst>
                <a:path w="2626" h="319" extrusionOk="0">
                  <a:moveTo>
                    <a:pt x="0" y="0"/>
                  </a:moveTo>
                  <a:lnTo>
                    <a:pt x="54" y="318"/>
                  </a:lnTo>
                  <a:lnTo>
                    <a:pt x="2583" y="318"/>
                  </a:lnTo>
                  <a:lnTo>
                    <a:pt x="2626" y="0"/>
                  </a:lnTo>
                  <a:close/>
                </a:path>
              </a:pathLst>
            </a:custGeom>
            <a:solidFill>
              <a:srgbClr val="658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466;p36">
              <a:extLst>
                <a:ext uri="{FF2B5EF4-FFF2-40B4-BE49-F238E27FC236}">
                  <a16:creationId xmlns:a16="http://schemas.microsoft.com/office/drawing/2014/main" id="{A442CEB6-1A19-4090-C882-A8B5754FA3CB}"/>
                </a:ext>
              </a:extLst>
            </p:cNvPr>
            <p:cNvSpPr/>
            <p:nvPr/>
          </p:nvSpPr>
          <p:spPr>
            <a:xfrm>
              <a:off x="4774025" y="2402375"/>
              <a:ext cx="78650" cy="5850"/>
            </a:xfrm>
            <a:custGeom>
              <a:avLst/>
              <a:gdLst/>
              <a:ahLst/>
              <a:cxnLst/>
              <a:rect l="l" t="t" r="r" b="b"/>
              <a:pathLst>
                <a:path w="3146" h="234" extrusionOk="0">
                  <a:moveTo>
                    <a:pt x="1" y="0"/>
                  </a:moveTo>
                  <a:lnTo>
                    <a:pt x="1" y="233"/>
                  </a:lnTo>
                  <a:lnTo>
                    <a:pt x="3146" y="233"/>
                  </a:lnTo>
                  <a:lnTo>
                    <a:pt x="3146" y="0"/>
                  </a:lnTo>
                  <a:close/>
                </a:path>
              </a:pathLst>
            </a:custGeom>
            <a:solidFill>
              <a:srgbClr val="839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467;p36">
              <a:extLst>
                <a:ext uri="{FF2B5EF4-FFF2-40B4-BE49-F238E27FC236}">
                  <a16:creationId xmlns:a16="http://schemas.microsoft.com/office/drawing/2014/main" id="{B1B3858D-57EF-DC33-51AC-EE5C3BC2F06F}"/>
                </a:ext>
              </a:extLst>
            </p:cNvPr>
            <p:cNvSpPr/>
            <p:nvPr/>
          </p:nvSpPr>
          <p:spPr>
            <a:xfrm>
              <a:off x="5241450" y="2141200"/>
              <a:ext cx="85775" cy="193150"/>
            </a:xfrm>
            <a:custGeom>
              <a:avLst/>
              <a:gdLst/>
              <a:ahLst/>
              <a:cxnLst/>
              <a:rect l="l" t="t" r="r" b="b"/>
              <a:pathLst>
                <a:path w="3431" h="7726" extrusionOk="0">
                  <a:moveTo>
                    <a:pt x="801" y="0"/>
                  </a:moveTo>
                  <a:cubicBezTo>
                    <a:pt x="727" y="0"/>
                    <a:pt x="664" y="9"/>
                    <a:pt x="615" y="30"/>
                  </a:cubicBezTo>
                  <a:cubicBezTo>
                    <a:pt x="149" y="231"/>
                    <a:pt x="1" y="1946"/>
                    <a:pt x="245" y="3407"/>
                  </a:cubicBezTo>
                  <a:cubicBezTo>
                    <a:pt x="403" y="4402"/>
                    <a:pt x="1271" y="6128"/>
                    <a:pt x="1811" y="7123"/>
                  </a:cubicBezTo>
                  <a:cubicBezTo>
                    <a:pt x="2004" y="7484"/>
                    <a:pt x="2277" y="7725"/>
                    <a:pt x="2609" y="7725"/>
                  </a:cubicBezTo>
                  <a:cubicBezTo>
                    <a:pt x="2696" y="7725"/>
                    <a:pt x="2786" y="7709"/>
                    <a:pt x="2880" y="7674"/>
                  </a:cubicBezTo>
                  <a:cubicBezTo>
                    <a:pt x="3346" y="7514"/>
                    <a:pt x="3388" y="7292"/>
                    <a:pt x="3399" y="6773"/>
                  </a:cubicBezTo>
                  <a:cubicBezTo>
                    <a:pt x="3431" y="4762"/>
                    <a:pt x="3124" y="1289"/>
                    <a:pt x="2785" y="633"/>
                  </a:cubicBezTo>
                  <a:cubicBezTo>
                    <a:pt x="2785" y="633"/>
                    <a:pt x="1418" y="0"/>
                    <a:pt x="801" y="0"/>
                  </a:cubicBezTo>
                  <a:close/>
                </a:path>
              </a:pathLst>
            </a:custGeom>
            <a:solidFill>
              <a:srgbClr val="839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468;p36">
              <a:extLst>
                <a:ext uri="{FF2B5EF4-FFF2-40B4-BE49-F238E27FC236}">
                  <a16:creationId xmlns:a16="http://schemas.microsoft.com/office/drawing/2014/main" id="{079620E9-CD47-FB05-7EA2-5EFBEBD57AD4}"/>
                </a:ext>
              </a:extLst>
            </p:cNvPr>
            <p:cNvSpPr/>
            <p:nvPr/>
          </p:nvSpPr>
          <p:spPr>
            <a:xfrm>
              <a:off x="5290150" y="2307850"/>
              <a:ext cx="61425" cy="145900"/>
            </a:xfrm>
            <a:custGeom>
              <a:avLst/>
              <a:gdLst/>
              <a:ahLst/>
              <a:cxnLst/>
              <a:rect l="l" t="t" r="r" b="b"/>
              <a:pathLst>
                <a:path w="2457" h="5836" extrusionOk="0">
                  <a:moveTo>
                    <a:pt x="870" y="1"/>
                  </a:moveTo>
                  <a:cubicBezTo>
                    <a:pt x="810" y="1"/>
                    <a:pt x="749" y="8"/>
                    <a:pt x="689" y="23"/>
                  </a:cubicBezTo>
                  <a:cubicBezTo>
                    <a:pt x="245" y="139"/>
                    <a:pt x="1" y="605"/>
                    <a:pt x="160" y="1039"/>
                  </a:cubicBezTo>
                  <a:cubicBezTo>
                    <a:pt x="636" y="2267"/>
                    <a:pt x="1504" y="4639"/>
                    <a:pt x="1758" y="5835"/>
                  </a:cubicBezTo>
                  <a:lnTo>
                    <a:pt x="2457" y="5835"/>
                  </a:lnTo>
                  <a:cubicBezTo>
                    <a:pt x="2457" y="5835"/>
                    <a:pt x="2129" y="3982"/>
                    <a:pt x="2012" y="2563"/>
                  </a:cubicBezTo>
                  <a:cubicBezTo>
                    <a:pt x="1938" y="1547"/>
                    <a:pt x="1790" y="923"/>
                    <a:pt x="1557" y="436"/>
                  </a:cubicBezTo>
                  <a:cubicBezTo>
                    <a:pt x="1435" y="164"/>
                    <a:pt x="1159" y="1"/>
                    <a:pt x="870" y="1"/>
                  </a:cubicBezTo>
                  <a:close/>
                </a:path>
              </a:pathLst>
            </a:custGeom>
            <a:solidFill>
              <a:srgbClr val="839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469;p36">
              <a:extLst>
                <a:ext uri="{FF2B5EF4-FFF2-40B4-BE49-F238E27FC236}">
                  <a16:creationId xmlns:a16="http://schemas.microsoft.com/office/drawing/2014/main" id="{93D01E5C-9563-E3CA-9E28-C3BED73030D0}"/>
                </a:ext>
              </a:extLst>
            </p:cNvPr>
            <p:cNvSpPr/>
            <p:nvPr/>
          </p:nvSpPr>
          <p:spPr>
            <a:xfrm>
              <a:off x="5188275" y="2118375"/>
              <a:ext cx="93175" cy="218075"/>
            </a:xfrm>
            <a:custGeom>
              <a:avLst/>
              <a:gdLst/>
              <a:ahLst/>
              <a:cxnLst/>
              <a:rect l="l" t="t" r="r" b="b"/>
              <a:pathLst>
                <a:path w="3727" h="8723" extrusionOk="0">
                  <a:moveTo>
                    <a:pt x="1510" y="0"/>
                  </a:moveTo>
                  <a:cubicBezTo>
                    <a:pt x="1015" y="0"/>
                    <a:pt x="772" y="2206"/>
                    <a:pt x="370" y="3632"/>
                  </a:cubicBezTo>
                  <a:cubicBezTo>
                    <a:pt x="95" y="4595"/>
                    <a:pt x="0" y="6628"/>
                    <a:pt x="64" y="7761"/>
                  </a:cubicBezTo>
                  <a:cubicBezTo>
                    <a:pt x="85" y="8269"/>
                    <a:pt x="318" y="8671"/>
                    <a:pt x="794" y="8714"/>
                  </a:cubicBezTo>
                  <a:cubicBezTo>
                    <a:pt x="849" y="8720"/>
                    <a:pt x="900" y="8722"/>
                    <a:pt x="947" y="8722"/>
                  </a:cubicBezTo>
                  <a:cubicBezTo>
                    <a:pt x="1321" y="8722"/>
                    <a:pt x="1445" y="8534"/>
                    <a:pt x="1652" y="8110"/>
                  </a:cubicBezTo>
                  <a:cubicBezTo>
                    <a:pt x="2530" y="6300"/>
                    <a:pt x="3727" y="3039"/>
                    <a:pt x="3694" y="2298"/>
                  </a:cubicBezTo>
                  <a:cubicBezTo>
                    <a:pt x="3694" y="2298"/>
                    <a:pt x="2022" y="21"/>
                    <a:pt x="1514" y="0"/>
                  </a:cubicBezTo>
                  <a:cubicBezTo>
                    <a:pt x="1512" y="0"/>
                    <a:pt x="1511" y="0"/>
                    <a:pt x="1510" y="0"/>
                  </a:cubicBezTo>
                  <a:close/>
                </a:path>
              </a:pathLst>
            </a:custGeom>
            <a:solidFill>
              <a:srgbClr val="839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470;p36">
              <a:extLst>
                <a:ext uri="{FF2B5EF4-FFF2-40B4-BE49-F238E27FC236}">
                  <a16:creationId xmlns:a16="http://schemas.microsoft.com/office/drawing/2014/main" id="{BAA87634-DDDE-7540-C802-674FF77C8041}"/>
                </a:ext>
              </a:extLst>
            </p:cNvPr>
            <p:cNvSpPr/>
            <p:nvPr/>
          </p:nvSpPr>
          <p:spPr>
            <a:xfrm>
              <a:off x="5140625" y="2475675"/>
              <a:ext cx="56650" cy="3200"/>
            </a:xfrm>
            <a:custGeom>
              <a:avLst/>
              <a:gdLst/>
              <a:ahLst/>
              <a:cxnLst/>
              <a:rect l="l" t="t" r="r" b="b"/>
              <a:pathLst>
                <a:path w="2266" h="128" extrusionOk="0">
                  <a:moveTo>
                    <a:pt x="1732" y="1"/>
                  </a:moveTo>
                  <a:cubicBezTo>
                    <a:pt x="1108" y="1"/>
                    <a:pt x="85" y="33"/>
                    <a:pt x="85" y="33"/>
                  </a:cubicBezTo>
                  <a:cubicBezTo>
                    <a:pt x="0" y="75"/>
                    <a:pt x="53" y="128"/>
                    <a:pt x="53" y="128"/>
                  </a:cubicBezTo>
                  <a:lnTo>
                    <a:pt x="2234" y="128"/>
                  </a:lnTo>
                  <a:cubicBezTo>
                    <a:pt x="2234" y="128"/>
                    <a:pt x="2266" y="75"/>
                    <a:pt x="2202" y="22"/>
                  </a:cubicBezTo>
                  <a:cubicBezTo>
                    <a:pt x="2181" y="6"/>
                    <a:pt x="1991" y="1"/>
                    <a:pt x="1732" y="1"/>
                  </a:cubicBezTo>
                  <a:close/>
                </a:path>
              </a:pathLst>
            </a:custGeom>
            <a:solidFill>
              <a:srgbClr val="FCF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471;p36">
              <a:extLst>
                <a:ext uri="{FF2B5EF4-FFF2-40B4-BE49-F238E27FC236}">
                  <a16:creationId xmlns:a16="http://schemas.microsoft.com/office/drawing/2014/main" id="{E617BA21-7318-BA7A-A0D2-0AF8D58B77C5}"/>
                </a:ext>
              </a:extLst>
            </p:cNvPr>
            <p:cNvSpPr/>
            <p:nvPr/>
          </p:nvSpPr>
          <p:spPr>
            <a:xfrm>
              <a:off x="5176100" y="2449475"/>
              <a:ext cx="7675" cy="5050"/>
            </a:xfrm>
            <a:custGeom>
              <a:avLst/>
              <a:gdLst/>
              <a:ahLst/>
              <a:cxnLst/>
              <a:rect l="l" t="t" r="r" b="b"/>
              <a:pathLst>
                <a:path w="307" h="202" extrusionOk="0">
                  <a:moveTo>
                    <a:pt x="95" y="1"/>
                  </a:moveTo>
                  <a:cubicBezTo>
                    <a:pt x="53" y="53"/>
                    <a:pt x="0" y="159"/>
                    <a:pt x="0" y="159"/>
                  </a:cubicBezTo>
                  <a:lnTo>
                    <a:pt x="127" y="202"/>
                  </a:lnTo>
                  <a:cubicBezTo>
                    <a:pt x="127" y="202"/>
                    <a:pt x="307" y="75"/>
                    <a:pt x="264" y="43"/>
                  </a:cubicBezTo>
                  <a:cubicBezTo>
                    <a:pt x="233" y="11"/>
                    <a:pt x="95" y="1"/>
                    <a:pt x="95" y="1"/>
                  </a:cubicBezTo>
                  <a:close/>
                </a:path>
              </a:pathLst>
            </a:custGeom>
            <a:solidFill>
              <a:srgbClr val="F2F4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472;p36">
              <a:extLst>
                <a:ext uri="{FF2B5EF4-FFF2-40B4-BE49-F238E27FC236}">
                  <a16:creationId xmlns:a16="http://schemas.microsoft.com/office/drawing/2014/main" id="{74D0B3E5-9CC8-D4A6-E0D7-0ECE7C7A08E3}"/>
                </a:ext>
              </a:extLst>
            </p:cNvPr>
            <p:cNvSpPr/>
            <p:nvPr/>
          </p:nvSpPr>
          <p:spPr>
            <a:xfrm>
              <a:off x="5162575" y="2449475"/>
              <a:ext cx="33650" cy="20050"/>
            </a:xfrm>
            <a:custGeom>
              <a:avLst/>
              <a:gdLst/>
              <a:ahLst/>
              <a:cxnLst/>
              <a:rect l="l" t="t" r="r" b="b"/>
              <a:pathLst>
                <a:path w="1346" h="802" extrusionOk="0">
                  <a:moveTo>
                    <a:pt x="826" y="1"/>
                  </a:moveTo>
                  <a:cubicBezTo>
                    <a:pt x="710" y="64"/>
                    <a:pt x="636" y="170"/>
                    <a:pt x="636" y="170"/>
                  </a:cubicBezTo>
                  <a:lnTo>
                    <a:pt x="562" y="107"/>
                  </a:lnTo>
                  <a:lnTo>
                    <a:pt x="43" y="456"/>
                  </a:lnTo>
                  <a:lnTo>
                    <a:pt x="1" y="477"/>
                  </a:lnTo>
                  <a:lnTo>
                    <a:pt x="12" y="488"/>
                  </a:lnTo>
                  <a:cubicBezTo>
                    <a:pt x="43" y="551"/>
                    <a:pt x="139" y="636"/>
                    <a:pt x="223" y="700"/>
                  </a:cubicBezTo>
                  <a:cubicBezTo>
                    <a:pt x="245" y="710"/>
                    <a:pt x="255" y="721"/>
                    <a:pt x="266" y="731"/>
                  </a:cubicBezTo>
                  <a:cubicBezTo>
                    <a:pt x="324" y="773"/>
                    <a:pt x="388" y="801"/>
                    <a:pt x="460" y="801"/>
                  </a:cubicBezTo>
                  <a:cubicBezTo>
                    <a:pt x="479" y="801"/>
                    <a:pt x="499" y="799"/>
                    <a:pt x="520" y="795"/>
                  </a:cubicBezTo>
                  <a:lnTo>
                    <a:pt x="1303" y="657"/>
                  </a:lnTo>
                  <a:cubicBezTo>
                    <a:pt x="1346" y="604"/>
                    <a:pt x="1346" y="403"/>
                    <a:pt x="1303" y="86"/>
                  </a:cubicBezTo>
                  <a:cubicBezTo>
                    <a:pt x="1208" y="32"/>
                    <a:pt x="826" y="1"/>
                    <a:pt x="826" y="1"/>
                  </a:cubicBezTo>
                  <a:close/>
                </a:path>
              </a:pathLst>
            </a:custGeom>
            <a:solidFill>
              <a:srgbClr val="FCF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473;p36">
              <a:extLst>
                <a:ext uri="{FF2B5EF4-FFF2-40B4-BE49-F238E27FC236}">
                  <a16:creationId xmlns:a16="http://schemas.microsoft.com/office/drawing/2014/main" id="{0C535F10-07C9-A635-661B-FC178D566B74}"/>
                </a:ext>
              </a:extLst>
            </p:cNvPr>
            <p:cNvSpPr/>
            <p:nvPr/>
          </p:nvSpPr>
          <p:spPr>
            <a:xfrm>
              <a:off x="5163950" y="2458200"/>
              <a:ext cx="33050" cy="13600"/>
            </a:xfrm>
            <a:custGeom>
              <a:avLst/>
              <a:gdLst/>
              <a:ahLst/>
              <a:cxnLst/>
              <a:rect l="l" t="t" r="r" b="b"/>
              <a:pathLst>
                <a:path w="1322" h="544" extrusionOk="0">
                  <a:moveTo>
                    <a:pt x="1269" y="1"/>
                  </a:moveTo>
                  <a:cubicBezTo>
                    <a:pt x="1269" y="224"/>
                    <a:pt x="910" y="318"/>
                    <a:pt x="698" y="340"/>
                  </a:cubicBezTo>
                  <a:cubicBezTo>
                    <a:pt x="589" y="356"/>
                    <a:pt x="471" y="378"/>
                    <a:pt x="364" y="378"/>
                  </a:cubicBezTo>
                  <a:cubicBezTo>
                    <a:pt x="263" y="378"/>
                    <a:pt x="171" y="359"/>
                    <a:pt x="105" y="297"/>
                  </a:cubicBezTo>
                  <a:cubicBezTo>
                    <a:pt x="85" y="279"/>
                    <a:pt x="70" y="271"/>
                    <a:pt x="60" y="271"/>
                  </a:cubicBezTo>
                  <a:cubicBezTo>
                    <a:pt x="1" y="271"/>
                    <a:pt x="107" y="541"/>
                    <a:pt x="306" y="541"/>
                  </a:cubicBezTo>
                  <a:cubicBezTo>
                    <a:pt x="343" y="543"/>
                    <a:pt x="382" y="544"/>
                    <a:pt x="421" y="544"/>
                  </a:cubicBezTo>
                  <a:cubicBezTo>
                    <a:pt x="617" y="544"/>
                    <a:pt x="824" y="523"/>
                    <a:pt x="877" y="488"/>
                  </a:cubicBezTo>
                  <a:cubicBezTo>
                    <a:pt x="952" y="457"/>
                    <a:pt x="1248" y="308"/>
                    <a:pt x="1248" y="308"/>
                  </a:cubicBezTo>
                  <a:cubicBezTo>
                    <a:pt x="1248" y="308"/>
                    <a:pt x="1322" y="191"/>
                    <a:pt x="1269" y="1"/>
                  </a:cubicBezTo>
                  <a:close/>
                </a:path>
              </a:pathLst>
            </a:custGeom>
            <a:solidFill>
              <a:srgbClr val="F2F4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474;p36">
              <a:extLst>
                <a:ext uri="{FF2B5EF4-FFF2-40B4-BE49-F238E27FC236}">
                  <a16:creationId xmlns:a16="http://schemas.microsoft.com/office/drawing/2014/main" id="{B361D4CD-ED7F-ED5D-E1FD-2608CDF5606A}"/>
                </a:ext>
              </a:extLst>
            </p:cNvPr>
            <p:cNvSpPr/>
            <p:nvPr/>
          </p:nvSpPr>
          <p:spPr>
            <a:xfrm>
              <a:off x="5141400" y="2461650"/>
              <a:ext cx="56150" cy="14850"/>
            </a:xfrm>
            <a:custGeom>
              <a:avLst/>
              <a:gdLst/>
              <a:ahLst/>
              <a:cxnLst/>
              <a:rect l="l" t="t" r="r" b="b"/>
              <a:pathLst>
                <a:path w="2246" h="594" extrusionOk="0">
                  <a:moveTo>
                    <a:pt x="859" y="1"/>
                  </a:moveTo>
                  <a:cubicBezTo>
                    <a:pt x="827" y="11"/>
                    <a:pt x="774" y="32"/>
                    <a:pt x="721" y="64"/>
                  </a:cubicBezTo>
                  <a:cubicBezTo>
                    <a:pt x="605" y="128"/>
                    <a:pt x="594" y="191"/>
                    <a:pt x="382" y="213"/>
                  </a:cubicBezTo>
                  <a:cubicBezTo>
                    <a:pt x="160" y="244"/>
                    <a:pt x="1" y="371"/>
                    <a:pt x="43" y="594"/>
                  </a:cubicBezTo>
                  <a:lnTo>
                    <a:pt x="2182" y="594"/>
                  </a:lnTo>
                  <a:cubicBezTo>
                    <a:pt x="2182" y="594"/>
                    <a:pt x="2245" y="297"/>
                    <a:pt x="2150" y="170"/>
                  </a:cubicBezTo>
                  <a:lnTo>
                    <a:pt x="1367" y="308"/>
                  </a:lnTo>
                  <a:cubicBezTo>
                    <a:pt x="1346" y="312"/>
                    <a:pt x="1326" y="314"/>
                    <a:pt x="1307" y="314"/>
                  </a:cubicBezTo>
                  <a:cubicBezTo>
                    <a:pt x="1235" y="314"/>
                    <a:pt x="1171" y="286"/>
                    <a:pt x="1113" y="244"/>
                  </a:cubicBezTo>
                  <a:cubicBezTo>
                    <a:pt x="1028" y="180"/>
                    <a:pt x="901" y="75"/>
                    <a:pt x="859" y="1"/>
                  </a:cubicBezTo>
                  <a:close/>
                </a:path>
              </a:pathLst>
            </a:custGeom>
            <a:solidFill>
              <a:srgbClr val="9F51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475;p36">
              <a:extLst>
                <a:ext uri="{FF2B5EF4-FFF2-40B4-BE49-F238E27FC236}">
                  <a16:creationId xmlns:a16="http://schemas.microsoft.com/office/drawing/2014/main" id="{518C7101-600C-C1D1-4468-63FAAADA91A5}"/>
                </a:ext>
              </a:extLst>
            </p:cNvPr>
            <p:cNvSpPr/>
            <p:nvPr/>
          </p:nvSpPr>
          <p:spPr>
            <a:xfrm>
              <a:off x="5144325" y="2465900"/>
              <a:ext cx="14325" cy="6900"/>
            </a:xfrm>
            <a:custGeom>
              <a:avLst/>
              <a:gdLst/>
              <a:ahLst/>
              <a:cxnLst/>
              <a:rect l="l" t="t" r="r" b="b"/>
              <a:pathLst>
                <a:path w="573" h="276" extrusionOk="0">
                  <a:moveTo>
                    <a:pt x="519" y="0"/>
                  </a:moveTo>
                  <a:cubicBezTo>
                    <a:pt x="477" y="0"/>
                    <a:pt x="434" y="43"/>
                    <a:pt x="328" y="74"/>
                  </a:cubicBezTo>
                  <a:cubicBezTo>
                    <a:pt x="201" y="116"/>
                    <a:pt x="106" y="74"/>
                    <a:pt x="22" y="212"/>
                  </a:cubicBezTo>
                  <a:cubicBezTo>
                    <a:pt x="1" y="265"/>
                    <a:pt x="1" y="276"/>
                    <a:pt x="32" y="276"/>
                  </a:cubicBezTo>
                  <a:cubicBezTo>
                    <a:pt x="74" y="276"/>
                    <a:pt x="170" y="233"/>
                    <a:pt x="286" y="191"/>
                  </a:cubicBezTo>
                  <a:cubicBezTo>
                    <a:pt x="477" y="127"/>
                    <a:pt x="572" y="10"/>
                    <a:pt x="530" y="0"/>
                  </a:cubicBezTo>
                  <a:close/>
                </a:path>
              </a:pathLst>
            </a:custGeom>
            <a:solidFill>
              <a:srgbClr val="AE6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476;p36">
              <a:extLst>
                <a:ext uri="{FF2B5EF4-FFF2-40B4-BE49-F238E27FC236}">
                  <a16:creationId xmlns:a16="http://schemas.microsoft.com/office/drawing/2014/main" id="{89D2F563-3B45-AEC6-7381-E5378972CB84}"/>
                </a:ext>
              </a:extLst>
            </p:cNvPr>
            <p:cNvSpPr/>
            <p:nvPr/>
          </p:nvSpPr>
          <p:spPr>
            <a:xfrm>
              <a:off x="5158625" y="2465900"/>
              <a:ext cx="40250" cy="10600"/>
            </a:xfrm>
            <a:custGeom>
              <a:avLst/>
              <a:gdLst/>
              <a:ahLst/>
              <a:cxnLst/>
              <a:rect l="l" t="t" r="r" b="b"/>
              <a:pathLst>
                <a:path w="1610" h="424" extrusionOk="0">
                  <a:moveTo>
                    <a:pt x="1461" y="0"/>
                  </a:moveTo>
                  <a:lnTo>
                    <a:pt x="699" y="138"/>
                  </a:lnTo>
                  <a:cubicBezTo>
                    <a:pt x="738" y="134"/>
                    <a:pt x="773" y="133"/>
                    <a:pt x="806" y="133"/>
                  </a:cubicBezTo>
                  <a:cubicBezTo>
                    <a:pt x="1178" y="133"/>
                    <a:pt x="1118" y="340"/>
                    <a:pt x="826" y="349"/>
                  </a:cubicBezTo>
                  <a:cubicBezTo>
                    <a:pt x="508" y="370"/>
                    <a:pt x="0" y="424"/>
                    <a:pt x="0" y="424"/>
                  </a:cubicBezTo>
                  <a:lnTo>
                    <a:pt x="1493" y="424"/>
                  </a:lnTo>
                  <a:cubicBezTo>
                    <a:pt x="1493" y="424"/>
                    <a:pt x="1610" y="254"/>
                    <a:pt x="1461" y="0"/>
                  </a:cubicBezTo>
                  <a:close/>
                </a:path>
              </a:pathLst>
            </a:custGeom>
            <a:solidFill>
              <a:srgbClr val="8241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477;p36">
              <a:extLst>
                <a:ext uri="{FF2B5EF4-FFF2-40B4-BE49-F238E27FC236}">
                  <a16:creationId xmlns:a16="http://schemas.microsoft.com/office/drawing/2014/main" id="{260DD460-07A0-7009-6075-47C25EC2C088}"/>
                </a:ext>
              </a:extLst>
            </p:cNvPr>
            <p:cNvSpPr/>
            <p:nvPr/>
          </p:nvSpPr>
          <p:spPr>
            <a:xfrm>
              <a:off x="5176100" y="2310975"/>
              <a:ext cx="52425" cy="142775"/>
            </a:xfrm>
            <a:custGeom>
              <a:avLst/>
              <a:gdLst/>
              <a:ahLst/>
              <a:cxnLst/>
              <a:rect l="l" t="t" r="r" b="b"/>
              <a:pathLst>
                <a:path w="2097" h="5711" extrusionOk="0">
                  <a:moveTo>
                    <a:pt x="1338" y="1"/>
                  </a:moveTo>
                  <a:cubicBezTo>
                    <a:pt x="950" y="1"/>
                    <a:pt x="611" y="297"/>
                    <a:pt x="582" y="702"/>
                  </a:cubicBezTo>
                  <a:cubicBezTo>
                    <a:pt x="487" y="2026"/>
                    <a:pt x="275" y="4525"/>
                    <a:pt x="0" y="5710"/>
                  </a:cubicBezTo>
                  <a:lnTo>
                    <a:pt x="762" y="5710"/>
                  </a:lnTo>
                  <a:cubicBezTo>
                    <a:pt x="762" y="5710"/>
                    <a:pt x="1101" y="4207"/>
                    <a:pt x="1609" y="2873"/>
                  </a:cubicBezTo>
                  <a:cubicBezTo>
                    <a:pt x="1969" y="1920"/>
                    <a:pt x="2096" y="1295"/>
                    <a:pt x="2096" y="756"/>
                  </a:cubicBezTo>
                  <a:cubicBezTo>
                    <a:pt x="2096" y="396"/>
                    <a:pt x="1842" y="78"/>
                    <a:pt x="1482" y="14"/>
                  </a:cubicBezTo>
                  <a:cubicBezTo>
                    <a:pt x="1434" y="5"/>
                    <a:pt x="1385" y="1"/>
                    <a:pt x="1338" y="1"/>
                  </a:cubicBezTo>
                  <a:close/>
                </a:path>
              </a:pathLst>
            </a:custGeom>
            <a:solidFill>
              <a:srgbClr val="839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478;p36">
              <a:extLst>
                <a:ext uri="{FF2B5EF4-FFF2-40B4-BE49-F238E27FC236}">
                  <a16:creationId xmlns:a16="http://schemas.microsoft.com/office/drawing/2014/main" id="{0586E1EE-607B-FFD9-657B-7160DF00A173}"/>
                </a:ext>
              </a:extLst>
            </p:cNvPr>
            <p:cNvSpPr/>
            <p:nvPr/>
          </p:nvSpPr>
          <p:spPr>
            <a:xfrm>
              <a:off x="5174500" y="1990550"/>
              <a:ext cx="56925" cy="129425"/>
            </a:xfrm>
            <a:custGeom>
              <a:avLst/>
              <a:gdLst/>
              <a:ahLst/>
              <a:cxnLst/>
              <a:rect l="l" t="t" r="r" b="b"/>
              <a:pathLst>
                <a:path w="2277" h="5177" extrusionOk="0">
                  <a:moveTo>
                    <a:pt x="2107" y="0"/>
                  </a:moveTo>
                  <a:cubicBezTo>
                    <a:pt x="2107" y="0"/>
                    <a:pt x="900" y="476"/>
                    <a:pt x="636" y="1038"/>
                  </a:cubicBezTo>
                  <a:cubicBezTo>
                    <a:pt x="509" y="1302"/>
                    <a:pt x="1" y="4002"/>
                    <a:pt x="128" y="4563"/>
                  </a:cubicBezTo>
                  <a:cubicBezTo>
                    <a:pt x="222" y="4943"/>
                    <a:pt x="429" y="5177"/>
                    <a:pt x="652" y="5177"/>
                  </a:cubicBezTo>
                  <a:cubicBezTo>
                    <a:pt x="752" y="5177"/>
                    <a:pt x="855" y="5130"/>
                    <a:pt x="953" y="5028"/>
                  </a:cubicBezTo>
                  <a:cubicBezTo>
                    <a:pt x="1281" y="4690"/>
                    <a:pt x="2276" y="911"/>
                    <a:pt x="2276" y="476"/>
                  </a:cubicBezTo>
                  <a:cubicBezTo>
                    <a:pt x="2276" y="42"/>
                    <a:pt x="2107" y="0"/>
                    <a:pt x="2107" y="0"/>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479;p36">
              <a:extLst>
                <a:ext uri="{FF2B5EF4-FFF2-40B4-BE49-F238E27FC236}">
                  <a16:creationId xmlns:a16="http://schemas.microsoft.com/office/drawing/2014/main" id="{D5AA6F29-A22D-8163-6558-19AB2DBD5C6B}"/>
                </a:ext>
              </a:extLst>
            </p:cNvPr>
            <p:cNvSpPr/>
            <p:nvPr/>
          </p:nvSpPr>
          <p:spPr>
            <a:xfrm>
              <a:off x="5199625" y="2063050"/>
              <a:ext cx="4800" cy="51100"/>
            </a:xfrm>
            <a:custGeom>
              <a:avLst/>
              <a:gdLst/>
              <a:ahLst/>
              <a:cxnLst/>
              <a:rect l="l" t="t" r="r" b="b"/>
              <a:pathLst>
                <a:path w="192" h="2044" extrusionOk="0">
                  <a:moveTo>
                    <a:pt x="128" y="1"/>
                  </a:moveTo>
                  <a:lnTo>
                    <a:pt x="1" y="2044"/>
                  </a:lnTo>
                  <a:lnTo>
                    <a:pt x="191" y="1620"/>
                  </a:lnTo>
                  <a:lnTo>
                    <a:pt x="128" y="1"/>
                  </a:ln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480;p36">
              <a:extLst>
                <a:ext uri="{FF2B5EF4-FFF2-40B4-BE49-F238E27FC236}">
                  <a16:creationId xmlns:a16="http://schemas.microsoft.com/office/drawing/2014/main" id="{B1C69024-D680-F696-11DB-892AED984FBA}"/>
                </a:ext>
              </a:extLst>
            </p:cNvPr>
            <p:cNvSpPr/>
            <p:nvPr/>
          </p:nvSpPr>
          <p:spPr>
            <a:xfrm>
              <a:off x="5103575" y="2095875"/>
              <a:ext cx="101375" cy="71750"/>
            </a:xfrm>
            <a:custGeom>
              <a:avLst/>
              <a:gdLst/>
              <a:ahLst/>
              <a:cxnLst/>
              <a:rect l="l" t="t" r="r" b="b"/>
              <a:pathLst>
                <a:path w="4055" h="2870" extrusionOk="0">
                  <a:moveTo>
                    <a:pt x="3325" y="1"/>
                  </a:moveTo>
                  <a:lnTo>
                    <a:pt x="3155" y="96"/>
                  </a:lnTo>
                  <a:cubicBezTo>
                    <a:pt x="2816" y="530"/>
                    <a:pt x="773" y="2012"/>
                    <a:pt x="455" y="2276"/>
                  </a:cubicBezTo>
                  <a:lnTo>
                    <a:pt x="0" y="2679"/>
                  </a:lnTo>
                  <a:lnTo>
                    <a:pt x="624" y="2869"/>
                  </a:lnTo>
                  <a:cubicBezTo>
                    <a:pt x="624" y="2869"/>
                    <a:pt x="3525" y="1377"/>
                    <a:pt x="3790" y="815"/>
                  </a:cubicBezTo>
                  <a:cubicBezTo>
                    <a:pt x="4055" y="244"/>
                    <a:pt x="3325" y="1"/>
                    <a:pt x="3325" y="1"/>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481;p36">
              <a:extLst>
                <a:ext uri="{FF2B5EF4-FFF2-40B4-BE49-F238E27FC236}">
                  <a16:creationId xmlns:a16="http://schemas.microsoft.com/office/drawing/2014/main" id="{0E66B38D-16FF-1840-4E84-83C963C9050A}"/>
                </a:ext>
              </a:extLst>
            </p:cNvPr>
            <p:cNvSpPr/>
            <p:nvPr/>
          </p:nvSpPr>
          <p:spPr>
            <a:xfrm>
              <a:off x="5204150" y="1990550"/>
              <a:ext cx="112250" cy="171000"/>
            </a:xfrm>
            <a:custGeom>
              <a:avLst/>
              <a:gdLst/>
              <a:ahLst/>
              <a:cxnLst/>
              <a:rect l="l" t="t" r="r" b="b"/>
              <a:pathLst>
                <a:path w="4490" h="6840" extrusionOk="0">
                  <a:moveTo>
                    <a:pt x="1842" y="0"/>
                  </a:moveTo>
                  <a:cubicBezTo>
                    <a:pt x="1842" y="0"/>
                    <a:pt x="657" y="212"/>
                    <a:pt x="328" y="572"/>
                  </a:cubicBezTo>
                  <a:cubicBezTo>
                    <a:pt x="0" y="932"/>
                    <a:pt x="10" y="2096"/>
                    <a:pt x="10" y="2096"/>
                  </a:cubicBezTo>
                  <a:lnTo>
                    <a:pt x="95" y="6839"/>
                  </a:lnTo>
                  <a:lnTo>
                    <a:pt x="4426" y="6839"/>
                  </a:lnTo>
                  <a:cubicBezTo>
                    <a:pt x="4489" y="5675"/>
                    <a:pt x="3949" y="1588"/>
                    <a:pt x="3208" y="572"/>
                  </a:cubicBezTo>
                  <a:lnTo>
                    <a:pt x="1842" y="0"/>
                  </a:ln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482;p36">
              <a:extLst>
                <a:ext uri="{FF2B5EF4-FFF2-40B4-BE49-F238E27FC236}">
                  <a16:creationId xmlns:a16="http://schemas.microsoft.com/office/drawing/2014/main" id="{9E62863B-44C8-B3FB-8344-8C8D3E7E263A}"/>
                </a:ext>
              </a:extLst>
            </p:cNvPr>
            <p:cNvSpPr/>
            <p:nvPr/>
          </p:nvSpPr>
          <p:spPr>
            <a:xfrm>
              <a:off x="5202800" y="1990550"/>
              <a:ext cx="36300" cy="12975"/>
            </a:xfrm>
            <a:custGeom>
              <a:avLst/>
              <a:gdLst/>
              <a:ahLst/>
              <a:cxnLst/>
              <a:rect l="l" t="t" r="r" b="b"/>
              <a:pathLst>
                <a:path w="1452" h="519" extrusionOk="0">
                  <a:moveTo>
                    <a:pt x="975" y="0"/>
                  </a:moveTo>
                  <a:cubicBezTo>
                    <a:pt x="975" y="0"/>
                    <a:pt x="1060" y="21"/>
                    <a:pt x="1113" y="201"/>
                  </a:cubicBezTo>
                  <a:cubicBezTo>
                    <a:pt x="1229" y="158"/>
                    <a:pt x="1346" y="127"/>
                    <a:pt x="1452" y="95"/>
                  </a:cubicBezTo>
                  <a:lnTo>
                    <a:pt x="975" y="0"/>
                  </a:lnTo>
                  <a:close/>
                  <a:moveTo>
                    <a:pt x="975" y="0"/>
                  </a:moveTo>
                  <a:cubicBezTo>
                    <a:pt x="975" y="0"/>
                    <a:pt x="160" y="264"/>
                    <a:pt x="1" y="518"/>
                  </a:cubicBezTo>
                  <a:cubicBezTo>
                    <a:pt x="435" y="212"/>
                    <a:pt x="975" y="0"/>
                    <a:pt x="975" y="0"/>
                  </a:cubicBezTo>
                  <a:close/>
                </a:path>
              </a:pathLst>
            </a:custGeom>
            <a:solidFill>
              <a:srgbClr val="D67A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483;p36">
              <a:extLst>
                <a:ext uri="{FF2B5EF4-FFF2-40B4-BE49-F238E27FC236}">
                  <a16:creationId xmlns:a16="http://schemas.microsoft.com/office/drawing/2014/main" id="{A73A6A24-DB17-8E87-2DAD-7DFA6C242218}"/>
                </a:ext>
              </a:extLst>
            </p:cNvPr>
            <p:cNvSpPr/>
            <p:nvPr/>
          </p:nvSpPr>
          <p:spPr>
            <a:xfrm>
              <a:off x="5200700" y="1990550"/>
              <a:ext cx="29925" cy="23300"/>
            </a:xfrm>
            <a:custGeom>
              <a:avLst/>
              <a:gdLst/>
              <a:ahLst/>
              <a:cxnLst/>
              <a:rect l="l" t="t" r="r" b="b"/>
              <a:pathLst>
                <a:path w="1197" h="932" extrusionOk="0">
                  <a:moveTo>
                    <a:pt x="1059" y="0"/>
                  </a:moveTo>
                  <a:cubicBezTo>
                    <a:pt x="1059" y="0"/>
                    <a:pt x="519" y="212"/>
                    <a:pt x="85" y="518"/>
                  </a:cubicBezTo>
                  <a:cubicBezTo>
                    <a:pt x="0" y="645"/>
                    <a:pt x="106" y="805"/>
                    <a:pt x="286" y="932"/>
                  </a:cubicBezTo>
                  <a:cubicBezTo>
                    <a:pt x="329" y="783"/>
                    <a:pt x="392" y="656"/>
                    <a:pt x="466" y="572"/>
                  </a:cubicBezTo>
                  <a:cubicBezTo>
                    <a:pt x="604" y="424"/>
                    <a:pt x="901" y="296"/>
                    <a:pt x="1197" y="201"/>
                  </a:cubicBezTo>
                  <a:cubicBezTo>
                    <a:pt x="1144" y="21"/>
                    <a:pt x="1059" y="0"/>
                    <a:pt x="1059" y="0"/>
                  </a:cubicBezTo>
                  <a:close/>
                </a:path>
              </a:pathLst>
            </a:custGeom>
            <a:solidFill>
              <a:srgbClr val="CF4D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484;p36">
              <a:extLst>
                <a:ext uri="{FF2B5EF4-FFF2-40B4-BE49-F238E27FC236}">
                  <a16:creationId xmlns:a16="http://schemas.microsoft.com/office/drawing/2014/main" id="{96F39441-253F-AE9C-7697-77E93ACC745C}"/>
                </a:ext>
              </a:extLst>
            </p:cNvPr>
            <p:cNvSpPr/>
            <p:nvPr/>
          </p:nvSpPr>
          <p:spPr>
            <a:xfrm>
              <a:off x="5207850" y="1992900"/>
              <a:ext cx="39975" cy="25975"/>
            </a:xfrm>
            <a:custGeom>
              <a:avLst/>
              <a:gdLst/>
              <a:ahLst/>
              <a:cxnLst/>
              <a:rect l="l" t="t" r="r" b="b"/>
              <a:pathLst>
                <a:path w="1599" h="1039" extrusionOk="0">
                  <a:moveTo>
                    <a:pt x="1250" y="1"/>
                  </a:moveTo>
                  <a:cubicBezTo>
                    <a:pt x="1144" y="33"/>
                    <a:pt x="1027" y="64"/>
                    <a:pt x="911" y="107"/>
                  </a:cubicBezTo>
                  <a:cubicBezTo>
                    <a:pt x="615" y="202"/>
                    <a:pt x="318" y="330"/>
                    <a:pt x="180" y="478"/>
                  </a:cubicBezTo>
                  <a:cubicBezTo>
                    <a:pt x="106" y="562"/>
                    <a:pt x="43" y="689"/>
                    <a:pt x="0" y="838"/>
                  </a:cubicBezTo>
                  <a:cubicBezTo>
                    <a:pt x="159" y="954"/>
                    <a:pt x="371" y="1038"/>
                    <a:pt x="572" y="1038"/>
                  </a:cubicBezTo>
                  <a:cubicBezTo>
                    <a:pt x="593" y="1038"/>
                    <a:pt x="625" y="1038"/>
                    <a:pt x="646" y="1028"/>
                  </a:cubicBezTo>
                  <a:cubicBezTo>
                    <a:pt x="1091" y="975"/>
                    <a:pt x="1599" y="393"/>
                    <a:pt x="1345" y="107"/>
                  </a:cubicBezTo>
                  <a:lnTo>
                    <a:pt x="1472" y="54"/>
                  </a:lnTo>
                  <a:lnTo>
                    <a:pt x="1250" y="1"/>
                  </a:lnTo>
                  <a:close/>
                </a:path>
              </a:pathLst>
            </a:custGeom>
            <a:solidFill>
              <a:srgbClr val="CF4D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485;p36">
              <a:extLst>
                <a:ext uri="{FF2B5EF4-FFF2-40B4-BE49-F238E27FC236}">
                  <a16:creationId xmlns:a16="http://schemas.microsoft.com/office/drawing/2014/main" id="{0C0B6E97-0B9B-B0D9-10A1-E72E7F559CFE}"/>
                </a:ext>
              </a:extLst>
            </p:cNvPr>
            <p:cNvSpPr/>
            <p:nvPr/>
          </p:nvSpPr>
          <p:spPr>
            <a:xfrm>
              <a:off x="5310550" y="2104875"/>
              <a:ext cx="2400" cy="18550"/>
            </a:xfrm>
            <a:custGeom>
              <a:avLst/>
              <a:gdLst/>
              <a:ahLst/>
              <a:cxnLst/>
              <a:rect l="l" t="t" r="r" b="b"/>
              <a:pathLst>
                <a:path w="96" h="742" extrusionOk="0">
                  <a:moveTo>
                    <a:pt x="0" y="1"/>
                  </a:moveTo>
                  <a:cubicBezTo>
                    <a:pt x="32" y="255"/>
                    <a:pt x="64" y="498"/>
                    <a:pt x="95" y="742"/>
                  </a:cubicBezTo>
                  <a:cubicBezTo>
                    <a:pt x="95" y="498"/>
                    <a:pt x="64" y="276"/>
                    <a:pt x="0" y="1"/>
                  </a:cubicBezTo>
                  <a:close/>
                </a:path>
              </a:pathLst>
            </a:custGeom>
            <a:solidFill>
              <a:srgbClr val="D67A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486;p36">
              <a:extLst>
                <a:ext uri="{FF2B5EF4-FFF2-40B4-BE49-F238E27FC236}">
                  <a16:creationId xmlns:a16="http://schemas.microsoft.com/office/drawing/2014/main" id="{E5020464-0707-C553-8427-4303E78C8382}"/>
                </a:ext>
              </a:extLst>
            </p:cNvPr>
            <p:cNvSpPr/>
            <p:nvPr/>
          </p:nvSpPr>
          <p:spPr>
            <a:xfrm>
              <a:off x="5206525" y="2023875"/>
              <a:ext cx="108275" cy="137675"/>
            </a:xfrm>
            <a:custGeom>
              <a:avLst/>
              <a:gdLst/>
              <a:ahLst/>
              <a:cxnLst/>
              <a:rect l="l" t="t" r="r" b="b"/>
              <a:pathLst>
                <a:path w="4331" h="5507" extrusionOk="0">
                  <a:moveTo>
                    <a:pt x="3388" y="1"/>
                  </a:moveTo>
                  <a:lnTo>
                    <a:pt x="3335" y="2351"/>
                  </a:lnTo>
                  <a:lnTo>
                    <a:pt x="2891" y="2690"/>
                  </a:lnTo>
                  <a:cubicBezTo>
                    <a:pt x="2901" y="2743"/>
                    <a:pt x="2922" y="2806"/>
                    <a:pt x="2933" y="2859"/>
                  </a:cubicBezTo>
                  <a:lnTo>
                    <a:pt x="3367" y="2658"/>
                  </a:lnTo>
                  <a:cubicBezTo>
                    <a:pt x="3367" y="2658"/>
                    <a:pt x="3706" y="3335"/>
                    <a:pt x="3430" y="3780"/>
                  </a:cubicBezTo>
                  <a:cubicBezTo>
                    <a:pt x="3166" y="4204"/>
                    <a:pt x="170" y="5400"/>
                    <a:pt x="0" y="5474"/>
                  </a:cubicBezTo>
                  <a:lnTo>
                    <a:pt x="995" y="5485"/>
                  </a:lnTo>
                  <a:lnTo>
                    <a:pt x="995" y="5443"/>
                  </a:lnTo>
                  <a:lnTo>
                    <a:pt x="1514" y="5474"/>
                  </a:lnTo>
                  <a:lnTo>
                    <a:pt x="1514" y="5485"/>
                  </a:lnTo>
                  <a:lnTo>
                    <a:pt x="4331" y="5506"/>
                  </a:lnTo>
                  <a:cubicBezTo>
                    <a:pt x="4331" y="5506"/>
                    <a:pt x="4256" y="5019"/>
                    <a:pt x="4256" y="3982"/>
                  </a:cubicBezTo>
                  <a:cubicBezTo>
                    <a:pt x="4225" y="3738"/>
                    <a:pt x="4193" y="3495"/>
                    <a:pt x="4161" y="3241"/>
                  </a:cubicBezTo>
                  <a:cubicBezTo>
                    <a:pt x="4034" y="2637"/>
                    <a:pt x="3780" y="1780"/>
                    <a:pt x="3388" y="1"/>
                  </a:cubicBezTo>
                  <a:close/>
                </a:path>
              </a:pathLst>
            </a:custGeom>
            <a:solidFill>
              <a:srgbClr val="CF4D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487;p36">
              <a:extLst>
                <a:ext uri="{FF2B5EF4-FFF2-40B4-BE49-F238E27FC236}">
                  <a16:creationId xmlns:a16="http://schemas.microsoft.com/office/drawing/2014/main" id="{38DE651E-13B7-B761-1A95-B9C8EEAED194}"/>
                </a:ext>
              </a:extLst>
            </p:cNvPr>
            <p:cNvSpPr/>
            <p:nvPr/>
          </p:nvSpPr>
          <p:spPr>
            <a:xfrm>
              <a:off x="5263675" y="2023875"/>
              <a:ext cx="300" cy="5575"/>
            </a:xfrm>
            <a:custGeom>
              <a:avLst/>
              <a:gdLst/>
              <a:ahLst/>
              <a:cxnLst/>
              <a:rect l="l" t="t" r="r" b="b"/>
              <a:pathLst>
                <a:path w="12" h="223" extrusionOk="0">
                  <a:moveTo>
                    <a:pt x="1" y="1"/>
                  </a:moveTo>
                  <a:lnTo>
                    <a:pt x="1" y="192"/>
                  </a:lnTo>
                  <a:cubicBezTo>
                    <a:pt x="1" y="192"/>
                    <a:pt x="12" y="202"/>
                    <a:pt x="12" y="223"/>
                  </a:cubicBezTo>
                  <a:cubicBezTo>
                    <a:pt x="12" y="149"/>
                    <a:pt x="12" y="75"/>
                    <a:pt x="1" y="1"/>
                  </a:cubicBezTo>
                  <a:close/>
                </a:path>
              </a:pathLst>
            </a:custGeom>
            <a:solidFill>
              <a:srgbClr val="CF4D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488;p36">
              <a:extLst>
                <a:ext uri="{FF2B5EF4-FFF2-40B4-BE49-F238E27FC236}">
                  <a16:creationId xmlns:a16="http://schemas.microsoft.com/office/drawing/2014/main" id="{F73ECFE7-56E5-3FFD-AE6F-BFDCCA891075}"/>
                </a:ext>
              </a:extLst>
            </p:cNvPr>
            <p:cNvSpPr/>
            <p:nvPr/>
          </p:nvSpPr>
          <p:spPr>
            <a:xfrm>
              <a:off x="5206250" y="2029425"/>
              <a:ext cx="72550" cy="112250"/>
            </a:xfrm>
            <a:custGeom>
              <a:avLst/>
              <a:gdLst/>
              <a:ahLst/>
              <a:cxnLst/>
              <a:rect l="l" t="t" r="r" b="b"/>
              <a:pathLst>
                <a:path w="2902" h="4490" extrusionOk="0">
                  <a:moveTo>
                    <a:pt x="2309" y="1"/>
                  </a:moveTo>
                  <a:lnTo>
                    <a:pt x="2309" y="1"/>
                  </a:lnTo>
                  <a:cubicBezTo>
                    <a:pt x="2372" y="1991"/>
                    <a:pt x="2118" y="2203"/>
                    <a:pt x="1493" y="3092"/>
                  </a:cubicBezTo>
                  <a:cubicBezTo>
                    <a:pt x="922" y="3897"/>
                    <a:pt x="1" y="3971"/>
                    <a:pt x="1" y="3971"/>
                  </a:cubicBezTo>
                  <a:lnTo>
                    <a:pt x="1" y="4490"/>
                  </a:lnTo>
                  <a:cubicBezTo>
                    <a:pt x="382" y="4226"/>
                    <a:pt x="1123" y="3728"/>
                    <a:pt x="1790" y="3304"/>
                  </a:cubicBezTo>
                  <a:lnTo>
                    <a:pt x="2902" y="2468"/>
                  </a:lnTo>
                  <a:cubicBezTo>
                    <a:pt x="2743" y="1737"/>
                    <a:pt x="2372" y="245"/>
                    <a:pt x="2309" y="1"/>
                  </a:cubicBezTo>
                  <a:close/>
                </a:path>
              </a:pathLst>
            </a:custGeom>
            <a:solidFill>
              <a:srgbClr val="CF4D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489;p36">
              <a:extLst>
                <a:ext uri="{FF2B5EF4-FFF2-40B4-BE49-F238E27FC236}">
                  <a16:creationId xmlns:a16="http://schemas.microsoft.com/office/drawing/2014/main" id="{A3CBE1DE-9BD1-62C1-7BF5-A4DA042F7311}"/>
                </a:ext>
              </a:extLst>
            </p:cNvPr>
            <p:cNvSpPr/>
            <p:nvPr/>
          </p:nvSpPr>
          <p:spPr>
            <a:xfrm>
              <a:off x="5250975" y="2091125"/>
              <a:ext cx="28900" cy="20925"/>
            </a:xfrm>
            <a:custGeom>
              <a:avLst/>
              <a:gdLst/>
              <a:ahLst/>
              <a:cxnLst/>
              <a:rect l="l" t="t" r="r" b="b"/>
              <a:pathLst>
                <a:path w="1156" h="837" extrusionOk="0">
                  <a:moveTo>
                    <a:pt x="1113" y="0"/>
                  </a:moveTo>
                  <a:lnTo>
                    <a:pt x="1" y="836"/>
                  </a:lnTo>
                  <a:cubicBezTo>
                    <a:pt x="414" y="572"/>
                    <a:pt x="805" y="339"/>
                    <a:pt x="1070" y="201"/>
                  </a:cubicBezTo>
                  <a:lnTo>
                    <a:pt x="1155" y="169"/>
                  </a:lnTo>
                  <a:cubicBezTo>
                    <a:pt x="1144" y="116"/>
                    <a:pt x="1123" y="53"/>
                    <a:pt x="1113" y="0"/>
                  </a:cubicBezTo>
                  <a:close/>
                </a:path>
              </a:pathLst>
            </a:custGeom>
            <a:solidFill>
              <a:srgbClr val="C94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490;p36">
              <a:extLst>
                <a:ext uri="{FF2B5EF4-FFF2-40B4-BE49-F238E27FC236}">
                  <a16:creationId xmlns:a16="http://schemas.microsoft.com/office/drawing/2014/main" id="{508BFDAA-5CE3-316D-618E-C4F0B6D6EF0B}"/>
                </a:ext>
              </a:extLst>
            </p:cNvPr>
            <p:cNvSpPr/>
            <p:nvPr/>
          </p:nvSpPr>
          <p:spPr>
            <a:xfrm>
              <a:off x="5228325" y="1985500"/>
              <a:ext cx="76675" cy="133075"/>
            </a:xfrm>
            <a:custGeom>
              <a:avLst/>
              <a:gdLst/>
              <a:ahLst/>
              <a:cxnLst/>
              <a:rect l="l" t="t" r="r" b="b"/>
              <a:pathLst>
                <a:path w="3067" h="5323" extrusionOk="0">
                  <a:moveTo>
                    <a:pt x="623" y="0"/>
                  </a:moveTo>
                  <a:cubicBezTo>
                    <a:pt x="507" y="0"/>
                    <a:pt x="387" y="7"/>
                    <a:pt x="261" y="22"/>
                  </a:cubicBezTo>
                  <a:cubicBezTo>
                    <a:pt x="261" y="22"/>
                    <a:pt x="229" y="8"/>
                    <a:pt x="188" y="8"/>
                  </a:cubicBezTo>
                  <a:cubicBezTo>
                    <a:pt x="110" y="8"/>
                    <a:pt x="0" y="57"/>
                    <a:pt x="7" y="339"/>
                  </a:cubicBezTo>
                  <a:cubicBezTo>
                    <a:pt x="7" y="339"/>
                    <a:pt x="138" y="315"/>
                    <a:pt x="316" y="315"/>
                  </a:cubicBezTo>
                  <a:cubicBezTo>
                    <a:pt x="649" y="315"/>
                    <a:pt x="1146" y="400"/>
                    <a:pt x="1257" y="890"/>
                  </a:cubicBezTo>
                  <a:cubicBezTo>
                    <a:pt x="1415" y="1631"/>
                    <a:pt x="1478" y="3939"/>
                    <a:pt x="1457" y="4691"/>
                  </a:cubicBezTo>
                  <a:cubicBezTo>
                    <a:pt x="1451" y="5163"/>
                    <a:pt x="1814" y="5322"/>
                    <a:pt x="2172" y="5322"/>
                  </a:cubicBezTo>
                  <a:cubicBezTo>
                    <a:pt x="2392" y="5322"/>
                    <a:pt x="2610" y="5262"/>
                    <a:pt x="2739" y="5178"/>
                  </a:cubicBezTo>
                  <a:cubicBezTo>
                    <a:pt x="3066" y="4955"/>
                    <a:pt x="2463" y="901"/>
                    <a:pt x="2336" y="678"/>
                  </a:cubicBezTo>
                  <a:cubicBezTo>
                    <a:pt x="2223" y="470"/>
                    <a:pt x="1594" y="0"/>
                    <a:pt x="623" y="0"/>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491;p36">
              <a:extLst>
                <a:ext uri="{FF2B5EF4-FFF2-40B4-BE49-F238E27FC236}">
                  <a16:creationId xmlns:a16="http://schemas.microsoft.com/office/drawing/2014/main" id="{A36CB35E-9A7A-DEF1-31F9-7BEE29BC7403}"/>
                </a:ext>
              </a:extLst>
            </p:cNvPr>
            <p:cNvSpPr/>
            <p:nvPr/>
          </p:nvSpPr>
          <p:spPr>
            <a:xfrm>
              <a:off x="5138225" y="1885675"/>
              <a:ext cx="109875" cy="76550"/>
            </a:xfrm>
            <a:custGeom>
              <a:avLst/>
              <a:gdLst/>
              <a:ahLst/>
              <a:cxnLst/>
              <a:rect l="l" t="t" r="r" b="b"/>
              <a:pathLst>
                <a:path w="4395" h="3062" extrusionOk="0">
                  <a:moveTo>
                    <a:pt x="1277" y="1"/>
                  </a:moveTo>
                  <a:cubicBezTo>
                    <a:pt x="1109" y="1"/>
                    <a:pt x="963" y="13"/>
                    <a:pt x="859" y="45"/>
                  </a:cubicBezTo>
                  <a:cubicBezTo>
                    <a:pt x="520" y="151"/>
                    <a:pt x="255" y="659"/>
                    <a:pt x="96" y="1008"/>
                  </a:cubicBezTo>
                  <a:cubicBezTo>
                    <a:pt x="1" y="1231"/>
                    <a:pt x="22" y="1474"/>
                    <a:pt x="139" y="1675"/>
                  </a:cubicBezTo>
                  <a:lnTo>
                    <a:pt x="689" y="2575"/>
                  </a:lnTo>
                  <a:lnTo>
                    <a:pt x="3082" y="3062"/>
                  </a:lnTo>
                  <a:lnTo>
                    <a:pt x="3971" y="2575"/>
                  </a:lnTo>
                  <a:cubicBezTo>
                    <a:pt x="3971" y="2575"/>
                    <a:pt x="4395" y="1241"/>
                    <a:pt x="4108" y="987"/>
                  </a:cubicBezTo>
                  <a:cubicBezTo>
                    <a:pt x="3900" y="787"/>
                    <a:pt x="3461" y="762"/>
                    <a:pt x="3260" y="762"/>
                  </a:cubicBezTo>
                  <a:cubicBezTo>
                    <a:pt x="3196" y="762"/>
                    <a:pt x="3156" y="765"/>
                    <a:pt x="3156" y="765"/>
                  </a:cubicBezTo>
                  <a:lnTo>
                    <a:pt x="3145" y="722"/>
                  </a:lnTo>
                  <a:cubicBezTo>
                    <a:pt x="3092" y="415"/>
                    <a:pt x="2859" y="182"/>
                    <a:pt x="2553" y="130"/>
                  </a:cubicBezTo>
                  <a:cubicBezTo>
                    <a:pt x="2182" y="70"/>
                    <a:pt x="1670" y="1"/>
                    <a:pt x="1277" y="1"/>
                  </a:cubicBezTo>
                  <a:close/>
                </a:path>
              </a:pathLst>
            </a:custGeom>
            <a:solidFill>
              <a:srgbClr val="7D3C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492;p36">
              <a:extLst>
                <a:ext uri="{FF2B5EF4-FFF2-40B4-BE49-F238E27FC236}">
                  <a16:creationId xmlns:a16="http://schemas.microsoft.com/office/drawing/2014/main" id="{F558794E-E992-193F-2073-A17EB27A50BE}"/>
                </a:ext>
              </a:extLst>
            </p:cNvPr>
            <p:cNvSpPr/>
            <p:nvPr/>
          </p:nvSpPr>
          <p:spPr>
            <a:xfrm>
              <a:off x="5212350" y="1971725"/>
              <a:ext cx="31250" cy="36725"/>
            </a:xfrm>
            <a:custGeom>
              <a:avLst/>
              <a:gdLst/>
              <a:ahLst/>
              <a:cxnLst/>
              <a:rect l="l" t="t" r="r" b="b"/>
              <a:pathLst>
                <a:path w="1250" h="1469" extrusionOk="0">
                  <a:moveTo>
                    <a:pt x="646" y="1"/>
                  </a:moveTo>
                  <a:lnTo>
                    <a:pt x="0" y="530"/>
                  </a:lnTo>
                  <a:cubicBezTo>
                    <a:pt x="0" y="530"/>
                    <a:pt x="254" y="784"/>
                    <a:pt x="508" y="1293"/>
                  </a:cubicBezTo>
                  <a:cubicBezTo>
                    <a:pt x="558" y="1400"/>
                    <a:pt x="666" y="1469"/>
                    <a:pt x="781" y="1469"/>
                  </a:cubicBezTo>
                  <a:cubicBezTo>
                    <a:pt x="813" y="1469"/>
                    <a:pt x="847" y="1463"/>
                    <a:pt x="879" y="1452"/>
                  </a:cubicBezTo>
                  <a:cubicBezTo>
                    <a:pt x="932" y="1431"/>
                    <a:pt x="995" y="1409"/>
                    <a:pt x="1059" y="1377"/>
                  </a:cubicBezTo>
                  <a:cubicBezTo>
                    <a:pt x="1197" y="1293"/>
                    <a:pt x="1249" y="1102"/>
                    <a:pt x="1165" y="954"/>
                  </a:cubicBezTo>
                  <a:lnTo>
                    <a:pt x="646" y="1"/>
                  </a:lnTo>
                  <a:close/>
                </a:path>
              </a:pathLst>
            </a:custGeom>
            <a:solidFill>
              <a:srgbClr val="DB8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493;p36">
              <a:extLst>
                <a:ext uri="{FF2B5EF4-FFF2-40B4-BE49-F238E27FC236}">
                  <a16:creationId xmlns:a16="http://schemas.microsoft.com/office/drawing/2014/main" id="{FB7ECD11-C4D6-3792-9E03-FD8C83AC8641}"/>
                </a:ext>
              </a:extLst>
            </p:cNvPr>
            <p:cNvSpPr/>
            <p:nvPr/>
          </p:nvSpPr>
          <p:spPr>
            <a:xfrm>
              <a:off x="5212350" y="1971725"/>
              <a:ext cx="20400" cy="26250"/>
            </a:xfrm>
            <a:custGeom>
              <a:avLst/>
              <a:gdLst/>
              <a:ahLst/>
              <a:cxnLst/>
              <a:rect l="l" t="t" r="r" b="b"/>
              <a:pathLst>
                <a:path w="816" h="1050" extrusionOk="0">
                  <a:moveTo>
                    <a:pt x="710" y="1"/>
                  </a:moveTo>
                  <a:lnTo>
                    <a:pt x="0" y="530"/>
                  </a:lnTo>
                  <a:lnTo>
                    <a:pt x="371" y="1049"/>
                  </a:lnTo>
                  <a:cubicBezTo>
                    <a:pt x="371" y="1049"/>
                    <a:pt x="816" y="605"/>
                    <a:pt x="699" y="107"/>
                  </a:cubicBezTo>
                  <a:lnTo>
                    <a:pt x="710" y="1"/>
                  </a:lnTo>
                  <a:close/>
                </a:path>
              </a:pathLst>
            </a:custGeom>
            <a:solidFill>
              <a:srgbClr val="CE5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494;p36">
              <a:extLst>
                <a:ext uri="{FF2B5EF4-FFF2-40B4-BE49-F238E27FC236}">
                  <a16:creationId xmlns:a16="http://schemas.microsoft.com/office/drawing/2014/main" id="{7D6EAC5A-5C1A-B234-A956-262E85B8EF3D}"/>
                </a:ext>
              </a:extLst>
            </p:cNvPr>
            <p:cNvSpPr/>
            <p:nvPr/>
          </p:nvSpPr>
          <p:spPr>
            <a:xfrm>
              <a:off x="5152000" y="1926075"/>
              <a:ext cx="87475" cy="69050"/>
            </a:xfrm>
            <a:custGeom>
              <a:avLst/>
              <a:gdLst/>
              <a:ahLst/>
              <a:cxnLst/>
              <a:rect l="l" t="t" r="r" b="b"/>
              <a:pathLst>
                <a:path w="3499" h="2762" extrusionOk="0">
                  <a:moveTo>
                    <a:pt x="1760" y="0"/>
                  </a:moveTo>
                  <a:cubicBezTo>
                    <a:pt x="1361" y="0"/>
                    <a:pt x="867" y="37"/>
                    <a:pt x="593" y="197"/>
                  </a:cubicBezTo>
                  <a:cubicBezTo>
                    <a:pt x="96" y="493"/>
                    <a:pt x="0" y="684"/>
                    <a:pt x="318" y="1203"/>
                  </a:cubicBezTo>
                  <a:cubicBezTo>
                    <a:pt x="318" y="1203"/>
                    <a:pt x="604" y="1647"/>
                    <a:pt x="816" y="2081"/>
                  </a:cubicBezTo>
                  <a:cubicBezTo>
                    <a:pt x="985" y="2410"/>
                    <a:pt x="1292" y="2653"/>
                    <a:pt x="1663" y="2737"/>
                  </a:cubicBezTo>
                  <a:cubicBezTo>
                    <a:pt x="1745" y="2754"/>
                    <a:pt x="1828" y="2762"/>
                    <a:pt x="1911" y="2762"/>
                  </a:cubicBezTo>
                  <a:cubicBezTo>
                    <a:pt x="2253" y="2762"/>
                    <a:pt x="2586" y="2623"/>
                    <a:pt x="2816" y="2367"/>
                  </a:cubicBezTo>
                  <a:lnTo>
                    <a:pt x="3103" y="2050"/>
                  </a:lnTo>
                  <a:lnTo>
                    <a:pt x="3187" y="1298"/>
                  </a:lnTo>
                  <a:cubicBezTo>
                    <a:pt x="3187" y="1298"/>
                    <a:pt x="3399" y="1192"/>
                    <a:pt x="3463" y="800"/>
                  </a:cubicBezTo>
                  <a:cubicBezTo>
                    <a:pt x="3498" y="573"/>
                    <a:pt x="3382" y="339"/>
                    <a:pt x="3247" y="339"/>
                  </a:cubicBezTo>
                  <a:cubicBezTo>
                    <a:pt x="3144" y="339"/>
                    <a:pt x="3029" y="477"/>
                    <a:pt x="2965" y="864"/>
                  </a:cubicBezTo>
                  <a:lnTo>
                    <a:pt x="2954" y="1118"/>
                  </a:lnTo>
                  <a:lnTo>
                    <a:pt x="2372" y="27"/>
                  </a:lnTo>
                  <a:cubicBezTo>
                    <a:pt x="2372" y="27"/>
                    <a:pt x="2101" y="0"/>
                    <a:pt x="1760" y="0"/>
                  </a:cubicBezTo>
                  <a:close/>
                </a:path>
              </a:pathLst>
            </a:custGeom>
            <a:solidFill>
              <a:srgbClr val="EB9A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495;p36">
              <a:extLst>
                <a:ext uri="{FF2B5EF4-FFF2-40B4-BE49-F238E27FC236}">
                  <a16:creationId xmlns:a16="http://schemas.microsoft.com/office/drawing/2014/main" id="{1267389A-4AD6-6CA5-D330-5348220FBC03}"/>
                </a:ext>
              </a:extLst>
            </p:cNvPr>
            <p:cNvSpPr/>
            <p:nvPr/>
          </p:nvSpPr>
          <p:spPr>
            <a:xfrm>
              <a:off x="5176625" y="1957675"/>
              <a:ext cx="5300" cy="7325"/>
            </a:xfrm>
            <a:custGeom>
              <a:avLst/>
              <a:gdLst/>
              <a:ahLst/>
              <a:cxnLst/>
              <a:rect l="l" t="t" r="r" b="b"/>
              <a:pathLst>
                <a:path w="212" h="293" extrusionOk="0">
                  <a:moveTo>
                    <a:pt x="41" y="1"/>
                  </a:moveTo>
                  <a:cubicBezTo>
                    <a:pt x="37" y="1"/>
                    <a:pt x="34" y="1"/>
                    <a:pt x="32" y="2"/>
                  </a:cubicBezTo>
                  <a:cubicBezTo>
                    <a:pt x="0" y="23"/>
                    <a:pt x="0" y="97"/>
                    <a:pt x="43" y="182"/>
                  </a:cubicBezTo>
                  <a:cubicBezTo>
                    <a:pt x="78" y="245"/>
                    <a:pt x="122" y="292"/>
                    <a:pt x="154" y="292"/>
                  </a:cubicBezTo>
                  <a:cubicBezTo>
                    <a:pt x="159" y="292"/>
                    <a:pt x="165" y="291"/>
                    <a:pt x="170" y="288"/>
                  </a:cubicBezTo>
                  <a:cubicBezTo>
                    <a:pt x="212" y="278"/>
                    <a:pt x="201" y="193"/>
                    <a:pt x="170" y="118"/>
                  </a:cubicBezTo>
                  <a:cubicBezTo>
                    <a:pt x="131" y="51"/>
                    <a:pt x="75" y="1"/>
                    <a:pt x="41" y="1"/>
                  </a:cubicBezTo>
                  <a:close/>
                </a:path>
              </a:pathLst>
            </a:custGeom>
            <a:solidFill>
              <a:srgbClr val="3235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496;p36">
              <a:extLst>
                <a:ext uri="{FF2B5EF4-FFF2-40B4-BE49-F238E27FC236}">
                  <a16:creationId xmlns:a16="http://schemas.microsoft.com/office/drawing/2014/main" id="{D0F89723-8C26-86E6-39B7-1CD832235622}"/>
                </a:ext>
              </a:extLst>
            </p:cNvPr>
            <p:cNvSpPr/>
            <p:nvPr/>
          </p:nvSpPr>
          <p:spPr>
            <a:xfrm>
              <a:off x="5200175" y="1947025"/>
              <a:ext cx="5300" cy="7300"/>
            </a:xfrm>
            <a:custGeom>
              <a:avLst/>
              <a:gdLst/>
              <a:ahLst/>
              <a:cxnLst/>
              <a:rect l="l" t="t" r="r" b="b"/>
              <a:pathLst>
                <a:path w="212" h="292" extrusionOk="0">
                  <a:moveTo>
                    <a:pt x="52" y="0"/>
                  </a:moveTo>
                  <a:cubicBezTo>
                    <a:pt x="45" y="0"/>
                    <a:pt x="39" y="2"/>
                    <a:pt x="32" y="5"/>
                  </a:cubicBezTo>
                  <a:cubicBezTo>
                    <a:pt x="0" y="15"/>
                    <a:pt x="11" y="100"/>
                    <a:pt x="42" y="174"/>
                  </a:cubicBezTo>
                  <a:cubicBezTo>
                    <a:pt x="80" y="250"/>
                    <a:pt x="127" y="292"/>
                    <a:pt x="167" y="292"/>
                  </a:cubicBezTo>
                  <a:cubicBezTo>
                    <a:pt x="171" y="292"/>
                    <a:pt x="176" y="291"/>
                    <a:pt x="180" y="290"/>
                  </a:cubicBezTo>
                  <a:cubicBezTo>
                    <a:pt x="212" y="269"/>
                    <a:pt x="212" y="195"/>
                    <a:pt x="169" y="111"/>
                  </a:cubicBezTo>
                  <a:cubicBezTo>
                    <a:pt x="134" y="47"/>
                    <a:pt x="90" y="0"/>
                    <a:pt x="52" y="0"/>
                  </a:cubicBezTo>
                  <a:close/>
                </a:path>
              </a:pathLst>
            </a:custGeom>
            <a:solidFill>
              <a:srgbClr val="3235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497;p36">
              <a:extLst>
                <a:ext uri="{FF2B5EF4-FFF2-40B4-BE49-F238E27FC236}">
                  <a16:creationId xmlns:a16="http://schemas.microsoft.com/office/drawing/2014/main" id="{69CB72F5-84FA-7CC3-2349-CD90A780CE84}"/>
                </a:ext>
              </a:extLst>
            </p:cNvPr>
            <p:cNvSpPr/>
            <p:nvPr/>
          </p:nvSpPr>
          <p:spPr>
            <a:xfrm>
              <a:off x="5192750" y="1962200"/>
              <a:ext cx="27300" cy="19250"/>
            </a:xfrm>
            <a:custGeom>
              <a:avLst/>
              <a:gdLst/>
              <a:ahLst/>
              <a:cxnLst/>
              <a:rect l="l" t="t" r="r" b="b"/>
              <a:pathLst>
                <a:path w="1092" h="770" extrusionOk="0">
                  <a:moveTo>
                    <a:pt x="869" y="1"/>
                  </a:moveTo>
                  <a:lnTo>
                    <a:pt x="1" y="594"/>
                  </a:lnTo>
                  <a:cubicBezTo>
                    <a:pt x="1" y="594"/>
                    <a:pt x="143" y="769"/>
                    <a:pt x="373" y="769"/>
                  </a:cubicBezTo>
                  <a:cubicBezTo>
                    <a:pt x="462" y="769"/>
                    <a:pt x="565" y="742"/>
                    <a:pt x="678" y="668"/>
                  </a:cubicBezTo>
                  <a:cubicBezTo>
                    <a:pt x="1091" y="393"/>
                    <a:pt x="869" y="1"/>
                    <a:pt x="869" y="1"/>
                  </a:cubicBez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498;p36">
              <a:extLst>
                <a:ext uri="{FF2B5EF4-FFF2-40B4-BE49-F238E27FC236}">
                  <a16:creationId xmlns:a16="http://schemas.microsoft.com/office/drawing/2014/main" id="{A9A5197C-4F0D-4FF5-2C22-DD96B57116C6}"/>
                </a:ext>
              </a:extLst>
            </p:cNvPr>
            <p:cNvSpPr/>
            <p:nvPr/>
          </p:nvSpPr>
          <p:spPr>
            <a:xfrm>
              <a:off x="5191450" y="1961425"/>
              <a:ext cx="3725" cy="8750"/>
            </a:xfrm>
            <a:custGeom>
              <a:avLst/>
              <a:gdLst/>
              <a:ahLst/>
              <a:cxnLst/>
              <a:rect l="l" t="t" r="r" b="b"/>
              <a:pathLst>
                <a:path w="149" h="350" extrusionOk="0">
                  <a:moveTo>
                    <a:pt x="0" y="0"/>
                  </a:moveTo>
                  <a:lnTo>
                    <a:pt x="0" y="22"/>
                  </a:lnTo>
                  <a:cubicBezTo>
                    <a:pt x="10" y="74"/>
                    <a:pt x="0" y="349"/>
                    <a:pt x="0" y="349"/>
                  </a:cubicBezTo>
                  <a:cubicBezTo>
                    <a:pt x="106" y="318"/>
                    <a:pt x="148" y="191"/>
                    <a:pt x="85" y="106"/>
                  </a:cubicBezTo>
                  <a:lnTo>
                    <a:pt x="0" y="0"/>
                  </a:lnTo>
                  <a:close/>
                </a:path>
              </a:pathLst>
            </a:custGeom>
            <a:solidFill>
              <a:srgbClr val="CE5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499;p36">
              <a:extLst>
                <a:ext uri="{FF2B5EF4-FFF2-40B4-BE49-F238E27FC236}">
                  <a16:creationId xmlns:a16="http://schemas.microsoft.com/office/drawing/2014/main" id="{56776112-AAC3-08CA-5C97-E82627D7B540}"/>
                </a:ext>
              </a:extLst>
            </p:cNvPr>
            <p:cNvSpPr/>
            <p:nvPr/>
          </p:nvSpPr>
          <p:spPr>
            <a:xfrm>
              <a:off x="5228825" y="1939975"/>
              <a:ext cx="6825" cy="14325"/>
            </a:xfrm>
            <a:custGeom>
              <a:avLst/>
              <a:gdLst/>
              <a:ahLst/>
              <a:cxnLst/>
              <a:rect l="l" t="t" r="r" b="b"/>
              <a:pathLst>
                <a:path w="273" h="573" extrusionOk="0">
                  <a:moveTo>
                    <a:pt x="180" y="0"/>
                  </a:moveTo>
                  <a:cubicBezTo>
                    <a:pt x="104" y="0"/>
                    <a:pt x="1" y="91"/>
                    <a:pt x="30" y="329"/>
                  </a:cubicBezTo>
                  <a:lnTo>
                    <a:pt x="103" y="572"/>
                  </a:lnTo>
                  <a:cubicBezTo>
                    <a:pt x="220" y="456"/>
                    <a:pt x="273" y="160"/>
                    <a:pt x="252" y="54"/>
                  </a:cubicBezTo>
                  <a:cubicBezTo>
                    <a:pt x="245" y="20"/>
                    <a:pt x="215" y="0"/>
                    <a:pt x="180" y="0"/>
                  </a:cubicBezTo>
                  <a:close/>
                </a:path>
              </a:pathLst>
            </a:custGeom>
            <a:solidFill>
              <a:srgbClr val="CE5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500;p36">
              <a:extLst>
                <a:ext uri="{FF2B5EF4-FFF2-40B4-BE49-F238E27FC236}">
                  <a16:creationId xmlns:a16="http://schemas.microsoft.com/office/drawing/2014/main" id="{BE6F83D1-2ED3-9614-2794-02DE6B27F55D}"/>
                </a:ext>
              </a:extLst>
            </p:cNvPr>
            <p:cNvSpPr/>
            <p:nvPr/>
          </p:nvSpPr>
          <p:spPr>
            <a:xfrm>
              <a:off x="5164450" y="2145650"/>
              <a:ext cx="44200" cy="34100"/>
            </a:xfrm>
            <a:custGeom>
              <a:avLst/>
              <a:gdLst/>
              <a:ahLst/>
              <a:cxnLst/>
              <a:rect l="l" t="t" r="r" b="b"/>
              <a:pathLst>
                <a:path w="1768" h="1364" extrusionOk="0">
                  <a:moveTo>
                    <a:pt x="1323" y="0"/>
                  </a:moveTo>
                  <a:cubicBezTo>
                    <a:pt x="1261" y="34"/>
                    <a:pt x="1205" y="44"/>
                    <a:pt x="1153" y="44"/>
                  </a:cubicBezTo>
                  <a:cubicBezTo>
                    <a:pt x="1108" y="44"/>
                    <a:pt x="1066" y="36"/>
                    <a:pt x="1027" y="31"/>
                  </a:cubicBezTo>
                  <a:cubicBezTo>
                    <a:pt x="985" y="21"/>
                    <a:pt x="943" y="13"/>
                    <a:pt x="898" y="13"/>
                  </a:cubicBezTo>
                  <a:cubicBezTo>
                    <a:pt x="853" y="13"/>
                    <a:pt x="805" y="21"/>
                    <a:pt x="751" y="42"/>
                  </a:cubicBezTo>
                  <a:cubicBezTo>
                    <a:pt x="540" y="137"/>
                    <a:pt x="318" y="497"/>
                    <a:pt x="180" y="529"/>
                  </a:cubicBezTo>
                  <a:cubicBezTo>
                    <a:pt x="98" y="550"/>
                    <a:pt x="157" y="659"/>
                    <a:pt x="322" y="659"/>
                  </a:cubicBezTo>
                  <a:cubicBezTo>
                    <a:pt x="411" y="659"/>
                    <a:pt x="532" y="626"/>
                    <a:pt x="678" y="529"/>
                  </a:cubicBezTo>
                  <a:lnTo>
                    <a:pt x="678" y="529"/>
                  </a:lnTo>
                  <a:cubicBezTo>
                    <a:pt x="678" y="530"/>
                    <a:pt x="159" y="1016"/>
                    <a:pt x="64" y="1165"/>
                  </a:cubicBezTo>
                  <a:cubicBezTo>
                    <a:pt x="0" y="1269"/>
                    <a:pt x="104" y="1328"/>
                    <a:pt x="228" y="1328"/>
                  </a:cubicBezTo>
                  <a:cubicBezTo>
                    <a:pt x="291" y="1328"/>
                    <a:pt x="359" y="1313"/>
                    <a:pt x="413" y="1281"/>
                  </a:cubicBezTo>
                  <a:cubicBezTo>
                    <a:pt x="441" y="1267"/>
                    <a:pt x="469" y="1261"/>
                    <a:pt x="497" y="1261"/>
                  </a:cubicBezTo>
                  <a:cubicBezTo>
                    <a:pt x="555" y="1261"/>
                    <a:pt x="614" y="1285"/>
                    <a:pt x="678" y="1313"/>
                  </a:cubicBezTo>
                  <a:cubicBezTo>
                    <a:pt x="748" y="1338"/>
                    <a:pt x="825" y="1364"/>
                    <a:pt x="913" y="1364"/>
                  </a:cubicBezTo>
                  <a:cubicBezTo>
                    <a:pt x="971" y="1364"/>
                    <a:pt x="1034" y="1353"/>
                    <a:pt x="1101" y="1323"/>
                  </a:cubicBezTo>
                  <a:cubicBezTo>
                    <a:pt x="1429" y="1186"/>
                    <a:pt x="1768" y="412"/>
                    <a:pt x="1768" y="412"/>
                  </a:cubicBezTo>
                  <a:lnTo>
                    <a:pt x="1768" y="0"/>
                  </a:lnTo>
                  <a:close/>
                </a:path>
              </a:pathLst>
            </a:custGeom>
            <a:solidFill>
              <a:srgbClr val="EB9A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501;p36">
              <a:extLst>
                <a:ext uri="{FF2B5EF4-FFF2-40B4-BE49-F238E27FC236}">
                  <a16:creationId xmlns:a16="http://schemas.microsoft.com/office/drawing/2014/main" id="{BBD3F82D-7783-7EE1-870C-2AF983DE276A}"/>
                </a:ext>
              </a:extLst>
            </p:cNvPr>
            <p:cNvSpPr/>
            <p:nvPr/>
          </p:nvSpPr>
          <p:spPr>
            <a:xfrm>
              <a:off x="5199100" y="2090300"/>
              <a:ext cx="100075" cy="70450"/>
            </a:xfrm>
            <a:custGeom>
              <a:avLst/>
              <a:gdLst/>
              <a:ahLst/>
              <a:cxnLst/>
              <a:rect l="l" t="t" r="r" b="b"/>
              <a:pathLst>
                <a:path w="4003" h="2818" extrusionOk="0">
                  <a:moveTo>
                    <a:pt x="3664" y="1"/>
                  </a:moveTo>
                  <a:lnTo>
                    <a:pt x="3145" y="234"/>
                  </a:lnTo>
                  <a:cubicBezTo>
                    <a:pt x="2256" y="678"/>
                    <a:pt x="1" y="2256"/>
                    <a:pt x="1" y="2256"/>
                  </a:cubicBezTo>
                  <a:lnTo>
                    <a:pt x="287" y="2817"/>
                  </a:lnTo>
                  <a:cubicBezTo>
                    <a:pt x="287" y="2817"/>
                    <a:pt x="3452" y="1558"/>
                    <a:pt x="3727" y="1123"/>
                  </a:cubicBezTo>
                  <a:cubicBezTo>
                    <a:pt x="4003" y="678"/>
                    <a:pt x="3664" y="1"/>
                    <a:pt x="3664" y="1"/>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502;p36">
              <a:extLst>
                <a:ext uri="{FF2B5EF4-FFF2-40B4-BE49-F238E27FC236}">
                  <a16:creationId xmlns:a16="http://schemas.microsoft.com/office/drawing/2014/main" id="{235B021E-7C4F-417C-A798-6DC29D1B78DB}"/>
                </a:ext>
              </a:extLst>
            </p:cNvPr>
            <p:cNvSpPr/>
            <p:nvPr/>
          </p:nvSpPr>
          <p:spPr>
            <a:xfrm>
              <a:off x="5210225" y="2049175"/>
              <a:ext cx="19600" cy="28450"/>
            </a:xfrm>
            <a:custGeom>
              <a:avLst/>
              <a:gdLst/>
              <a:ahLst/>
              <a:cxnLst/>
              <a:rect l="l" t="t" r="r" b="b"/>
              <a:pathLst>
                <a:path w="784" h="1138" extrusionOk="0">
                  <a:moveTo>
                    <a:pt x="710" y="69"/>
                  </a:moveTo>
                  <a:lnTo>
                    <a:pt x="710" y="1011"/>
                  </a:lnTo>
                  <a:lnTo>
                    <a:pt x="212" y="1064"/>
                  </a:lnTo>
                  <a:lnTo>
                    <a:pt x="64" y="143"/>
                  </a:lnTo>
                  <a:lnTo>
                    <a:pt x="710" y="69"/>
                  </a:lnTo>
                  <a:close/>
                  <a:moveTo>
                    <a:pt x="732" y="1"/>
                  </a:moveTo>
                  <a:cubicBezTo>
                    <a:pt x="728" y="1"/>
                    <a:pt x="724" y="2"/>
                    <a:pt x="720" y="5"/>
                  </a:cubicBezTo>
                  <a:lnTo>
                    <a:pt x="43" y="79"/>
                  </a:lnTo>
                  <a:cubicBezTo>
                    <a:pt x="33" y="79"/>
                    <a:pt x="22" y="90"/>
                    <a:pt x="11" y="100"/>
                  </a:cubicBezTo>
                  <a:cubicBezTo>
                    <a:pt x="0" y="111"/>
                    <a:pt x="0" y="121"/>
                    <a:pt x="0" y="143"/>
                  </a:cubicBezTo>
                  <a:lnTo>
                    <a:pt x="149" y="1085"/>
                  </a:lnTo>
                  <a:cubicBezTo>
                    <a:pt x="149" y="1117"/>
                    <a:pt x="181" y="1138"/>
                    <a:pt x="202" y="1138"/>
                  </a:cubicBezTo>
                  <a:lnTo>
                    <a:pt x="212" y="1138"/>
                  </a:lnTo>
                  <a:lnTo>
                    <a:pt x="731" y="1074"/>
                  </a:lnTo>
                  <a:cubicBezTo>
                    <a:pt x="763" y="1074"/>
                    <a:pt x="784" y="1053"/>
                    <a:pt x="784" y="1022"/>
                  </a:cubicBezTo>
                  <a:lnTo>
                    <a:pt x="784" y="58"/>
                  </a:lnTo>
                  <a:cubicBezTo>
                    <a:pt x="784" y="37"/>
                    <a:pt x="774" y="27"/>
                    <a:pt x="763" y="16"/>
                  </a:cubicBezTo>
                  <a:cubicBezTo>
                    <a:pt x="755" y="8"/>
                    <a:pt x="743" y="1"/>
                    <a:pt x="732" y="1"/>
                  </a:cubicBezTo>
                  <a:close/>
                </a:path>
              </a:pathLst>
            </a:custGeom>
            <a:solidFill>
              <a:srgbClr val="EF8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503;p36">
              <a:extLst>
                <a:ext uri="{FF2B5EF4-FFF2-40B4-BE49-F238E27FC236}">
                  <a16:creationId xmlns:a16="http://schemas.microsoft.com/office/drawing/2014/main" id="{E0FDB6CF-B4F3-A4A8-B1D7-3980A155EB96}"/>
                </a:ext>
              </a:extLst>
            </p:cNvPr>
            <p:cNvSpPr/>
            <p:nvPr/>
          </p:nvSpPr>
          <p:spPr>
            <a:xfrm>
              <a:off x="5219250" y="2216300"/>
              <a:ext cx="37575" cy="117300"/>
            </a:xfrm>
            <a:custGeom>
              <a:avLst/>
              <a:gdLst/>
              <a:ahLst/>
              <a:cxnLst/>
              <a:rect l="l" t="t" r="r" b="b"/>
              <a:pathLst>
                <a:path w="1503" h="4692" extrusionOk="0">
                  <a:moveTo>
                    <a:pt x="963" y="0"/>
                  </a:moveTo>
                  <a:cubicBezTo>
                    <a:pt x="963" y="0"/>
                    <a:pt x="857" y="2785"/>
                    <a:pt x="370" y="3823"/>
                  </a:cubicBezTo>
                  <a:cubicBezTo>
                    <a:pt x="1" y="4592"/>
                    <a:pt x="34" y="4692"/>
                    <a:pt x="75" y="4692"/>
                  </a:cubicBezTo>
                  <a:cubicBezTo>
                    <a:pt x="90" y="4692"/>
                    <a:pt x="105" y="4680"/>
                    <a:pt x="105" y="4680"/>
                  </a:cubicBezTo>
                  <a:cubicBezTo>
                    <a:pt x="105" y="4680"/>
                    <a:pt x="1027" y="2955"/>
                    <a:pt x="1503" y="1621"/>
                  </a:cubicBezTo>
                  <a:lnTo>
                    <a:pt x="963" y="0"/>
                  </a:lnTo>
                  <a:close/>
                </a:path>
              </a:pathLst>
            </a:custGeom>
            <a:solidFill>
              <a:srgbClr val="658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504;p36">
              <a:extLst>
                <a:ext uri="{FF2B5EF4-FFF2-40B4-BE49-F238E27FC236}">
                  <a16:creationId xmlns:a16="http://schemas.microsoft.com/office/drawing/2014/main" id="{F95BBAA6-9460-0304-6E04-C9F8B15ADC4D}"/>
                </a:ext>
              </a:extLst>
            </p:cNvPr>
            <p:cNvSpPr/>
            <p:nvPr/>
          </p:nvSpPr>
          <p:spPr>
            <a:xfrm>
              <a:off x="5204400" y="2311850"/>
              <a:ext cx="27825" cy="107200"/>
            </a:xfrm>
            <a:custGeom>
              <a:avLst/>
              <a:gdLst/>
              <a:ahLst/>
              <a:cxnLst/>
              <a:rect l="l" t="t" r="r" b="b"/>
              <a:pathLst>
                <a:path w="1113" h="4288" extrusionOk="0">
                  <a:moveTo>
                    <a:pt x="964" y="1"/>
                  </a:moveTo>
                  <a:lnTo>
                    <a:pt x="699" y="858"/>
                  </a:lnTo>
                  <a:cubicBezTo>
                    <a:pt x="699" y="858"/>
                    <a:pt x="233" y="3420"/>
                    <a:pt x="0" y="4288"/>
                  </a:cubicBezTo>
                  <a:cubicBezTo>
                    <a:pt x="0" y="4288"/>
                    <a:pt x="847" y="2340"/>
                    <a:pt x="974" y="1429"/>
                  </a:cubicBezTo>
                  <a:cubicBezTo>
                    <a:pt x="1112" y="519"/>
                    <a:pt x="964" y="1"/>
                    <a:pt x="964" y="1"/>
                  </a:cubicBezTo>
                  <a:close/>
                </a:path>
              </a:pathLst>
            </a:custGeom>
            <a:solidFill>
              <a:srgbClr val="658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505;p36">
              <a:extLst>
                <a:ext uri="{FF2B5EF4-FFF2-40B4-BE49-F238E27FC236}">
                  <a16:creationId xmlns:a16="http://schemas.microsoft.com/office/drawing/2014/main" id="{A12ECF6D-D4A4-F512-AF1E-8B8205BAF53A}"/>
                </a:ext>
              </a:extLst>
            </p:cNvPr>
            <p:cNvSpPr/>
            <p:nvPr/>
          </p:nvSpPr>
          <p:spPr>
            <a:xfrm>
              <a:off x="5231400" y="2159925"/>
              <a:ext cx="13000" cy="58800"/>
            </a:xfrm>
            <a:custGeom>
              <a:avLst/>
              <a:gdLst/>
              <a:ahLst/>
              <a:cxnLst/>
              <a:rect l="l" t="t" r="r" b="b"/>
              <a:pathLst>
                <a:path w="520" h="2352" extrusionOk="0">
                  <a:moveTo>
                    <a:pt x="75" y="74"/>
                  </a:moveTo>
                  <a:lnTo>
                    <a:pt x="445" y="96"/>
                  </a:lnTo>
                  <a:lnTo>
                    <a:pt x="445" y="2149"/>
                  </a:lnTo>
                  <a:lnTo>
                    <a:pt x="75" y="1673"/>
                  </a:lnTo>
                  <a:lnTo>
                    <a:pt x="75" y="74"/>
                  </a:lnTo>
                  <a:close/>
                  <a:moveTo>
                    <a:pt x="0" y="1"/>
                  </a:moveTo>
                  <a:lnTo>
                    <a:pt x="0" y="1695"/>
                  </a:lnTo>
                  <a:lnTo>
                    <a:pt x="519" y="2351"/>
                  </a:lnTo>
                  <a:lnTo>
                    <a:pt x="519" y="32"/>
                  </a:lnTo>
                  <a:lnTo>
                    <a:pt x="0" y="1"/>
                  </a:lnTo>
                  <a:close/>
                </a:path>
              </a:pathLst>
            </a:custGeom>
            <a:solidFill>
              <a:srgbClr val="628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506;p36">
              <a:extLst>
                <a:ext uri="{FF2B5EF4-FFF2-40B4-BE49-F238E27FC236}">
                  <a16:creationId xmlns:a16="http://schemas.microsoft.com/office/drawing/2014/main" id="{7EACE76F-FDE5-1FF7-F7E1-B3C31F12F9DE}"/>
                </a:ext>
              </a:extLst>
            </p:cNvPr>
            <p:cNvSpPr/>
            <p:nvPr/>
          </p:nvSpPr>
          <p:spPr>
            <a:xfrm>
              <a:off x="5204400" y="2324550"/>
              <a:ext cx="20150" cy="15650"/>
            </a:xfrm>
            <a:custGeom>
              <a:avLst/>
              <a:gdLst/>
              <a:ahLst/>
              <a:cxnLst/>
              <a:rect l="l" t="t" r="r" b="b"/>
              <a:pathLst>
                <a:path w="806" h="626" extrusionOk="0">
                  <a:moveTo>
                    <a:pt x="805" y="1"/>
                  </a:moveTo>
                  <a:cubicBezTo>
                    <a:pt x="805" y="1"/>
                    <a:pt x="699" y="350"/>
                    <a:pt x="0" y="477"/>
                  </a:cubicBezTo>
                  <a:lnTo>
                    <a:pt x="805" y="625"/>
                  </a:lnTo>
                  <a:lnTo>
                    <a:pt x="805" y="1"/>
                  </a:lnTo>
                  <a:close/>
                </a:path>
              </a:pathLst>
            </a:custGeom>
            <a:solidFill>
              <a:srgbClr val="658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507;p36">
              <a:extLst>
                <a:ext uri="{FF2B5EF4-FFF2-40B4-BE49-F238E27FC236}">
                  <a16:creationId xmlns:a16="http://schemas.microsoft.com/office/drawing/2014/main" id="{E63C0673-6E15-A4B9-24CC-03F486F69CFE}"/>
                </a:ext>
              </a:extLst>
            </p:cNvPr>
            <p:cNvSpPr/>
            <p:nvPr/>
          </p:nvSpPr>
          <p:spPr>
            <a:xfrm>
              <a:off x="5289900" y="2324550"/>
              <a:ext cx="25150" cy="9275"/>
            </a:xfrm>
            <a:custGeom>
              <a:avLst/>
              <a:gdLst/>
              <a:ahLst/>
              <a:cxnLst/>
              <a:rect l="l" t="t" r="r" b="b"/>
              <a:pathLst>
                <a:path w="1006" h="371" extrusionOk="0">
                  <a:moveTo>
                    <a:pt x="1006" y="1"/>
                  </a:moveTo>
                  <a:lnTo>
                    <a:pt x="1006" y="1"/>
                  </a:lnTo>
                  <a:cubicBezTo>
                    <a:pt x="1006" y="1"/>
                    <a:pt x="967" y="33"/>
                    <a:pt x="901" y="79"/>
                  </a:cubicBezTo>
                  <a:lnTo>
                    <a:pt x="901" y="79"/>
                  </a:lnTo>
                  <a:cubicBezTo>
                    <a:pt x="971" y="40"/>
                    <a:pt x="1006" y="1"/>
                    <a:pt x="1006" y="1"/>
                  </a:cubicBezTo>
                  <a:close/>
                  <a:moveTo>
                    <a:pt x="0" y="1"/>
                  </a:moveTo>
                  <a:lnTo>
                    <a:pt x="170" y="371"/>
                  </a:lnTo>
                  <a:cubicBezTo>
                    <a:pt x="469" y="349"/>
                    <a:pt x="754" y="181"/>
                    <a:pt x="901" y="79"/>
                  </a:cubicBezTo>
                  <a:lnTo>
                    <a:pt x="901" y="79"/>
                  </a:lnTo>
                  <a:cubicBezTo>
                    <a:pt x="829" y="120"/>
                    <a:pt x="718" y="161"/>
                    <a:pt x="567" y="161"/>
                  </a:cubicBezTo>
                  <a:cubicBezTo>
                    <a:pt x="418" y="161"/>
                    <a:pt x="230" y="121"/>
                    <a:pt x="0" y="1"/>
                  </a:cubicBezTo>
                  <a:close/>
                </a:path>
              </a:pathLst>
            </a:custGeom>
            <a:solidFill>
              <a:srgbClr val="658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508;p36">
              <a:extLst>
                <a:ext uri="{FF2B5EF4-FFF2-40B4-BE49-F238E27FC236}">
                  <a16:creationId xmlns:a16="http://schemas.microsoft.com/office/drawing/2014/main" id="{FE138702-3A4B-CF19-C04F-4D9ABCD88210}"/>
                </a:ext>
              </a:extLst>
            </p:cNvPr>
            <p:cNvSpPr/>
            <p:nvPr/>
          </p:nvSpPr>
          <p:spPr>
            <a:xfrm>
              <a:off x="5206250" y="2161525"/>
              <a:ext cx="2150" cy="8750"/>
            </a:xfrm>
            <a:custGeom>
              <a:avLst/>
              <a:gdLst/>
              <a:ahLst/>
              <a:cxnLst/>
              <a:rect l="l" t="t" r="r" b="b"/>
              <a:pathLst>
                <a:path w="86" h="350" extrusionOk="0">
                  <a:moveTo>
                    <a:pt x="1" y="0"/>
                  </a:moveTo>
                  <a:lnTo>
                    <a:pt x="1" y="349"/>
                  </a:lnTo>
                  <a:lnTo>
                    <a:pt x="11" y="349"/>
                  </a:lnTo>
                  <a:cubicBezTo>
                    <a:pt x="32" y="233"/>
                    <a:pt x="53" y="116"/>
                    <a:pt x="86" y="0"/>
                  </a:cubicBezTo>
                  <a:close/>
                </a:path>
              </a:pathLst>
            </a:custGeom>
            <a:solidFill>
              <a:srgbClr val="95AA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509;p36">
              <a:extLst>
                <a:ext uri="{FF2B5EF4-FFF2-40B4-BE49-F238E27FC236}">
                  <a16:creationId xmlns:a16="http://schemas.microsoft.com/office/drawing/2014/main" id="{BE57F41B-5E22-C7BC-D5BF-F68A7EF5E85F}"/>
                </a:ext>
              </a:extLst>
            </p:cNvPr>
            <p:cNvSpPr/>
            <p:nvPr/>
          </p:nvSpPr>
          <p:spPr>
            <a:xfrm>
              <a:off x="5206525" y="2161525"/>
              <a:ext cx="24900" cy="8750"/>
            </a:xfrm>
            <a:custGeom>
              <a:avLst/>
              <a:gdLst/>
              <a:ahLst/>
              <a:cxnLst/>
              <a:rect l="l" t="t" r="r" b="b"/>
              <a:pathLst>
                <a:path w="996" h="350" extrusionOk="0">
                  <a:moveTo>
                    <a:pt x="75" y="0"/>
                  </a:moveTo>
                  <a:cubicBezTo>
                    <a:pt x="42" y="116"/>
                    <a:pt x="21" y="233"/>
                    <a:pt x="0" y="349"/>
                  </a:cubicBezTo>
                  <a:lnTo>
                    <a:pt x="995" y="349"/>
                  </a:lnTo>
                  <a:lnTo>
                    <a:pt x="995" y="0"/>
                  </a:lnTo>
                  <a:close/>
                </a:path>
              </a:pathLst>
            </a:custGeom>
            <a:solidFill>
              <a:srgbClr val="6E8C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510;p36">
              <a:extLst>
                <a:ext uri="{FF2B5EF4-FFF2-40B4-BE49-F238E27FC236}">
                  <a16:creationId xmlns:a16="http://schemas.microsoft.com/office/drawing/2014/main" id="{13D9BEBC-3DA1-2E43-043D-34F401723BFC}"/>
                </a:ext>
              </a:extLst>
            </p:cNvPr>
            <p:cNvSpPr/>
            <p:nvPr/>
          </p:nvSpPr>
          <p:spPr>
            <a:xfrm>
              <a:off x="5206250" y="2160725"/>
              <a:ext cx="300" cy="825"/>
            </a:xfrm>
            <a:custGeom>
              <a:avLst/>
              <a:gdLst/>
              <a:ahLst/>
              <a:cxnLst/>
              <a:rect l="l" t="t" r="r" b="b"/>
              <a:pathLst>
                <a:path w="12" h="33" extrusionOk="0">
                  <a:moveTo>
                    <a:pt x="1" y="0"/>
                  </a:moveTo>
                  <a:lnTo>
                    <a:pt x="1" y="11"/>
                  </a:lnTo>
                  <a:lnTo>
                    <a:pt x="1" y="32"/>
                  </a:lnTo>
                  <a:lnTo>
                    <a:pt x="11" y="32"/>
                  </a:lnTo>
                  <a:lnTo>
                    <a:pt x="11" y="0"/>
                  </a:lnTo>
                  <a:close/>
                </a:path>
              </a:pathLst>
            </a:custGeom>
            <a:solidFill>
              <a:srgbClr val="8881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511;p36">
              <a:extLst>
                <a:ext uri="{FF2B5EF4-FFF2-40B4-BE49-F238E27FC236}">
                  <a16:creationId xmlns:a16="http://schemas.microsoft.com/office/drawing/2014/main" id="{4BA7202F-A8D4-B33A-761D-E2512DDE66DA}"/>
                </a:ext>
              </a:extLst>
            </p:cNvPr>
            <p:cNvSpPr/>
            <p:nvPr/>
          </p:nvSpPr>
          <p:spPr>
            <a:xfrm>
              <a:off x="5206525" y="2160725"/>
              <a:ext cx="24900" cy="825"/>
            </a:xfrm>
            <a:custGeom>
              <a:avLst/>
              <a:gdLst/>
              <a:ahLst/>
              <a:cxnLst/>
              <a:rect l="l" t="t" r="r" b="b"/>
              <a:pathLst>
                <a:path w="996" h="33" extrusionOk="0">
                  <a:moveTo>
                    <a:pt x="0" y="0"/>
                  </a:moveTo>
                  <a:lnTo>
                    <a:pt x="0" y="32"/>
                  </a:lnTo>
                  <a:lnTo>
                    <a:pt x="995" y="32"/>
                  </a:lnTo>
                  <a:lnTo>
                    <a:pt x="995" y="11"/>
                  </a:lnTo>
                  <a:lnTo>
                    <a:pt x="0" y="0"/>
                  </a:lnTo>
                  <a:close/>
                </a:path>
              </a:pathLst>
            </a:custGeom>
            <a:solidFill>
              <a:srgbClr val="86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512;p36">
              <a:extLst>
                <a:ext uri="{FF2B5EF4-FFF2-40B4-BE49-F238E27FC236}">
                  <a16:creationId xmlns:a16="http://schemas.microsoft.com/office/drawing/2014/main" id="{3BC6E931-C9B1-35D9-E12F-EC4B7610D9EA}"/>
                </a:ext>
              </a:extLst>
            </p:cNvPr>
            <p:cNvSpPr/>
            <p:nvPr/>
          </p:nvSpPr>
          <p:spPr>
            <a:xfrm>
              <a:off x="5206250" y="2160725"/>
              <a:ext cx="25" cy="300"/>
            </a:xfrm>
            <a:custGeom>
              <a:avLst/>
              <a:gdLst/>
              <a:ahLst/>
              <a:cxnLst/>
              <a:rect l="l" t="t" r="r" b="b"/>
              <a:pathLst>
                <a:path w="1" h="12" extrusionOk="0">
                  <a:moveTo>
                    <a:pt x="1" y="0"/>
                  </a:moveTo>
                  <a:lnTo>
                    <a:pt x="1" y="11"/>
                  </a:lnTo>
                  <a:lnTo>
                    <a:pt x="1" y="11"/>
                  </a:lnTo>
                  <a:lnTo>
                    <a:pt x="1" y="0"/>
                  </a:lnTo>
                  <a:lnTo>
                    <a:pt x="1" y="0"/>
                  </a:lnTo>
                  <a:close/>
                </a:path>
              </a:pathLst>
            </a:custGeom>
            <a:solidFill>
              <a:srgbClr val="8F8B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513;p36">
              <a:extLst>
                <a:ext uri="{FF2B5EF4-FFF2-40B4-BE49-F238E27FC236}">
                  <a16:creationId xmlns:a16="http://schemas.microsoft.com/office/drawing/2014/main" id="{8E80BC19-470A-9B1C-7657-867F8C1A0865}"/>
                </a:ext>
              </a:extLst>
            </p:cNvPr>
            <p:cNvSpPr/>
            <p:nvPr/>
          </p:nvSpPr>
          <p:spPr>
            <a:xfrm>
              <a:off x="5312925" y="2161525"/>
              <a:ext cx="2125" cy="6375"/>
            </a:xfrm>
            <a:custGeom>
              <a:avLst/>
              <a:gdLst/>
              <a:ahLst/>
              <a:cxnLst/>
              <a:rect l="l" t="t" r="r" b="b"/>
              <a:pathLst>
                <a:path w="85" h="255" extrusionOk="0">
                  <a:moveTo>
                    <a:pt x="0" y="0"/>
                  </a:moveTo>
                  <a:cubicBezTo>
                    <a:pt x="21" y="64"/>
                    <a:pt x="42" y="148"/>
                    <a:pt x="64" y="254"/>
                  </a:cubicBezTo>
                  <a:cubicBezTo>
                    <a:pt x="75" y="243"/>
                    <a:pt x="75" y="243"/>
                    <a:pt x="85" y="243"/>
                  </a:cubicBezTo>
                  <a:lnTo>
                    <a:pt x="75" y="0"/>
                  </a:lnTo>
                  <a:close/>
                </a:path>
              </a:pathLst>
            </a:custGeom>
            <a:solidFill>
              <a:srgbClr val="95AA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514;p36">
              <a:extLst>
                <a:ext uri="{FF2B5EF4-FFF2-40B4-BE49-F238E27FC236}">
                  <a16:creationId xmlns:a16="http://schemas.microsoft.com/office/drawing/2014/main" id="{DC4AB9B7-7199-789E-AA08-32EF522E60BA}"/>
                </a:ext>
              </a:extLst>
            </p:cNvPr>
            <p:cNvSpPr/>
            <p:nvPr/>
          </p:nvSpPr>
          <p:spPr>
            <a:xfrm>
              <a:off x="5269775" y="2161525"/>
              <a:ext cx="44750" cy="7950"/>
            </a:xfrm>
            <a:custGeom>
              <a:avLst/>
              <a:gdLst/>
              <a:ahLst/>
              <a:cxnLst/>
              <a:rect l="l" t="t" r="r" b="b"/>
              <a:pathLst>
                <a:path w="1790" h="318" extrusionOk="0">
                  <a:moveTo>
                    <a:pt x="1" y="0"/>
                  </a:moveTo>
                  <a:cubicBezTo>
                    <a:pt x="96" y="116"/>
                    <a:pt x="180" y="222"/>
                    <a:pt x="244" y="318"/>
                  </a:cubicBezTo>
                  <a:cubicBezTo>
                    <a:pt x="805" y="297"/>
                    <a:pt x="1356" y="276"/>
                    <a:pt x="1790" y="254"/>
                  </a:cubicBezTo>
                  <a:cubicBezTo>
                    <a:pt x="1768" y="148"/>
                    <a:pt x="1747" y="64"/>
                    <a:pt x="1726" y="0"/>
                  </a:cubicBezTo>
                  <a:close/>
                </a:path>
              </a:pathLst>
            </a:custGeom>
            <a:solidFill>
              <a:srgbClr val="6E8C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515;p36">
              <a:extLst>
                <a:ext uri="{FF2B5EF4-FFF2-40B4-BE49-F238E27FC236}">
                  <a16:creationId xmlns:a16="http://schemas.microsoft.com/office/drawing/2014/main" id="{42197156-344B-34FE-80D0-E8173B3E1307}"/>
                </a:ext>
              </a:extLst>
            </p:cNvPr>
            <p:cNvSpPr/>
            <p:nvPr/>
          </p:nvSpPr>
          <p:spPr>
            <a:xfrm>
              <a:off x="5244375" y="2161525"/>
              <a:ext cx="31500" cy="8500"/>
            </a:xfrm>
            <a:custGeom>
              <a:avLst/>
              <a:gdLst/>
              <a:ahLst/>
              <a:cxnLst/>
              <a:rect l="l" t="t" r="r" b="b"/>
              <a:pathLst>
                <a:path w="1260" h="340" extrusionOk="0">
                  <a:moveTo>
                    <a:pt x="0" y="0"/>
                  </a:moveTo>
                  <a:lnTo>
                    <a:pt x="0" y="339"/>
                  </a:lnTo>
                  <a:cubicBezTo>
                    <a:pt x="392" y="339"/>
                    <a:pt x="826" y="328"/>
                    <a:pt x="1260" y="318"/>
                  </a:cubicBezTo>
                  <a:cubicBezTo>
                    <a:pt x="1196" y="222"/>
                    <a:pt x="1112" y="116"/>
                    <a:pt x="1017" y="0"/>
                  </a:cubicBezTo>
                  <a:close/>
                </a:path>
              </a:pathLst>
            </a:custGeom>
            <a:solidFill>
              <a:srgbClr val="6E8C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516;p36">
              <a:extLst>
                <a:ext uri="{FF2B5EF4-FFF2-40B4-BE49-F238E27FC236}">
                  <a16:creationId xmlns:a16="http://schemas.microsoft.com/office/drawing/2014/main" id="{3A4397B2-BB32-8D3B-C015-76D149E03D66}"/>
                </a:ext>
              </a:extLst>
            </p:cNvPr>
            <p:cNvSpPr/>
            <p:nvPr/>
          </p:nvSpPr>
          <p:spPr>
            <a:xfrm>
              <a:off x="5244375" y="2161000"/>
              <a:ext cx="70425" cy="550"/>
            </a:xfrm>
            <a:custGeom>
              <a:avLst/>
              <a:gdLst/>
              <a:ahLst/>
              <a:cxnLst/>
              <a:rect l="l" t="t" r="r" b="b"/>
              <a:pathLst>
                <a:path w="2817" h="22" extrusionOk="0">
                  <a:moveTo>
                    <a:pt x="0" y="0"/>
                  </a:moveTo>
                  <a:lnTo>
                    <a:pt x="0" y="21"/>
                  </a:lnTo>
                  <a:lnTo>
                    <a:pt x="2817" y="21"/>
                  </a:lnTo>
                  <a:lnTo>
                    <a:pt x="0" y="0"/>
                  </a:lnTo>
                  <a:close/>
                </a:path>
              </a:pathLst>
            </a:custGeom>
            <a:solidFill>
              <a:srgbClr val="86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517;p36">
              <a:extLst>
                <a:ext uri="{FF2B5EF4-FFF2-40B4-BE49-F238E27FC236}">
                  <a16:creationId xmlns:a16="http://schemas.microsoft.com/office/drawing/2014/main" id="{80875A27-8D9A-25F6-7DE3-18CBA694793F}"/>
                </a:ext>
              </a:extLst>
            </p:cNvPr>
            <p:cNvSpPr/>
            <p:nvPr/>
          </p:nvSpPr>
          <p:spPr>
            <a:xfrm>
              <a:off x="5233250" y="2161775"/>
              <a:ext cx="9275" cy="8500"/>
            </a:xfrm>
            <a:custGeom>
              <a:avLst/>
              <a:gdLst/>
              <a:ahLst/>
              <a:cxnLst/>
              <a:rect l="l" t="t" r="r" b="b"/>
              <a:pathLst>
                <a:path w="371" h="340" extrusionOk="0">
                  <a:moveTo>
                    <a:pt x="1" y="0"/>
                  </a:moveTo>
                  <a:lnTo>
                    <a:pt x="1" y="339"/>
                  </a:lnTo>
                  <a:cubicBezTo>
                    <a:pt x="117" y="339"/>
                    <a:pt x="244" y="329"/>
                    <a:pt x="371" y="329"/>
                  </a:cubicBezTo>
                  <a:lnTo>
                    <a:pt x="371" y="22"/>
                  </a:lnTo>
                  <a:lnTo>
                    <a:pt x="1" y="0"/>
                  </a:lnTo>
                  <a:close/>
                </a:path>
              </a:pathLst>
            </a:custGeom>
            <a:solidFill>
              <a:srgbClr val="6E8C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518;p36">
              <a:extLst>
                <a:ext uri="{FF2B5EF4-FFF2-40B4-BE49-F238E27FC236}">
                  <a16:creationId xmlns:a16="http://schemas.microsoft.com/office/drawing/2014/main" id="{1418DF56-144B-BE2C-4E81-92037D17C110}"/>
                </a:ext>
              </a:extLst>
            </p:cNvPr>
            <p:cNvSpPr/>
            <p:nvPr/>
          </p:nvSpPr>
          <p:spPr>
            <a:xfrm>
              <a:off x="5231400" y="2161000"/>
              <a:ext cx="13000" cy="9275"/>
            </a:xfrm>
            <a:custGeom>
              <a:avLst/>
              <a:gdLst/>
              <a:ahLst/>
              <a:cxnLst/>
              <a:rect l="l" t="t" r="r" b="b"/>
              <a:pathLst>
                <a:path w="520" h="371" extrusionOk="0">
                  <a:moveTo>
                    <a:pt x="0" y="0"/>
                  </a:moveTo>
                  <a:lnTo>
                    <a:pt x="0" y="21"/>
                  </a:lnTo>
                  <a:lnTo>
                    <a:pt x="0" y="370"/>
                  </a:lnTo>
                  <a:lnTo>
                    <a:pt x="75" y="370"/>
                  </a:lnTo>
                  <a:lnTo>
                    <a:pt x="75" y="31"/>
                  </a:lnTo>
                  <a:lnTo>
                    <a:pt x="445" y="53"/>
                  </a:lnTo>
                  <a:lnTo>
                    <a:pt x="445" y="360"/>
                  </a:lnTo>
                  <a:lnTo>
                    <a:pt x="519" y="360"/>
                  </a:lnTo>
                  <a:lnTo>
                    <a:pt x="519" y="21"/>
                  </a:lnTo>
                  <a:lnTo>
                    <a:pt x="519" y="0"/>
                  </a:lnTo>
                  <a:close/>
                </a:path>
              </a:pathLst>
            </a:custGeom>
            <a:solidFill>
              <a:srgbClr val="6483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519;p36">
              <a:extLst>
                <a:ext uri="{FF2B5EF4-FFF2-40B4-BE49-F238E27FC236}">
                  <a16:creationId xmlns:a16="http://schemas.microsoft.com/office/drawing/2014/main" id="{6683FAD8-27C2-2A16-3A2C-DF7DF22F44E2}"/>
                </a:ext>
              </a:extLst>
            </p:cNvPr>
            <p:cNvSpPr/>
            <p:nvPr/>
          </p:nvSpPr>
          <p:spPr>
            <a:xfrm>
              <a:off x="5328550" y="2448700"/>
              <a:ext cx="25675" cy="16700"/>
            </a:xfrm>
            <a:custGeom>
              <a:avLst/>
              <a:gdLst/>
              <a:ahLst/>
              <a:cxnLst/>
              <a:rect l="l" t="t" r="r" b="b"/>
              <a:pathLst>
                <a:path w="1027" h="668" extrusionOk="0">
                  <a:moveTo>
                    <a:pt x="424" y="1"/>
                  </a:moveTo>
                  <a:cubicBezTo>
                    <a:pt x="304" y="1"/>
                    <a:pt x="212" y="11"/>
                    <a:pt x="212" y="11"/>
                  </a:cubicBezTo>
                  <a:lnTo>
                    <a:pt x="0" y="477"/>
                  </a:lnTo>
                  <a:cubicBezTo>
                    <a:pt x="0" y="477"/>
                    <a:pt x="113" y="441"/>
                    <a:pt x="259" y="441"/>
                  </a:cubicBezTo>
                  <a:cubicBezTo>
                    <a:pt x="307" y="441"/>
                    <a:pt x="360" y="445"/>
                    <a:pt x="413" y="455"/>
                  </a:cubicBezTo>
                  <a:cubicBezTo>
                    <a:pt x="635" y="498"/>
                    <a:pt x="784" y="667"/>
                    <a:pt x="784" y="667"/>
                  </a:cubicBezTo>
                  <a:lnTo>
                    <a:pt x="974" y="635"/>
                  </a:lnTo>
                  <a:cubicBezTo>
                    <a:pt x="974" y="635"/>
                    <a:pt x="1027" y="360"/>
                    <a:pt x="974" y="84"/>
                  </a:cubicBezTo>
                  <a:lnTo>
                    <a:pt x="921" y="95"/>
                  </a:lnTo>
                  <a:lnTo>
                    <a:pt x="911" y="180"/>
                  </a:lnTo>
                  <a:lnTo>
                    <a:pt x="878" y="95"/>
                  </a:lnTo>
                  <a:cubicBezTo>
                    <a:pt x="777" y="18"/>
                    <a:pt x="578" y="1"/>
                    <a:pt x="424" y="1"/>
                  </a:cubicBezTo>
                  <a:close/>
                </a:path>
              </a:pathLst>
            </a:custGeom>
            <a:solidFill>
              <a:srgbClr val="FCF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520;p36">
              <a:extLst>
                <a:ext uri="{FF2B5EF4-FFF2-40B4-BE49-F238E27FC236}">
                  <a16:creationId xmlns:a16="http://schemas.microsoft.com/office/drawing/2014/main" id="{5F171741-0ED0-E0B1-6EF3-F164B2F08AA6}"/>
                </a:ext>
              </a:extLst>
            </p:cNvPr>
            <p:cNvSpPr/>
            <p:nvPr/>
          </p:nvSpPr>
          <p:spPr>
            <a:xfrm>
              <a:off x="5331450" y="2452650"/>
              <a:ext cx="22775" cy="14575"/>
            </a:xfrm>
            <a:custGeom>
              <a:avLst/>
              <a:gdLst/>
              <a:ahLst/>
              <a:cxnLst/>
              <a:rect l="l" t="t" r="r" b="b"/>
              <a:pathLst>
                <a:path w="911" h="583" extrusionOk="0">
                  <a:moveTo>
                    <a:pt x="868" y="1"/>
                  </a:moveTo>
                  <a:cubicBezTo>
                    <a:pt x="877" y="272"/>
                    <a:pt x="806" y="435"/>
                    <a:pt x="722" y="435"/>
                  </a:cubicBezTo>
                  <a:cubicBezTo>
                    <a:pt x="704" y="435"/>
                    <a:pt x="686" y="428"/>
                    <a:pt x="668" y="413"/>
                  </a:cubicBezTo>
                  <a:cubicBezTo>
                    <a:pt x="576" y="340"/>
                    <a:pt x="349" y="259"/>
                    <a:pt x="201" y="259"/>
                  </a:cubicBezTo>
                  <a:cubicBezTo>
                    <a:pt x="178" y="259"/>
                    <a:pt x="157" y="261"/>
                    <a:pt x="138" y="265"/>
                  </a:cubicBezTo>
                  <a:cubicBezTo>
                    <a:pt x="0" y="297"/>
                    <a:pt x="604" y="583"/>
                    <a:pt x="604" y="583"/>
                  </a:cubicBezTo>
                  <a:lnTo>
                    <a:pt x="858" y="477"/>
                  </a:lnTo>
                  <a:cubicBezTo>
                    <a:pt x="858" y="477"/>
                    <a:pt x="911" y="297"/>
                    <a:pt x="868" y="1"/>
                  </a:cubicBezTo>
                  <a:close/>
                </a:path>
              </a:pathLst>
            </a:custGeom>
            <a:solidFill>
              <a:srgbClr val="F2F4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521;p36">
              <a:extLst>
                <a:ext uri="{FF2B5EF4-FFF2-40B4-BE49-F238E27FC236}">
                  <a16:creationId xmlns:a16="http://schemas.microsoft.com/office/drawing/2014/main" id="{F40D4F13-EF71-C096-7CD2-1154D5BE9795}"/>
                </a:ext>
              </a:extLst>
            </p:cNvPr>
            <p:cNvSpPr/>
            <p:nvPr/>
          </p:nvSpPr>
          <p:spPr>
            <a:xfrm>
              <a:off x="5317425" y="2474675"/>
              <a:ext cx="39200" cy="3150"/>
            </a:xfrm>
            <a:custGeom>
              <a:avLst/>
              <a:gdLst/>
              <a:ahLst/>
              <a:cxnLst/>
              <a:rect l="l" t="t" r="r" b="b"/>
              <a:pathLst>
                <a:path w="1568" h="126" extrusionOk="0">
                  <a:moveTo>
                    <a:pt x="451" y="1"/>
                  </a:moveTo>
                  <a:cubicBezTo>
                    <a:pt x="234" y="1"/>
                    <a:pt x="67" y="5"/>
                    <a:pt x="53" y="19"/>
                  </a:cubicBezTo>
                  <a:cubicBezTo>
                    <a:pt x="1" y="62"/>
                    <a:pt x="11" y="125"/>
                    <a:pt x="11" y="125"/>
                  </a:cubicBezTo>
                  <a:lnTo>
                    <a:pt x="1546" y="115"/>
                  </a:lnTo>
                  <a:cubicBezTo>
                    <a:pt x="1546" y="115"/>
                    <a:pt x="1567" y="52"/>
                    <a:pt x="1514" y="19"/>
                  </a:cubicBezTo>
                  <a:cubicBezTo>
                    <a:pt x="1514" y="19"/>
                    <a:pt x="884" y="1"/>
                    <a:pt x="451" y="1"/>
                  </a:cubicBezTo>
                  <a:close/>
                </a:path>
              </a:pathLst>
            </a:custGeom>
            <a:solidFill>
              <a:srgbClr val="FCF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522;p36">
              <a:extLst>
                <a:ext uri="{FF2B5EF4-FFF2-40B4-BE49-F238E27FC236}">
                  <a16:creationId xmlns:a16="http://schemas.microsoft.com/office/drawing/2014/main" id="{FF728072-9B8F-601C-BAE6-39A483B9D07B}"/>
                </a:ext>
              </a:extLst>
            </p:cNvPr>
            <p:cNvSpPr/>
            <p:nvPr/>
          </p:nvSpPr>
          <p:spPr>
            <a:xfrm>
              <a:off x="5318750" y="2459250"/>
              <a:ext cx="36550" cy="15925"/>
            </a:xfrm>
            <a:custGeom>
              <a:avLst/>
              <a:gdLst/>
              <a:ahLst/>
              <a:cxnLst/>
              <a:rect l="l" t="t" r="r" b="b"/>
              <a:pathLst>
                <a:path w="1462" h="637" extrusionOk="0">
                  <a:moveTo>
                    <a:pt x="674" y="1"/>
                  </a:moveTo>
                  <a:cubicBezTo>
                    <a:pt x="397" y="1"/>
                    <a:pt x="92" y="119"/>
                    <a:pt x="0" y="636"/>
                  </a:cubicBezTo>
                  <a:lnTo>
                    <a:pt x="1461" y="636"/>
                  </a:lnTo>
                  <a:lnTo>
                    <a:pt x="1366" y="213"/>
                  </a:lnTo>
                  <a:lnTo>
                    <a:pt x="1176" y="245"/>
                  </a:lnTo>
                  <a:cubicBezTo>
                    <a:pt x="1176" y="245"/>
                    <a:pt x="995" y="12"/>
                    <a:pt x="710" y="1"/>
                  </a:cubicBezTo>
                  <a:cubicBezTo>
                    <a:pt x="698" y="1"/>
                    <a:pt x="686" y="1"/>
                    <a:pt x="674" y="1"/>
                  </a:cubicBezTo>
                  <a:close/>
                </a:path>
              </a:pathLst>
            </a:custGeom>
            <a:solidFill>
              <a:srgbClr val="9F51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523;p36">
              <a:extLst>
                <a:ext uri="{FF2B5EF4-FFF2-40B4-BE49-F238E27FC236}">
                  <a16:creationId xmlns:a16="http://schemas.microsoft.com/office/drawing/2014/main" id="{44D2263A-E06F-F66B-F60A-877B7F0F8581}"/>
                </a:ext>
              </a:extLst>
            </p:cNvPr>
            <p:cNvSpPr/>
            <p:nvPr/>
          </p:nvSpPr>
          <p:spPr>
            <a:xfrm>
              <a:off x="5324025" y="2464550"/>
              <a:ext cx="31550" cy="11150"/>
            </a:xfrm>
            <a:custGeom>
              <a:avLst/>
              <a:gdLst/>
              <a:ahLst/>
              <a:cxnLst/>
              <a:rect l="l" t="t" r="r" b="b"/>
              <a:pathLst>
                <a:path w="1262" h="446" extrusionOk="0">
                  <a:moveTo>
                    <a:pt x="1155" y="1"/>
                  </a:moveTo>
                  <a:lnTo>
                    <a:pt x="965" y="33"/>
                  </a:lnTo>
                  <a:lnTo>
                    <a:pt x="986" y="54"/>
                  </a:lnTo>
                  <a:cubicBezTo>
                    <a:pt x="1059" y="160"/>
                    <a:pt x="1007" y="308"/>
                    <a:pt x="890" y="351"/>
                  </a:cubicBezTo>
                  <a:cubicBezTo>
                    <a:pt x="774" y="403"/>
                    <a:pt x="626" y="403"/>
                    <a:pt x="499" y="414"/>
                  </a:cubicBezTo>
                  <a:cubicBezTo>
                    <a:pt x="287" y="414"/>
                    <a:pt x="1" y="424"/>
                    <a:pt x="1" y="424"/>
                  </a:cubicBezTo>
                  <a:lnTo>
                    <a:pt x="1017" y="446"/>
                  </a:lnTo>
                  <a:lnTo>
                    <a:pt x="1250" y="424"/>
                  </a:lnTo>
                  <a:cubicBezTo>
                    <a:pt x="1250" y="424"/>
                    <a:pt x="1261" y="181"/>
                    <a:pt x="1155" y="1"/>
                  </a:cubicBezTo>
                  <a:close/>
                </a:path>
              </a:pathLst>
            </a:custGeom>
            <a:solidFill>
              <a:srgbClr val="8241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524;p36">
              <a:extLst>
                <a:ext uri="{FF2B5EF4-FFF2-40B4-BE49-F238E27FC236}">
                  <a16:creationId xmlns:a16="http://schemas.microsoft.com/office/drawing/2014/main" id="{74AFB5B4-98EA-76D8-70AA-7FDF08124EA3}"/>
                </a:ext>
              </a:extLst>
            </p:cNvPr>
            <p:cNvSpPr/>
            <p:nvPr/>
          </p:nvSpPr>
          <p:spPr>
            <a:xfrm>
              <a:off x="5322725" y="2461125"/>
              <a:ext cx="12725" cy="8500"/>
            </a:xfrm>
            <a:custGeom>
              <a:avLst/>
              <a:gdLst/>
              <a:ahLst/>
              <a:cxnLst/>
              <a:rect l="l" t="t" r="r" b="b"/>
              <a:pathLst>
                <a:path w="509" h="340" extrusionOk="0">
                  <a:moveTo>
                    <a:pt x="360" y="1"/>
                  </a:moveTo>
                  <a:cubicBezTo>
                    <a:pt x="116" y="32"/>
                    <a:pt x="21" y="180"/>
                    <a:pt x="0" y="297"/>
                  </a:cubicBezTo>
                  <a:cubicBezTo>
                    <a:pt x="0" y="329"/>
                    <a:pt x="10" y="340"/>
                    <a:pt x="43" y="340"/>
                  </a:cubicBezTo>
                  <a:cubicBezTo>
                    <a:pt x="116" y="340"/>
                    <a:pt x="286" y="244"/>
                    <a:pt x="360" y="180"/>
                  </a:cubicBezTo>
                  <a:cubicBezTo>
                    <a:pt x="466" y="96"/>
                    <a:pt x="508" y="1"/>
                    <a:pt x="403" y="1"/>
                  </a:cubicBezTo>
                  <a:close/>
                </a:path>
              </a:pathLst>
            </a:custGeom>
            <a:solidFill>
              <a:srgbClr val="AE6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525;p36">
              <a:extLst>
                <a:ext uri="{FF2B5EF4-FFF2-40B4-BE49-F238E27FC236}">
                  <a16:creationId xmlns:a16="http://schemas.microsoft.com/office/drawing/2014/main" id="{66FC4D7E-6147-77F1-2423-DAAC2E57F2B7}"/>
                </a:ext>
              </a:extLst>
            </p:cNvPr>
            <p:cNvSpPr/>
            <p:nvPr/>
          </p:nvSpPr>
          <p:spPr>
            <a:xfrm>
              <a:off x="5122875" y="2179775"/>
              <a:ext cx="16175" cy="298325"/>
            </a:xfrm>
            <a:custGeom>
              <a:avLst/>
              <a:gdLst/>
              <a:ahLst/>
              <a:cxnLst/>
              <a:rect l="l" t="t" r="r" b="b"/>
              <a:pathLst>
                <a:path w="647" h="11933" extrusionOk="0">
                  <a:moveTo>
                    <a:pt x="170" y="0"/>
                  </a:moveTo>
                  <a:lnTo>
                    <a:pt x="1" y="11932"/>
                  </a:lnTo>
                  <a:lnTo>
                    <a:pt x="170" y="11932"/>
                  </a:lnTo>
                  <a:lnTo>
                    <a:pt x="647" y="0"/>
                  </a:ln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526;p36">
              <a:extLst>
                <a:ext uri="{FF2B5EF4-FFF2-40B4-BE49-F238E27FC236}">
                  <a16:creationId xmlns:a16="http://schemas.microsoft.com/office/drawing/2014/main" id="{64B80FF3-D01F-4A11-F91F-12ADE85730F9}"/>
                </a:ext>
              </a:extLst>
            </p:cNvPr>
            <p:cNvSpPr/>
            <p:nvPr/>
          </p:nvSpPr>
          <p:spPr>
            <a:xfrm>
              <a:off x="4886250" y="2455550"/>
              <a:ext cx="59325" cy="29150"/>
            </a:xfrm>
            <a:custGeom>
              <a:avLst/>
              <a:gdLst/>
              <a:ahLst/>
              <a:cxnLst/>
              <a:rect l="l" t="t" r="r" b="b"/>
              <a:pathLst>
                <a:path w="2373" h="1166" extrusionOk="0">
                  <a:moveTo>
                    <a:pt x="424" y="1"/>
                  </a:moveTo>
                  <a:lnTo>
                    <a:pt x="266" y="65"/>
                  </a:lnTo>
                  <a:lnTo>
                    <a:pt x="329" y="234"/>
                  </a:lnTo>
                  <a:cubicBezTo>
                    <a:pt x="1" y="657"/>
                    <a:pt x="33" y="1144"/>
                    <a:pt x="33" y="1144"/>
                  </a:cubicBezTo>
                  <a:lnTo>
                    <a:pt x="2309" y="1166"/>
                  </a:lnTo>
                  <a:cubicBezTo>
                    <a:pt x="2372" y="901"/>
                    <a:pt x="2045" y="848"/>
                    <a:pt x="1769" y="721"/>
                  </a:cubicBezTo>
                  <a:cubicBezTo>
                    <a:pt x="1494" y="605"/>
                    <a:pt x="1198" y="446"/>
                    <a:pt x="1198" y="446"/>
                  </a:cubicBezTo>
                  <a:lnTo>
                    <a:pt x="1092" y="276"/>
                  </a:lnTo>
                  <a:lnTo>
                    <a:pt x="922" y="213"/>
                  </a:lnTo>
                  <a:lnTo>
                    <a:pt x="711" y="203"/>
                  </a:lnTo>
                  <a:lnTo>
                    <a:pt x="424" y="1"/>
                  </a:lnTo>
                  <a:close/>
                </a:path>
              </a:pathLst>
            </a:custGeom>
            <a:solidFill>
              <a:srgbClr val="78B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527;p36">
              <a:extLst>
                <a:ext uri="{FF2B5EF4-FFF2-40B4-BE49-F238E27FC236}">
                  <a16:creationId xmlns:a16="http://schemas.microsoft.com/office/drawing/2014/main" id="{0E7439E6-DDB2-933F-8459-BAB6C132F41C}"/>
                </a:ext>
              </a:extLst>
            </p:cNvPr>
            <p:cNvSpPr/>
            <p:nvPr/>
          </p:nvSpPr>
          <p:spPr>
            <a:xfrm>
              <a:off x="4901075" y="2453975"/>
              <a:ext cx="35450" cy="25825"/>
            </a:xfrm>
            <a:custGeom>
              <a:avLst/>
              <a:gdLst/>
              <a:ahLst/>
              <a:cxnLst/>
              <a:rect l="l" t="t" r="r" b="b"/>
              <a:pathLst>
                <a:path w="1418" h="1033" extrusionOk="0">
                  <a:moveTo>
                    <a:pt x="1" y="0"/>
                  </a:moveTo>
                  <a:cubicBezTo>
                    <a:pt x="75" y="456"/>
                    <a:pt x="996" y="985"/>
                    <a:pt x="1176" y="1028"/>
                  </a:cubicBezTo>
                  <a:cubicBezTo>
                    <a:pt x="1194" y="1031"/>
                    <a:pt x="1211" y="1032"/>
                    <a:pt x="1226" y="1032"/>
                  </a:cubicBezTo>
                  <a:cubicBezTo>
                    <a:pt x="1377" y="1032"/>
                    <a:pt x="1418" y="904"/>
                    <a:pt x="1292" y="837"/>
                  </a:cubicBezTo>
                  <a:cubicBezTo>
                    <a:pt x="1292" y="837"/>
                    <a:pt x="784" y="604"/>
                    <a:pt x="615" y="393"/>
                  </a:cubicBezTo>
                  <a:cubicBezTo>
                    <a:pt x="445" y="181"/>
                    <a:pt x="456" y="0"/>
                    <a:pt x="456" y="0"/>
                  </a:cubicBez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528;p36">
              <a:extLst>
                <a:ext uri="{FF2B5EF4-FFF2-40B4-BE49-F238E27FC236}">
                  <a16:creationId xmlns:a16="http://schemas.microsoft.com/office/drawing/2014/main" id="{69AE859A-AF76-2238-682B-7796538F568B}"/>
                </a:ext>
              </a:extLst>
            </p:cNvPr>
            <p:cNvSpPr/>
            <p:nvPr/>
          </p:nvSpPr>
          <p:spPr>
            <a:xfrm>
              <a:off x="4886000" y="2484150"/>
              <a:ext cx="58800" cy="3475"/>
            </a:xfrm>
            <a:custGeom>
              <a:avLst/>
              <a:gdLst/>
              <a:ahLst/>
              <a:cxnLst/>
              <a:rect l="l" t="t" r="r" b="b"/>
              <a:pathLst>
                <a:path w="2352" h="139" extrusionOk="0">
                  <a:moveTo>
                    <a:pt x="43" y="0"/>
                  </a:moveTo>
                  <a:cubicBezTo>
                    <a:pt x="1" y="0"/>
                    <a:pt x="11" y="96"/>
                    <a:pt x="11" y="96"/>
                  </a:cubicBezTo>
                  <a:lnTo>
                    <a:pt x="2351" y="138"/>
                  </a:lnTo>
                  <a:cubicBezTo>
                    <a:pt x="2351" y="75"/>
                    <a:pt x="2319" y="0"/>
                    <a:pt x="2319" y="0"/>
                  </a:cubicBez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529;p36">
              <a:extLst>
                <a:ext uri="{FF2B5EF4-FFF2-40B4-BE49-F238E27FC236}">
                  <a16:creationId xmlns:a16="http://schemas.microsoft.com/office/drawing/2014/main" id="{39608A42-3AA6-A4B9-C780-E785EF6F6BCB}"/>
                </a:ext>
              </a:extLst>
            </p:cNvPr>
            <p:cNvSpPr/>
            <p:nvPr/>
          </p:nvSpPr>
          <p:spPr>
            <a:xfrm>
              <a:off x="4961425" y="2455550"/>
              <a:ext cx="59325" cy="29150"/>
            </a:xfrm>
            <a:custGeom>
              <a:avLst/>
              <a:gdLst/>
              <a:ahLst/>
              <a:cxnLst/>
              <a:rect l="l" t="t" r="r" b="b"/>
              <a:pathLst>
                <a:path w="2373" h="1166" extrusionOk="0">
                  <a:moveTo>
                    <a:pt x="435" y="1"/>
                  </a:moveTo>
                  <a:lnTo>
                    <a:pt x="266" y="65"/>
                  </a:lnTo>
                  <a:lnTo>
                    <a:pt x="329" y="234"/>
                  </a:lnTo>
                  <a:cubicBezTo>
                    <a:pt x="1" y="657"/>
                    <a:pt x="33" y="1144"/>
                    <a:pt x="33" y="1144"/>
                  </a:cubicBezTo>
                  <a:lnTo>
                    <a:pt x="2309" y="1166"/>
                  </a:lnTo>
                  <a:cubicBezTo>
                    <a:pt x="2372" y="901"/>
                    <a:pt x="2054" y="848"/>
                    <a:pt x="1769" y="721"/>
                  </a:cubicBezTo>
                  <a:cubicBezTo>
                    <a:pt x="1494" y="605"/>
                    <a:pt x="1207" y="446"/>
                    <a:pt x="1207" y="446"/>
                  </a:cubicBezTo>
                  <a:lnTo>
                    <a:pt x="1091" y="276"/>
                  </a:lnTo>
                  <a:lnTo>
                    <a:pt x="932" y="213"/>
                  </a:lnTo>
                  <a:lnTo>
                    <a:pt x="710" y="203"/>
                  </a:lnTo>
                  <a:lnTo>
                    <a:pt x="435" y="1"/>
                  </a:lnTo>
                  <a:close/>
                </a:path>
              </a:pathLst>
            </a:custGeom>
            <a:solidFill>
              <a:srgbClr val="78B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530;p36">
              <a:extLst>
                <a:ext uri="{FF2B5EF4-FFF2-40B4-BE49-F238E27FC236}">
                  <a16:creationId xmlns:a16="http://schemas.microsoft.com/office/drawing/2014/main" id="{154CD942-860B-54E7-ED09-720FA05DED4C}"/>
                </a:ext>
              </a:extLst>
            </p:cNvPr>
            <p:cNvSpPr/>
            <p:nvPr/>
          </p:nvSpPr>
          <p:spPr>
            <a:xfrm>
              <a:off x="4976250" y="2453975"/>
              <a:ext cx="35675" cy="25825"/>
            </a:xfrm>
            <a:custGeom>
              <a:avLst/>
              <a:gdLst/>
              <a:ahLst/>
              <a:cxnLst/>
              <a:rect l="l" t="t" r="r" b="b"/>
              <a:pathLst>
                <a:path w="1427" h="1033" extrusionOk="0">
                  <a:moveTo>
                    <a:pt x="0" y="0"/>
                  </a:moveTo>
                  <a:cubicBezTo>
                    <a:pt x="75" y="456"/>
                    <a:pt x="1007" y="985"/>
                    <a:pt x="1186" y="1028"/>
                  </a:cubicBezTo>
                  <a:cubicBezTo>
                    <a:pt x="1203" y="1031"/>
                    <a:pt x="1219" y="1032"/>
                    <a:pt x="1234" y="1032"/>
                  </a:cubicBezTo>
                  <a:cubicBezTo>
                    <a:pt x="1378" y="1032"/>
                    <a:pt x="1426" y="904"/>
                    <a:pt x="1292" y="837"/>
                  </a:cubicBezTo>
                  <a:cubicBezTo>
                    <a:pt x="1292" y="837"/>
                    <a:pt x="795" y="604"/>
                    <a:pt x="626" y="393"/>
                  </a:cubicBezTo>
                  <a:cubicBezTo>
                    <a:pt x="445" y="181"/>
                    <a:pt x="466" y="0"/>
                    <a:pt x="466" y="0"/>
                  </a:cubicBez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531;p36">
              <a:extLst>
                <a:ext uri="{FF2B5EF4-FFF2-40B4-BE49-F238E27FC236}">
                  <a16:creationId xmlns:a16="http://schemas.microsoft.com/office/drawing/2014/main" id="{6C03F4B3-E17F-456D-1EFB-2A8D12A84198}"/>
                </a:ext>
              </a:extLst>
            </p:cNvPr>
            <p:cNvSpPr/>
            <p:nvPr/>
          </p:nvSpPr>
          <p:spPr>
            <a:xfrm>
              <a:off x="4961175" y="2484150"/>
              <a:ext cx="58775" cy="3475"/>
            </a:xfrm>
            <a:custGeom>
              <a:avLst/>
              <a:gdLst/>
              <a:ahLst/>
              <a:cxnLst/>
              <a:rect l="l" t="t" r="r" b="b"/>
              <a:pathLst>
                <a:path w="2351" h="139" extrusionOk="0">
                  <a:moveTo>
                    <a:pt x="43" y="0"/>
                  </a:moveTo>
                  <a:cubicBezTo>
                    <a:pt x="0" y="0"/>
                    <a:pt x="11" y="96"/>
                    <a:pt x="11" y="96"/>
                  </a:cubicBezTo>
                  <a:lnTo>
                    <a:pt x="2351" y="138"/>
                  </a:lnTo>
                  <a:cubicBezTo>
                    <a:pt x="2351" y="75"/>
                    <a:pt x="2330" y="0"/>
                    <a:pt x="2330" y="0"/>
                  </a:cubicBez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532;p36">
              <a:extLst>
                <a:ext uri="{FF2B5EF4-FFF2-40B4-BE49-F238E27FC236}">
                  <a16:creationId xmlns:a16="http://schemas.microsoft.com/office/drawing/2014/main" id="{7EEC4A73-BE94-BCD3-70E7-3B09AF72F19D}"/>
                </a:ext>
              </a:extLst>
            </p:cNvPr>
            <p:cNvSpPr/>
            <p:nvPr/>
          </p:nvSpPr>
          <p:spPr>
            <a:xfrm>
              <a:off x="4867475" y="2176775"/>
              <a:ext cx="147975" cy="285175"/>
            </a:xfrm>
            <a:custGeom>
              <a:avLst/>
              <a:gdLst/>
              <a:ahLst/>
              <a:cxnLst/>
              <a:rect l="l" t="t" r="r" b="b"/>
              <a:pathLst>
                <a:path w="5919" h="11407" extrusionOk="0">
                  <a:moveTo>
                    <a:pt x="4851" y="1"/>
                  </a:moveTo>
                  <a:cubicBezTo>
                    <a:pt x="3731" y="1"/>
                    <a:pt x="2012" y="565"/>
                    <a:pt x="2012" y="565"/>
                  </a:cubicBezTo>
                  <a:cubicBezTo>
                    <a:pt x="1" y="4324"/>
                    <a:pt x="392" y="10295"/>
                    <a:pt x="615" y="11406"/>
                  </a:cubicBezTo>
                  <a:lnTo>
                    <a:pt x="5791" y="11406"/>
                  </a:lnTo>
                  <a:cubicBezTo>
                    <a:pt x="5791" y="11406"/>
                    <a:pt x="5918" y="1539"/>
                    <a:pt x="5791" y="459"/>
                  </a:cubicBezTo>
                  <a:cubicBezTo>
                    <a:pt x="5748" y="118"/>
                    <a:pt x="5362" y="1"/>
                    <a:pt x="4851" y="1"/>
                  </a:cubicBezTo>
                  <a:close/>
                </a:path>
              </a:pathLst>
            </a:custGeom>
            <a:solidFill>
              <a:srgbClr val="839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533;p36">
              <a:extLst>
                <a:ext uri="{FF2B5EF4-FFF2-40B4-BE49-F238E27FC236}">
                  <a16:creationId xmlns:a16="http://schemas.microsoft.com/office/drawing/2014/main" id="{A067879A-71EA-7010-9AD4-877525E71267}"/>
                </a:ext>
              </a:extLst>
            </p:cNvPr>
            <p:cNvSpPr/>
            <p:nvPr/>
          </p:nvSpPr>
          <p:spPr>
            <a:xfrm>
              <a:off x="4906900" y="2184125"/>
              <a:ext cx="105900" cy="34975"/>
            </a:xfrm>
            <a:custGeom>
              <a:avLst/>
              <a:gdLst/>
              <a:ahLst/>
              <a:cxnLst/>
              <a:rect l="l" t="t" r="r" b="b"/>
              <a:pathLst>
                <a:path w="4236" h="1399" extrusionOk="0">
                  <a:moveTo>
                    <a:pt x="932" y="1"/>
                  </a:moveTo>
                  <a:cubicBezTo>
                    <a:pt x="890" y="1"/>
                    <a:pt x="855" y="3"/>
                    <a:pt x="826" y="7"/>
                  </a:cubicBezTo>
                  <a:cubicBezTo>
                    <a:pt x="318" y="80"/>
                    <a:pt x="1" y="1214"/>
                    <a:pt x="1" y="1214"/>
                  </a:cubicBezTo>
                  <a:cubicBezTo>
                    <a:pt x="1" y="1214"/>
                    <a:pt x="748" y="1399"/>
                    <a:pt x="1662" y="1399"/>
                  </a:cubicBezTo>
                  <a:cubicBezTo>
                    <a:pt x="2536" y="1399"/>
                    <a:pt x="3563" y="1230"/>
                    <a:pt x="4235" y="567"/>
                  </a:cubicBezTo>
                  <a:cubicBezTo>
                    <a:pt x="4235" y="567"/>
                    <a:pt x="1647" y="1"/>
                    <a:pt x="932" y="1"/>
                  </a:cubicBezTo>
                  <a:close/>
                </a:path>
              </a:pathLst>
            </a:custGeom>
            <a:solidFill>
              <a:srgbClr val="658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534;p36">
              <a:extLst>
                <a:ext uri="{FF2B5EF4-FFF2-40B4-BE49-F238E27FC236}">
                  <a16:creationId xmlns:a16="http://schemas.microsoft.com/office/drawing/2014/main" id="{0EF9A30F-1565-5D15-3DA8-3DC70D610B0A}"/>
                </a:ext>
              </a:extLst>
            </p:cNvPr>
            <p:cNvSpPr/>
            <p:nvPr/>
          </p:nvSpPr>
          <p:spPr>
            <a:xfrm>
              <a:off x="5112825" y="2161000"/>
              <a:ext cx="54550" cy="23475"/>
            </a:xfrm>
            <a:custGeom>
              <a:avLst/>
              <a:gdLst/>
              <a:ahLst/>
              <a:cxnLst/>
              <a:rect l="l" t="t" r="r" b="b"/>
              <a:pathLst>
                <a:path w="2182" h="939" extrusionOk="0">
                  <a:moveTo>
                    <a:pt x="1251" y="9"/>
                  </a:moveTo>
                  <a:cubicBezTo>
                    <a:pt x="1247" y="9"/>
                    <a:pt x="1243" y="10"/>
                    <a:pt x="1239" y="10"/>
                  </a:cubicBezTo>
                  <a:cubicBezTo>
                    <a:pt x="964" y="53"/>
                    <a:pt x="636" y="0"/>
                    <a:pt x="435" y="318"/>
                  </a:cubicBezTo>
                  <a:lnTo>
                    <a:pt x="0" y="529"/>
                  </a:lnTo>
                  <a:lnTo>
                    <a:pt x="435" y="784"/>
                  </a:lnTo>
                  <a:cubicBezTo>
                    <a:pt x="435" y="784"/>
                    <a:pt x="934" y="938"/>
                    <a:pt x="1273" y="938"/>
                  </a:cubicBezTo>
                  <a:cubicBezTo>
                    <a:pt x="1350" y="938"/>
                    <a:pt x="1419" y="930"/>
                    <a:pt x="1472" y="911"/>
                  </a:cubicBezTo>
                  <a:cubicBezTo>
                    <a:pt x="1758" y="805"/>
                    <a:pt x="1917" y="572"/>
                    <a:pt x="1917" y="572"/>
                  </a:cubicBezTo>
                  <a:cubicBezTo>
                    <a:pt x="2181" y="518"/>
                    <a:pt x="2108" y="360"/>
                    <a:pt x="1917" y="318"/>
                  </a:cubicBezTo>
                  <a:cubicBezTo>
                    <a:pt x="1850" y="307"/>
                    <a:pt x="1725" y="303"/>
                    <a:pt x="1589" y="303"/>
                  </a:cubicBezTo>
                  <a:cubicBezTo>
                    <a:pt x="1368" y="303"/>
                    <a:pt x="1116" y="313"/>
                    <a:pt x="1028" y="316"/>
                  </a:cubicBezTo>
                  <a:lnTo>
                    <a:pt x="1028" y="316"/>
                  </a:lnTo>
                  <a:cubicBezTo>
                    <a:pt x="1168" y="304"/>
                    <a:pt x="1254" y="215"/>
                    <a:pt x="1313" y="127"/>
                  </a:cubicBezTo>
                  <a:cubicBezTo>
                    <a:pt x="1353" y="77"/>
                    <a:pt x="1309" y="9"/>
                    <a:pt x="1251" y="9"/>
                  </a:cubicBezTo>
                  <a:close/>
                </a:path>
              </a:pathLst>
            </a:custGeom>
            <a:solidFill>
              <a:srgbClr val="E28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535;p36">
              <a:extLst>
                <a:ext uri="{FF2B5EF4-FFF2-40B4-BE49-F238E27FC236}">
                  <a16:creationId xmlns:a16="http://schemas.microsoft.com/office/drawing/2014/main" id="{63FC34D6-B1B1-598C-CE70-A05481BF9F15}"/>
                </a:ext>
              </a:extLst>
            </p:cNvPr>
            <p:cNvSpPr/>
            <p:nvPr/>
          </p:nvSpPr>
          <p:spPr>
            <a:xfrm>
              <a:off x="5007175" y="2140750"/>
              <a:ext cx="116525" cy="39850"/>
            </a:xfrm>
            <a:custGeom>
              <a:avLst/>
              <a:gdLst/>
              <a:ahLst/>
              <a:cxnLst/>
              <a:rect l="l" t="t" r="r" b="b"/>
              <a:pathLst>
                <a:path w="4661" h="1594" extrusionOk="0">
                  <a:moveTo>
                    <a:pt x="1671" y="0"/>
                  </a:moveTo>
                  <a:cubicBezTo>
                    <a:pt x="1610" y="0"/>
                    <a:pt x="1552" y="5"/>
                    <a:pt x="1495" y="16"/>
                  </a:cubicBezTo>
                  <a:cubicBezTo>
                    <a:pt x="1495" y="16"/>
                    <a:pt x="1490" y="16"/>
                    <a:pt x="1480" y="16"/>
                  </a:cubicBezTo>
                  <a:cubicBezTo>
                    <a:pt x="1323" y="16"/>
                    <a:pt x="0" y="34"/>
                    <a:pt x="479" y="672"/>
                  </a:cubicBezTo>
                  <a:cubicBezTo>
                    <a:pt x="998" y="1361"/>
                    <a:pt x="4661" y="1594"/>
                    <a:pt x="4661" y="1594"/>
                  </a:cubicBezTo>
                  <a:lnTo>
                    <a:pt x="4661" y="1128"/>
                  </a:lnTo>
                  <a:cubicBezTo>
                    <a:pt x="3712" y="979"/>
                    <a:pt x="2523" y="0"/>
                    <a:pt x="1671" y="0"/>
                  </a:cubicBezTo>
                  <a:close/>
                </a:path>
              </a:pathLst>
            </a:custGeom>
            <a:solidFill>
              <a:srgbClr val="9146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536;p36">
              <a:extLst>
                <a:ext uri="{FF2B5EF4-FFF2-40B4-BE49-F238E27FC236}">
                  <a16:creationId xmlns:a16="http://schemas.microsoft.com/office/drawing/2014/main" id="{58CDB982-159F-279E-CE81-10BC47C19D0D}"/>
                </a:ext>
              </a:extLst>
            </p:cNvPr>
            <p:cNvSpPr/>
            <p:nvPr/>
          </p:nvSpPr>
          <p:spPr>
            <a:xfrm>
              <a:off x="4984725" y="2051825"/>
              <a:ext cx="65125" cy="111450"/>
            </a:xfrm>
            <a:custGeom>
              <a:avLst/>
              <a:gdLst/>
              <a:ahLst/>
              <a:cxnLst/>
              <a:rect l="l" t="t" r="r" b="b"/>
              <a:pathLst>
                <a:path w="2605" h="4458" extrusionOk="0">
                  <a:moveTo>
                    <a:pt x="938" y="1"/>
                  </a:moveTo>
                  <a:cubicBezTo>
                    <a:pt x="557" y="1"/>
                    <a:pt x="121" y="382"/>
                    <a:pt x="75" y="958"/>
                  </a:cubicBezTo>
                  <a:cubicBezTo>
                    <a:pt x="0" y="1752"/>
                    <a:pt x="635" y="3509"/>
                    <a:pt x="1377" y="4229"/>
                  </a:cubicBezTo>
                  <a:cubicBezTo>
                    <a:pt x="1543" y="4393"/>
                    <a:pt x="1695" y="4457"/>
                    <a:pt x="1830" y="4457"/>
                  </a:cubicBezTo>
                  <a:cubicBezTo>
                    <a:pt x="2295" y="4457"/>
                    <a:pt x="2562" y="3700"/>
                    <a:pt x="2562" y="3700"/>
                  </a:cubicBezTo>
                  <a:cubicBezTo>
                    <a:pt x="2605" y="2864"/>
                    <a:pt x="1684" y="619"/>
                    <a:pt x="1324" y="175"/>
                  </a:cubicBezTo>
                  <a:cubicBezTo>
                    <a:pt x="1219" y="55"/>
                    <a:pt x="1083" y="1"/>
                    <a:pt x="938" y="1"/>
                  </a:cubicBezTo>
                  <a:close/>
                </a:path>
              </a:pathLst>
            </a:custGeom>
            <a:solidFill>
              <a:srgbClr val="9146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537;p36">
              <a:extLst>
                <a:ext uri="{FF2B5EF4-FFF2-40B4-BE49-F238E27FC236}">
                  <a16:creationId xmlns:a16="http://schemas.microsoft.com/office/drawing/2014/main" id="{01354F67-6D36-F745-4BE2-F1AFEA0679AE}"/>
                </a:ext>
              </a:extLst>
            </p:cNvPr>
            <p:cNvSpPr/>
            <p:nvPr/>
          </p:nvSpPr>
          <p:spPr>
            <a:xfrm>
              <a:off x="4988175" y="2048775"/>
              <a:ext cx="55600" cy="67775"/>
            </a:xfrm>
            <a:custGeom>
              <a:avLst/>
              <a:gdLst/>
              <a:ahLst/>
              <a:cxnLst/>
              <a:rect l="l" t="t" r="r" b="b"/>
              <a:pathLst>
                <a:path w="2224" h="2711" extrusionOk="0">
                  <a:moveTo>
                    <a:pt x="381" y="0"/>
                  </a:moveTo>
                  <a:lnTo>
                    <a:pt x="593" y="212"/>
                  </a:lnTo>
                  <a:lnTo>
                    <a:pt x="0" y="889"/>
                  </a:lnTo>
                  <a:lnTo>
                    <a:pt x="286" y="2234"/>
                  </a:lnTo>
                  <a:lnTo>
                    <a:pt x="2224" y="2710"/>
                  </a:lnTo>
                  <a:cubicBezTo>
                    <a:pt x="2224" y="2710"/>
                    <a:pt x="1768" y="455"/>
                    <a:pt x="1186" y="297"/>
                  </a:cubicBezTo>
                  <a:lnTo>
                    <a:pt x="381" y="0"/>
                  </a:ln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538;p36">
              <a:extLst>
                <a:ext uri="{FF2B5EF4-FFF2-40B4-BE49-F238E27FC236}">
                  <a16:creationId xmlns:a16="http://schemas.microsoft.com/office/drawing/2014/main" id="{E5353F4F-7489-D065-1AB8-82DB639E4E43}"/>
                </a:ext>
              </a:extLst>
            </p:cNvPr>
            <p:cNvSpPr/>
            <p:nvPr/>
          </p:nvSpPr>
          <p:spPr>
            <a:xfrm>
              <a:off x="4937600" y="1927925"/>
              <a:ext cx="104050" cy="115025"/>
            </a:xfrm>
            <a:custGeom>
              <a:avLst/>
              <a:gdLst/>
              <a:ahLst/>
              <a:cxnLst/>
              <a:rect l="l" t="t" r="r" b="b"/>
              <a:pathLst>
                <a:path w="4162" h="4601" extrusionOk="0">
                  <a:moveTo>
                    <a:pt x="2708" y="0"/>
                  </a:moveTo>
                  <a:cubicBezTo>
                    <a:pt x="2196" y="0"/>
                    <a:pt x="1643" y="205"/>
                    <a:pt x="1377" y="409"/>
                  </a:cubicBezTo>
                  <a:cubicBezTo>
                    <a:pt x="838" y="832"/>
                    <a:pt x="742" y="1351"/>
                    <a:pt x="901" y="1637"/>
                  </a:cubicBezTo>
                  <a:cubicBezTo>
                    <a:pt x="901" y="1637"/>
                    <a:pt x="1" y="2272"/>
                    <a:pt x="372" y="3331"/>
                  </a:cubicBezTo>
                  <a:cubicBezTo>
                    <a:pt x="575" y="3912"/>
                    <a:pt x="1008" y="4043"/>
                    <a:pt x="1358" y="4043"/>
                  </a:cubicBezTo>
                  <a:cubicBezTo>
                    <a:pt x="1645" y="4043"/>
                    <a:pt x="1875" y="3955"/>
                    <a:pt x="1875" y="3955"/>
                  </a:cubicBezTo>
                  <a:cubicBezTo>
                    <a:pt x="1875" y="3955"/>
                    <a:pt x="1894" y="4601"/>
                    <a:pt x="2499" y="4601"/>
                  </a:cubicBezTo>
                  <a:cubicBezTo>
                    <a:pt x="2542" y="4601"/>
                    <a:pt x="2588" y="4597"/>
                    <a:pt x="2637" y="4590"/>
                  </a:cubicBezTo>
                  <a:cubicBezTo>
                    <a:pt x="3378" y="4484"/>
                    <a:pt x="4077" y="3299"/>
                    <a:pt x="4120" y="3193"/>
                  </a:cubicBezTo>
                  <a:cubicBezTo>
                    <a:pt x="4162" y="3087"/>
                    <a:pt x="4014" y="1912"/>
                    <a:pt x="4014" y="1912"/>
                  </a:cubicBezTo>
                  <a:lnTo>
                    <a:pt x="3802" y="959"/>
                  </a:lnTo>
                  <a:cubicBezTo>
                    <a:pt x="3758" y="236"/>
                    <a:pt x="3257" y="0"/>
                    <a:pt x="2708" y="0"/>
                  </a:cubicBez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539;p36">
              <a:extLst>
                <a:ext uri="{FF2B5EF4-FFF2-40B4-BE49-F238E27FC236}">
                  <a16:creationId xmlns:a16="http://schemas.microsoft.com/office/drawing/2014/main" id="{1452D262-40BF-55A7-6254-4D08ADCB8A54}"/>
                </a:ext>
              </a:extLst>
            </p:cNvPr>
            <p:cNvSpPr/>
            <p:nvPr/>
          </p:nvSpPr>
          <p:spPr>
            <a:xfrm>
              <a:off x="4985550" y="1979950"/>
              <a:ext cx="31475" cy="44150"/>
            </a:xfrm>
            <a:custGeom>
              <a:avLst/>
              <a:gdLst/>
              <a:ahLst/>
              <a:cxnLst/>
              <a:rect l="l" t="t" r="r" b="b"/>
              <a:pathLst>
                <a:path w="1259" h="1766" extrusionOk="0">
                  <a:moveTo>
                    <a:pt x="1249" y="1"/>
                  </a:moveTo>
                  <a:cubicBezTo>
                    <a:pt x="1249" y="1"/>
                    <a:pt x="741" y="265"/>
                    <a:pt x="708" y="307"/>
                  </a:cubicBezTo>
                  <a:cubicBezTo>
                    <a:pt x="677" y="350"/>
                    <a:pt x="254" y="742"/>
                    <a:pt x="211" y="794"/>
                  </a:cubicBezTo>
                  <a:cubicBezTo>
                    <a:pt x="169" y="848"/>
                    <a:pt x="42" y="1292"/>
                    <a:pt x="21" y="1313"/>
                  </a:cubicBezTo>
                  <a:cubicBezTo>
                    <a:pt x="1" y="1333"/>
                    <a:pt x="146" y="1765"/>
                    <a:pt x="149" y="1765"/>
                  </a:cubicBezTo>
                  <a:cubicBezTo>
                    <a:pt x="150" y="1765"/>
                    <a:pt x="149" y="1763"/>
                    <a:pt x="148" y="1758"/>
                  </a:cubicBezTo>
                  <a:cubicBezTo>
                    <a:pt x="126" y="1673"/>
                    <a:pt x="148" y="1567"/>
                    <a:pt x="285" y="1504"/>
                  </a:cubicBezTo>
                  <a:cubicBezTo>
                    <a:pt x="423" y="1440"/>
                    <a:pt x="857" y="657"/>
                    <a:pt x="1259" y="477"/>
                  </a:cubicBezTo>
                  <a:lnTo>
                    <a:pt x="1249" y="1"/>
                  </a:lnTo>
                  <a:close/>
                </a:path>
              </a:pathLst>
            </a:custGeom>
            <a:solidFill>
              <a:srgbClr val="E2CF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540;p36">
              <a:extLst>
                <a:ext uri="{FF2B5EF4-FFF2-40B4-BE49-F238E27FC236}">
                  <a16:creationId xmlns:a16="http://schemas.microsoft.com/office/drawing/2014/main" id="{FE62F633-41D3-58C5-8CEB-C7272CCCD271}"/>
                </a:ext>
              </a:extLst>
            </p:cNvPr>
            <p:cNvSpPr/>
            <p:nvPr/>
          </p:nvSpPr>
          <p:spPr>
            <a:xfrm>
              <a:off x="4937600" y="1965375"/>
              <a:ext cx="79425" cy="77575"/>
            </a:xfrm>
            <a:custGeom>
              <a:avLst/>
              <a:gdLst/>
              <a:ahLst/>
              <a:cxnLst/>
              <a:rect l="l" t="t" r="r" b="b"/>
              <a:pathLst>
                <a:path w="3177" h="3103" extrusionOk="0">
                  <a:moveTo>
                    <a:pt x="859" y="1"/>
                  </a:moveTo>
                  <a:lnTo>
                    <a:pt x="859" y="1"/>
                  </a:lnTo>
                  <a:cubicBezTo>
                    <a:pt x="869" y="54"/>
                    <a:pt x="880" y="97"/>
                    <a:pt x="901" y="139"/>
                  </a:cubicBezTo>
                  <a:cubicBezTo>
                    <a:pt x="901" y="139"/>
                    <a:pt x="1" y="774"/>
                    <a:pt x="372" y="1833"/>
                  </a:cubicBezTo>
                  <a:cubicBezTo>
                    <a:pt x="575" y="2414"/>
                    <a:pt x="1008" y="2545"/>
                    <a:pt x="1358" y="2545"/>
                  </a:cubicBezTo>
                  <a:cubicBezTo>
                    <a:pt x="1645" y="2545"/>
                    <a:pt x="1875" y="2457"/>
                    <a:pt x="1875" y="2457"/>
                  </a:cubicBezTo>
                  <a:cubicBezTo>
                    <a:pt x="1875" y="2457"/>
                    <a:pt x="1894" y="3103"/>
                    <a:pt x="2499" y="3103"/>
                  </a:cubicBezTo>
                  <a:cubicBezTo>
                    <a:pt x="2542" y="3103"/>
                    <a:pt x="2588" y="3099"/>
                    <a:pt x="2637" y="3092"/>
                  </a:cubicBezTo>
                  <a:cubicBezTo>
                    <a:pt x="2828" y="3061"/>
                    <a:pt x="3007" y="2965"/>
                    <a:pt x="3177" y="2838"/>
                  </a:cubicBezTo>
                  <a:cubicBezTo>
                    <a:pt x="3167" y="2764"/>
                    <a:pt x="3146" y="2711"/>
                    <a:pt x="3146" y="2711"/>
                  </a:cubicBezTo>
                  <a:lnTo>
                    <a:pt x="3146" y="2193"/>
                  </a:lnTo>
                  <a:cubicBezTo>
                    <a:pt x="3146" y="2193"/>
                    <a:pt x="3121" y="2089"/>
                    <a:pt x="3068" y="2089"/>
                  </a:cubicBezTo>
                  <a:cubicBezTo>
                    <a:pt x="3037" y="2089"/>
                    <a:pt x="2996" y="2126"/>
                    <a:pt x="2944" y="2245"/>
                  </a:cubicBezTo>
                  <a:cubicBezTo>
                    <a:pt x="2881" y="2386"/>
                    <a:pt x="2664" y="2499"/>
                    <a:pt x="2456" y="2499"/>
                  </a:cubicBezTo>
                  <a:cubicBezTo>
                    <a:pt x="2210" y="2499"/>
                    <a:pt x="1977" y="2343"/>
                    <a:pt x="2023" y="1896"/>
                  </a:cubicBezTo>
                  <a:lnTo>
                    <a:pt x="2023" y="1779"/>
                  </a:lnTo>
                  <a:cubicBezTo>
                    <a:pt x="2023" y="1779"/>
                    <a:pt x="1821" y="1940"/>
                    <a:pt x="1510" y="1940"/>
                  </a:cubicBezTo>
                  <a:cubicBezTo>
                    <a:pt x="1322" y="1940"/>
                    <a:pt x="1094" y="1882"/>
                    <a:pt x="848" y="1695"/>
                  </a:cubicBezTo>
                  <a:cubicBezTo>
                    <a:pt x="256" y="1244"/>
                    <a:pt x="440" y="660"/>
                    <a:pt x="799" y="660"/>
                  </a:cubicBezTo>
                  <a:cubicBezTo>
                    <a:pt x="845" y="660"/>
                    <a:pt x="893" y="669"/>
                    <a:pt x="943" y="689"/>
                  </a:cubicBezTo>
                  <a:cubicBezTo>
                    <a:pt x="1050" y="732"/>
                    <a:pt x="1151" y="749"/>
                    <a:pt x="1244" y="749"/>
                  </a:cubicBezTo>
                  <a:cubicBezTo>
                    <a:pt x="1540" y="749"/>
                    <a:pt x="1748" y="584"/>
                    <a:pt x="1748" y="584"/>
                  </a:cubicBezTo>
                  <a:lnTo>
                    <a:pt x="1748" y="584"/>
                  </a:lnTo>
                  <a:cubicBezTo>
                    <a:pt x="1697" y="598"/>
                    <a:pt x="1648" y="605"/>
                    <a:pt x="1600" y="605"/>
                  </a:cubicBezTo>
                  <a:cubicBezTo>
                    <a:pt x="1169" y="605"/>
                    <a:pt x="911" y="54"/>
                    <a:pt x="911" y="54"/>
                  </a:cubicBezTo>
                  <a:lnTo>
                    <a:pt x="859" y="1"/>
                  </a:lnTo>
                  <a:close/>
                </a:path>
              </a:pathLst>
            </a:custGeom>
            <a:solidFill>
              <a:srgbClr val="E2CF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541;p36">
              <a:extLst>
                <a:ext uri="{FF2B5EF4-FFF2-40B4-BE49-F238E27FC236}">
                  <a16:creationId xmlns:a16="http://schemas.microsoft.com/office/drawing/2014/main" id="{F721487E-FF79-689F-2F6C-EF5BDF19581B}"/>
                </a:ext>
              </a:extLst>
            </p:cNvPr>
            <p:cNvSpPr/>
            <p:nvPr/>
          </p:nvSpPr>
          <p:spPr>
            <a:xfrm>
              <a:off x="5000600" y="2018600"/>
              <a:ext cx="32050" cy="37600"/>
            </a:xfrm>
            <a:custGeom>
              <a:avLst/>
              <a:gdLst/>
              <a:ahLst/>
              <a:cxnLst/>
              <a:rect l="l" t="t" r="r" b="b"/>
              <a:pathLst>
                <a:path w="1282" h="1504" extrusionOk="0">
                  <a:moveTo>
                    <a:pt x="647" y="0"/>
                  </a:moveTo>
                  <a:lnTo>
                    <a:pt x="572" y="127"/>
                  </a:lnTo>
                  <a:lnTo>
                    <a:pt x="0" y="1175"/>
                  </a:lnTo>
                  <a:cubicBezTo>
                    <a:pt x="233" y="1504"/>
                    <a:pt x="689" y="1504"/>
                    <a:pt x="689" y="1504"/>
                  </a:cubicBezTo>
                  <a:cubicBezTo>
                    <a:pt x="964" y="857"/>
                    <a:pt x="1282" y="540"/>
                    <a:pt x="1282" y="540"/>
                  </a:cubicBezTo>
                  <a:lnTo>
                    <a:pt x="647" y="0"/>
                  </a:lnTo>
                  <a:close/>
                </a:path>
              </a:pathLst>
            </a:custGeom>
            <a:solidFill>
              <a:srgbClr val="EB9A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542;p36">
              <a:extLst>
                <a:ext uri="{FF2B5EF4-FFF2-40B4-BE49-F238E27FC236}">
                  <a16:creationId xmlns:a16="http://schemas.microsoft.com/office/drawing/2014/main" id="{35359317-94DA-A010-9A0D-2533AB9BF809}"/>
                </a:ext>
              </a:extLst>
            </p:cNvPr>
            <p:cNvSpPr/>
            <p:nvPr/>
          </p:nvSpPr>
          <p:spPr>
            <a:xfrm>
              <a:off x="5013300" y="2020175"/>
              <a:ext cx="17250" cy="21725"/>
            </a:xfrm>
            <a:custGeom>
              <a:avLst/>
              <a:gdLst/>
              <a:ahLst/>
              <a:cxnLst/>
              <a:rect l="l" t="t" r="r" b="b"/>
              <a:pathLst>
                <a:path w="690" h="869" extrusionOk="0">
                  <a:moveTo>
                    <a:pt x="118" y="1"/>
                  </a:moveTo>
                  <a:lnTo>
                    <a:pt x="1" y="180"/>
                  </a:lnTo>
                  <a:cubicBezTo>
                    <a:pt x="1" y="180"/>
                    <a:pt x="128" y="434"/>
                    <a:pt x="488" y="869"/>
                  </a:cubicBezTo>
                  <a:lnTo>
                    <a:pt x="689" y="636"/>
                  </a:lnTo>
                  <a:lnTo>
                    <a:pt x="118" y="1"/>
                  </a:lnTo>
                  <a:close/>
                </a:path>
              </a:pathLst>
            </a:custGeom>
            <a:solidFill>
              <a:srgbClr val="CE5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543;p36">
              <a:extLst>
                <a:ext uri="{FF2B5EF4-FFF2-40B4-BE49-F238E27FC236}">
                  <a16:creationId xmlns:a16="http://schemas.microsoft.com/office/drawing/2014/main" id="{55FDC298-2E19-E93D-CAEC-5BFB60A7CF22}"/>
                </a:ext>
              </a:extLst>
            </p:cNvPr>
            <p:cNvSpPr/>
            <p:nvPr/>
          </p:nvSpPr>
          <p:spPr>
            <a:xfrm>
              <a:off x="4999125" y="1962175"/>
              <a:ext cx="79325" cy="77425"/>
            </a:xfrm>
            <a:custGeom>
              <a:avLst/>
              <a:gdLst/>
              <a:ahLst/>
              <a:cxnLst/>
              <a:rect l="l" t="t" r="r" b="b"/>
              <a:pathLst>
                <a:path w="3173" h="3097" extrusionOk="0">
                  <a:moveTo>
                    <a:pt x="2421" y="1"/>
                  </a:moveTo>
                  <a:cubicBezTo>
                    <a:pt x="2351" y="1"/>
                    <a:pt x="2274" y="5"/>
                    <a:pt x="2188" y="13"/>
                  </a:cubicBezTo>
                  <a:cubicBezTo>
                    <a:pt x="1605" y="65"/>
                    <a:pt x="652" y="912"/>
                    <a:pt x="652" y="912"/>
                  </a:cubicBezTo>
                  <a:lnTo>
                    <a:pt x="812" y="2140"/>
                  </a:lnTo>
                  <a:lnTo>
                    <a:pt x="652" y="1940"/>
                  </a:lnTo>
                  <a:cubicBezTo>
                    <a:pt x="444" y="1731"/>
                    <a:pt x="295" y="1654"/>
                    <a:pt x="198" y="1654"/>
                  </a:cubicBezTo>
                  <a:cubicBezTo>
                    <a:pt x="0" y="1654"/>
                    <a:pt x="23" y="1980"/>
                    <a:pt x="208" y="2173"/>
                  </a:cubicBezTo>
                  <a:cubicBezTo>
                    <a:pt x="428" y="2393"/>
                    <a:pt x="617" y="2418"/>
                    <a:pt x="692" y="2418"/>
                  </a:cubicBezTo>
                  <a:cubicBezTo>
                    <a:pt x="715" y="2418"/>
                    <a:pt x="727" y="2416"/>
                    <a:pt x="727" y="2416"/>
                  </a:cubicBezTo>
                  <a:lnTo>
                    <a:pt x="1235" y="2987"/>
                  </a:lnTo>
                  <a:lnTo>
                    <a:pt x="1648" y="3072"/>
                  </a:lnTo>
                  <a:cubicBezTo>
                    <a:pt x="1730" y="3088"/>
                    <a:pt x="1813" y="3097"/>
                    <a:pt x="1896" y="3097"/>
                  </a:cubicBezTo>
                  <a:cubicBezTo>
                    <a:pt x="2238" y="3097"/>
                    <a:pt x="2571" y="2958"/>
                    <a:pt x="2802" y="2702"/>
                  </a:cubicBezTo>
                  <a:cubicBezTo>
                    <a:pt x="3056" y="2427"/>
                    <a:pt x="3172" y="2046"/>
                    <a:pt x="3109" y="1675"/>
                  </a:cubicBezTo>
                  <a:cubicBezTo>
                    <a:pt x="3035" y="1209"/>
                    <a:pt x="3003" y="669"/>
                    <a:pt x="3003" y="669"/>
                  </a:cubicBezTo>
                  <a:cubicBezTo>
                    <a:pt x="2966" y="153"/>
                    <a:pt x="2830" y="1"/>
                    <a:pt x="2421" y="1"/>
                  </a:cubicBezTo>
                  <a:close/>
                </a:path>
              </a:pathLst>
            </a:custGeom>
            <a:solidFill>
              <a:srgbClr val="EB9A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544;p36">
              <a:extLst>
                <a:ext uri="{FF2B5EF4-FFF2-40B4-BE49-F238E27FC236}">
                  <a16:creationId xmlns:a16="http://schemas.microsoft.com/office/drawing/2014/main" id="{5C54ABDE-2AC6-1432-925F-01F5FACA331C}"/>
                </a:ext>
              </a:extLst>
            </p:cNvPr>
            <p:cNvSpPr/>
            <p:nvPr/>
          </p:nvSpPr>
          <p:spPr>
            <a:xfrm>
              <a:off x="5005800" y="2009875"/>
              <a:ext cx="10975" cy="8750"/>
            </a:xfrm>
            <a:custGeom>
              <a:avLst/>
              <a:gdLst/>
              <a:ahLst/>
              <a:cxnLst/>
              <a:rect l="l" t="t" r="r" b="b"/>
              <a:pathLst>
                <a:path w="439" h="350" extrusionOk="0">
                  <a:moveTo>
                    <a:pt x="65" y="1"/>
                  </a:moveTo>
                  <a:cubicBezTo>
                    <a:pt x="21" y="1"/>
                    <a:pt x="0" y="24"/>
                    <a:pt x="4" y="53"/>
                  </a:cubicBezTo>
                  <a:cubicBezTo>
                    <a:pt x="4" y="127"/>
                    <a:pt x="248" y="328"/>
                    <a:pt x="439" y="349"/>
                  </a:cubicBezTo>
                  <a:lnTo>
                    <a:pt x="439" y="222"/>
                  </a:lnTo>
                  <a:cubicBezTo>
                    <a:pt x="259" y="55"/>
                    <a:pt x="133" y="1"/>
                    <a:pt x="65" y="1"/>
                  </a:cubicBezTo>
                  <a:close/>
                </a:path>
              </a:pathLst>
            </a:custGeom>
            <a:solidFill>
              <a:srgbClr val="CE5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545;p36">
              <a:extLst>
                <a:ext uri="{FF2B5EF4-FFF2-40B4-BE49-F238E27FC236}">
                  <a16:creationId xmlns:a16="http://schemas.microsoft.com/office/drawing/2014/main" id="{2D93AF69-0956-A952-DE01-50CE6E2A75B8}"/>
                </a:ext>
              </a:extLst>
            </p:cNvPr>
            <p:cNvSpPr/>
            <p:nvPr/>
          </p:nvSpPr>
          <p:spPr>
            <a:xfrm>
              <a:off x="4989475" y="1954275"/>
              <a:ext cx="90800" cy="24900"/>
            </a:xfrm>
            <a:custGeom>
              <a:avLst/>
              <a:gdLst/>
              <a:ahLst/>
              <a:cxnLst/>
              <a:rect l="l" t="t" r="r" b="b"/>
              <a:pathLst>
                <a:path w="3632" h="996" extrusionOk="0">
                  <a:moveTo>
                    <a:pt x="2288" y="0"/>
                  </a:moveTo>
                  <a:cubicBezTo>
                    <a:pt x="2288" y="0"/>
                    <a:pt x="1" y="360"/>
                    <a:pt x="1558" y="826"/>
                  </a:cubicBezTo>
                  <a:cubicBezTo>
                    <a:pt x="1963" y="946"/>
                    <a:pt x="2304" y="995"/>
                    <a:pt x="2581" y="995"/>
                  </a:cubicBezTo>
                  <a:cubicBezTo>
                    <a:pt x="3373" y="995"/>
                    <a:pt x="3632" y="593"/>
                    <a:pt x="3325" y="318"/>
                  </a:cubicBezTo>
                  <a:lnTo>
                    <a:pt x="2288" y="0"/>
                  </a:ln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546;p36">
              <a:extLst>
                <a:ext uri="{FF2B5EF4-FFF2-40B4-BE49-F238E27FC236}">
                  <a16:creationId xmlns:a16="http://schemas.microsoft.com/office/drawing/2014/main" id="{02602EDE-2914-D3AC-B14C-FE01B5445076}"/>
                </a:ext>
              </a:extLst>
            </p:cNvPr>
            <p:cNvSpPr/>
            <p:nvPr/>
          </p:nvSpPr>
          <p:spPr>
            <a:xfrm>
              <a:off x="4984475" y="1947775"/>
              <a:ext cx="88150" cy="63950"/>
            </a:xfrm>
            <a:custGeom>
              <a:avLst/>
              <a:gdLst/>
              <a:ahLst/>
              <a:cxnLst/>
              <a:rect l="l" t="t" r="r" b="b"/>
              <a:pathLst>
                <a:path w="3526" h="2558" extrusionOk="0">
                  <a:moveTo>
                    <a:pt x="2048" y="1"/>
                  </a:moveTo>
                  <a:cubicBezTo>
                    <a:pt x="1911" y="1"/>
                    <a:pt x="1765" y="12"/>
                    <a:pt x="1609" y="38"/>
                  </a:cubicBezTo>
                  <a:cubicBezTo>
                    <a:pt x="1609" y="38"/>
                    <a:pt x="201" y="112"/>
                    <a:pt x="0" y="2399"/>
                  </a:cubicBezTo>
                  <a:lnTo>
                    <a:pt x="424" y="2558"/>
                  </a:lnTo>
                  <a:cubicBezTo>
                    <a:pt x="1217" y="1160"/>
                    <a:pt x="2585" y="570"/>
                    <a:pt x="3373" y="570"/>
                  </a:cubicBezTo>
                  <a:cubicBezTo>
                    <a:pt x="3426" y="570"/>
                    <a:pt x="3477" y="572"/>
                    <a:pt x="3525" y="578"/>
                  </a:cubicBezTo>
                  <a:cubicBezTo>
                    <a:pt x="3525" y="578"/>
                    <a:pt x="3021" y="1"/>
                    <a:pt x="2048" y="1"/>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547;p36">
              <a:extLst>
                <a:ext uri="{FF2B5EF4-FFF2-40B4-BE49-F238E27FC236}">
                  <a16:creationId xmlns:a16="http://schemas.microsoft.com/office/drawing/2014/main" id="{09A98067-ED88-6A02-5041-713584B0A1C8}"/>
                </a:ext>
              </a:extLst>
            </p:cNvPr>
            <p:cNvSpPr/>
            <p:nvPr/>
          </p:nvSpPr>
          <p:spPr>
            <a:xfrm>
              <a:off x="4984475" y="2001900"/>
              <a:ext cx="10850" cy="7975"/>
            </a:xfrm>
            <a:custGeom>
              <a:avLst/>
              <a:gdLst/>
              <a:ahLst/>
              <a:cxnLst/>
              <a:rect l="l" t="t" r="r" b="b"/>
              <a:pathLst>
                <a:path w="434" h="319" extrusionOk="0">
                  <a:moveTo>
                    <a:pt x="31" y="1"/>
                  </a:moveTo>
                  <a:lnTo>
                    <a:pt x="0" y="234"/>
                  </a:lnTo>
                  <a:cubicBezTo>
                    <a:pt x="191" y="245"/>
                    <a:pt x="307" y="276"/>
                    <a:pt x="370" y="318"/>
                  </a:cubicBezTo>
                  <a:lnTo>
                    <a:pt x="402" y="318"/>
                  </a:lnTo>
                  <a:cubicBezTo>
                    <a:pt x="434" y="318"/>
                    <a:pt x="95" y="191"/>
                    <a:pt x="31" y="1"/>
                  </a:cubicBezTo>
                  <a:close/>
                </a:path>
              </a:pathLst>
            </a:custGeom>
            <a:solidFill>
              <a:srgbClr val="C44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548;p36">
              <a:extLst>
                <a:ext uri="{FF2B5EF4-FFF2-40B4-BE49-F238E27FC236}">
                  <a16:creationId xmlns:a16="http://schemas.microsoft.com/office/drawing/2014/main" id="{FBE81A48-372D-CAFB-E7B4-F67321D93E87}"/>
                </a:ext>
              </a:extLst>
            </p:cNvPr>
            <p:cNvSpPr/>
            <p:nvPr/>
          </p:nvSpPr>
          <p:spPr>
            <a:xfrm>
              <a:off x="4980800" y="2007725"/>
              <a:ext cx="19575" cy="8850"/>
            </a:xfrm>
            <a:custGeom>
              <a:avLst/>
              <a:gdLst/>
              <a:ahLst/>
              <a:cxnLst/>
              <a:rect l="l" t="t" r="r" b="b"/>
              <a:pathLst>
                <a:path w="783" h="354" extrusionOk="0">
                  <a:moveTo>
                    <a:pt x="129" y="0"/>
                  </a:moveTo>
                  <a:cubicBezTo>
                    <a:pt x="18" y="0"/>
                    <a:pt x="1" y="90"/>
                    <a:pt x="41" y="170"/>
                  </a:cubicBezTo>
                  <a:cubicBezTo>
                    <a:pt x="80" y="266"/>
                    <a:pt x="170" y="354"/>
                    <a:pt x="289" y="354"/>
                  </a:cubicBezTo>
                  <a:cubicBezTo>
                    <a:pt x="301" y="354"/>
                    <a:pt x="314" y="353"/>
                    <a:pt x="327" y="351"/>
                  </a:cubicBezTo>
                  <a:cubicBezTo>
                    <a:pt x="592" y="318"/>
                    <a:pt x="782" y="33"/>
                    <a:pt x="147" y="1"/>
                  </a:cubicBezTo>
                  <a:cubicBezTo>
                    <a:pt x="141" y="0"/>
                    <a:pt x="135" y="0"/>
                    <a:pt x="129" y="0"/>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549;p36">
              <a:extLst>
                <a:ext uri="{FF2B5EF4-FFF2-40B4-BE49-F238E27FC236}">
                  <a16:creationId xmlns:a16="http://schemas.microsoft.com/office/drawing/2014/main" id="{0C70F413-923B-A121-489D-333A02631ACE}"/>
                </a:ext>
              </a:extLst>
            </p:cNvPr>
            <p:cNvSpPr/>
            <p:nvPr/>
          </p:nvSpPr>
          <p:spPr>
            <a:xfrm>
              <a:off x="4973875" y="2011125"/>
              <a:ext cx="14800" cy="31575"/>
            </a:xfrm>
            <a:custGeom>
              <a:avLst/>
              <a:gdLst/>
              <a:ahLst/>
              <a:cxnLst/>
              <a:rect l="l" t="t" r="r" b="b"/>
              <a:pathLst>
                <a:path w="592" h="1263" extrusionOk="0">
                  <a:moveTo>
                    <a:pt x="517" y="1"/>
                  </a:moveTo>
                  <a:cubicBezTo>
                    <a:pt x="495" y="1"/>
                    <a:pt x="465" y="10"/>
                    <a:pt x="424" y="34"/>
                  </a:cubicBezTo>
                  <a:cubicBezTo>
                    <a:pt x="255" y="151"/>
                    <a:pt x="1" y="617"/>
                    <a:pt x="297" y="1262"/>
                  </a:cubicBezTo>
                  <a:lnTo>
                    <a:pt x="424" y="775"/>
                  </a:lnTo>
                  <a:lnTo>
                    <a:pt x="572" y="109"/>
                  </a:lnTo>
                  <a:cubicBezTo>
                    <a:pt x="572" y="109"/>
                    <a:pt x="591" y="1"/>
                    <a:pt x="517" y="1"/>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550;p36">
              <a:extLst>
                <a:ext uri="{FF2B5EF4-FFF2-40B4-BE49-F238E27FC236}">
                  <a16:creationId xmlns:a16="http://schemas.microsoft.com/office/drawing/2014/main" id="{C5ABCA9D-009A-E454-6047-5A4DCBADC29D}"/>
                </a:ext>
              </a:extLst>
            </p:cNvPr>
            <p:cNvSpPr/>
            <p:nvPr/>
          </p:nvSpPr>
          <p:spPr>
            <a:xfrm>
              <a:off x="5096950" y="2168100"/>
              <a:ext cx="54275" cy="23250"/>
            </a:xfrm>
            <a:custGeom>
              <a:avLst/>
              <a:gdLst/>
              <a:ahLst/>
              <a:cxnLst/>
              <a:rect l="l" t="t" r="r" b="b"/>
              <a:pathLst>
                <a:path w="2171" h="930" extrusionOk="0">
                  <a:moveTo>
                    <a:pt x="1240" y="1"/>
                  </a:moveTo>
                  <a:cubicBezTo>
                    <a:pt x="1236" y="1"/>
                    <a:pt x="1232" y="1"/>
                    <a:pt x="1228" y="1"/>
                  </a:cubicBezTo>
                  <a:cubicBezTo>
                    <a:pt x="953" y="44"/>
                    <a:pt x="625" y="1"/>
                    <a:pt x="424" y="319"/>
                  </a:cubicBezTo>
                  <a:lnTo>
                    <a:pt x="0" y="531"/>
                  </a:lnTo>
                  <a:lnTo>
                    <a:pt x="424" y="775"/>
                  </a:lnTo>
                  <a:cubicBezTo>
                    <a:pt x="424" y="775"/>
                    <a:pt x="923" y="929"/>
                    <a:pt x="1262" y="929"/>
                  </a:cubicBezTo>
                  <a:cubicBezTo>
                    <a:pt x="1339" y="929"/>
                    <a:pt x="1408" y="921"/>
                    <a:pt x="1461" y="902"/>
                  </a:cubicBezTo>
                  <a:cubicBezTo>
                    <a:pt x="1747" y="796"/>
                    <a:pt x="1906" y="563"/>
                    <a:pt x="1906" y="563"/>
                  </a:cubicBezTo>
                  <a:cubicBezTo>
                    <a:pt x="2171" y="510"/>
                    <a:pt x="2096" y="351"/>
                    <a:pt x="1906" y="319"/>
                  </a:cubicBezTo>
                  <a:cubicBezTo>
                    <a:pt x="1842" y="309"/>
                    <a:pt x="1719" y="305"/>
                    <a:pt x="1582" y="305"/>
                  </a:cubicBezTo>
                  <a:cubicBezTo>
                    <a:pt x="1310" y="305"/>
                    <a:pt x="985" y="319"/>
                    <a:pt x="985" y="319"/>
                  </a:cubicBezTo>
                  <a:cubicBezTo>
                    <a:pt x="1144" y="309"/>
                    <a:pt x="1239" y="213"/>
                    <a:pt x="1303" y="129"/>
                  </a:cubicBezTo>
                  <a:cubicBezTo>
                    <a:pt x="1342" y="69"/>
                    <a:pt x="1298" y="1"/>
                    <a:pt x="1240" y="1"/>
                  </a:cubicBezTo>
                  <a:close/>
                </a:path>
              </a:pathLst>
            </a:custGeom>
            <a:solidFill>
              <a:srgbClr val="EB9A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551;p36">
              <a:extLst>
                <a:ext uri="{FF2B5EF4-FFF2-40B4-BE49-F238E27FC236}">
                  <a16:creationId xmlns:a16="http://schemas.microsoft.com/office/drawing/2014/main" id="{6179C905-BD69-FCB6-13EC-2ED465CBF2DF}"/>
                </a:ext>
              </a:extLst>
            </p:cNvPr>
            <p:cNvSpPr/>
            <p:nvPr/>
          </p:nvSpPr>
          <p:spPr>
            <a:xfrm>
              <a:off x="4991025" y="2147900"/>
              <a:ext cx="116525" cy="39575"/>
            </a:xfrm>
            <a:custGeom>
              <a:avLst/>
              <a:gdLst/>
              <a:ahLst/>
              <a:cxnLst/>
              <a:rect l="l" t="t" r="r" b="b"/>
              <a:pathLst>
                <a:path w="4661" h="1583" extrusionOk="0">
                  <a:moveTo>
                    <a:pt x="1672" y="0"/>
                  </a:moveTo>
                  <a:cubicBezTo>
                    <a:pt x="1611" y="0"/>
                    <a:pt x="1553" y="5"/>
                    <a:pt x="1496" y="16"/>
                  </a:cubicBezTo>
                  <a:cubicBezTo>
                    <a:pt x="1496" y="16"/>
                    <a:pt x="1490" y="16"/>
                    <a:pt x="1480" y="16"/>
                  </a:cubicBezTo>
                  <a:cubicBezTo>
                    <a:pt x="1323" y="16"/>
                    <a:pt x="1" y="35"/>
                    <a:pt x="479" y="672"/>
                  </a:cubicBezTo>
                  <a:cubicBezTo>
                    <a:pt x="997" y="1360"/>
                    <a:pt x="4661" y="1583"/>
                    <a:pt x="4661" y="1583"/>
                  </a:cubicBezTo>
                  <a:lnTo>
                    <a:pt x="4661" y="1127"/>
                  </a:lnTo>
                  <a:cubicBezTo>
                    <a:pt x="3712" y="979"/>
                    <a:pt x="2523" y="0"/>
                    <a:pt x="1672" y="0"/>
                  </a:cubicBezTo>
                  <a:close/>
                </a:path>
              </a:pathLst>
            </a:custGeom>
            <a:solidFill>
              <a:srgbClr val="9F51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552;p36">
              <a:extLst>
                <a:ext uri="{FF2B5EF4-FFF2-40B4-BE49-F238E27FC236}">
                  <a16:creationId xmlns:a16="http://schemas.microsoft.com/office/drawing/2014/main" id="{6F2C6CF9-3CB0-AC5B-2B32-9A7F908C3C02}"/>
                </a:ext>
              </a:extLst>
            </p:cNvPr>
            <p:cNvSpPr/>
            <p:nvPr/>
          </p:nvSpPr>
          <p:spPr>
            <a:xfrm>
              <a:off x="4917150" y="2098250"/>
              <a:ext cx="101750" cy="109250"/>
            </a:xfrm>
            <a:custGeom>
              <a:avLst/>
              <a:gdLst/>
              <a:ahLst/>
              <a:cxnLst/>
              <a:rect l="l" t="t" r="r" b="b"/>
              <a:pathLst>
                <a:path w="4070" h="4370" extrusionOk="0">
                  <a:moveTo>
                    <a:pt x="3371" y="1"/>
                  </a:moveTo>
                  <a:lnTo>
                    <a:pt x="787" y="1981"/>
                  </a:lnTo>
                  <a:cubicBezTo>
                    <a:pt x="480" y="2605"/>
                    <a:pt x="56" y="3134"/>
                    <a:pt x="25" y="3685"/>
                  </a:cubicBezTo>
                  <a:cubicBezTo>
                    <a:pt x="0" y="4103"/>
                    <a:pt x="973" y="4369"/>
                    <a:pt x="1979" y="4369"/>
                  </a:cubicBezTo>
                  <a:cubicBezTo>
                    <a:pt x="2272" y="4369"/>
                    <a:pt x="2567" y="4347"/>
                    <a:pt x="2841" y="4299"/>
                  </a:cubicBezTo>
                  <a:cubicBezTo>
                    <a:pt x="4069" y="4087"/>
                    <a:pt x="3995" y="4087"/>
                    <a:pt x="3985" y="2774"/>
                  </a:cubicBezTo>
                  <a:cubicBezTo>
                    <a:pt x="3974" y="1473"/>
                    <a:pt x="3371" y="1"/>
                    <a:pt x="3371" y="1"/>
                  </a:cubicBezTo>
                  <a:close/>
                </a:path>
              </a:pathLst>
            </a:custGeom>
            <a:solidFill>
              <a:srgbClr val="9F51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553;p36">
              <a:extLst>
                <a:ext uri="{FF2B5EF4-FFF2-40B4-BE49-F238E27FC236}">
                  <a16:creationId xmlns:a16="http://schemas.microsoft.com/office/drawing/2014/main" id="{2D711444-F589-DB39-68DC-609B3F6E2051}"/>
                </a:ext>
              </a:extLst>
            </p:cNvPr>
            <p:cNvSpPr/>
            <p:nvPr/>
          </p:nvSpPr>
          <p:spPr>
            <a:xfrm>
              <a:off x="4970175" y="2090150"/>
              <a:ext cx="46850" cy="92175"/>
            </a:xfrm>
            <a:custGeom>
              <a:avLst/>
              <a:gdLst/>
              <a:ahLst/>
              <a:cxnLst/>
              <a:rect l="l" t="t" r="r" b="b"/>
              <a:pathLst>
                <a:path w="1874" h="3687" extrusionOk="0">
                  <a:moveTo>
                    <a:pt x="619" y="0"/>
                  </a:moveTo>
                  <a:cubicBezTo>
                    <a:pt x="609" y="0"/>
                    <a:pt x="600" y="2"/>
                    <a:pt x="593" y="7"/>
                  </a:cubicBezTo>
                  <a:cubicBezTo>
                    <a:pt x="466" y="70"/>
                    <a:pt x="0" y="1415"/>
                    <a:pt x="0" y="1415"/>
                  </a:cubicBezTo>
                  <a:cubicBezTo>
                    <a:pt x="580" y="3323"/>
                    <a:pt x="1297" y="3687"/>
                    <a:pt x="1762" y="3687"/>
                  </a:cubicBezTo>
                  <a:cubicBezTo>
                    <a:pt x="1797" y="3687"/>
                    <a:pt x="1831" y="3685"/>
                    <a:pt x="1864" y="3681"/>
                  </a:cubicBezTo>
                  <a:lnTo>
                    <a:pt x="1874" y="2855"/>
                  </a:lnTo>
                  <a:cubicBezTo>
                    <a:pt x="1874" y="2855"/>
                    <a:pt x="1461" y="663"/>
                    <a:pt x="1344" y="579"/>
                  </a:cubicBezTo>
                  <a:cubicBezTo>
                    <a:pt x="1236" y="490"/>
                    <a:pt x="772" y="0"/>
                    <a:pt x="619" y="0"/>
                  </a:cubicBezTo>
                  <a:close/>
                </a:path>
              </a:pathLst>
            </a:custGeom>
            <a:solidFill>
              <a:srgbClr val="8942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554;p36">
              <a:extLst>
                <a:ext uri="{FF2B5EF4-FFF2-40B4-BE49-F238E27FC236}">
                  <a16:creationId xmlns:a16="http://schemas.microsoft.com/office/drawing/2014/main" id="{640E1250-7AEF-2E18-5725-2E3127BC9CB6}"/>
                </a:ext>
              </a:extLst>
            </p:cNvPr>
            <p:cNvSpPr/>
            <p:nvPr/>
          </p:nvSpPr>
          <p:spPr>
            <a:xfrm>
              <a:off x="4927550" y="2122700"/>
              <a:ext cx="63075" cy="42025"/>
            </a:xfrm>
            <a:custGeom>
              <a:avLst/>
              <a:gdLst/>
              <a:ahLst/>
              <a:cxnLst/>
              <a:rect l="l" t="t" r="r" b="b"/>
              <a:pathLst>
                <a:path w="2523" h="1681" extrusionOk="0">
                  <a:moveTo>
                    <a:pt x="1562" y="0"/>
                  </a:moveTo>
                  <a:cubicBezTo>
                    <a:pt x="1538" y="0"/>
                    <a:pt x="1518" y="3"/>
                    <a:pt x="1504" y="8"/>
                  </a:cubicBezTo>
                  <a:cubicBezTo>
                    <a:pt x="1345" y="60"/>
                    <a:pt x="318" y="1055"/>
                    <a:pt x="266" y="1087"/>
                  </a:cubicBezTo>
                  <a:cubicBezTo>
                    <a:pt x="212" y="1130"/>
                    <a:pt x="0" y="1606"/>
                    <a:pt x="0" y="1606"/>
                  </a:cubicBezTo>
                  <a:lnTo>
                    <a:pt x="0" y="1680"/>
                  </a:lnTo>
                  <a:cubicBezTo>
                    <a:pt x="800" y="1629"/>
                    <a:pt x="1474" y="999"/>
                    <a:pt x="1966" y="999"/>
                  </a:cubicBezTo>
                  <a:cubicBezTo>
                    <a:pt x="1989" y="999"/>
                    <a:pt x="2011" y="1000"/>
                    <a:pt x="2033" y="1003"/>
                  </a:cubicBezTo>
                  <a:cubicBezTo>
                    <a:pt x="2054" y="1006"/>
                    <a:pt x="2073" y="1007"/>
                    <a:pt x="2092" y="1007"/>
                  </a:cubicBezTo>
                  <a:cubicBezTo>
                    <a:pt x="2523" y="1007"/>
                    <a:pt x="2425" y="219"/>
                    <a:pt x="2425" y="219"/>
                  </a:cubicBezTo>
                  <a:cubicBezTo>
                    <a:pt x="2425" y="219"/>
                    <a:pt x="1796" y="0"/>
                    <a:pt x="1562" y="0"/>
                  </a:cubicBezTo>
                  <a:close/>
                </a:path>
              </a:pathLst>
            </a:custGeom>
            <a:solidFill>
              <a:srgbClr val="8942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555;p36">
              <a:extLst>
                <a:ext uri="{FF2B5EF4-FFF2-40B4-BE49-F238E27FC236}">
                  <a16:creationId xmlns:a16="http://schemas.microsoft.com/office/drawing/2014/main" id="{352F071E-D337-3ACB-80C6-4F2A2D2C82C7}"/>
                </a:ext>
              </a:extLst>
            </p:cNvPr>
            <p:cNvSpPr/>
            <p:nvPr/>
          </p:nvSpPr>
          <p:spPr>
            <a:xfrm>
              <a:off x="4968575" y="2050850"/>
              <a:ext cx="65150" cy="119550"/>
            </a:xfrm>
            <a:custGeom>
              <a:avLst/>
              <a:gdLst/>
              <a:ahLst/>
              <a:cxnLst/>
              <a:rect l="l" t="t" r="r" b="b"/>
              <a:pathLst>
                <a:path w="2606" h="4782" extrusionOk="0">
                  <a:moveTo>
                    <a:pt x="1107" y="1"/>
                  </a:moveTo>
                  <a:cubicBezTo>
                    <a:pt x="692" y="1"/>
                    <a:pt x="125" y="638"/>
                    <a:pt x="75" y="1282"/>
                  </a:cubicBezTo>
                  <a:cubicBezTo>
                    <a:pt x="1" y="2077"/>
                    <a:pt x="636" y="3823"/>
                    <a:pt x="1377" y="4554"/>
                  </a:cubicBezTo>
                  <a:cubicBezTo>
                    <a:pt x="1546" y="4718"/>
                    <a:pt x="1699" y="4782"/>
                    <a:pt x="1834" y="4782"/>
                  </a:cubicBezTo>
                  <a:cubicBezTo>
                    <a:pt x="2302" y="4782"/>
                    <a:pt x="2563" y="4025"/>
                    <a:pt x="2563" y="4025"/>
                  </a:cubicBezTo>
                  <a:cubicBezTo>
                    <a:pt x="2605" y="3188"/>
                    <a:pt x="1747" y="563"/>
                    <a:pt x="1377" y="129"/>
                  </a:cubicBezTo>
                  <a:cubicBezTo>
                    <a:pt x="1303" y="40"/>
                    <a:pt x="1210" y="1"/>
                    <a:pt x="1107" y="1"/>
                  </a:cubicBezTo>
                  <a:close/>
                </a:path>
              </a:pathLst>
            </a:custGeom>
            <a:solidFill>
              <a:srgbClr val="9F51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556;p36">
              <a:extLst>
                <a:ext uri="{FF2B5EF4-FFF2-40B4-BE49-F238E27FC236}">
                  <a16:creationId xmlns:a16="http://schemas.microsoft.com/office/drawing/2014/main" id="{811FE3B8-BBA0-A9D6-5702-303C269A77E8}"/>
                </a:ext>
              </a:extLst>
            </p:cNvPr>
            <p:cNvSpPr/>
            <p:nvPr/>
          </p:nvSpPr>
          <p:spPr>
            <a:xfrm>
              <a:off x="4915650" y="2047675"/>
              <a:ext cx="109075" cy="113700"/>
            </a:xfrm>
            <a:custGeom>
              <a:avLst/>
              <a:gdLst/>
              <a:ahLst/>
              <a:cxnLst/>
              <a:rect l="l" t="t" r="r" b="b"/>
              <a:pathLst>
                <a:path w="4363" h="4548" extrusionOk="0">
                  <a:moveTo>
                    <a:pt x="3085" y="1"/>
                  </a:moveTo>
                  <a:cubicBezTo>
                    <a:pt x="2212" y="1"/>
                    <a:pt x="1133" y="2397"/>
                    <a:pt x="847" y="3273"/>
                  </a:cubicBezTo>
                  <a:cubicBezTo>
                    <a:pt x="540" y="4173"/>
                    <a:pt x="0" y="4480"/>
                    <a:pt x="212" y="4533"/>
                  </a:cubicBezTo>
                  <a:cubicBezTo>
                    <a:pt x="249" y="4542"/>
                    <a:pt x="292" y="4548"/>
                    <a:pt x="344" y="4548"/>
                  </a:cubicBezTo>
                  <a:cubicBezTo>
                    <a:pt x="591" y="4548"/>
                    <a:pt x="1030" y="4420"/>
                    <a:pt x="1853" y="3929"/>
                  </a:cubicBezTo>
                  <a:cubicBezTo>
                    <a:pt x="2708" y="3429"/>
                    <a:pt x="3478" y="2099"/>
                    <a:pt x="4081" y="2099"/>
                  </a:cubicBezTo>
                  <a:cubicBezTo>
                    <a:pt x="4179" y="2099"/>
                    <a:pt x="4273" y="2134"/>
                    <a:pt x="4362" y="2214"/>
                  </a:cubicBezTo>
                  <a:cubicBezTo>
                    <a:pt x="4362" y="2214"/>
                    <a:pt x="4066" y="203"/>
                    <a:pt x="3187" y="12"/>
                  </a:cubicBezTo>
                  <a:cubicBezTo>
                    <a:pt x="3153" y="4"/>
                    <a:pt x="3119" y="1"/>
                    <a:pt x="3085" y="1"/>
                  </a:cubicBezTo>
                  <a:close/>
                </a:path>
              </a:pathLst>
            </a:custGeom>
            <a:solidFill>
              <a:srgbClr val="78B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557;p36">
              <a:extLst>
                <a:ext uri="{FF2B5EF4-FFF2-40B4-BE49-F238E27FC236}">
                  <a16:creationId xmlns:a16="http://schemas.microsoft.com/office/drawing/2014/main" id="{597226F6-9D53-66BE-EA60-9C0DBDEB8AF0}"/>
                </a:ext>
              </a:extLst>
            </p:cNvPr>
            <p:cNvSpPr/>
            <p:nvPr/>
          </p:nvSpPr>
          <p:spPr>
            <a:xfrm>
              <a:off x="5064925" y="1989175"/>
              <a:ext cx="4250" cy="7775"/>
            </a:xfrm>
            <a:custGeom>
              <a:avLst/>
              <a:gdLst/>
              <a:ahLst/>
              <a:cxnLst/>
              <a:rect l="l" t="t" r="r" b="b"/>
              <a:pathLst>
                <a:path w="170" h="311" extrusionOk="0">
                  <a:moveTo>
                    <a:pt x="71" y="1"/>
                  </a:moveTo>
                  <a:cubicBezTo>
                    <a:pt x="69" y="1"/>
                    <a:pt x="66" y="1"/>
                    <a:pt x="64" y="2"/>
                  </a:cubicBezTo>
                  <a:cubicBezTo>
                    <a:pt x="22" y="2"/>
                    <a:pt x="1" y="76"/>
                    <a:pt x="22" y="161"/>
                  </a:cubicBezTo>
                  <a:cubicBezTo>
                    <a:pt x="31" y="249"/>
                    <a:pt x="68" y="310"/>
                    <a:pt x="108" y="310"/>
                  </a:cubicBezTo>
                  <a:cubicBezTo>
                    <a:pt x="111" y="310"/>
                    <a:pt x="114" y="310"/>
                    <a:pt x="117" y="309"/>
                  </a:cubicBezTo>
                  <a:cubicBezTo>
                    <a:pt x="149" y="309"/>
                    <a:pt x="170" y="235"/>
                    <a:pt x="159" y="140"/>
                  </a:cubicBezTo>
                  <a:cubicBezTo>
                    <a:pt x="139" y="61"/>
                    <a:pt x="101" y="1"/>
                    <a:pt x="71" y="1"/>
                  </a:cubicBezTo>
                  <a:close/>
                </a:path>
              </a:pathLst>
            </a:custGeom>
            <a:solidFill>
              <a:srgbClr val="3235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558;p36">
              <a:extLst>
                <a:ext uri="{FF2B5EF4-FFF2-40B4-BE49-F238E27FC236}">
                  <a16:creationId xmlns:a16="http://schemas.microsoft.com/office/drawing/2014/main" id="{7A6807A8-4CDE-F18F-79FF-DC46B13D32F7}"/>
                </a:ext>
              </a:extLst>
            </p:cNvPr>
            <p:cNvSpPr/>
            <p:nvPr/>
          </p:nvSpPr>
          <p:spPr>
            <a:xfrm>
              <a:off x="5045075" y="1992350"/>
              <a:ext cx="4000" cy="7775"/>
            </a:xfrm>
            <a:custGeom>
              <a:avLst/>
              <a:gdLst/>
              <a:ahLst/>
              <a:cxnLst/>
              <a:rect l="l" t="t" r="r" b="b"/>
              <a:pathLst>
                <a:path w="160" h="311" extrusionOk="0">
                  <a:moveTo>
                    <a:pt x="62" y="1"/>
                  </a:moveTo>
                  <a:cubicBezTo>
                    <a:pt x="59" y="1"/>
                    <a:pt x="56" y="1"/>
                    <a:pt x="53" y="2"/>
                  </a:cubicBezTo>
                  <a:cubicBezTo>
                    <a:pt x="21" y="2"/>
                    <a:pt x="0" y="86"/>
                    <a:pt x="11" y="171"/>
                  </a:cubicBezTo>
                  <a:cubicBezTo>
                    <a:pt x="31" y="250"/>
                    <a:pt x="69" y="310"/>
                    <a:pt x="99" y="310"/>
                  </a:cubicBezTo>
                  <a:cubicBezTo>
                    <a:pt x="101" y="310"/>
                    <a:pt x="104" y="310"/>
                    <a:pt x="106" y="309"/>
                  </a:cubicBezTo>
                  <a:cubicBezTo>
                    <a:pt x="148" y="309"/>
                    <a:pt x="159" y="235"/>
                    <a:pt x="148" y="150"/>
                  </a:cubicBezTo>
                  <a:cubicBezTo>
                    <a:pt x="139" y="62"/>
                    <a:pt x="102" y="1"/>
                    <a:pt x="62" y="1"/>
                  </a:cubicBezTo>
                  <a:close/>
                </a:path>
              </a:pathLst>
            </a:custGeom>
            <a:solidFill>
              <a:srgbClr val="3235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559;p36">
              <a:extLst>
                <a:ext uri="{FF2B5EF4-FFF2-40B4-BE49-F238E27FC236}">
                  <a16:creationId xmlns:a16="http://schemas.microsoft.com/office/drawing/2014/main" id="{C17728B1-B824-675B-40D2-13560993887F}"/>
                </a:ext>
              </a:extLst>
            </p:cNvPr>
            <p:cNvSpPr/>
            <p:nvPr/>
          </p:nvSpPr>
          <p:spPr>
            <a:xfrm>
              <a:off x="5043750" y="2015425"/>
              <a:ext cx="18275" cy="7700"/>
            </a:xfrm>
            <a:custGeom>
              <a:avLst/>
              <a:gdLst/>
              <a:ahLst/>
              <a:cxnLst/>
              <a:rect l="l" t="t" r="r" b="b"/>
              <a:pathLst>
                <a:path w="731" h="308" extrusionOk="0">
                  <a:moveTo>
                    <a:pt x="731" y="0"/>
                  </a:moveTo>
                  <a:lnTo>
                    <a:pt x="1" y="10"/>
                  </a:lnTo>
                  <a:cubicBezTo>
                    <a:pt x="1" y="10"/>
                    <a:pt x="30" y="308"/>
                    <a:pt x="339" y="308"/>
                  </a:cubicBezTo>
                  <a:cubicBezTo>
                    <a:pt x="349" y="308"/>
                    <a:pt x="360" y="307"/>
                    <a:pt x="371" y="307"/>
                  </a:cubicBezTo>
                  <a:cubicBezTo>
                    <a:pt x="709" y="297"/>
                    <a:pt x="731" y="0"/>
                    <a:pt x="731" y="0"/>
                  </a:cubicBez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560;p36">
              <a:extLst>
                <a:ext uri="{FF2B5EF4-FFF2-40B4-BE49-F238E27FC236}">
                  <a16:creationId xmlns:a16="http://schemas.microsoft.com/office/drawing/2014/main" id="{8FC75FE9-CE55-014E-CDF4-2BF00AD644AC}"/>
                </a:ext>
              </a:extLst>
            </p:cNvPr>
            <p:cNvSpPr/>
            <p:nvPr/>
          </p:nvSpPr>
          <p:spPr>
            <a:xfrm>
              <a:off x="5058625" y="1998475"/>
              <a:ext cx="5525" cy="7350"/>
            </a:xfrm>
            <a:custGeom>
              <a:avLst/>
              <a:gdLst/>
              <a:ahLst/>
              <a:cxnLst/>
              <a:rect l="l" t="t" r="r" b="b"/>
              <a:pathLst>
                <a:path w="221" h="294" extrusionOk="0">
                  <a:moveTo>
                    <a:pt x="9" y="1"/>
                  </a:moveTo>
                  <a:lnTo>
                    <a:pt x="9" y="128"/>
                  </a:lnTo>
                  <a:cubicBezTo>
                    <a:pt x="0" y="225"/>
                    <a:pt x="81" y="294"/>
                    <a:pt x="170" y="294"/>
                  </a:cubicBezTo>
                  <a:cubicBezTo>
                    <a:pt x="187" y="294"/>
                    <a:pt x="204" y="291"/>
                    <a:pt x="220" y="286"/>
                  </a:cubicBezTo>
                  <a:cubicBezTo>
                    <a:pt x="220" y="286"/>
                    <a:pt x="51" y="64"/>
                    <a:pt x="20" y="11"/>
                  </a:cubicBezTo>
                  <a:lnTo>
                    <a:pt x="9" y="1"/>
                  </a:lnTo>
                  <a:close/>
                </a:path>
              </a:pathLst>
            </a:custGeom>
            <a:solidFill>
              <a:srgbClr val="CE5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561;p36">
              <a:extLst>
                <a:ext uri="{FF2B5EF4-FFF2-40B4-BE49-F238E27FC236}">
                  <a16:creationId xmlns:a16="http://schemas.microsoft.com/office/drawing/2014/main" id="{94EACEB8-4CE5-4A0F-7E00-9E5021E2F548}"/>
                </a:ext>
              </a:extLst>
            </p:cNvPr>
            <p:cNvSpPr/>
            <p:nvPr/>
          </p:nvSpPr>
          <p:spPr>
            <a:xfrm>
              <a:off x="4895000" y="2374050"/>
              <a:ext cx="109600" cy="89225"/>
            </a:xfrm>
            <a:custGeom>
              <a:avLst/>
              <a:gdLst/>
              <a:ahLst/>
              <a:cxnLst/>
              <a:rect l="l" t="t" r="r" b="b"/>
              <a:pathLst>
                <a:path w="4384" h="3569" extrusionOk="0">
                  <a:moveTo>
                    <a:pt x="2594" y="0"/>
                  </a:moveTo>
                  <a:lnTo>
                    <a:pt x="2033" y="3336"/>
                  </a:lnTo>
                  <a:lnTo>
                    <a:pt x="318" y="3399"/>
                  </a:lnTo>
                  <a:lnTo>
                    <a:pt x="318" y="1525"/>
                  </a:lnTo>
                  <a:cubicBezTo>
                    <a:pt x="318" y="1525"/>
                    <a:pt x="1" y="2583"/>
                    <a:pt x="64" y="3515"/>
                  </a:cubicBezTo>
                  <a:lnTo>
                    <a:pt x="4384" y="3568"/>
                  </a:lnTo>
                  <a:lnTo>
                    <a:pt x="4257" y="1366"/>
                  </a:lnTo>
                  <a:lnTo>
                    <a:pt x="4087" y="3399"/>
                  </a:lnTo>
                  <a:lnTo>
                    <a:pt x="2520" y="3336"/>
                  </a:lnTo>
                  <a:lnTo>
                    <a:pt x="2594" y="0"/>
                  </a:lnTo>
                  <a:close/>
                </a:path>
              </a:pathLst>
            </a:custGeom>
            <a:solidFill>
              <a:srgbClr val="658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562;p36">
              <a:extLst>
                <a:ext uri="{FF2B5EF4-FFF2-40B4-BE49-F238E27FC236}">
                  <a16:creationId xmlns:a16="http://schemas.microsoft.com/office/drawing/2014/main" id="{2FBFE9BE-2A3B-BD2D-3C12-075C9F3202F5}"/>
                </a:ext>
              </a:extLst>
            </p:cNvPr>
            <p:cNvSpPr/>
            <p:nvPr/>
          </p:nvSpPr>
          <p:spPr>
            <a:xfrm>
              <a:off x="4985250" y="2025475"/>
              <a:ext cx="550" cy="1350"/>
            </a:xfrm>
            <a:custGeom>
              <a:avLst/>
              <a:gdLst/>
              <a:ahLst/>
              <a:cxnLst/>
              <a:rect l="l" t="t" r="r" b="b"/>
              <a:pathLst>
                <a:path w="22" h="54" extrusionOk="0">
                  <a:moveTo>
                    <a:pt x="22" y="1"/>
                  </a:moveTo>
                  <a:lnTo>
                    <a:pt x="0" y="53"/>
                  </a:lnTo>
                  <a:lnTo>
                    <a:pt x="11" y="53"/>
                  </a:lnTo>
                  <a:lnTo>
                    <a:pt x="22" y="1"/>
                  </a:lnTo>
                  <a:close/>
                </a:path>
              </a:pathLst>
            </a:custGeom>
            <a:solidFill>
              <a:srgbClr val="C375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563;p36">
              <a:extLst>
                <a:ext uri="{FF2B5EF4-FFF2-40B4-BE49-F238E27FC236}">
                  <a16:creationId xmlns:a16="http://schemas.microsoft.com/office/drawing/2014/main" id="{AC4297BB-CEC5-96E9-0BC8-D8960956B973}"/>
                </a:ext>
              </a:extLst>
            </p:cNvPr>
            <p:cNvSpPr/>
            <p:nvPr/>
          </p:nvSpPr>
          <p:spPr>
            <a:xfrm>
              <a:off x="4982600" y="2013825"/>
              <a:ext cx="4800" cy="13000"/>
            </a:xfrm>
            <a:custGeom>
              <a:avLst/>
              <a:gdLst/>
              <a:ahLst/>
              <a:cxnLst/>
              <a:rect l="l" t="t" r="r" b="b"/>
              <a:pathLst>
                <a:path w="192" h="520" extrusionOk="0">
                  <a:moveTo>
                    <a:pt x="1" y="1"/>
                  </a:moveTo>
                  <a:lnTo>
                    <a:pt x="106" y="519"/>
                  </a:lnTo>
                  <a:lnTo>
                    <a:pt x="128" y="467"/>
                  </a:lnTo>
                  <a:lnTo>
                    <a:pt x="191" y="107"/>
                  </a:lnTo>
                  <a:cubicBezTo>
                    <a:pt x="149" y="96"/>
                    <a:pt x="64" y="64"/>
                    <a:pt x="22" y="11"/>
                  </a:cubicBezTo>
                  <a:cubicBezTo>
                    <a:pt x="12" y="11"/>
                    <a:pt x="12" y="1"/>
                    <a:pt x="1" y="1"/>
                  </a:cubicBezTo>
                  <a:close/>
                </a:path>
              </a:pathLst>
            </a:custGeom>
            <a:solidFill>
              <a:srgbClr val="C44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4" name="Google Shape;1484;p54">
            <a:extLst>
              <a:ext uri="{FF2B5EF4-FFF2-40B4-BE49-F238E27FC236}">
                <a16:creationId xmlns:a16="http://schemas.microsoft.com/office/drawing/2014/main" id="{7C3B5A51-F6E8-230C-5A16-7DD27456D0F0}"/>
              </a:ext>
            </a:extLst>
          </p:cNvPr>
          <p:cNvGrpSpPr/>
          <p:nvPr/>
        </p:nvGrpSpPr>
        <p:grpSpPr>
          <a:xfrm flipH="1">
            <a:off x="265003" y="3493397"/>
            <a:ext cx="662090" cy="666744"/>
            <a:chOff x="8072874" y="1531725"/>
            <a:chExt cx="794994" cy="827423"/>
          </a:xfrm>
        </p:grpSpPr>
        <p:sp>
          <p:nvSpPr>
            <p:cNvPr id="1535" name="Google Shape;1485;p54">
              <a:extLst>
                <a:ext uri="{FF2B5EF4-FFF2-40B4-BE49-F238E27FC236}">
                  <a16:creationId xmlns:a16="http://schemas.microsoft.com/office/drawing/2014/main" id="{17907E4E-38B1-19F0-359E-15DF0299B8F3}"/>
                </a:ext>
              </a:extLst>
            </p:cNvPr>
            <p:cNvSpPr/>
            <p:nvPr/>
          </p:nvSpPr>
          <p:spPr>
            <a:xfrm>
              <a:off x="8072874" y="1531725"/>
              <a:ext cx="794994" cy="827423"/>
            </a:xfrm>
            <a:custGeom>
              <a:avLst/>
              <a:gdLst/>
              <a:ahLst/>
              <a:cxnLst/>
              <a:rect l="l" t="t" r="r" b="b"/>
              <a:pathLst>
                <a:path w="9904" h="10308" extrusionOk="0">
                  <a:moveTo>
                    <a:pt x="7678" y="4015"/>
                  </a:moveTo>
                  <a:lnTo>
                    <a:pt x="6939" y="4470"/>
                  </a:lnTo>
                  <a:cubicBezTo>
                    <a:pt x="6980" y="4429"/>
                    <a:pt x="7000" y="4379"/>
                    <a:pt x="7020" y="4328"/>
                  </a:cubicBezTo>
                  <a:cubicBezTo>
                    <a:pt x="7112" y="4238"/>
                    <a:pt x="7202" y="4166"/>
                    <a:pt x="7314" y="4116"/>
                  </a:cubicBezTo>
                  <a:cubicBezTo>
                    <a:pt x="7435" y="4056"/>
                    <a:pt x="7557" y="4025"/>
                    <a:pt x="7678" y="4015"/>
                  </a:cubicBezTo>
                  <a:close/>
                  <a:moveTo>
                    <a:pt x="4745" y="4238"/>
                  </a:moveTo>
                  <a:cubicBezTo>
                    <a:pt x="4856" y="4238"/>
                    <a:pt x="4957" y="4238"/>
                    <a:pt x="5058" y="4258"/>
                  </a:cubicBezTo>
                  <a:lnTo>
                    <a:pt x="4765" y="4824"/>
                  </a:lnTo>
                  <a:lnTo>
                    <a:pt x="4644" y="4238"/>
                  </a:lnTo>
                  <a:close/>
                  <a:moveTo>
                    <a:pt x="4919" y="0"/>
                  </a:moveTo>
                  <a:cubicBezTo>
                    <a:pt x="4504" y="0"/>
                    <a:pt x="4090" y="55"/>
                    <a:pt x="3682" y="161"/>
                  </a:cubicBezTo>
                  <a:cubicBezTo>
                    <a:pt x="3156" y="302"/>
                    <a:pt x="2650" y="535"/>
                    <a:pt x="2196" y="839"/>
                  </a:cubicBezTo>
                  <a:cubicBezTo>
                    <a:pt x="1730" y="1142"/>
                    <a:pt x="1326" y="1516"/>
                    <a:pt x="982" y="1951"/>
                  </a:cubicBezTo>
                  <a:cubicBezTo>
                    <a:pt x="668" y="2356"/>
                    <a:pt x="425" y="2791"/>
                    <a:pt x="233" y="3267"/>
                  </a:cubicBezTo>
                  <a:lnTo>
                    <a:pt x="233" y="3276"/>
                  </a:lnTo>
                  <a:cubicBezTo>
                    <a:pt x="0" y="3550"/>
                    <a:pt x="51" y="3964"/>
                    <a:pt x="324" y="4187"/>
                  </a:cubicBezTo>
                  <a:lnTo>
                    <a:pt x="1690" y="5290"/>
                  </a:lnTo>
                  <a:cubicBezTo>
                    <a:pt x="1649" y="5299"/>
                    <a:pt x="1619" y="5310"/>
                    <a:pt x="1589" y="5330"/>
                  </a:cubicBezTo>
                  <a:cubicBezTo>
                    <a:pt x="1447" y="5421"/>
                    <a:pt x="1346" y="5553"/>
                    <a:pt x="1315" y="5715"/>
                  </a:cubicBezTo>
                  <a:lnTo>
                    <a:pt x="678" y="8345"/>
                  </a:lnTo>
                  <a:cubicBezTo>
                    <a:pt x="647" y="8506"/>
                    <a:pt x="668" y="8678"/>
                    <a:pt x="759" y="8820"/>
                  </a:cubicBezTo>
                  <a:cubicBezTo>
                    <a:pt x="850" y="8961"/>
                    <a:pt x="991" y="9053"/>
                    <a:pt x="1153" y="9093"/>
                  </a:cubicBezTo>
                  <a:lnTo>
                    <a:pt x="4583" y="9801"/>
                  </a:lnTo>
                  <a:cubicBezTo>
                    <a:pt x="4653" y="9851"/>
                    <a:pt x="4734" y="9882"/>
                    <a:pt x="4826" y="9892"/>
                  </a:cubicBezTo>
                  <a:cubicBezTo>
                    <a:pt x="4856" y="9897"/>
                    <a:pt x="4889" y="9900"/>
                    <a:pt x="4922" y="9900"/>
                  </a:cubicBezTo>
                  <a:cubicBezTo>
                    <a:pt x="4954" y="9900"/>
                    <a:pt x="4987" y="9897"/>
                    <a:pt x="5017" y="9892"/>
                  </a:cubicBezTo>
                  <a:lnTo>
                    <a:pt x="6939" y="10297"/>
                  </a:lnTo>
                  <a:cubicBezTo>
                    <a:pt x="6990" y="10307"/>
                    <a:pt x="7031" y="10307"/>
                    <a:pt x="7071" y="10307"/>
                  </a:cubicBezTo>
                  <a:cubicBezTo>
                    <a:pt x="7193" y="10307"/>
                    <a:pt x="7314" y="10267"/>
                    <a:pt x="7425" y="10195"/>
                  </a:cubicBezTo>
                  <a:cubicBezTo>
                    <a:pt x="7557" y="10105"/>
                    <a:pt x="7647" y="9953"/>
                    <a:pt x="7678" y="9781"/>
                  </a:cubicBezTo>
                  <a:lnTo>
                    <a:pt x="8012" y="7313"/>
                  </a:lnTo>
                  <a:cubicBezTo>
                    <a:pt x="8052" y="6999"/>
                    <a:pt x="7850" y="6706"/>
                    <a:pt x="7546" y="6635"/>
                  </a:cubicBezTo>
                  <a:lnTo>
                    <a:pt x="6383" y="6342"/>
                  </a:lnTo>
                  <a:lnTo>
                    <a:pt x="9509" y="4409"/>
                  </a:lnTo>
                  <a:cubicBezTo>
                    <a:pt x="9812" y="4217"/>
                    <a:pt x="9904" y="3822"/>
                    <a:pt x="9722" y="3519"/>
                  </a:cubicBezTo>
                  <a:cubicBezTo>
                    <a:pt x="9711" y="3499"/>
                    <a:pt x="9701" y="3479"/>
                    <a:pt x="9681" y="3469"/>
                  </a:cubicBezTo>
                  <a:cubicBezTo>
                    <a:pt x="9630" y="3317"/>
                    <a:pt x="9569" y="3155"/>
                    <a:pt x="9509" y="3013"/>
                  </a:cubicBezTo>
                  <a:cubicBezTo>
                    <a:pt x="9509" y="3004"/>
                    <a:pt x="9499" y="3004"/>
                    <a:pt x="9499" y="3004"/>
                  </a:cubicBezTo>
                  <a:cubicBezTo>
                    <a:pt x="9135" y="2174"/>
                    <a:pt x="8548" y="1466"/>
                    <a:pt x="7830" y="940"/>
                  </a:cubicBezTo>
                  <a:cubicBezTo>
                    <a:pt x="7092" y="414"/>
                    <a:pt x="6231" y="90"/>
                    <a:pt x="5341" y="19"/>
                  </a:cubicBezTo>
                  <a:cubicBezTo>
                    <a:pt x="5201" y="6"/>
                    <a:pt x="5060" y="0"/>
                    <a:pt x="4919" y="0"/>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1486;p54">
              <a:extLst>
                <a:ext uri="{FF2B5EF4-FFF2-40B4-BE49-F238E27FC236}">
                  <a16:creationId xmlns:a16="http://schemas.microsoft.com/office/drawing/2014/main" id="{B10C2219-35A8-2FEF-F166-3BD1D5C17F5A}"/>
                </a:ext>
              </a:extLst>
            </p:cNvPr>
            <p:cNvSpPr/>
            <p:nvPr/>
          </p:nvSpPr>
          <p:spPr>
            <a:xfrm>
              <a:off x="8132114" y="1704548"/>
              <a:ext cx="676435" cy="156767"/>
            </a:xfrm>
            <a:custGeom>
              <a:avLst/>
              <a:gdLst/>
              <a:ahLst/>
              <a:cxnLst/>
              <a:rect l="l" t="t" r="r" b="b"/>
              <a:pathLst>
                <a:path w="8427" h="1953" extrusionOk="0">
                  <a:moveTo>
                    <a:pt x="1073" y="1"/>
                  </a:moveTo>
                  <a:cubicBezTo>
                    <a:pt x="709" y="507"/>
                    <a:pt x="355" y="1022"/>
                    <a:pt x="1" y="1528"/>
                  </a:cubicBezTo>
                  <a:cubicBezTo>
                    <a:pt x="141" y="1477"/>
                    <a:pt x="431" y="1391"/>
                    <a:pt x="804" y="1391"/>
                  </a:cubicBezTo>
                  <a:cubicBezTo>
                    <a:pt x="1025" y="1391"/>
                    <a:pt x="1275" y="1421"/>
                    <a:pt x="1538" y="1508"/>
                  </a:cubicBezTo>
                  <a:cubicBezTo>
                    <a:pt x="1903" y="1629"/>
                    <a:pt x="2166" y="1811"/>
                    <a:pt x="2337" y="1953"/>
                  </a:cubicBezTo>
                  <a:cubicBezTo>
                    <a:pt x="2570" y="1801"/>
                    <a:pt x="3167" y="1467"/>
                    <a:pt x="4007" y="1467"/>
                  </a:cubicBezTo>
                  <a:cubicBezTo>
                    <a:pt x="4836" y="1467"/>
                    <a:pt x="5433" y="1801"/>
                    <a:pt x="5675" y="1953"/>
                  </a:cubicBezTo>
                  <a:cubicBezTo>
                    <a:pt x="5797" y="1771"/>
                    <a:pt x="6010" y="1559"/>
                    <a:pt x="6313" y="1406"/>
                  </a:cubicBezTo>
                  <a:cubicBezTo>
                    <a:pt x="6552" y="1291"/>
                    <a:pt x="6797" y="1246"/>
                    <a:pt x="7031" y="1246"/>
                  </a:cubicBezTo>
                  <a:cubicBezTo>
                    <a:pt x="7757" y="1246"/>
                    <a:pt x="8381" y="1672"/>
                    <a:pt x="8427" y="1710"/>
                  </a:cubicBezTo>
                  <a:lnTo>
                    <a:pt x="8204" y="1103"/>
                  </a:lnTo>
                  <a:lnTo>
                    <a:pt x="6970" y="61"/>
                  </a:lnTo>
                  <a:lnTo>
                    <a:pt x="1073" y="1"/>
                  </a:ln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1487;p54">
              <a:extLst>
                <a:ext uri="{FF2B5EF4-FFF2-40B4-BE49-F238E27FC236}">
                  <a16:creationId xmlns:a16="http://schemas.microsoft.com/office/drawing/2014/main" id="{CE62647F-AC8F-AAEE-E226-D23E1BB13CBF}"/>
                </a:ext>
              </a:extLst>
            </p:cNvPr>
            <p:cNvSpPr/>
            <p:nvPr/>
          </p:nvSpPr>
          <p:spPr>
            <a:xfrm>
              <a:off x="8132114" y="1580770"/>
              <a:ext cx="676435" cy="261038"/>
            </a:xfrm>
            <a:custGeom>
              <a:avLst/>
              <a:gdLst/>
              <a:ahLst/>
              <a:cxnLst/>
              <a:rect l="l" t="t" r="r" b="b"/>
              <a:pathLst>
                <a:path w="8427" h="3252" extrusionOk="0">
                  <a:moveTo>
                    <a:pt x="4207" y="1"/>
                  </a:moveTo>
                  <a:cubicBezTo>
                    <a:pt x="2345" y="1"/>
                    <a:pt x="630" y="1221"/>
                    <a:pt x="1" y="3070"/>
                  </a:cubicBezTo>
                  <a:cubicBezTo>
                    <a:pt x="112" y="2898"/>
                    <a:pt x="588" y="2251"/>
                    <a:pt x="1478" y="2038"/>
                  </a:cubicBezTo>
                  <a:cubicBezTo>
                    <a:pt x="1686" y="1987"/>
                    <a:pt x="1883" y="1969"/>
                    <a:pt x="2062" y="1969"/>
                  </a:cubicBezTo>
                  <a:cubicBezTo>
                    <a:pt x="2455" y="1969"/>
                    <a:pt x="2761" y="2060"/>
                    <a:pt x="2914" y="2109"/>
                  </a:cubicBezTo>
                  <a:cubicBezTo>
                    <a:pt x="3022" y="2021"/>
                    <a:pt x="3548" y="1571"/>
                    <a:pt x="4336" y="1571"/>
                  </a:cubicBezTo>
                  <a:cubicBezTo>
                    <a:pt x="4361" y="1571"/>
                    <a:pt x="4386" y="1572"/>
                    <a:pt x="4411" y="1573"/>
                  </a:cubicBezTo>
                  <a:cubicBezTo>
                    <a:pt x="5200" y="1613"/>
                    <a:pt x="5686" y="2079"/>
                    <a:pt x="5797" y="2190"/>
                  </a:cubicBezTo>
                  <a:cubicBezTo>
                    <a:pt x="5932" y="2145"/>
                    <a:pt x="6172" y="2084"/>
                    <a:pt x="6473" y="2084"/>
                  </a:cubicBezTo>
                  <a:cubicBezTo>
                    <a:pt x="6645" y="2084"/>
                    <a:pt x="6838" y="2104"/>
                    <a:pt x="7041" y="2159"/>
                  </a:cubicBezTo>
                  <a:cubicBezTo>
                    <a:pt x="7921" y="2393"/>
                    <a:pt x="8346" y="3101"/>
                    <a:pt x="8427" y="3252"/>
                  </a:cubicBezTo>
                  <a:cubicBezTo>
                    <a:pt x="7911" y="1451"/>
                    <a:pt x="6354" y="167"/>
                    <a:pt x="4553" y="15"/>
                  </a:cubicBezTo>
                  <a:cubicBezTo>
                    <a:pt x="4437" y="6"/>
                    <a:pt x="4322" y="1"/>
                    <a:pt x="4207" y="1"/>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1488;p54">
              <a:extLst>
                <a:ext uri="{FF2B5EF4-FFF2-40B4-BE49-F238E27FC236}">
                  <a16:creationId xmlns:a16="http://schemas.microsoft.com/office/drawing/2014/main" id="{AE53B774-DAC2-39FA-2886-F5DC38DF6071}"/>
                </a:ext>
              </a:extLst>
            </p:cNvPr>
            <p:cNvSpPr/>
            <p:nvPr/>
          </p:nvSpPr>
          <p:spPr>
            <a:xfrm>
              <a:off x="8128020" y="1824151"/>
              <a:ext cx="683820" cy="251566"/>
            </a:xfrm>
            <a:custGeom>
              <a:avLst/>
              <a:gdLst/>
              <a:ahLst/>
              <a:cxnLst/>
              <a:rect l="l" t="t" r="r" b="b"/>
              <a:pathLst>
                <a:path w="8519" h="3134" extrusionOk="0">
                  <a:moveTo>
                    <a:pt x="47" y="1"/>
                  </a:moveTo>
                  <a:cubicBezTo>
                    <a:pt x="37" y="1"/>
                    <a:pt x="27" y="6"/>
                    <a:pt x="21" y="18"/>
                  </a:cubicBezTo>
                  <a:cubicBezTo>
                    <a:pt x="1" y="28"/>
                    <a:pt x="11" y="58"/>
                    <a:pt x="21" y="69"/>
                  </a:cubicBezTo>
                  <a:lnTo>
                    <a:pt x="3804" y="3124"/>
                  </a:lnTo>
                  <a:cubicBezTo>
                    <a:pt x="3815" y="3133"/>
                    <a:pt x="3825" y="3133"/>
                    <a:pt x="3825" y="3133"/>
                  </a:cubicBezTo>
                  <a:lnTo>
                    <a:pt x="3845" y="3133"/>
                  </a:lnTo>
                  <a:lnTo>
                    <a:pt x="8498" y="251"/>
                  </a:lnTo>
                  <a:cubicBezTo>
                    <a:pt x="8518" y="240"/>
                    <a:pt x="8518" y="210"/>
                    <a:pt x="8509" y="200"/>
                  </a:cubicBezTo>
                  <a:cubicBezTo>
                    <a:pt x="8501" y="185"/>
                    <a:pt x="8488" y="176"/>
                    <a:pt x="8474" y="176"/>
                  </a:cubicBezTo>
                  <a:cubicBezTo>
                    <a:pt x="8468" y="176"/>
                    <a:pt x="8463" y="177"/>
                    <a:pt x="8458" y="179"/>
                  </a:cubicBezTo>
                  <a:lnTo>
                    <a:pt x="3835" y="3052"/>
                  </a:lnTo>
                  <a:lnTo>
                    <a:pt x="72" y="8"/>
                  </a:lnTo>
                  <a:cubicBezTo>
                    <a:pt x="64" y="4"/>
                    <a:pt x="55" y="1"/>
                    <a:pt x="47"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1489;p54">
              <a:extLst>
                <a:ext uri="{FF2B5EF4-FFF2-40B4-BE49-F238E27FC236}">
                  <a16:creationId xmlns:a16="http://schemas.microsoft.com/office/drawing/2014/main" id="{E535BF80-7BF7-F8A5-41B6-06CCA1BAA972}"/>
                </a:ext>
              </a:extLst>
            </p:cNvPr>
            <p:cNvSpPr/>
            <p:nvPr/>
          </p:nvSpPr>
          <p:spPr>
            <a:xfrm>
              <a:off x="8362733" y="1747412"/>
              <a:ext cx="238803" cy="328304"/>
            </a:xfrm>
            <a:custGeom>
              <a:avLst/>
              <a:gdLst/>
              <a:ahLst/>
              <a:cxnLst/>
              <a:rect l="l" t="t" r="r" b="b"/>
              <a:pathLst>
                <a:path w="2975" h="4090" extrusionOk="0">
                  <a:moveTo>
                    <a:pt x="41" y="0"/>
                  </a:moveTo>
                  <a:cubicBezTo>
                    <a:pt x="38" y="0"/>
                    <a:pt x="34" y="1"/>
                    <a:pt x="31" y="3"/>
                  </a:cubicBezTo>
                  <a:cubicBezTo>
                    <a:pt x="10" y="3"/>
                    <a:pt x="1" y="23"/>
                    <a:pt x="1" y="43"/>
                  </a:cubicBezTo>
                  <a:lnTo>
                    <a:pt x="871" y="4059"/>
                  </a:lnTo>
                  <a:cubicBezTo>
                    <a:pt x="871" y="4080"/>
                    <a:pt x="880" y="4089"/>
                    <a:pt x="901" y="4089"/>
                  </a:cubicBezTo>
                  <a:cubicBezTo>
                    <a:pt x="921" y="4089"/>
                    <a:pt x="931" y="4080"/>
                    <a:pt x="941" y="4069"/>
                  </a:cubicBezTo>
                  <a:lnTo>
                    <a:pt x="2964" y="134"/>
                  </a:lnTo>
                  <a:cubicBezTo>
                    <a:pt x="2975" y="114"/>
                    <a:pt x="2964" y="94"/>
                    <a:pt x="2944" y="83"/>
                  </a:cubicBezTo>
                  <a:cubicBezTo>
                    <a:pt x="2936" y="79"/>
                    <a:pt x="2927" y="77"/>
                    <a:pt x="2920" y="77"/>
                  </a:cubicBezTo>
                  <a:cubicBezTo>
                    <a:pt x="2909" y="77"/>
                    <a:pt x="2900" y="82"/>
                    <a:pt x="2894" y="94"/>
                  </a:cubicBezTo>
                  <a:lnTo>
                    <a:pt x="921" y="3938"/>
                  </a:lnTo>
                  <a:lnTo>
                    <a:pt x="82" y="33"/>
                  </a:lnTo>
                  <a:cubicBezTo>
                    <a:pt x="73" y="17"/>
                    <a:pt x="58" y="0"/>
                    <a:pt x="41"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1490;p54">
              <a:extLst>
                <a:ext uri="{FF2B5EF4-FFF2-40B4-BE49-F238E27FC236}">
                  <a16:creationId xmlns:a16="http://schemas.microsoft.com/office/drawing/2014/main" id="{3234BEF5-4F77-4703-D694-847712A933BF}"/>
                </a:ext>
              </a:extLst>
            </p:cNvPr>
            <p:cNvSpPr/>
            <p:nvPr/>
          </p:nvSpPr>
          <p:spPr>
            <a:xfrm>
              <a:off x="8315694" y="1857945"/>
              <a:ext cx="275246" cy="217773"/>
            </a:xfrm>
            <a:custGeom>
              <a:avLst/>
              <a:gdLst/>
              <a:ahLst/>
              <a:cxnLst/>
              <a:rect l="l" t="t" r="r" b="b"/>
              <a:pathLst>
                <a:path w="3429" h="2713" extrusionOk="0">
                  <a:moveTo>
                    <a:pt x="3385" y="1"/>
                  </a:moveTo>
                  <a:cubicBezTo>
                    <a:pt x="3373" y="1"/>
                    <a:pt x="3360" y="9"/>
                    <a:pt x="3348" y="21"/>
                  </a:cubicBezTo>
                  <a:lnTo>
                    <a:pt x="1497" y="2601"/>
                  </a:lnTo>
                  <a:lnTo>
                    <a:pt x="81" y="21"/>
                  </a:lnTo>
                  <a:cubicBezTo>
                    <a:pt x="75" y="10"/>
                    <a:pt x="65" y="5"/>
                    <a:pt x="55" y="5"/>
                  </a:cubicBezTo>
                  <a:cubicBezTo>
                    <a:pt x="47" y="5"/>
                    <a:pt x="38" y="7"/>
                    <a:pt x="30" y="12"/>
                  </a:cubicBezTo>
                  <a:cubicBezTo>
                    <a:pt x="10" y="21"/>
                    <a:pt x="0" y="42"/>
                    <a:pt x="10" y="62"/>
                  </a:cubicBezTo>
                  <a:lnTo>
                    <a:pt x="1457" y="2692"/>
                  </a:lnTo>
                  <a:cubicBezTo>
                    <a:pt x="1466" y="2703"/>
                    <a:pt x="1477" y="2712"/>
                    <a:pt x="1487" y="2712"/>
                  </a:cubicBezTo>
                  <a:cubicBezTo>
                    <a:pt x="1507" y="2712"/>
                    <a:pt x="1517" y="2712"/>
                    <a:pt x="1527" y="2703"/>
                  </a:cubicBezTo>
                  <a:lnTo>
                    <a:pt x="3419" y="62"/>
                  </a:lnTo>
                  <a:cubicBezTo>
                    <a:pt x="3429" y="42"/>
                    <a:pt x="3419" y="21"/>
                    <a:pt x="3409" y="12"/>
                  </a:cubicBezTo>
                  <a:cubicBezTo>
                    <a:pt x="3401" y="4"/>
                    <a:pt x="3393" y="1"/>
                    <a:pt x="3385"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1491;p54">
              <a:extLst>
                <a:ext uri="{FF2B5EF4-FFF2-40B4-BE49-F238E27FC236}">
                  <a16:creationId xmlns:a16="http://schemas.microsoft.com/office/drawing/2014/main" id="{EEF72167-BA9F-2B53-D38F-49640421C795}"/>
                </a:ext>
              </a:extLst>
            </p:cNvPr>
            <p:cNvSpPr/>
            <p:nvPr/>
          </p:nvSpPr>
          <p:spPr>
            <a:xfrm>
              <a:off x="8175139" y="2001790"/>
              <a:ext cx="492135" cy="308638"/>
            </a:xfrm>
            <a:custGeom>
              <a:avLst/>
              <a:gdLst/>
              <a:ahLst/>
              <a:cxnLst/>
              <a:rect l="l" t="t" r="r" b="b"/>
              <a:pathLst>
                <a:path w="6131" h="3845" extrusionOk="0">
                  <a:moveTo>
                    <a:pt x="628" y="0"/>
                  </a:moveTo>
                  <a:lnTo>
                    <a:pt x="1" y="2630"/>
                  </a:lnTo>
                  <a:lnTo>
                    <a:pt x="5797" y="3844"/>
                  </a:lnTo>
                  <a:lnTo>
                    <a:pt x="6131" y="1376"/>
                  </a:lnTo>
                  <a:lnTo>
                    <a:pt x="6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1492;p54">
              <a:extLst>
                <a:ext uri="{FF2B5EF4-FFF2-40B4-BE49-F238E27FC236}">
                  <a16:creationId xmlns:a16="http://schemas.microsoft.com/office/drawing/2014/main" id="{D7992B6A-3935-DB76-4990-509280F5714E}"/>
                </a:ext>
              </a:extLst>
            </p:cNvPr>
            <p:cNvSpPr/>
            <p:nvPr/>
          </p:nvSpPr>
          <p:spPr>
            <a:xfrm>
              <a:off x="8468289" y="2069940"/>
              <a:ext cx="198989" cy="240489"/>
            </a:xfrm>
            <a:custGeom>
              <a:avLst/>
              <a:gdLst/>
              <a:ahLst/>
              <a:cxnLst/>
              <a:rect l="l" t="t" r="r" b="b"/>
              <a:pathLst>
                <a:path w="2479" h="2996" extrusionOk="0">
                  <a:moveTo>
                    <a:pt x="395" y="1"/>
                  </a:moveTo>
                  <a:lnTo>
                    <a:pt x="1" y="2550"/>
                  </a:lnTo>
                  <a:lnTo>
                    <a:pt x="2145" y="2995"/>
                  </a:lnTo>
                  <a:lnTo>
                    <a:pt x="2479" y="527"/>
                  </a:lnTo>
                  <a:lnTo>
                    <a:pt x="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1493;p54">
              <a:extLst>
                <a:ext uri="{FF2B5EF4-FFF2-40B4-BE49-F238E27FC236}">
                  <a16:creationId xmlns:a16="http://schemas.microsoft.com/office/drawing/2014/main" id="{D62CD0BB-6F88-9557-BC51-7C3CF76943DD}"/>
                </a:ext>
              </a:extLst>
            </p:cNvPr>
            <p:cNvSpPr/>
            <p:nvPr/>
          </p:nvSpPr>
          <p:spPr>
            <a:xfrm>
              <a:off x="8465078" y="2067291"/>
              <a:ext cx="38209" cy="209746"/>
            </a:xfrm>
            <a:custGeom>
              <a:avLst/>
              <a:gdLst/>
              <a:ahLst/>
              <a:cxnLst/>
              <a:rect l="l" t="t" r="r" b="b"/>
              <a:pathLst>
                <a:path w="476" h="2613" extrusionOk="0">
                  <a:moveTo>
                    <a:pt x="435" y="1"/>
                  </a:moveTo>
                  <a:cubicBezTo>
                    <a:pt x="419" y="1"/>
                    <a:pt x="405" y="17"/>
                    <a:pt x="405" y="34"/>
                  </a:cubicBezTo>
                  <a:lnTo>
                    <a:pt x="0" y="2572"/>
                  </a:lnTo>
                  <a:cubicBezTo>
                    <a:pt x="0" y="2593"/>
                    <a:pt x="10" y="2613"/>
                    <a:pt x="30" y="2613"/>
                  </a:cubicBezTo>
                  <a:lnTo>
                    <a:pt x="41" y="2613"/>
                  </a:lnTo>
                  <a:cubicBezTo>
                    <a:pt x="61" y="2613"/>
                    <a:pt x="71" y="2603"/>
                    <a:pt x="81" y="2583"/>
                  </a:cubicBezTo>
                  <a:lnTo>
                    <a:pt x="475" y="44"/>
                  </a:lnTo>
                  <a:cubicBezTo>
                    <a:pt x="475" y="23"/>
                    <a:pt x="466" y="3"/>
                    <a:pt x="445" y="3"/>
                  </a:cubicBezTo>
                  <a:cubicBezTo>
                    <a:pt x="442" y="1"/>
                    <a:pt x="438" y="1"/>
                    <a:pt x="4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1494;p54">
              <a:extLst>
                <a:ext uri="{FF2B5EF4-FFF2-40B4-BE49-F238E27FC236}">
                  <a16:creationId xmlns:a16="http://schemas.microsoft.com/office/drawing/2014/main" id="{18C5684D-EA49-9A95-9375-A3446513399D}"/>
                </a:ext>
              </a:extLst>
            </p:cNvPr>
            <p:cNvSpPr/>
            <p:nvPr/>
          </p:nvSpPr>
          <p:spPr>
            <a:xfrm>
              <a:off x="8244172" y="2052923"/>
              <a:ext cx="194976" cy="177076"/>
            </a:xfrm>
            <a:custGeom>
              <a:avLst/>
              <a:gdLst/>
              <a:ahLst/>
              <a:cxnLst/>
              <a:rect l="l" t="t" r="r" b="b"/>
              <a:pathLst>
                <a:path w="2429" h="2206" extrusionOk="0">
                  <a:moveTo>
                    <a:pt x="1212" y="0"/>
                  </a:moveTo>
                  <a:cubicBezTo>
                    <a:pt x="716" y="0"/>
                    <a:pt x="263" y="340"/>
                    <a:pt x="142" y="850"/>
                  </a:cubicBezTo>
                  <a:cubicBezTo>
                    <a:pt x="1" y="1436"/>
                    <a:pt x="365" y="2034"/>
                    <a:pt x="952" y="2175"/>
                  </a:cubicBezTo>
                  <a:cubicBezTo>
                    <a:pt x="1039" y="2196"/>
                    <a:pt x="1126" y="2206"/>
                    <a:pt x="1212" y="2206"/>
                  </a:cubicBezTo>
                  <a:cubicBezTo>
                    <a:pt x="1713" y="2206"/>
                    <a:pt x="2166" y="1867"/>
                    <a:pt x="2287" y="1366"/>
                  </a:cubicBezTo>
                  <a:cubicBezTo>
                    <a:pt x="2429" y="769"/>
                    <a:pt x="2064" y="172"/>
                    <a:pt x="1467" y="31"/>
                  </a:cubicBezTo>
                  <a:cubicBezTo>
                    <a:pt x="1382" y="10"/>
                    <a:pt x="1296" y="0"/>
                    <a:pt x="1212" y="0"/>
                  </a:cubicBez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1495;p54">
              <a:extLst>
                <a:ext uri="{FF2B5EF4-FFF2-40B4-BE49-F238E27FC236}">
                  <a16:creationId xmlns:a16="http://schemas.microsoft.com/office/drawing/2014/main" id="{416A8AD4-E36B-0040-B811-A9F78F18FBAF}"/>
                </a:ext>
              </a:extLst>
            </p:cNvPr>
            <p:cNvSpPr/>
            <p:nvPr/>
          </p:nvSpPr>
          <p:spPr>
            <a:xfrm>
              <a:off x="8294583" y="2087038"/>
              <a:ext cx="108846" cy="102344"/>
            </a:xfrm>
            <a:custGeom>
              <a:avLst/>
              <a:gdLst/>
              <a:ahLst/>
              <a:cxnLst/>
              <a:rect l="l" t="t" r="r" b="b"/>
              <a:pathLst>
                <a:path w="1356" h="1275" extrusionOk="0">
                  <a:moveTo>
                    <a:pt x="324" y="0"/>
                  </a:moveTo>
                  <a:cubicBezTo>
                    <a:pt x="244" y="0"/>
                    <a:pt x="164" y="38"/>
                    <a:pt x="101" y="101"/>
                  </a:cubicBezTo>
                  <a:cubicBezTo>
                    <a:pt x="20" y="182"/>
                    <a:pt x="0" y="324"/>
                    <a:pt x="10" y="445"/>
                  </a:cubicBezTo>
                  <a:cubicBezTo>
                    <a:pt x="30" y="748"/>
                    <a:pt x="202" y="1022"/>
                    <a:pt x="374" y="1274"/>
                  </a:cubicBezTo>
                  <a:cubicBezTo>
                    <a:pt x="627" y="1092"/>
                    <a:pt x="870" y="910"/>
                    <a:pt x="1122" y="718"/>
                  </a:cubicBezTo>
                  <a:cubicBezTo>
                    <a:pt x="1214" y="658"/>
                    <a:pt x="1305" y="577"/>
                    <a:pt x="1335" y="476"/>
                  </a:cubicBezTo>
                  <a:cubicBezTo>
                    <a:pt x="1356" y="364"/>
                    <a:pt x="1295" y="253"/>
                    <a:pt x="1203" y="192"/>
                  </a:cubicBezTo>
                  <a:cubicBezTo>
                    <a:pt x="1153" y="161"/>
                    <a:pt x="1086" y="145"/>
                    <a:pt x="1019" y="145"/>
                  </a:cubicBezTo>
                  <a:cubicBezTo>
                    <a:pt x="979" y="145"/>
                    <a:pt x="938" y="151"/>
                    <a:pt x="900" y="162"/>
                  </a:cubicBezTo>
                  <a:cubicBezTo>
                    <a:pt x="819" y="182"/>
                    <a:pt x="738" y="233"/>
                    <a:pt x="677" y="283"/>
                  </a:cubicBezTo>
                  <a:cubicBezTo>
                    <a:pt x="646" y="309"/>
                    <a:pt x="630" y="334"/>
                    <a:pt x="620" y="334"/>
                  </a:cubicBezTo>
                  <a:cubicBezTo>
                    <a:pt x="614" y="334"/>
                    <a:pt x="611" y="326"/>
                    <a:pt x="607" y="303"/>
                  </a:cubicBezTo>
                  <a:cubicBezTo>
                    <a:pt x="587" y="243"/>
                    <a:pt x="607" y="192"/>
                    <a:pt x="576" y="141"/>
                  </a:cubicBezTo>
                  <a:cubicBezTo>
                    <a:pt x="536" y="81"/>
                    <a:pt x="465" y="31"/>
                    <a:pt x="394" y="10"/>
                  </a:cubicBezTo>
                  <a:cubicBezTo>
                    <a:pt x="371" y="3"/>
                    <a:pt x="348" y="0"/>
                    <a:pt x="324" y="0"/>
                  </a:cubicBezTo>
                  <a:close/>
                </a:path>
              </a:pathLst>
            </a:custGeom>
            <a:solidFill>
              <a:srgbClr val="839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271;p14">
            <a:extLst>
              <a:ext uri="{FF2B5EF4-FFF2-40B4-BE49-F238E27FC236}">
                <a16:creationId xmlns:a16="http://schemas.microsoft.com/office/drawing/2014/main" id="{57DA59B4-A14C-D262-398F-C060CB1A2717}"/>
              </a:ext>
            </a:extLst>
          </p:cNvPr>
          <p:cNvSpPr txBox="1">
            <a:spLocks/>
          </p:cNvSpPr>
          <p:nvPr/>
        </p:nvSpPr>
        <p:spPr>
          <a:xfrm>
            <a:off x="173108" y="4814995"/>
            <a:ext cx="8797783" cy="180974"/>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solidFill>
                  <a:schemeClr val="accent6"/>
                </a:solidFill>
                <a:latin typeface="Oswald" panose="00000500000000000000" pitchFamily="2" charset="0"/>
              </a:rPr>
              <a:pPr/>
              <a:t>20</a:t>
            </a:fld>
            <a:endParaRPr lang="en">
              <a:solidFill>
                <a:schemeClr val="accent6"/>
              </a:solidFill>
              <a:latin typeface="Oswald" panose="00000500000000000000" pitchFamily="2" charset="0"/>
            </a:endParaRPr>
          </a:p>
        </p:txBody>
      </p:sp>
      <p:sp>
        <p:nvSpPr>
          <p:cNvPr id="3" name="Google Shape;781;p40">
            <a:extLst>
              <a:ext uri="{FF2B5EF4-FFF2-40B4-BE49-F238E27FC236}">
                <a16:creationId xmlns:a16="http://schemas.microsoft.com/office/drawing/2014/main" id="{A8A1F2D5-F2B6-A8A5-DE93-6D167ADB81F5}"/>
              </a:ext>
            </a:extLst>
          </p:cNvPr>
          <p:cNvSpPr/>
          <p:nvPr/>
        </p:nvSpPr>
        <p:spPr>
          <a:xfrm>
            <a:off x="-389334" y="1083947"/>
            <a:ext cx="2683960" cy="528000"/>
          </a:xfrm>
          <a:prstGeom prst="roundRect">
            <a:avLst>
              <a:gd name="adj" fmla="val 50000"/>
            </a:avLst>
          </a:prstGeom>
          <a:solidFill>
            <a:srgbClr val="E65E4C"/>
          </a:solidFill>
          <a:ln w="76200" cap="flat" cmpd="sng">
            <a:solidFill>
              <a:srgbClr val="FFFF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801;p40">
            <a:extLst>
              <a:ext uri="{FF2B5EF4-FFF2-40B4-BE49-F238E27FC236}">
                <a16:creationId xmlns:a16="http://schemas.microsoft.com/office/drawing/2014/main" id="{00E47A17-9DE4-D96A-05B2-9E31DD8058A6}"/>
              </a:ext>
            </a:extLst>
          </p:cNvPr>
          <p:cNvSpPr txBox="1">
            <a:spLocks/>
          </p:cNvSpPr>
          <p:nvPr/>
        </p:nvSpPr>
        <p:spPr>
          <a:xfrm>
            <a:off x="54401" y="1144999"/>
            <a:ext cx="2084404" cy="440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D" i="1">
                <a:solidFill>
                  <a:schemeClr val="bg1"/>
                </a:solidFill>
                <a:latin typeface="Domine SemiBold" panose="020B0604020202020204" charset="0"/>
              </a:rPr>
              <a:t>Import</a:t>
            </a:r>
            <a:r>
              <a:rPr lang="en-ID">
                <a:solidFill>
                  <a:schemeClr val="bg1"/>
                </a:solidFill>
                <a:latin typeface="Domine SemiBold" panose="020B0604020202020204" charset="0"/>
              </a:rPr>
              <a:t> Data</a:t>
            </a:r>
          </a:p>
        </p:txBody>
      </p:sp>
      <p:grpSp>
        <p:nvGrpSpPr>
          <p:cNvPr id="330" name="Group 329">
            <a:extLst>
              <a:ext uri="{FF2B5EF4-FFF2-40B4-BE49-F238E27FC236}">
                <a16:creationId xmlns:a16="http://schemas.microsoft.com/office/drawing/2014/main" id="{05F57154-F9F3-76A9-2773-E0D719381AFD}"/>
              </a:ext>
            </a:extLst>
          </p:cNvPr>
          <p:cNvGrpSpPr/>
          <p:nvPr/>
        </p:nvGrpSpPr>
        <p:grpSpPr>
          <a:xfrm rot="422830">
            <a:off x="8315675" y="4166114"/>
            <a:ext cx="783857" cy="754960"/>
            <a:chOff x="3957097" y="561874"/>
            <a:chExt cx="1235103" cy="1258989"/>
          </a:xfrm>
        </p:grpSpPr>
        <p:sp>
          <p:nvSpPr>
            <p:cNvPr id="331" name="Google Shape;1497;p54">
              <a:extLst>
                <a:ext uri="{FF2B5EF4-FFF2-40B4-BE49-F238E27FC236}">
                  <a16:creationId xmlns:a16="http://schemas.microsoft.com/office/drawing/2014/main" id="{3F0ED69E-9730-5C51-1321-0C9FF00A6E3C}"/>
                </a:ext>
              </a:extLst>
            </p:cNvPr>
            <p:cNvSpPr/>
            <p:nvPr/>
          </p:nvSpPr>
          <p:spPr>
            <a:xfrm flipH="1">
              <a:off x="3957097" y="561874"/>
              <a:ext cx="1235103" cy="1258989"/>
            </a:xfrm>
            <a:custGeom>
              <a:avLst/>
              <a:gdLst/>
              <a:ahLst/>
              <a:cxnLst/>
              <a:rect l="l" t="t" r="r" b="b"/>
              <a:pathLst>
                <a:path w="9773" h="9962" extrusionOk="0">
                  <a:moveTo>
                    <a:pt x="7598" y="3649"/>
                  </a:moveTo>
                  <a:lnTo>
                    <a:pt x="6931" y="4206"/>
                  </a:lnTo>
                  <a:cubicBezTo>
                    <a:pt x="6951" y="4155"/>
                    <a:pt x="6971" y="4105"/>
                    <a:pt x="6981" y="4054"/>
                  </a:cubicBezTo>
                  <a:cubicBezTo>
                    <a:pt x="7062" y="3943"/>
                    <a:pt x="7143" y="3862"/>
                    <a:pt x="7244" y="3801"/>
                  </a:cubicBezTo>
                  <a:cubicBezTo>
                    <a:pt x="7355" y="3720"/>
                    <a:pt x="7477" y="3680"/>
                    <a:pt x="7598" y="3649"/>
                  </a:cubicBezTo>
                  <a:close/>
                  <a:moveTo>
                    <a:pt x="5039" y="4246"/>
                  </a:moveTo>
                  <a:lnTo>
                    <a:pt x="4827" y="4853"/>
                  </a:lnTo>
                  <a:lnTo>
                    <a:pt x="4614" y="4287"/>
                  </a:lnTo>
                  <a:cubicBezTo>
                    <a:pt x="4654" y="4276"/>
                    <a:pt x="4685" y="4267"/>
                    <a:pt x="4715" y="4267"/>
                  </a:cubicBezTo>
                  <a:cubicBezTo>
                    <a:pt x="4827" y="4256"/>
                    <a:pt x="4928" y="4246"/>
                    <a:pt x="5039" y="4246"/>
                  </a:cubicBezTo>
                  <a:close/>
                  <a:moveTo>
                    <a:pt x="5002" y="0"/>
                  </a:moveTo>
                  <a:cubicBezTo>
                    <a:pt x="4913" y="0"/>
                    <a:pt x="4824" y="3"/>
                    <a:pt x="4735" y="8"/>
                  </a:cubicBezTo>
                  <a:cubicBezTo>
                    <a:pt x="4179" y="38"/>
                    <a:pt x="3633" y="160"/>
                    <a:pt x="3117" y="382"/>
                  </a:cubicBezTo>
                  <a:cubicBezTo>
                    <a:pt x="2611" y="594"/>
                    <a:pt x="2145" y="878"/>
                    <a:pt x="1731" y="1242"/>
                  </a:cubicBezTo>
                  <a:cubicBezTo>
                    <a:pt x="1316" y="1616"/>
                    <a:pt x="962" y="2041"/>
                    <a:pt x="679" y="2516"/>
                  </a:cubicBezTo>
                  <a:cubicBezTo>
                    <a:pt x="426" y="2952"/>
                    <a:pt x="234" y="3427"/>
                    <a:pt x="122" y="3923"/>
                  </a:cubicBezTo>
                  <a:lnTo>
                    <a:pt x="113" y="3923"/>
                  </a:lnTo>
                  <a:cubicBezTo>
                    <a:pt x="21" y="4074"/>
                    <a:pt x="1" y="4246"/>
                    <a:pt x="41" y="4418"/>
                  </a:cubicBezTo>
                  <a:cubicBezTo>
                    <a:pt x="82" y="4590"/>
                    <a:pt x="183" y="4732"/>
                    <a:pt x="335" y="4823"/>
                  </a:cubicBezTo>
                  <a:lnTo>
                    <a:pt x="2631" y="6209"/>
                  </a:lnTo>
                  <a:lnTo>
                    <a:pt x="2257" y="6259"/>
                  </a:lnTo>
                  <a:cubicBezTo>
                    <a:pt x="1943" y="6300"/>
                    <a:pt x="1711" y="6563"/>
                    <a:pt x="1721" y="6877"/>
                  </a:cubicBezTo>
                  <a:lnTo>
                    <a:pt x="1781" y="9365"/>
                  </a:lnTo>
                  <a:cubicBezTo>
                    <a:pt x="1792" y="9537"/>
                    <a:pt x="1862" y="9698"/>
                    <a:pt x="1984" y="9810"/>
                  </a:cubicBezTo>
                  <a:cubicBezTo>
                    <a:pt x="2105" y="9911"/>
                    <a:pt x="2247" y="9961"/>
                    <a:pt x="2399" y="9961"/>
                  </a:cubicBezTo>
                  <a:lnTo>
                    <a:pt x="2449" y="9961"/>
                  </a:lnTo>
                  <a:lnTo>
                    <a:pt x="4411" y="9770"/>
                  </a:lnTo>
                  <a:cubicBezTo>
                    <a:pt x="4462" y="9790"/>
                    <a:pt x="4523" y="9790"/>
                    <a:pt x="4573" y="9790"/>
                  </a:cubicBezTo>
                  <a:lnTo>
                    <a:pt x="4624" y="9790"/>
                  </a:lnTo>
                  <a:cubicBezTo>
                    <a:pt x="4705" y="9790"/>
                    <a:pt x="4776" y="9770"/>
                    <a:pt x="4847" y="9729"/>
                  </a:cubicBezTo>
                  <a:lnTo>
                    <a:pt x="8347" y="9395"/>
                  </a:lnTo>
                  <a:cubicBezTo>
                    <a:pt x="8509" y="9385"/>
                    <a:pt x="8660" y="9304"/>
                    <a:pt x="8761" y="9172"/>
                  </a:cubicBezTo>
                  <a:cubicBezTo>
                    <a:pt x="8862" y="9041"/>
                    <a:pt x="8913" y="8879"/>
                    <a:pt x="8893" y="8718"/>
                  </a:cubicBezTo>
                  <a:lnTo>
                    <a:pt x="8559" y="6027"/>
                  </a:lnTo>
                  <a:cubicBezTo>
                    <a:pt x="8539" y="5865"/>
                    <a:pt x="8448" y="5713"/>
                    <a:pt x="8327" y="5622"/>
                  </a:cubicBezTo>
                  <a:cubicBezTo>
                    <a:pt x="8220" y="5541"/>
                    <a:pt x="8095" y="5492"/>
                    <a:pt x="7966" y="5492"/>
                  </a:cubicBezTo>
                  <a:cubicBezTo>
                    <a:pt x="7934" y="5492"/>
                    <a:pt x="7903" y="5495"/>
                    <a:pt x="7871" y="5501"/>
                  </a:cubicBezTo>
                  <a:lnTo>
                    <a:pt x="7315" y="5571"/>
                  </a:lnTo>
                  <a:lnTo>
                    <a:pt x="9460" y="3791"/>
                  </a:lnTo>
                  <a:cubicBezTo>
                    <a:pt x="9732" y="3568"/>
                    <a:pt x="9773" y="3154"/>
                    <a:pt x="9550" y="2880"/>
                  </a:cubicBezTo>
                  <a:cubicBezTo>
                    <a:pt x="9530" y="2860"/>
                    <a:pt x="9520" y="2850"/>
                    <a:pt x="9510" y="2830"/>
                  </a:cubicBezTo>
                  <a:cubicBezTo>
                    <a:pt x="9439" y="2689"/>
                    <a:pt x="9358" y="2547"/>
                    <a:pt x="9267" y="2405"/>
                  </a:cubicBezTo>
                  <a:lnTo>
                    <a:pt x="9267" y="2395"/>
                  </a:lnTo>
                  <a:cubicBezTo>
                    <a:pt x="8781" y="1637"/>
                    <a:pt x="8114" y="1009"/>
                    <a:pt x="7325" y="585"/>
                  </a:cubicBezTo>
                  <a:cubicBezTo>
                    <a:pt x="6606" y="202"/>
                    <a:pt x="5804" y="0"/>
                    <a:pt x="5002" y="0"/>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1498;p54">
              <a:extLst>
                <a:ext uri="{FF2B5EF4-FFF2-40B4-BE49-F238E27FC236}">
                  <a16:creationId xmlns:a16="http://schemas.microsoft.com/office/drawing/2014/main" id="{537FA9F8-D0AA-DDE4-0EF2-C0816924C302}"/>
                </a:ext>
              </a:extLst>
            </p:cNvPr>
            <p:cNvSpPr/>
            <p:nvPr/>
          </p:nvSpPr>
          <p:spPr>
            <a:xfrm flipH="1">
              <a:off x="4049102" y="797949"/>
              <a:ext cx="1058678" cy="315949"/>
            </a:xfrm>
            <a:custGeom>
              <a:avLst/>
              <a:gdLst/>
              <a:ahLst/>
              <a:cxnLst/>
              <a:rect l="l" t="t" r="r" b="b"/>
              <a:pathLst>
                <a:path w="8377" h="2500" extrusionOk="0">
                  <a:moveTo>
                    <a:pt x="6717" y="1"/>
                  </a:moveTo>
                  <a:lnTo>
                    <a:pt x="861" y="740"/>
                  </a:lnTo>
                  <a:cubicBezTo>
                    <a:pt x="578" y="1286"/>
                    <a:pt x="284" y="1842"/>
                    <a:pt x="1" y="2399"/>
                  </a:cubicBezTo>
                  <a:cubicBezTo>
                    <a:pt x="179" y="2309"/>
                    <a:pt x="586" y="2129"/>
                    <a:pt x="1111" y="2129"/>
                  </a:cubicBezTo>
                  <a:cubicBezTo>
                    <a:pt x="1240" y="2129"/>
                    <a:pt x="1376" y="2140"/>
                    <a:pt x="1518" y="2166"/>
                  </a:cubicBezTo>
                  <a:cubicBezTo>
                    <a:pt x="1902" y="2237"/>
                    <a:pt x="2196" y="2378"/>
                    <a:pt x="2378" y="2500"/>
                  </a:cubicBezTo>
                  <a:cubicBezTo>
                    <a:pt x="2590" y="2318"/>
                    <a:pt x="3136" y="1903"/>
                    <a:pt x="3966" y="1792"/>
                  </a:cubicBezTo>
                  <a:cubicBezTo>
                    <a:pt x="4110" y="1772"/>
                    <a:pt x="4249" y="1764"/>
                    <a:pt x="4380" y="1764"/>
                  </a:cubicBezTo>
                  <a:cubicBezTo>
                    <a:pt x="5002" y="1764"/>
                    <a:pt x="5467" y="1953"/>
                    <a:pt x="5676" y="2044"/>
                  </a:cubicBezTo>
                  <a:cubicBezTo>
                    <a:pt x="5787" y="1852"/>
                    <a:pt x="5959" y="1610"/>
                    <a:pt x="6242" y="1417"/>
                  </a:cubicBezTo>
                  <a:cubicBezTo>
                    <a:pt x="6552" y="1210"/>
                    <a:pt x="6891" y="1141"/>
                    <a:pt x="7205" y="1141"/>
                  </a:cubicBezTo>
                  <a:cubicBezTo>
                    <a:pt x="7813" y="1141"/>
                    <a:pt x="8330" y="1401"/>
                    <a:pt x="8376" y="1428"/>
                  </a:cubicBezTo>
                  <a:lnTo>
                    <a:pt x="8083" y="861"/>
                  </a:lnTo>
                  <a:lnTo>
                    <a:pt x="6717" y="1"/>
                  </a:ln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1499;p54">
              <a:extLst>
                <a:ext uri="{FF2B5EF4-FFF2-40B4-BE49-F238E27FC236}">
                  <a16:creationId xmlns:a16="http://schemas.microsoft.com/office/drawing/2014/main" id="{09E819CA-97C1-96ED-B255-677F10B8A5BD}"/>
                </a:ext>
              </a:extLst>
            </p:cNvPr>
            <p:cNvSpPr/>
            <p:nvPr/>
          </p:nvSpPr>
          <p:spPr>
            <a:xfrm flipH="1">
              <a:off x="4049102" y="638839"/>
              <a:ext cx="1058678" cy="462295"/>
            </a:xfrm>
            <a:custGeom>
              <a:avLst/>
              <a:gdLst/>
              <a:ahLst/>
              <a:cxnLst/>
              <a:rect l="l" t="t" r="r" b="b"/>
              <a:pathLst>
                <a:path w="8377" h="3658" extrusionOk="0">
                  <a:moveTo>
                    <a:pt x="4313" y="0"/>
                  </a:moveTo>
                  <a:cubicBezTo>
                    <a:pt x="4241" y="0"/>
                    <a:pt x="4170" y="2"/>
                    <a:pt x="4098" y="6"/>
                  </a:cubicBezTo>
                  <a:cubicBezTo>
                    <a:pt x="2105" y="117"/>
                    <a:pt x="396" y="1614"/>
                    <a:pt x="1" y="3658"/>
                  </a:cubicBezTo>
                  <a:cubicBezTo>
                    <a:pt x="92" y="3465"/>
                    <a:pt x="476" y="2767"/>
                    <a:pt x="1326" y="2433"/>
                  </a:cubicBezTo>
                  <a:cubicBezTo>
                    <a:pt x="1667" y="2298"/>
                    <a:pt x="1987" y="2259"/>
                    <a:pt x="2247" y="2259"/>
                  </a:cubicBezTo>
                  <a:cubicBezTo>
                    <a:pt x="2474" y="2259"/>
                    <a:pt x="2654" y="2289"/>
                    <a:pt x="2763" y="2312"/>
                  </a:cubicBezTo>
                  <a:cubicBezTo>
                    <a:pt x="2853" y="2201"/>
                    <a:pt x="3339" y="1655"/>
                    <a:pt x="4168" y="1574"/>
                  </a:cubicBezTo>
                  <a:cubicBezTo>
                    <a:pt x="4233" y="1568"/>
                    <a:pt x="4296" y="1565"/>
                    <a:pt x="4357" y="1565"/>
                  </a:cubicBezTo>
                  <a:cubicBezTo>
                    <a:pt x="5044" y="1565"/>
                    <a:pt x="5514" y="1906"/>
                    <a:pt x="5635" y="1999"/>
                  </a:cubicBezTo>
                  <a:cubicBezTo>
                    <a:pt x="5805" y="1914"/>
                    <a:pt x="6144" y="1780"/>
                    <a:pt x="6588" y="1780"/>
                  </a:cubicBezTo>
                  <a:cubicBezTo>
                    <a:pt x="6674" y="1780"/>
                    <a:pt x="6765" y="1785"/>
                    <a:pt x="6859" y="1796"/>
                  </a:cubicBezTo>
                  <a:cubicBezTo>
                    <a:pt x="7760" y="1907"/>
                    <a:pt x="8275" y="2545"/>
                    <a:pt x="8376" y="2687"/>
                  </a:cubicBezTo>
                  <a:cubicBezTo>
                    <a:pt x="7648" y="1044"/>
                    <a:pt x="6042" y="0"/>
                    <a:pt x="4313" y="0"/>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1500;p54">
              <a:extLst>
                <a:ext uri="{FF2B5EF4-FFF2-40B4-BE49-F238E27FC236}">
                  <a16:creationId xmlns:a16="http://schemas.microsoft.com/office/drawing/2014/main" id="{0483CB49-0C75-CCC5-DF68-B85F2F22B62C}"/>
                </a:ext>
              </a:extLst>
            </p:cNvPr>
            <p:cNvSpPr/>
            <p:nvPr/>
          </p:nvSpPr>
          <p:spPr>
            <a:xfrm flipH="1">
              <a:off x="4042653" y="973492"/>
              <a:ext cx="1070181" cy="449785"/>
            </a:xfrm>
            <a:custGeom>
              <a:avLst/>
              <a:gdLst/>
              <a:ahLst/>
              <a:cxnLst/>
              <a:rect l="l" t="t" r="r" b="b"/>
              <a:pathLst>
                <a:path w="8468" h="3559" extrusionOk="0">
                  <a:moveTo>
                    <a:pt x="8422" y="1"/>
                  </a:moveTo>
                  <a:cubicBezTo>
                    <a:pt x="8412" y="1"/>
                    <a:pt x="8401" y="3"/>
                    <a:pt x="8396" y="8"/>
                  </a:cubicBezTo>
                  <a:lnTo>
                    <a:pt x="4199" y="3478"/>
                  </a:lnTo>
                  <a:lnTo>
                    <a:pt x="61" y="969"/>
                  </a:lnTo>
                  <a:cubicBezTo>
                    <a:pt x="55" y="966"/>
                    <a:pt x="50" y="965"/>
                    <a:pt x="45" y="965"/>
                  </a:cubicBezTo>
                  <a:cubicBezTo>
                    <a:pt x="30" y="965"/>
                    <a:pt x="18" y="975"/>
                    <a:pt x="11" y="989"/>
                  </a:cubicBezTo>
                  <a:cubicBezTo>
                    <a:pt x="0" y="999"/>
                    <a:pt x="0" y="1030"/>
                    <a:pt x="20" y="1040"/>
                  </a:cubicBezTo>
                  <a:lnTo>
                    <a:pt x="4188" y="3559"/>
                  </a:lnTo>
                  <a:lnTo>
                    <a:pt x="4208" y="3559"/>
                  </a:lnTo>
                  <a:cubicBezTo>
                    <a:pt x="4208" y="3559"/>
                    <a:pt x="4219" y="3559"/>
                    <a:pt x="4228" y="3548"/>
                  </a:cubicBezTo>
                  <a:lnTo>
                    <a:pt x="8447" y="69"/>
                  </a:lnTo>
                  <a:cubicBezTo>
                    <a:pt x="8457" y="48"/>
                    <a:pt x="8467" y="28"/>
                    <a:pt x="8447" y="8"/>
                  </a:cubicBezTo>
                  <a:cubicBezTo>
                    <a:pt x="8442" y="3"/>
                    <a:pt x="8432" y="1"/>
                    <a:pt x="8422"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1501;p54">
              <a:extLst>
                <a:ext uri="{FF2B5EF4-FFF2-40B4-BE49-F238E27FC236}">
                  <a16:creationId xmlns:a16="http://schemas.microsoft.com/office/drawing/2014/main" id="{4B7A8C57-DDC2-6324-631B-1FF8AB95338C}"/>
                </a:ext>
              </a:extLst>
            </p:cNvPr>
            <p:cNvSpPr/>
            <p:nvPr/>
          </p:nvSpPr>
          <p:spPr>
            <a:xfrm flipH="1">
              <a:off x="4390450" y="885785"/>
              <a:ext cx="373324" cy="537492"/>
            </a:xfrm>
            <a:custGeom>
              <a:avLst/>
              <a:gdLst/>
              <a:ahLst/>
              <a:cxnLst/>
              <a:rect l="l" t="t" r="r" b="b"/>
              <a:pathLst>
                <a:path w="2954" h="4253" extrusionOk="0">
                  <a:moveTo>
                    <a:pt x="2907" y="0"/>
                  </a:moveTo>
                  <a:cubicBezTo>
                    <a:pt x="2893" y="0"/>
                    <a:pt x="2880" y="10"/>
                    <a:pt x="2873" y="24"/>
                  </a:cubicBezTo>
                  <a:lnTo>
                    <a:pt x="1446" y="4101"/>
                  </a:lnTo>
                  <a:lnTo>
                    <a:pt x="81" y="348"/>
                  </a:lnTo>
                  <a:cubicBezTo>
                    <a:pt x="71" y="328"/>
                    <a:pt x="50" y="317"/>
                    <a:pt x="30" y="317"/>
                  </a:cubicBezTo>
                  <a:cubicBezTo>
                    <a:pt x="10" y="328"/>
                    <a:pt x="0" y="348"/>
                    <a:pt x="10" y="368"/>
                  </a:cubicBezTo>
                  <a:lnTo>
                    <a:pt x="1406" y="4233"/>
                  </a:lnTo>
                  <a:cubicBezTo>
                    <a:pt x="1416" y="4242"/>
                    <a:pt x="1426" y="4253"/>
                    <a:pt x="1446" y="4253"/>
                  </a:cubicBezTo>
                  <a:cubicBezTo>
                    <a:pt x="1457" y="4253"/>
                    <a:pt x="1477" y="4242"/>
                    <a:pt x="1477" y="4233"/>
                  </a:cubicBezTo>
                  <a:lnTo>
                    <a:pt x="2943" y="54"/>
                  </a:lnTo>
                  <a:cubicBezTo>
                    <a:pt x="2954" y="34"/>
                    <a:pt x="2943" y="14"/>
                    <a:pt x="2923" y="4"/>
                  </a:cubicBezTo>
                  <a:cubicBezTo>
                    <a:pt x="2918" y="1"/>
                    <a:pt x="2912" y="0"/>
                    <a:pt x="2907"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1502;p54">
              <a:extLst>
                <a:ext uri="{FF2B5EF4-FFF2-40B4-BE49-F238E27FC236}">
                  <a16:creationId xmlns:a16="http://schemas.microsoft.com/office/drawing/2014/main" id="{AD8E14B1-8BE9-F1DC-DB2E-D205495D1331}"/>
                </a:ext>
              </a:extLst>
            </p:cNvPr>
            <p:cNvSpPr/>
            <p:nvPr/>
          </p:nvSpPr>
          <p:spPr>
            <a:xfrm flipH="1">
              <a:off x="4384005" y="1051593"/>
              <a:ext cx="429687" cy="371680"/>
            </a:xfrm>
            <a:custGeom>
              <a:avLst/>
              <a:gdLst/>
              <a:ahLst/>
              <a:cxnLst/>
              <a:rect l="l" t="t" r="r" b="b"/>
              <a:pathLst>
                <a:path w="3400" h="2941" extrusionOk="0">
                  <a:moveTo>
                    <a:pt x="3344" y="0"/>
                  </a:moveTo>
                  <a:cubicBezTo>
                    <a:pt x="3334" y="0"/>
                    <a:pt x="3324" y="5"/>
                    <a:pt x="3318" y="17"/>
                  </a:cubicBezTo>
                  <a:lnTo>
                    <a:pt x="1832" y="2829"/>
                  </a:lnTo>
                  <a:lnTo>
                    <a:pt x="81" y="473"/>
                  </a:lnTo>
                  <a:cubicBezTo>
                    <a:pt x="69" y="461"/>
                    <a:pt x="57" y="456"/>
                    <a:pt x="45" y="456"/>
                  </a:cubicBezTo>
                  <a:cubicBezTo>
                    <a:pt x="37" y="456"/>
                    <a:pt x="29" y="458"/>
                    <a:pt x="20" y="462"/>
                  </a:cubicBezTo>
                  <a:cubicBezTo>
                    <a:pt x="11" y="473"/>
                    <a:pt x="0" y="503"/>
                    <a:pt x="20" y="513"/>
                  </a:cubicBezTo>
                  <a:lnTo>
                    <a:pt x="1811" y="2930"/>
                  </a:lnTo>
                  <a:cubicBezTo>
                    <a:pt x="1811" y="2941"/>
                    <a:pt x="1821" y="2941"/>
                    <a:pt x="1841" y="2941"/>
                  </a:cubicBezTo>
                  <a:cubicBezTo>
                    <a:pt x="1852" y="2941"/>
                    <a:pt x="1861" y="2930"/>
                    <a:pt x="1872" y="2921"/>
                  </a:cubicBezTo>
                  <a:lnTo>
                    <a:pt x="3389" y="57"/>
                  </a:lnTo>
                  <a:cubicBezTo>
                    <a:pt x="3399" y="37"/>
                    <a:pt x="3389" y="17"/>
                    <a:pt x="3369" y="7"/>
                  </a:cubicBezTo>
                  <a:cubicBezTo>
                    <a:pt x="3361" y="3"/>
                    <a:pt x="3352" y="0"/>
                    <a:pt x="3344"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1503;p54">
              <a:extLst>
                <a:ext uri="{FF2B5EF4-FFF2-40B4-BE49-F238E27FC236}">
                  <a16:creationId xmlns:a16="http://schemas.microsoft.com/office/drawing/2014/main" id="{B6AD3104-0353-7E02-16A9-B017E7B68956}"/>
                </a:ext>
              </a:extLst>
            </p:cNvPr>
            <p:cNvSpPr/>
            <p:nvPr/>
          </p:nvSpPr>
          <p:spPr>
            <a:xfrm flipH="1">
              <a:off x="4144893" y="1333673"/>
              <a:ext cx="751831" cy="410479"/>
            </a:xfrm>
            <a:custGeom>
              <a:avLst/>
              <a:gdLst/>
              <a:ahLst/>
              <a:cxnLst/>
              <a:rect l="l" t="t" r="r" b="b"/>
              <a:pathLst>
                <a:path w="5949" h="3248" extrusionOk="0">
                  <a:moveTo>
                    <a:pt x="5614" y="1"/>
                  </a:moveTo>
                  <a:lnTo>
                    <a:pt x="0" y="759"/>
                  </a:lnTo>
                  <a:lnTo>
                    <a:pt x="61" y="3247"/>
                  </a:lnTo>
                  <a:lnTo>
                    <a:pt x="5948" y="2681"/>
                  </a:lnTo>
                  <a:lnTo>
                    <a:pt x="56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1504;p54">
              <a:extLst>
                <a:ext uri="{FF2B5EF4-FFF2-40B4-BE49-F238E27FC236}">
                  <a16:creationId xmlns:a16="http://schemas.microsoft.com/office/drawing/2014/main" id="{C0E022B9-1A9C-718F-3EC4-E0815EB35A36}"/>
                </a:ext>
              </a:extLst>
            </p:cNvPr>
            <p:cNvSpPr/>
            <p:nvPr/>
          </p:nvSpPr>
          <p:spPr>
            <a:xfrm flipH="1">
              <a:off x="4614140" y="1392566"/>
              <a:ext cx="282584" cy="351586"/>
            </a:xfrm>
            <a:custGeom>
              <a:avLst/>
              <a:gdLst/>
              <a:ahLst/>
              <a:cxnLst/>
              <a:rect l="l" t="t" r="r" b="b"/>
              <a:pathLst>
                <a:path w="2236" h="2782" extrusionOk="0">
                  <a:moveTo>
                    <a:pt x="2124" y="0"/>
                  </a:moveTo>
                  <a:lnTo>
                    <a:pt x="0" y="293"/>
                  </a:lnTo>
                  <a:lnTo>
                    <a:pt x="61" y="2781"/>
                  </a:lnTo>
                  <a:lnTo>
                    <a:pt x="2235" y="2569"/>
                  </a:lnTo>
                  <a:lnTo>
                    <a:pt x="21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1505;p54">
              <a:extLst>
                <a:ext uri="{FF2B5EF4-FFF2-40B4-BE49-F238E27FC236}">
                  <a16:creationId xmlns:a16="http://schemas.microsoft.com/office/drawing/2014/main" id="{5573F416-3E48-24A8-BDA7-9CBA7F1BFFA1}"/>
                </a:ext>
              </a:extLst>
            </p:cNvPr>
            <p:cNvSpPr/>
            <p:nvPr/>
          </p:nvSpPr>
          <p:spPr>
            <a:xfrm flipH="1">
              <a:off x="4609085" y="1387382"/>
              <a:ext cx="24392" cy="335032"/>
            </a:xfrm>
            <a:custGeom>
              <a:avLst/>
              <a:gdLst/>
              <a:ahLst/>
              <a:cxnLst/>
              <a:rect l="l" t="t" r="r" b="b"/>
              <a:pathLst>
                <a:path w="193" h="2651" extrusionOk="0">
                  <a:moveTo>
                    <a:pt x="31" y="1"/>
                  </a:moveTo>
                  <a:cubicBezTo>
                    <a:pt x="11" y="10"/>
                    <a:pt x="1" y="21"/>
                    <a:pt x="1" y="41"/>
                  </a:cubicBezTo>
                  <a:lnTo>
                    <a:pt x="112" y="2610"/>
                  </a:lnTo>
                  <a:cubicBezTo>
                    <a:pt x="112" y="2631"/>
                    <a:pt x="132" y="2651"/>
                    <a:pt x="152" y="2651"/>
                  </a:cubicBezTo>
                  <a:cubicBezTo>
                    <a:pt x="172" y="2651"/>
                    <a:pt x="193" y="2631"/>
                    <a:pt x="193" y="2610"/>
                  </a:cubicBezTo>
                  <a:lnTo>
                    <a:pt x="71" y="41"/>
                  </a:lnTo>
                  <a:cubicBezTo>
                    <a:pt x="71" y="21"/>
                    <a:pt x="62" y="1"/>
                    <a:pt x="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1506;p54">
              <a:extLst>
                <a:ext uri="{FF2B5EF4-FFF2-40B4-BE49-F238E27FC236}">
                  <a16:creationId xmlns:a16="http://schemas.microsoft.com/office/drawing/2014/main" id="{E3B7BBA3-BD0D-07B6-CEBB-A1D582EB010D}"/>
                </a:ext>
              </a:extLst>
            </p:cNvPr>
            <p:cNvSpPr/>
            <p:nvPr/>
          </p:nvSpPr>
          <p:spPr>
            <a:xfrm flipH="1">
              <a:off x="4219079" y="1390290"/>
              <a:ext cx="295476" cy="278161"/>
            </a:xfrm>
            <a:custGeom>
              <a:avLst/>
              <a:gdLst/>
              <a:ahLst/>
              <a:cxnLst/>
              <a:rect l="l" t="t" r="r" b="b"/>
              <a:pathLst>
                <a:path w="2338" h="2201" extrusionOk="0">
                  <a:moveTo>
                    <a:pt x="1172" y="0"/>
                  </a:moveTo>
                  <a:cubicBezTo>
                    <a:pt x="1129" y="0"/>
                    <a:pt x="1086" y="3"/>
                    <a:pt x="1043" y="8"/>
                  </a:cubicBezTo>
                  <a:cubicBezTo>
                    <a:pt x="436" y="79"/>
                    <a:pt x="0" y="625"/>
                    <a:pt x="71" y="1232"/>
                  </a:cubicBezTo>
                  <a:cubicBezTo>
                    <a:pt x="137" y="1794"/>
                    <a:pt x="610" y="2200"/>
                    <a:pt x="1162" y="2200"/>
                  </a:cubicBezTo>
                  <a:cubicBezTo>
                    <a:pt x="1206" y="2200"/>
                    <a:pt x="1250" y="2198"/>
                    <a:pt x="1295" y="2193"/>
                  </a:cubicBezTo>
                  <a:cubicBezTo>
                    <a:pt x="1902" y="2122"/>
                    <a:pt x="2337" y="1576"/>
                    <a:pt x="2266" y="979"/>
                  </a:cubicBezTo>
                  <a:cubicBezTo>
                    <a:pt x="2201" y="415"/>
                    <a:pt x="1725" y="0"/>
                    <a:pt x="1172" y="0"/>
                  </a:cubicBez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1507;p54">
              <a:extLst>
                <a:ext uri="{FF2B5EF4-FFF2-40B4-BE49-F238E27FC236}">
                  <a16:creationId xmlns:a16="http://schemas.microsoft.com/office/drawing/2014/main" id="{1EB247C8-28C8-B48E-CB48-3528E740CABF}"/>
                </a:ext>
              </a:extLst>
            </p:cNvPr>
            <p:cNvSpPr/>
            <p:nvPr/>
          </p:nvSpPr>
          <p:spPr>
            <a:xfrm flipH="1">
              <a:off x="4293265" y="1438441"/>
              <a:ext cx="161132" cy="170231"/>
            </a:xfrm>
            <a:custGeom>
              <a:avLst/>
              <a:gdLst/>
              <a:ahLst/>
              <a:cxnLst/>
              <a:rect l="l" t="t" r="r" b="b"/>
              <a:pathLst>
                <a:path w="1275" h="1347" extrusionOk="0">
                  <a:moveTo>
                    <a:pt x="982" y="0"/>
                  </a:moveTo>
                  <a:cubicBezTo>
                    <a:pt x="936" y="0"/>
                    <a:pt x="891" y="11"/>
                    <a:pt x="850" y="31"/>
                  </a:cubicBezTo>
                  <a:cubicBezTo>
                    <a:pt x="728" y="72"/>
                    <a:pt x="688" y="183"/>
                    <a:pt x="607" y="264"/>
                  </a:cubicBezTo>
                  <a:cubicBezTo>
                    <a:pt x="544" y="156"/>
                    <a:pt x="553" y="24"/>
                    <a:pt x="414" y="24"/>
                  </a:cubicBezTo>
                  <a:cubicBezTo>
                    <a:pt x="396" y="24"/>
                    <a:pt x="376" y="27"/>
                    <a:pt x="354" y="31"/>
                  </a:cubicBezTo>
                  <a:cubicBezTo>
                    <a:pt x="263" y="42"/>
                    <a:pt x="182" y="112"/>
                    <a:pt x="131" y="193"/>
                  </a:cubicBezTo>
                  <a:cubicBezTo>
                    <a:pt x="0" y="395"/>
                    <a:pt x="50" y="669"/>
                    <a:pt x="172" y="871"/>
                  </a:cubicBezTo>
                  <a:cubicBezTo>
                    <a:pt x="304" y="1073"/>
                    <a:pt x="506" y="1215"/>
                    <a:pt x="698" y="1346"/>
                  </a:cubicBezTo>
                  <a:cubicBezTo>
                    <a:pt x="890" y="1144"/>
                    <a:pt x="1052" y="901"/>
                    <a:pt x="1174" y="649"/>
                  </a:cubicBezTo>
                  <a:cubicBezTo>
                    <a:pt x="1214" y="557"/>
                    <a:pt x="1254" y="456"/>
                    <a:pt x="1264" y="355"/>
                  </a:cubicBezTo>
                  <a:cubicBezTo>
                    <a:pt x="1275" y="254"/>
                    <a:pt x="1244" y="143"/>
                    <a:pt x="1163" y="72"/>
                  </a:cubicBezTo>
                  <a:cubicBezTo>
                    <a:pt x="1115" y="23"/>
                    <a:pt x="1049" y="0"/>
                    <a:pt x="9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93526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51"/>
        <p:cNvGrpSpPr/>
        <p:nvPr/>
      </p:nvGrpSpPr>
      <p:grpSpPr>
        <a:xfrm>
          <a:off x="0" y="0"/>
          <a:ext cx="0" cy="0"/>
          <a:chOff x="0" y="0"/>
          <a:chExt cx="0" cy="0"/>
        </a:xfrm>
      </p:grpSpPr>
      <p:sp>
        <p:nvSpPr>
          <p:cNvPr id="5" name="Google Shape;352;p34">
            <a:extLst>
              <a:ext uri="{FF2B5EF4-FFF2-40B4-BE49-F238E27FC236}">
                <a16:creationId xmlns:a16="http://schemas.microsoft.com/office/drawing/2014/main" id="{107B306A-5F43-D0F2-421C-B12D778F529C}"/>
              </a:ext>
            </a:extLst>
          </p:cNvPr>
          <p:cNvSpPr/>
          <p:nvPr/>
        </p:nvSpPr>
        <p:spPr>
          <a:xfrm rot="5400000">
            <a:off x="563033" y="710863"/>
            <a:ext cx="666000" cy="3060000"/>
          </a:xfrm>
          <a:prstGeom prst="round2SameRect">
            <a:avLst>
              <a:gd name="adj1" fmla="val 50000"/>
              <a:gd name="adj2" fmla="val 0"/>
            </a:avLst>
          </a:prstGeom>
          <a:solidFill>
            <a:schemeClr val="lt2"/>
          </a:solidFill>
          <a:ln w="76200" cap="flat" cmpd="sng">
            <a:solidFill>
              <a:srgbClr val="FFFF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grpSp>
        <p:nvGrpSpPr>
          <p:cNvPr id="9" name="Google Shape;389;p35">
            <a:extLst>
              <a:ext uri="{FF2B5EF4-FFF2-40B4-BE49-F238E27FC236}">
                <a16:creationId xmlns:a16="http://schemas.microsoft.com/office/drawing/2014/main" id="{B3A1EEC5-A8D4-1F03-9704-BB35332E2CDE}"/>
              </a:ext>
            </a:extLst>
          </p:cNvPr>
          <p:cNvGrpSpPr/>
          <p:nvPr/>
        </p:nvGrpSpPr>
        <p:grpSpPr>
          <a:xfrm flipH="1">
            <a:off x="306867" y="4569843"/>
            <a:ext cx="2987785" cy="573657"/>
            <a:chOff x="1727350" y="3397150"/>
            <a:chExt cx="1374975" cy="303575"/>
          </a:xfrm>
        </p:grpSpPr>
        <p:sp>
          <p:nvSpPr>
            <p:cNvPr id="10" name="Google Shape;390;p35">
              <a:extLst>
                <a:ext uri="{FF2B5EF4-FFF2-40B4-BE49-F238E27FC236}">
                  <a16:creationId xmlns:a16="http://schemas.microsoft.com/office/drawing/2014/main" id="{69151D15-D43E-D374-419D-7E65C332C9FF}"/>
                </a:ext>
              </a:extLst>
            </p:cNvPr>
            <p:cNvSpPr/>
            <p:nvPr/>
          </p:nvSpPr>
          <p:spPr>
            <a:xfrm>
              <a:off x="1727350" y="3397150"/>
              <a:ext cx="1374975" cy="303575"/>
            </a:xfrm>
            <a:custGeom>
              <a:avLst/>
              <a:gdLst/>
              <a:ahLst/>
              <a:cxnLst/>
              <a:rect l="l" t="t" r="r" b="b"/>
              <a:pathLst>
                <a:path w="54999" h="12143" extrusionOk="0">
                  <a:moveTo>
                    <a:pt x="31132" y="0"/>
                  </a:moveTo>
                  <a:cubicBezTo>
                    <a:pt x="31056" y="0"/>
                    <a:pt x="30982" y="12"/>
                    <a:pt x="30914" y="35"/>
                  </a:cubicBezTo>
                  <a:lnTo>
                    <a:pt x="24379" y="35"/>
                  </a:lnTo>
                  <a:cubicBezTo>
                    <a:pt x="24288" y="35"/>
                    <a:pt x="24207" y="55"/>
                    <a:pt x="24126" y="85"/>
                  </a:cubicBezTo>
                  <a:lnTo>
                    <a:pt x="20727" y="1582"/>
                  </a:lnTo>
                  <a:cubicBezTo>
                    <a:pt x="20393" y="1602"/>
                    <a:pt x="20130" y="1886"/>
                    <a:pt x="20130" y="2230"/>
                  </a:cubicBezTo>
                  <a:cubicBezTo>
                    <a:pt x="20130" y="2290"/>
                    <a:pt x="20140" y="2361"/>
                    <a:pt x="20160" y="2422"/>
                  </a:cubicBezTo>
                  <a:lnTo>
                    <a:pt x="20160" y="7813"/>
                  </a:lnTo>
                  <a:cubicBezTo>
                    <a:pt x="19726" y="6863"/>
                    <a:pt x="19058" y="6094"/>
                    <a:pt x="18218" y="5608"/>
                  </a:cubicBezTo>
                  <a:cubicBezTo>
                    <a:pt x="17634" y="5271"/>
                    <a:pt x="16950" y="5094"/>
                    <a:pt x="16252" y="5094"/>
                  </a:cubicBezTo>
                  <a:cubicBezTo>
                    <a:pt x="16092" y="5094"/>
                    <a:pt x="15931" y="5104"/>
                    <a:pt x="15770" y="5123"/>
                  </a:cubicBezTo>
                  <a:cubicBezTo>
                    <a:pt x="15174" y="5194"/>
                    <a:pt x="14617" y="5406"/>
                    <a:pt x="14152" y="5720"/>
                  </a:cubicBezTo>
                  <a:cubicBezTo>
                    <a:pt x="13929" y="5426"/>
                    <a:pt x="13656" y="5163"/>
                    <a:pt x="13333" y="4951"/>
                  </a:cubicBezTo>
                  <a:cubicBezTo>
                    <a:pt x="12796" y="4587"/>
                    <a:pt x="12179" y="4364"/>
                    <a:pt x="11542" y="4293"/>
                  </a:cubicBezTo>
                  <a:cubicBezTo>
                    <a:pt x="11378" y="4275"/>
                    <a:pt x="11215" y="4267"/>
                    <a:pt x="11056" y="4267"/>
                  </a:cubicBezTo>
                  <a:cubicBezTo>
                    <a:pt x="9855" y="4267"/>
                    <a:pt x="8788" y="4735"/>
                    <a:pt x="8082" y="5163"/>
                  </a:cubicBezTo>
                  <a:cubicBezTo>
                    <a:pt x="7212" y="5669"/>
                    <a:pt x="6474" y="6327"/>
                    <a:pt x="5766" y="6984"/>
                  </a:cubicBezTo>
                  <a:cubicBezTo>
                    <a:pt x="5007" y="6651"/>
                    <a:pt x="4330" y="6468"/>
                    <a:pt x="3682" y="6417"/>
                  </a:cubicBezTo>
                  <a:cubicBezTo>
                    <a:pt x="3583" y="6411"/>
                    <a:pt x="3483" y="6408"/>
                    <a:pt x="3385" y="6408"/>
                  </a:cubicBezTo>
                  <a:cubicBezTo>
                    <a:pt x="3013" y="6408"/>
                    <a:pt x="2650" y="6453"/>
                    <a:pt x="2307" y="6549"/>
                  </a:cubicBezTo>
                  <a:cubicBezTo>
                    <a:pt x="1821" y="6680"/>
                    <a:pt x="1396" y="6903"/>
                    <a:pt x="1032" y="7197"/>
                  </a:cubicBezTo>
                  <a:cubicBezTo>
                    <a:pt x="475" y="7672"/>
                    <a:pt x="122" y="8350"/>
                    <a:pt x="61" y="9058"/>
                  </a:cubicBezTo>
                  <a:cubicBezTo>
                    <a:pt x="50" y="9108"/>
                    <a:pt x="50" y="9159"/>
                    <a:pt x="41" y="9209"/>
                  </a:cubicBezTo>
                  <a:cubicBezTo>
                    <a:pt x="20" y="9412"/>
                    <a:pt x="0" y="9634"/>
                    <a:pt x="0" y="9807"/>
                  </a:cubicBezTo>
                  <a:lnTo>
                    <a:pt x="0" y="9938"/>
                  </a:lnTo>
                  <a:cubicBezTo>
                    <a:pt x="0" y="10029"/>
                    <a:pt x="0" y="10151"/>
                    <a:pt x="30" y="10282"/>
                  </a:cubicBezTo>
                  <a:lnTo>
                    <a:pt x="30" y="10302"/>
                  </a:lnTo>
                  <a:cubicBezTo>
                    <a:pt x="30" y="10464"/>
                    <a:pt x="91" y="10787"/>
                    <a:pt x="526" y="10980"/>
                  </a:cubicBezTo>
                  <a:cubicBezTo>
                    <a:pt x="657" y="11041"/>
                    <a:pt x="830" y="11091"/>
                    <a:pt x="1052" y="11142"/>
                  </a:cubicBezTo>
                  <a:cubicBezTo>
                    <a:pt x="1426" y="11223"/>
                    <a:pt x="1983" y="11304"/>
                    <a:pt x="2691" y="11385"/>
                  </a:cubicBezTo>
                  <a:cubicBezTo>
                    <a:pt x="4056" y="11536"/>
                    <a:pt x="6009" y="11668"/>
                    <a:pt x="8487" y="11779"/>
                  </a:cubicBezTo>
                  <a:cubicBezTo>
                    <a:pt x="13565" y="12012"/>
                    <a:pt x="20322" y="12143"/>
                    <a:pt x="27515" y="12143"/>
                  </a:cubicBezTo>
                  <a:cubicBezTo>
                    <a:pt x="34697" y="12143"/>
                    <a:pt x="41454" y="12012"/>
                    <a:pt x="46542" y="11779"/>
                  </a:cubicBezTo>
                  <a:cubicBezTo>
                    <a:pt x="49021" y="11668"/>
                    <a:pt x="50973" y="11536"/>
                    <a:pt x="52339" y="11385"/>
                  </a:cubicBezTo>
                  <a:cubicBezTo>
                    <a:pt x="53047" y="11304"/>
                    <a:pt x="53603" y="11223"/>
                    <a:pt x="53977" y="11142"/>
                  </a:cubicBezTo>
                  <a:cubicBezTo>
                    <a:pt x="54200" y="11091"/>
                    <a:pt x="54372" y="11041"/>
                    <a:pt x="54503" y="10980"/>
                  </a:cubicBezTo>
                  <a:cubicBezTo>
                    <a:pt x="54928" y="10787"/>
                    <a:pt x="54999" y="10464"/>
                    <a:pt x="54999" y="10302"/>
                  </a:cubicBezTo>
                  <a:cubicBezTo>
                    <a:pt x="54999" y="10120"/>
                    <a:pt x="54928" y="9786"/>
                    <a:pt x="54443" y="9594"/>
                  </a:cubicBezTo>
                  <a:cubicBezTo>
                    <a:pt x="54291" y="9533"/>
                    <a:pt x="54088" y="9472"/>
                    <a:pt x="53825" y="9422"/>
                  </a:cubicBezTo>
                  <a:cubicBezTo>
                    <a:pt x="53461" y="9351"/>
                    <a:pt x="52955" y="9281"/>
                    <a:pt x="52328" y="9209"/>
                  </a:cubicBezTo>
                  <a:cubicBezTo>
                    <a:pt x="52267" y="8764"/>
                    <a:pt x="52136" y="8330"/>
                    <a:pt x="51934" y="7935"/>
                  </a:cubicBezTo>
                  <a:cubicBezTo>
                    <a:pt x="51651" y="7348"/>
                    <a:pt x="51246" y="6863"/>
                    <a:pt x="50761" y="6529"/>
                  </a:cubicBezTo>
                  <a:cubicBezTo>
                    <a:pt x="50229" y="6168"/>
                    <a:pt x="49615" y="5988"/>
                    <a:pt x="49003" y="5988"/>
                  </a:cubicBezTo>
                  <a:cubicBezTo>
                    <a:pt x="48345" y="5988"/>
                    <a:pt x="47689" y="6196"/>
                    <a:pt x="47139" y="6610"/>
                  </a:cubicBezTo>
                  <a:lnTo>
                    <a:pt x="47129" y="6620"/>
                  </a:lnTo>
                  <a:lnTo>
                    <a:pt x="47129" y="6610"/>
                  </a:lnTo>
                  <a:cubicBezTo>
                    <a:pt x="46299" y="5670"/>
                    <a:pt x="45140" y="5134"/>
                    <a:pt x="43972" y="5134"/>
                  </a:cubicBezTo>
                  <a:cubicBezTo>
                    <a:pt x="43844" y="5134"/>
                    <a:pt x="43716" y="5140"/>
                    <a:pt x="43588" y="5153"/>
                  </a:cubicBezTo>
                  <a:cubicBezTo>
                    <a:pt x="42536" y="5264"/>
                    <a:pt x="41525" y="5821"/>
                    <a:pt x="40787" y="6671"/>
                  </a:cubicBezTo>
                  <a:cubicBezTo>
                    <a:pt x="40452" y="6408"/>
                    <a:pt x="40088" y="6195"/>
                    <a:pt x="39694" y="6053"/>
                  </a:cubicBezTo>
                  <a:cubicBezTo>
                    <a:pt x="39287" y="5905"/>
                    <a:pt x="38863" y="5831"/>
                    <a:pt x="38444" y="5831"/>
                  </a:cubicBezTo>
                  <a:cubicBezTo>
                    <a:pt x="38207" y="5831"/>
                    <a:pt x="37972" y="5854"/>
                    <a:pt x="37741" y="5902"/>
                  </a:cubicBezTo>
                  <a:cubicBezTo>
                    <a:pt x="36932" y="6074"/>
                    <a:pt x="36163" y="6549"/>
                    <a:pt x="35587" y="7237"/>
                  </a:cubicBezTo>
                  <a:cubicBezTo>
                    <a:pt x="35577" y="7247"/>
                    <a:pt x="35556" y="7267"/>
                    <a:pt x="35547" y="7287"/>
                  </a:cubicBezTo>
                  <a:cubicBezTo>
                    <a:pt x="35425" y="7429"/>
                    <a:pt x="35172" y="7732"/>
                    <a:pt x="34949" y="8026"/>
                  </a:cubicBezTo>
                  <a:cubicBezTo>
                    <a:pt x="34818" y="8208"/>
                    <a:pt x="34727" y="8360"/>
                    <a:pt x="34656" y="8501"/>
                  </a:cubicBezTo>
                  <a:lnTo>
                    <a:pt x="34423" y="8501"/>
                  </a:lnTo>
                  <a:lnTo>
                    <a:pt x="34423" y="2442"/>
                  </a:lnTo>
                  <a:cubicBezTo>
                    <a:pt x="34454" y="2371"/>
                    <a:pt x="34464" y="2301"/>
                    <a:pt x="34464" y="2230"/>
                  </a:cubicBezTo>
                  <a:cubicBezTo>
                    <a:pt x="34464" y="1967"/>
                    <a:pt x="34313" y="1744"/>
                    <a:pt x="34100" y="1643"/>
                  </a:cubicBezTo>
                  <a:lnTo>
                    <a:pt x="33169" y="712"/>
                  </a:lnTo>
                  <a:cubicBezTo>
                    <a:pt x="33058" y="601"/>
                    <a:pt x="32896" y="541"/>
                    <a:pt x="32735" y="541"/>
                  </a:cubicBezTo>
                  <a:lnTo>
                    <a:pt x="31763" y="541"/>
                  </a:lnTo>
                  <a:cubicBezTo>
                    <a:pt x="31743" y="439"/>
                    <a:pt x="31703" y="338"/>
                    <a:pt x="31631" y="247"/>
                  </a:cubicBezTo>
                  <a:cubicBezTo>
                    <a:pt x="31530" y="116"/>
                    <a:pt x="31379" y="24"/>
                    <a:pt x="31207" y="4"/>
                  </a:cubicBezTo>
                  <a:cubicBezTo>
                    <a:pt x="31182" y="2"/>
                    <a:pt x="31157" y="0"/>
                    <a:pt x="31132" y="0"/>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91;p35">
              <a:extLst>
                <a:ext uri="{FF2B5EF4-FFF2-40B4-BE49-F238E27FC236}">
                  <a16:creationId xmlns:a16="http://schemas.microsoft.com/office/drawing/2014/main" id="{DFD44458-F2F7-518C-20B9-65DAB917C734}"/>
                </a:ext>
              </a:extLst>
            </p:cNvPr>
            <p:cNvSpPr/>
            <p:nvPr/>
          </p:nvSpPr>
          <p:spPr>
            <a:xfrm>
              <a:off x="2603100" y="3540800"/>
              <a:ext cx="420075" cy="106825"/>
            </a:xfrm>
            <a:custGeom>
              <a:avLst/>
              <a:gdLst/>
              <a:ahLst/>
              <a:cxnLst/>
              <a:rect l="l" t="t" r="r" b="b"/>
              <a:pathLst>
                <a:path w="16803" h="4273" extrusionOk="0">
                  <a:moveTo>
                    <a:pt x="8918" y="1"/>
                  </a:moveTo>
                  <a:cubicBezTo>
                    <a:pt x="8818" y="1"/>
                    <a:pt x="8719" y="5"/>
                    <a:pt x="8619" y="14"/>
                  </a:cubicBezTo>
                  <a:cubicBezTo>
                    <a:pt x="7526" y="125"/>
                    <a:pt x="6474" y="824"/>
                    <a:pt x="5838" y="1855"/>
                  </a:cubicBezTo>
                  <a:cubicBezTo>
                    <a:pt x="5204" y="1113"/>
                    <a:pt x="4302" y="694"/>
                    <a:pt x="3405" y="694"/>
                  </a:cubicBezTo>
                  <a:cubicBezTo>
                    <a:pt x="3213" y="694"/>
                    <a:pt x="3021" y="713"/>
                    <a:pt x="2833" y="752"/>
                  </a:cubicBezTo>
                  <a:cubicBezTo>
                    <a:pt x="2145" y="905"/>
                    <a:pt x="1508" y="1309"/>
                    <a:pt x="1022" y="1885"/>
                  </a:cubicBezTo>
                  <a:cubicBezTo>
                    <a:pt x="850" y="2088"/>
                    <a:pt x="0" y="3059"/>
                    <a:pt x="122" y="3302"/>
                  </a:cubicBezTo>
                  <a:cubicBezTo>
                    <a:pt x="223" y="3514"/>
                    <a:pt x="1043" y="3616"/>
                    <a:pt x="1245" y="3656"/>
                  </a:cubicBezTo>
                  <a:cubicBezTo>
                    <a:pt x="1650" y="3747"/>
                    <a:pt x="2054" y="3818"/>
                    <a:pt x="2459" y="3858"/>
                  </a:cubicBezTo>
                  <a:cubicBezTo>
                    <a:pt x="3288" y="3949"/>
                    <a:pt x="4107" y="3969"/>
                    <a:pt x="4937" y="3989"/>
                  </a:cubicBezTo>
                  <a:cubicBezTo>
                    <a:pt x="8862" y="4081"/>
                    <a:pt x="12797" y="4182"/>
                    <a:pt x="16722" y="4273"/>
                  </a:cubicBezTo>
                  <a:cubicBezTo>
                    <a:pt x="16803" y="3099"/>
                    <a:pt x="16257" y="1896"/>
                    <a:pt x="15387" y="1289"/>
                  </a:cubicBezTo>
                  <a:cubicBezTo>
                    <a:pt x="14963" y="1001"/>
                    <a:pt x="14470" y="857"/>
                    <a:pt x="13978" y="857"/>
                  </a:cubicBezTo>
                  <a:cubicBezTo>
                    <a:pt x="13448" y="857"/>
                    <a:pt x="12919" y="1024"/>
                    <a:pt x="12473" y="1359"/>
                  </a:cubicBezTo>
                  <a:cubicBezTo>
                    <a:pt x="12351" y="1453"/>
                    <a:pt x="12213" y="1564"/>
                    <a:pt x="12072" y="1564"/>
                  </a:cubicBezTo>
                  <a:cubicBezTo>
                    <a:pt x="12061" y="1564"/>
                    <a:pt x="12049" y="1563"/>
                    <a:pt x="12038" y="1562"/>
                  </a:cubicBezTo>
                  <a:cubicBezTo>
                    <a:pt x="11876" y="1541"/>
                    <a:pt x="11755" y="1400"/>
                    <a:pt x="11644" y="1269"/>
                  </a:cubicBezTo>
                  <a:cubicBezTo>
                    <a:pt x="10926" y="459"/>
                    <a:pt x="9924" y="1"/>
                    <a:pt x="8918" y="1"/>
                  </a:cubicBezTo>
                  <a:close/>
                </a:path>
              </a:pathLst>
            </a:custGeom>
            <a:solidFill>
              <a:srgbClr val="CC9D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92;p35">
              <a:extLst>
                <a:ext uri="{FF2B5EF4-FFF2-40B4-BE49-F238E27FC236}">
                  <a16:creationId xmlns:a16="http://schemas.microsoft.com/office/drawing/2014/main" id="{4EC4FD56-2846-F9B8-DC88-D9BD7E8D1425}"/>
                </a:ext>
              </a:extLst>
            </p:cNvPr>
            <p:cNvSpPr/>
            <p:nvPr/>
          </p:nvSpPr>
          <p:spPr>
            <a:xfrm>
              <a:off x="1741225" y="3519050"/>
              <a:ext cx="486875" cy="133075"/>
            </a:xfrm>
            <a:custGeom>
              <a:avLst/>
              <a:gdLst/>
              <a:ahLst/>
              <a:cxnLst/>
              <a:rect l="l" t="t" r="r" b="b"/>
              <a:pathLst>
                <a:path w="19475" h="5323" extrusionOk="0">
                  <a:moveTo>
                    <a:pt x="10490" y="0"/>
                  </a:moveTo>
                  <a:cubicBezTo>
                    <a:pt x="9560" y="0"/>
                    <a:pt x="8638" y="331"/>
                    <a:pt x="7831" y="813"/>
                  </a:cubicBezTo>
                  <a:cubicBezTo>
                    <a:pt x="6911" y="1359"/>
                    <a:pt x="6111" y="2108"/>
                    <a:pt x="5322" y="2836"/>
                  </a:cubicBezTo>
                  <a:cubicBezTo>
                    <a:pt x="4614" y="2492"/>
                    <a:pt x="3865" y="2209"/>
                    <a:pt x="3087" y="2148"/>
                  </a:cubicBezTo>
                  <a:cubicBezTo>
                    <a:pt x="3004" y="2143"/>
                    <a:pt x="2920" y="2140"/>
                    <a:pt x="2836" y="2140"/>
                  </a:cubicBezTo>
                  <a:cubicBezTo>
                    <a:pt x="2127" y="2140"/>
                    <a:pt x="1415" y="2335"/>
                    <a:pt x="882" y="2796"/>
                  </a:cubicBezTo>
                  <a:cubicBezTo>
                    <a:pt x="457" y="3150"/>
                    <a:pt x="163" y="3676"/>
                    <a:pt x="113" y="4232"/>
                  </a:cubicBezTo>
                  <a:cubicBezTo>
                    <a:pt x="93" y="4445"/>
                    <a:pt x="62" y="4738"/>
                    <a:pt x="62" y="4931"/>
                  </a:cubicBezTo>
                  <a:cubicBezTo>
                    <a:pt x="62" y="5282"/>
                    <a:pt x="1" y="5305"/>
                    <a:pt x="322" y="5305"/>
                  </a:cubicBezTo>
                  <a:cubicBezTo>
                    <a:pt x="371" y="5305"/>
                    <a:pt x="429" y="5304"/>
                    <a:pt x="497" y="5304"/>
                  </a:cubicBezTo>
                  <a:cubicBezTo>
                    <a:pt x="1877" y="5317"/>
                    <a:pt x="3257" y="5323"/>
                    <a:pt x="4637" y="5323"/>
                  </a:cubicBezTo>
                  <a:cubicBezTo>
                    <a:pt x="8678" y="5323"/>
                    <a:pt x="12718" y="5279"/>
                    <a:pt x="16753" y="5264"/>
                  </a:cubicBezTo>
                  <a:cubicBezTo>
                    <a:pt x="17683" y="5264"/>
                    <a:pt x="18654" y="5254"/>
                    <a:pt x="19474" y="4809"/>
                  </a:cubicBezTo>
                  <a:cubicBezTo>
                    <a:pt x="19333" y="3393"/>
                    <a:pt x="18604" y="1977"/>
                    <a:pt x="17360" y="1269"/>
                  </a:cubicBezTo>
                  <a:cubicBezTo>
                    <a:pt x="16859" y="977"/>
                    <a:pt x="16272" y="829"/>
                    <a:pt x="15691" y="829"/>
                  </a:cubicBezTo>
                  <a:cubicBezTo>
                    <a:pt x="14840" y="829"/>
                    <a:pt x="13998" y="1146"/>
                    <a:pt x="13445" y="1795"/>
                  </a:cubicBezTo>
                  <a:cubicBezTo>
                    <a:pt x="13041" y="793"/>
                    <a:pt x="11989" y="145"/>
                    <a:pt x="10916" y="24"/>
                  </a:cubicBezTo>
                  <a:cubicBezTo>
                    <a:pt x="10774" y="8"/>
                    <a:pt x="10632" y="0"/>
                    <a:pt x="10490" y="0"/>
                  </a:cubicBezTo>
                  <a:close/>
                </a:path>
              </a:pathLst>
            </a:custGeom>
            <a:solidFill>
              <a:srgbClr val="CC9D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93;p35">
              <a:extLst>
                <a:ext uri="{FF2B5EF4-FFF2-40B4-BE49-F238E27FC236}">
                  <a16:creationId xmlns:a16="http://schemas.microsoft.com/office/drawing/2014/main" id="{CDA4B838-7D08-9B63-F6C9-109BECA4B753}"/>
                </a:ext>
              </a:extLst>
            </p:cNvPr>
            <p:cNvSpPr/>
            <p:nvPr/>
          </p:nvSpPr>
          <p:spPr>
            <a:xfrm>
              <a:off x="1743275" y="3623825"/>
              <a:ext cx="1343650" cy="61500"/>
            </a:xfrm>
            <a:custGeom>
              <a:avLst/>
              <a:gdLst/>
              <a:ahLst/>
              <a:cxnLst/>
              <a:rect l="l" t="t" r="r" b="b"/>
              <a:pathLst>
                <a:path w="53746" h="2460" extrusionOk="0">
                  <a:moveTo>
                    <a:pt x="26878" y="1"/>
                  </a:moveTo>
                  <a:cubicBezTo>
                    <a:pt x="12038" y="1"/>
                    <a:pt x="0" y="547"/>
                    <a:pt x="0" y="1235"/>
                  </a:cubicBezTo>
                  <a:cubicBezTo>
                    <a:pt x="0" y="1913"/>
                    <a:pt x="12038" y="2459"/>
                    <a:pt x="26878" y="2459"/>
                  </a:cubicBezTo>
                  <a:cubicBezTo>
                    <a:pt x="41717" y="2459"/>
                    <a:pt x="53745" y="1913"/>
                    <a:pt x="53745" y="1235"/>
                  </a:cubicBezTo>
                  <a:cubicBezTo>
                    <a:pt x="53745" y="547"/>
                    <a:pt x="41717" y="1"/>
                    <a:pt x="26878" y="1"/>
                  </a:cubicBezTo>
                  <a:close/>
                </a:path>
              </a:pathLst>
            </a:custGeom>
            <a:solidFill>
              <a:srgbClr val="CC9D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94;p35">
              <a:extLst>
                <a:ext uri="{FF2B5EF4-FFF2-40B4-BE49-F238E27FC236}">
                  <a16:creationId xmlns:a16="http://schemas.microsoft.com/office/drawing/2014/main" id="{35636164-280B-5E98-27A9-E975B8062D9E}"/>
                </a:ext>
              </a:extLst>
            </p:cNvPr>
            <p:cNvSpPr/>
            <p:nvPr/>
          </p:nvSpPr>
          <p:spPr>
            <a:xfrm>
              <a:off x="2386125" y="3425825"/>
              <a:ext cx="186650" cy="27075"/>
            </a:xfrm>
            <a:custGeom>
              <a:avLst/>
              <a:gdLst/>
              <a:ahLst/>
              <a:cxnLst/>
              <a:rect l="l" t="t" r="r" b="b"/>
              <a:pathLst>
                <a:path w="7466" h="1083" extrusionOk="0">
                  <a:moveTo>
                    <a:pt x="860" y="1"/>
                  </a:moveTo>
                  <a:lnTo>
                    <a:pt x="0" y="1083"/>
                  </a:lnTo>
                  <a:lnTo>
                    <a:pt x="7465" y="1083"/>
                  </a:lnTo>
                  <a:lnTo>
                    <a:pt x="6384" y="1"/>
                  </a:lnTo>
                  <a:close/>
                </a:path>
              </a:pathLst>
            </a:custGeom>
            <a:solidFill>
              <a:srgbClr val="8940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95;p35">
              <a:extLst>
                <a:ext uri="{FF2B5EF4-FFF2-40B4-BE49-F238E27FC236}">
                  <a16:creationId xmlns:a16="http://schemas.microsoft.com/office/drawing/2014/main" id="{6835D1EC-FA16-C7EB-3E49-F11D41E847C2}"/>
                </a:ext>
              </a:extLst>
            </p:cNvPr>
            <p:cNvSpPr/>
            <p:nvPr/>
          </p:nvSpPr>
          <p:spPr>
            <a:xfrm>
              <a:off x="2246775" y="3413425"/>
              <a:ext cx="258725" cy="39475"/>
            </a:xfrm>
            <a:custGeom>
              <a:avLst/>
              <a:gdLst/>
              <a:ahLst/>
              <a:cxnLst/>
              <a:rect l="l" t="t" r="r" b="b"/>
              <a:pathLst>
                <a:path w="10349" h="1579" extrusionOk="0">
                  <a:moveTo>
                    <a:pt x="3602" y="1"/>
                  </a:moveTo>
                  <a:lnTo>
                    <a:pt x="1" y="1579"/>
                  </a:lnTo>
                  <a:lnTo>
                    <a:pt x="8336" y="1579"/>
                  </a:lnTo>
                  <a:lnTo>
                    <a:pt x="10349" y="1"/>
                  </a:lnTo>
                  <a:close/>
                </a:path>
              </a:pathLst>
            </a:custGeom>
            <a:solidFill>
              <a:srgbClr val="8940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96;p35">
              <a:extLst>
                <a:ext uri="{FF2B5EF4-FFF2-40B4-BE49-F238E27FC236}">
                  <a16:creationId xmlns:a16="http://schemas.microsoft.com/office/drawing/2014/main" id="{474EE615-092D-638C-A573-810B8A51CCD9}"/>
                </a:ext>
              </a:extLst>
            </p:cNvPr>
            <p:cNvSpPr/>
            <p:nvPr/>
          </p:nvSpPr>
          <p:spPr>
            <a:xfrm>
              <a:off x="2246525" y="3452875"/>
              <a:ext cx="326250" cy="186925"/>
            </a:xfrm>
            <a:custGeom>
              <a:avLst/>
              <a:gdLst/>
              <a:ahLst/>
              <a:cxnLst/>
              <a:rect l="l" t="t" r="r" b="b"/>
              <a:pathLst>
                <a:path w="13050" h="7477" extrusionOk="0">
                  <a:moveTo>
                    <a:pt x="0" y="1"/>
                  </a:moveTo>
                  <a:lnTo>
                    <a:pt x="0" y="7476"/>
                  </a:lnTo>
                  <a:lnTo>
                    <a:pt x="13049" y="7476"/>
                  </a:lnTo>
                  <a:lnTo>
                    <a:pt x="13049" y="1"/>
                  </a:lnTo>
                  <a:close/>
                </a:path>
              </a:pathLst>
            </a:custGeom>
            <a:solidFill>
              <a:srgbClr val="8940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97;p35">
              <a:extLst>
                <a:ext uri="{FF2B5EF4-FFF2-40B4-BE49-F238E27FC236}">
                  <a16:creationId xmlns:a16="http://schemas.microsoft.com/office/drawing/2014/main" id="{C0CD3763-515C-B088-7123-437E31B42621}"/>
                </a:ext>
              </a:extLst>
            </p:cNvPr>
            <p:cNvSpPr/>
            <p:nvPr/>
          </p:nvSpPr>
          <p:spPr>
            <a:xfrm>
              <a:off x="2291800" y="3475625"/>
              <a:ext cx="146425" cy="146475"/>
            </a:xfrm>
            <a:custGeom>
              <a:avLst/>
              <a:gdLst/>
              <a:ahLst/>
              <a:cxnLst/>
              <a:rect l="l" t="t" r="r" b="b"/>
              <a:pathLst>
                <a:path w="5857" h="5859" extrusionOk="0">
                  <a:moveTo>
                    <a:pt x="2923" y="1"/>
                  </a:moveTo>
                  <a:cubicBezTo>
                    <a:pt x="1305" y="1"/>
                    <a:pt x="0" y="1316"/>
                    <a:pt x="0" y="2935"/>
                  </a:cubicBezTo>
                  <a:cubicBezTo>
                    <a:pt x="0" y="4553"/>
                    <a:pt x="1305" y="5858"/>
                    <a:pt x="2923" y="5858"/>
                  </a:cubicBezTo>
                  <a:cubicBezTo>
                    <a:pt x="4542" y="5858"/>
                    <a:pt x="5857" y="4553"/>
                    <a:pt x="5857" y="2935"/>
                  </a:cubicBezTo>
                  <a:cubicBezTo>
                    <a:pt x="5857" y="1316"/>
                    <a:pt x="4542" y="1"/>
                    <a:pt x="2923" y="1"/>
                  </a:cubicBez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98;p35">
              <a:extLst>
                <a:ext uri="{FF2B5EF4-FFF2-40B4-BE49-F238E27FC236}">
                  <a16:creationId xmlns:a16="http://schemas.microsoft.com/office/drawing/2014/main" id="{B3742291-08A3-5C6D-70A9-3CF9378547A4}"/>
                </a:ext>
              </a:extLst>
            </p:cNvPr>
            <p:cNvSpPr/>
            <p:nvPr/>
          </p:nvSpPr>
          <p:spPr>
            <a:xfrm>
              <a:off x="2245775" y="3451875"/>
              <a:ext cx="327775" cy="1800"/>
            </a:xfrm>
            <a:custGeom>
              <a:avLst/>
              <a:gdLst/>
              <a:ahLst/>
              <a:cxnLst/>
              <a:rect l="l" t="t" r="r" b="b"/>
              <a:pathLst>
                <a:path w="13111" h="72" extrusionOk="0">
                  <a:moveTo>
                    <a:pt x="41" y="0"/>
                  </a:moveTo>
                  <a:cubicBezTo>
                    <a:pt x="21" y="0"/>
                    <a:pt x="0" y="20"/>
                    <a:pt x="0" y="41"/>
                  </a:cubicBezTo>
                  <a:cubicBezTo>
                    <a:pt x="0" y="61"/>
                    <a:pt x="21" y="71"/>
                    <a:pt x="41" y="71"/>
                  </a:cubicBezTo>
                  <a:lnTo>
                    <a:pt x="13079" y="71"/>
                  </a:lnTo>
                  <a:cubicBezTo>
                    <a:pt x="13100" y="71"/>
                    <a:pt x="13110" y="61"/>
                    <a:pt x="13110" y="41"/>
                  </a:cubicBezTo>
                  <a:cubicBezTo>
                    <a:pt x="13110" y="20"/>
                    <a:pt x="13100" y="0"/>
                    <a:pt x="13079" y="0"/>
                  </a:cubicBez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99;p35">
              <a:extLst>
                <a:ext uri="{FF2B5EF4-FFF2-40B4-BE49-F238E27FC236}">
                  <a16:creationId xmlns:a16="http://schemas.microsoft.com/office/drawing/2014/main" id="{16EF8615-F274-14B7-9D4E-A4525D59635E}"/>
                </a:ext>
              </a:extLst>
            </p:cNvPr>
            <p:cNvSpPr/>
            <p:nvPr/>
          </p:nvSpPr>
          <p:spPr>
            <a:xfrm>
              <a:off x="2454400" y="3412500"/>
              <a:ext cx="52125" cy="227300"/>
            </a:xfrm>
            <a:custGeom>
              <a:avLst/>
              <a:gdLst/>
              <a:ahLst/>
              <a:cxnLst/>
              <a:rect l="l" t="t" r="r" b="b"/>
              <a:pathLst>
                <a:path w="2085" h="9092" extrusionOk="0">
                  <a:moveTo>
                    <a:pt x="2044" y="1"/>
                  </a:moveTo>
                  <a:cubicBezTo>
                    <a:pt x="2036" y="1"/>
                    <a:pt x="2028" y="3"/>
                    <a:pt x="2023" y="8"/>
                  </a:cubicBezTo>
                  <a:lnTo>
                    <a:pt x="11" y="1586"/>
                  </a:lnTo>
                  <a:cubicBezTo>
                    <a:pt x="0" y="1586"/>
                    <a:pt x="0" y="1606"/>
                    <a:pt x="0" y="1616"/>
                  </a:cubicBezTo>
                  <a:lnTo>
                    <a:pt x="0" y="9061"/>
                  </a:lnTo>
                  <a:cubicBezTo>
                    <a:pt x="0" y="9081"/>
                    <a:pt x="11" y="9091"/>
                    <a:pt x="31" y="9091"/>
                  </a:cubicBezTo>
                  <a:cubicBezTo>
                    <a:pt x="51" y="9091"/>
                    <a:pt x="72" y="9081"/>
                    <a:pt x="72" y="9061"/>
                  </a:cubicBezTo>
                  <a:lnTo>
                    <a:pt x="72" y="1626"/>
                  </a:lnTo>
                  <a:lnTo>
                    <a:pt x="2064" y="68"/>
                  </a:lnTo>
                  <a:cubicBezTo>
                    <a:pt x="2084" y="48"/>
                    <a:pt x="2084" y="28"/>
                    <a:pt x="2074" y="17"/>
                  </a:cubicBezTo>
                  <a:cubicBezTo>
                    <a:pt x="2068" y="6"/>
                    <a:pt x="2056" y="1"/>
                    <a:pt x="2044" y="1"/>
                  </a:cubicBez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00;p35">
              <a:extLst>
                <a:ext uri="{FF2B5EF4-FFF2-40B4-BE49-F238E27FC236}">
                  <a16:creationId xmlns:a16="http://schemas.microsoft.com/office/drawing/2014/main" id="{13732687-FCF5-2315-D457-63AE36420D18}"/>
                </a:ext>
              </a:extLst>
            </p:cNvPr>
            <p:cNvSpPr/>
            <p:nvPr/>
          </p:nvSpPr>
          <p:spPr>
            <a:xfrm flipH="1">
              <a:off x="2320375" y="3508675"/>
              <a:ext cx="90300" cy="89900"/>
            </a:xfrm>
            <a:custGeom>
              <a:avLst/>
              <a:gdLst/>
              <a:ahLst/>
              <a:cxnLst/>
              <a:rect l="l" t="t" r="r" b="b"/>
              <a:pathLst>
                <a:path w="3612" h="3596" extrusionOk="0">
                  <a:moveTo>
                    <a:pt x="1028" y="0"/>
                  </a:moveTo>
                  <a:cubicBezTo>
                    <a:pt x="1002" y="0"/>
                    <a:pt x="976" y="2"/>
                    <a:pt x="951" y="5"/>
                  </a:cubicBezTo>
                  <a:cubicBezTo>
                    <a:pt x="607" y="34"/>
                    <a:pt x="314" y="277"/>
                    <a:pt x="162" y="581"/>
                  </a:cubicBezTo>
                  <a:cubicBezTo>
                    <a:pt x="11" y="884"/>
                    <a:pt x="0" y="1248"/>
                    <a:pt x="91" y="1572"/>
                  </a:cubicBezTo>
                  <a:cubicBezTo>
                    <a:pt x="172" y="1906"/>
                    <a:pt x="344" y="2210"/>
                    <a:pt x="546" y="2482"/>
                  </a:cubicBezTo>
                  <a:cubicBezTo>
                    <a:pt x="860" y="2918"/>
                    <a:pt x="1265" y="3292"/>
                    <a:pt x="1720" y="3595"/>
                  </a:cubicBezTo>
                  <a:cubicBezTo>
                    <a:pt x="2398" y="3019"/>
                    <a:pt x="2964" y="2311"/>
                    <a:pt x="3369" y="1522"/>
                  </a:cubicBezTo>
                  <a:cubicBezTo>
                    <a:pt x="3500" y="1269"/>
                    <a:pt x="3612" y="985"/>
                    <a:pt x="3561" y="713"/>
                  </a:cubicBezTo>
                  <a:cubicBezTo>
                    <a:pt x="3490" y="358"/>
                    <a:pt x="3136" y="106"/>
                    <a:pt x="2782" y="95"/>
                  </a:cubicBezTo>
                  <a:cubicBezTo>
                    <a:pt x="2765" y="94"/>
                    <a:pt x="2748" y="94"/>
                    <a:pt x="2731" y="94"/>
                  </a:cubicBezTo>
                  <a:cubicBezTo>
                    <a:pt x="2575" y="94"/>
                    <a:pt x="2413" y="134"/>
                    <a:pt x="2276" y="207"/>
                  </a:cubicBezTo>
                  <a:cubicBezTo>
                    <a:pt x="2144" y="273"/>
                    <a:pt x="2019" y="411"/>
                    <a:pt x="1871" y="411"/>
                  </a:cubicBezTo>
                  <a:cubicBezTo>
                    <a:pt x="1861" y="411"/>
                    <a:pt x="1851" y="410"/>
                    <a:pt x="1841" y="409"/>
                  </a:cubicBezTo>
                  <a:cubicBezTo>
                    <a:pt x="1679" y="378"/>
                    <a:pt x="1578" y="207"/>
                    <a:pt x="1447" y="126"/>
                  </a:cubicBezTo>
                  <a:cubicBezTo>
                    <a:pt x="1326" y="48"/>
                    <a:pt x="1176" y="0"/>
                    <a:pt x="1028" y="0"/>
                  </a:cubicBezTo>
                  <a:close/>
                </a:path>
              </a:pathLst>
            </a:custGeom>
            <a:solidFill>
              <a:srgbClr val="839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Rectangle: Rounded Corners 6">
            <a:extLst>
              <a:ext uri="{FF2B5EF4-FFF2-40B4-BE49-F238E27FC236}">
                <a16:creationId xmlns:a16="http://schemas.microsoft.com/office/drawing/2014/main" id="{8B4B2105-799B-55C2-4656-344B88A40393}"/>
              </a:ext>
            </a:extLst>
          </p:cNvPr>
          <p:cNvSpPr/>
          <p:nvPr/>
        </p:nvSpPr>
        <p:spPr>
          <a:xfrm>
            <a:off x="3611163" y="646602"/>
            <a:ext cx="5334432" cy="4167141"/>
          </a:xfrm>
          <a:prstGeom prst="roundRect">
            <a:avLst/>
          </a:prstGeom>
          <a:solidFill>
            <a:srgbClr val="894059"/>
          </a:solidFill>
          <a:ln w="28575">
            <a:solidFill>
              <a:schemeClr val="tx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TextBox 7">
            <a:extLst>
              <a:ext uri="{FF2B5EF4-FFF2-40B4-BE49-F238E27FC236}">
                <a16:creationId xmlns:a16="http://schemas.microsoft.com/office/drawing/2014/main" id="{8F96D458-6F7E-CECA-DDF9-BC4FC8C1CAD8}"/>
              </a:ext>
            </a:extLst>
          </p:cNvPr>
          <p:cNvSpPr txBox="1"/>
          <p:nvPr/>
        </p:nvSpPr>
        <p:spPr>
          <a:xfrm>
            <a:off x="170701" y="2020053"/>
            <a:ext cx="2123925" cy="400110"/>
          </a:xfrm>
          <a:prstGeom prst="rect">
            <a:avLst/>
          </a:prstGeom>
          <a:solidFill>
            <a:srgbClr val="55A07F"/>
          </a:solidFill>
        </p:spPr>
        <p:txBody>
          <a:bodyPr wrap="square" rtlCol="0">
            <a:spAutoFit/>
          </a:bodyPr>
          <a:lstStyle/>
          <a:p>
            <a:pPr algn="ctr"/>
            <a:r>
              <a:rPr lang="en-US" sz="2000">
                <a:solidFill>
                  <a:schemeClr val="bg1"/>
                </a:solidFill>
                <a:latin typeface="Domine SemiBold" panose="020B0604020202020204" charset="0"/>
              </a:rPr>
              <a:t>Data Train: 80%</a:t>
            </a:r>
            <a:endParaRPr lang="en-ID" sz="2000">
              <a:solidFill>
                <a:schemeClr val="bg1"/>
              </a:solidFill>
              <a:latin typeface="Domine SemiBold" panose="020B0604020202020204" charset="0"/>
            </a:endParaRPr>
          </a:p>
        </p:txBody>
      </p:sp>
      <p:sp>
        <p:nvSpPr>
          <p:cNvPr id="2" name="Google Shape;271;p14">
            <a:extLst>
              <a:ext uri="{FF2B5EF4-FFF2-40B4-BE49-F238E27FC236}">
                <a16:creationId xmlns:a16="http://schemas.microsoft.com/office/drawing/2014/main" id="{57DA59B4-A14C-D262-398F-C060CB1A2717}"/>
              </a:ext>
            </a:extLst>
          </p:cNvPr>
          <p:cNvSpPr txBox="1">
            <a:spLocks/>
          </p:cNvSpPr>
          <p:nvPr/>
        </p:nvSpPr>
        <p:spPr>
          <a:xfrm>
            <a:off x="173108" y="4814995"/>
            <a:ext cx="8797783" cy="180974"/>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solidFill>
                  <a:schemeClr val="accent6"/>
                </a:solidFill>
                <a:latin typeface="Oswald" panose="00000500000000000000" pitchFamily="2" charset="0"/>
              </a:rPr>
              <a:pPr/>
              <a:t>21</a:t>
            </a:fld>
            <a:endParaRPr lang="en">
              <a:solidFill>
                <a:schemeClr val="accent6"/>
              </a:solidFill>
              <a:latin typeface="Oswald" panose="00000500000000000000" pitchFamily="2" charset="0"/>
            </a:endParaRPr>
          </a:p>
        </p:txBody>
      </p:sp>
      <p:sp>
        <p:nvSpPr>
          <p:cNvPr id="3" name="Google Shape;781;p40">
            <a:extLst>
              <a:ext uri="{FF2B5EF4-FFF2-40B4-BE49-F238E27FC236}">
                <a16:creationId xmlns:a16="http://schemas.microsoft.com/office/drawing/2014/main" id="{A8A1F2D5-F2B6-A8A5-DE93-6D167ADB81F5}"/>
              </a:ext>
            </a:extLst>
          </p:cNvPr>
          <p:cNvSpPr/>
          <p:nvPr/>
        </p:nvSpPr>
        <p:spPr>
          <a:xfrm>
            <a:off x="-389334" y="1083947"/>
            <a:ext cx="2683960" cy="528000"/>
          </a:xfrm>
          <a:prstGeom prst="roundRect">
            <a:avLst>
              <a:gd name="adj" fmla="val 50000"/>
            </a:avLst>
          </a:prstGeom>
          <a:solidFill>
            <a:srgbClr val="E65E4C"/>
          </a:solidFill>
          <a:ln w="76200" cap="flat" cmpd="sng">
            <a:solidFill>
              <a:srgbClr val="FFFF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801;p40">
            <a:extLst>
              <a:ext uri="{FF2B5EF4-FFF2-40B4-BE49-F238E27FC236}">
                <a16:creationId xmlns:a16="http://schemas.microsoft.com/office/drawing/2014/main" id="{00E47A17-9DE4-D96A-05B2-9E31DD8058A6}"/>
              </a:ext>
            </a:extLst>
          </p:cNvPr>
          <p:cNvSpPr txBox="1">
            <a:spLocks/>
          </p:cNvSpPr>
          <p:nvPr/>
        </p:nvSpPr>
        <p:spPr>
          <a:xfrm>
            <a:off x="54401" y="1144999"/>
            <a:ext cx="2084404" cy="440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D" i="1">
                <a:solidFill>
                  <a:schemeClr val="bg1"/>
                </a:solidFill>
                <a:latin typeface="Domine SemiBold" panose="020B0604020202020204" charset="0"/>
              </a:rPr>
              <a:t>Import</a:t>
            </a:r>
            <a:r>
              <a:rPr lang="en-ID">
                <a:solidFill>
                  <a:schemeClr val="bg1"/>
                </a:solidFill>
                <a:latin typeface="Domine SemiBold" panose="020B0604020202020204" charset="0"/>
              </a:rPr>
              <a:t> Data</a:t>
            </a:r>
          </a:p>
        </p:txBody>
      </p:sp>
      <p:pic>
        <p:nvPicPr>
          <p:cNvPr id="22" name="Picture 21">
            <a:extLst>
              <a:ext uri="{FF2B5EF4-FFF2-40B4-BE49-F238E27FC236}">
                <a16:creationId xmlns:a16="http://schemas.microsoft.com/office/drawing/2014/main" id="{360CF2D0-C19D-9665-210F-15D92118DB1B}"/>
              </a:ext>
            </a:extLst>
          </p:cNvPr>
          <p:cNvPicPr>
            <a:picLocks noChangeAspect="1"/>
          </p:cNvPicPr>
          <p:nvPr/>
        </p:nvPicPr>
        <p:blipFill>
          <a:blip r:embed="rId3"/>
          <a:stretch>
            <a:fillRect/>
          </a:stretch>
        </p:blipFill>
        <p:spPr>
          <a:xfrm>
            <a:off x="4143782" y="907558"/>
            <a:ext cx="4303843" cy="3657600"/>
          </a:xfrm>
          <a:prstGeom prst="rect">
            <a:avLst/>
          </a:prstGeom>
          <a:ln>
            <a:solidFill>
              <a:schemeClr val="bg2">
                <a:lumMod val="50000"/>
              </a:schemeClr>
            </a:solidFill>
          </a:ln>
        </p:spPr>
      </p:pic>
      <p:grpSp>
        <p:nvGrpSpPr>
          <p:cNvPr id="23" name="Google Shape;446;p36">
            <a:extLst>
              <a:ext uri="{FF2B5EF4-FFF2-40B4-BE49-F238E27FC236}">
                <a16:creationId xmlns:a16="http://schemas.microsoft.com/office/drawing/2014/main" id="{99845F53-6FAF-6D80-4408-188649C36264}"/>
              </a:ext>
            </a:extLst>
          </p:cNvPr>
          <p:cNvGrpSpPr/>
          <p:nvPr/>
        </p:nvGrpSpPr>
        <p:grpSpPr>
          <a:xfrm>
            <a:off x="7582619" y="147531"/>
            <a:ext cx="1107605" cy="753840"/>
            <a:chOff x="4643575" y="1869575"/>
            <a:chExt cx="861525" cy="641350"/>
          </a:xfrm>
        </p:grpSpPr>
        <p:sp>
          <p:nvSpPr>
            <p:cNvPr id="24" name="Google Shape;447;p36">
              <a:extLst>
                <a:ext uri="{FF2B5EF4-FFF2-40B4-BE49-F238E27FC236}">
                  <a16:creationId xmlns:a16="http://schemas.microsoft.com/office/drawing/2014/main" id="{3039A9B3-8367-D067-3B2E-5A8FAC6C948B}"/>
                </a:ext>
              </a:extLst>
            </p:cNvPr>
            <p:cNvSpPr/>
            <p:nvPr/>
          </p:nvSpPr>
          <p:spPr>
            <a:xfrm>
              <a:off x="4643575" y="1869575"/>
              <a:ext cx="861525" cy="641350"/>
            </a:xfrm>
            <a:custGeom>
              <a:avLst/>
              <a:gdLst/>
              <a:ahLst/>
              <a:cxnLst/>
              <a:rect l="l" t="t" r="r" b="b"/>
              <a:pathLst>
                <a:path w="34461" h="25654" extrusionOk="0">
                  <a:moveTo>
                    <a:pt x="21343" y="12970"/>
                  </a:moveTo>
                  <a:cubicBezTo>
                    <a:pt x="21417" y="13001"/>
                    <a:pt x="21513" y="13033"/>
                    <a:pt x="21640" y="13044"/>
                  </a:cubicBezTo>
                  <a:cubicBezTo>
                    <a:pt x="21608" y="13171"/>
                    <a:pt x="21576" y="13287"/>
                    <a:pt x="21544" y="13404"/>
                  </a:cubicBezTo>
                  <a:cubicBezTo>
                    <a:pt x="21227" y="14516"/>
                    <a:pt x="21153" y="16643"/>
                    <a:pt x="21205" y="17744"/>
                  </a:cubicBezTo>
                  <a:cubicBezTo>
                    <a:pt x="21216" y="17882"/>
                    <a:pt x="21238" y="18019"/>
                    <a:pt x="21269" y="18146"/>
                  </a:cubicBezTo>
                  <a:cubicBezTo>
                    <a:pt x="21248" y="18200"/>
                    <a:pt x="21248" y="18252"/>
                    <a:pt x="21238" y="18316"/>
                  </a:cubicBezTo>
                  <a:cubicBezTo>
                    <a:pt x="21216" y="18708"/>
                    <a:pt x="21174" y="19205"/>
                    <a:pt x="21121" y="19756"/>
                  </a:cubicBezTo>
                  <a:cubicBezTo>
                    <a:pt x="20899" y="19343"/>
                    <a:pt x="20591" y="19026"/>
                    <a:pt x="20200" y="18814"/>
                  </a:cubicBezTo>
                  <a:lnTo>
                    <a:pt x="20422" y="13182"/>
                  </a:lnTo>
                  <a:cubicBezTo>
                    <a:pt x="20443" y="13171"/>
                    <a:pt x="20454" y="13171"/>
                    <a:pt x="20464" y="13160"/>
                  </a:cubicBezTo>
                  <a:cubicBezTo>
                    <a:pt x="20602" y="13107"/>
                    <a:pt x="20718" y="13044"/>
                    <a:pt x="20814" y="12980"/>
                  </a:cubicBezTo>
                  <a:cubicBezTo>
                    <a:pt x="20889" y="12999"/>
                    <a:pt x="20968" y="13007"/>
                    <a:pt x="21047" y="13007"/>
                  </a:cubicBezTo>
                  <a:cubicBezTo>
                    <a:pt x="21147" y="13007"/>
                    <a:pt x="21249" y="12994"/>
                    <a:pt x="21343" y="12970"/>
                  </a:cubicBezTo>
                  <a:close/>
                  <a:moveTo>
                    <a:pt x="15542" y="12970"/>
                  </a:moveTo>
                  <a:cubicBezTo>
                    <a:pt x="16685" y="13224"/>
                    <a:pt x="18104" y="13330"/>
                    <a:pt x="18443" y="13351"/>
                  </a:cubicBezTo>
                  <a:cubicBezTo>
                    <a:pt x="18495" y="13372"/>
                    <a:pt x="18580" y="13393"/>
                    <a:pt x="18686" y="13415"/>
                  </a:cubicBezTo>
                  <a:lnTo>
                    <a:pt x="18612" y="18591"/>
                  </a:lnTo>
                  <a:cubicBezTo>
                    <a:pt x="18083" y="18676"/>
                    <a:pt x="17701" y="18941"/>
                    <a:pt x="17458" y="19163"/>
                  </a:cubicBezTo>
                  <a:cubicBezTo>
                    <a:pt x="17320" y="19290"/>
                    <a:pt x="17214" y="19428"/>
                    <a:pt x="17130" y="19534"/>
                  </a:cubicBezTo>
                  <a:cubicBezTo>
                    <a:pt x="16876" y="19565"/>
                    <a:pt x="16632" y="19629"/>
                    <a:pt x="16410" y="19713"/>
                  </a:cubicBezTo>
                  <a:cubicBezTo>
                    <a:pt x="16102" y="19840"/>
                    <a:pt x="15848" y="20021"/>
                    <a:pt x="15626" y="20243"/>
                  </a:cubicBezTo>
                  <a:cubicBezTo>
                    <a:pt x="15552" y="20327"/>
                    <a:pt x="15478" y="20412"/>
                    <a:pt x="15415" y="20497"/>
                  </a:cubicBezTo>
                  <a:cubicBezTo>
                    <a:pt x="15446" y="17946"/>
                    <a:pt x="15457" y="14759"/>
                    <a:pt x="15415" y="13340"/>
                  </a:cubicBezTo>
                  <a:cubicBezTo>
                    <a:pt x="15478" y="13224"/>
                    <a:pt x="15510" y="13097"/>
                    <a:pt x="15542" y="12970"/>
                  </a:cubicBezTo>
                  <a:close/>
                  <a:moveTo>
                    <a:pt x="8766" y="19640"/>
                  </a:moveTo>
                  <a:lnTo>
                    <a:pt x="8766" y="19640"/>
                  </a:lnTo>
                  <a:cubicBezTo>
                    <a:pt x="8755" y="20042"/>
                    <a:pt x="8745" y="20433"/>
                    <a:pt x="8745" y="20793"/>
                  </a:cubicBezTo>
                  <a:cubicBezTo>
                    <a:pt x="8703" y="20772"/>
                    <a:pt x="8649" y="20741"/>
                    <a:pt x="8607" y="20720"/>
                  </a:cubicBezTo>
                  <a:cubicBezTo>
                    <a:pt x="8597" y="20709"/>
                    <a:pt x="8597" y="20698"/>
                    <a:pt x="8597" y="20687"/>
                  </a:cubicBezTo>
                  <a:cubicBezTo>
                    <a:pt x="8554" y="20560"/>
                    <a:pt x="8491" y="20465"/>
                    <a:pt x="8448" y="20402"/>
                  </a:cubicBezTo>
                  <a:cubicBezTo>
                    <a:pt x="8437" y="20381"/>
                    <a:pt x="8427" y="20370"/>
                    <a:pt x="8427" y="20349"/>
                  </a:cubicBezTo>
                  <a:cubicBezTo>
                    <a:pt x="8437" y="20264"/>
                    <a:pt x="8533" y="20084"/>
                    <a:pt x="8597" y="19978"/>
                  </a:cubicBezTo>
                  <a:cubicBezTo>
                    <a:pt x="8649" y="19873"/>
                    <a:pt x="8713" y="19767"/>
                    <a:pt x="8766" y="19640"/>
                  </a:cubicBezTo>
                  <a:close/>
                  <a:moveTo>
                    <a:pt x="24562" y="17130"/>
                  </a:moveTo>
                  <a:cubicBezTo>
                    <a:pt x="24774" y="17565"/>
                    <a:pt x="24985" y="17967"/>
                    <a:pt x="25155" y="18295"/>
                  </a:cubicBezTo>
                  <a:cubicBezTo>
                    <a:pt x="25207" y="18379"/>
                    <a:pt x="25250" y="18454"/>
                    <a:pt x="25303" y="18528"/>
                  </a:cubicBezTo>
                  <a:lnTo>
                    <a:pt x="25440" y="18814"/>
                  </a:lnTo>
                  <a:cubicBezTo>
                    <a:pt x="25652" y="19375"/>
                    <a:pt x="26192" y="20814"/>
                    <a:pt x="26595" y="22075"/>
                  </a:cubicBezTo>
                  <a:cubicBezTo>
                    <a:pt x="26362" y="22011"/>
                    <a:pt x="26118" y="21979"/>
                    <a:pt x="25853" y="21979"/>
                  </a:cubicBezTo>
                  <a:lnTo>
                    <a:pt x="25769" y="21979"/>
                  </a:lnTo>
                  <a:cubicBezTo>
                    <a:pt x="25504" y="21990"/>
                    <a:pt x="25261" y="22021"/>
                    <a:pt x="25059" y="22064"/>
                  </a:cubicBezTo>
                  <a:cubicBezTo>
                    <a:pt x="24932" y="21905"/>
                    <a:pt x="24774" y="21799"/>
                    <a:pt x="24647" y="21736"/>
                  </a:cubicBezTo>
                  <a:cubicBezTo>
                    <a:pt x="24432" y="21621"/>
                    <a:pt x="24186" y="21563"/>
                    <a:pt x="23907" y="21563"/>
                  </a:cubicBezTo>
                  <a:cubicBezTo>
                    <a:pt x="23828" y="21563"/>
                    <a:pt x="23746" y="21567"/>
                    <a:pt x="23662" y="21577"/>
                  </a:cubicBezTo>
                  <a:cubicBezTo>
                    <a:pt x="23598" y="21439"/>
                    <a:pt x="23524" y="21312"/>
                    <a:pt x="23440" y="21196"/>
                  </a:cubicBezTo>
                  <a:cubicBezTo>
                    <a:pt x="23778" y="20317"/>
                    <a:pt x="23979" y="19650"/>
                    <a:pt x="24043" y="19216"/>
                  </a:cubicBezTo>
                  <a:cubicBezTo>
                    <a:pt x="24106" y="18845"/>
                    <a:pt x="24117" y="18485"/>
                    <a:pt x="24106" y="18157"/>
                  </a:cubicBezTo>
                  <a:cubicBezTo>
                    <a:pt x="24254" y="17850"/>
                    <a:pt x="24403" y="17501"/>
                    <a:pt x="24562" y="17130"/>
                  </a:cubicBezTo>
                  <a:close/>
                  <a:moveTo>
                    <a:pt x="8766" y="22043"/>
                  </a:moveTo>
                  <a:cubicBezTo>
                    <a:pt x="8787" y="22413"/>
                    <a:pt x="8808" y="22741"/>
                    <a:pt x="8830" y="23006"/>
                  </a:cubicBezTo>
                  <a:cubicBezTo>
                    <a:pt x="8755" y="23017"/>
                    <a:pt x="8670" y="23017"/>
                    <a:pt x="8586" y="23017"/>
                  </a:cubicBezTo>
                  <a:cubicBezTo>
                    <a:pt x="8575" y="23006"/>
                    <a:pt x="8554" y="22995"/>
                    <a:pt x="8533" y="22985"/>
                  </a:cubicBezTo>
                  <a:lnTo>
                    <a:pt x="8670" y="22106"/>
                  </a:lnTo>
                  <a:lnTo>
                    <a:pt x="8766" y="22043"/>
                  </a:lnTo>
                  <a:close/>
                  <a:moveTo>
                    <a:pt x="28616" y="21016"/>
                  </a:moveTo>
                  <a:lnTo>
                    <a:pt x="28616" y="21016"/>
                  </a:lnTo>
                  <a:cubicBezTo>
                    <a:pt x="28712" y="21185"/>
                    <a:pt x="28849" y="21301"/>
                    <a:pt x="28934" y="21386"/>
                  </a:cubicBezTo>
                  <a:cubicBezTo>
                    <a:pt x="28924" y="21482"/>
                    <a:pt x="28891" y="21609"/>
                    <a:pt x="28913" y="21757"/>
                  </a:cubicBezTo>
                  <a:cubicBezTo>
                    <a:pt x="28860" y="21842"/>
                    <a:pt x="28839" y="21948"/>
                    <a:pt x="28839" y="22054"/>
                  </a:cubicBezTo>
                  <a:lnTo>
                    <a:pt x="28839" y="22233"/>
                  </a:lnTo>
                  <a:cubicBezTo>
                    <a:pt x="28839" y="22466"/>
                    <a:pt x="28955" y="22668"/>
                    <a:pt x="29135" y="22773"/>
                  </a:cubicBezTo>
                  <a:lnTo>
                    <a:pt x="29188" y="23133"/>
                  </a:lnTo>
                  <a:cubicBezTo>
                    <a:pt x="29124" y="23133"/>
                    <a:pt x="29061" y="23133"/>
                    <a:pt x="28997" y="23122"/>
                  </a:cubicBezTo>
                  <a:cubicBezTo>
                    <a:pt x="28976" y="23028"/>
                    <a:pt x="28945" y="22943"/>
                    <a:pt x="28881" y="22868"/>
                  </a:cubicBezTo>
                  <a:cubicBezTo>
                    <a:pt x="28818" y="22445"/>
                    <a:pt x="28701" y="21746"/>
                    <a:pt x="28616" y="21016"/>
                  </a:cubicBezTo>
                  <a:close/>
                  <a:moveTo>
                    <a:pt x="21060" y="1"/>
                  </a:moveTo>
                  <a:cubicBezTo>
                    <a:pt x="20753" y="1"/>
                    <a:pt x="20576" y="38"/>
                    <a:pt x="20454" y="75"/>
                  </a:cubicBezTo>
                  <a:cubicBezTo>
                    <a:pt x="19998" y="212"/>
                    <a:pt x="19617" y="647"/>
                    <a:pt x="19290" y="1398"/>
                  </a:cubicBezTo>
                  <a:cubicBezTo>
                    <a:pt x="19120" y="1811"/>
                    <a:pt x="19151" y="2277"/>
                    <a:pt x="19374" y="2647"/>
                  </a:cubicBezTo>
                  <a:lnTo>
                    <a:pt x="19925" y="3547"/>
                  </a:lnTo>
                  <a:cubicBezTo>
                    <a:pt x="19956" y="3600"/>
                    <a:pt x="19998" y="3653"/>
                    <a:pt x="20052" y="3696"/>
                  </a:cubicBezTo>
                  <a:cubicBezTo>
                    <a:pt x="20062" y="3727"/>
                    <a:pt x="20083" y="3759"/>
                    <a:pt x="20104" y="3790"/>
                  </a:cubicBezTo>
                  <a:cubicBezTo>
                    <a:pt x="20104" y="3802"/>
                    <a:pt x="20115" y="3802"/>
                    <a:pt x="20115" y="3812"/>
                  </a:cubicBezTo>
                  <a:cubicBezTo>
                    <a:pt x="20115" y="3812"/>
                    <a:pt x="20391" y="4235"/>
                    <a:pt x="20581" y="4616"/>
                  </a:cubicBezTo>
                  <a:cubicBezTo>
                    <a:pt x="20751" y="4976"/>
                    <a:pt x="21036" y="5263"/>
                    <a:pt x="21375" y="5442"/>
                  </a:cubicBezTo>
                  <a:cubicBezTo>
                    <a:pt x="21343" y="5495"/>
                    <a:pt x="21322" y="5548"/>
                    <a:pt x="21290" y="5601"/>
                  </a:cubicBezTo>
                  <a:cubicBezTo>
                    <a:pt x="21269" y="5654"/>
                    <a:pt x="21216" y="5771"/>
                    <a:pt x="21099" y="6300"/>
                  </a:cubicBezTo>
                  <a:cubicBezTo>
                    <a:pt x="21036" y="6618"/>
                    <a:pt x="20962" y="6999"/>
                    <a:pt x="20899" y="7369"/>
                  </a:cubicBezTo>
                  <a:cubicBezTo>
                    <a:pt x="20782" y="8110"/>
                    <a:pt x="20718" y="8682"/>
                    <a:pt x="20708" y="9074"/>
                  </a:cubicBezTo>
                  <a:cubicBezTo>
                    <a:pt x="20274" y="9444"/>
                    <a:pt x="19586" y="9973"/>
                    <a:pt x="19099" y="10333"/>
                  </a:cubicBezTo>
                  <a:cubicBezTo>
                    <a:pt x="18749" y="10609"/>
                    <a:pt x="18537" y="10757"/>
                    <a:pt x="18443" y="10841"/>
                  </a:cubicBezTo>
                  <a:lnTo>
                    <a:pt x="18305" y="10958"/>
                  </a:lnTo>
                  <a:cubicBezTo>
                    <a:pt x="18231" y="10926"/>
                    <a:pt x="18156" y="10884"/>
                    <a:pt x="18072" y="10841"/>
                  </a:cubicBezTo>
                  <a:cubicBezTo>
                    <a:pt x="17648" y="10620"/>
                    <a:pt x="17203" y="10397"/>
                    <a:pt x="16770" y="10291"/>
                  </a:cubicBezTo>
                  <a:cubicBezTo>
                    <a:pt x="16738" y="10111"/>
                    <a:pt x="16685" y="9921"/>
                    <a:pt x="16632" y="9719"/>
                  </a:cubicBezTo>
                  <a:cubicBezTo>
                    <a:pt x="16600" y="9592"/>
                    <a:pt x="16484" y="9063"/>
                    <a:pt x="16304" y="8512"/>
                  </a:cubicBezTo>
                  <a:cubicBezTo>
                    <a:pt x="16156" y="8046"/>
                    <a:pt x="15997" y="7687"/>
                    <a:pt x="15827" y="7422"/>
                  </a:cubicBezTo>
                  <a:lnTo>
                    <a:pt x="15827" y="7422"/>
                  </a:lnTo>
                  <a:cubicBezTo>
                    <a:pt x="15923" y="7432"/>
                    <a:pt x="16018" y="7443"/>
                    <a:pt x="16124" y="7443"/>
                  </a:cubicBezTo>
                  <a:cubicBezTo>
                    <a:pt x="16643" y="7443"/>
                    <a:pt x="17140" y="7221"/>
                    <a:pt x="17500" y="6829"/>
                  </a:cubicBezTo>
                  <a:cubicBezTo>
                    <a:pt x="17892" y="6406"/>
                    <a:pt x="18061" y="5834"/>
                    <a:pt x="17966" y="5273"/>
                  </a:cubicBezTo>
                  <a:cubicBezTo>
                    <a:pt x="17892" y="4849"/>
                    <a:pt x="17871" y="4352"/>
                    <a:pt x="17871" y="4341"/>
                  </a:cubicBezTo>
                  <a:lnTo>
                    <a:pt x="17871" y="4320"/>
                  </a:lnTo>
                  <a:cubicBezTo>
                    <a:pt x="17860" y="4310"/>
                    <a:pt x="17860" y="4289"/>
                    <a:pt x="17860" y="4277"/>
                  </a:cubicBezTo>
                  <a:cubicBezTo>
                    <a:pt x="17913" y="4161"/>
                    <a:pt x="17934" y="4034"/>
                    <a:pt x="17923" y="3907"/>
                  </a:cubicBezTo>
                  <a:cubicBezTo>
                    <a:pt x="17913" y="3663"/>
                    <a:pt x="17796" y="3431"/>
                    <a:pt x="17606" y="3251"/>
                  </a:cubicBezTo>
                  <a:cubicBezTo>
                    <a:pt x="17532" y="3176"/>
                    <a:pt x="17352" y="2997"/>
                    <a:pt x="17055" y="2838"/>
                  </a:cubicBezTo>
                  <a:cubicBezTo>
                    <a:pt x="16738" y="2658"/>
                    <a:pt x="16378" y="2552"/>
                    <a:pt x="15997" y="2510"/>
                  </a:cubicBezTo>
                  <a:cubicBezTo>
                    <a:pt x="15827" y="2192"/>
                    <a:pt x="15563" y="1959"/>
                    <a:pt x="15213" y="1821"/>
                  </a:cubicBezTo>
                  <a:cubicBezTo>
                    <a:pt x="14975" y="1728"/>
                    <a:pt x="14726" y="1696"/>
                    <a:pt x="14492" y="1696"/>
                  </a:cubicBezTo>
                  <a:cubicBezTo>
                    <a:pt x="14248" y="1696"/>
                    <a:pt x="14020" y="1731"/>
                    <a:pt x="13837" y="1769"/>
                  </a:cubicBezTo>
                  <a:cubicBezTo>
                    <a:pt x="13413" y="1864"/>
                    <a:pt x="13022" y="2033"/>
                    <a:pt x="12747" y="2245"/>
                  </a:cubicBezTo>
                  <a:cubicBezTo>
                    <a:pt x="12122" y="2722"/>
                    <a:pt x="11931" y="3303"/>
                    <a:pt x="11963" y="3759"/>
                  </a:cubicBezTo>
                  <a:cubicBezTo>
                    <a:pt x="11762" y="3981"/>
                    <a:pt x="11540" y="4320"/>
                    <a:pt x="11444" y="4754"/>
                  </a:cubicBezTo>
                  <a:cubicBezTo>
                    <a:pt x="11370" y="5124"/>
                    <a:pt x="11402" y="5506"/>
                    <a:pt x="11529" y="5877"/>
                  </a:cubicBezTo>
                  <a:cubicBezTo>
                    <a:pt x="11752" y="6501"/>
                    <a:pt x="12154" y="6776"/>
                    <a:pt x="12460" y="6893"/>
                  </a:cubicBezTo>
                  <a:cubicBezTo>
                    <a:pt x="12588" y="6945"/>
                    <a:pt x="12715" y="6978"/>
                    <a:pt x="12853" y="6999"/>
                  </a:cubicBezTo>
                  <a:cubicBezTo>
                    <a:pt x="12853" y="7009"/>
                    <a:pt x="12863" y="7020"/>
                    <a:pt x="12863" y="7030"/>
                  </a:cubicBezTo>
                  <a:cubicBezTo>
                    <a:pt x="12620" y="7274"/>
                    <a:pt x="12376" y="7602"/>
                    <a:pt x="12133" y="8015"/>
                  </a:cubicBezTo>
                  <a:cubicBezTo>
                    <a:pt x="11688" y="8756"/>
                    <a:pt x="11296" y="9667"/>
                    <a:pt x="11116" y="10196"/>
                  </a:cubicBezTo>
                  <a:cubicBezTo>
                    <a:pt x="10989" y="10598"/>
                    <a:pt x="10788" y="10852"/>
                    <a:pt x="10661" y="11022"/>
                  </a:cubicBezTo>
                  <a:cubicBezTo>
                    <a:pt x="10608" y="11085"/>
                    <a:pt x="10566" y="11149"/>
                    <a:pt x="10523" y="11212"/>
                  </a:cubicBezTo>
                  <a:cubicBezTo>
                    <a:pt x="10364" y="11467"/>
                    <a:pt x="10396" y="11699"/>
                    <a:pt x="10439" y="11837"/>
                  </a:cubicBezTo>
                  <a:cubicBezTo>
                    <a:pt x="10460" y="11900"/>
                    <a:pt x="10491" y="11964"/>
                    <a:pt x="10534" y="12017"/>
                  </a:cubicBezTo>
                  <a:cubicBezTo>
                    <a:pt x="10449" y="12218"/>
                    <a:pt x="10375" y="12419"/>
                    <a:pt x="10343" y="12641"/>
                  </a:cubicBezTo>
                  <a:cubicBezTo>
                    <a:pt x="10110" y="13022"/>
                    <a:pt x="9962" y="13457"/>
                    <a:pt x="9920" y="13584"/>
                  </a:cubicBezTo>
                  <a:cubicBezTo>
                    <a:pt x="9571" y="14473"/>
                    <a:pt x="9284" y="15490"/>
                    <a:pt x="9094" y="16612"/>
                  </a:cubicBezTo>
                  <a:cubicBezTo>
                    <a:pt x="8978" y="17236"/>
                    <a:pt x="8893" y="17892"/>
                    <a:pt x="8840" y="18570"/>
                  </a:cubicBezTo>
                  <a:cubicBezTo>
                    <a:pt x="8776" y="18412"/>
                    <a:pt x="8681" y="18306"/>
                    <a:pt x="8618" y="18231"/>
                  </a:cubicBezTo>
                  <a:cubicBezTo>
                    <a:pt x="8618" y="18221"/>
                    <a:pt x="8618" y="18221"/>
                    <a:pt x="8607" y="18221"/>
                  </a:cubicBezTo>
                  <a:cubicBezTo>
                    <a:pt x="8618" y="18179"/>
                    <a:pt x="8639" y="18115"/>
                    <a:pt x="8649" y="18073"/>
                  </a:cubicBezTo>
                  <a:cubicBezTo>
                    <a:pt x="8681" y="17914"/>
                    <a:pt x="8734" y="17713"/>
                    <a:pt x="8724" y="17490"/>
                  </a:cubicBezTo>
                  <a:lnTo>
                    <a:pt x="8724" y="17480"/>
                  </a:lnTo>
                  <a:cubicBezTo>
                    <a:pt x="8734" y="17459"/>
                    <a:pt x="8755" y="17427"/>
                    <a:pt x="8776" y="17405"/>
                  </a:cubicBezTo>
                  <a:lnTo>
                    <a:pt x="8776" y="17395"/>
                  </a:lnTo>
                  <a:cubicBezTo>
                    <a:pt x="8903" y="17162"/>
                    <a:pt x="8914" y="16876"/>
                    <a:pt x="8808" y="16612"/>
                  </a:cubicBezTo>
                  <a:cubicBezTo>
                    <a:pt x="8797" y="16580"/>
                    <a:pt x="8787" y="16548"/>
                    <a:pt x="8776" y="16537"/>
                  </a:cubicBezTo>
                  <a:cubicBezTo>
                    <a:pt x="8670" y="16294"/>
                    <a:pt x="8512" y="16125"/>
                    <a:pt x="8385" y="15987"/>
                  </a:cubicBezTo>
                  <a:cubicBezTo>
                    <a:pt x="8343" y="15944"/>
                    <a:pt x="8300" y="15892"/>
                    <a:pt x="8268" y="15850"/>
                  </a:cubicBezTo>
                  <a:cubicBezTo>
                    <a:pt x="8237" y="15807"/>
                    <a:pt x="8173" y="15711"/>
                    <a:pt x="8183" y="15638"/>
                  </a:cubicBezTo>
                  <a:cubicBezTo>
                    <a:pt x="8183" y="15627"/>
                    <a:pt x="8194" y="15595"/>
                    <a:pt x="8194" y="15574"/>
                  </a:cubicBezTo>
                  <a:cubicBezTo>
                    <a:pt x="8237" y="15415"/>
                    <a:pt x="8289" y="15161"/>
                    <a:pt x="8173" y="14876"/>
                  </a:cubicBezTo>
                  <a:cubicBezTo>
                    <a:pt x="8004" y="14505"/>
                    <a:pt x="7654" y="14410"/>
                    <a:pt x="7538" y="14378"/>
                  </a:cubicBezTo>
                  <a:lnTo>
                    <a:pt x="7527" y="14378"/>
                  </a:lnTo>
                  <a:cubicBezTo>
                    <a:pt x="7358" y="14334"/>
                    <a:pt x="7136" y="14279"/>
                    <a:pt x="6884" y="14279"/>
                  </a:cubicBezTo>
                  <a:cubicBezTo>
                    <a:pt x="6711" y="14279"/>
                    <a:pt x="6525" y="14305"/>
                    <a:pt x="6331" y="14378"/>
                  </a:cubicBezTo>
                  <a:cubicBezTo>
                    <a:pt x="6077" y="14483"/>
                    <a:pt x="5844" y="14674"/>
                    <a:pt x="5664" y="14918"/>
                  </a:cubicBezTo>
                  <a:cubicBezTo>
                    <a:pt x="5473" y="15193"/>
                    <a:pt x="5378" y="15511"/>
                    <a:pt x="5410" y="15817"/>
                  </a:cubicBezTo>
                  <a:cubicBezTo>
                    <a:pt x="5421" y="15966"/>
                    <a:pt x="5463" y="16093"/>
                    <a:pt x="5505" y="16198"/>
                  </a:cubicBezTo>
                  <a:cubicBezTo>
                    <a:pt x="5357" y="16294"/>
                    <a:pt x="5209" y="16410"/>
                    <a:pt x="5071" y="16569"/>
                  </a:cubicBezTo>
                  <a:cubicBezTo>
                    <a:pt x="4743" y="16972"/>
                    <a:pt x="4605" y="17511"/>
                    <a:pt x="4722" y="17998"/>
                  </a:cubicBezTo>
                  <a:cubicBezTo>
                    <a:pt x="4732" y="18062"/>
                    <a:pt x="4753" y="18115"/>
                    <a:pt x="4764" y="18168"/>
                  </a:cubicBezTo>
                  <a:cubicBezTo>
                    <a:pt x="4774" y="18189"/>
                    <a:pt x="4785" y="18231"/>
                    <a:pt x="4785" y="18242"/>
                  </a:cubicBezTo>
                  <a:cubicBezTo>
                    <a:pt x="4796" y="18285"/>
                    <a:pt x="4743" y="18433"/>
                    <a:pt x="4711" y="18517"/>
                  </a:cubicBezTo>
                  <a:cubicBezTo>
                    <a:pt x="4690" y="18581"/>
                    <a:pt x="4668" y="18644"/>
                    <a:pt x="4647" y="18718"/>
                  </a:cubicBezTo>
                  <a:cubicBezTo>
                    <a:pt x="4584" y="18930"/>
                    <a:pt x="4563" y="19174"/>
                    <a:pt x="4595" y="19386"/>
                  </a:cubicBezTo>
                  <a:cubicBezTo>
                    <a:pt x="4637" y="19767"/>
                    <a:pt x="4817" y="19978"/>
                    <a:pt x="4976" y="20094"/>
                  </a:cubicBezTo>
                  <a:cubicBezTo>
                    <a:pt x="4912" y="20275"/>
                    <a:pt x="4838" y="20508"/>
                    <a:pt x="4891" y="20762"/>
                  </a:cubicBezTo>
                  <a:cubicBezTo>
                    <a:pt x="4701" y="20878"/>
                    <a:pt x="4574" y="21080"/>
                    <a:pt x="4574" y="21312"/>
                  </a:cubicBezTo>
                  <a:lnTo>
                    <a:pt x="4574" y="21545"/>
                  </a:lnTo>
                  <a:cubicBezTo>
                    <a:pt x="4574" y="21778"/>
                    <a:pt x="4711" y="21990"/>
                    <a:pt x="4912" y="22106"/>
                  </a:cubicBezTo>
                  <a:cubicBezTo>
                    <a:pt x="4880" y="22148"/>
                    <a:pt x="4849" y="22202"/>
                    <a:pt x="4828" y="22254"/>
                  </a:cubicBezTo>
                  <a:cubicBezTo>
                    <a:pt x="4785" y="22254"/>
                    <a:pt x="4743" y="22265"/>
                    <a:pt x="4701" y="22275"/>
                  </a:cubicBezTo>
                  <a:cubicBezTo>
                    <a:pt x="4351" y="22350"/>
                    <a:pt x="4076" y="22530"/>
                    <a:pt x="3896" y="22784"/>
                  </a:cubicBezTo>
                  <a:cubicBezTo>
                    <a:pt x="3769" y="22795"/>
                    <a:pt x="3642" y="22826"/>
                    <a:pt x="3515" y="22889"/>
                  </a:cubicBezTo>
                  <a:cubicBezTo>
                    <a:pt x="3473" y="22911"/>
                    <a:pt x="3430" y="22932"/>
                    <a:pt x="3388" y="22964"/>
                  </a:cubicBezTo>
                  <a:cubicBezTo>
                    <a:pt x="3335" y="22953"/>
                    <a:pt x="3282" y="22953"/>
                    <a:pt x="3229" y="22953"/>
                  </a:cubicBezTo>
                  <a:cubicBezTo>
                    <a:pt x="3213" y="22953"/>
                    <a:pt x="3197" y="22952"/>
                    <a:pt x="3182" y="22952"/>
                  </a:cubicBezTo>
                  <a:cubicBezTo>
                    <a:pt x="2779" y="22952"/>
                    <a:pt x="2435" y="23080"/>
                    <a:pt x="2181" y="23334"/>
                  </a:cubicBezTo>
                  <a:cubicBezTo>
                    <a:pt x="1683" y="23376"/>
                    <a:pt x="1292" y="23419"/>
                    <a:pt x="1016" y="23472"/>
                  </a:cubicBezTo>
                  <a:cubicBezTo>
                    <a:pt x="815" y="23504"/>
                    <a:pt x="667" y="23546"/>
                    <a:pt x="551" y="23588"/>
                  </a:cubicBezTo>
                  <a:cubicBezTo>
                    <a:pt x="53" y="23769"/>
                    <a:pt x="0" y="24129"/>
                    <a:pt x="0" y="24277"/>
                  </a:cubicBezTo>
                  <a:cubicBezTo>
                    <a:pt x="0" y="24383"/>
                    <a:pt x="31" y="24753"/>
                    <a:pt x="476" y="24943"/>
                  </a:cubicBezTo>
                  <a:cubicBezTo>
                    <a:pt x="572" y="24986"/>
                    <a:pt x="688" y="25018"/>
                    <a:pt x="847" y="25049"/>
                  </a:cubicBezTo>
                  <a:cubicBezTo>
                    <a:pt x="1090" y="25103"/>
                    <a:pt x="1429" y="25155"/>
                    <a:pt x="1873" y="25197"/>
                  </a:cubicBezTo>
                  <a:cubicBezTo>
                    <a:pt x="2731" y="25293"/>
                    <a:pt x="3938" y="25367"/>
                    <a:pt x="5473" y="25430"/>
                  </a:cubicBezTo>
                  <a:cubicBezTo>
                    <a:pt x="8607" y="25568"/>
                    <a:pt x="12778" y="25653"/>
                    <a:pt x="17214" y="25653"/>
                  </a:cubicBezTo>
                  <a:cubicBezTo>
                    <a:pt x="21650" y="25653"/>
                    <a:pt x="25821" y="25568"/>
                    <a:pt x="28966" y="25430"/>
                  </a:cubicBezTo>
                  <a:cubicBezTo>
                    <a:pt x="30501" y="25367"/>
                    <a:pt x="31708" y="25293"/>
                    <a:pt x="32555" y="25197"/>
                  </a:cubicBezTo>
                  <a:cubicBezTo>
                    <a:pt x="32999" y="25155"/>
                    <a:pt x="33338" y="25103"/>
                    <a:pt x="33582" y="25049"/>
                  </a:cubicBezTo>
                  <a:cubicBezTo>
                    <a:pt x="33740" y="25018"/>
                    <a:pt x="33857" y="24986"/>
                    <a:pt x="33952" y="24943"/>
                  </a:cubicBezTo>
                  <a:cubicBezTo>
                    <a:pt x="34397" y="24753"/>
                    <a:pt x="34429" y="24383"/>
                    <a:pt x="34429" y="24277"/>
                  </a:cubicBezTo>
                  <a:cubicBezTo>
                    <a:pt x="34429" y="24044"/>
                    <a:pt x="34302" y="23821"/>
                    <a:pt x="34090" y="23694"/>
                  </a:cubicBezTo>
                  <a:cubicBezTo>
                    <a:pt x="34016" y="23642"/>
                    <a:pt x="33931" y="23599"/>
                    <a:pt x="33825" y="23567"/>
                  </a:cubicBezTo>
                  <a:cubicBezTo>
                    <a:pt x="33688" y="23525"/>
                    <a:pt x="33507" y="23482"/>
                    <a:pt x="33275" y="23451"/>
                  </a:cubicBezTo>
                  <a:cubicBezTo>
                    <a:pt x="32999" y="23409"/>
                    <a:pt x="32639" y="23366"/>
                    <a:pt x="32195" y="23324"/>
                  </a:cubicBezTo>
                  <a:lnTo>
                    <a:pt x="32279" y="22752"/>
                  </a:lnTo>
                  <a:cubicBezTo>
                    <a:pt x="32439" y="22635"/>
                    <a:pt x="32544" y="22445"/>
                    <a:pt x="32544" y="22233"/>
                  </a:cubicBezTo>
                  <a:lnTo>
                    <a:pt x="32544" y="22054"/>
                  </a:lnTo>
                  <a:cubicBezTo>
                    <a:pt x="32544" y="21969"/>
                    <a:pt x="32533" y="21873"/>
                    <a:pt x="32491" y="21799"/>
                  </a:cubicBezTo>
                  <a:lnTo>
                    <a:pt x="32502" y="21788"/>
                  </a:lnTo>
                  <a:cubicBezTo>
                    <a:pt x="32862" y="21513"/>
                    <a:pt x="32989" y="21238"/>
                    <a:pt x="33031" y="21026"/>
                  </a:cubicBezTo>
                  <a:cubicBezTo>
                    <a:pt x="33634" y="20868"/>
                    <a:pt x="33804" y="20497"/>
                    <a:pt x="33846" y="20275"/>
                  </a:cubicBezTo>
                  <a:cubicBezTo>
                    <a:pt x="33867" y="20190"/>
                    <a:pt x="33867" y="20116"/>
                    <a:pt x="33867" y="20052"/>
                  </a:cubicBezTo>
                  <a:cubicBezTo>
                    <a:pt x="34016" y="19967"/>
                    <a:pt x="34291" y="19777"/>
                    <a:pt x="34397" y="19459"/>
                  </a:cubicBezTo>
                  <a:cubicBezTo>
                    <a:pt x="34460" y="19259"/>
                    <a:pt x="34450" y="19047"/>
                    <a:pt x="34354" y="18866"/>
                  </a:cubicBezTo>
                  <a:cubicBezTo>
                    <a:pt x="34238" y="18655"/>
                    <a:pt x="34069" y="18560"/>
                    <a:pt x="34005" y="18528"/>
                  </a:cubicBezTo>
                  <a:cubicBezTo>
                    <a:pt x="33791" y="18416"/>
                    <a:pt x="33519" y="18294"/>
                    <a:pt x="33178" y="18294"/>
                  </a:cubicBezTo>
                  <a:cubicBezTo>
                    <a:pt x="33164" y="18294"/>
                    <a:pt x="33151" y="18294"/>
                    <a:pt x="33137" y="18295"/>
                  </a:cubicBezTo>
                  <a:cubicBezTo>
                    <a:pt x="33031" y="18295"/>
                    <a:pt x="32926" y="18306"/>
                    <a:pt x="32830" y="18337"/>
                  </a:cubicBezTo>
                  <a:cubicBezTo>
                    <a:pt x="32777" y="18252"/>
                    <a:pt x="32703" y="18179"/>
                    <a:pt x="32597" y="18115"/>
                  </a:cubicBezTo>
                  <a:cubicBezTo>
                    <a:pt x="32362" y="17947"/>
                    <a:pt x="32089" y="17864"/>
                    <a:pt x="31817" y="17864"/>
                  </a:cubicBezTo>
                  <a:cubicBezTo>
                    <a:pt x="31661" y="17864"/>
                    <a:pt x="31506" y="17892"/>
                    <a:pt x="31359" y="17946"/>
                  </a:cubicBezTo>
                  <a:cubicBezTo>
                    <a:pt x="31348" y="17892"/>
                    <a:pt x="31338" y="17850"/>
                    <a:pt x="31316" y="17798"/>
                  </a:cubicBezTo>
                  <a:cubicBezTo>
                    <a:pt x="31221" y="17617"/>
                    <a:pt x="31072" y="17469"/>
                    <a:pt x="30882" y="17405"/>
                  </a:cubicBezTo>
                  <a:cubicBezTo>
                    <a:pt x="30797" y="17377"/>
                    <a:pt x="30716" y="17367"/>
                    <a:pt x="30646" y="17367"/>
                  </a:cubicBezTo>
                  <a:cubicBezTo>
                    <a:pt x="30534" y="17367"/>
                    <a:pt x="30449" y="17392"/>
                    <a:pt x="30416" y="17405"/>
                  </a:cubicBezTo>
                  <a:cubicBezTo>
                    <a:pt x="30289" y="17438"/>
                    <a:pt x="30152" y="17490"/>
                    <a:pt x="30004" y="17565"/>
                  </a:cubicBezTo>
                  <a:cubicBezTo>
                    <a:pt x="29982" y="17448"/>
                    <a:pt x="29940" y="17311"/>
                    <a:pt x="29834" y="17183"/>
                  </a:cubicBezTo>
                  <a:cubicBezTo>
                    <a:pt x="29683" y="17003"/>
                    <a:pt x="29476" y="16907"/>
                    <a:pt x="29220" y="16907"/>
                  </a:cubicBezTo>
                  <a:cubicBezTo>
                    <a:pt x="29206" y="16907"/>
                    <a:pt x="29192" y="16908"/>
                    <a:pt x="29178" y="16908"/>
                  </a:cubicBezTo>
                  <a:cubicBezTo>
                    <a:pt x="28976" y="16918"/>
                    <a:pt x="28637" y="16929"/>
                    <a:pt x="28320" y="17162"/>
                  </a:cubicBezTo>
                  <a:cubicBezTo>
                    <a:pt x="28161" y="17278"/>
                    <a:pt x="28045" y="17438"/>
                    <a:pt x="27971" y="17617"/>
                  </a:cubicBezTo>
                  <a:cubicBezTo>
                    <a:pt x="27960" y="17607"/>
                    <a:pt x="27960" y="17607"/>
                    <a:pt x="27960" y="17596"/>
                  </a:cubicBezTo>
                  <a:cubicBezTo>
                    <a:pt x="27981" y="15828"/>
                    <a:pt x="27759" y="13160"/>
                    <a:pt x="27494" y="11921"/>
                  </a:cubicBezTo>
                  <a:lnTo>
                    <a:pt x="27494" y="11911"/>
                  </a:lnTo>
                  <a:lnTo>
                    <a:pt x="27494" y="11678"/>
                  </a:lnTo>
                  <a:cubicBezTo>
                    <a:pt x="27505" y="11328"/>
                    <a:pt x="27484" y="10778"/>
                    <a:pt x="27409" y="10111"/>
                  </a:cubicBezTo>
                  <a:cubicBezTo>
                    <a:pt x="27409" y="9867"/>
                    <a:pt x="27378" y="9613"/>
                    <a:pt x="27314" y="9307"/>
                  </a:cubicBezTo>
                  <a:cubicBezTo>
                    <a:pt x="27209" y="8523"/>
                    <a:pt x="26922" y="6691"/>
                    <a:pt x="26456" y="5601"/>
                  </a:cubicBezTo>
                  <a:cubicBezTo>
                    <a:pt x="26383" y="5220"/>
                    <a:pt x="26340" y="5103"/>
                    <a:pt x="26287" y="4997"/>
                  </a:cubicBezTo>
                  <a:cubicBezTo>
                    <a:pt x="26129" y="4733"/>
                    <a:pt x="25790" y="4458"/>
                    <a:pt x="25355" y="4267"/>
                  </a:cubicBezTo>
                  <a:cubicBezTo>
                    <a:pt x="25070" y="4150"/>
                    <a:pt x="24657" y="4013"/>
                    <a:pt x="24117" y="4002"/>
                  </a:cubicBezTo>
                  <a:lnTo>
                    <a:pt x="24138" y="3854"/>
                  </a:lnTo>
                  <a:cubicBezTo>
                    <a:pt x="24233" y="3738"/>
                    <a:pt x="24329" y="3569"/>
                    <a:pt x="24392" y="3336"/>
                  </a:cubicBezTo>
                  <a:cubicBezTo>
                    <a:pt x="24435" y="3187"/>
                    <a:pt x="24530" y="2838"/>
                    <a:pt x="24593" y="2489"/>
                  </a:cubicBezTo>
                  <a:cubicBezTo>
                    <a:pt x="24657" y="2044"/>
                    <a:pt x="24699" y="1494"/>
                    <a:pt x="24339" y="1155"/>
                  </a:cubicBezTo>
                  <a:cubicBezTo>
                    <a:pt x="24117" y="953"/>
                    <a:pt x="23800" y="826"/>
                    <a:pt x="23386" y="784"/>
                  </a:cubicBezTo>
                  <a:cubicBezTo>
                    <a:pt x="23186" y="456"/>
                    <a:pt x="22847" y="212"/>
                    <a:pt x="22444" y="149"/>
                  </a:cubicBezTo>
                  <a:cubicBezTo>
                    <a:pt x="21804" y="38"/>
                    <a:pt x="21367" y="1"/>
                    <a:pt x="21060" y="1"/>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48;p36">
              <a:extLst>
                <a:ext uri="{FF2B5EF4-FFF2-40B4-BE49-F238E27FC236}">
                  <a16:creationId xmlns:a16="http://schemas.microsoft.com/office/drawing/2014/main" id="{D864983C-103B-52C4-A3E1-BA687B160F1E}"/>
                </a:ext>
              </a:extLst>
            </p:cNvPr>
            <p:cNvSpPr/>
            <p:nvPr/>
          </p:nvSpPr>
          <p:spPr>
            <a:xfrm>
              <a:off x="4659700" y="2458200"/>
              <a:ext cx="828725" cy="36550"/>
            </a:xfrm>
            <a:custGeom>
              <a:avLst/>
              <a:gdLst/>
              <a:ahLst/>
              <a:cxnLst/>
              <a:rect l="l" t="t" r="r" b="b"/>
              <a:pathLst>
                <a:path w="33149" h="1462" extrusionOk="0">
                  <a:moveTo>
                    <a:pt x="16569" y="1"/>
                  </a:moveTo>
                  <a:cubicBezTo>
                    <a:pt x="7422" y="1"/>
                    <a:pt x="0" y="329"/>
                    <a:pt x="0" y="732"/>
                  </a:cubicBezTo>
                  <a:cubicBezTo>
                    <a:pt x="0" y="1134"/>
                    <a:pt x="7422" y="1462"/>
                    <a:pt x="16569" y="1462"/>
                  </a:cubicBezTo>
                  <a:cubicBezTo>
                    <a:pt x="25727" y="1462"/>
                    <a:pt x="33149" y="1134"/>
                    <a:pt x="33149" y="732"/>
                  </a:cubicBezTo>
                  <a:cubicBezTo>
                    <a:pt x="33149" y="329"/>
                    <a:pt x="25727" y="1"/>
                    <a:pt x="16569" y="1"/>
                  </a:cubicBezTo>
                  <a:close/>
                </a:path>
              </a:pathLst>
            </a:custGeom>
            <a:solidFill>
              <a:srgbClr val="CC9D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49;p36">
              <a:extLst>
                <a:ext uri="{FF2B5EF4-FFF2-40B4-BE49-F238E27FC236}">
                  <a16:creationId xmlns:a16="http://schemas.microsoft.com/office/drawing/2014/main" id="{D808C205-DD96-7631-A7ED-428AE19A7114}"/>
                </a:ext>
              </a:extLst>
            </p:cNvPr>
            <p:cNvSpPr/>
            <p:nvPr/>
          </p:nvSpPr>
          <p:spPr>
            <a:xfrm>
              <a:off x="4961700" y="2349425"/>
              <a:ext cx="373475" cy="118875"/>
            </a:xfrm>
            <a:custGeom>
              <a:avLst/>
              <a:gdLst/>
              <a:ahLst/>
              <a:cxnLst/>
              <a:rect l="l" t="t" r="r" b="b"/>
              <a:pathLst>
                <a:path w="14939" h="4755" extrusionOk="0">
                  <a:moveTo>
                    <a:pt x="6324" y="1"/>
                  </a:moveTo>
                  <a:cubicBezTo>
                    <a:pt x="5182" y="1"/>
                    <a:pt x="4786" y="964"/>
                    <a:pt x="4786" y="964"/>
                  </a:cubicBezTo>
                  <a:cubicBezTo>
                    <a:pt x="2732" y="964"/>
                    <a:pt x="2827" y="2997"/>
                    <a:pt x="2827" y="2997"/>
                  </a:cubicBezTo>
                  <a:cubicBezTo>
                    <a:pt x="2797" y="2996"/>
                    <a:pt x="2768" y="2996"/>
                    <a:pt x="2740" y="2996"/>
                  </a:cubicBezTo>
                  <a:cubicBezTo>
                    <a:pt x="290" y="2996"/>
                    <a:pt x="1" y="4754"/>
                    <a:pt x="1" y="4754"/>
                  </a:cubicBezTo>
                  <a:lnTo>
                    <a:pt x="14938" y="4723"/>
                  </a:lnTo>
                  <a:cubicBezTo>
                    <a:pt x="14573" y="3675"/>
                    <a:pt x="13786" y="3425"/>
                    <a:pt x="13120" y="3425"/>
                  </a:cubicBezTo>
                  <a:cubicBezTo>
                    <a:pt x="12513" y="3425"/>
                    <a:pt x="12006" y="3632"/>
                    <a:pt x="12006" y="3632"/>
                  </a:cubicBezTo>
                  <a:cubicBezTo>
                    <a:pt x="11890" y="3135"/>
                    <a:pt x="11517" y="3010"/>
                    <a:pt x="11173" y="3010"/>
                  </a:cubicBezTo>
                  <a:cubicBezTo>
                    <a:pt x="10828" y="3010"/>
                    <a:pt x="10513" y="3135"/>
                    <a:pt x="10513" y="3135"/>
                  </a:cubicBezTo>
                  <a:cubicBezTo>
                    <a:pt x="10284" y="1899"/>
                    <a:pt x="9196" y="1713"/>
                    <a:pt x="8562" y="1713"/>
                  </a:cubicBezTo>
                  <a:cubicBezTo>
                    <a:pt x="8288" y="1713"/>
                    <a:pt x="8099" y="1747"/>
                    <a:pt x="8099" y="1747"/>
                  </a:cubicBezTo>
                  <a:cubicBezTo>
                    <a:pt x="8099" y="1747"/>
                    <a:pt x="8015" y="213"/>
                    <a:pt x="6628" y="22"/>
                  </a:cubicBezTo>
                  <a:cubicBezTo>
                    <a:pt x="6521" y="7"/>
                    <a:pt x="6420" y="1"/>
                    <a:pt x="6324" y="1"/>
                  </a:cubicBezTo>
                  <a:close/>
                </a:path>
              </a:pathLst>
            </a:custGeom>
            <a:solidFill>
              <a:srgbClr val="CC9D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50;p36">
              <a:extLst>
                <a:ext uri="{FF2B5EF4-FFF2-40B4-BE49-F238E27FC236}">
                  <a16:creationId xmlns:a16="http://schemas.microsoft.com/office/drawing/2014/main" id="{FE329B9E-3119-41E9-B34F-CDD95E49B6D1}"/>
                </a:ext>
              </a:extLst>
            </p:cNvPr>
            <p:cNvSpPr/>
            <p:nvPr/>
          </p:nvSpPr>
          <p:spPr>
            <a:xfrm>
              <a:off x="4703900" y="2423075"/>
              <a:ext cx="157775" cy="50250"/>
            </a:xfrm>
            <a:custGeom>
              <a:avLst/>
              <a:gdLst/>
              <a:ahLst/>
              <a:cxnLst/>
              <a:rect l="l" t="t" r="r" b="b"/>
              <a:pathLst>
                <a:path w="6311" h="2010" extrusionOk="0">
                  <a:moveTo>
                    <a:pt x="3624" y="1"/>
                  </a:moveTo>
                  <a:cubicBezTo>
                    <a:pt x="3586" y="1"/>
                    <a:pt x="3547" y="3"/>
                    <a:pt x="3505" y="8"/>
                  </a:cubicBezTo>
                  <a:cubicBezTo>
                    <a:pt x="2923" y="93"/>
                    <a:pt x="2891" y="749"/>
                    <a:pt x="2891" y="749"/>
                  </a:cubicBezTo>
                  <a:cubicBezTo>
                    <a:pt x="2891" y="749"/>
                    <a:pt x="2805" y="733"/>
                    <a:pt x="2683" y="733"/>
                  </a:cubicBezTo>
                  <a:cubicBezTo>
                    <a:pt x="2411" y="733"/>
                    <a:pt x="1959" y="814"/>
                    <a:pt x="1864" y="1332"/>
                  </a:cubicBezTo>
                  <a:cubicBezTo>
                    <a:pt x="1864" y="1332"/>
                    <a:pt x="1732" y="1279"/>
                    <a:pt x="1586" y="1279"/>
                  </a:cubicBezTo>
                  <a:cubicBezTo>
                    <a:pt x="1441" y="1279"/>
                    <a:pt x="1282" y="1332"/>
                    <a:pt x="1229" y="1544"/>
                  </a:cubicBezTo>
                  <a:cubicBezTo>
                    <a:pt x="1229" y="1544"/>
                    <a:pt x="1011" y="1453"/>
                    <a:pt x="753" y="1453"/>
                  </a:cubicBezTo>
                  <a:cubicBezTo>
                    <a:pt x="474" y="1453"/>
                    <a:pt x="149" y="1559"/>
                    <a:pt x="1" y="1999"/>
                  </a:cubicBezTo>
                  <a:lnTo>
                    <a:pt x="6311" y="2010"/>
                  </a:lnTo>
                  <a:cubicBezTo>
                    <a:pt x="6311" y="2010"/>
                    <a:pt x="6186" y="1269"/>
                    <a:pt x="5137" y="1269"/>
                  </a:cubicBezTo>
                  <a:cubicBezTo>
                    <a:pt x="5129" y="1269"/>
                    <a:pt x="5122" y="1269"/>
                    <a:pt x="5114" y="1269"/>
                  </a:cubicBezTo>
                  <a:cubicBezTo>
                    <a:pt x="5114" y="1269"/>
                    <a:pt x="5156" y="411"/>
                    <a:pt x="4288" y="411"/>
                  </a:cubicBezTo>
                  <a:cubicBezTo>
                    <a:pt x="4288" y="411"/>
                    <a:pt x="4115" y="1"/>
                    <a:pt x="3624" y="1"/>
                  </a:cubicBezTo>
                  <a:close/>
                </a:path>
              </a:pathLst>
            </a:custGeom>
            <a:solidFill>
              <a:srgbClr val="CC9D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51;p36">
              <a:extLst>
                <a:ext uri="{FF2B5EF4-FFF2-40B4-BE49-F238E27FC236}">
                  <a16:creationId xmlns:a16="http://schemas.microsoft.com/office/drawing/2014/main" id="{266DA8D0-8D60-2003-5B47-49F590285D85}"/>
                </a:ext>
              </a:extLst>
            </p:cNvPr>
            <p:cNvSpPr/>
            <p:nvPr/>
          </p:nvSpPr>
          <p:spPr>
            <a:xfrm>
              <a:off x="5393125" y="2319800"/>
              <a:ext cx="24900" cy="83375"/>
            </a:xfrm>
            <a:custGeom>
              <a:avLst/>
              <a:gdLst/>
              <a:ahLst/>
              <a:cxnLst/>
              <a:rect l="l" t="t" r="r" b="b"/>
              <a:pathLst>
                <a:path w="996" h="3335" extrusionOk="0">
                  <a:moveTo>
                    <a:pt x="667" y="0"/>
                  </a:moveTo>
                  <a:cubicBezTo>
                    <a:pt x="646" y="0"/>
                    <a:pt x="625" y="10"/>
                    <a:pt x="603" y="10"/>
                  </a:cubicBezTo>
                  <a:cubicBezTo>
                    <a:pt x="455" y="53"/>
                    <a:pt x="297" y="106"/>
                    <a:pt x="180" y="233"/>
                  </a:cubicBezTo>
                  <a:cubicBezTo>
                    <a:pt x="106" y="297"/>
                    <a:pt x="53" y="392"/>
                    <a:pt x="22" y="487"/>
                  </a:cubicBezTo>
                  <a:cubicBezTo>
                    <a:pt x="53" y="530"/>
                    <a:pt x="74" y="582"/>
                    <a:pt x="64" y="635"/>
                  </a:cubicBezTo>
                  <a:cubicBezTo>
                    <a:pt x="53" y="678"/>
                    <a:pt x="22" y="699"/>
                    <a:pt x="11" y="741"/>
                  </a:cubicBezTo>
                  <a:cubicBezTo>
                    <a:pt x="0" y="805"/>
                    <a:pt x="32" y="857"/>
                    <a:pt x="53" y="921"/>
                  </a:cubicBezTo>
                  <a:cubicBezTo>
                    <a:pt x="106" y="1090"/>
                    <a:pt x="53" y="1313"/>
                    <a:pt x="138" y="1450"/>
                  </a:cubicBezTo>
                  <a:cubicBezTo>
                    <a:pt x="201" y="1556"/>
                    <a:pt x="318" y="1577"/>
                    <a:pt x="382" y="1673"/>
                  </a:cubicBezTo>
                  <a:cubicBezTo>
                    <a:pt x="561" y="1948"/>
                    <a:pt x="222" y="2424"/>
                    <a:pt x="371" y="2721"/>
                  </a:cubicBezTo>
                  <a:cubicBezTo>
                    <a:pt x="424" y="2816"/>
                    <a:pt x="509" y="2859"/>
                    <a:pt x="561" y="2943"/>
                  </a:cubicBezTo>
                  <a:cubicBezTo>
                    <a:pt x="636" y="3049"/>
                    <a:pt x="657" y="3187"/>
                    <a:pt x="646" y="3335"/>
                  </a:cubicBezTo>
                  <a:cubicBezTo>
                    <a:pt x="688" y="3261"/>
                    <a:pt x="709" y="3176"/>
                    <a:pt x="678" y="3071"/>
                  </a:cubicBezTo>
                  <a:cubicBezTo>
                    <a:pt x="646" y="2922"/>
                    <a:pt x="519" y="2838"/>
                    <a:pt x="466" y="2689"/>
                  </a:cubicBezTo>
                  <a:cubicBezTo>
                    <a:pt x="403" y="2488"/>
                    <a:pt x="530" y="2287"/>
                    <a:pt x="667" y="2170"/>
                  </a:cubicBezTo>
                  <a:cubicBezTo>
                    <a:pt x="741" y="2107"/>
                    <a:pt x="836" y="2054"/>
                    <a:pt x="900" y="1969"/>
                  </a:cubicBezTo>
                  <a:cubicBezTo>
                    <a:pt x="890" y="1916"/>
                    <a:pt x="869" y="1864"/>
                    <a:pt x="826" y="1831"/>
                  </a:cubicBezTo>
                  <a:cubicBezTo>
                    <a:pt x="794" y="1810"/>
                    <a:pt x="763" y="1800"/>
                    <a:pt x="730" y="1768"/>
                  </a:cubicBezTo>
                  <a:cubicBezTo>
                    <a:pt x="636" y="1673"/>
                    <a:pt x="720" y="1471"/>
                    <a:pt x="805" y="1355"/>
                  </a:cubicBezTo>
                  <a:cubicBezTo>
                    <a:pt x="890" y="1228"/>
                    <a:pt x="996" y="1048"/>
                    <a:pt x="911" y="921"/>
                  </a:cubicBezTo>
                  <a:cubicBezTo>
                    <a:pt x="858" y="836"/>
                    <a:pt x="741" y="847"/>
                    <a:pt x="678" y="763"/>
                  </a:cubicBezTo>
                  <a:cubicBezTo>
                    <a:pt x="614" y="657"/>
                    <a:pt x="678" y="487"/>
                    <a:pt x="730" y="370"/>
                  </a:cubicBezTo>
                  <a:cubicBezTo>
                    <a:pt x="784" y="243"/>
                    <a:pt x="794" y="43"/>
                    <a:pt x="688" y="10"/>
                  </a:cubicBezTo>
                  <a:cubicBezTo>
                    <a:pt x="678" y="0"/>
                    <a:pt x="678" y="0"/>
                    <a:pt x="6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52;p36">
              <a:extLst>
                <a:ext uri="{FF2B5EF4-FFF2-40B4-BE49-F238E27FC236}">
                  <a16:creationId xmlns:a16="http://schemas.microsoft.com/office/drawing/2014/main" id="{CC5BC63E-193E-6009-E0C0-976501B99A27}"/>
                </a:ext>
              </a:extLst>
            </p:cNvPr>
            <p:cNvSpPr/>
            <p:nvPr/>
          </p:nvSpPr>
          <p:spPr>
            <a:xfrm>
              <a:off x="5401850" y="2342800"/>
              <a:ext cx="87900" cy="95600"/>
            </a:xfrm>
            <a:custGeom>
              <a:avLst/>
              <a:gdLst/>
              <a:ahLst/>
              <a:cxnLst/>
              <a:rect l="l" t="t" r="r" b="b"/>
              <a:pathLst>
                <a:path w="3516" h="3824" extrusionOk="0">
                  <a:moveTo>
                    <a:pt x="2816" y="1"/>
                  </a:moveTo>
                  <a:cubicBezTo>
                    <a:pt x="2605" y="12"/>
                    <a:pt x="2362" y="118"/>
                    <a:pt x="2224" y="308"/>
                  </a:cubicBezTo>
                  <a:cubicBezTo>
                    <a:pt x="2181" y="361"/>
                    <a:pt x="2150" y="435"/>
                    <a:pt x="2108" y="488"/>
                  </a:cubicBezTo>
                  <a:cubicBezTo>
                    <a:pt x="2054" y="551"/>
                    <a:pt x="2002" y="594"/>
                    <a:pt x="1938" y="626"/>
                  </a:cubicBezTo>
                  <a:cubicBezTo>
                    <a:pt x="1948" y="742"/>
                    <a:pt x="1981" y="859"/>
                    <a:pt x="2033" y="965"/>
                  </a:cubicBezTo>
                  <a:cubicBezTo>
                    <a:pt x="2129" y="1187"/>
                    <a:pt x="2150" y="1452"/>
                    <a:pt x="2033" y="1642"/>
                  </a:cubicBezTo>
                  <a:cubicBezTo>
                    <a:pt x="1938" y="1791"/>
                    <a:pt x="1790" y="1864"/>
                    <a:pt x="1652" y="1970"/>
                  </a:cubicBezTo>
                  <a:cubicBezTo>
                    <a:pt x="1515" y="2066"/>
                    <a:pt x="1388" y="2214"/>
                    <a:pt x="1377" y="2426"/>
                  </a:cubicBezTo>
                  <a:cubicBezTo>
                    <a:pt x="1377" y="2521"/>
                    <a:pt x="1409" y="2616"/>
                    <a:pt x="1440" y="2711"/>
                  </a:cubicBezTo>
                  <a:cubicBezTo>
                    <a:pt x="1494" y="2563"/>
                    <a:pt x="1652" y="2457"/>
                    <a:pt x="1790" y="2351"/>
                  </a:cubicBezTo>
                  <a:cubicBezTo>
                    <a:pt x="1938" y="2235"/>
                    <a:pt x="2086" y="2076"/>
                    <a:pt x="2065" y="1928"/>
                  </a:cubicBezTo>
                  <a:cubicBezTo>
                    <a:pt x="2054" y="1885"/>
                    <a:pt x="2033" y="1854"/>
                    <a:pt x="2033" y="1801"/>
                  </a:cubicBezTo>
                  <a:cubicBezTo>
                    <a:pt x="2023" y="1642"/>
                    <a:pt x="2266" y="1525"/>
                    <a:pt x="2446" y="1494"/>
                  </a:cubicBezTo>
                  <a:cubicBezTo>
                    <a:pt x="2616" y="1462"/>
                    <a:pt x="2859" y="1388"/>
                    <a:pt x="2891" y="1219"/>
                  </a:cubicBezTo>
                  <a:cubicBezTo>
                    <a:pt x="2912" y="1092"/>
                    <a:pt x="2795" y="1007"/>
                    <a:pt x="2827" y="880"/>
                  </a:cubicBezTo>
                  <a:cubicBezTo>
                    <a:pt x="2859" y="732"/>
                    <a:pt x="3039" y="647"/>
                    <a:pt x="3187" y="573"/>
                  </a:cubicBezTo>
                  <a:cubicBezTo>
                    <a:pt x="3336" y="509"/>
                    <a:pt x="3515" y="351"/>
                    <a:pt x="3452" y="234"/>
                  </a:cubicBezTo>
                  <a:cubicBezTo>
                    <a:pt x="3442" y="203"/>
                    <a:pt x="3399" y="181"/>
                    <a:pt x="3367" y="160"/>
                  </a:cubicBezTo>
                  <a:cubicBezTo>
                    <a:pt x="3209" y="75"/>
                    <a:pt x="3039" y="1"/>
                    <a:pt x="2838" y="1"/>
                  </a:cubicBezTo>
                  <a:close/>
                  <a:moveTo>
                    <a:pt x="138" y="3304"/>
                  </a:moveTo>
                  <a:cubicBezTo>
                    <a:pt x="85" y="3484"/>
                    <a:pt x="0" y="3791"/>
                    <a:pt x="54" y="3812"/>
                  </a:cubicBezTo>
                  <a:cubicBezTo>
                    <a:pt x="64" y="3823"/>
                    <a:pt x="64" y="3823"/>
                    <a:pt x="75" y="3823"/>
                  </a:cubicBezTo>
                  <a:cubicBezTo>
                    <a:pt x="160" y="3823"/>
                    <a:pt x="308" y="3633"/>
                    <a:pt x="371" y="3590"/>
                  </a:cubicBezTo>
                  <a:cubicBezTo>
                    <a:pt x="520" y="3473"/>
                    <a:pt x="774" y="3400"/>
                    <a:pt x="996" y="330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53;p36">
              <a:extLst>
                <a:ext uri="{FF2B5EF4-FFF2-40B4-BE49-F238E27FC236}">
                  <a16:creationId xmlns:a16="http://schemas.microsoft.com/office/drawing/2014/main" id="{37F9BF52-A1A7-F9BB-E1E0-5C2D3E76F8BF}"/>
                </a:ext>
              </a:extLst>
            </p:cNvPr>
            <p:cNvSpPr/>
            <p:nvPr/>
          </p:nvSpPr>
          <p:spPr>
            <a:xfrm>
              <a:off x="5355000" y="2308150"/>
              <a:ext cx="54550" cy="117275"/>
            </a:xfrm>
            <a:custGeom>
              <a:avLst/>
              <a:gdLst/>
              <a:ahLst/>
              <a:cxnLst/>
              <a:rect l="l" t="t" r="r" b="b"/>
              <a:pathLst>
                <a:path w="2182" h="4691" extrusionOk="0">
                  <a:moveTo>
                    <a:pt x="742" y="0"/>
                  </a:moveTo>
                  <a:cubicBezTo>
                    <a:pt x="573" y="11"/>
                    <a:pt x="392" y="22"/>
                    <a:pt x="255" y="127"/>
                  </a:cubicBezTo>
                  <a:cubicBezTo>
                    <a:pt x="107" y="244"/>
                    <a:pt x="1" y="487"/>
                    <a:pt x="75" y="678"/>
                  </a:cubicBezTo>
                  <a:cubicBezTo>
                    <a:pt x="138" y="836"/>
                    <a:pt x="297" y="900"/>
                    <a:pt x="371" y="1048"/>
                  </a:cubicBezTo>
                  <a:cubicBezTo>
                    <a:pt x="456" y="1218"/>
                    <a:pt x="424" y="1450"/>
                    <a:pt x="382" y="1652"/>
                  </a:cubicBezTo>
                  <a:cubicBezTo>
                    <a:pt x="350" y="1853"/>
                    <a:pt x="340" y="2107"/>
                    <a:pt x="467" y="2234"/>
                  </a:cubicBezTo>
                  <a:cubicBezTo>
                    <a:pt x="509" y="2287"/>
                    <a:pt x="573" y="2319"/>
                    <a:pt x="615" y="2372"/>
                  </a:cubicBezTo>
                  <a:cubicBezTo>
                    <a:pt x="731" y="2541"/>
                    <a:pt x="615" y="2817"/>
                    <a:pt x="667" y="3028"/>
                  </a:cubicBezTo>
                  <a:cubicBezTo>
                    <a:pt x="731" y="3346"/>
                    <a:pt x="1144" y="3420"/>
                    <a:pt x="1144" y="3758"/>
                  </a:cubicBezTo>
                  <a:cubicBezTo>
                    <a:pt x="1144" y="3918"/>
                    <a:pt x="1038" y="4108"/>
                    <a:pt x="1123" y="4235"/>
                  </a:cubicBezTo>
                  <a:cubicBezTo>
                    <a:pt x="1197" y="4351"/>
                    <a:pt x="1398" y="4309"/>
                    <a:pt x="1420" y="4468"/>
                  </a:cubicBezTo>
                  <a:cubicBezTo>
                    <a:pt x="1420" y="4478"/>
                    <a:pt x="1420" y="4500"/>
                    <a:pt x="1409" y="4511"/>
                  </a:cubicBezTo>
                  <a:cubicBezTo>
                    <a:pt x="1409" y="4574"/>
                    <a:pt x="1377" y="4627"/>
                    <a:pt x="1366" y="4690"/>
                  </a:cubicBezTo>
                  <a:lnTo>
                    <a:pt x="1959" y="4690"/>
                  </a:lnTo>
                  <a:cubicBezTo>
                    <a:pt x="1980" y="4627"/>
                    <a:pt x="2001" y="4574"/>
                    <a:pt x="2012" y="4511"/>
                  </a:cubicBezTo>
                  <a:cubicBezTo>
                    <a:pt x="2034" y="4468"/>
                    <a:pt x="2044" y="4426"/>
                    <a:pt x="2055" y="4383"/>
                  </a:cubicBezTo>
                  <a:cubicBezTo>
                    <a:pt x="2076" y="4309"/>
                    <a:pt x="2086" y="4235"/>
                    <a:pt x="2107" y="4151"/>
                  </a:cubicBezTo>
                  <a:cubicBezTo>
                    <a:pt x="2139" y="4045"/>
                    <a:pt x="2161" y="3918"/>
                    <a:pt x="2171" y="3801"/>
                  </a:cubicBezTo>
                  <a:cubicBezTo>
                    <a:pt x="2182" y="3653"/>
                    <a:pt x="2161" y="3515"/>
                    <a:pt x="2086" y="3409"/>
                  </a:cubicBezTo>
                  <a:cubicBezTo>
                    <a:pt x="2034" y="3325"/>
                    <a:pt x="1949" y="3282"/>
                    <a:pt x="1896" y="3187"/>
                  </a:cubicBezTo>
                  <a:cubicBezTo>
                    <a:pt x="1747" y="2890"/>
                    <a:pt x="2086" y="2414"/>
                    <a:pt x="1907" y="2139"/>
                  </a:cubicBezTo>
                  <a:cubicBezTo>
                    <a:pt x="1843" y="2043"/>
                    <a:pt x="1726" y="2022"/>
                    <a:pt x="1663" y="1916"/>
                  </a:cubicBezTo>
                  <a:cubicBezTo>
                    <a:pt x="1578" y="1779"/>
                    <a:pt x="1631" y="1556"/>
                    <a:pt x="1578" y="1387"/>
                  </a:cubicBezTo>
                  <a:cubicBezTo>
                    <a:pt x="1557" y="1323"/>
                    <a:pt x="1525" y="1271"/>
                    <a:pt x="1536" y="1207"/>
                  </a:cubicBezTo>
                  <a:cubicBezTo>
                    <a:pt x="1547" y="1165"/>
                    <a:pt x="1578" y="1144"/>
                    <a:pt x="1589" y="1101"/>
                  </a:cubicBezTo>
                  <a:cubicBezTo>
                    <a:pt x="1599" y="1048"/>
                    <a:pt x="1578" y="996"/>
                    <a:pt x="1547" y="953"/>
                  </a:cubicBezTo>
                  <a:cubicBezTo>
                    <a:pt x="1536" y="953"/>
                    <a:pt x="1536" y="942"/>
                    <a:pt x="1525" y="942"/>
                  </a:cubicBezTo>
                  <a:cubicBezTo>
                    <a:pt x="1430" y="826"/>
                    <a:pt x="1303" y="763"/>
                    <a:pt x="1176" y="678"/>
                  </a:cubicBezTo>
                  <a:cubicBezTo>
                    <a:pt x="1060" y="603"/>
                    <a:pt x="954" y="476"/>
                    <a:pt x="933" y="297"/>
                  </a:cubicBezTo>
                  <a:cubicBezTo>
                    <a:pt x="922" y="212"/>
                    <a:pt x="933" y="106"/>
                    <a:pt x="879" y="53"/>
                  </a:cubicBezTo>
                  <a:cubicBezTo>
                    <a:pt x="848" y="0"/>
                    <a:pt x="784" y="0"/>
                    <a:pt x="742" y="0"/>
                  </a:cubicBezTo>
                  <a:close/>
                </a:path>
              </a:pathLst>
            </a:custGeom>
            <a:solidFill>
              <a:srgbClr val="78B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54;p36">
              <a:extLst>
                <a:ext uri="{FF2B5EF4-FFF2-40B4-BE49-F238E27FC236}">
                  <a16:creationId xmlns:a16="http://schemas.microsoft.com/office/drawing/2014/main" id="{BFE75E53-DFF7-A227-348D-276950DC1CCC}"/>
                </a:ext>
              </a:extLst>
            </p:cNvPr>
            <p:cNvSpPr/>
            <p:nvPr/>
          </p:nvSpPr>
          <p:spPr>
            <a:xfrm>
              <a:off x="5398150" y="2332050"/>
              <a:ext cx="57450" cy="93375"/>
            </a:xfrm>
            <a:custGeom>
              <a:avLst/>
              <a:gdLst/>
              <a:ahLst/>
              <a:cxnLst/>
              <a:rect l="l" t="t" r="r" b="b"/>
              <a:pathLst>
                <a:path w="2298" h="3735" extrusionOk="0">
                  <a:moveTo>
                    <a:pt x="1634" y="1"/>
                  </a:moveTo>
                  <a:cubicBezTo>
                    <a:pt x="1504" y="1"/>
                    <a:pt x="1376" y="38"/>
                    <a:pt x="1260" y="113"/>
                  </a:cubicBezTo>
                  <a:cubicBezTo>
                    <a:pt x="1027" y="273"/>
                    <a:pt x="868" y="590"/>
                    <a:pt x="847" y="939"/>
                  </a:cubicBezTo>
                  <a:cubicBezTo>
                    <a:pt x="847" y="1056"/>
                    <a:pt x="847" y="1172"/>
                    <a:pt x="816" y="1289"/>
                  </a:cubicBezTo>
                  <a:cubicBezTo>
                    <a:pt x="795" y="1363"/>
                    <a:pt x="752" y="1426"/>
                    <a:pt x="699" y="1479"/>
                  </a:cubicBezTo>
                  <a:cubicBezTo>
                    <a:pt x="635" y="1564"/>
                    <a:pt x="540" y="1617"/>
                    <a:pt x="466" y="1680"/>
                  </a:cubicBezTo>
                  <a:cubicBezTo>
                    <a:pt x="329" y="1797"/>
                    <a:pt x="202" y="1998"/>
                    <a:pt x="265" y="2199"/>
                  </a:cubicBezTo>
                  <a:cubicBezTo>
                    <a:pt x="318" y="2348"/>
                    <a:pt x="445" y="2432"/>
                    <a:pt x="477" y="2581"/>
                  </a:cubicBezTo>
                  <a:cubicBezTo>
                    <a:pt x="508" y="2686"/>
                    <a:pt x="487" y="2771"/>
                    <a:pt x="445" y="2845"/>
                  </a:cubicBezTo>
                  <a:cubicBezTo>
                    <a:pt x="381" y="2962"/>
                    <a:pt x="265" y="3057"/>
                    <a:pt x="181" y="3162"/>
                  </a:cubicBezTo>
                  <a:cubicBezTo>
                    <a:pt x="75" y="3279"/>
                    <a:pt x="0" y="3395"/>
                    <a:pt x="32" y="3555"/>
                  </a:cubicBezTo>
                  <a:lnTo>
                    <a:pt x="32" y="3565"/>
                  </a:lnTo>
                  <a:cubicBezTo>
                    <a:pt x="53" y="3618"/>
                    <a:pt x="85" y="3671"/>
                    <a:pt x="96" y="3734"/>
                  </a:cubicBezTo>
                  <a:lnTo>
                    <a:pt x="1419" y="3734"/>
                  </a:lnTo>
                  <a:cubicBezTo>
                    <a:pt x="1440" y="3724"/>
                    <a:pt x="1461" y="3713"/>
                    <a:pt x="1472" y="3703"/>
                  </a:cubicBezTo>
                  <a:cubicBezTo>
                    <a:pt x="1525" y="3671"/>
                    <a:pt x="1578" y="3618"/>
                    <a:pt x="1609" y="3555"/>
                  </a:cubicBezTo>
                  <a:cubicBezTo>
                    <a:pt x="1609" y="3544"/>
                    <a:pt x="1620" y="3533"/>
                    <a:pt x="1620" y="3522"/>
                  </a:cubicBezTo>
                  <a:cubicBezTo>
                    <a:pt x="1694" y="3322"/>
                    <a:pt x="1525" y="3078"/>
                    <a:pt x="1525" y="2856"/>
                  </a:cubicBezTo>
                  <a:cubicBezTo>
                    <a:pt x="1536" y="2644"/>
                    <a:pt x="1663" y="2496"/>
                    <a:pt x="1800" y="2400"/>
                  </a:cubicBezTo>
                  <a:cubicBezTo>
                    <a:pt x="1938" y="2294"/>
                    <a:pt x="2086" y="2221"/>
                    <a:pt x="2181" y="2072"/>
                  </a:cubicBezTo>
                  <a:cubicBezTo>
                    <a:pt x="2298" y="1882"/>
                    <a:pt x="2277" y="1617"/>
                    <a:pt x="2181" y="1395"/>
                  </a:cubicBezTo>
                  <a:cubicBezTo>
                    <a:pt x="2065" y="1130"/>
                    <a:pt x="2033" y="833"/>
                    <a:pt x="2139" y="558"/>
                  </a:cubicBezTo>
                  <a:cubicBezTo>
                    <a:pt x="2139" y="537"/>
                    <a:pt x="2150" y="516"/>
                    <a:pt x="2150" y="505"/>
                  </a:cubicBezTo>
                  <a:cubicBezTo>
                    <a:pt x="2171" y="442"/>
                    <a:pt x="2192" y="367"/>
                    <a:pt x="2181" y="304"/>
                  </a:cubicBezTo>
                  <a:cubicBezTo>
                    <a:pt x="2160" y="230"/>
                    <a:pt x="2107" y="177"/>
                    <a:pt x="2054" y="134"/>
                  </a:cubicBezTo>
                  <a:cubicBezTo>
                    <a:pt x="1921" y="46"/>
                    <a:pt x="1776" y="1"/>
                    <a:pt x="1634" y="1"/>
                  </a:cubicBezTo>
                  <a:close/>
                </a:path>
              </a:pathLst>
            </a:custGeom>
            <a:solidFill>
              <a:srgbClr val="78B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55;p36">
              <a:extLst>
                <a:ext uri="{FF2B5EF4-FFF2-40B4-BE49-F238E27FC236}">
                  <a16:creationId xmlns:a16="http://schemas.microsoft.com/office/drawing/2014/main" id="{F8939AAD-EFFA-59BA-F557-73577DF69752}"/>
                </a:ext>
              </a:extLst>
            </p:cNvPr>
            <p:cNvSpPr/>
            <p:nvPr/>
          </p:nvSpPr>
          <p:spPr>
            <a:xfrm>
              <a:off x="5367725" y="2317675"/>
              <a:ext cx="31250" cy="100600"/>
            </a:xfrm>
            <a:custGeom>
              <a:avLst/>
              <a:gdLst/>
              <a:ahLst/>
              <a:cxnLst/>
              <a:rect l="l" t="t" r="r" b="b"/>
              <a:pathLst>
                <a:path w="1250" h="4024" extrusionOk="0">
                  <a:moveTo>
                    <a:pt x="116" y="1"/>
                  </a:moveTo>
                  <a:lnTo>
                    <a:pt x="116" y="1"/>
                  </a:lnTo>
                  <a:cubicBezTo>
                    <a:pt x="21" y="149"/>
                    <a:pt x="0" y="371"/>
                    <a:pt x="53" y="561"/>
                  </a:cubicBezTo>
                  <a:cubicBezTo>
                    <a:pt x="85" y="657"/>
                    <a:pt x="137" y="731"/>
                    <a:pt x="191" y="794"/>
                  </a:cubicBezTo>
                  <a:cubicBezTo>
                    <a:pt x="243" y="858"/>
                    <a:pt x="307" y="911"/>
                    <a:pt x="349" y="975"/>
                  </a:cubicBezTo>
                  <a:cubicBezTo>
                    <a:pt x="445" y="1102"/>
                    <a:pt x="518" y="1271"/>
                    <a:pt x="540" y="1451"/>
                  </a:cubicBezTo>
                  <a:cubicBezTo>
                    <a:pt x="572" y="1620"/>
                    <a:pt x="540" y="1832"/>
                    <a:pt x="614" y="2022"/>
                  </a:cubicBezTo>
                  <a:cubicBezTo>
                    <a:pt x="699" y="2213"/>
                    <a:pt x="857" y="2276"/>
                    <a:pt x="911" y="2436"/>
                  </a:cubicBezTo>
                  <a:cubicBezTo>
                    <a:pt x="932" y="2509"/>
                    <a:pt x="921" y="2594"/>
                    <a:pt x="911" y="2690"/>
                  </a:cubicBezTo>
                  <a:cubicBezTo>
                    <a:pt x="900" y="2742"/>
                    <a:pt x="900" y="2796"/>
                    <a:pt x="900" y="2848"/>
                  </a:cubicBezTo>
                  <a:cubicBezTo>
                    <a:pt x="911" y="2901"/>
                    <a:pt x="921" y="2954"/>
                    <a:pt x="953" y="2996"/>
                  </a:cubicBezTo>
                  <a:cubicBezTo>
                    <a:pt x="1005" y="3071"/>
                    <a:pt x="1048" y="3134"/>
                    <a:pt x="1090" y="3208"/>
                  </a:cubicBezTo>
                  <a:cubicBezTo>
                    <a:pt x="1122" y="3283"/>
                    <a:pt x="1154" y="3367"/>
                    <a:pt x="1175" y="3462"/>
                  </a:cubicBezTo>
                  <a:cubicBezTo>
                    <a:pt x="1228" y="3632"/>
                    <a:pt x="1228" y="3833"/>
                    <a:pt x="1207" y="4024"/>
                  </a:cubicBezTo>
                  <a:cubicBezTo>
                    <a:pt x="1249" y="3833"/>
                    <a:pt x="1249" y="3632"/>
                    <a:pt x="1217" y="3441"/>
                  </a:cubicBezTo>
                  <a:cubicBezTo>
                    <a:pt x="1196" y="3346"/>
                    <a:pt x="1165" y="3261"/>
                    <a:pt x="1132" y="3177"/>
                  </a:cubicBezTo>
                  <a:cubicBezTo>
                    <a:pt x="1090" y="3092"/>
                    <a:pt x="1038" y="3017"/>
                    <a:pt x="995" y="2944"/>
                  </a:cubicBezTo>
                  <a:cubicBezTo>
                    <a:pt x="953" y="2880"/>
                    <a:pt x="963" y="2796"/>
                    <a:pt x="974" y="2700"/>
                  </a:cubicBezTo>
                  <a:cubicBezTo>
                    <a:pt x="984" y="2615"/>
                    <a:pt x="1005" y="2499"/>
                    <a:pt x="974" y="2393"/>
                  </a:cubicBezTo>
                  <a:cubicBezTo>
                    <a:pt x="942" y="2298"/>
                    <a:pt x="878" y="2224"/>
                    <a:pt x="815" y="2170"/>
                  </a:cubicBezTo>
                  <a:cubicBezTo>
                    <a:pt x="762" y="2107"/>
                    <a:pt x="709" y="2054"/>
                    <a:pt x="688" y="1980"/>
                  </a:cubicBezTo>
                  <a:cubicBezTo>
                    <a:pt x="624" y="1822"/>
                    <a:pt x="645" y="1620"/>
                    <a:pt x="614" y="1429"/>
                  </a:cubicBezTo>
                  <a:cubicBezTo>
                    <a:pt x="582" y="1229"/>
                    <a:pt x="497" y="1048"/>
                    <a:pt x="391" y="921"/>
                  </a:cubicBezTo>
                  <a:cubicBezTo>
                    <a:pt x="285" y="784"/>
                    <a:pt x="148" y="709"/>
                    <a:pt x="85" y="540"/>
                  </a:cubicBezTo>
                  <a:cubicBezTo>
                    <a:pt x="21" y="371"/>
                    <a:pt x="31" y="159"/>
                    <a:pt x="116" y="1"/>
                  </a:cubicBezTo>
                  <a:close/>
                </a:path>
              </a:pathLst>
            </a:custGeom>
            <a:solidFill>
              <a:srgbClr val="68C6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56;p36">
              <a:extLst>
                <a:ext uri="{FF2B5EF4-FFF2-40B4-BE49-F238E27FC236}">
                  <a16:creationId xmlns:a16="http://schemas.microsoft.com/office/drawing/2014/main" id="{EA4B221E-86F1-8A31-203E-D7D63B562D07}"/>
                </a:ext>
              </a:extLst>
            </p:cNvPr>
            <p:cNvSpPr/>
            <p:nvPr/>
          </p:nvSpPr>
          <p:spPr>
            <a:xfrm>
              <a:off x="5407950" y="2344150"/>
              <a:ext cx="33900" cy="81275"/>
            </a:xfrm>
            <a:custGeom>
              <a:avLst/>
              <a:gdLst/>
              <a:ahLst/>
              <a:cxnLst/>
              <a:rect l="l" t="t" r="r" b="b"/>
              <a:pathLst>
                <a:path w="1356" h="3251" extrusionOk="0">
                  <a:moveTo>
                    <a:pt x="1355" y="0"/>
                  </a:moveTo>
                  <a:lnTo>
                    <a:pt x="1355" y="0"/>
                  </a:lnTo>
                  <a:cubicBezTo>
                    <a:pt x="1175" y="74"/>
                    <a:pt x="1059" y="328"/>
                    <a:pt x="1090" y="582"/>
                  </a:cubicBezTo>
                  <a:cubicBezTo>
                    <a:pt x="1090" y="699"/>
                    <a:pt x="1111" y="826"/>
                    <a:pt x="1090" y="932"/>
                  </a:cubicBezTo>
                  <a:cubicBezTo>
                    <a:pt x="1080" y="1038"/>
                    <a:pt x="1017" y="1111"/>
                    <a:pt x="942" y="1165"/>
                  </a:cubicBezTo>
                  <a:cubicBezTo>
                    <a:pt x="857" y="1207"/>
                    <a:pt x="773" y="1250"/>
                    <a:pt x="688" y="1323"/>
                  </a:cubicBezTo>
                  <a:cubicBezTo>
                    <a:pt x="646" y="1355"/>
                    <a:pt x="614" y="1408"/>
                    <a:pt x="582" y="1471"/>
                  </a:cubicBezTo>
                  <a:cubicBezTo>
                    <a:pt x="561" y="1535"/>
                    <a:pt x="551" y="1610"/>
                    <a:pt x="551" y="1673"/>
                  </a:cubicBezTo>
                  <a:lnTo>
                    <a:pt x="593" y="2043"/>
                  </a:lnTo>
                  <a:cubicBezTo>
                    <a:pt x="603" y="2160"/>
                    <a:pt x="593" y="2255"/>
                    <a:pt x="540" y="2318"/>
                  </a:cubicBezTo>
                  <a:cubicBezTo>
                    <a:pt x="487" y="2372"/>
                    <a:pt x="413" y="2382"/>
                    <a:pt x="328" y="2403"/>
                  </a:cubicBezTo>
                  <a:cubicBezTo>
                    <a:pt x="318" y="2414"/>
                    <a:pt x="307" y="2414"/>
                    <a:pt x="297" y="2414"/>
                  </a:cubicBezTo>
                  <a:cubicBezTo>
                    <a:pt x="191" y="2456"/>
                    <a:pt x="106" y="2562"/>
                    <a:pt x="74" y="2689"/>
                  </a:cubicBezTo>
                  <a:cubicBezTo>
                    <a:pt x="43" y="2816"/>
                    <a:pt x="32" y="2954"/>
                    <a:pt x="21" y="3071"/>
                  </a:cubicBezTo>
                  <a:lnTo>
                    <a:pt x="21" y="3081"/>
                  </a:lnTo>
                  <a:cubicBezTo>
                    <a:pt x="10" y="3144"/>
                    <a:pt x="10" y="3198"/>
                    <a:pt x="0" y="3250"/>
                  </a:cubicBezTo>
                  <a:lnTo>
                    <a:pt x="85" y="3250"/>
                  </a:lnTo>
                  <a:cubicBezTo>
                    <a:pt x="95" y="3219"/>
                    <a:pt x="95" y="3187"/>
                    <a:pt x="106" y="3155"/>
                  </a:cubicBezTo>
                  <a:cubicBezTo>
                    <a:pt x="106" y="3123"/>
                    <a:pt x="106" y="3102"/>
                    <a:pt x="116" y="3071"/>
                  </a:cubicBezTo>
                  <a:cubicBezTo>
                    <a:pt x="127" y="2954"/>
                    <a:pt x="137" y="2838"/>
                    <a:pt x="170" y="2742"/>
                  </a:cubicBezTo>
                  <a:cubicBezTo>
                    <a:pt x="191" y="2689"/>
                    <a:pt x="212" y="2636"/>
                    <a:pt x="233" y="2605"/>
                  </a:cubicBezTo>
                  <a:cubicBezTo>
                    <a:pt x="265" y="2573"/>
                    <a:pt x="297" y="2551"/>
                    <a:pt x="328" y="2541"/>
                  </a:cubicBezTo>
                  <a:cubicBezTo>
                    <a:pt x="413" y="2509"/>
                    <a:pt x="508" y="2509"/>
                    <a:pt x="603" y="2424"/>
                  </a:cubicBezTo>
                  <a:cubicBezTo>
                    <a:pt x="646" y="2372"/>
                    <a:pt x="678" y="2308"/>
                    <a:pt x="688" y="2234"/>
                  </a:cubicBezTo>
                  <a:cubicBezTo>
                    <a:pt x="699" y="2170"/>
                    <a:pt x="699" y="2097"/>
                    <a:pt x="688" y="2033"/>
                  </a:cubicBezTo>
                  <a:cubicBezTo>
                    <a:pt x="678" y="1906"/>
                    <a:pt x="657" y="1789"/>
                    <a:pt x="657" y="1683"/>
                  </a:cubicBezTo>
                  <a:cubicBezTo>
                    <a:pt x="646" y="1567"/>
                    <a:pt x="678" y="1471"/>
                    <a:pt x="741" y="1419"/>
                  </a:cubicBezTo>
                  <a:cubicBezTo>
                    <a:pt x="805" y="1355"/>
                    <a:pt x="900" y="1313"/>
                    <a:pt x="974" y="1250"/>
                  </a:cubicBezTo>
                  <a:cubicBezTo>
                    <a:pt x="1059" y="1186"/>
                    <a:pt x="1144" y="1090"/>
                    <a:pt x="1154" y="953"/>
                  </a:cubicBezTo>
                  <a:cubicBezTo>
                    <a:pt x="1175" y="826"/>
                    <a:pt x="1144" y="699"/>
                    <a:pt x="1133" y="582"/>
                  </a:cubicBezTo>
                  <a:cubicBezTo>
                    <a:pt x="1101" y="349"/>
                    <a:pt x="1186" y="106"/>
                    <a:pt x="1355" y="0"/>
                  </a:cubicBezTo>
                  <a:close/>
                </a:path>
              </a:pathLst>
            </a:custGeom>
            <a:solidFill>
              <a:srgbClr val="68C6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57;p36">
              <a:extLst>
                <a:ext uri="{FF2B5EF4-FFF2-40B4-BE49-F238E27FC236}">
                  <a16:creationId xmlns:a16="http://schemas.microsoft.com/office/drawing/2014/main" id="{4883E133-6F63-9425-F305-1DA8C4B4C26E}"/>
                </a:ext>
              </a:extLst>
            </p:cNvPr>
            <p:cNvSpPr/>
            <p:nvPr/>
          </p:nvSpPr>
          <p:spPr>
            <a:xfrm>
              <a:off x="5385700" y="2423275"/>
              <a:ext cx="51100" cy="51375"/>
            </a:xfrm>
            <a:custGeom>
              <a:avLst/>
              <a:gdLst/>
              <a:ahLst/>
              <a:cxnLst/>
              <a:rect l="l" t="t" r="r" b="b"/>
              <a:pathLst>
                <a:path w="2044" h="2055" extrusionOk="0">
                  <a:moveTo>
                    <a:pt x="1" y="0"/>
                  </a:moveTo>
                  <a:lnTo>
                    <a:pt x="319" y="2054"/>
                  </a:lnTo>
                  <a:lnTo>
                    <a:pt x="1726" y="2054"/>
                  </a:lnTo>
                  <a:lnTo>
                    <a:pt x="2044" y="0"/>
                  </a:lnTo>
                  <a:close/>
                </a:path>
              </a:pathLst>
            </a:custGeom>
            <a:solidFill>
              <a:srgbClr val="839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458;p36">
              <a:extLst>
                <a:ext uri="{FF2B5EF4-FFF2-40B4-BE49-F238E27FC236}">
                  <a16:creationId xmlns:a16="http://schemas.microsoft.com/office/drawing/2014/main" id="{2DB451DA-9358-42D5-AE1D-4F0F635EB18C}"/>
                </a:ext>
              </a:extLst>
            </p:cNvPr>
            <p:cNvSpPr/>
            <p:nvPr/>
          </p:nvSpPr>
          <p:spPr>
            <a:xfrm>
              <a:off x="5385700" y="2423275"/>
              <a:ext cx="51100" cy="6125"/>
            </a:xfrm>
            <a:custGeom>
              <a:avLst/>
              <a:gdLst/>
              <a:ahLst/>
              <a:cxnLst/>
              <a:rect l="l" t="t" r="r" b="b"/>
              <a:pathLst>
                <a:path w="2044" h="245" extrusionOk="0">
                  <a:moveTo>
                    <a:pt x="1" y="0"/>
                  </a:moveTo>
                  <a:lnTo>
                    <a:pt x="43" y="244"/>
                  </a:lnTo>
                  <a:lnTo>
                    <a:pt x="2001" y="244"/>
                  </a:lnTo>
                  <a:lnTo>
                    <a:pt x="2044" y="0"/>
                  </a:lnTo>
                  <a:close/>
                </a:path>
              </a:pathLst>
            </a:custGeom>
            <a:solidFill>
              <a:srgbClr val="658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459;p36">
              <a:extLst>
                <a:ext uri="{FF2B5EF4-FFF2-40B4-BE49-F238E27FC236}">
                  <a16:creationId xmlns:a16="http://schemas.microsoft.com/office/drawing/2014/main" id="{53BCA2B8-D9E4-8F9C-F02C-5C041E841D2E}"/>
                </a:ext>
              </a:extLst>
            </p:cNvPr>
            <p:cNvSpPr/>
            <p:nvPr/>
          </p:nvSpPr>
          <p:spPr>
            <a:xfrm>
              <a:off x="5380425" y="2420900"/>
              <a:ext cx="60900" cy="4525"/>
            </a:xfrm>
            <a:custGeom>
              <a:avLst/>
              <a:gdLst/>
              <a:ahLst/>
              <a:cxnLst/>
              <a:rect l="l" t="t" r="r" b="b"/>
              <a:pathLst>
                <a:path w="2436" h="181" extrusionOk="0">
                  <a:moveTo>
                    <a:pt x="0" y="1"/>
                  </a:moveTo>
                  <a:lnTo>
                    <a:pt x="0" y="180"/>
                  </a:lnTo>
                  <a:lnTo>
                    <a:pt x="2435" y="180"/>
                  </a:lnTo>
                  <a:lnTo>
                    <a:pt x="2435" y="1"/>
                  </a:lnTo>
                  <a:close/>
                </a:path>
              </a:pathLst>
            </a:custGeom>
            <a:solidFill>
              <a:srgbClr val="839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460;p36">
              <a:extLst>
                <a:ext uri="{FF2B5EF4-FFF2-40B4-BE49-F238E27FC236}">
                  <a16:creationId xmlns:a16="http://schemas.microsoft.com/office/drawing/2014/main" id="{73CC534E-2E1F-1294-B557-5EE902B04FEB}"/>
                </a:ext>
              </a:extLst>
            </p:cNvPr>
            <p:cNvSpPr/>
            <p:nvPr/>
          </p:nvSpPr>
          <p:spPr>
            <a:xfrm>
              <a:off x="4773250" y="2283000"/>
              <a:ext cx="33100" cy="143475"/>
            </a:xfrm>
            <a:custGeom>
              <a:avLst/>
              <a:gdLst/>
              <a:ahLst/>
              <a:cxnLst/>
              <a:rect l="l" t="t" r="r" b="b"/>
              <a:pathLst>
                <a:path w="1324" h="5739" extrusionOk="0">
                  <a:moveTo>
                    <a:pt x="1144" y="0"/>
                  </a:moveTo>
                  <a:cubicBezTo>
                    <a:pt x="1102" y="0"/>
                    <a:pt x="1070" y="11"/>
                    <a:pt x="1027" y="21"/>
                  </a:cubicBezTo>
                  <a:cubicBezTo>
                    <a:pt x="794" y="117"/>
                    <a:pt x="561" y="233"/>
                    <a:pt x="371" y="445"/>
                  </a:cubicBezTo>
                  <a:cubicBezTo>
                    <a:pt x="191" y="668"/>
                    <a:pt x="85" y="1006"/>
                    <a:pt x="149" y="1313"/>
                  </a:cubicBezTo>
                  <a:cubicBezTo>
                    <a:pt x="180" y="1409"/>
                    <a:pt x="212" y="1504"/>
                    <a:pt x="234" y="1609"/>
                  </a:cubicBezTo>
                  <a:cubicBezTo>
                    <a:pt x="276" y="1864"/>
                    <a:pt x="149" y="2118"/>
                    <a:pt x="74" y="2362"/>
                  </a:cubicBezTo>
                  <a:cubicBezTo>
                    <a:pt x="1" y="2616"/>
                    <a:pt x="11" y="2965"/>
                    <a:pt x="201" y="3060"/>
                  </a:cubicBezTo>
                  <a:cubicBezTo>
                    <a:pt x="276" y="3103"/>
                    <a:pt x="361" y="3082"/>
                    <a:pt x="434" y="3145"/>
                  </a:cubicBezTo>
                  <a:cubicBezTo>
                    <a:pt x="551" y="3251"/>
                    <a:pt x="509" y="3494"/>
                    <a:pt x="434" y="3653"/>
                  </a:cubicBezTo>
                  <a:cubicBezTo>
                    <a:pt x="371" y="3823"/>
                    <a:pt x="286" y="4013"/>
                    <a:pt x="350" y="4183"/>
                  </a:cubicBezTo>
                  <a:cubicBezTo>
                    <a:pt x="434" y="4362"/>
                    <a:pt x="657" y="4383"/>
                    <a:pt x="688" y="4585"/>
                  </a:cubicBezTo>
                  <a:cubicBezTo>
                    <a:pt x="710" y="4701"/>
                    <a:pt x="646" y="4818"/>
                    <a:pt x="625" y="4934"/>
                  </a:cubicBezTo>
                  <a:cubicBezTo>
                    <a:pt x="540" y="5251"/>
                    <a:pt x="784" y="5601"/>
                    <a:pt x="1027" y="5601"/>
                  </a:cubicBezTo>
                  <a:cubicBezTo>
                    <a:pt x="1070" y="5601"/>
                    <a:pt x="1102" y="5601"/>
                    <a:pt x="1144" y="5580"/>
                  </a:cubicBezTo>
                  <a:lnTo>
                    <a:pt x="1144" y="5580"/>
                  </a:lnTo>
                  <a:cubicBezTo>
                    <a:pt x="1133" y="5601"/>
                    <a:pt x="1123" y="5622"/>
                    <a:pt x="1123" y="5654"/>
                  </a:cubicBezTo>
                  <a:cubicBezTo>
                    <a:pt x="1186" y="5675"/>
                    <a:pt x="1239" y="5707"/>
                    <a:pt x="1281" y="5738"/>
                  </a:cubicBezTo>
                  <a:lnTo>
                    <a:pt x="1281" y="5717"/>
                  </a:lnTo>
                  <a:cubicBezTo>
                    <a:pt x="1324" y="5463"/>
                    <a:pt x="985" y="5453"/>
                    <a:pt x="921" y="5230"/>
                  </a:cubicBezTo>
                  <a:cubicBezTo>
                    <a:pt x="858" y="4997"/>
                    <a:pt x="1102" y="4754"/>
                    <a:pt x="1165" y="4500"/>
                  </a:cubicBezTo>
                  <a:cubicBezTo>
                    <a:pt x="1313" y="3971"/>
                    <a:pt x="710" y="3685"/>
                    <a:pt x="742" y="3155"/>
                  </a:cubicBezTo>
                  <a:cubicBezTo>
                    <a:pt x="763" y="2795"/>
                    <a:pt x="1059" y="2414"/>
                    <a:pt x="953" y="2107"/>
                  </a:cubicBezTo>
                  <a:cubicBezTo>
                    <a:pt x="921" y="1991"/>
                    <a:pt x="826" y="1927"/>
                    <a:pt x="784" y="1821"/>
                  </a:cubicBezTo>
                  <a:cubicBezTo>
                    <a:pt x="646" y="1567"/>
                    <a:pt x="773" y="1186"/>
                    <a:pt x="921" y="879"/>
                  </a:cubicBezTo>
                  <a:cubicBezTo>
                    <a:pt x="1048" y="593"/>
                    <a:pt x="1197" y="287"/>
                    <a:pt x="11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461;p36">
              <a:extLst>
                <a:ext uri="{FF2B5EF4-FFF2-40B4-BE49-F238E27FC236}">
                  <a16:creationId xmlns:a16="http://schemas.microsoft.com/office/drawing/2014/main" id="{C31B7A9B-EC1F-C3AD-3314-56FBEE0FE4D8}"/>
                </a:ext>
              </a:extLst>
            </p:cNvPr>
            <p:cNvSpPr/>
            <p:nvPr/>
          </p:nvSpPr>
          <p:spPr>
            <a:xfrm>
              <a:off x="4801025" y="2424325"/>
              <a:ext cx="18550" cy="25175"/>
            </a:xfrm>
            <a:custGeom>
              <a:avLst/>
              <a:gdLst/>
              <a:ahLst/>
              <a:cxnLst/>
              <a:rect l="l" t="t" r="r" b="b"/>
              <a:pathLst>
                <a:path w="742" h="1007" extrusionOk="0">
                  <a:moveTo>
                    <a:pt x="12" y="1"/>
                  </a:moveTo>
                  <a:lnTo>
                    <a:pt x="12" y="1"/>
                  </a:lnTo>
                  <a:cubicBezTo>
                    <a:pt x="1" y="85"/>
                    <a:pt x="22" y="181"/>
                    <a:pt x="75" y="266"/>
                  </a:cubicBezTo>
                  <a:cubicBezTo>
                    <a:pt x="97" y="223"/>
                    <a:pt x="128" y="181"/>
                    <a:pt x="149" y="139"/>
                  </a:cubicBezTo>
                  <a:cubicBezTo>
                    <a:pt x="160" y="128"/>
                    <a:pt x="170" y="107"/>
                    <a:pt x="170" y="85"/>
                  </a:cubicBezTo>
                  <a:cubicBezTo>
                    <a:pt x="128" y="54"/>
                    <a:pt x="75" y="22"/>
                    <a:pt x="12" y="1"/>
                  </a:cubicBezTo>
                  <a:close/>
                  <a:moveTo>
                    <a:pt x="213" y="456"/>
                  </a:moveTo>
                  <a:lnTo>
                    <a:pt x="213" y="456"/>
                  </a:lnTo>
                  <a:cubicBezTo>
                    <a:pt x="340" y="657"/>
                    <a:pt x="562" y="1007"/>
                    <a:pt x="657" y="1007"/>
                  </a:cubicBezTo>
                  <a:lnTo>
                    <a:pt x="668" y="1007"/>
                  </a:lnTo>
                  <a:cubicBezTo>
                    <a:pt x="742" y="965"/>
                    <a:pt x="732" y="753"/>
                    <a:pt x="721" y="605"/>
                  </a:cubicBezTo>
                  <a:lnTo>
                    <a:pt x="213" y="456"/>
                  </a:lnTo>
                  <a:close/>
                </a:path>
              </a:pathLst>
            </a:custGeom>
            <a:solidFill>
              <a:srgbClr val="BD7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462;p36">
              <a:extLst>
                <a:ext uri="{FF2B5EF4-FFF2-40B4-BE49-F238E27FC236}">
                  <a16:creationId xmlns:a16="http://schemas.microsoft.com/office/drawing/2014/main" id="{29FCA980-C096-C237-B070-AF20B48ABBFD}"/>
                </a:ext>
              </a:extLst>
            </p:cNvPr>
            <p:cNvSpPr/>
            <p:nvPr/>
          </p:nvSpPr>
          <p:spPr>
            <a:xfrm>
              <a:off x="4789400" y="2242675"/>
              <a:ext cx="64875" cy="198100"/>
            </a:xfrm>
            <a:custGeom>
              <a:avLst/>
              <a:gdLst/>
              <a:ahLst/>
              <a:cxnLst/>
              <a:rect l="l" t="t" r="r" b="b"/>
              <a:pathLst>
                <a:path w="2595" h="7924" extrusionOk="0">
                  <a:moveTo>
                    <a:pt x="1050" y="1"/>
                  </a:moveTo>
                  <a:cubicBezTo>
                    <a:pt x="944" y="1"/>
                    <a:pt x="838" y="16"/>
                    <a:pt x="731" y="57"/>
                  </a:cubicBezTo>
                  <a:cubicBezTo>
                    <a:pt x="456" y="163"/>
                    <a:pt x="180" y="502"/>
                    <a:pt x="212" y="830"/>
                  </a:cubicBezTo>
                  <a:cubicBezTo>
                    <a:pt x="244" y="1116"/>
                    <a:pt x="456" y="1274"/>
                    <a:pt x="519" y="1540"/>
                  </a:cubicBezTo>
                  <a:cubicBezTo>
                    <a:pt x="572" y="1836"/>
                    <a:pt x="413" y="2185"/>
                    <a:pt x="275" y="2492"/>
                  </a:cubicBezTo>
                  <a:cubicBezTo>
                    <a:pt x="127" y="2799"/>
                    <a:pt x="0" y="3180"/>
                    <a:pt x="138" y="3434"/>
                  </a:cubicBezTo>
                  <a:cubicBezTo>
                    <a:pt x="180" y="3540"/>
                    <a:pt x="275" y="3604"/>
                    <a:pt x="307" y="3720"/>
                  </a:cubicBezTo>
                  <a:cubicBezTo>
                    <a:pt x="413" y="4027"/>
                    <a:pt x="117" y="4408"/>
                    <a:pt x="96" y="4768"/>
                  </a:cubicBezTo>
                  <a:cubicBezTo>
                    <a:pt x="64" y="5298"/>
                    <a:pt x="667" y="5584"/>
                    <a:pt x="519" y="6113"/>
                  </a:cubicBezTo>
                  <a:cubicBezTo>
                    <a:pt x="456" y="6367"/>
                    <a:pt x="212" y="6610"/>
                    <a:pt x="275" y="6843"/>
                  </a:cubicBezTo>
                  <a:cubicBezTo>
                    <a:pt x="339" y="7066"/>
                    <a:pt x="678" y="7076"/>
                    <a:pt x="635" y="7330"/>
                  </a:cubicBezTo>
                  <a:cubicBezTo>
                    <a:pt x="635" y="7362"/>
                    <a:pt x="625" y="7384"/>
                    <a:pt x="614" y="7405"/>
                  </a:cubicBezTo>
                  <a:cubicBezTo>
                    <a:pt x="572" y="7500"/>
                    <a:pt x="498" y="7574"/>
                    <a:pt x="466" y="7659"/>
                  </a:cubicBezTo>
                  <a:lnTo>
                    <a:pt x="1387" y="7923"/>
                  </a:lnTo>
                  <a:cubicBezTo>
                    <a:pt x="1440" y="7838"/>
                    <a:pt x="1503" y="7765"/>
                    <a:pt x="1557" y="7669"/>
                  </a:cubicBezTo>
                  <a:cubicBezTo>
                    <a:pt x="1588" y="7617"/>
                    <a:pt x="1630" y="7553"/>
                    <a:pt x="1663" y="7489"/>
                  </a:cubicBezTo>
                  <a:cubicBezTo>
                    <a:pt x="1736" y="7373"/>
                    <a:pt x="1800" y="7267"/>
                    <a:pt x="1853" y="7151"/>
                  </a:cubicBezTo>
                  <a:cubicBezTo>
                    <a:pt x="1948" y="6991"/>
                    <a:pt x="2044" y="6812"/>
                    <a:pt x="2107" y="6632"/>
                  </a:cubicBezTo>
                  <a:cubicBezTo>
                    <a:pt x="2192" y="6410"/>
                    <a:pt x="2223" y="6177"/>
                    <a:pt x="2160" y="5975"/>
                  </a:cubicBezTo>
                  <a:cubicBezTo>
                    <a:pt x="2107" y="5827"/>
                    <a:pt x="1990" y="5721"/>
                    <a:pt x="1959" y="5552"/>
                  </a:cubicBezTo>
                  <a:cubicBezTo>
                    <a:pt x="1853" y="5022"/>
                    <a:pt x="2594" y="4419"/>
                    <a:pt x="2425" y="3932"/>
                  </a:cubicBezTo>
                  <a:cubicBezTo>
                    <a:pt x="2372" y="3752"/>
                    <a:pt x="2202" y="3657"/>
                    <a:pt x="2150" y="3477"/>
                  </a:cubicBezTo>
                  <a:cubicBezTo>
                    <a:pt x="2075" y="3212"/>
                    <a:pt x="2266" y="2884"/>
                    <a:pt x="2244" y="2598"/>
                  </a:cubicBezTo>
                  <a:cubicBezTo>
                    <a:pt x="2244" y="2503"/>
                    <a:pt x="2213" y="2397"/>
                    <a:pt x="2266" y="2302"/>
                  </a:cubicBezTo>
                  <a:cubicBezTo>
                    <a:pt x="2298" y="2248"/>
                    <a:pt x="2350" y="2217"/>
                    <a:pt x="2383" y="2164"/>
                  </a:cubicBezTo>
                  <a:cubicBezTo>
                    <a:pt x="2425" y="2079"/>
                    <a:pt x="2414" y="1994"/>
                    <a:pt x="2383" y="1921"/>
                  </a:cubicBezTo>
                  <a:cubicBezTo>
                    <a:pt x="2383" y="1910"/>
                    <a:pt x="2372" y="1900"/>
                    <a:pt x="2372" y="1889"/>
                  </a:cubicBezTo>
                  <a:cubicBezTo>
                    <a:pt x="2266" y="1667"/>
                    <a:pt x="2086" y="1507"/>
                    <a:pt x="1938" y="1328"/>
                  </a:cubicBezTo>
                  <a:cubicBezTo>
                    <a:pt x="1790" y="1147"/>
                    <a:pt x="1673" y="893"/>
                    <a:pt x="1715" y="618"/>
                  </a:cubicBezTo>
                  <a:cubicBezTo>
                    <a:pt x="1736" y="481"/>
                    <a:pt x="1800" y="322"/>
                    <a:pt x="1747" y="206"/>
                  </a:cubicBezTo>
                  <a:cubicBezTo>
                    <a:pt x="1715" y="121"/>
                    <a:pt x="1630" y="100"/>
                    <a:pt x="1546" y="79"/>
                  </a:cubicBezTo>
                  <a:cubicBezTo>
                    <a:pt x="1384" y="40"/>
                    <a:pt x="1218" y="1"/>
                    <a:pt x="1050" y="1"/>
                  </a:cubicBezTo>
                  <a:close/>
                </a:path>
              </a:pathLst>
            </a:custGeom>
            <a:solidFill>
              <a:srgbClr val="78B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463;p36">
              <a:extLst>
                <a:ext uri="{FF2B5EF4-FFF2-40B4-BE49-F238E27FC236}">
                  <a16:creationId xmlns:a16="http://schemas.microsoft.com/office/drawing/2014/main" id="{CE19074E-C4B7-D41C-C1F8-CAAFEAFA0D02}"/>
                </a:ext>
              </a:extLst>
            </p:cNvPr>
            <p:cNvSpPr/>
            <p:nvPr/>
          </p:nvSpPr>
          <p:spPr>
            <a:xfrm>
              <a:off x="4810850" y="2257850"/>
              <a:ext cx="15900" cy="168900"/>
            </a:xfrm>
            <a:custGeom>
              <a:avLst/>
              <a:gdLst/>
              <a:ahLst/>
              <a:cxnLst/>
              <a:rect l="l" t="t" r="r" b="b"/>
              <a:pathLst>
                <a:path w="636" h="6756" extrusionOk="0">
                  <a:moveTo>
                    <a:pt x="349" y="1"/>
                  </a:moveTo>
                  <a:cubicBezTo>
                    <a:pt x="127" y="202"/>
                    <a:pt x="0" y="540"/>
                    <a:pt x="0" y="848"/>
                  </a:cubicBezTo>
                  <a:cubicBezTo>
                    <a:pt x="0" y="1006"/>
                    <a:pt x="53" y="1154"/>
                    <a:pt x="116" y="1271"/>
                  </a:cubicBezTo>
                  <a:cubicBezTo>
                    <a:pt x="169" y="1398"/>
                    <a:pt x="233" y="1504"/>
                    <a:pt x="285" y="1631"/>
                  </a:cubicBezTo>
                  <a:cubicBezTo>
                    <a:pt x="370" y="1874"/>
                    <a:pt x="412" y="2161"/>
                    <a:pt x="370" y="2457"/>
                  </a:cubicBezTo>
                  <a:cubicBezTo>
                    <a:pt x="349" y="2743"/>
                    <a:pt x="212" y="3050"/>
                    <a:pt x="233" y="3389"/>
                  </a:cubicBezTo>
                  <a:cubicBezTo>
                    <a:pt x="275" y="3717"/>
                    <a:pt x="497" y="3886"/>
                    <a:pt x="508" y="4151"/>
                  </a:cubicBezTo>
                  <a:cubicBezTo>
                    <a:pt x="518" y="4278"/>
                    <a:pt x="455" y="4415"/>
                    <a:pt x="391" y="4553"/>
                  </a:cubicBezTo>
                  <a:cubicBezTo>
                    <a:pt x="360" y="4627"/>
                    <a:pt x="328" y="4712"/>
                    <a:pt x="318" y="4796"/>
                  </a:cubicBezTo>
                  <a:cubicBezTo>
                    <a:pt x="296" y="4881"/>
                    <a:pt x="307" y="4977"/>
                    <a:pt x="328" y="5050"/>
                  </a:cubicBezTo>
                  <a:cubicBezTo>
                    <a:pt x="370" y="5189"/>
                    <a:pt x="423" y="5305"/>
                    <a:pt x="445" y="5443"/>
                  </a:cubicBezTo>
                  <a:cubicBezTo>
                    <a:pt x="476" y="5580"/>
                    <a:pt x="487" y="5728"/>
                    <a:pt x="476" y="5866"/>
                  </a:cubicBezTo>
                  <a:cubicBezTo>
                    <a:pt x="476" y="6163"/>
                    <a:pt x="402" y="6469"/>
                    <a:pt x="275" y="6755"/>
                  </a:cubicBezTo>
                  <a:cubicBezTo>
                    <a:pt x="423" y="6490"/>
                    <a:pt x="518" y="6173"/>
                    <a:pt x="540" y="5866"/>
                  </a:cubicBezTo>
                  <a:cubicBezTo>
                    <a:pt x="551" y="5707"/>
                    <a:pt x="551" y="5559"/>
                    <a:pt x="529" y="5410"/>
                  </a:cubicBezTo>
                  <a:cubicBezTo>
                    <a:pt x="508" y="5262"/>
                    <a:pt x="455" y="5114"/>
                    <a:pt x="423" y="4998"/>
                  </a:cubicBezTo>
                  <a:cubicBezTo>
                    <a:pt x="391" y="4871"/>
                    <a:pt x="434" y="4744"/>
                    <a:pt x="487" y="4606"/>
                  </a:cubicBezTo>
                  <a:cubicBezTo>
                    <a:pt x="551" y="4469"/>
                    <a:pt x="635" y="4299"/>
                    <a:pt x="624" y="4119"/>
                  </a:cubicBezTo>
                  <a:cubicBezTo>
                    <a:pt x="614" y="3949"/>
                    <a:pt x="551" y="3822"/>
                    <a:pt x="487" y="3695"/>
                  </a:cubicBezTo>
                  <a:cubicBezTo>
                    <a:pt x="434" y="3579"/>
                    <a:pt x="370" y="3462"/>
                    <a:pt x="360" y="3335"/>
                  </a:cubicBezTo>
                  <a:cubicBezTo>
                    <a:pt x="328" y="3071"/>
                    <a:pt x="455" y="2775"/>
                    <a:pt x="487" y="2446"/>
                  </a:cubicBezTo>
                  <a:cubicBezTo>
                    <a:pt x="518" y="2139"/>
                    <a:pt x="487" y="1822"/>
                    <a:pt x="370" y="1568"/>
                  </a:cubicBezTo>
                  <a:cubicBezTo>
                    <a:pt x="264" y="1314"/>
                    <a:pt x="85" y="1123"/>
                    <a:pt x="64" y="837"/>
                  </a:cubicBezTo>
                  <a:cubicBezTo>
                    <a:pt x="42" y="551"/>
                    <a:pt x="148" y="223"/>
                    <a:pt x="349" y="1"/>
                  </a:cubicBezTo>
                  <a:close/>
                </a:path>
              </a:pathLst>
            </a:custGeom>
            <a:solidFill>
              <a:srgbClr val="68C6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464;p36">
              <a:extLst>
                <a:ext uri="{FF2B5EF4-FFF2-40B4-BE49-F238E27FC236}">
                  <a16:creationId xmlns:a16="http://schemas.microsoft.com/office/drawing/2014/main" id="{83AF5EF7-BA8A-29D8-E592-A09918336E96}"/>
                </a:ext>
              </a:extLst>
            </p:cNvPr>
            <p:cNvSpPr/>
            <p:nvPr/>
          </p:nvSpPr>
          <p:spPr>
            <a:xfrm>
              <a:off x="4780925" y="2405275"/>
              <a:ext cx="65650" cy="66725"/>
            </a:xfrm>
            <a:custGeom>
              <a:avLst/>
              <a:gdLst/>
              <a:ahLst/>
              <a:cxnLst/>
              <a:rect l="l" t="t" r="r" b="b"/>
              <a:pathLst>
                <a:path w="2626" h="2669" extrusionOk="0">
                  <a:moveTo>
                    <a:pt x="0" y="0"/>
                  </a:moveTo>
                  <a:lnTo>
                    <a:pt x="414" y="2668"/>
                  </a:lnTo>
                  <a:lnTo>
                    <a:pt x="2224" y="2668"/>
                  </a:lnTo>
                  <a:lnTo>
                    <a:pt x="2626" y="0"/>
                  </a:lnTo>
                  <a:close/>
                </a:path>
              </a:pathLst>
            </a:custGeom>
            <a:solidFill>
              <a:srgbClr val="839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465;p36">
              <a:extLst>
                <a:ext uri="{FF2B5EF4-FFF2-40B4-BE49-F238E27FC236}">
                  <a16:creationId xmlns:a16="http://schemas.microsoft.com/office/drawing/2014/main" id="{54AB6D2F-E82F-9652-1B95-CCE7D33218BE}"/>
                </a:ext>
              </a:extLst>
            </p:cNvPr>
            <p:cNvSpPr/>
            <p:nvPr/>
          </p:nvSpPr>
          <p:spPr>
            <a:xfrm>
              <a:off x="4780925" y="2405275"/>
              <a:ext cx="65650" cy="7975"/>
            </a:xfrm>
            <a:custGeom>
              <a:avLst/>
              <a:gdLst/>
              <a:ahLst/>
              <a:cxnLst/>
              <a:rect l="l" t="t" r="r" b="b"/>
              <a:pathLst>
                <a:path w="2626" h="319" extrusionOk="0">
                  <a:moveTo>
                    <a:pt x="0" y="0"/>
                  </a:moveTo>
                  <a:lnTo>
                    <a:pt x="54" y="318"/>
                  </a:lnTo>
                  <a:lnTo>
                    <a:pt x="2583" y="318"/>
                  </a:lnTo>
                  <a:lnTo>
                    <a:pt x="2626" y="0"/>
                  </a:lnTo>
                  <a:close/>
                </a:path>
              </a:pathLst>
            </a:custGeom>
            <a:solidFill>
              <a:srgbClr val="658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466;p36">
              <a:extLst>
                <a:ext uri="{FF2B5EF4-FFF2-40B4-BE49-F238E27FC236}">
                  <a16:creationId xmlns:a16="http://schemas.microsoft.com/office/drawing/2014/main" id="{AEDFEB24-B5E7-1D4B-08F6-3B66BDEFD515}"/>
                </a:ext>
              </a:extLst>
            </p:cNvPr>
            <p:cNvSpPr/>
            <p:nvPr/>
          </p:nvSpPr>
          <p:spPr>
            <a:xfrm>
              <a:off x="4774025" y="2402375"/>
              <a:ext cx="78650" cy="5850"/>
            </a:xfrm>
            <a:custGeom>
              <a:avLst/>
              <a:gdLst/>
              <a:ahLst/>
              <a:cxnLst/>
              <a:rect l="l" t="t" r="r" b="b"/>
              <a:pathLst>
                <a:path w="3146" h="234" extrusionOk="0">
                  <a:moveTo>
                    <a:pt x="1" y="0"/>
                  </a:moveTo>
                  <a:lnTo>
                    <a:pt x="1" y="233"/>
                  </a:lnTo>
                  <a:lnTo>
                    <a:pt x="3146" y="233"/>
                  </a:lnTo>
                  <a:lnTo>
                    <a:pt x="3146" y="0"/>
                  </a:lnTo>
                  <a:close/>
                </a:path>
              </a:pathLst>
            </a:custGeom>
            <a:solidFill>
              <a:srgbClr val="839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467;p36">
              <a:extLst>
                <a:ext uri="{FF2B5EF4-FFF2-40B4-BE49-F238E27FC236}">
                  <a16:creationId xmlns:a16="http://schemas.microsoft.com/office/drawing/2014/main" id="{A06146B8-B1C2-95E0-FA36-13A4C6B7011B}"/>
                </a:ext>
              </a:extLst>
            </p:cNvPr>
            <p:cNvSpPr/>
            <p:nvPr/>
          </p:nvSpPr>
          <p:spPr>
            <a:xfrm>
              <a:off x="5241450" y="2141200"/>
              <a:ext cx="85775" cy="193150"/>
            </a:xfrm>
            <a:custGeom>
              <a:avLst/>
              <a:gdLst/>
              <a:ahLst/>
              <a:cxnLst/>
              <a:rect l="l" t="t" r="r" b="b"/>
              <a:pathLst>
                <a:path w="3431" h="7726" extrusionOk="0">
                  <a:moveTo>
                    <a:pt x="801" y="0"/>
                  </a:moveTo>
                  <a:cubicBezTo>
                    <a:pt x="727" y="0"/>
                    <a:pt x="664" y="9"/>
                    <a:pt x="615" y="30"/>
                  </a:cubicBezTo>
                  <a:cubicBezTo>
                    <a:pt x="149" y="231"/>
                    <a:pt x="1" y="1946"/>
                    <a:pt x="245" y="3407"/>
                  </a:cubicBezTo>
                  <a:cubicBezTo>
                    <a:pt x="403" y="4402"/>
                    <a:pt x="1271" y="6128"/>
                    <a:pt x="1811" y="7123"/>
                  </a:cubicBezTo>
                  <a:cubicBezTo>
                    <a:pt x="2004" y="7484"/>
                    <a:pt x="2277" y="7725"/>
                    <a:pt x="2609" y="7725"/>
                  </a:cubicBezTo>
                  <a:cubicBezTo>
                    <a:pt x="2696" y="7725"/>
                    <a:pt x="2786" y="7709"/>
                    <a:pt x="2880" y="7674"/>
                  </a:cubicBezTo>
                  <a:cubicBezTo>
                    <a:pt x="3346" y="7514"/>
                    <a:pt x="3388" y="7292"/>
                    <a:pt x="3399" y="6773"/>
                  </a:cubicBezTo>
                  <a:cubicBezTo>
                    <a:pt x="3431" y="4762"/>
                    <a:pt x="3124" y="1289"/>
                    <a:pt x="2785" y="633"/>
                  </a:cubicBezTo>
                  <a:cubicBezTo>
                    <a:pt x="2785" y="633"/>
                    <a:pt x="1418" y="0"/>
                    <a:pt x="801" y="0"/>
                  </a:cubicBezTo>
                  <a:close/>
                </a:path>
              </a:pathLst>
            </a:custGeom>
            <a:solidFill>
              <a:srgbClr val="839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468;p36">
              <a:extLst>
                <a:ext uri="{FF2B5EF4-FFF2-40B4-BE49-F238E27FC236}">
                  <a16:creationId xmlns:a16="http://schemas.microsoft.com/office/drawing/2014/main" id="{F2C1384A-2076-14E3-F191-0A10FB799FC6}"/>
                </a:ext>
              </a:extLst>
            </p:cNvPr>
            <p:cNvSpPr/>
            <p:nvPr/>
          </p:nvSpPr>
          <p:spPr>
            <a:xfrm>
              <a:off x="5290150" y="2307850"/>
              <a:ext cx="61425" cy="145900"/>
            </a:xfrm>
            <a:custGeom>
              <a:avLst/>
              <a:gdLst/>
              <a:ahLst/>
              <a:cxnLst/>
              <a:rect l="l" t="t" r="r" b="b"/>
              <a:pathLst>
                <a:path w="2457" h="5836" extrusionOk="0">
                  <a:moveTo>
                    <a:pt x="870" y="1"/>
                  </a:moveTo>
                  <a:cubicBezTo>
                    <a:pt x="810" y="1"/>
                    <a:pt x="749" y="8"/>
                    <a:pt x="689" y="23"/>
                  </a:cubicBezTo>
                  <a:cubicBezTo>
                    <a:pt x="245" y="139"/>
                    <a:pt x="1" y="605"/>
                    <a:pt x="160" y="1039"/>
                  </a:cubicBezTo>
                  <a:cubicBezTo>
                    <a:pt x="636" y="2267"/>
                    <a:pt x="1504" y="4639"/>
                    <a:pt x="1758" y="5835"/>
                  </a:cubicBezTo>
                  <a:lnTo>
                    <a:pt x="2457" y="5835"/>
                  </a:lnTo>
                  <a:cubicBezTo>
                    <a:pt x="2457" y="5835"/>
                    <a:pt x="2129" y="3982"/>
                    <a:pt x="2012" y="2563"/>
                  </a:cubicBezTo>
                  <a:cubicBezTo>
                    <a:pt x="1938" y="1547"/>
                    <a:pt x="1790" y="923"/>
                    <a:pt x="1557" y="436"/>
                  </a:cubicBezTo>
                  <a:cubicBezTo>
                    <a:pt x="1435" y="164"/>
                    <a:pt x="1159" y="1"/>
                    <a:pt x="870" y="1"/>
                  </a:cubicBezTo>
                  <a:close/>
                </a:path>
              </a:pathLst>
            </a:custGeom>
            <a:solidFill>
              <a:srgbClr val="839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469;p36">
              <a:extLst>
                <a:ext uri="{FF2B5EF4-FFF2-40B4-BE49-F238E27FC236}">
                  <a16:creationId xmlns:a16="http://schemas.microsoft.com/office/drawing/2014/main" id="{32150AD8-8651-FEA2-CA4D-6B5CCCFAA999}"/>
                </a:ext>
              </a:extLst>
            </p:cNvPr>
            <p:cNvSpPr/>
            <p:nvPr/>
          </p:nvSpPr>
          <p:spPr>
            <a:xfrm>
              <a:off x="5188275" y="2118375"/>
              <a:ext cx="93175" cy="218075"/>
            </a:xfrm>
            <a:custGeom>
              <a:avLst/>
              <a:gdLst/>
              <a:ahLst/>
              <a:cxnLst/>
              <a:rect l="l" t="t" r="r" b="b"/>
              <a:pathLst>
                <a:path w="3727" h="8723" extrusionOk="0">
                  <a:moveTo>
                    <a:pt x="1510" y="0"/>
                  </a:moveTo>
                  <a:cubicBezTo>
                    <a:pt x="1015" y="0"/>
                    <a:pt x="772" y="2206"/>
                    <a:pt x="370" y="3632"/>
                  </a:cubicBezTo>
                  <a:cubicBezTo>
                    <a:pt x="95" y="4595"/>
                    <a:pt x="0" y="6628"/>
                    <a:pt x="64" y="7761"/>
                  </a:cubicBezTo>
                  <a:cubicBezTo>
                    <a:pt x="85" y="8269"/>
                    <a:pt x="318" y="8671"/>
                    <a:pt x="794" y="8714"/>
                  </a:cubicBezTo>
                  <a:cubicBezTo>
                    <a:pt x="849" y="8720"/>
                    <a:pt x="900" y="8722"/>
                    <a:pt x="947" y="8722"/>
                  </a:cubicBezTo>
                  <a:cubicBezTo>
                    <a:pt x="1321" y="8722"/>
                    <a:pt x="1445" y="8534"/>
                    <a:pt x="1652" y="8110"/>
                  </a:cubicBezTo>
                  <a:cubicBezTo>
                    <a:pt x="2530" y="6300"/>
                    <a:pt x="3727" y="3039"/>
                    <a:pt x="3694" y="2298"/>
                  </a:cubicBezTo>
                  <a:cubicBezTo>
                    <a:pt x="3694" y="2298"/>
                    <a:pt x="2022" y="21"/>
                    <a:pt x="1514" y="0"/>
                  </a:cubicBezTo>
                  <a:cubicBezTo>
                    <a:pt x="1512" y="0"/>
                    <a:pt x="1511" y="0"/>
                    <a:pt x="1510" y="0"/>
                  </a:cubicBezTo>
                  <a:close/>
                </a:path>
              </a:pathLst>
            </a:custGeom>
            <a:solidFill>
              <a:srgbClr val="839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470;p36">
              <a:extLst>
                <a:ext uri="{FF2B5EF4-FFF2-40B4-BE49-F238E27FC236}">
                  <a16:creationId xmlns:a16="http://schemas.microsoft.com/office/drawing/2014/main" id="{A295780C-1B59-294E-5166-590F2A46E30F}"/>
                </a:ext>
              </a:extLst>
            </p:cNvPr>
            <p:cNvSpPr/>
            <p:nvPr/>
          </p:nvSpPr>
          <p:spPr>
            <a:xfrm>
              <a:off x="5140625" y="2475675"/>
              <a:ext cx="56650" cy="3200"/>
            </a:xfrm>
            <a:custGeom>
              <a:avLst/>
              <a:gdLst/>
              <a:ahLst/>
              <a:cxnLst/>
              <a:rect l="l" t="t" r="r" b="b"/>
              <a:pathLst>
                <a:path w="2266" h="128" extrusionOk="0">
                  <a:moveTo>
                    <a:pt x="1732" y="1"/>
                  </a:moveTo>
                  <a:cubicBezTo>
                    <a:pt x="1108" y="1"/>
                    <a:pt x="85" y="33"/>
                    <a:pt x="85" y="33"/>
                  </a:cubicBezTo>
                  <a:cubicBezTo>
                    <a:pt x="0" y="75"/>
                    <a:pt x="53" y="128"/>
                    <a:pt x="53" y="128"/>
                  </a:cubicBezTo>
                  <a:lnTo>
                    <a:pt x="2234" y="128"/>
                  </a:lnTo>
                  <a:cubicBezTo>
                    <a:pt x="2234" y="128"/>
                    <a:pt x="2266" y="75"/>
                    <a:pt x="2202" y="22"/>
                  </a:cubicBezTo>
                  <a:cubicBezTo>
                    <a:pt x="2181" y="6"/>
                    <a:pt x="1991" y="1"/>
                    <a:pt x="1732" y="1"/>
                  </a:cubicBezTo>
                  <a:close/>
                </a:path>
              </a:pathLst>
            </a:custGeom>
            <a:solidFill>
              <a:srgbClr val="FCF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471;p36">
              <a:extLst>
                <a:ext uri="{FF2B5EF4-FFF2-40B4-BE49-F238E27FC236}">
                  <a16:creationId xmlns:a16="http://schemas.microsoft.com/office/drawing/2014/main" id="{75A210A0-309A-3856-5CC5-A76F5164863E}"/>
                </a:ext>
              </a:extLst>
            </p:cNvPr>
            <p:cNvSpPr/>
            <p:nvPr/>
          </p:nvSpPr>
          <p:spPr>
            <a:xfrm>
              <a:off x="5176100" y="2449475"/>
              <a:ext cx="7675" cy="5050"/>
            </a:xfrm>
            <a:custGeom>
              <a:avLst/>
              <a:gdLst/>
              <a:ahLst/>
              <a:cxnLst/>
              <a:rect l="l" t="t" r="r" b="b"/>
              <a:pathLst>
                <a:path w="307" h="202" extrusionOk="0">
                  <a:moveTo>
                    <a:pt x="95" y="1"/>
                  </a:moveTo>
                  <a:cubicBezTo>
                    <a:pt x="53" y="53"/>
                    <a:pt x="0" y="159"/>
                    <a:pt x="0" y="159"/>
                  </a:cubicBezTo>
                  <a:lnTo>
                    <a:pt x="127" y="202"/>
                  </a:lnTo>
                  <a:cubicBezTo>
                    <a:pt x="127" y="202"/>
                    <a:pt x="307" y="75"/>
                    <a:pt x="264" y="43"/>
                  </a:cubicBezTo>
                  <a:cubicBezTo>
                    <a:pt x="233" y="11"/>
                    <a:pt x="95" y="1"/>
                    <a:pt x="95" y="1"/>
                  </a:cubicBezTo>
                  <a:close/>
                </a:path>
              </a:pathLst>
            </a:custGeom>
            <a:solidFill>
              <a:srgbClr val="F2F4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472;p36">
              <a:extLst>
                <a:ext uri="{FF2B5EF4-FFF2-40B4-BE49-F238E27FC236}">
                  <a16:creationId xmlns:a16="http://schemas.microsoft.com/office/drawing/2014/main" id="{F568910B-E3CB-0609-7BE6-34F5B6A91ED9}"/>
                </a:ext>
              </a:extLst>
            </p:cNvPr>
            <p:cNvSpPr/>
            <p:nvPr/>
          </p:nvSpPr>
          <p:spPr>
            <a:xfrm>
              <a:off x="5162575" y="2449475"/>
              <a:ext cx="33650" cy="20050"/>
            </a:xfrm>
            <a:custGeom>
              <a:avLst/>
              <a:gdLst/>
              <a:ahLst/>
              <a:cxnLst/>
              <a:rect l="l" t="t" r="r" b="b"/>
              <a:pathLst>
                <a:path w="1346" h="802" extrusionOk="0">
                  <a:moveTo>
                    <a:pt x="826" y="1"/>
                  </a:moveTo>
                  <a:cubicBezTo>
                    <a:pt x="710" y="64"/>
                    <a:pt x="636" y="170"/>
                    <a:pt x="636" y="170"/>
                  </a:cubicBezTo>
                  <a:lnTo>
                    <a:pt x="562" y="107"/>
                  </a:lnTo>
                  <a:lnTo>
                    <a:pt x="43" y="456"/>
                  </a:lnTo>
                  <a:lnTo>
                    <a:pt x="1" y="477"/>
                  </a:lnTo>
                  <a:lnTo>
                    <a:pt x="12" y="488"/>
                  </a:lnTo>
                  <a:cubicBezTo>
                    <a:pt x="43" y="551"/>
                    <a:pt x="139" y="636"/>
                    <a:pt x="223" y="700"/>
                  </a:cubicBezTo>
                  <a:cubicBezTo>
                    <a:pt x="245" y="710"/>
                    <a:pt x="255" y="721"/>
                    <a:pt x="266" y="731"/>
                  </a:cubicBezTo>
                  <a:cubicBezTo>
                    <a:pt x="324" y="773"/>
                    <a:pt x="388" y="801"/>
                    <a:pt x="460" y="801"/>
                  </a:cubicBezTo>
                  <a:cubicBezTo>
                    <a:pt x="479" y="801"/>
                    <a:pt x="499" y="799"/>
                    <a:pt x="520" y="795"/>
                  </a:cubicBezTo>
                  <a:lnTo>
                    <a:pt x="1303" y="657"/>
                  </a:lnTo>
                  <a:cubicBezTo>
                    <a:pt x="1346" y="604"/>
                    <a:pt x="1346" y="403"/>
                    <a:pt x="1303" y="86"/>
                  </a:cubicBezTo>
                  <a:cubicBezTo>
                    <a:pt x="1208" y="32"/>
                    <a:pt x="826" y="1"/>
                    <a:pt x="826" y="1"/>
                  </a:cubicBezTo>
                  <a:close/>
                </a:path>
              </a:pathLst>
            </a:custGeom>
            <a:solidFill>
              <a:srgbClr val="FCF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473;p36">
              <a:extLst>
                <a:ext uri="{FF2B5EF4-FFF2-40B4-BE49-F238E27FC236}">
                  <a16:creationId xmlns:a16="http://schemas.microsoft.com/office/drawing/2014/main" id="{53C22017-C3C9-1FB8-DB34-67BBD7144E12}"/>
                </a:ext>
              </a:extLst>
            </p:cNvPr>
            <p:cNvSpPr/>
            <p:nvPr/>
          </p:nvSpPr>
          <p:spPr>
            <a:xfrm>
              <a:off x="5163950" y="2458200"/>
              <a:ext cx="33050" cy="13600"/>
            </a:xfrm>
            <a:custGeom>
              <a:avLst/>
              <a:gdLst/>
              <a:ahLst/>
              <a:cxnLst/>
              <a:rect l="l" t="t" r="r" b="b"/>
              <a:pathLst>
                <a:path w="1322" h="544" extrusionOk="0">
                  <a:moveTo>
                    <a:pt x="1269" y="1"/>
                  </a:moveTo>
                  <a:cubicBezTo>
                    <a:pt x="1269" y="224"/>
                    <a:pt x="910" y="318"/>
                    <a:pt x="698" y="340"/>
                  </a:cubicBezTo>
                  <a:cubicBezTo>
                    <a:pt x="589" y="356"/>
                    <a:pt x="471" y="378"/>
                    <a:pt x="364" y="378"/>
                  </a:cubicBezTo>
                  <a:cubicBezTo>
                    <a:pt x="263" y="378"/>
                    <a:pt x="171" y="359"/>
                    <a:pt x="105" y="297"/>
                  </a:cubicBezTo>
                  <a:cubicBezTo>
                    <a:pt x="85" y="279"/>
                    <a:pt x="70" y="271"/>
                    <a:pt x="60" y="271"/>
                  </a:cubicBezTo>
                  <a:cubicBezTo>
                    <a:pt x="1" y="271"/>
                    <a:pt x="107" y="541"/>
                    <a:pt x="306" y="541"/>
                  </a:cubicBezTo>
                  <a:cubicBezTo>
                    <a:pt x="343" y="543"/>
                    <a:pt x="382" y="544"/>
                    <a:pt x="421" y="544"/>
                  </a:cubicBezTo>
                  <a:cubicBezTo>
                    <a:pt x="617" y="544"/>
                    <a:pt x="824" y="523"/>
                    <a:pt x="877" y="488"/>
                  </a:cubicBezTo>
                  <a:cubicBezTo>
                    <a:pt x="952" y="457"/>
                    <a:pt x="1248" y="308"/>
                    <a:pt x="1248" y="308"/>
                  </a:cubicBezTo>
                  <a:cubicBezTo>
                    <a:pt x="1248" y="308"/>
                    <a:pt x="1322" y="191"/>
                    <a:pt x="1269" y="1"/>
                  </a:cubicBezTo>
                  <a:close/>
                </a:path>
              </a:pathLst>
            </a:custGeom>
            <a:solidFill>
              <a:srgbClr val="F2F4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474;p36">
              <a:extLst>
                <a:ext uri="{FF2B5EF4-FFF2-40B4-BE49-F238E27FC236}">
                  <a16:creationId xmlns:a16="http://schemas.microsoft.com/office/drawing/2014/main" id="{23929E77-CEA5-F206-F659-DCE3E841309F}"/>
                </a:ext>
              </a:extLst>
            </p:cNvPr>
            <p:cNvSpPr/>
            <p:nvPr/>
          </p:nvSpPr>
          <p:spPr>
            <a:xfrm>
              <a:off x="5141400" y="2461650"/>
              <a:ext cx="56150" cy="14850"/>
            </a:xfrm>
            <a:custGeom>
              <a:avLst/>
              <a:gdLst/>
              <a:ahLst/>
              <a:cxnLst/>
              <a:rect l="l" t="t" r="r" b="b"/>
              <a:pathLst>
                <a:path w="2246" h="594" extrusionOk="0">
                  <a:moveTo>
                    <a:pt x="859" y="1"/>
                  </a:moveTo>
                  <a:cubicBezTo>
                    <a:pt x="827" y="11"/>
                    <a:pt x="774" y="32"/>
                    <a:pt x="721" y="64"/>
                  </a:cubicBezTo>
                  <a:cubicBezTo>
                    <a:pt x="605" y="128"/>
                    <a:pt x="594" y="191"/>
                    <a:pt x="382" y="213"/>
                  </a:cubicBezTo>
                  <a:cubicBezTo>
                    <a:pt x="160" y="244"/>
                    <a:pt x="1" y="371"/>
                    <a:pt x="43" y="594"/>
                  </a:cubicBezTo>
                  <a:lnTo>
                    <a:pt x="2182" y="594"/>
                  </a:lnTo>
                  <a:cubicBezTo>
                    <a:pt x="2182" y="594"/>
                    <a:pt x="2245" y="297"/>
                    <a:pt x="2150" y="170"/>
                  </a:cubicBezTo>
                  <a:lnTo>
                    <a:pt x="1367" y="308"/>
                  </a:lnTo>
                  <a:cubicBezTo>
                    <a:pt x="1346" y="312"/>
                    <a:pt x="1326" y="314"/>
                    <a:pt x="1307" y="314"/>
                  </a:cubicBezTo>
                  <a:cubicBezTo>
                    <a:pt x="1235" y="314"/>
                    <a:pt x="1171" y="286"/>
                    <a:pt x="1113" y="244"/>
                  </a:cubicBezTo>
                  <a:cubicBezTo>
                    <a:pt x="1028" y="180"/>
                    <a:pt x="901" y="75"/>
                    <a:pt x="859" y="1"/>
                  </a:cubicBezTo>
                  <a:close/>
                </a:path>
              </a:pathLst>
            </a:custGeom>
            <a:solidFill>
              <a:srgbClr val="9F51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475;p36">
              <a:extLst>
                <a:ext uri="{FF2B5EF4-FFF2-40B4-BE49-F238E27FC236}">
                  <a16:creationId xmlns:a16="http://schemas.microsoft.com/office/drawing/2014/main" id="{376BA8DE-27ED-2105-E81E-6C46696B14B5}"/>
                </a:ext>
              </a:extLst>
            </p:cNvPr>
            <p:cNvSpPr/>
            <p:nvPr/>
          </p:nvSpPr>
          <p:spPr>
            <a:xfrm>
              <a:off x="5144325" y="2465900"/>
              <a:ext cx="14325" cy="6900"/>
            </a:xfrm>
            <a:custGeom>
              <a:avLst/>
              <a:gdLst/>
              <a:ahLst/>
              <a:cxnLst/>
              <a:rect l="l" t="t" r="r" b="b"/>
              <a:pathLst>
                <a:path w="573" h="276" extrusionOk="0">
                  <a:moveTo>
                    <a:pt x="519" y="0"/>
                  </a:moveTo>
                  <a:cubicBezTo>
                    <a:pt x="477" y="0"/>
                    <a:pt x="434" y="43"/>
                    <a:pt x="328" y="74"/>
                  </a:cubicBezTo>
                  <a:cubicBezTo>
                    <a:pt x="201" y="116"/>
                    <a:pt x="106" y="74"/>
                    <a:pt x="22" y="212"/>
                  </a:cubicBezTo>
                  <a:cubicBezTo>
                    <a:pt x="1" y="265"/>
                    <a:pt x="1" y="276"/>
                    <a:pt x="32" y="276"/>
                  </a:cubicBezTo>
                  <a:cubicBezTo>
                    <a:pt x="74" y="276"/>
                    <a:pt x="170" y="233"/>
                    <a:pt x="286" y="191"/>
                  </a:cubicBezTo>
                  <a:cubicBezTo>
                    <a:pt x="477" y="127"/>
                    <a:pt x="572" y="10"/>
                    <a:pt x="530" y="0"/>
                  </a:cubicBezTo>
                  <a:close/>
                </a:path>
              </a:pathLst>
            </a:custGeom>
            <a:solidFill>
              <a:srgbClr val="AE6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476;p36">
              <a:extLst>
                <a:ext uri="{FF2B5EF4-FFF2-40B4-BE49-F238E27FC236}">
                  <a16:creationId xmlns:a16="http://schemas.microsoft.com/office/drawing/2014/main" id="{6B5B7641-90F6-79E4-DB39-32D3DB2EB519}"/>
                </a:ext>
              </a:extLst>
            </p:cNvPr>
            <p:cNvSpPr/>
            <p:nvPr/>
          </p:nvSpPr>
          <p:spPr>
            <a:xfrm>
              <a:off x="5158625" y="2465900"/>
              <a:ext cx="40250" cy="10600"/>
            </a:xfrm>
            <a:custGeom>
              <a:avLst/>
              <a:gdLst/>
              <a:ahLst/>
              <a:cxnLst/>
              <a:rect l="l" t="t" r="r" b="b"/>
              <a:pathLst>
                <a:path w="1610" h="424" extrusionOk="0">
                  <a:moveTo>
                    <a:pt x="1461" y="0"/>
                  </a:moveTo>
                  <a:lnTo>
                    <a:pt x="699" y="138"/>
                  </a:lnTo>
                  <a:cubicBezTo>
                    <a:pt x="738" y="134"/>
                    <a:pt x="773" y="133"/>
                    <a:pt x="806" y="133"/>
                  </a:cubicBezTo>
                  <a:cubicBezTo>
                    <a:pt x="1178" y="133"/>
                    <a:pt x="1118" y="340"/>
                    <a:pt x="826" y="349"/>
                  </a:cubicBezTo>
                  <a:cubicBezTo>
                    <a:pt x="508" y="370"/>
                    <a:pt x="0" y="424"/>
                    <a:pt x="0" y="424"/>
                  </a:cubicBezTo>
                  <a:lnTo>
                    <a:pt x="1493" y="424"/>
                  </a:lnTo>
                  <a:cubicBezTo>
                    <a:pt x="1493" y="424"/>
                    <a:pt x="1610" y="254"/>
                    <a:pt x="1461" y="0"/>
                  </a:cubicBezTo>
                  <a:close/>
                </a:path>
              </a:pathLst>
            </a:custGeom>
            <a:solidFill>
              <a:srgbClr val="8241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477;p36">
              <a:extLst>
                <a:ext uri="{FF2B5EF4-FFF2-40B4-BE49-F238E27FC236}">
                  <a16:creationId xmlns:a16="http://schemas.microsoft.com/office/drawing/2014/main" id="{71ABE799-7285-8775-8028-4D7A1A593871}"/>
                </a:ext>
              </a:extLst>
            </p:cNvPr>
            <p:cNvSpPr/>
            <p:nvPr/>
          </p:nvSpPr>
          <p:spPr>
            <a:xfrm>
              <a:off x="5176100" y="2310975"/>
              <a:ext cx="52425" cy="142775"/>
            </a:xfrm>
            <a:custGeom>
              <a:avLst/>
              <a:gdLst/>
              <a:ahLst/>
              <a:cxnLst/>
              <a:rect l="l" t="t" r="r" b="b"/>
              <a:pathLst>
                <a:path w="2097" h="5711" extrusionOk="0">
                  <a:moveTo>
                    <a:pt x="1338" y="1"/>
                  </a:moveTo>
                  <a:cubicBezTo>
                    <a:pt x="950" y="1"/>
                    <a:pt x="611" y="297"/>
                    <a:pt x="582" y="702"/>
                  </a:cubicBezTo>
                  <a:cubicBezTo>
                    <a:pt x="487" y="2026"/>
                    <a:pt x="275" y="4525"/>
                    <a:pt x="0" y="5710"/>
                  </a:cubicBezTo>
                  <a:lnTo>
                    <a:pt x="762" y="5710"/>
                  </a:lnTo>
                  <a:cubicBezTo>
                    <a:pt x="762" y="5710"/>
                    <a:pt x="1101" y="4207"/>
                    <a:pt x="1609" y="2873"/>
                  </a:cubicBezTo>
                  <a:cubicBezTo>
                    <a:pt x="1969" y="1920"/>
                    <a:pt x="2096" y="1295"/>
                    <a:pt x="2096" y="756"/>
                  </a:cubicBezTo>
                  <a:cubicBezTo>
                    <a:pt x="2096" y="396"/>
                    <a:pt x="1842" y="78"/>
                    <a:pt x="1482" y="14"/>
                  </a:cubicBezTo>
                  <a:cubicBezTo>
                    <a:pt x="1434" y="5"/>
                    <a:pt x="1385" y="1"/>
                    <a:pt x="1338" y="1"/>
                  </a:cubicBezTo>
                  <a:close/>
                </a:path>
              </a:pathLst>
            </a:custGeom>
            <a:solidFill>
              <a:srgbClr val="839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478;p36">
              <a:extLst>
                <a:ext uri="{FF2B5EF4-FFF2-40B4-BE49-F238E27FC236}">
                  <a16:creationId xmlns:a16="http://schemas.microsoft.com/office/drawing/2014/main" id="{25CF2CC3-3BFE-7160-BE9F-8925AC305B65}"/>
                </a:ext>
              </a:extLst>
            </p:cNvPr>
            <p:cNvSpPr/>
            <p:nvPr/>
          </p:nvSpPr>
          <p:spPr>
            <a:xfrm>
              <a:off x="5174500" y="1990550"/>
              <a:ext cx="56925" cy="129425"/>
            </a:xfrm>
            <a:custGeom>
              <a:avLst/>
              <a:gdLst/>
              <a:ahLst/>
              <a:cxnLst/>
              <a:rect l="l" t="t" r="r" b="b"/>
              <a:pathLst>
                <a:path w="2277" h="5177" extrusionOk="0">
                  <a:moveTo>
                    <a:pt x="2107" y="0"/>
                  </a:moveTo>
                  <a:cubicBezTo>
                    <a:pt x="2107" y="0"/>
                    <a:pt x="900" y="476"/>
                    <a:pt x="636" y="1038"/>
                  </a:cubicBezTo>
                  <a:cubicBezTo>
                    <a:pt x="509" y="1302"/>
                    <a:pt x="1" y="4002"/>
                    <a:pt x="128" y="4563"/>
                  </a:cubicBezTo>
                  <a:cubicBezTo>
                    <a:pt x="222" y="4943"/>
                    <a:pt x="429" y="5177"/>
                    <a:pt x="652" y="5177"/>
                  </a:cubicBezTo>
                  <a:cubicBezTo>
                    <a:pt x="752" y="5177"/>
                    <a:pt x="855" y="5130"/>
                    <a:pt x="953" y="5028"/>
                  </a:cubicBezTo>
                  <a:cubicBezTo>
                    <a:pt x="1281" y="4690"/>
                    <a:pt x="2276" y="911"/>
                    <a:pt x="2276" y="476"/>
                  </a:cubicBezTo>
                  <a:cubicBezTo>
                    <a:pt x="2276" y="42"/>
                    <a:pt x="2107" y="0"/>
                    <a:pt x="2107" y="0"/>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479;p36">
              <a:extLst>
                <a:ext uri="{FF2B5EF4-FFF2-40B4-BE49-F238E27FC236}">
                  <a16:creationId xmlns:a16="http://schemas.microsoft.com/office/drawing/2014/main" id="{0B413747-0908-96E1-BA90-50CEF500A9FC}"/>
                </a:ext>
              </a:extLst>
            </p:cNvPr>
            <p:cNvSpPr/>
            <p:nvPr/>
          </p:nvSpPr>
          <p:spPr>
            <a:xfrm>
              <a:off x="5199625" y="2063050"/>
              <a:ext cx="4800" cy="51100"/>
            </a:xfrm>
            <a:custGeom>
              <a:avLst/>
              <a:gdLst/>
              <a:ahLst/>
              <a:cxnLst/>
              <a:rect l="l" t="t" r="r" b="b"/>
              <a:pathLst>
                <a:path w="192" h="2044" extrusionOk="0">
                  <a:moveTo>
                    <a:pt x="128" y="1"/>
                  </a:moveTo>
                  <a:lnTo>
                    <a:pt x="1" y="2044"/>
                  </a:lnTo>
                  <a:lnTo>
                    <a:pt x="191" y="1620"/>
                  </a:lnTo>
                  <a:lnTo>
                    <a:pt x="128" y="1"/>
                  </a:ln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480;p36">
              <a:extLst>
                <a:ext uri="{FF2B5EF4-FFF2-40B4-BE49-F238E27FC236}">
                  <a16:creationId xmlns:a16="http://schemas.microsoft.com/office/drawing/2014/main" id="{5E15A5D5-0ECA-1AE3-D292-DA0FA29DBB0F}"/>
                </a:ext>
              </a:extLst>
            </p:cNvPr>
            <p:cNvSpPr/>
            <p:nvPr/>
          </p:nvSpPr>
          <p:spPr>
            <a:xfrm>
              <a:off x="5103575" y="2095875"/>
              <a:ext cx="101375" cy="71750"/>
            </a:xfrm>
            <a:custGeom>
              <a:avLst/>
              <a:gdLst/>
              <a:ahLst/>
              <a:cxnLst/>
              <a:rect l="l" t="t" r="r" b="b"/>
              <a:pathLst>
                <a:path w="4055" h="2870" extrusionOk="0">
                  <a:moveTo>
                    <a:pt x="3325" y="1"/>
                  </a:moveTo>
                  <a:lnTo>
                    <a:pt x="3155" y="96"/>
                  </a:lnTo>
                  <a:cubicBezTo>
                    <a:pt x="2816" y="530"/>
                    <a:pt x="773" y="2012"/>
                    <a:pt x="455" y="2276"/>
                  </a:cubicBezTo>
                  <a:lnTo>
                    <a:pt x="0" y="2679"/>
                  </a:lnTo>
                  <a:lnTo>
                    <a:pt x="624" y="2869"/>
                  </a:lnTo>
                  <a:cubicBezTo>
                    <a:pt x="624" y="2869"/>
                    <a:pt x="3525" y="1377"/>
                    <a:pt x="3790" y="815"/>
                  </a:cubicBezTo>
                  <a:cubicBezTo>
                    <a:pt x="4055" y="244"/>
                    <a:pt x="3325" y="1"/>
                    <a:pt x="3325" y="1"/>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481;p36">
              <a:extLst>
                <a:ext uri="{FF2B5EF4-FFF2-40B4-BE49-F238E27FC236}">
                  <a16:creationId xmlns:a16="http://schemas.microsoft.com/office/drawing/2014/main" id="{B4ABCDAD-3551-1291-0EA2-70FD4F04E53F}"/>
                </a:ext>
              </a:extLst>
            </p:cNvPr>
            <p:cNvSpPr/>
            <p:nvPr/>
          </p:nvSpPr>
          <p:spPr>
            <a:xfrm>
              <a:off x="5204150" y="1990550"/>
              <a:ext cx="112250" cy="171000"/>
            </a:xfrm>
            <a:custGeom>
              <a:avLst/>
              <a:gdLst/>
              <a:ahLst/>
              <a:cxnLst/>
              <a:rect l="l" t="t" r="r" b="b"/>
              <a:pathLst>
                <a:path w="4490" h="6840" extrusionOk="0">
                  <a:moveTo>
                    <a:pt x="1842" y="0"/>
                  </a:moveTo>
                  <a:cubicBezTo>
                    <a:pt x="1842" y="0"/>
                    <a:pt x="657" y="212"/>
                    <a:pt x="328" y="572"/>
                  </a:cubicBezTo>
                  <a:cubicBezTo>
                    <a:pt x="0" y="932"/>
                    <a:pt x="10" y="2096"/>
                    <a:pt x="10" y="2096"/>
                  </a:cubicBezTo>
                  <a:lnTo>
                    <a:pt x="95" y="6839"/>
                  </a:lnTo>
                  <a:lnTo>
                    <a:pt x="4426" y="6839"/>
                  </a:lnTo>
                  <a:cubicBezTo>
                    <a:pt x="4489" y="5675"/>
                    <a:pt x="3949" y="1588"/>
                    <a:pt x="3208" y="572"/>
                  </a:cubicBezTo>
                  <a:lnTo>
                    <a:pt x="1842" y="0"/>
                  </a:ln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482;p36">
              <a:extLst>
                <a:ext uri="{FF2B5EF4-FFF2-40B4-BE49-F238E27FC236}">
                  <a16:creationId xmlns:a16="http://schemas.microsoft.com/office/drawing/2014/main" id="{24991BDF-C2D3-3182-006E-B1AE6B06B969}"/>
                </a:ext>
              </a:extLst>
            </p:cNvPr>
            <p:cNvSpPr/>
            <p:nvPr/>
          </p:nvSpPr>
          <p:spPr>
            <a:xfrm>
              <a:off x="5202800" y="1990550"/>
              <a:ext cx="36300" cy="12975"/>
            </a:xfrm>
            <a:custGeom>
              <a:avLst/>
              <a:gdLst/>
              <a:ahLst/>
              <a:cxnLst/>
              <a:rect l="l" t="t" r="r" b="b"/>
              <a:pathLst>
                <a:path w="1452" h="519" extrusionOk="0">
                  <a:moveTo>
                    <a:pt x="975" y="0"/>
                  </a:moveTo>
                  <a:cubicBezTo>
                    <a:pt x="975" y="0"/>
                    <a:pt x="1060" y="21"/>
                    <a:pt x="1113" y="201"/>
                  </a:cubicBezTo>
                  <a:cubicBezTo>
                    <a:pt x="1229" y="158"/>
                    <a:pt x="1346" y="127"/>
                    <a:pt x="1452" y="95"/>
                  </a:cubicBezTo>
                  <a:lnTo>
                    <a:pt x="975" y="0"/>
                  </a:lnTo>
                  <a:close/>
                  <a:moveTo>
                    <a:pt x="975" y="0"/>
                  </a:moveTo>
                  <a:cubicBezTo>
                    <a:pt x="975" y="0"/>
                    <a:pt x="160" y="264"/>
                    <a:pt x="1" y="518"/>
                  </a:cubicBezTo>
                  <a:cubicBezTo>
                    <a:pt x="435" y="212"/>
                    <a:pt x="975" y="0"/>
                    <a:pt x="975" y="0"/>
                  </a:cubicBezTo>
                  <a:close/>
                </a:path>
              </a:pathLst>
            </a:custGeom>
            <a:solidFill>
              <a:srgbClr val="D67A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483;p36">
              <a:extLst>
                <a:ext uri="{FF2B5EF4-FFF2-40B4-BE49-F238E27FC236}">
                  <a16:creationId xmlns:a16="http://schemas.microsoft.com/office/drawing/2014/main" id="{6879E383-68BC-09A8-1C88-C48FC0F59D83}"/>
                </a:ext>
              </a:extLst>
            </p:cNvPr>
            <p:cNvSpPr/>
            <p:nvPr/>
          </p:nvSpPr>
          <p:spPr>
            <a:xfrm>
              <a:off x="5200700" y="1990550"/>
              <a:ext cx="29925" cy="23300"/>
            </a:xfrm>
            <a:custGeom>
              <a:avLst/>
              <a:gdLst/>
              <a:ahLst/>
              <a:cxnLst/>
              <a:rect l="l" t="t" r="r" b="b"/>
              <a:pathLst>
                <a:path w="1197" h="932" extrusionOk="0">
                  <a:moveTo>
                    <a:pt x="1059" y="0"/>
                  </a:moveTo>
                  <a:cubicBezTo>
                    <a:pt x="1059" y="0"/>
                    <a:pt x="519" y="212"/>
                    <a:pt x="85" y="518"/>
                  </a:cubicBezTo>
                  <a:cubicBezTo>
                    <a:pt x="0" y="645"/>
                    <a:pt x="106" y="805"/>
                    <a:pt x="286" y="932"/>
                  </a:cubicBezTo>
                  <a:cubicBezTo>
                    <a:pt x="329" y="783"/>
                    <a:pt x="392" y="656"/>
                    <a:pt x="466" y="572"/>
                  </a:cubicBezTo>
                  <a:cubicBezTo>
                    <a:pt x="604" y="424"/>
                    <a:pt x="901" y="296"/>
                    <a:pt x="1197" y="201"/>
                  </a:cubicBezTo>
                  <a:cubicBezTo>
                    <a:pt x="1144" y="21"/>
                    <a:pt x="1059" y="0"/>
                    <a:pt x="1059" y="0"/>
                  </a:cubicBezTo>
                  <a:close/>
                </a:path>
              </a:pathLst>
            </a:custGeom>
            <a:solidFill>
              <a:srgbClr val="CF4D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484;p36">
              <a:extLst>
                <a:ext uri="{FF2B5EF4-FFF2-40B4-BE49-F238E27FC236}">
                  <a16:creationId xmlns:a16="http://schemas.microsoft.com/office/drawing/2014/main" id="{62BC03CF-D885-127C-FD69-40C4E3B6F58D}"/>
                </a:ext>
              </a:extLst>
            </p:cNvPr>
            <p:cNvSpPr/>
            <p:nvPr/>
          </p:nvSpPr>
          <p:spPr>
            <a:xfrm>
              <a:off x="5207850" y="1992900"/>
              <a:ext cx="39975" cy="25975"/>
            </a:xfrm>
            <a:custGeom>
              <a:avLst/>
              <a:gdLst/>
              <a:ahLst/>
              <a:cxnLst/>
              <a:rect l="l" t="t" r="r" b="b"/>
              <a:pathLst>
                <a:path w="1599" h="1039" extrusionOk="0">
                  <a:moveTo>
                    <a:pt x="1250" y="1"/>
                  </a:moveTo>
                  <a:cubicBezTo>
                    <a:pt x="1144" y="33"/>
                    <a:pt x="1027" y="64"/>
                    <a:pt x="911" y="107"/>
                  </a:cubicBezTo>
                  <a:cubicBezTo>
                    <a:pt x="615" y="202"/>
                    <a:pt x="318" y="330"/>
                    <a:pt x="180" y="478"/>
                  </a:cubicBezTo>
                  <a:cubicBezTo>
                    <a:pt x="106" y="562"/>
                    <a:pt x="43" y="689"/>
                    <a:pt x="0" y="838"/>
                  </a:cubicBezTo>
                  <a:cubicBezTo>
                    <a:pt x="159" y="954"/>
                    <a:pt x="371" y="1038"/>
                    <a:pt x="572" y="1038"/>
                  </a:cubicBezTo>
                  <a:cubicBezTo>
                    <a:pt x="593" y="1038"/>
                    <a:pt x="625" y="1038"/>
                    <a:pt x="646" y="1028"/>
                  </a:cubicBezTo>
                  <a:cubicBezTo>
                    <a:pt x="1091" y="975"/>
                    <a:pt x="1599" y="393"/>
                    <a:pt x="1345" y="107"/>
                  </a:cubicBezTo>
                  <a:lnTo>
                    <a:pt x="1472" y="54"/>
                  </a:lnTo>
                  <a:lnTo>
                    <a:pt x="1250" y="1"/>
                  </a:lnTo>
                  <a:close/>
                </a:path>
              </a:pathLst>
            </a:custGeom>
            <a:solidFill>
              <a:srgbClr val="CF4D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485;p36">
              <a:extLst>
                <a:ext uri="{FF2B5EF4-FFF2-40B4-BE49-F238E27FC236}">
                  <a16:creationId xmlns:a16="http://schemas.microsoft.com/office/drawing/2014/main" id="{42F0393D-083D-4CCA-CD70-3EDAADD5FBB6}"/>
                </a:ext>
              </a:extLst>
            </p:cNvPr>
            <p:cNvSpPr/>
            <p:nvPr/>
          </p:nvSpPr>
          <p:spPr>
            <a:xfrm>
              <a:off x="5310550" y="2104875"/>
              <a:ext cx="2400" cy="18550"/>
            </a:xfrm>
            <a:custGeom>
              <a:avLst/>
              <a:gdLst/>
              <a:ahLst/>
              <a:cxnLst/>
              <a:rect l="l" t="t" r="r" b="b"/>
              <a:pathLst>
                <a:path w="96" h="742" extrusionOk="0">
                  <a:moveTo>
                    <a:pt x="0" y="1"/>
                  </a:moveTo>
                  <a:cubicBezTo>
                    <a:pt x="32" y="255"/>
                    <a:pt x="64" y="498"/>
                    <a:pt x="95" y="742"/>
                  </a:cubicBezTo>
                  <a:cubicBezTo>
                    <a:pt x="95" y="498"/>
                    <a:pt x="64" y="276"/>
                    <a:pt x="0" y="1"/>
                  </a:cubicBezTo>
                  <a:close/>
                </a:path>
              </a:pathLst>
            </a:custGeom>
            <a:solidFill>
              <a:srgbClr val="D67A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486;p36">
              <a:extLst>
                <a:ext uri="{FF2B5EF4-FFF2-40B4-BE49-F238E27FC236}">
                  <a16:creationId xmlns:a16="http://schemas.microsoft.com/office/drawing/2014/main" id="{6098CDE9-4D7F-7E13-B28A-556AA956C545}"/>
                </a:ext>
              </a:extLst>
            </p:cNvPr>
            <p:cNvSpPr/>
            <p:nvPr/>
          </p:nvSpPr>
          <p:spPr>
            <a:xfrm>
              <a:off x="5206525" y="2023875"/>
              <a:ext cx="108275" cy="137675"/>
            </a:xfrm>
            <a:custGeom>
              <a:avLst/>
              <a:gdLst/>
              <a:ahLst/>
              <a:cxnLst/>
              <a:rect l="l" t="t" r="r" b="b"/>
              <a:pathLst>
                <a:path w="4331" h="5507" extrusionOk="0">
                  <a:moveTo>
                    <a:pt x="3388" y="1"/>
                  </a:moveTo>
                  <a:lnTo>
                    <a:pt x="3335" y="2351"/>
                  </a:lnTo>
                  <a:lnTo>
                    <a:pt x="2891" y="2690"/>
                  </a:lnTo>
                  <a:cubicBezTo>
                    <a:pt x="2901" y="2743"/>
                    <a:pt x="2922" y="2806"/>
                    <a:pt x="2933" y="2859"/>
                  </a:cubicBezTo>
                  <a:lnTo>
                    <a:pt x="3367" y="2658"/>
                  </a:lnTo>
                  <a:cubicBezTo>
                    <a:pt x="3367" y="2658"/>
                    <a:pt x="3706" y="3335"/>
                    <a:pt x="3430" y="3780"/>
                  </a:cubicBezTo>
                  <a:cubicBezTo>
                    <a:pt x="3166" y="4204"/>
                    <a:pt x="170" y="5400"/>
                    <a:pt x="0" y="5474"/>
                  </a:cubicBezTo>
                  <a:lnTo>
                    <a:pt x="995" y="5485"/>
                  </a:lnTo>
                  <a:lnTo>
                    <a:pt x="995" y="5443"/>
                  </a:lnTo>
                  <a:lnTo>
                    <a:pt x="1514" y="5474"/>
                  </a:lnTo>
                  <a:lnTo>
                    <a:pt x="1514" y="5485"/>
                  </a:lnTo>
                  <a:lnTo>
                    <a:pt x="4331" y="5506"/>
                  </a:lnTo>
                  <a:cubicBezTo>
                    <a:pt x="4331" y="5506"/>
                    <a:pt x="4256" y="5019"/>
                    <a:pt x="4256" y="3982"/>
                  </a:cubicBezTo>
                  <a:cubicBezTo>
                    <a:pt x="4225" y="3738"/>
                    <a:pt x="4193" y="3495"/>
                    <a:pt x="4161" y="3241"/>
                  </a:cubicBezTo>
                  <a:cubicBezTo>
                    <a:pt x="4034" y="2637"/>
                    <a:pt x="3780" y="1780"/>
                    <a:pt x="3388" y="1"/>
                  </a:cubicBezTo>
                  <a:close/>
                </a:path>
              </a:pathLst>
            </a:custGeom>
            <a:solidFill>
              <a:srgbClr val="CF4D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487;p36">
              <a:extLst>
                <a:ext uri="{FF2B5EF4-FFF2-40B4-BE49-F238E27FC236}">
                  <a16:creationId xmlns:a16="http://schemas.microsoft.com/office/drawing/2014/main" id="{26A290A0-F5AC-A90D-3F2F-13E22C9E925C}"/>
                </a:ext>
              </a:extLst>
            </p:cNvPr>
            <p:cNvSpPr/>
            <p:nvPr/>
          </p:nvSpPr>
          <p:spPr>
            <a:xfrm>
              <a:off x="5263675" y="2023875"/>
              <a:ext cx="300" cy="5575"/>
            </a:xfrm>
            <a:custGeom>
              <a:avLst/>
              <a:gdLst/>
              <a:ahLst/>
              <a:cxnLst/>
              <a:rect l="l" t="t" r="r" b="b"/>
              <a:pathLst>
                <a:path w="12" h="223" extrusionOk="0">
                  <a:moveTo>
                    <a:pt x="1" y="1"/>
                  </a:moveTo>
                  <a:lnTo>
                    <a:pt x="1" y="192"/>
                  </a:lnTo>
                  <a:cubicBezTo>
                    <a:pt x="1" y="192"/>
                    <a:pt x="12" y="202"/>
                    <a:pt x="12" y="223"/>
                  </a:cubicBezTo>
                  <a:cubicBezTo>
                    <a:pt x="12" y="149"/>
                    <a:pt x="12" y="75"/>
                    <a:pt x="1" y="1"/>
                  </a:cubicBezTo>
                  <a:close/>
                </a:path>
              </a:pathLst>
            </a:custGeom>
            <a:solidFill>
              <a:srgbClr val="CF4D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488;p36">
              <a:extLst>
                <a:ext uri="{FF2B5EF4-FFF2-40B4-BE49-F238E27FC236}">
                  <a16:creationId xmlns:a16="http://schemas.microsoft.com/office/drawing/2014/main" id="{E20FBE7A-A85E-D8F7-42D3-788AADC6B116}"/>
                </a:ext>
              </a:extLst>
            </p:cNvPr>
            <p:cNvSpPr/>
            <p:nvPr/>
          </p:nvSpPr>
          <p:spPr>
            <a:xfrm>
              <a:off x="5206250" y="2029425"/>
              <a:ext cx="72550" cy="112250"/>
            </a:xfrm>
            <a:custGeom>
              <a:avLst/>
              <a:gdLst/>
              <a:ahLst/>
              <a:cxnLst/>
              <a:rect l="l" t="t" r="r" b="b"/>
              <a:pathLst>
                <a:path w="2902" h="4490" extrusionOk="0">
                  <a:moveTo>
                    <a:pt x="2309" y="1"/>
                  </a:moveTo>
                  <a:lnTo>
                    <a:pt x="2309" y="1"/>
                  </a:lnTo>
                  <a:cubicBezTo>
                    <a:pt x="2372" y="1991"/>
                    <a:pt x="2118" y="2203"/>
                    <a:pt x="1493" y="3092"/>
                  </a:cubicBezTo>
                  <a:cubicBezTo>
                    <a:pt x="922" y="3897"/>
                    <a:pt x="1" y="3971"/>
                    <a:pt x="1" y="3971"/>
                  </a:cubicBezTo>
                  <a:lnTo>
                    <a:pt x="1" y="4490"/>
                  </a:lnTo>
                  <a:cubicBezTo>
                    <a:pt x="382" y="4226"/>
                    <a:pt x="1123" y="3728"/>
                    <a:pt x="1790" y="3304"/>
                  </a:cubicBezTo>
                  <a:lnTo>
                    <a:pt x="2902" y="2468"/>
                  </a:lnTo>
                  <a:cubicBezTo>
                    <a:pt x="2743" y="1737"/>
                    <a:pt x="2372" y="245"/>
                    <a:pt x="2309" y="1"/>
                  </a:cubicBezTo>
                  <a:close/>
                </a:path>
              </a:pathLst>
            </a:custGeom>
            <a:solidFill>
              <a:srgbClr val="CF4D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489;p36">
              <a:extLst>
                <a:ext uri="{FF2B5EF4-FFF2-40B4-BE49-F238E27FC236}">
                  <a16:creationId xmlns:a16="http://schemas.microsoft.com/office/drawing/2014/main" id="{FE86D5C3-B135-3667-5ACA-E3A0C5690772}"/>
                </a:ext>
              </a:extLst>
            </p:cNvPr>
            <p:cNvSpPr/>
            <p:nvPr/>
          </p:nvSpPr>
          <p:spPr>
            <a:xfrm>
              <a:off x="5250975" y="2091125"/>
              <a:ext cx="28900" cy="20925"/>
            </a:xfrm>
            <a:custGeom>
              <a:avLst/>
              <a:gdLst/>
              <a:ahLst/>
              <a:cxnLst/>
              <a:rect l="l" t="t" r="r" b="b"/>
              <a:pathLst>
                <a:path w="1156" h="837" extrusionOk="0">
                  <a:moveTo>
                    <a:pt x="1113" y="0"/>
                  </a:moveTo>
                  <a:lnTo>
                    <a:pt x="1" y="836"/>
                  </a:lnTo>
                  <a:cubicBezTo>
                    <a:pt x="414" y="572"/>
                    <a:pt x="805" y="339"/>
                    <a:pt x="1070" y="201"/>
                  </a:cubicBezTo>
                  <a:lnTo>
                    <a:pt x="1155" y="169"/>
                  </a:lnTo>
                  <a:cubicBezTo>
                    <a:pt x="1144" y="116"/>
                    <a:pt x="1123" y="53"/>
                    <a:pt x="1113" y="0"/>
                  </a:cubicBezTo>
                  <a:close/>
                </a:path>
              </a:pathLst>
            </a:custGeom>
            <a:solidFill>
              <a:srgbClr val="C94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490;p36">
              <a:extLst>
                <a:ext uri="{FF2B5EF4-FFF2-40B4-BE49-F238E27FC236}">
                  <a16:creationId xmlns:a16="http://schemas.microsoft.com/office/drawing/2014/main" id="{FE6B1CA7-B752-9BFA-572D-B78C78F7B0DF}"/>
                </a:ext>
              </a:extLst>
            </p:cNvPr>
            <p:cNvSpPr/>
            <p:nvPr/>
          </p:nvSpPr>
          <p:spPr>
            <a:xfrm>
              <a:off x="5228325" y="1985500"/>
              <a:ext cx="76675" cy="133075"/>
            </a:xfrm>
            <a:custGeom>
              <a:avLst/>
              <a:gdLst/>
              <a:ahLst/>
              <a:cxnLst/>
              <a:rect l="l" t="t" r="r" b="b"/>
              <a:pathLst>
                <a:path w="3067" h="5323" extrusionOk="0">
                  <a:moveTo>
                    <a:pt x="623" y="0"/>
                  </a:moveTo>
                  <a:cubicBezTo>
                    <a:pt x="507" y="0"/>
                    <a:pt x="387" y="7"/>
                    <a:pt x="261" y="22"/>
                  </a:cubicBezTo>
                  <a:cubicBezTo>
                    <a:pt x="261" y="22"/>
                    <a:pt x="229" y="8"/>
                    <a:pt x="188" y="8"/>
                  </a:cubicBezTo>
                  <a:cubicBezTo>
                    <a:pt x="110" y="8"/>
                    <a:pt x="0" y="57"/>
                    <a:pt x="7" y="339"/>
                  </a:cubicBezTo>
                  <a:cubicBezTo>
                    <a:pt x="7" y="339"/>
                    <a:pt x="138" y="315"/>
                    <a:pt x="316" y="315"/>
                  </a:cubicBezTo>
                  <a:cubicBezTo>
                    <a:pt x="649" y="315"/>
                    <a:pt x="1146" y="400"/>
                    <a:pt x="1257" y="890"/>
                  </a:cubicBezTo>
                  <a:cubicBezTo>
                    <a:pt x="1415" y="1631"/>
                    <a:pt x="1478" y="3939"/>
                    <a:pt x="1457" y="4691"/>
                  </a:cubicBezTo>
                  <a:cubicBezTo>
                    <a:pt x="1451" y="5163"/>
                    <a:pt x="1814" y="5322"/>
                    <a:pt x="2172" y="5322"/>
                  </a:cubicBezTo>
                  <a:cubicBezTo>
                    <a:pt x="2392" y="5322"/>
                    <a:pt x="2610" y="5262"/>
                    <a:pt x="2739" y="5178"/>
                  </a:cubicBezTo>
                  <a:cubicBezTo>
                    <a:pt x="3066" y="4955"/>
                    <a:pt x="2463" y="901"/>
                    <a:pt x="2336" y="678"/>
                  </a:cubicBezTo>
                  <a:cubicBezTo>
                    <a:pt x="2223" y="470"/>
                    <a:pt x="1594" y="0"/>
                    <a:pt x="623" y="0"/>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491;p36">
              <a:extLst>
                <a:ext uri="{FF2B5EF4-FFF2-40B4-BE49-F238E27FC236}">
                  <a16:creationId xmlns:a16="http://schemas.microsoft.com/office/drawing/2014/main" id="{E20BF489-B1AF-1A19-B52C-211A61F3B616}"/>
                </a:ext>
              </a:extLst>
            </p:cNvPr>
            <p:cNvSpPr/>
            <p:nvPr/>
          </p:nvSpPr>
          <p:spPr>
            <a:xfrm>
              <a:off x="5138225" y="1885675"/>
              <a:ext cx="109875" cy="76550"/>
            </a:xfrm>
            <a:custGeom>
              <a:avLst/>
              <a:gdLst/>
              <a:ahLst/>
              <a:cxnLst/>
              <a:rect l="l" t="t" r="r" b="b"/>
              <a:pathLst>
                <a:path w="4395" h="3062" extrusionOk="0">
                  <a:moveTo>
                    <a:pt x="1277" y="1"/>
                  </a:moveTo>
                  <a:cubicBezTo>
                    <a:pt x="1109" y="1"/>
                    <a:pt x="963" y="13"/>
                    <a:pt x="859" y="45"/>
                  </a:cubicBezTo>
                  <a:cubicBezTo>
                    <a:pt x="520" y="151"/>
                    <a:pt x="255" y="659"/>
                    <a:pt x="96" y="1008"/>
                  </a:cubicBezTo>
                  <a:cubicBezTo>
                    <a:pt x="1" y="1231"/>
                    <a:pt x="22" y="1474"/>
                    <a:pt x="139" y="1675"/>
                  </a:cubicBezTo>
                  <a:lnTo>
                    <a:pt x="689" y="2575"/>
                  </a:lnTo>
                  <a:lnTo>
                    <a:pt x="3082" y="3062"/>
                  </a:lnTo>
                  <a:lnTo>
                    <a:pt x="3971" y="2575"/>
                  </a:lnTo>
                  <a:cubicBezTo>
                    <a:pt x="3971" y="2575"/>
                    <a:pt x="4395" y="1241"/>
                    <a:pt x="4108" y="987"/>
                  </a:cubicBezTo>
                  <a:cubicBezTo>
                    <a:pt x="3900" y="787"/>
                    <a:pt x="3461" y="762"/>
                    <a:pt x="3260" y="762"/>
                  </a:cubicBezTo>
                  <a:cubicBezTo>
                    <a:pt x="3196" y="762"/>
                    <a:pt x="3156" y="765"/>
                    <a:pt x="3156" y="765"/>
                  </a:cubicBezTo>
                  <a:lnTo>
                    <a:pt x="3145" y="722"/>
                  </a:lnTo>
                  <a:cubicBezTo>
                    <a:pt x="3092" y="415"/>
                    <a:pt x="2859" y="182"/>
                    <a:pt x="2553" y="130"/>
                  </a:cubicBezTo>
                  <a:cubicBezTo>
                    <a:pt x="2182" y="70"/>
                    <a:pt x="1670" y="1"/>
                    <a:pt x="1277" y="1"/>
                  </a:cubicBezTo>
                  <a:close/>
                </a:path>
              </a:pathLst>
            </a:custGeom>
            <a:solidFill>
              <a:srgbClr val="7D3C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492;p36">
              <a:extLst>
                <a:ext uri="{FF2B5EF4-FFF2-40B4-BE49-F238E27FC236}">
                  <a16:creationId xmlns:a16="http://schemas.microsoft.com/office/drawing/2014/main" id="{F6ABAD33-E7C7-5AB0-F1B8-B64F9A60077F}"/>
                </a:ext>
              </a:extLst>
            </p:cNvPr>
            <p:cNvSpPr/>
            <p:nvPr/>
          </p:nvSpPr>
          <p:spPr>
            <a:xfrm>
              <a:off x="5212350" y="1971725"/>
              <a:ext cx="31250" cy="36725"/>
            </a:xfrm>
            <a:custGeom>
              <a:avLst/>
              <a:gdLst/>
              <a:ahLst/>
              <a:cxnLst/>
              <a:rect l="l" t="t" r="r" b="b"/>
              <a:pathLst>
                <a:path w="1250" h="1469" extrusionOk="0">
                  <a:moveTo>
                    <a:pt x="646" y="1"/>
                  </a:moveTo>
                  <a:lnTo>
                    <a:pt x="0" y="530"/>
                  </a:lnTo>
                  <a:cubicBezTo>
                    <a:pt x="0" y="530"/>
                    <a:pt x="254" y="784"/>
                    <a:pt x="508" y="1293"/>
                  </a:cubicBezTo>
                  <a:cubicBezTo>
                    <a:pt x="558" y="1400"/>
                    <a:pt x="666" y="1469"/>
                    <a:pt x="781" y="1469"/>
                  </a:cubicBezTo>
                  <a:cubicBezTo>
                    <a:pt x="813" y="1469"/>
                    <a:pt x="847" y="1463"/>
                    <a:pt x="879" y="1452"/>
                  </a:cubicBezTo>
                  <a:cubicBezTo>
                    <a:pt x="932" y="1431"/>
                    <a:pt x="995" y="1409"/>
                    <a:pt x="1059" y="1377"/>
                  </a:cubicBezTo>
                  <a:cubicBezTo>
                    <a:pt x="1197" y="1293"/>
                    <a:pt x="1249" y="1102"/>
                    <a:pt x="1165" y="954"/>
                  </a:cubicBezTo>
                  <a:lnTo>
                    <a:pt x="646" y="1"/>
                  </a:lnTo>
                  <a:close/>
                </a:path>
              </a:pathLst>
            </a:custGeom>
            <a:solidFill>
              <a:srgbClr val="DB8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493;p36">
              <a:extLst>
                <a:ext uri="{FF2B5EF4-FFF2-40B4-BE49-F238E27FC236}">
                  <a16:creationId xmlns:a16="http://schemas.microsoft.com/office/drawing/2014/main" id="{54C07B10-16B6-5929-DC47-DAC599E218B8}"/>
                </a:ext>
              </a:extLst>
            </p:cNvPr>
            <p:cNvSpPr/>
            <p:nvPr/>
          </p:nvSpPr>
          <p:spPr>
            <a:xfrm>
              <a:off x="5212350" y="1971725"/>
              <a:ext cx="20400" cy="26250"/>
            </a:xfrm>
            <a:custGeom>
              <a:avLst/>
              <a:gdLst/>
              <a:ahLst/>
              <a:cxnLst/>
              <a:rect l="l" t="t" r="r" b="b"/>
              <a:pathLst>
                <a:path w="816" h="1050" extrusionOk="0">
                  <a:moveTo>
                    <a:pt x="710" y="1"/>
                  </a:moveTo>
                  <a:lnTo>
                    <a:pt x="0" y="530"/>
                  </a:lnTo>
                  <a:lnTo>
                    <a:pt x="371" y="1049"/>
                  </a:lnTo>
                  <a:cubicBezTo>
                    <a:pt x="371" y="1049"/>
                    <a:pt x="816" y="605"/>
                    <a:pt x="699" y="107"/>
                  </a:cubicBezTo>
                  <a:lnTo>
                    <a:pt x="710" y="1"/>
                  </a:lnTo>
                  <a:close/>
                </a:path>
              </a:pathLst>
            </a:custGeom>
            <a:solidFill>
              <a:srgbClr val="CE5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494;p36">
              <a:extLst>
                <a:ext uri="{FF2B5EF4-FFF2-40B4-BE49-F238E27FC236}">
                  <a16:creationId xmlns:a16="http://schemas.microsoft.com/office/drawing/2014/main" id="{8612DB2E-DD9F-4ACB-4739-126096F93624}"/>
                </a:ext>
              </a:extLst>
            </p:cNvPr>
            <p:cNvSpPr/>
            <p:nvPr/>
          </p:nvSpPr>
          <p:spPr>
            <a:xfrm>
              <a:off x="5152000" y="1926075"/>
              <a:ext cx="87475" cy="69050"/>
            </a:xfrm>
            <a:custGeom>
              <a:avLst/>
              <a:gdLst/>
              <a:ahLst/>
              <a:cxnLst/>
              <a:rect l="l" t="t" r="r" b="b"/>
              <a:pathLst>
                <a:path w="3499" h="2762" extrusionOk="0">
                  <a:moveTo>
                    <a:pt x="1760" y="0"/>
                  </a:moveTo>
                  <a:cubicBezTo>
                    <a:pt x="1361" y="0"/>
                    <a:pt x="867" y="37"/>
                    <a:pt x="593" y="197"/>
                  </a:cubicBezTo>
                  <a:cubicBezTo>
                    <a:pt x="96" y="493"/>
                    <a:pt x="0" y="684"/>
                    <a:pt x="318" y="1203"/>
                  </a:cubicBezTo>
                  <a:cubicBezTo>
                    <a:pt x="318" y="1203"/>
                    <a:pt x="604" y="1647"/>
                    <a:pt x="816" y="2081"/>
                  </a:cubicBezTo>
                  <a:cubicBezTo>
                    <a:pt x="985" y="2410"/>
                    <a:pt x="1292" y="2653"/>
                    <a:pt x="1663" y="2737"/>
                  </a:cubicBezTo>
                  <a:cubicBezTo>
                    <a:pt x="1745" y="2754"/>
                    <a:pt x="1828" y="2762"/>
                    <a:pt x="1911" y="2762"/>
                  </a:cubicBezTo>
                  <a:cubicBezTo>
                    <a:pt x="2253" y="2762"/>
                    <a:pt x="2586" y="2623"/>
                    <a:pt x="2816" y="2367"/>
                  </a:cubicBezTo>
                  <a:lnTo>
                    <a:pt x="3103" y="2050"/>
                  </a:lnTo>
                  <a:lnTo>
                    <a:pt x="3187" y="1298"/>
                  </a:lnTo>
                  <a:cubicBezTo>
                    <a:pt x="3187" y="1298"/>
                    <a:pt x="3399" y="1192"/>
                    <a:pt x="3463" y="800"/>
                  </a:cubicBezTo>
                  <a:cubicBezTo>
                    <a:pt x="3498" y="573"/>
                    <a:pt x="3382" y="339"/>
                    <a:pt x="3247" y="339"/>
                  </a:cubicBezTo>
                  <a:cubicBezTo>
                    <a:pt x="3144" y="339"/>
                    <a:pt x="3029" y="477"/>
                    <a:pt x="2965" y="864"/>
                  </a:cubicBezTo>
                  <a:lnTo>
                    <a:pt x="2954" y="1118"/>
                  </a:lnTo>
                  <a:lnTo>
                    <a:pt x="2372" y="27"/>
                  </a:lnTo>
                  <a:cubicBezTo>
                    <a:pt x="2372" y="27"/>
                    <a:pt x="2101" y="0"/>
                    <a:pt x="1760" y="0"/>
                  </a:cubicBezTo>
                  <a:close/>
                </a:path>
              </a:pathLst>
            </a:custGeom>
            <a:solidFill>
              <a:srgbClr val="EB9A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495;p36">
              <a:extLst>
                <a:ext uri="{FF2B5EF4-FFF2-40B4-BE49-F238E27FC236}">
                  <a16:creationId xmlns:a16="http://schemas.microsoft.com/office/drawing/2014/main" id="{5643CD57-C7A4-27BA-EC82-376541D0FC74}"/>
                </a:ext>
              </a:extLst>
            </p:cNvPr>
            <p:cNvSpPr/>
            <p:nvPr/>
          </p:nvSpPr>
          <p:spPr>
            <a:xfrm>
              <a:off x="5176625" y="1957675"/>
              <a:ext cx="5300" cy="7325"/>
            </a:xfrm>
            <a:custGeom>
              <a:avLst/>
              <a:gdLst/>
              <a:ahLst/>
              <a:cxnLst/>
              <a:rect l="l" t="t" r="r" b="b"/>
              <a:pathLst>
                <a:path w="212" h="293" extrusionOk="0">
                  <a:moveTo>
                    <a:pt x="41" y="1"/>
                  </a:moveTo>
                  <a:cubicBezTo>
                    <a:pt x="37" y="1"/>
                    <a:pt x="34" y="1"/>
                    <a:pt x="32" y="2"/>
                  </a:cubicBezTo>
                  <a:cubicBezTo>
                    <a:pt x="0" y="23"/>
                    <a:pt x="0" y="97"/>
                    <a:pt x="43" y="182"/>
                  </a:cubicBezTo>
                  <a:cubicBezTo>
                    <a:pt x="78" y="245"/>
                    <a:pt x="122" y="292"/>
                    <a:pt x="154" y="292"/>
                  </a:cubicBezTo>
                  <a:cubicBezTo>
                    <a:pt x="159" y="292"/>
                    <a:pt x="165" y="291"/>
                    <a:pt x="170" y="288"/>
                  </a:cubicBezTo>
                  <a:cubicBezTo>
                    <a:pt x="212" y="278"/>
                    <a:pt x="201" y="193"/>
                    <a:pt x="170" y="118"/>
                  </a:cubicBezTo>
                  <a:cubicBezTo>
                    <a:pt x="131" y="51"/>
                    <a:pt x="75" y="1"/>
                    <a:pt x="41" y="1"/>
                  </a:cubicBezTo>
                  <a:close/>
                </a:path>
              </a:pathLst>
            </a:custGeom>
            <a:solidFill>
              <a:srgbClr val="3235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496;p36">
              <a:extLst>
                <a:ext uri="{FF2B5EF4-FFF2-40B4-BE49-F238E27FC236}">
                  <a16:creationId xmlns:a16="http://schemas.microsoft.com/office/drawing/2014/main" id="{9D0F288B-54EA-6D0E-6919-55DC202CB39D}"/>
                </a:ext>
              </a:extLst>
            </p:cNvPr>
            <p:cNvSpPr/>
            <p:nvPr/>
          </p:nvSpPr>
          <p:spPr>
            <a:xfrm>
              <a:off x="5200175" y="1947025"/>
              <a:ext cx="5300" cy="7300"/>
            </a:xfrm>
            <a:custGeom>
              <a:avLst/>
              <a:gdLst/>
              <a:ahLst/>
              <a:cxnLst/>
              <a:rect l="l" t="t" r="r" b="b"/>
              <a:pathLst>
                <a:path w="212" h="292" extrusionOk="0">
                  <a:moveTo>
                    <a:pt x="52" y="0"/>
                  </a:moveTo>
                  <a:cubicBezTo>
                    <a:pt x="45" y="0"/>
                    <a:pt x="39" y="2"/>
                    <a:pt x="32" y="5"/>
                  </a:cubicBezTo>
                  <a:cubicBezTo>
                    <a:pt x="0" y="15"/>
                    <a:pt x="11" y="100"/>
                    <a:pt x="42" y="174"/>
                  </a:cubicBezTo>
                  <a:cubicBezTo>
                    <a:pt x="80" y="250"/>
                    <a:pt x="127" y="292"/>
                    <a:pt x="167" y="292"/>
                  </a:cubicBezTo>
                  <a:cubicBezTo>
                    <a:pt x="171" y="292"/>
                    <a:pt x="176" y="291"/>
                    <a:pt x="180" y="290"/>
                  </a:cubicBezTo>
                  <a:cubicBezTo>
                    <a:pt x="212" y="269"/>
                    <a:pt x="212" y="195"/>
                    <a:pt x="169" y="111"/>
                  </a:cubicBezTo>
                  <a:cubicBezTo>
                    <a:pt x="134" y="47"/>
                    <a:pt x="90" y="0"/>
                    <a:pt x="52" y="0"/>
                  </a:cubicBezTo>
                  <a:close/>
                </a:path>
              </a:pathLst>
            </a:custGeom>
            <a:solidFill>
              <a:srgbClr val="3235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497;p36">
              <a:extLst>
                <a:ext uri="{FF2B5EF4-FFF2-40B4-BE49-F238E27FC236}">
                  <a16:creationId xmlns:a16="http://schemas.microsoft.com/office/drawing/2014/main" id="{C9079117-D979-17E6-AE21-F9EF2505AFC1}"/>
                </a:ext>
              </a:extLst>
            </p:cNvPr>
            <p:cNvSpPr/>
            <p:nvPr/>
          </p:nvSpPr>
          <p:spPr>
            <a:xfrm>
              <a:off x="5192750" y="1962200"/>
              <a:ext cx="27300" cy="19250"/>
            </a:xfrm>
            <a:custGeom>
              <a:avLst/>
              <a:gdLst/>
              <a:ahLst/>
              <a:cxnLst/>
              <a:rect l="l" t="t" r="r" b="b"/>
              <a:pathLst>
                <a:path w="1092" h="770" extrusionOk="0">
                  <a:moveTo>
                    <a:pt x="869" y="1"/>
                  </a:moveTo>
                  <a:lnTo>
                    <a:pt x="1" y="594"/>
                  </a:lnTo>
                  <a:cubicBezTo>
                    <a:pt x="1" y="594"/>
                    <a:pt x="143" y="769"/>
                    <a:pt x="373" y="769"/>
                  </a:cubicBezTo>
                  <a:cubicBezTo>
                    <a:pt x="462" y="769"/>
                    <a:pt x="565" y="742"/>
                    <a:pt x="678" y="668"/>
                  </a:cubicBezTo>
                  <a:cubicBezTo>
                    <a:pt x="1091" y="393"/>
                    <a:pt x="869" y="1"/>
                    <a:pt x="869" y="1"/>
                  </a:cubicBez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498;p36">
              <a:extLst>
                <a:ext uri="{FF2B5EF4-FFF2-40B4-BE49-F238E27FC236}">
                  <a16:creationId xmlns:a16="http://schemas.microsoft.com/office/drawing/2014/main" id="{8BD1F233-1A88-71F6-E908-801438C56918}"/>
                </a:ext>
              </a:extLst>
            </p:cNvPr>
            <p:cNvSpPr/>
            <p:nvPr/>
          </p:nvSpPr>
          <p:spPr>
            <a:xfrm>
              <a:off x="5191450" y="1961425"/>
              <a:ext cx="3725" cy="8750"/>
            </a:xfrm>
            <a:custGeom>
              <a:avLst/>
              <a:gdLst/>
              <a:ahLst/>
              <a:cxnLst/>
              <a:rect l="l" t="t" r="r" b="b"/>
              <a:pathLst>
                <a:path w="149" h="350" extrusionOk="0">
                  <a:moveTo>
                    <a:pt x="0" y="0"/>
                  </a:moveTo>
                  <a:lnTo>
                    <a:pt x="0" y="22"/>
                  </a:lnTo>
                  <a:cubicBezTo>
                    <a:pt x="10" y="74"/>
                    <a:pt x="0" y="349"/>
                    <a:pt x="0" y="349"/>
                  </a:cubicBezTo>
                  <a:cubicBezTo>
                    <a:pt x="106" y="318"/>
                    <a:pt x="148" y="191"/>
                    <a:pt x="85" y="106"/>
                  </a:cubicBezTo>
                  <a:lnTo>
                    <a:pt x="0" y="0"/>
                  </a:lnTo>
                  <a:close/>
                </a:path>
              </a:pathLst>
            </a:custGeom>
            <a:solidFill>
              <a:srgbClr val="CE5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499;p36">
              <a:extLst>
                <a:ext uri="{FF2B5EF4-FFF2-40B4-BE49-F238E27FC236}">
                  <a16:creationId xmlns:a16="http://schemas.microsoft.com/office/drawing/2014/main" id="{A1779928-2639-B7FD-F237-1CA6D6B481BE}"/>
                </a:ext>
              </a:extLst>
            </p:cNvPr>
            <p:cNvSpPr/>
            <p:nvPr/>
          </p:nvSpPr>
          <p:spPr>
            <a:xfrm>
              <a:off x="5228825" y="1939975"/>
              <a:ext cx="6825" cy="14325"/>
            </a:xfrm>
            <a:custGeom>
              <a:avLst/>
              <a:gdLst/>
              <a:ahLst/>
              <a:cxnLst/>
              <a:rect l="l" t="t" r="r" b="b"/>
              <a:pathLst>
                <a:path w="273" h="573" extrusionOk="0">
                  <a:moveTo>
                    <a:pt x="180" y="0"/>
                  </a:moveTo>
                  <a:cubicBezTo>
                    <a:pt x="104" y="0"/>
                    <a:pt x="1" y="91"/>
                    <a:pt x="30" y="329"/>
                  </a:cubicBezTo>
                  <a:lnTo>
                    <a:pt x="103" y="572"/>
                  </a:lnTo>
                  <a:cubicBezTo>
                    <a:pt x="220" y="456"/>
                    <a:pt x="273" y="160"/>
                    <a:pt x="252" y="54"/>
                  </a:cubicBezTo>
                  <a:cubicBezTo>
                    <a:pt x="245" y="20"/>
                    <a:pt x="215" y="0"/>
                    <a:pt x="180" y="0"/>
                  </a:cubicBezTo>
                  <a:close/>
                </a:path>
              </a:pathLst>
            </a:custGeom>
            <a:solidFill>
              <a:srgbClr val="CE5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500;p36">
              <a:extLst>
                <a:ext uri="{FF2B5EF4-FFF2-40B4-BE49-F238E27FC236}">
                  <a16:creationId xmlns:a16="http://schemas.microsoft.com/office/drawing/2014/main" id="{158DBC53-4C69-BA7E-8AA3-1489AFD26654}"/>
                </a:ext>
              </a:extLst>
            </p:cNvPr>
            <p:cNvSpPr/>
            <p:nvPr/>
          </p:nvSpPr>
          <p:spPr>
            <a:xfrm>
              <a:off x="5164450" y="2145650"/>
              <a:ext cx="44200" cy="34100"/>
            </a:xfrm>
            <a:custGeom>
              <a:avLst/>
              <a:gdLst/>
              <a:ahLst/>
              <a:cxnLst/>
              <a:rect l="l" t="t" r="r" b="b"/>
              <a:pathLst>
                <a:path w="1768" h="1364" extrusionOk="0">
                  <a:moveTo>
                    <a:pt x="1323" y="0"/>
                  </a:moveTo>
                  <a:cubicBezTo>
                    <a:pt x="1261" y="34"/>
                    <a:pt x="1205" y="44"/>
                    <a:pt x="1153" y="44"/>
                  </a:cubicBezTo>
                  <a:cubicBezTo>
                    <a:pt x="1108" y="44"/>
                    <a:pt x="1066" y="36"/>
                    <a:pt x="1027" y="31"/>
                  </a:cubicBezTo>
                  <a:cubicBezTo>
                    <a:pt x="985" y="21"/>
                    <a:pt x="943" y="13"/>
                    <a:pt x="898" y="13"/>
                  </a:cubicBezTo>
                  <a:cubicBezTo>
                    <a:pt x="853" y="13"/>
                    <a:pt x="805" y="21"/>
                    <a:pt x="751" y="42"/>
                  </a:cubicBezTo>
                  <a:cubicBezTo>
                    <a:pt x="540" y="137"/>
                    <a:pt x="318" y="497"/>
                    <a:pt x="180" y="529"/>
                  </a:cubicBezTo>
                  <a:cubicBezTo>
                    <a:pt x="98" y="550"/>
                    <a:pt x="157" y="659"/>
                    <a:pt x="322" y="659"/>
                  </a:cubicBezTo>
                  <a:cubicBezTo>
                    <a:pt x="411" y="659"/>
                    <a:pt x="532" y="626"/>
                    <a:pt x="678" y="529"/>
                  </a:cubicBezTo>
                  <a:lnTo>
                    <a:pt x="678" y="529"/>
                  </a:lnTo>
                  <a:cubicBezTo>
                    <a:pt x="678" y="530"/>
                    <a:pt x="159" y="1016"/>
                    <a:pt x="64" y="1165"/>
                  </a:cubicBezTo>
                  <a:cubicBezTo>
                    <a:pt x="0" y="1269"/>
                    <a:pt x="104" y="1328"/>
                    <a:pt x="228" y="1328"/>
                  </a:cubicBezTo>
                  <a:cubicBezTo>
                    <a:pt x="291" y="1328"/>
                    <a:pt x="359" y="1313"/>
                    <a:pt x="413" y="1281"/>
                  </a:cubicBezTo>
                  <a:cubicBezTo>
                    <a:pt x="441" y="1267"/>
                    <a:pt x="469" y="1261"/>
                    <a:pt x="497" y="1261"/>
                  </a:cubicBezTo>
                  <a:cubicBezTo>
                    <a:pt x="555" y="1261"/>
                    <a:pt x="614" y="1285"/>
                    <a:pt x="678" y="1313"/>
                  </a:cubicBezTo>
                  <a:cubicBezTo>
                    <a:pt x="748" y="1338"/>
                    <a:pt x="825" y="1364"/>
                    <a:pt x="913" y="1364"/>
                  </a:cubicBezTo>
                  <a:cubicBezTo>
                    <a:pt x="971" y="1364"/>
                    <a:pt x="1034" y="1353"/>
                    <a:pt x="1101" y="1323"/>
                  </a:cubicBezTo>
                  <a:cubicBezTo>
                    <a:pt x="1429" y="1186"/>
                    <a:pt x="1768" y="412"/>
                    <a:pt x="1768" y="412"/>
                  </a:cubicBezTo>
                  <a:lnTo>
                    <a:pt x="1768" y="0"/>
                  </a:lnTo>
                  <a:close/>
                </a:path>
              </a:pathLst>
            </a:custGeom>
            <a:solidFill>
              <a:srgbClr val="EB9A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501;p36">
              <a:extLst>
                <a:ext uri="{FF2B5EF4-FFF2-40B4-BE49-F238E27FC236}">
                  <a16:creationId xmlns:a16="http://schemas.microsoft.com/office/drawing/2014/main" id="{F8B75E1F-7AC5-98F2-542A-A3FAF76C563E}"/>
                </a:ext>
              </a:extLst>
            </p:cNvPr>
            <p:cNvSpPr/>
            <p:nvPr/>
          </p:nvSpPr>
          <p:spPr>
            <a:xfrm>
              <a:off x="5199100" y="2090300"/>
              <a:ext cx="100075" cy="70450"/>
            </a:xfrm>
            <a:custGeom>
              <a:avLst/>
              <a:gdLst/>
              <a:ahLst/>
              <a:cxnLst/>
              <a:rect l="l" t="t" r="r" b="b"/>
              <a:pathLst>
                <a:path w="4003" h="2818" extrusionOk="0">
                  <a:moveTo>
                    <a:pt x="3664" y="1"/>
                  </a:moveTo>
                  <a:lnTo>
                    <a:pt x="3145" y="234"/>
                  </a:lnTo>
                  <a:cubicBezTo>
                    <a:pt x="2256" y="678"/>
                    <a:pt x="1" y="2256"/>
                    <a:pt x="1" y="2256"/>
                  </a:cubicBezTo>
                  <a:lnTo>
                    <a:pt x="287" y="2817"/>
                  </a:lnTo>
                  <a:cubicBezTo>
                    <a:pt x="287" y="2817"/>
                    <a:pt x="3452" y="1558"/>
                    <a:pt x="3727" y="1123"/>
                  </a:cubicBezTo>
                  <a:cubicBezTo>
                    <a:pt x="4003" y="678"/>
                    <a:pt x="3664" y="1"/>
                    <a:pt x="3664" y="1"/>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502;p36">
              <a:extLst>
                <a:ext uri="{FF2B5EF4-FFF2-40B4-BE49-F238E27FC236}">
                  <a16:creationId xmlns:a16="http://schemas.microsoft.com/office/drawing/2014/main" id="{B33A75C1-70B0-4091-F3C0-48B96946A50D}"/>
                </a:ext>
              </a:extLst>
            </p:cNvPr>
            <p:cNvSpPr/>
            <p:nvPr/>
          </p:nvSpPr>
          <p:spPr>
            <a:xfrm>
              <a:off x="5210225" y="2049175"/>
              <a:ext cx="19600" cy="28450"/>
            </a:xfrm>
            <a:custGeom>
              <a:avLst/>
              <a:gdLst/>
              <a:ahLst/>
              <a:cxnLst/>
              <a:rect l="l" t="t" r="r" b="b"/>
              <a:pathLst>
                <a:path w="784" h="1138" extrusionOk="0">
                  <a:moveTo>
                    <a:pt x="710" y="69"/>
                  </a:moveTo>
                  <a:lnTo>
                    <a:pt x="710" y="1011"/>
                  </a:lnTo>
                  <a:lnTo>
                    <a:pt x="212" y="1064"/>
                  </a:lnTo>
                  <a:lnTo>
                    <a:pt x="64" y="143"/>
                  </a:lnTo>
                  <a:lnTo>
                    <a:pt x="710" y="69"/>
                  </a:lnTo>
                  <a:close/>
                  <a:moveTo>
                    <a:pt x="732" y="1"/>
                  </a:moveTo>
                  <a:cubicBezTo>
                    <a:pt x="728" y="1"/>
                    <a:pt x="724" y="2"/>
                    <a:pt x="720" y="5"/>
                  </a:cubicBezTo>
                  <a:lnTo>
                    <a:pt x="43" y="79"/>
                  </a:lnTo>
                  <a:cubicBezTo>
                    <a:pt x="33" y="79"/>
                    <a:pt x="22" y="90"/>
                    <a:pt x="11" y="100"/>
                  </a:cubicBezTo>
                  <a:cubicBezTo>
                    <a:pt x="0" y="111"/>
                    <a:pt x="0" y="121"/>
                    <a:pt x="0" y="143"/>
                  </a:cubicBezTo>
                  <a:lnTo>
                    <a:pt x="149" y="1085"/>
                  </a:lnTo>
                  <a:cubicBezTo>
                    <a:pt x="149" y="1117"/>
                    <a:pt x="181" y="1138"/>
                    <a:pt x="202" y="1138"/>
                  </a:cubicBezTo>
                  <a:lnTo>
                    <a:pt x="212" y="1138"/>
                  </a:lnTo>
                  <a:lnTo>
                    <a:pt x="731" y="1074"/>
                  </a:lnTo>
                  <a:cubicBezTo>
                    <a:pt x="763" y="1074"/>
                    <a:pt x="784" y="1053"/>
                    <a:pt x="784" y="1022"/>
                  </a:cubicBezTo>
                  <a:lnTo>
                    <a:pt x="784" y="58"/>
                  </a:lnTo>
                  <a:cubicBezTo>
                    <a:pt x="784" y="37"/>
                    <a:pt x="774" y="27"/>
                    <a:pt x="763" y="16"/>
                  </a:cubicBezTo>
                  <a:cubicBezTo>
                    <a:pt x="755" y="8"/>
                    <a:pt x="743" y="1"/>
                    <a:pt x="732" y="1"/>
                  </a:cubicBezTo>
                  <a:close/>
                </a:path>
              </a:pathLst>
            </a:custGeom>
            <a:solidFill>
              <a:srgbClr val="EF8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503;p36">
              <a:extLst>
                <a:ext uri="{FF2B5EF4-FFF2-40B4-BE49-F238E27FC236}">
                  <a16:creationId xmlns:a16="http://schemas.microsoft.com/office/drawing/2014/main" id="{75CD035F-A63E-F891-12EB-2500E07724B8}"/>
                </a:ext>
              </a:extLst>
            </p:cNvPr>
            <p:cNvSpPr/>
            <p:nvPr/>
          </p:nvSpPr>
          <p:spPr>
            <a:xfrm>
              <a:off x="5219250" y="2216300"/>
              <a:ext cx="37575" cy="117300"/>
            </a:xfrm>
            <a:custGeom>
              <a:avLst/>
              <a:gdLst/>
              <a:ahLst/>
              <a:cxnLst/>
              <a:rect l="l" t="t" r="r" b="b"/>
              <a:pathLst>
                <a:path w="1503" h="4692" extrusionOk="0">
                  <a:moveTo>
                    <a:pt x="963" y="0"/>
                  </a:moveTo>
                  <a:cubicBezTo>
                    <a:pt x="963" y="0"/>
                    <a:pt x="857" y="2785"/>
                    <a:pt x="370" y="3823"/>
                  </a:cubicBezTo>
                  <a:cubicBezTo>
                    <a:pt x="1" y="4592"/>
                    <a:pt x="34" y="4692"/>
                    <a:pt x="75" y="4692"/>
                  </a:cubicBezTo>
                  <a:cubicBezTo>
                    <a:pt x="90" y="4692"/>
                    <a:pt x="105" y="4680"/>
                    <a:pt x="105" y="4680"/>
                  </a:cubicBezTo>
                  <a:cubicBezTo>
                    <a:pt x="105" y="4680"/>
                    <a:pt x="1027" y="2955"/>
                    <a:pt x="1503" y="1621"/>
                  </a:cubicBezTo>
                  <a:lnTo>
                    <a:pt x="963" y="0"/>
                  </a:lnTo>
                  <a:close/>
                </a:path>
              </a:pathLst>
            </a:custGeom>
            <a:solidFill>
              <a:srgbClr val="658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504;p36">
              <a:extLst>
                <a:ext uri="{FF2B5EF4-FFF2-40B4-BE49-F238E27FC236}">
                  <a16:creationId xmlns:a16="http://schemas.microsoft.com/office/drawing/2014/main" id="{C99A4C5B-A45D-AA02-900D-A0E7DE791646}"/>
                </a:ext>
              </a:extLst>
            </p:cNvPr>
            <p:cNvSpPr/>
            <p:nvPr/>
          </p:nvSpPr>
          <p:spPr>
            <a:xfrm>
              <a:off x="5204400" y="2311850"/>
              <a:ext cx="27825" cy="107200"/>
            </a:xfrm>
            <a:custGeom>
              <a:avLst/>
              <a:gdLst/>
              <a:ahLst/>
              <a:cxnLst/>
              <a:rect l="l" t="t" r="r" b="b"/>
              <a:pathLst>
                <a:path w="1113" h="4288" extrusionOk="0">
                  <a:moveTo>
                    <a:pt x="964" y="1"/>
                  </a:moveTo>
                  <a:lnTo>
                    <a:pt x="699" y="858"/>
                  </a:lnTo>
                  <a:cubicBezTo>
                    <a:pt x="699" y="858"/>
                    <a:pt x="233" y="3420"/>
                    <a:pt x="0" y="4288"/>
                  </a:cubicBezTo>
                  <a:cubicBezTo>
                    <a:pt x="0" y="4288"/>
                    <a:pt x="847" y="2340"/>
                    <a:pt x="974" y="1429"/>
                  </a:cubicBezTo>
                  <a:cubicBezTo>
                    <a:pt x="1112" y="519"/>
                    <a:pt x="964" y="1"/>
                    <a:pt x="964" y="1"/>
                  </a:cubicBezTo>
                  <a:close/>
                </a:path>
              </a:pathLst>
            </a:custGeom>
            <a:solidFill>
              <a:srgbClr val="658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505;p36">
              <a:extLst>
                <a:ext uri="{FF2B5EF4-FFF2-40B4-BE49-F238E27FC236}">
                  <a16:creationId xmlns:a16="http://schemas.microsoft.com/office/drawing/2014/main" id="{D1A326DF-6BCC-A5FA-9A81-283FA978D00D}"/>
                </a:ext>
              </a:extLst>
            </p:cNvPr>
            <p:cNvSpPr/>
            <p:nvPr/>
          </p:nvSpPr>
          <p:spPr>
            <a:xfrm>
              <a:off x="5231400" y="2159925"/>
              <a:ext cx="13000" cy="58800"/>
            </a:xfrm>
            <a:custGeom>
              <a:avLst/>
              <a:gdLst/>
              <a:ahLst/>
              <a:cxnLst/>
              <a:rect l="l" t="t" r="r" b="b"/>
              <a:pathLst>
                <a:path w="520" h="2352" extrusionOk="0">
                  <a:moveTo>
                    <a:pt x="75" y="74"/>
                  </a:moveTo>
                  <a:lnTo>
                    <a:pt x="445" y="96"/>
                  </a:lnTo>
                  <a:lnTo>
                    <a:pt x="445" y="2149"/>
                  </a:lnTo>
                  <a:lnTo>
                    <a:pt x="75" y="1673"/>
                  </a:lnTo>
                  <a:lnTo>
                    <a:pt x="75" y="74"/>
                  </a:lnTo>
                  <a:close/>
                  <a:moveTo>
                    <a:pt x="0" y="1"/>
                  </a:moveTo>
                  <a:lnTo>
                    <a:pt x="0" y="1695"/>
                  </a:lnTo>
                  <a:lnTo>
                    <a:pt x="519" y="2351"/>
                  </a:lnTo>
                  <a:lnTo>
                    <a:pt x="519" y="32"/>
                  </a:lnTo>
                  <a:lnTo>
                    <a:pt x="0" y="1"/>
                  </a:lnTo>
                  <a:close/>
                </a:path>
              </a:pathLst>
            </a:custGeom>
            <a:solidFill>
              <a:srgbClr val="628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506;p36">
              <a:extLst>
                <a:ext uri="{FF2B5EF4-FFF2-40B4-BE49-F238E27FC236}">
                  <a16:creationId xmlns:a16="http://schemas.microsoft.com/office/drawing/2014/main" id="{C803BF2D-5BCA-3B46-F541-FF5D80254777}"/>
                </a:ext>
              </a:extLst>
            </p:cNvPr>
            <p:cNvSpPr/>
            <p:nvPr/>
          </p:nvSpPr>
          <p:spPr>
            <a:xfrm>
              <a:off x="5204400" y="2324550"/>
              <a:ext cx="20150" cy="15650"/>
            </a:xfrm>
            <a:custGeom>
              <a:avLst/>
              <a:gdLst/>
              <a:ahLst/>
              <a:cxnLst/>
              <a:rect l="l" t="t" r="r" b="b"/>
              <a:pathLst>
                <a:path w="806" h="626" extrusionOk="0">
                  <a:moveTo>
                    <a:pt x="805" y="1"/>
                  </a:moveTo>
                  <a:cubicBezTo>
                    <a:pt x="805" y="1"/>
                    <a:pt x="699" y="350"/>
                    <a:pt x="0" y="477"/>
                  </a:cubicBezTo>
                  <a:lnTo>
                    <a:pt x="805" y="625"/>
                  </a:lnTo>
                  <a:lnTo>
                    <a:pt x="805" y="1"/>
                  </a:lnTo>
                  <a:close/>
                </a:path>
              </a:pathLst>
            </a:custGeom>
            <a:solidFill>
              <a:srgbClr val="658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507;p36">
              <a:extLst>
                <a:ext uri="{FF2B5EF4-FFF2-40B4-BE49-F238E27FC236}">
                  <a16:creationId xmlns:a16="http://schemas.microsoft.com/office/drawing/2014/main" id="{A3BBCE0E-3095-D622-161B-02501E34884B}"/>
                </a:ext>
              </a:extLst>
            </p:cNvPr>
            <p:cNvSpPr/>
            <p:nvPr/>
          </p:nvSpPr>
          <p:spPr>
            <a:xfrm>
              <a:off x="5289900" y="2324550"/>
              <a:ext cx="25150" cy="9275"/>
            </a:xfrm>
            <a:custGeom>
              <a:avLst/>
              <a:gdLst/>
              <a:ahLst/>
              <a:cxnLst/>
              <a:rect l="l" t="t" r="r" b="b"/>
              <a:pathLst>
                <a:path w="1006" h="371" extrusionOk="0">
                  <a:moveTo>
                    <a:pt x="1006" y="1"/>
                  </a:moveTo>
                  <a:lnTo>
                    <a:pt x="1006" y="1"/>
                  </a:lnTo>
                  <a:cubicBezTo>
                    <a:pt x="1006" y="1"/>
                    <a:pt x="967" y="33"/>
                    <a:pt x="901" y="79"/>
                  </a:cubicBezTo>
                  <a:lnTo>
                    <a:pt x="901" y="79"/>
                  </a:lnTo>
                  <a:cubicBezTo>
                    <a:pt x="971" y="40"/>
                    <a:pt x="1006" y="1"/>
                    <a:pt x="1006" y="1"/>
                  </a:cubicBezTo>
                  <a:close/>
                  <a:moveTo>
                    <a:pt x="0" y="1"/>
                  </a:moveTo>
                  <a:lnTo>
                    <a:pt x="170" y="371"/>
                  </a:lnTo>
                  <a:cubicBezTo>
                    <a:pt x="469" y="349"/>
                    <a:pt x="754" y="181"/>
                    <a:pt x="901" y="79"/>
                  </a:cubicBezTo>
                  <a:lnTo>
                    <a:pt x="901" y="79"/>
                  </a:lnTo>
                  <a:cubicBezTo>
                    <a:pt x="829" y="120"/>
                    <a:pt x="718" y="161"/>
                    <a:pt x="567" y="161"/>
                  </a:cubicBezTo>
                  <a:cubicBezTo>
                    <a:pt x="418" y="161"/>
                    <a:pt x="230" y="121"/>
                    <a:pt x="0" y="1"/>
                  </a:cubicBezTo>
                  <a:close/>
                </a:path>
              </a:pathLst>
            </a:custGeom>
            <a:solidFill>
              <a:srgbClr val="658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508;p36">
              <a:extLst>
                <a:ext uri="{FF2B5EF4-FFF2-40B4-BE49-F238E27FC236}">
                  <a16:creationId xmlns:a16="http://schemas.microsoft.com/office/drawing/2014/main" id="{F3AF67F9-ECA3-F8F5-BFFE-AA5DF87B1897}"/>
                </a:ext>
              </a:extLst>
            </p:cNvPr>
            <p:cNvSpPr/>
            <p:nvPr/>
          </p:nvSpPr>
          <p:spPr>
            <a:xfrm>
              <a:off x="5206250" y="2161525"/>
              <a:ext cx="2150" cy="8750"/>
            </a:xfrm>
            <a:custGeom>
              <a:avLst/>
              <a:gdLst/>
              <a:ahLst/>
              <a:cxnLst/>
              <a:rect l="l" t="t" r="r" b="b"/>
              <a:pathLst>
                <a:path w="86" h="350" extrusionOk="0">
                  <a:moveTo>
                    <a:pt x="1" y="0"/>
                  </a:moveTo>
                  <a:lnTo>
                    <a:pt x="1" y="349"/>
                  </a:lnTo>
                  <a:lnTo>
                    <a:pt x="11" y="349"/>
                  </a:lnTo>
                  <a:cubicBezTo>
                    <a:pt x="32" y="233"/>
                    <a:pt x="53" y="116"/>
                    <a:pt x="86" y="0"/>
                  </a:cubicBezTo>
                  <a:close/>
                </a:path>
              </a:pathLst>
            </a:custGeom>
            <a:solidFill>
              <a:srgbClr val="95AA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509;p36">
              <a:extLst>
                <a:ext uri="{FF2B5EF4-FFF2-40B4-BE49-F238E27FC236}">
                  <a16:creationId xmlns:a16="http://schemas.microsoft.com/office/drawing/2014/main" id="{B4A02176-10BF-B249-7896-53708F603C3F}"/>
                </a:ext>
              </a:extLst>
            </p:cNvPr>
            <p:cNvSpPr/>
            <p:nvPr/>
          </p:nvSpPr>
          <p:spPr>
            <a:xfrm>
              <a:off x="5206525" y="2161525"/>
              <a:ext cx="24900" cy="8750"/>
            </a:xfrm>
            <a:custGeom>
              <a:avLst/>
              <a:gdLst/>
              <a:ahLst/>
              <a:cxnLst/>
              <a:rect l="l" t="t" r="r" b="b"/>
              <a:pathLst>
                <a:path w="996" h="350" extrusionOk="0">
                  <a:moveTo>
                    <a:pt x="75" y="0"/>
                  </a:moveTo>
                  <a:cubicBezTo>
                    <a:pt x="42" y="116"/>
                    <a:pt x="21" y="233"/>
                    <a:pt x="0" y="349"/>
                  </a:cubicBezTo>
                  <a:lnTo>
                    <a:pt x="995" y="349"/>
                  </a:lnTo>
                  <a:lnTo>
                    <a:pt x="995" y="0"/>
                  </a:lnTo>
                  <a:close/>
                </a:path>
              </a:pathLst>
            </a:custGeom>
            <a:solidFill>
              <a:srgbClr val="6E8C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510;p36">
              <a:extLst>
                <a:ext uri="{FF2B5EF4-FFF2-40B4-BE49-F238E27FC236}">
                  <a16:creationId xmlns:a16="http://schemas.microsoft.com/office/drawing/2014/main" id="{550427DE-BB2D-4BED-3411-C4E5F6775F65}"/>
                </a:ext>
              </a:extLst>
            </p:cNvPr>
            <p:cNvSpPr/>
            <p:nvPr/>
          </p:nvSpPr>
          <p:spPr>
            <a:xfrm>
              <a:off x="5206250" y="2160725"/>
              <a:ext cx="300" cy="825"/>
            </a:xfrm>
            <a:custGeom>
              <a:avLst/>
              <a:gdLst/>
              <a:ahLst/>
              <a:cxnLst/>
              <a:rect l="l" t="t" r="r" b="b"/>
              <a:pathLst>
                <a:path w="12" h="33" extrusionOk="0">
                  <a:moveTo>
                    <a:pt x="1" y="0"/>
                  </a:moveTo>
                  <a:lnTo>
                    <a:pt x="1" y="11"/>
                  </a:lnTo>
                  <a:lnTo>
                    <a:pt x="1" y="32"/>
                  </a:lnTo>
                  <a:lnTo>
                    <a:pt x="11" y="32"/>
                  </a:lnTo>
                  <a:lnTo>
                    <a:pt x="11" y="0"/>
                  </a:lnTo>
                  <a:close/>
                </a:path>
              </a:pathLst>
            </a:custGeom>
            <a:solidFill>
              <a:srgbClr val="8881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511;p36">
              <a:extLst>
                <a:ext uri="{FF2B5EF4-FFF2-40B4-BE49-F238E27FC236}">
                  <a16:creationId xmlns:a16="http://schemas.microsoft.com/office/drawing/2014/main" id="{F150A154-6FD4-0F7A-326D-1E2505DEB7A9}"/>
                </a:ext>
              </a:extLst>
            </p:cNvPr>
            <p:cNvSpPr/>
            <p:nvPr/>
          </p:nvSpPr>
          <p:spPr>
            <a:xfrm>
              <a:off x="5206525" y="2160725"/>
              <a:ext cx="24900" cy="825"/>
            </a:xfrm>
            <a:custGeom>
              <a:avLst/>
              <a:gdLst/>
              <a:ahLst/>
              <a:cxnLst/>
              <a:rect l="l" t="t" r="r" b="b"/>
              <a:pathLst>
                <a:path w="996" h="33" extrusionOk="0">
                  <a:moveTo>
                    <a:pt x="0" y="0"/>
                  </a:moveTo>
                  <a:lnTo>
                    <a:pt x="0" y="32"/>
                  </a:lnTo>
                  <a:lnTo>
                    <a:pt x="995" y="32"/>
                  </a:lnTo>
                  <a:lnTo>
                    <a:pt x="995" y="11"/>
                  </a:lnTo>
                  <a:lnTo>
                    <a:pt x="0" y="0"/>
                  </a:lnTo>
                  <a:close/>
                </a:path>
              </a:pathLst>
            </a:custGeom>
            <a:solidFill>
              <a:srgbClr val="86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512;p36">
              <a:extLst>
                <a:ext uri="{FF2B5EF4-FFF2-40B4-BE49-F238E27FC236}">
                  <a16:creationId xmlns:a16="http://schemas.microsoft.com/office/drawing/2014/main" id="{0B013EB2-B38C-9B75-7721-C4CEFBE86F7C}"/>
                </a:ext>
              </a:extLst>
            </p:cNvPr>
            <p:cNvSpPr/>
            <p:nvPr/>
          </p:nvSpPr>
          <p:spPr>
            <a:xfrm>
              <a:off x="5206250" y="2160725"/>
              <a:ext cx="25" cy="300"/>
            </a:xfrm>
            <a:custGeom>
              <a:avLst/>
              <a:gdLst/>
              <a:ahLst/>
              <a:cxnLst/>
              <a:rect l="l" t="t" r="r" b="b"/>
              <a:pathLst>
                <a:path w="1" h="12" extrusionOk="0">
                  <a:moveTo>
                    <a:pt x="1" y="0"/>
                  </a:moveTo>
                  <a:lnTo>
                    <a:pt x="1" y="11"/>
                  </a:lnTo>
                  <a:lnTo>
                    <a:pt x="1" y="11"/>
                  </a:lnTo>
                  <a:lnTo>
                    <a:pt x="1" y="0"/>
                  </a:lnTo>
                  <a:lnTo>
                    <a:pt x="1" y="0"/>
                  </a:lnTo>
                  <a:close/>
                </a:path>
              </a:pathLst>
            </a:custGeom>
            <a:solidFill>
              <a:srgbClr val="8F8B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513;p36">
              <a:extLst>
                <a:ext uri="{FF2B5EF4-FFF2-40B4-BE49-F238E27FC236}">
                  <a16:creationId xmlns:a16="http://schemas.microsoft.com/office/drawing/2014/main" id="{991D7921-6CE1-E389-C33A-CA1577864068}"/>
                </a:ext>
              </a:extLst>
            </p:cNvPr>
            <p:cNvSpPr/>
            <p:nvPr/>
          </p:nvSpPr>
          <p:spPr>
            <a:xfrm>
              <a:off x="5312925" y="2161525"/>
              <a:ext cx="2125" cy="6375"/>
            </a:xfrm>
            <a:custGeom>
              <a:avLst/>
              <a:gdLst/>
              <a:ahLst/>
              <a:cxnLst/>
              <a:rect l="l" t="t" r="r" b="b"/>
              <a:pathLst>
                <a:path w="85" h="255" extrusionOk="0">
                  <a:moveTo>
                    <a:pt x="0" y="0"/>
                  </a:moveTo>
                  <a:cubicBezTo>
                    <a:pt x="21" y="64"/>
                    <a:pt x="42" y="148"/>
                    <a:pt x="64" y="254"/>
                  </a:cubicBezTo>
                  <a:cubicBezTo>
                    <a:pt x="75" y="243"/>
                    <a:pt x="75" y="243"/>
                    <a:pt x="85" y="243"/>
                  </a:cubicBezTo>
                  <a:lnTo>
                    <a:pt x="75" y="0"/>
                  </a:lnTo>
                  <a:close/>
                </a:path>
              </a:pathLst>
            </a:custGeom>
            <a:solidFill>
              <a:srgbClr val="95AA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514;p36">
              <a:extLst>
                <a:ext uri="{FF2B5EF4-FFF2-40B4-BE49-F238E27FC236}">
                  <a16:creationId xmlns:a16="http://schemas.microsoft.com/office/drawing/2014/main" id="{2409DC48-6EB1-7036-E5E6-1A4E2CCFA891}"/>
                </a:ext>
              </a:extLst>
            </p:cNvPr>
            <p:cNvSpPr/>
            <p:nvPr/>
          </p:nvSpPr>
          <p:spPr>
            <a:xfrm>
              <a:off x="5269775" y="2161525"/>
              <a:ext cx="44750" cy="7950"/>
            </a:xfrm>
            <a:custGeom>
              <a:avLst/>
              <a:gdLst/>
              <a:ahLst/>
              <a:cxnLst/>
              <a:rect l="l" t="t" r="r" b="b"/>
              <a:pathLst>
                <a:path w="1790" h="318" extrusionOk="0">
                  <a:moveTo>
                    <a:pt x="1" y="0"/>
                  </a:moveTo>
                  <a:cubicBezTo>
                    <a:pt x="96" y="116"/>
                    <a:pt x="180" y="222"/>
                    <a:pt x="244" y="318"/>
                  </a:cubicBezTo>
                  <a:cubicBezTo>
                    <a:pt x="805" y="297"/>
                    <a:pt x="1356" y="276"/>
                    <a:pt x="1790" y="254"/>
                  </a:cubicBezTo>
                  <a:cubicBezTo>
                    <a:pt x="1768" y="148"/>
                    <a:pt x="1747" y="64"/>
                    <a:pt x="1726" y="0"/>
                  </a:cubicBezTo>
                  <a:close/>
                </a:path>
              </a:pathLst>
            </a:custGeom>
            <a:solidFill>
              <a:srgbClr val="6E8C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515;p36">
              <a:extLst>
                <a:ext uri="{FF2B5EF4-FFF2-40B4-BE49-F238E27FC236}">
                  <a16:creationId xmlns:a16="http://schemas.microsoft.com/office/drawing/2014/main" id="{77F3C241-C0A3-2F09-6307-6ED90078A28B}"/>
                </a:ext>
              </a:extLst>
            </p:cNvPr>
            <p:cNvSpPr/>
            <p:nvPr/>
          </p:nvSpPr>
          <p:spPr>
            <a:xfrm>
              <a:off x="5244375" y="2161525"/>
              <a:ext cx="31500" cy="8500"/>
            </a:xfrm>
            <a:custGeom>
              <a:avLst/>
              <a:gdLst/>
              <a:ahLst/>
              <a:cxnLst/>
              <a:rect l="l" t="t" r="r" b="b"/>
              <a:pathLst>
                <a:path w="1260" h="340" extrusionOk="0">
                  <a:moveTo>
                    <a:pt x="0" y="0"/>
                  </a:moveTo>
                  <a:lnTo>
                    <a:pt x="0" y="339"/>
                  </a:lnTo>
                  <a:cubicBezTo>
                    <a:pt x="392" y="339"/>
                    <a:pt x="826" y="328"/>
                    <a:pt x="1260" y="318"/>
                  </a:cubicBezTo>
                  <a:cubicBezTo>
                    <a:pt x="1196" y="222"/>
                    <a:pt x="1112" y="116"/>
                    <a:pt x="1017" y="0"/>
                  </a:cubicBezTo>
                  <a:close/>
                </a:path>
              </a:pathLst>
            </a:custGeom>
            <a:solidFill>
              <a:srgbClr val="6E8C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516;p36">
              <a:extLst>
                <a:ext uri="{FF2B5EF4-FFF2-40B4-BE49-F238E27FC236}">
                  <a16:creationId xmlns:a16="http://schemas.microsoft.com/office/drawing/2014/main" id="{6D8B2ABE-C1A1-1044-1D06-8C9F7584991E}"/>
                </a:ext>
              </a:extLst>
            </p:cNvPr>
            <p:cNvSpPr/>
            <p:nvPr/>
          </p:nvSpPr>
          <p:spPr>
            <a:xfrm>
              <a:off x="5244375" y="2161000"/>
              <a:ext cx="70425" cy="550"/>
            </a:xfrm>
            <a:custGeom>
              <a:avLst/>
              <a:gdLst/>
              <a:ahLst/>
              <a:cxnLst/>
              <a:rect l="l" t="t" r="r" b="b"/>
              <a:pathLst>
                <a:path w="2817" h="22" extrusionOk="0">
                  <a:moveTo>
                    <a:pt x="0" y="0"/>
                  </a:moveTo>
                  <a:lnTo>
                    <a:pt x="0" y="21"/>
                  </a:lnTo>
                  <a:lnTo>
                    <a:pt x="2817" y="21"/>
                  </a:lnTo>
                  <a:lnTo>
                    <a:pt x="0" y="0"/>
                  </a:lnTo>
                  <a:close/>
                </a:path>
              </a:pathLst>
            </a:custGeom>
            <a:solidFill>
              <a:srgbClr val="86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517;p36">
              <a:extLst>
                <a:ext uri="{FF2B5EF4-FFF2-40B4-BE49-F238E27FC236}">
                  <a16:creationId xmlns:a16="http://schemas.microsoft.com/office/drawing/2014/main" id="{8870AD61-97E9-0DB3-BDA4-FBBBDD74B625}"/>
                </a:ext>
              </a:extLst>
            </p:cNvPr>
            <p:cNvSpPr/>
            <p:nvPr/>
          </p:nvSpPr>
          <p:spPr>
            <a:xfrm>
              <a:off x="5233250" y="2161775"/>
              <a:ext cx="9275" cy="8500"/>
            </a:xfrm>
            <a:custGeom>
              <a:avLst/>
              <a:gdLst/>
              <a:ahLst/>
              <a:cxnLst/>
              <a:rect l="l" t="t" r="r" b="b"/>
              <a:pathLst>
                <a:path w="371" h="340" extrusionOk="0">
                  <a:moveTo>
                    <a:pt x="1" y="0"/>
                  </a:moveTo>
                  <a:lnTo>
                    <a:pt x="1" y="339"/>
                  </a:lnTo>
                  <a:cubicBezTo>
                    <a:pt x="117" y="339"/>
                    <a:pt x="244" y="329"/>
                    <a:pt x="371" y="329"/>
                  </a:cubicBezTo>
                  <a:lnTo>
                    <a:pt x="371" y="22"/>
                  </a:lnTo>
                  <a:lnTo>
                    <a:pt x="1" y="0"/>
                  </a:lnTo>
                  <a:close/>
                </a:path>
              </a:pathLst>
            </a:custGeom>
            <a:solidFill>
              <a:srgbClr val="6E8C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518;p36">
              <a:extLst>
                <a:ext uri="{FF2B5EF4-FFF2-40B4-BE49-F238E27FC236}">
                  <a16:creationId xmlns:a16="http://schemas.microsoft.com/office/drawing/2014/main" id="{FCFC2850-24FB-11B3-1277-4BE4E37BB0D7}"/>
                </a:ext>
              </a:extLst>
            </p:cNvPr>
            <p:cNvSpPr/>
            <p:nvPr/>
          </p:nvSpPr>
          <p:spPr>
            <a:xfrm>
              <a:off x="5231400" y="2161000"/>
              <a:ext cx="13000" cy="9275"/>
            </a:xfrm>
            <a:custGeom>
              <a:avLst/>
              <a:gdLst/>
              <a:ahLst/>
              <a:cxnLst/>
              <a:rect l="l" t="t" r="r" b="b"/>
              <a:pathLst>
                <a:path w="520" h="371" extrusionOk="0">
                  <a:moveTo>
                    <a:pt x="0" y="0"/>
                  </a:moveTo>
                  <a:lnTo>
                    <a:pt x="0" y="21"/>
                  </a:lnTo>
                  <a:lnTo>
                    <a:pt x="0" y="370"/>
                  </a:lnTo>
                  <a:lnTo>
                    <a:pt x="75" y="370"/>
                  </a:lnTo>
                  <a:lnTo>
                    <a:pt x="75" y="31"/>
                  </a:lnTo>
                  <a:lnTo>
                    <a:pt x="445" y="53"/>
                  </a:lnTo>
                  <a:lnTo>
                    <a:pt x="445" y="360"/>
                  </a:lnTo>
                  <a:lnTo>
                    <a:pt x="519" y="360"/>
                  </a:lnTo>
                  <a:lnTo>
                    <a:pt x="519" y="21"/>
                  </a:lnTo>
                  <a:lnTo>
                    <a:pt x="519" y="0"/>
                  </a:lnTo>
                  <a:close/>
                </a:path>
              </a:pathLst>
            </a:custGeom>
            <a:solidFill>
              <a:srgbClr val="6483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519;p36">
              <a:extLst>
                <a:ext uri="{FF2B5EF4-FFF2-40B4-BE49-F238E27FC236}">
                  <a16:creationId xmlns:a16="http://schemas.microsoft.com/office/drawing/2014/main" id="{2F3FDCFB-B8BC-868B-AC37-B83ECDA64FF8}"/>
                </a:ext>
              </a:extLst>
            </p:cNvPr>
            <p:cNvSpPr/>
            <p:nvPr/>
          </p:nvSpPr>
          <p:spPr>
            <a:xfrm>
              <a:off x="5328550" y="2448700"/>
              <a:ext cx="25675" cy="16700"/>
            </a:xfrm>
            <a:custGeom>
              <a:avLst/>
              <a:gdLst/>
              <a:ahLst/>
              <a:cxnLst/>
              <a:rect l="l" t="t" r="r" b="b"/>
              <a:pathLst>
                <a:path w="1027" h="668" extrusionOk="0">
                  <a:moveTo>
                    <a:pt x="424" y="1"/>
                  </a:moveTo>
                  <a:cubicBezTo>
                    <a:pt x="304" y="1"/>
                    <a:pt x="212" y="11"/>
                    <a:pt x="212" y="11"/>
                  </a:cubicBezTo>
                  <a:lnTo>
                    <a:pt x="0" y="477"/>
                  </a:lnTo>
                  <a:cubicBezTo>
                    <a:pt x="0" y="477"/>
                    <a:pt x="113" y="441"/>
                    <a:pt x="259" y="441"/>
                  </a:cubicBezTo>
                  <a:cubicBezTo>
                    <a:pt x="307" y="441"/>
                    <a:pt x="360" y="445"/>
                    <a:pt x="413" y="455"/>
                  </a:cubicBezTo>
                  <a:cubicBezTo>
                    <a:pt x="635" y="498"/>
                    <a:pt x="784" y="667"/>
                    <a:pt x="784" y="667"/>
                  </a:cubicBezTo>
                  <a:lnTo>
                    <a:pt x="974" y="635"/>
                  </a:lnTo>
                  <a:cubicBezTo>
                    <a:pt x="974" y="635"/>
                    <a:pt x="1027" y="360"/>
                    <a:pt x="974" y="84"/>
                  </a:cubicBezTo>
                  <a:lnTo>
                    <a:pt x="921" y="95"/>
                  </a:lnTo>
                  <a:lnTo>
                    <a:pt x="911" y="180"/>
                  </a:lnTo>
                  <a:lnTo>
                    <a:pt x="878" y="95"/>
                  </a:lnTo>
                  <a:cubicBezTo>
                    <a:pt x="777" y="18"/>
                    <a:pt x="578" y="1"/>
                    <a:pt x="424" y="1"/>
                  </a:cubicBezTo>
                  <a:close/>
                </a:path>
              </a:pathLst>
            </a:custGeom>
            <a:solidFill>
              <a:srgbClr val="FCF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520;p36">
              <a:extLst>
                <a:ext uri="{FF2B5EF4-FFF2-40B4-BE49-F238E27FC236}">
                  <a16:creationId xmlns:a16="http://schemas.microsoft.com/office/drawing/2014/main" id="{9468FD79-5806-11DF-DAA2-45B6CDCC9E78}"/>
                </a:ext>
              </a:extLst>
            </p:cNvPr>
            <p:cNvSpPr/>
            <p:nvPr/>
          </p:nvSpPr>
          <p:spPr>
            <a:xfrm>
              <a:off x="5331450" y="2452650"/>
              <a:ext cx="22775" cy="14575"/>
            </a:xfrm>
            <a:custGeom>
              <a:avLst/>
              <a:gdLst/>
              <a:ahLst/>
              <a:cxnLst/>
              <a:rect l="l" t="t" r="r" b="b"/>
              <a:pathLst>
                <a:path w="911" h="583" extrusionOk="0">
                  <a:moveTo>
                    <a:pt x="868" y="1"/>
                  </a:moveTo>
                  <a:cubicBezTo>
                    <a:pt x="877" y="272"/>
                    <a:pt x="806" y="435"/>
                    <a:pt x="722" y="435"/>
                  </a:cubicBezTo>
                  <a:cubicBezTo>
                    <a:pt x="704" y="435"/>
                    <a:pt x="686" y="428"/>
                    <a:pt x="668" y="413"/>
                  </a:cubicBezTo>
                  <a:cubicBezTo>
                    <a:pt x="576" y="340"/>
                    <a:pt x="349" y="259"/>
                    <a:pt x="201" y="259"/>
                  </a:cubicBezTo>
                  <a:cubicBezTo>
                    <a:pt x="178" y="259"/>
                    <a:pt x="157" y="261"/>
                    <a:pt x="138" y="265"/>
                  </a:cubicBezTo>
                  <a:cubicBezTo>
                    <a:pt x="0" y="297"/>
                    <a:pt x="604" y="583"/>
                    <a:pt x="604" y="583"/>
                  </a:cubicBezTo>
                  <a:lnTo>
                    <a:pt x="858" y="477"/>
                  </a:lnTo>
                  <a:cubicBezTo>
                    <a:pt x="858" y="477"/>
                    <a:pt x="911" y="297"/>
                    <a:pt x="868" y="1"/>
                  </a:cubicBezTo>
                  <a:close/>
                </a:path>
              </a:pathLst>
            </a:custGeom>
            <a:solidFill>
              <a:srgbClr val="F2F4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521;p36">
              <a:extLst>
                <a:ext uri="{FF2B5EF4-FFF2-40B4-BE49-F238E27FC236}">
                  <a16:creationId xmlns:a16="http://schemas.microsoft.com/office/drawing/2014/main" id="{094D7229-7A78-7F01-9FEA-035315CF907C}"/>
                </a:ext>
              </a:extLst>
            </p:cNvPr>
            <p:cNvSpPr/>
            <p:nvPr/>
          </p:nvSpPr>
          <p:spPr>
            <a:xfrm>
              <a:off x="5317425" y="2474675"/>
              <a:ext cx="39200" cy="3150"/>
            </a:xfrm>
            <a:custGeom>
              <a:avLst/>
              <a:gdLst/>
              <a:ahLst/>
              <a:cxnLst/>
              <a:rect l="l" t="t" r="r" b="b"/>
              <a:pathLst>
                <a:path w="1568" h="126" extrusionOk="0">
                  <a:moveTo>
                    <a:pt x="451" y="1"/>
                  </a:moveTo>
                  <a:cubicBezTo>
                    <a:pt x="234" y="1"/>
                    <a:pt x="67" y="5"/>
                    <a:pt x="53" y="19"/>
                  </a:cubicBezTo>
                  <a:cubicBezTo>
                    <a:pt x="1" y="62"/>
                    <a:pt x="11" y="125"/>
                    <a:pt x="11" y="125"/>
                  </a:cubicBezTo>
                  <a:lnTo>
                    <a:pt x="1546" y="115"/>
                  </a:lnTo>
                  <a:cubicBezTo>
                    <a:pt x="1546" y="115"/>
                    <a:pt x="1567" y="52"/>
                    <a:pt x="1514" y="19"/>
                  </a:cubicBezTo>
                  <a:cubicBezTo>
                    <a:pt x="1514" y="19"/>
                    <a:pt x="884" y="1"/>
                    <a:pt x="451" y="1"/>
                  </a:cubicBezTo>
                  <a:close/>
                </a:path>
              </a:pathLst>
            </a:custGeom>
            <a:solidFill>
              <a:srgbClr val="FCF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522;p36">
              <a:extLst>
                <a:ext uri="{FF2B5EF4-FFF2-40B4-BE49-F238E27FC236}">
                  <a16:creationId xmlns:a16="http://schemas.microsoft.com/office/drawing/2014/main" id="{F2164567-A898-A9CA-647D-6C537A2CC8B3}"/>
                </a:ext>
              </a:extLst>
            </p:cNvPr>
            <p:cNvSpPr/>
            <p:nvPr/>
          </p:nvSpPr>
          <p:spPr>
            <a:xfrm>
              <a:off x="5318750" y="2459250"/>
              <a:ext cx="36550" cy="15925"/>
            </a:xfrm>
            <a:custGeom>
              <a:avLst/>
              <a:gdLst/>
              <a:ahLst/>
              <a:cxnLst/>
              <a:rect l="l" t="t" r="r" b="b"/>
              <a:pathLst>
                <a:path w="1462" h="637" extrusionOk="0">
                  <a:moveTo>
                    <a:pt x="674" y="1"/>
                  </a:moveTo>
                  <a:cubicBezTo>
                    <a:pt x="397" y="1"/>
                    <a:pt x="92" y="119"/>
                    <a:pt x="0" y="636"/>
                  </a:cubicBezTo>
                  <a:lnTo>
                    <a:pt x="1461" y="636"/>
                  </a:lnTo>
                  <a:lnTo>
                    <a:pt x="1366" y="213"/>
                  </a:lnTo>
                  <a:lnTo>
                    <a:pt x="1176" y="245"/>
                  </a:lnTo>
                  <a:cubicBezTo>
                    <a:pt x="1176" y="245"/>
                    <a:pt x="995" y="12"/>
                    <a:pt x="710" y="1"/>
                  </a:cubicBezTo>
                  <a:cubicBezTo>
                    <a:pt x="698" y="1"/>
                    <a:pt x="686" y="1"/>
                    <a:pt x="674" y="1"/>
                  </a:cubicBezTo>
                  <a:close/>
                </a:path>
              </a:pathLst>
            </a:custGeom>
            <a:solidFill>
              <a:srgbClr val="9F51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523;p36">
              <a:extLst>
                <a:ext uri="{FF2B5EF4-FFF2-40B4-BE49-F238E27FC236}">
                  <a16:creationId xmlns:a16="http://schemas.microsoft.com/office/drawing/2014/main" id="{FDD23F08-2F7D-303A-8657-A6A53E37BF7A}"/>
                </a:ext>
              </a:extLst>
            </p:cNvPr>
            <p:cNvSpPr/>
            <p:nvPr/>
          </p:nvSpPr>
          <p:spPr>
            <a:xfrm>
              <a:off x="5324025" y="2464550"/>
              <a:ext cx="31550" cy="11150"/>
            </a:xfrm>
            <a:custGeom>
              <a:avLst/>
              <a:gdLst/>
              <a:ahLst/>
              <a:cxnLst/>
              <a:rect l="l" t="t" r="r" b="b"/>
              <a:pathLst>
                <a:path w="1262" h="446" extrusionOk="0">
                  <a:moveTo>
                    <a:pt x="1155" y="1"/>
                  </a:moveTo>
                  <a:lnTo>
                    <a:pt x="965" y="33"/>
                  </a:lnTo>
                  <a:lnTo>
                    <a:pt x="986" y="54"/>
                  </a:lnTo>
                  <a:cubicBezTo>
                    <a:pt x="1059" y="160"/>
                    <a:pt x="1007" y="308"/>
                    <a:pt x="890" y="351"/>
                  </a:cubicBezTo>
                  <a:cubicBezTo>
                    <a:pt x="774" y="403"/>
                    <a:pt x="626" y="403"/>
                    <a:pt x="499" y="414"/>
                  </a:cubicBezTo>
                  <a:cubicBezTo>
                    <a:pt x="287" y="414"/>
                    <a:pt x="1" y="424"/>
                    <a:pt x="1" y="424"/>
                  </a:cubicBezTo>
                  <a:lnTo>
                    <a:pt x="1017" y="446"/>
                  </a:lnTo>
                  <a:lnTo>
                    <a:pt x="1250" y="424"/>
                  </a:lnTo>
                  <a:cubicBezTo>
                    <a:pt x="1250" y="424"/>
                    <a:pt x="1261" y="181"/>
                    <a:pt x="1155" y="1"/>
                  </a:cubicBezTo>
                  <a:close/>
                </a:path>
              </a:pathLst>
            </a:custGeom>
            <a:solidFill>
              <a:srgbClr val="8241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524;p36">
              <a:extLst>
                <a:ext uri="{FF2B5EF4-FFF2-40B4-BE49-F238E27FC236}">
                  <a16:creationId xmlns:a16="http://schemas.microsoft.com/office/drawing/2014/main" id="{D2E5E4A7-965A-E49E-D7CD-20F2EBBA3A97}"/>
                </a:ext>
              </a:extLst>
            </p:cNvPr>
            <p:cNvSpPr/>
            <p:nvPr/>
          </p:nvSpPr>
          <p:spPr>
            <a:xfrm>
              <a:off x="5322725" y="2461125"/>
              <a:ext cx="12725" cy="8500"/>
            </a:xfrm>
            <a:custGeom>
              <a:avLst/>
              <a:gdLst/>
              <a:ahLst/>
              <a:cxnLst/>
              <a:rect l="l" t="t" r="r" b="b"/>
              <a:pathLst>
                <a:path w="509" h="340" extrusionOk="0">
                  <a:moveTo>
                    <a:pt x="360" y="1"/>
                  </a:moveTo>
                  <a:cubicBezTo>
                    <a:pt x="116" y="32"/>
                    <a:pt x="21" y="180"/>
                    <a:pt x="0" y="297"/>
                  </a:cubicBezTo>
                  <a:cubicBezTo>
                    <a:pt x="0" y="329"/>
                    <a:pt x="10" y="340"/>
                    <a:pt x="43" y="340"/>
                  </a:cubicBezTo>
                  <a:cubicBezTo>
                    <a:pt x="116" y="340"/>
                    <a:pt x="286" y="244"/>
                    <a:pt x="360" y="180"/>
                  </a:cubicBezTo>
                  <a:cubicBezTo>
                    <a:pt x="466" y="96"/>
                    <a:pt x="508" y="1"/>
                    <a:pt x="403" y="1"/>
                  </a:cubicBezTo>
                  <a:close/>
                </a:path>
              </a:pathLst>
            </a:custGeom>
            <a:solidFill>
              <a:srgbClr val="AE6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525;p36">
              <a:extLst>
                <a:ext uri="{FF2B5EF4-FFF2-40B4-BE49-F238E27FC236}">
                  <a16:creationId xmlns:a16="http://schemas.microsoft.com/office/drawing/2014/main" id="{875A98F1-CBD7-5DB2-4AAD-C0C22D01C8EA}"/>
                </a:ext>
              </a:extLst>
            </p:cNvPr>
            <p:cNvSpPr/>
            <p:nvPr/>
          </p:nvSpPr>
          <p:spPr>
            <a:xfrm>
              <a:off x="5122875" y="2179775"/>
              <a:ext cx="16175" cy="298325"/>
            </a:xfrm>
            <a:custGeom>
              <a:avLst/>
              <a:gdLst/>
              <a:ahLst/>
              <a:cxnLst/>
              <a:rect l="l" t="t" r="r" b="b"/>
              <a:pathLst>
                <a:path w="647" h="11933" extrusionOk="0">
                  <a:moveTo>
                    <a:pt x="170" y="0"/>
                  </a:moveTo>
                  <a:lnTo>
                    <a:pt x="1" y="11932"/>
                  </a:lnTo>
                  <a:lnTo>
                    <a:pt x="170" y="11932"/>
                  </a:lnTo>
                  <a:lnTo>
                    <a:pt x="647" y="0"/>
                  </a:ln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526;p36">
              <a:extLst>
                <a:ext uri="{FF2B5EF4-FFF2-40B4-BE49-F238E27FC236}">
                  <a16:creationId xmlns:a16="http://schemas.microsoft.com/office/drawing/2014/main" id="{592C0DD1-C50C-14E1-2170-9D7694613DEF}"/>
                </a:ext>
              </a:extLst>
            </p:cNvPr>
            <p:cNvSpPr/>
            <p:nvPr/>
          </p:nvSpPr>
          <p:spPr>
            <a:xfrm>
              <a:off x="4886250" y="2455550"/>
              <a:ext cx="59325" cy="29150"/>
            </a:xfrm>
            <a:custGeom>
              <a:avLst/>
              <a:gdLst/>
              <a:ahLst/>
              <a:cxnLst/>
              <a:rect l="l" t="t" r="r" b="b"/>
              <a:pathLst>
                <a:path w="2373" h="1166" extrusionOk="0">
                  <a:moveTo>
                    <a:pt x="424" y="1"/>
                  </a:moveTo>
                  <a:lnTo>
                    <a:pt x="266" y="65"/>
                  </a:lnTo>
                  <a:lnTo>
                    <a:pt x="329" y="234"/>
                  </a:lnTo>
                  <a:cubicBezTo>
                    <a:pt x="1" y="657"/>
                    <a:pt x="33" y="1144"/>
                    <a:pt x="33" y="1144"/>
                  </a:cubicBezTo>
                  <a:lnTo>
                    <a:pt x="2309" y="1166"/>
                  </a:lnTo>
                  <a:cubicBezTo>
                    <a:pt x="2372" y="901"/>
                    <a:pt x="2045" y="848"/>
                    <a:pt x="1769" y="721"/>
                  </a:cubicBezTo>
                  <a:cubicBezTo>
                    <a:pt x="1494" y="605"/>
                    <a:pt x="1198" y="446"/>
                    <a:pt x="1198" y="446"/>
                  </a:cubicBezTo>
                  <a:lnTo>
                    <a:pt x="1092" y="276"/>
                  </a:lnTo>
                  <a:lnTo>
                    <a:pt x="922" y="213"/>
                  </a:lnTo>
                  <a:lnTo>
                    <a:pt x="711" y="203"/>
                  </a:lnTo>
                  <a:lnTo>
                    <a:pt x="424" y="1"/>
                  </a:lnTo>
                  <a:close/>
                </a:path>
              </a:pathLst>
            </a:custGeom>
            <a:solidFill>
              <a:srgbClr val="78B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527;p36">
              <a:extLst>
                <a:ext uri="{FF2B5EF4-FFF2-40B4-BE49-F238E27FC236}">
                  <a16:creationId xmlns:a16="http://schemas.microsoft.com/office/drawing/2014/main" id="{4A14F665-F89C-061A-4CDA-9315531CD2C3}"/>
                </a:ext>
              </a:extLst>
            </p:cNvPr>
            <p:cNvSpPr/>
            <p:nvPr/>
          </p:nvSpPr>
          <p:spPr>
            <a:xfrm>
              <a:off x="4901075" y="2453975"/>
              <a:ext cx="35450" cy="25825"/>
            </a:xfrm>
            <a:custGeom>
              <a:avLst/>
              <a:gdLst/>
              <a:ahLst/>
              <a:cxnLst/>
              <a:rect l="l" t="t" r="r" b="b"/>
              <a:pathLst>
                <a:path w="1418" h="1033" extrusionOk="0">
                  <a:moveTo>
                    <a:pt x="1" y="0"/>
                  </a:moveTo>
                  <a:cubicBezTo>
                    <a:pt x="75" y="456"/>
                    <a:pt x="996" y="985"/>
                    <a:pt x="1176" y="1028"/>
                  </a:cubicBezTo>
                  <a:cubicBezTo>
                    <a:pt x="1194" y="1031"/>
                    <a:pt x="1211" y="1032"/>
                    <a:pt x="1226" y="1032"/>
                  </a:cubicBezTo>
                  <a:cubicBezTo>
                    <a:pt x="1377" y="1032"/>
                    <a:pt x="1418" y="904"/>
                    <a:pt x="1292" y="837"/>
                  </a:cubicBezTo>
                  <a:cubicBezTo>
                    <a:pt x="1292" y="837"/>
                    <a:pt x="784" y="604"/>
                    <a:pt x="615" y="393"/>
                  </a:cubicBezTo>
                  <a:cubicBezTo>
                    <a:pt x="445" y="181"/>
                    <a:pt x="456" y="0"/>
                    <a:pt x="456" y="0"/>
                  </a:cubicBez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528;p36">
              <a:extLst>
                <a:ext uri="{FF2B5EF4-FFF2-40B4-BE49-F238E27FC236}">
                  <a16:creationId xmlns:a16="http://schemas.microsoft.com/office/drawing/2014/main" id="{10E6B0C7-2948-BC78-4AA4-ABC7782E0624}"/>
                </a:ext>
              </a:extLst>
            </p:cNvPr>
            <p:cNvSpPr/>
            <p:nvPr/>
          </p:nvSpPr>
          <p:spPr>
            <a:xfrm>
              <a:off x="4886000" y="2484150"/>
              <a:ext cx="58800" cy="3475"/>
            </a:xfrm>
            <a:custGeom>
              <a:avLst/>
              <a:gdLst/>
              <a:ahLst/>
              <a:cxnLst/>
              <a:rect l="l" t="t" r="r" b="b"/>
              <a:pathLst>
                <a:path w="2352" h="139" extrusionOk="0">
                  <a:moveTo>
                    <a:pt x="43" y="0"/>
                  </a:moveTo>
                  <a:cubicBezTo>
                    <a:pt x="1" y="0"/>
                    <a:pt x="11" y="96"/>
                    <a:pt x="11" y="96"/>
                  </a:cubicBezTo>
                  <a:lnTo>
                    <a:pt x="2351" y="138"/>
                  </a:lnTo>
                  <a:cubicBezTo>
                    <a:pt x="2351" y="75"/>
                    <a:pt x="2319" y="0"/>
                    <a:pt x="2319" y="0"/>
                  </a:cubicBez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529;p36">
              <a:extLst>
                <a:ext uri="{FF2B5EF4-FFF2-40B4-BE49-F238E27FC236}">
                  <a16:creationId xmlns:a16="http://schemas.microsoft.com/office/drawing/2014/main" id="{C7B59A12-B5A9-5D75-B353-6D16DB2A0819}"/>
                </a:ext>
              </a:extLst>
            </p:cNvPr>
            <p:cNvSpPr/>
            <p:nvPr/>
          </p:nvSpPr>
          <p:spPr>
            <a:xfrm>
              <a:off x="4961425" y="2455550"/>
              <a:ext cx="59325" cy="29150"/>
            </a:xfrm>
            <a:custGeom>
              <a:avLst/>
              <a:gdLst/>
              <a:ahLst/>
              <a:cxnLst/>
              <a:rect l="l" t="t" r="r" b="b"/>
              <a:pathLst>
                <a:path w="2373" h="1166" extrusionOk="0">
                  <a:moveTo>
                    <a:pt x="435" y="1"/>
                  </a:moveTo>
                  <a:lnTo>
                    <a:pt x="266" y="65"/>
                  </a:lnTo>
                  <a:lnTo>
                    <a:pt x="329" y="234"/>
                  </a:lnTo>
                  <a:cubicBezTo>
                    <a:pt x="1" y="657"/>
                    <a:pt x="33" y="1144"/>
                    <a:pt x="33" y="1144"/>
                  </a:cubicBezTo>
                  <a:lnTo>
                    <a:pt x="2309" y="1166"/>
                  </a:lnTo>
                  <a:cubicBezTo>
                    <a:pt x="2372" y="901"/>
                    <a:pt x="2054" y="848"/>
                    <a:pt x="1769" y="721"/>
                  </a:cubicBezTo>
                  <a:cubicBezTo>
                    <a:pt x="1494" y="605"/>
                    <a:pt x="1207" y="446"/>
                    <a:pt x="1207" y="446"/>
                  </a:cubicBezTo>
                  <a:lnTo>
                    <a:pt x="1091" y="276"/>
                  </a:lnTo>
                  <a:lnTo>
                    <a:pt x="932" y="213"/>
                  </a:lnTo>
                  <a:lnTo>
                    <a:pt x="710" y="203"/>
                  </a:lnTo>
                  <a:lnTo>
                    <a:pt x="435" y="1"/>
                  </a:lnTo>
                  <a:close/>
                </a:path>
              </a:pathLst>
            </a:custGeom>
            <a:solidFill>
              <a:srgbClr val="78B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530;p36">
              <a:extLst>
                <a:ext uri="{FF2B5EF4-FFF2-40B4-BE49-F238E27FC236}">
                  <a16:creationId xmlns:a16="http://schemas.microsoft.com/office/drawing/2014/main" id="{1DDDC7EB-8F44-D715-6BBF-35884ADCDEF2}"/>
                </a:ext>
              </a:extLst>
            </p:cNvPr>
            <p:cNvSpPr/>
            <p:nvPr/>
          </p:nvSpPr>
          <p:spPr>
            <a:xfrm>
              <a:off x="4976250" y="2453975"/>
              <a:ext cx="35675" cy="25825"/>
            </a:xfrm>
            <a:custGeom>
              <a:avLst/>
              <a:gdLst/>
              <a:ahLst/>
              <a:cxnLst/>
              <a:rect l="l" t="t" r="r" b="b"/>
              <a:pathLst>
                <a:path w="1427" h="1033" extrusionOk="0">
                  <a:moveTo>
                    <a:pt x="0" y="0"/>
                  </a:moveTo>
                  <a:cubicBezTo>
                    <a:pt x="75" y="456"/>
                    <a:pt x="1007" y="985"/>
                    <a:pt x="1186" y="1028"/>
                  </a:cubicBezTo>
                  <a:cubicBezTo>
                    <a:pt x="1203" y="1031"/>
                    <a:pt x="1219" y="1032"/>
                    <a:pt x="1234" y="1032"/>
                  </a:cubicBezTo>
                  <a:cubicBezTo>
                    <a:pt x="1378" y="1032"/>
                    <a:pt x="1426" y="904"/>
                    <a:pt x="1292" y="837"/>
                  </a:cubicBezTo>
                  <a:cubicBezTo>
                    <a:pt x="1292" y="837"/>
                    <a:pt x="795" y="604"/>
                    <a:pt x="626" y="393"/>
                  </a:cubicBezTo>
                  <a:cubicBezTo>
                    <a:pt x="445" y="181"/>
                    <a:pt x="466" y="0"/>
                    <a:pt x="466" y="0"/>
                  </a:cubicBez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531;p36">
              <a:extLst>
                <a:ext uri="{FF2B5EF4-FFF2-40B4-BE49-F238E27FC236}">
                  <a16:creationId xmlns:a16="http://schemas.microsoft.com/office/drawing/2014/main" id="{C8B62218-E14E-57A3-242C-B2AA61B15C41}"/>
                </a:ext>
              </a:extLst>
            </p:cNvPr>
            <p:cNvSpPr/>
            <p:nvPr/>
          </p:nvSpPr>
          <p:spPr>
            <a:xfrm>
              <a:off x="4961175" y="2484150"/>
              <a:ext cx="58775" cy="3475"/>
            </a:xfrm>
            <a:custGeom>
              <a:avLst/>
              <a:gdLst/>
              <a:ahLst/>
              <a:cxnLst/>
              <a:rect l="l" t="t" r="r" b="b"/>
              <a:pathLst>
                <a:path w="2351" h="139" extrusionOk="0">
                  <a:moveTo>
                    <a:pt x="43" y="0"/>
                  </a:moveTo>
                  <a:cubicBezTo>
                    <a:pt x="0" y="0"/>
                    <a:pt x="11" y="96"/>
                    <a:pt x="11" y="96"/>
                  </a:cubicBezTo>
                  <a:lnTo>
                    <a:pt x="2351" y="138"/>
                  </a:lnTo>
                  <a:cubicBezTo>
                    <a:pt x="2351" y="75"/>
                    <a:pt x="2330" y="0"/>
                    <a:pt x="2330" y="0"/>
                  </a:cubicBez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532;p36">
              <a:extLst>
                <a:ext uri="{FF2B5EF4-FFF2-40B4-BE49-F238E27FC236}">
                  <a16:creationId xmlns:a16="http://schemas.microsoft.com/office/drawing/2014/main" id="{D31EDBF4-61BB-BC25-4BBE-72BB58958978}"/>
                </a:ext>
              </a:extLst>
            </p:cNvPr>
            <p:cNvSpPr/>
            <p:nvPr/>
          </p:nvSpPr>
          <p:spPr>
            <a:xfrm>
              <a:off x="4867475" y="2176775"/>
              <a:ext cx="147975" cy="285175"/>
            </a:xfrm>
            <a:custGeom>
              <a:avLst/>
              <a:gdLst/>
              <a:ahLst/>
              <a:cxnLst/>
              <a:rect l="l" t="t" r="r" b="b"/>
              <a:pathLst>
                <a:path w="5919" h="11407" extrusionOk="0">
                  <a:moveTo>
                    <a:pt x="4851" y="1"/>
                  </a:moveTo>
                  <a:cubicBezTo>
                    <a:pt x="3731" y="1"/>
                    <a:pt x="2012" y="565"/>
                    <a:pt x="2012" y="565"/>
                  </a:cubicBezTo>
                  <a:cubicBezTo>
                    <a:pt x="1" y="4324"/>
                    <a:pt x="392" y="10295"/>
                    <a:pt x="615" y="11406"/>
                  </a:cubicBezTo>
                  <a:lnTo>
                    <a:pt x="5791" y="11406"/>
                  </a:lnTo>
                  <a:cubicBezTo>
                    <a:pt x="5791" y="11406"/>
                    <a:pt x="5918" y="1539"/>
                    <a:pt x="5791" y="459"/>
                  </a:cubicBezTo>
                  <a:cubicBezTo>
                    <a:pt x="5748" y="118"/>
                    <a:pt x="5362" y="1"/>
                    <a:pt x="4851" y="1"/>
                  </a:cubicBezTo>
                  <a:close/>
                </a:path>
              </a:pathLst>
            </a:custGeom>
            <a:solidFill>
              <a:srgbClr val="839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533;p36">
              <a:extLst>
                <a:ext uri="{FF2B5EF4-FFF2-40B4-BE49-F238E27FC236}">
                  <a16:creationId xmlns:a16="http://schemas.microsoft.com/office/drawing/2014/main" id="{A1EA54E9-E5CF-493E-F9B1-F2F8B75C8186}"/>
                </a:ext>
              </a:extLst>
            </p:cNvPr>
            <p:cNvSpPr/>
            <p:nvPr/>
          </p:nvSpPr>
          <p:spPr>
            <a:xfrm>
              <a:off x="4906900" y="2184125"/>
              <a:ext cx="105900" cy="34975"/>
            </a:xfrm>
            <a:custGeom>
              <a:avLst/>
              <a:gdLst/>
              <a:ahLst/>
              <a:cxnLst/>
              <a:rect l="l" t="t" r="r" b="b"/>
              <a:pathLst>
                <a:path w="4236" h="1399" extrusionOk="0">
                  <a:moveTo>
                    <a:pt x="932" y="1"/>
                  </a:moveTo>
                  <a:cubicBezTo>
                    <a:pt x="890" y="1"/>
                    <a:pt x="855" y="3"/>
                    <a:pt x="826" y="7"/>
                  </a:cubicBezTo>
                  <a:cubicBezTo>
                    <a:pt x="318" y="80"/>
                    <a:pt x="1" y="1214"/>
                    <a:pt x="1" y="1214"/>
                  </a:cubicBezTo>
                  <a:cubicBezTo>
                    <a:pt x="1" y="1214"/>
                    <a:pt x="748" y="1399"/>
                    <a:pt x="1662" y="1399"/>
                  </a:cubicBezTo>
                  <a:cubicBezTo>
                    <a:pt x="2536" y="1399"/>
                    <a:pt x="3563" y="1230"/>
                    <a:pt x="4235" y="567"/>
                  </a:cubicBezTo>
                  <a:cubicBezTo>
                    <a:pt x="4235" y="567"/>
                    <a:pt x="1647" y="1"/>
                    <a:pt x="932" y="1"/>
                  </a:cubicBezTo>
                  <a:close/>
                </a:path>
              </a:pathLst>
            </a:custGeom>
            <a:solidFill>
              <a:srgbClr val="658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534;p36">
              <a:extLst>
                <a:ext uri="{FF2B5EF4-FFF2-40B4-BE49-F238E27FC236}">
                  <a16:creationId xmlns:a16="http://schemas.microsoft.com/office/drawing/2014/main" id="{513BF804-F883-DEE8-0403-05E0966D4130}"/>
                </a:ext>
              </a:extLst>
            </p:cNvPr>
            <p:cNvSpPr/>
            <p:nvPr/>
          </p:nvSpPr>
          <p:spPr>
            <a:xfrm>
              <a:off x="5112825" y="2161000"/>
              <a:ext cx="54550" cy="23475"/>
            </a:xfrm>
            <a:custGeom>
              <a:avLst/>
              <a:gdLst/>
              <a:ahLst/>
              <a:cxnLst/>
              <a:rect l="l" t="t" r="r" b="b"/>
              <a:pathLst>
                <a:path w="2182" h="939" extrusionOk="0">
                  <a:moveTo>
                    <a:pt x="1251" y="9"/>
                  </a:moveTo>
                  <a:cubicBezTo>
                    <a:pt x="1247" y="9"/>
                    <a:pt x="1243" y="10"/>
                    <a:pt x="1239" y="10"/>
                  </a:cubicBezTo>
                  <a:cubicBezTo>
                    <a:pt x="964" y="53"/>
                    <a:pt x="636" y="0"/>
                    <a:pt x="435" y="318"/>
                  </a:cubicBezTo>
                  <a:lnTo>
                    <a:pt x="0" y="529"/>
                  </a:lnTo>
                  <a:lnTo>
                    <a:pt x="435" y="784"/>
                  </a:lnTo>
                  <a:cubicBezTo>
                    <a:pt x="435" y="784"/>
                    <a:pt x="934" y="938"/>
                    <a:pt x="1273" y="938"/>
                  </a:cubicBezTo>
                  <a:cubicBezTo>
                    <a:pt x="1350" y="938"/>
                    <a:pt x="1419" y="930"/>
                    <a:pt x="1472" y="911"/>
                  </a:cubicBezTo>
                  <a:cubicBezTo>
                    <a:pt x="1758" y="805"/>
                    <a:pt x="1917" y="572"/>
                    <a:pt x="1917" y="572"/>
                  </a:cubicBezTo>
                  <a:cubicBezTo>
                    <a:pt x="2181" y="518"/>
                    <a:pt x="2108" y="360"/>
                    <a:pt x="1917" y="318"/>
                  </a:cubicBezTo>
                  <a:cubicBezTo>
                    <a:pt x="1850" y="307"/>
                    <a:pt x="1725" y="303"/>
                    <a:pt x="1589" y="303"/>
                  </a:cubicBezTo>
                  <a:cubicBezTo>
                    <a:pt x="1368" y="303"/>
                    <a:pt x="1116" y="313"/>
                    <a:pt x="1028" y="316"/>
                  </a:cubicBezTo>
                  <a:lnTo>
                    <a:pt x="1028" y="316"/>
                  </a:lnTo>
                  <a:cubicBezTo>
                    <a:pt x="1168" y="304"/>
                    <a:pt x="1254" y="215"/>
                    <a:pt x="1313" y="127"/>
                  </a:cubicBezTo>
                  <a:cubicBezTo>
                    <a:pt x="1353" y="77"/>
                    <a:pt x="1309" y="9"/>
                    <a:pt x="1251" y="9"/>
                  </a:cubicBezTo>
                  <a:close/>
                </a:path>
              </a:pathLst>
            </a:custGeom>
            <a:solidFill>
              <a:srgbClr val="E28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535;p36">
              <a:extLst>
                <a:ext uri="{FF2B5EF4-FFF2-40B4-BE49-F238E27FC236}">
                  <a16:creationId xmlns:a16="http://schemas.microsoft.com/office/drawing/2014/main" id="{2CEC0C24-B4B2-7D5F-92FB-8B11DE3BC12D}"/>
                </a:ext>
              </a:extLst>
            </p:cNvPr>
            <p:cNvSpPr/>
            <p:nvPr/>
          </p:nvSpPr>
          <p:spPr>
            <a:xfrm>
              <a:off x="5007175" y="2140750"/>
              <a:ext cx="116525" cy="39850"/>
            </a:xfrm>
            <a:custGeom>
              <a:avLst/>
              <a:gdLst/>
              <a:ahLst/>
              <a:cxnLst/>
              <a:rect l="l" t="t" r="r" b="b"/>
              <a:pathLst>
                <a:path w="4661" h="1594" extrusionOk="0">
                  <a:moveTo>
                    <a:pt x="1671" y="0"/>
                  </a:moveTo>
                  <a:cubicBezTo>
                    <a:pt x="1610" y="0"/>
                    <a:pt x="1552" y="5"/>
                    <a:pt x="1495" y="16"/>
                  </a:cubicBezTo>
                  <a:cubicBezTo>
                    <a:pt x="1495" y="16"/>
                    <a:pt x="1490" y="16"/>
                    <a:pt x="1480" y="16"/>
                  </a:cubicBezTo>
                  <a:cubicBezTo>
                    <a:pt x="1323" y="16"/>
                    <a:pt x="0" y="34"/>
                    <a:pt x="479" y="672"/>
                  </a:cubicBezTo>
                  <a:cubicBezTo>
                    <a:pt x="998" y="1361"/>
                    <a:pt x="4661" y="1594"/>
                    <a:pt x="4661" y="1594"/>
                  </a:cubicBezTo>
                  <a:lnTo>
                    <a:pt x="4661" y="1128"/>
                  </a:lnTo>
                  <a:cubicBezTo>
                    <a:pt x="3712" y="979"/>
                    <a:pt x="2523" y="0"/>
                    <a:pt x="1671" y="0"/>
                  </a:cubicBezTo>
                  <a:close/>
                </a:path>
              </a:pathLst>
            </a:custGeom>
            <a:solidFill>
              <a:srgbClr val="9146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536;p36">
              <a:extLst>
                <a:ext uri="{FF2B5EF4-FFF2-40B4-BE49-F238E27FC236}">
                  <a16:creationId xmlns:a16="http://schemas.microsoft.com/office/drawing/2014/main" id="{0689A376-6EAF-F02A-9BAF-873144324F2A}"/>
                </a:ext>
              </a:extLst>
            </p:cNvPr>
            <p:cNvSpPr/>
            <p:nvPr/>
          </p:nvSpPr>
          <p:spPr>
            <a:xfrm>
              <a:off x="4984725" y="2051825"/>
              <a:ext cx="65125" cy="111450"/>
            </a:xfrm>
            <a:custGeom>
              <a:avLst/>
              <a:gdLst/>
              <a:ahLst/>
              <a:cxnLst/>
              <a:rect l="l" t="t" r="r" b="b"/>
              <a:pathLst>
                <a:path w="2605" h="4458" extrusionOk="0">
                  <a:moveTo>
                    <a:pt x="938" y="1"/>
                  </a:moveTo>
                  <a:cubicBezTo>
                    <a:pt x="557" y="1"/>
                    <a:pt x="121" y="382"/>
                    <a:pt x="75" y="958"/>
                  </a:cubicBezTo>
                  <a:cubicBezTo>
                    <a:pt x="0" y="1752"/>
                    <a:pt x="635" y="3509"/>
                    <a:pt x="1377" y="4229"/>
                  </a:cubicBezTo>
                  <a:cubicBezTo>
                    <a:pt x="1543" y="4393"/>
                    <a:pt x="1695" y="4457"/>
                    <a:pt x="1830" y="4457"/>
                  </a:cubicBezTo>
                  <a:cubicBezTo>
                    <a:pt x="2295" y="4457"/>
                    <a:pt x="2562" y="3700"/>
                    <a:pt x="2562" y="3700"/>
                  </a:cubicBezTo>
                  <a:cubicBezTo>
                    <a:pt x="2605" y="2864"/>
                    <a:pt x="1684" y="619"/>
                    <a:pt x="1324" y="175"/>
                  </a:cubicBezTo>
                  <a:cubicBezTo>
                    <a:pt x="1219" y="55"/>
                    <a:pt x="1083" y="1"/>
                    <a:pt x="938" y="1"/>
                  </a:cubicBezTo>
                  <a:close/>
                </a:path>
              </a:pathLst>
            </a:custGeom>
            <a:solidFill>
              <a:srgbClr val="9146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537;p36">
              <a:extLst>
                <a:ext uri="{FF2B5EF4-FFF2-40B4-BE49-F238E27FC236}">
                  <a16:creationId xmlns:a16="http://schemas.microsoft.com/office/drawing/2014/main" id="{6F8D5961-F86C-08B1-03F1-E6F725E3C664}"/>
                </a:ext>
              </a:extLst>
            </p:cNvPr>
            <p:cNvSpPr/>
            <p:nvPr/>
          </p:nvSpPr>
          <p:spPr>
            <a:xfrm>
              <a:off x="4988175" y="2048775"/>
              <a:ext cx="55600" cy="67775"/>
            </a:xfrm>
            <a:custGeom>
              <a:avLst/>
              <a:gdLst/>
              <a:ahLst/>
              <a:cxnLst/>
              <a:rect l="l" t="t" r="r" b="b"/>
              <a:pathLst>
                <a:path w="2224" h="2711" extrusionOk="0">
                  <a:moveTo>
                    <a:pt x="381" y="0"/>
                  </a:moveTo>
                  <a:lnTo>
                    <a:pt x="593" y="212"/>
                  </a:lnTo>
                  <a:lnTo>
                    <a:pt x="0" y="889"/>
                  </a:lnTo>
                  <a:lnTo>
                    <a:pt x="286" y="2234"/>
                  </a:lnTo>
                  <a:lnTo>
                    <a:pt x="2224" y="2710"/>
                  </a:lnTo>
                  <a:cubicBezTo>
                    <a:pt x="2224" y="2710"/>
                    <a:pt x="1768" y="455"/>
                    <a:pt x="1186" y="297"/>
                  </a:cubicBezTo>
                  <a:lnTo>
                    <a:pt x="381" y="0"/>
                  </a:ln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538;p36">
              <a:extLst>
                <a:ext uri="{FF2B5EF4-FFF2-40B4-BE49-F238E27FC236}">
                  <a16:creationId xmlns:a16="http://schemas.microsoft.com/office/drawing/2014/main" id="{9C99D5FC-632E-C653-C8F8-4EE6EA11D9C8}"/>
                </a:ext>
              </a:extLst>
            </p:cNvPr>
            <p:cNvSpPr/>
            <p:nvPr/>
          </p:nvSpPr>
          <p:spPr>
            <a:xfrm>
              <a:off x="4937600" y="1927925"/>
              <a:ext cx="104050" cy="115025"/>
            </a:xfrm>
            <a:custGeom>
              <a:avLst/>
              <a:gdLst/>
              <a:ahLst/>
              <a:cxnLst/>
              <a:rect l="l" t="t" r="r" b="b"/>
              <a:pathLst>
                <a:path w="4162" h="4601" extrusionOk="0">
                  <a:moveTo>
                    <a:pt x="2708" y="0"/>
                  </a:moveTo>
                  <a:cubicBezTo>
                    <a:pt x="2196" y="0"/>
                    <a:pt x="1643" y="205"/>
                    <a:pt x="1377" y="409"/>
                  </a:cubicBezTo>
                  <a:cubicBezTo>
                    <a:pt x="838" y="832"/>
                    <a:pt x="742" y="1351"/>
                    <a:pt x="901" y="1637"/>
                  </a:cubicBezTo>
                  <a:cubicBezTo>
                    <a:pt x="901" y="1637"/>
                    <a:pt x="1" y="2272"/>
                    <a:pt x="372" y="3331"/>
                  </a:cubicBezTo>
                  <a:cubicBezTo>
                    <a:pt x="575" y="3912"/>
                    <a:pt x="1008" y="4043"/>
                    <a:pt x="1358" y="4043"/>
                  </a:cubicBezTo>
                  <a:cubicBezTo>
                    <a:pt x="1645" y="4043"/>
                    <a:pt x="1875" y="3955"/>
                    <a:pt x="1875" y="3955"/>
                  </a:cubicBezTo>
                  <a:cubicBezTo>
                    <a:pt x="1875" y="3955"/>
                    <a:pt x="1894" y="4601"/>
                    <a:pt x="2499" y="4601"/>
                  </a:cubicBezTo>
                  <a:cubicBezTo>
                    <a:pt x="2542" y="4601"/>
                    <a:pt x="2588" y="4597"/>
                    <a:pt x="2637" y="4590"/>
                  </a:cubicBezTo>
                  <a:cubicBezTo>
                    <a:pt x="3378" y="4484"/>
                    <a:pt x="4077" y="3299"/>
                    <a:pt x="4120" y="3193"/>
                  </a:cubicBezTo>
                  <a:cubicBezTo>
                    <a:pt x="4162" y="3087"/>
                    <a:pt x="4014" y="1912"/>
                    <a:pt x="4014" y="1912"/>
                  </a:cubicBezTo>
                  <a:lnTo>
                    <a:pt x="3802" y="959"/>
                  </a:lnTo>
                  <a:cubicBezTo>
                    <a:pt x="3758" y="236"/>
                    <a:pt x="3257" y="0"/>
                    <a:pt x="2708" y="0"/>
                  </a:cubicBez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539;p36">
              <a:extLst>
                <a:ext uri="{FF2B5EF4-FFF2-40B4-BE49-F238E27FC236}">
                  <a16:creationId xmlns:a16="http://schemas.microsoft.com/office/drawing/2014/main" id="{CC09869F-FB3E-F0DD-DED9-FBC245CEC18B}"/>
                </a:ext>
              </a:extLst>
            </p:cNvPr>
            <p:cNvSpPr/>
            <p:nvPr/>
          </p:nvSpPr>
          <p:spPr>
            <a:xfrm>
              <a:off x="4985550" y="1979950"/>
              <a:ext cx="31475" cy="44150"/>
            </a:xfrm>
            <a:custGeom>
              <a:avLst/>
              <a:gdLst/>
              <a:ahLst/>
              <a:cxnLst/>
              <a:rect l="l" t="t" r="r" b="b"/>
              <a:pathLst>
                <a:path w="1259" h="1766" extrusionOk="0">
                  <a:moveTo>
                    <a:pt x="1249" y="1"/>
                  </a:moveTo>
                  <a:cubicBezTo>
                    <a:pt x="1249" y="1"/>
                    <a:pt x="741" y="265"/>
                    <a:pt x="708" y="307"/>
                  </a:cubicBezTo>
                  <a:cubicBezTo>
                    <a:pt x="677" y="350"/>
                    <a:pt x="254" y="742"/>
                    <a:pt x="211" y="794"/>
                  </a:cubicBezTo>
                  <a:cubicBezTo>
                    <a:pt x="169" y="848"/>
                    <a:pt x="42" y="1292"/>
                    <a:pt x="21" y="1313"/>
                  </a:cubicBezTo>
                  <a:cubicBezTo>
                    <a:pt x="1" y="1333"/>
                    <a:pt x="146" y="1765"/>
                    <a:pt x="149" y="1765"/>
                  </a:cubicBezTo>
                  <a:cubicBezTo>
                    <a:pt x="150" y="1765"/>
                    <a:pt x="149" y="1763"/>
                    <a:pt x="148" y="1758"/>
                  </a:cubicBezTo>
                  <a:cubicBezTo>
                    <a:pt x="126" y="1673"/>
                    <a:pt x="148" y="1567"/>
                    <a:pt x="285" y="1504"/>
                  </a:cubicBezTo>
                  <a:cubicBezTo>
                    <a:pt x="423" y="1440"/>
                    <a:pt x="857" y="657"/>
                    <a:pt x="1259" y="477"/>
                  </a:cubicBezTo>
                  <a:lnTo>
                    <a:pt x="1249" y="1"/>
                  </a:lnTo>
                  <a:close/>
                </a:path>
              </a:pathLst>
            </a:custGeom>
            <a:solidFill>
              <a:srgbClr val="E2CF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540;p36">
              <a:extLst>
                <a:ext uri="{FF2B5EF4-FFF2-40B4-BE49-F238E27FC236}">
                  <a16:creationId xmlns:a16="http://schemas.microsoft.com/office/drawing/2014/main" id="{67CFA317-FE62-CABD-2CBB-B4B18AE77203}"/>
                </a:ext>
              </a:extLst>
            </p:cNvPr>
            <p:cNvSpPr/>
            <p:nvPr/>
          </p:nvSpPr>
          <p:spPr>
            <a:xfrm>
              <a:off x="4937600" y="1965375"/>
              <a:ext cx="79425" cy="77575"/>
            </a:xfrm>
            <a:custGeom>
              <a:avLst/>
              <a:gdLst/>
              <a:ahLst/>
              <a:cxnLst/>
              <a:rect l="l" t="t" r="r" b="b"/>
              <a:pathLst>
                <a:path w="3177" h="3103" extrusionOk="0">
                  <a:moveTo>
                    <a:pt x="859" y="1"/>
                  </a:moveTo>
                  <a:lnTo>
                    <a:pt x="859" y="1"/>
                  </a:lnTo>
                  <a:cubicBezTo>
                    <a:pt x="869" y="54"/>
                    <a:pt x="880" y="97"/>
                    <a:pt x="901" y="139"/>
                  </a:cubicBezTo>
                  <a:cubicBezTo>
                    <a:pt x="901" y="139"/>
                    <a:pt x="1" y="774"/>
                    <a:pt x="372" y="1833"/>
                  </a:cubicBezTo>
                  <a:cubicBezTo>
                    <a:pt x="575" y="2414"/>
                    <a:pt x="1008" y="2545"/>
                    <a:pt x="1358" y="2545"/>
                  </a:cubicBezTo>
                  <a:cubicBezTo>
                    <a:pt x="1645" y="2545"/>
                    <a:pt x="1875" y="2457"/>
                    <a:pt x="1875" y="2457"/>
                  </a:cubicBezTo>
                  <a:cubicBezTo>
                    <a:pt x="1875" y="2457"/>
                    <a:pt x="1894" y="3103"/>
                    <a:pt x="2499" y="3103"/>
                  </a:cubicBezTo>
                  <a:cubicBezTo>
                    <a:pt x="2542" y="3103"/>
                    <a:pt x="2588" y="3099"/>
                    <a:pt x="2637" y="3092"/>
                  </a:cubicBezTo>
                  <a:cubicBezTo>
                    <a:pt x="2828" y="3061"/>
                    <a:pt x="3007" y="2965"/>
                    <a:pt x="3177" y="2838"/>
                  </a:cubicBezTo>
                  <a:cubicBezTo>
                    <a:pt x="3167" y="2764"/>
                    <a:pt x="3146" y="2711"/>
                    <a:pt x="3146" y="2711"/>
                  </a:cubicBezTo>
                  <a:lnTo>
                    <a:pt x="3146" y="2193"/>
                  </a:lnTo>
                  <a:cubicBezTo>
                    <a:pt x="3146" y="2193"/>
                    <a:pt x="3121" y="2089"/>
                    <a:pt x="3068" y="2089"/>
                  </a:cubicBezTo>
                  <a:cubicBezTo>
                    <a:pt x="3037" y="2089"/>
                    <a:pt x="2996" y="2126"/>
                    <a:pt x="2944" y="2245"/>
                  </a:cubicBezTo>
                  <a:cubicBezTo>
                    <a:pt x="2881" y="2386"/>
                    <a:pt x="2664" y="2499"/>
                    <a:pt x="2456" y="2499"/>
                  </a:cubicBezTo>
                  <a:cubicBezTo>
                    <a:pt x="2210" y="2499"/>
                    <a:pt x="1977" y="2343"/>
                    <a:pt x="2023" y="1896"/>
                  </a:cubicBezTo>
                  <a:lnTo>
                    <a:pt x="2023" y="1779"/>
                  </a:lnTo>
                  <a:cubicBezTo>
                    <a:pt x="2023" y="1779"/>
                    <a:pt x="1821" y="1940"/>
                    <a:pt x="1510" y="1940"/>
                  </a:cubicBezTo>
                  <a:cubicBezTo>
                    <a:pt x="1322" y="1940"/>
                    <a:pt x="1094" y="1882"/>
                    <a:pt x="848" y="1695"/>
                  </a:cubicBezTo>
                  <a:cubicBezTo>
                    <a:pt x="256" y="1244"/>
                    <a:pt x="440" y="660"/>
                    <a:pt x="799" y="660"/>
                  </a:cubicBezTo>
                  <a:cubicBezTo>
                    <a:pt x="845" y="660"/>
                    <a:pt x="893" y="669"/>
                    <a:pt x="943" y="689"/>
                  </a:cubicBezTo>
                  <a:cubicBezTo>
                    <a:pt x="1050" y="732"/>
                    <a:pt x="1151" y="749"/>
                    <a:pt x="1244" y="749"/>
                  </a:cubicBezTo>
                  <a:cubicBezTo>
                    <a:pt x="1540" y="749"/>
                    <a:pt x="1748" y="584"/>
                    <a:pt x="1748" y="584"/>
                  </a:cubicBezTo>
                  <a:lnTo>
                    <a:pt x="1748" y="584"/>
                  </a:lnTo>
                  <a:cubicBezTo>
                    <a:pt x="1697" y="598"/>
                    <a:pt x="1648" y="605"/>
                    <a:pt x="1600" y="605"/>
                  </a:cubicBezTo>
                  <a:cubicBezTo>
                    <a:pt x="1169" y="605"/>
                    <a:pt x="911" y="54"/>
                    <a:pt x="911" y="54"/>
                  </a:cubicBezTo>
                  <a:lnTo>
                    <a:pt x="859" y="1"/>
                  </a:lnTo>
                  <a:close/>
                </a:path>
              </a:pathLst>
            </a:custGeom>
            <a:solidFill>
              <a:srgbClr val="E2CF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541;p36">
              <a:extLst>
                <a:ext uri="{FF2B5EF4-FFF2-40B4-BE49-F238E27FC236}">
                  <a16:creationId xmlns:a16="http://schemas.microsoft.com/office/drawing/2014/main" id="{8DAF320F-E8EE-8A39-420A-D26B3C05CE62}"/>
                </a:ext>
              </a:extLst>
            </p:cNvPr>
            <p:cNvSpPr/>
            <p:nvPr/>
          </p:nvSpPr>
          <p:spPr>
            <a:xfrm>
              <a:off x="5000600" y="2018600"/>
              <a:ext cx="32050" cy="37600"/>
            </a:xfrm>
            <a:custGeom>
              <a:avLst/>
              <a:gdLst/>
              <a:ahLst/>
              <a:cxnLst/>
              <a:rect l="l" t="t" r="r" b="b"/>
              <a:pathLst>
                <a:path w="1282" h="1504" extrusionOk="0">
                  <a:moveTo>
                    <a:pt x="647" y="0"/>
                  </a:moveTo>
                  <a:lnTo>
                    <a:pt x="572" y="127"/>
                  </a:lnTo>
                  <a:lnTo>
                    <a:pt x="0" y="1175"/>
                  </a:lnTo>
                  <a:cubicBezTo>
                    <a:pt x="233" y="1504"/>
                    <a:pt x="689" y="1504"/>
                    <a:pt x="689" y="1504"/>
                  </a:cubicBezTo>
                  <a:cubicBezTo>
                    <a:pt x="964" y="857"/>
                    <a:pt x="1282" y="540"/>
                    <a:pt x="1282" y="540"/>
                  </a:cubicBezTo>
                  <a:lnTo>
                    <a:pt x="647" y="0"/>
                  </a:lnTo>
                  <a:close/>
                </a:path>
              </a:pathLst>
            </a:custGeom>
            <a:solidFill>
              <a:srgbClr val="EB9A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542;p36">
              <a:extLst>
                <a:ext uri="{FF2B5EF4-FFF2-40B4-BE49-F238E27FC236}">
                  <a16:creationId xmlns:a16="http://schemas.microsoft.com/office/drawing/2014/main" id="{1AEB7894-773D-43EF-E9EF-DEDD3FB517BD}"/>
                </a:ext>
              </a:extLst>
            </p:cNvPr>
            <p:cNvSpPr/>
            <p:nvPr/>
          </p:nvSpPr>
          <p:spPr>
            <a:xfrm>
              <a:off x="5013300" y="2020175"/>
              <a:ext cx="17250" cy="21725"/>
            </a:xfrm>
            <a:custGeom>
              <a:avLst/>
              <a:gdLst/>
              <a:ahLst/>
              <a:cxnLst/>
              <a:rect l="l" t="t" r="r" b="b"/>
              <a:pathLst>
                <a:path w="690" h="869" extrusionOk="0">
                  <a:moveTo>
                    <a:pt x="118" y="1"/>
                  </a:moveTo>
                  <a:lnTo>
                    <a:pt x="1" y="180"/>
                  </a:lnTo>
                  <a:cubicBezTo>
                    <a:pt x="1" y="180"/>
                    <a:pt x="128" y="434"/>
                    <a:pt x="488" y="869"/>
                  </a:cubicBezTo>
                  <a:lnTo>
                    <a:pt x="689" y="636"/>
                  </a:lnTo>
                  <a:lnTo>
                    <a:pt x="118" y="1"/>
                  </a:lnTo>
                  <a:close/>
                </a:path>
              </a:pathLst>
            </a:custGeom>
            <a:solidFill>
              <a:srgbClr val="CE5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543;p36">
              <a:extLst>
                <a:ext uri="{FF2B5EF4-FFF2-40B4-BE49-F238E27FC236}">
                  <a16:creationId xmlns:a16="http://schemas.microsoft.com/office/drawing/2014/main" id="{730AE2EB-70D7-3752-1646-12F6C1F5A44F}"/>
                </a:ext>
              </a:extLst>
            </p:cNvPr>
            <p:cNvSpPr/>
            <p:nvPr/>
          </p:nvSpPr>
          <p:spPr>
            <a:xfrm>
              <a:off x="4999125" y="1962175"/>
              <a:ext cx="79325" cy="77425"/>
            </a:xfrm>
            <a:custGeom>
              <a:avLst/>
              <a:gdLst/>
              <a:ahLst/>
              <a:cxnLst/>
              <a:rect l="l" t="t" r="r" b="b"/>
              <a:pathLst>
                <a:path w="3173" h="3097" extrusionOk="0">
                  <a:moveTo>
                    <a:pt x="2421" y="1"/>
                  </a:moveTo>
                  <a:cubicBezTo>
                    <a:pt x="2351" y="1"/>
                    <a:pt x="2274" y="5"/>
                    <a:pt x="2188" y="13"/>
                  </a:cubicBezTo>
                  <a:cubicBezTo>
                    <a:pt x="1605" y="65"/>
                    <a:pt x="652" y="912"/>
                    <a:pt x="652" y="912"/>
                  </a:cubicBezTo>
                  <a:lnTo>
                    <a:pt x="812" y="2140"/>
                  </a:lnTo>
                  <a:lnTo>
                    <a:pt x="652" y="1940"/>
                  </a:lnTo>
                  <a:cubicBezTo>
                    <a:pt x="444" y="1731"/>
                    <a:pt x="295" y="1654"/>
                    <a:pt x="198" y="1654"/>
                  </a:cubicBezTo>
                  <a:cubicBezTo>
                    <a:pt x="0" y="1654"/>
                    <a:pt x="23" y="1980"/>
                    <a:pt x="208" y="2173"/>
                  </a:cubicBezTo>
                  <a:cubicBezTo>
                    <a:pt x="428" y="2393"/>
                    <a:pt x="617" y="2418"/>
                    <a:pt x="692" y="2418"/>
                  </a:cubicBezTo>
                  <a:cubicBezTo>
                    <a:pt x="715" y="2418"/>
                    <a:pt x="727" y="2416"/>
                    <a:pt x="727" y="2416"/>
                  </a:cubicBezTo>
                  <a:lnTo>
                    <a:pt x="1235" y="2987"/>
                  </a:lnTo>
                  <a:lnTo>
                    <a:pt x="1648" y="3072"/>
                  </a:lnTo>
                  <a:cubicBezTo>
                    <a:pt x="1730" y="3088"/>
                    <a:pt x="1813" y="3097"/>
                    <a:pt x="1896" y="3097"/>
                  </a:cubicBezTo>
                  <a:cubicBezTo>
                    <a:pt x="2238" y="3097"/>
                    <a:pt x="2571" y="2958"/>
                    <a:pt x="2802" y="2702"/>
                  </a:cubicBezTo>
                  <a:cubicBezTo>
                    <a:pt x="3056" y="2427"/>
                    <a:pt x="3172" y="2046"/>
                    <a:pt x="3109" y="1675"/>
                  </a:cubicBezTo>
                  <a:cubicBezTo>
                    <a:pt x="3035" y="1209"/>
                    <a:pt x="3003" y="669"/>
                    <a:pt x="3003" y="669"/>
                  </a:cubicBezTo>
                  <a:cubicBezTo>
                    <a:pt x="2966" y="153"/>
                    <a:pt x="2830" y="1"/>
                    <a:pt x="2421" y="1"/>
                  </a:cubicBezTo>
                  <a:close/>
                </a:path>
              </a:pathLst>
            </a:custGeom>
            <a:solidFill>
              <a:srgbClr val="EB9A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544;p36">
              <a:extLst>
                <a:ext uri="{FF2B5EF4-FFF2-40B4-BE49-F238E27FC236}">
                  <a16:creationId xmlns:a16="http://schemas.microsoft.com/office/drawing/2014/main" id="{23EE09F2-0E5D-DA79-B711-BDACB042E159}"/>
                </a:ext>
              </a:extLst>
            </p:cNvPr>
            <p:cNvSpPr/>
            <p:nvPr/>
          </p:nvSpPr>
          <p:spPr>
            <a:xfrm>
              <a:off x="5005800" y="2009875"/>
              <a:ext cx="10975" cy="8750"/>
            </a:xfrm>
            <a:custGeom>
              <a:avLst/>
              <a:gdLst/>
              <a:ahLst/>
              <a:cxnLst/>
              <a:rect l="l" t="t" r="r" b="b"/>
              <a:pathLst>
                <a:path w="439" h="350" extrusionOk="0">
                  <a:moveTo>
                    <a:pt x="65" y="1"/>
                  </a:moveTo>
                  <a:cubicBezTo>
                    <a:pt x="21" y="1"/>
                    <a:pt x="0" y="24"/>
                    <a:pt x="4" y="53"/>
                  </a:cubicBezTo>
                  <a:cubicBezTo>
                    <a:pt x="4" y="127"/>
                    <a:pt x="248" y="328"/>
                    <a:pt x="439" y="349"/>
                  </a:cubicBezTo>
                  <a:lnTo>
                    <a:pt x="439" y="222"/>
                  </a:lnTo>
                  <a:cubicBezTo>
                    <a:pt x="259" y="55"/>
                    <a:pt x="133" y="1"/>
                    <a:pt x="65" y="1"/>
                  </a:cubicBezTo>
                  <a:close/>
                </a:path>
              </a:pathLst>
            </a:custGeom>
            <a:solidFill>
              <a:srgbClr val="CE5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545;p36">
              <a:extLst>
                <a:ext uri="{FF2B5EF4-FFF2-40B4-BE49-F238E27FC236}">
                  <a16:creationId xmlns:a16="http://schemas.microsoft.com/office/drawing/2014/main" id="{237E2DB7-EA3A-8955-41EC-240AD29A6BEE}"/>
                </a:ext>
              </a:extLst>
            </p:cNvPr>
            <p:cNvSpPr/>
            <p:nvPr/>
          </p:nvSpPr>
          <p:spPr>
            <a:xfrm>
              <a:off x="4989475" y="1954275"/>
              <a:ext cx="90800" cy="24900"/>
            </a:xfrm>
            <a:custGeom>
              <a:avLst/>
              <a:gdLst/>
              <a:ahLst/>
              <a:cxnLst/>
              <a:rect l="l" t="t" r="r" b="b"/>
              <a:pathLst>
                <a:path w="3632" h="996" extrusionOk="0">
                  <a:moveTo>
                    <a:pt x="2288" y="0"/>
                  </a:moveTo>
                  <a:cubicBezTo>
                    <a:pt x="2288" y="0"/>
                    <a:pt x="1" y="360"/>
                    <a:pt x="1558" y="826"/>
                  </a:cubicBezTo>
                  <a:cubicBezTo>
                    <a:pt x="1963" y="946"/>
                    <a:pt x="2304" y="995"/>
                    <a:pt x="2581" y="995"/>
                  </a:cubicBezTo>
                  <a:cubicBezTo>
                    <a:pt x="3373" y="995"/>
                    <a:pt x="3632" y="593"/>
                    <a:pt x="3325" y="318"/>
                  </a:cubicBezTo>
                  <a:lnTo>
                    <a:pt x="2288" y="0"/>
                  </a:ln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546;p36">
              <a:extLst>
                <a:ext uri="{FF2B5EF4-FFF2-40B4-BE49-F238E27FC236}">
                  <a16:creationId xmlns:a16="http://schemas.microsoft.com/office/drawing/2014/main" id="{C5D8C652-52CA-64BA-A147-6A2099EA1942}"/>
                </a:ext>
              </a:extLst>
            </p:cNvPr>
            <p:cNvSpPr/>
            <p:nvPr/>
          </p:nvSpPr>
          <p:spPr>
            <a:xfrm>
              <a:off x="4984475" y="1947775"/>
              <a:ext cx="88150" cy="63950"/>
            </a:xfrm>
            <a:custGeom>
              <a:avLst/>
              <a:gdLst/>
              <a:ahLst/>
              <a:cxnLst/>
              <a:rect l="l" t="t" r="r" b="b"/>
              <a:pathLst>
                <a:path w="3526" h="2558" extrusionOk="0">
                  <a:moveTo>
                    <a:pt x="2048" y="1"/>
                  </a:moveTo>
                  <a:cubicBezTo>
                    <a:pt x="1911" y="1"/>
                    <a:pt x="1765" y="12"/>
                    <a:pt x="1609" y="38"/>
                  </a:cubicBezTo>
                  <a:cubicBezTo>
                    <a:pt x="1609" y="38"/>
                    <a:pt x="201" y="112"/>
                    <a:pt x="0" y="2399"/>
                  </a:cubicBezTo>
                  <a:lnTo>
                    <a:pt x="424" y="2558"/>
                  </a:lnTo>
                  <a:cubicBezTo>
                    <a:pt x="1217" y="1160"/>
                    <a:pt x="2585" y="570"/>
                    <a:pt x="3373" y="570"/>
                  </a:cubicBezTo>
                  <a:cubicBezTo>
                    <a:pt x="3426" y="570"/>
                    <a:pt x="3477" y="572"/>
                    <a:pt x="3525" y="578"/>
                  </a:cubicBezTo>
                  <a:cubicBezTo>
                    <a:pt x="3525" y="578"/>
                    <a:pt x="3021" y="1"/>
                    <a:pt x="2048" y="1"/>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547;p36">
              <a:extLst>
                <a:ext uri="{FF2B5EF4-FFF2-40B4-BE49-F238E27FC236}">
                  <a16:creationId xmlns:a16="http://schemas.microsoft.com/office/drawing/2014/main" id="{E3D69E65-0DFD-F31F-58F8-2392FA05B9E4}"/>
                </a:ext>
              </a:extLst>
            </p:cNvPr>
            <p:cNvSpPr/>
            <p:nvPr/>
          </p:nvSpPr>
          <p:spPr>
            <a:xfrm>
              <a:off x="4984475" y="2001900"/>
              <a:ext cx="10850" cy="7975"/>
            </a:xfrm>
            <a:custGeom>
              <a:avLst/>
              <a:gdLst/>
              <a:ahLst/>
              <a:cxnLst/>
              <a:rect l="l" t="t" r="r" b="b"/>
              <a:pathLst>
                <a:path w="434" h="319" extrusionOk="0">
                  <a:moveTo>
                    <a:pt x="31" y="1"/>
                  </a:moveTo>
                  <a:lnTo>
                    <a:pt x="0" y="234"/>
                  </a:lnTo>
                  <a:cubicBezTo>
                    <a:pt x="191" y="245"/>
                    <a:pt x="307" y="276"/>
                    <a:pt x="370" y="318"/>
                  </a:cubicBezTo>
                  <a:lnTo>
                    <a:pt x="402" y="318"/>
                  </a:lnTo>
                  <a:cubicBezTo>
                    <a:pt x="434" y="318"/>
                    <a:pt x="95" y="191"/>
                    <a:pt x="31" y="1"/>
                  </a:cubicBezTo>
                  <a:close/>
                </a:path>
              </a:pathLst>
            </a:custGeom>
            <a:solidFill>
              <a:srgbClr val="C44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548;p36">
              <a:extLst>
                <a:ext uri="{FF2B5EF4-FFF2-40B4-BE49-F238E27FC236}">
                  <a16:creationId xmlns:a16="http://schemas.microsoft.com/office/drawing/2014/main" id="{24240A27-268C-3D16-DC84-F25C4ED8D1C9}"/>
                </a:ext>
              </a:extLst>
            </p:cNvPr>
            <p:cNvSpPr/>
            <p:nvPr/>
          </p:nvSpPr>
          <p:spPr>
            <a:xfrm>
              <a:off x="4980800" y="2007725"/>
              <a:ext cx="19575" cy="8850"/>
            </a:xfrm>
            <a:custGeom>
              <a:avLst/>
              <a:gdLst/>
              <a:ahLst/>
              <a:cxnLst/>
              <a:rect l="l" t="t" r="r" b="b"/>
              <a:pathLst>
                <a:path w="783" h="354" extrusionOk="0">
                  <a:moveTo>
                    <a:pt x="129" y="0"/>
                  </a:moveTo>
                  <a:cubicBezTo>
                    <a:pt x="18" y="0"/>
                    <a:pt x="1" y="90"/>
                    <a:pt x="41" y="170"/>
                  </a:cubicBezTo>
                  <a:cubicBezTo>
                    <a:pt x="80" y="266"/>
                    <a:pt x="170" y="354"/>
                    <a:pt x="289" y="354"/>
                  </a:cubicBezTo>
                  <a:cubicBezTo>
                    <a:pt x="301" y="354"/>
                    <a:pt x="314" y="353"/>
                    <a:pt x="327" y="351"/>
                  </a:cubicBezTo>
                  <a:cubicBezTo>
                    <a:pt x="592" y="318"/>
                    <a:pt x="782" y="33"/>
                    <a:pt x="147" y="1"/>
                  </a:cubicBezTo>
                  <a:cubicBezTo>
                    <a:pt x="141" y="0"/>
                    <a:pt x="135" y="0"/>
                    <a:pt x="129" y="0"/>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549;p36">
              <a:extLst>
                <a:ext uri="{FF2B5EF4-FFF2-40B4-BE49-F238E27FC236}">
                  <a16:creationId xmlns:a16="http://schemas.microsoft.com/office/drawing/2014/main" id="{2E422CBE-5E50-7619-E2D2-E72EC70F319E}"/>
                </a:ext>
              </a:extLst>
            </p:cNvPr>
            <p:cNvSpPr/>
            <p:nvPr/>
          </p:nvSpPr>
          <p:spPr>
            <a:xfrm>
              <a:off x="4973875" y="2011125"/>
              <a:ext cx="14800" cy="31575"/>
            </a:xfrm>
            <a:custGeom>
              <a:avLst/>
              <a:gdLst/>
              <a:ahLst/>
              <a:cxnLst/>
              <a:rect l="l" t="t" r="r" b="b"/>
              <a:pathLst>
                <a:path w="592" h="1263" extrusionOk="0">
                  <a:moveTo>
                    <a:pt x="517" y="1"/>
                  </a:moveTo>
                  <a:cubicBezTo>
                    <a:pt x="495" y="1"/>
                    <a:pt x="465" y="10"/>
                    <a:pt x="424" y="34"/>
                  </a:cubicBezTo>
                  <a:cubicBezTo>
                    <a:pt x="255" y="151"/>
                    <a:pt x="1" y="617"/>
                    <a:pt x="297" y="1262"/>
                  </a:cubicBezTo>
                  <a:lnTo>
                    <a:pt x="424" y="775"/>
                  </a:lnTo>
                  <a:lnTo>
                    <a:pt x="572" y="109"/>
                  </a:lnTo>
                  <a:cubicBezTo>
                    <a:pt x="572" y="109"/>
                    <a:pt x="591" y="1"/>
                    <a:pt x="517" y="1"/>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550;p36">
              <a:extLst>
                <a:ext uri="{FF2B5EF4-FFF2-40B4-BE49-F238E27FC236}">
                  <a16:creationId xmlns:a16="http://schemas.microsoft.com/office/drawing/2014/main" id="{611C2789-0273-EC3E-654C-CF90F079F171}"/>
                </a:ext>
              </a:extLst>
            </p:cNvPr>
            <p:cNvSpPr/>
            <p:nvPr/>
          </p:nvSpPr>
          <p:spPr>
            <a:xfrm>
              <a:off x="5096950" y="2168100"/>
              <a:ext cx="54275" cy="23250"/>
            </a:xfrm>
            <a:custGeom>
              <a:avLst/>
              <a:gdLst/>
              <a:ahLst/>
              <a:cxnLst/>
              <a:rect l="l" t="t" r="r" b="b"/>
              <a:pathLst>
                <a:path w="2171" h="930" extrusionOk="0">
                  <a:moveTo>
                    <a:pt x="1240" y="1"/>
                  </a:moveTo>
                  <a:cubicBezTo>
                    <a:pt x="1236" y="1"/>
                    <a:pt x="1232" y="1"/>
                    <a:pt x="1228" y="1"/>
                  </a:cubicBezTo>
                  <a:cubicBezTo>
                    <a:pt x="953" y="44"/>
                    <a:pt x="625" y="1"/>
                    <a:pt x="424" y="319"/>
                  </a:cubicBezTo>
                  <a:lnTo>
                    <a:pt x="0" y="531"/>
                  </a:lnTo>
                  <a:lnTo>
                    <a:pt x="424" y="775"/>
                  </a:lnTo>
                  <a:cubicBezTo>
                    <a:pt x="424" y="775"/>
                    <a:pt x="923" y="929"/>
                    <a:pt x="1262" y="929"/>
                  </a:cubicBezTo>
                  <a:cubicBezTo>
                    <a:pt x="1339" y="929"/>
                    <a:pt x="1408" y="921"/>
                    <a:pt x="1461" y="902"/>
                  </a:cubicBezTo>
                  <a:cubicBezTo>
                    <a:pt x="1747" y="796"/>
                    <a:pt x="1906" y="563"/>
                    <a:pt x="1906" y="563"/>
                  </a:cubicBezTo>
                  <a:cubicBezTo>
                    <a:pt x="2171" y="510"/>
                    <a:pt x="2096" y="351"/>
                    <a:pt x="1906" y="319"/>
                  </a:cubicBezTo>
                  <a:cubicBezTo>
                    <a:pt x="1842" y="309"/>
                    <a:pt x="1719" y="305"/>
                    <a:pt x="1582" y="305"/>
                  </a:cubicBezTo>
                  <a:cubicBezTo>
                    <a:pt x="1310" y="305"/>
                    <a:pt x="985" y="319"/>
                    <a:pt x="985" y="319"/>
                  </a:cubicBezTo>
                  <a:cubicBezTo>
                    <a:pt x="1144" y="309"/>
                    <a:pt x="1239" y="213"/>
                    <a:pt x="1303" y="129"/>
                  </a:cubicBezTo>
                  <a:cubicBezTo>
                    <a:pt x="1342" y="69"/>
                    <a:pt x="1298" y="1"/>
                    <a:pt x="1240" y="1"/>
                  </a:cubicBezTo>
                  <a:close/>
                </a:path>
              </a:pathLst>
            </a:custGeom>
            <a:solidFill>
              <a:srgbClr val="EB9A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551;p36">
              <a:extLst>
                <a:ext uri="{FF2B5EF4-FFF2-40B4-BE49-F238E27FC236}">
                  <a16:creationId xmlns:a16="http://schemas.microsoft.com/office/drawing/2014/main" id="{D87D5680-FDDF-80C2-448B-EDA81D92EC51}"/>
                </a:ext>
              </a:extLst>
            </p:cNvPr>
            <p:cNvSpPr/>
            <p:nvPr/>
          </p:nvSpPr>
          <p:spPr>
            <a:xfrm>
              <a:off x="4991025" y="2147900"/>
              <a:ext cx="116525" cy="39575"/>
            </a:xfrm>
            <a:custGeom>
              <a:avLst/>
              <a:gdLst/>
              <a:ahLst/>
              <a:cxnLst/>
              <a:rect l="l" t="t" r="r" b="b"/>
              <a:pathLst>
                <a:path w="4661" h="1583" extrusionOk="0">
                  <a:moveTo>
                    <a:pt x="1672" y="0"/>
                  </a:moveTo>
                  <a:cubicBezTo>
                    <a:pt x="1611" y="0"/>
                    <a:pt x="1553" y="5"/>
                    <a:pt x="1496" y="16"/>
                  </a:cubicBezTo>
                  <a:cubicBezTo>
                    <a:pt x="1496" y="16"/>
                    <a:pt x="1490" y="16"/>
                    <a:pt x="1480" y="16"/>
                  </a:cubicBezTo>
                  <a:cubicBezTo>
                    <a:pt x="1323" y="16"/>
                    <a:pt x="1" y="35"/>
                    <a:pt x="479" y="672"/>
                  </a:cubicBezTo>
                  <a:cubicBezTo>
                    <a:pt x="997" y="1360"/>
                    <a:pt x="4661" y="1583"/>
                    <a:pt x="4661" y="1583"/>
                  </a:cubicBezTo>
                  <a:lnTo>
                    <a:pt x="4661" y="1127"/>
                  </a:lnTo>
                  <a:cubicBezTo>
                    <a:pt x="3712" y="979"/>
                    <a:pt x="2523" y="0"/>
                    <a:pt x="1672" y="0"/>
                  </a:cubicBezTo>
                  <a:close/>
                </a:path>
              </a:pathLst>
            </a:custGeom>
            <a:solidFill>
              <a:srgbClr val="9F51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552;p36">
              <a:extLst>
                <a:ext uri="{FF2B5EF4-FFF2-40B4-BE49-F238E27FC236}">
                  <a16:creationId xmlns:a16="http://schemas.microsoft.com/office/drawing/2014/main" id="{4EBCA1AF-EC72-663E-7CA3-017AD153639F}"/>
                </a:ext>
              </a:extLst>
            </p:cNvPr>
            <p:cNvSpPr/>
            <p:nvPr/>
          </p:nvSpPr>
          <p:spPr>
            <a:xfrm>
              <a:off x="4917150" y="2098250"/>
              <a:ext cx="101750" cy="109250"/>
            </a:xfrm>
            <a:custGeom>
              <a:avLst/>
              <a:gdLst/>
              <a:ahLst/>
              <a:cxnLst/>
              <a:rect l="l" t="t" r="r" b="b"/>
              <a:pathLst>
                <a:path w="4070" h="4370" extrusionOk="0">
                  <a:moveTo>
                    <a:pt x="3371" y="1"/>
                  </a:moveTo>
                  <a:lnTo>
                    <a:pt x="787" y="1981"/>
                  </a:lnTo>
                  <a:cubicBezTo>
                    <a:pt x="480" y="2605"/>
                    <a:pt x="56" y="3134"/>
                    <a:pt x="25" y="3685"/>
                  </a:cubicBezTo>
                  <a:cubicBezTo>
                    <a:pt x="0" y="4103"/>
                    <a:pt x="973" y="4369"/>
                    <a:pt x="1979" y="4369"/>
                  </a:cubicBezTo>
                  <a:cubicBezTo>
                    <a:pt x="2272" y="4369"/>
                    <a:pt x="2567" y="4347"/>
                    <a:pt x="2841" y="4299"/>
                  </a:cubicBezTo>
                  <a:cubicBezTo>
                    <a:pt x="4069" y="4087"/>
                    <a:pt x="3995" y="4087"/>
                    <a:pt x="3985" y="2774"/>
                  </a:cubicBezTo>
                  <a:cubicBezTo>
                    <a:pt x="3974" y="1473"/>
                    <a:pt x="3371" y="1"/>
                    <a:pt x="3371" y="1"/>
                  </a:cubicBezTo>
                  <a:close/>
                </a:path>
              </a:pathLst>
            </a:custGeom>
            <a:solidFill>
              <a:srgbClr val="9F51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553;p36">
              <a:extLst>
                <a:ext uri="{FF2B5EF4-FFF2-40B4-BE49-F238E27FC236}">
                  <a16:creationId xmlns:a16="http://schemas.microsoft.com/office/drawing/2014/main" id="{580A58AB-06C6-ADF3-169F-4585421C2687}"/>
                </a:ext>
              </a:extLst>
            </p:cNvPr>
            <p:cNvSpPr/>
            <p:nvPr/>
          </p:nvSpPr>
          <p:spPr>
            <a:xfrm>
              <a:off x="4970175" y="2090150"/>
              <a:ext cx="46850" cy="92175"/>
            </a:xfrm>
            <a:custGeom>
              <a:avLst/>
              <a:gdLst/>
              <a:ahLst/>
              <a:cxnLst/>
              <a:rect l="l" t="t" r="r" b="b"/>
              <a:pathLst>
                <a:path w="1874" h="3687" extrusionOk="0">
                  <a:moveTo>
                    <a:pt x="619" y="0"/>
                  </a:moveTo>
                  <a:cubicBezTo>
                    <a:pt x="609" y="0"/>
                    <a:pt x="600" y="2"/>
                    <a:pt x="593" y="7"/>
                  </a:cubicBezTo>
                  <a:cubicBezTo>
                    <a:pt x="466" y="70"/>
                    <a:pt x="0" y="1415"/>
                    <a:pt x="0" y="1415"/>
                  </a:cubicBezTo>
                  <a:cubicBezTo>
                    <a:pt x="580" y="3323"/>
                    <a:pt x="1297" y="3687"/>
                    <a:pt x="1762" y="3687"/>
                  </a:cubicBezTo>
                  <a:cubicBezTo>
                    <a:pt x="1797" y="3687"/>
                    <a:pt x="1831" y="3685"/>
                    <a:pt x="1864" y="3681"/>
                  </a:cubicBezTo>
                  <a:lnTo>
                    <a:pt x="1874" y="2855"/>
                  </a:lnTo>
                  <a:cubicBezTo>
                    <a:pt x="1874" y="2855"/>
                    <a:pt x="1461" y="663"/>
                    <a:pt x="1344" y="579"/>
                  </a:cubicBezTo>
                  <a:cubicBezTo>
                    <a:pt x="1236" y="490"/>
                    <a:pt x="772" y="0"/>
                    <a:pt x="619" y="0"/>
                  </a:cubicBezTo>
                  <a:close/>
                </a:path>
              </a:pathLst>
            </a:custGeom>
            <a:solidFill>
              <a:srgbClr val="8942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554;p36">
              <a:extLst>
                <a:ext uri="{FF2B5EF4-FFF2-40B4-BE49-F238E27FC236}">
                  <a16:creationId xmlns:a16="http://schemas.microsoft.com/office/drawing/2014/main" id="{CB460266-5593-6D66-9F21-E9D4AB36C86B}"/>
                </a:ext>
              </a:extLst>
            </p:cNvPr>
            <p:cNvSpPr/>
            <p:nvPr/>
          </p:nvSpPr>
          <p:spPr>
            <a:xfrm>
              <a:off x="4927550" y="2122700"/>
              <a:ext cx="63075" cy="42025"/>
            </a:xfrm>
            <a:custGeom>
              <a:avLst/>
              <a:gdLst/>
              <a:ahLst/>
              <a:cxnLst/>
              <a:rect l="l" t="t" r="r" b="b"/>
              <a:pathLst>
                <a:path w="2523" h="1681" extrusionOk="0">
                  <a:moveTo>
                    <a:pt x="1562" y="0"/>
                  </a:moveTo>
                  <a:cubicBezTo>
                    <a:pt x="1538" y="0"/>
                    <a:pt x="1518" y="3"/>
                    <a:pt x="1504" y="8"/>
                  </a:cubicBezTo>
                  <a:cubicBezTo>
                    <a:pt x="1345" y="60"/>
                    <a:pt x="318" y="1055"/>
                    <a:pt x="266" y="1087"/>
                  </a:cubicBezTo>
                  <a:cubicBezTo>
                    <a:pt x="212" y="1130"/>
                    <a:pt x="0" y="1606"/>
                    <a:pt x="0" y="1606"/>
                  </a:cubicBezTo>
                  <a:lnTo>
                    <a:pt x="0" y="1680"/>
                  </a:lnTo>
                  <a:cubicBezTo>
                    <a:pt x="800" y="1629"/>
                    <a:pt x="1474" y="999"/>
                    <a:pt x="1966" y="999"/>
                  </a:cubicBezTo>
                  <a:cubicBezTo>
                    <a:pt x="1989" y="999"/>
                    <a:pt x="2011" y="1000"/>
                    <a:pt x="2033" y="1003"/>
                  </a:cubicBezTo>
                  <a:cubicBezTo>
                    <a:pt x="2054" y="1006"/>
                    <a:pt x="2073" y="1007"/>
                    <a:pt x="2092" y="1007"/>
                  </a:cubicBezTo>
                  <a:cubicBezTo>
                    <a:pt x="2523" y="1007"/>
                    <a:pt x="2425" y="219"/>
                    <a:pt x="2425" y="219"/>
                  </a:cubicBezTo>
                  <a:cubicBezTo>
                    <a:pt x="2425" y="219"/>
                    <a:pt x="1796" y="0"/>
                    <a:pt x="1562" y="0"/>
                  </a:cubicBezTo>
                  <a:close/>
                </a:path>
              </a:pathLst>
            </a:custGeom>
            <a:solidFill>
              <a:srgbClr val="8942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555;p36">
              <a:extLst>
                <a:ext uri="{FF2B5EF4-FFF2-40B4-BE49-F238E27FC236}">
                  <a16:creationId xmlns:a16="http://schemas.microsoft.com/office/drawing/2014/main" id="{E36FBED4-507A-0819-CE91-69B5C7987FEF}"/>
                </a:ext>
              </a:extLst>
            </p:cNvPr>
            <p:cNvSpPr/>
            <p:nvPr/>
          </p:nvSpPr>
          <p:spPr>
            <a:xfrm>
              <a:off x="4968575" y="2050850"/>
              <a:ext cx="65150" cy="119550"/>
            </a:xfrm>
            <a:custGeom>
              <a:avLst/>
              <a:gdLst/>
              <a:ahLst/>
              <a:cxnLst/>
              <a:rect l="l" t="t" r="r" b="b"/>
              <a:pathLst>
                <a:path w="2606" h="4782" extrusionOk="0">
                  <a:moveTo>
                    <a:pt x="1107" y="1"/>
                  </a:moveTo>
                  <a:cubicBezTo>
                    <a:pt x="692" y="1"/>
                    <a:pt x="125" y="638"/>
                    <a:pt x="75" y="1282"/>
                  </a:cubicBezTo>
                  <a:cubicBezTo>
                    <a:pt x="1" y="2077"/>
                    <a:pt x="636" y="3823"/>
                    <a:pt x="1377" y="4554"/>
                  </a:cubicBezTo>
                  <a:cubicBezTo>
                    <a:pt x="1546" y="4718"/>
                    <a:pt x="1699" y="4782"/>
                    <a:pt x="1834" y="4782"/>
                  </a:cubicBezTo>
                  <a:cubicBezTo>
                    <a:pt x="2302" y="4782"/>
                    <a:pt x="2563" y="4025"/>
                    <a:pt x="2563" y="4025"/>
                  </a:cubicBezTo>
                  <a:cubicBezTo>
                    <a:pt x="2605" y="3188"/>
                    <a:pt x="1747" y="563"/>
                    <a:pt x="1377" y="129"/>
                  </a:cubicBezTo>
                  <a:cubicBezTo>
                    <a:pt x="1303" y="40"/>
                    <a:pt x="1210" y="1"/>
                    <a:pt x="1107" y="1"/>
                  </a:cubicBezTo>
                  <a:close/>
                </a:path>
              </a:pathLst>
            </a:custGeom>
            <a:solidFill>
              <a:srgbClr val="9F51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556;p36">
              <a:extLst>
                <a:ext uri="{FF2B5EF4-FFF2-40B4-BE49-F238E27FC236}">
                  <a16:creationId xmlns:a16="http://schemas.microsoft.com/office/drawing/2014/main" id="{12323626-93FA-D849-93BF-436327495B52}"/>
                </a:ext>
              </a:extLst>
            </p:cNvPr>
            <p:cNvSpPr/>
            <p:nvPr/>
          </p:nvSpPr>
          <p:spPr>
            <a:xfrm>
              <a:off x="4915650" y="2047675"/>
              <a:ext cx="109075" cy="113700"/>
            </a:xfrm>
            <a:custGeom>
              <a:avLst/>
              <a:gdLst/>
              <a:ahLst/>
              <a:cxnLst/>
              <a:rect l="l" t="t" r="r" b="b"/>
              <a:pathLst>
                <a:path w="4363" h="4548" extrusionOk="0">
                  <a:moveTo>
                    <a:pt x="3085" y="1"/>
                  </a:moveTo>
                  <a:cubicBezTo>
                    <a:pt x="2212" y="1"/>
                    <a:pt x="1133" y="2397"/>
                    <a:pt x="847" y="3273"/>
                  </a:cubicBezTo>
                  <a:cubicBezTo>
                    <a:pt x="540" y="4173"/>
                    <a:pt x="0" y="4480"/>
                    <a:pt x="212" y="4533"/>
                  </a:cubicBezTo>
                  <a:cubicBezTo>
                    <a:pt x="249" y="4542"/>
                    <a:pt x="292" y="4548"/>
                    <a:pt x="344" y="4548"/>
                  </a:cubicBezTo>
                  <a:cubicBezTo>
                    <a:pt x="591" y="4548"/>
                    <a:pt x="1030" y="4420"/>
                    <a:pt x="1853" y="3929"/>
                  </a:cubicBezTo>
                  <a:cubicBezTo>
                    <a:pt x="2708" y="3429"/>
                    <a:pt x="3478" y="2099"/>
                    <a:pt x="4081" y="2099"/>
                  </a:cubicBezTo>
                  <a:cubicBezTo>
                    <a:pt x="4179" y="2099"/>
                    <a:pt x="4273" y="2134"/>
                    <a:pt x="4362" y="2214"/>
                  </a:cubicBezTo>
                  <a:cubicBezTo>
                    <a:pt x="4362" y="2214"/>
                    <a:pt x="4066" y="203"/>
                    <a:pt x="3187" y="12"/>
                  </a:cubicBezTo>
                  <a:cubicBezTo>
                    <a:pt x="3153" y="4"/>
                    <a:pt x="3119" y="1"/>
                    <a:pt x="3085" y="1"/>
                  </a:cubicBezTo>
                  <a:close/>
                </a:path>
              </a:pathLst>
            </a:custGeom>
            <a:solidFill>
              <a:srgbClr val="78B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557;p36">
              <a:extLst>
                <a:ext uri="{FF2B5EF4-FFF2-40B4-BE49-F238E27FC236}">
                  <a16:creationId xmlns:a16="http://schemas.microsoft.com/office/drawing/2014/main" id="{A0390B3B-F838-DC7B-7E1A-F7131CF92DB2}"/>
                </a:ext>
              </a:extLst>
            </p:cNvPr>
            <p:cNvSpPr/>
            <p:nvPr/>
          </p:nvSpPr>
          <p:spPr>
            <a:xfrm>
              <a:off x="5064925" y="1989175"/>
              <a:ext cx="4250" cy="7775"/>
            </a:xfrm>
            <a:custGeom>
              <a:avLst/>
              <a:gdLst/>
              <a:ahLst/>
              <a:cxnLst/>
              <a:rect l="l" t="t" r="r" b="b"/>
              <a:pathLst>
                <a:path w="170" h="311" extrusionOk="0">
                  <a:moveTo>
                    <a:pt x="71" y="1"/>
                  </a:moveTo>
                  <a:cubicBezTo>
                    <a:pt x="69" y="1"/>
                    <a:pt x="66" y="1"/>
                    <a:pt x="64" y="2"/>
                  </a:cubicBezTo>
                  <a:cubicBezTo>
                    <a:pt x="22" y="2"/>
                    <a:pt x="1" y="76"/>
                    <a:pt x="22" y="161"/>
                  </a:cubicBezTo>
                  <a:cubicBezTo>
                    <a:pt x="31" y="249"/>
                    <a:pt x="68" y="310"/>
                    <a:pt x="108" y="310"/>
                  </a:cubicBezTo>
                  <a:cubicBezTo>
                    <a:pt x="111" y="310"/>
                    <a:pt x="114" y="310"/>
                    <a:pt x="117" y="309"/>
                  </a:cubicBezTo>
                  <a:cubicBezTo>
                    <a:pt x="149" y="309"/>
                    <a:pt x="170" y="235"/>
                    <a:pt x="159" y="140"/>
                  </a:cubicBezTo>
                  <a:cubicBezTo>
                    <a:pt x="139" y="61"/>
                    <a:pt x="101" y="1"/>
                    <a:pt x="71" y="1"/>
                  </a:cubicBezTo>
                  <a:close/>
                </a:path>
              </a:pathLst>
            </a:custGeom>
            <a:solidFill>
              <a:srgbClr val="3235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558;p36">
              <a:extLst>
                <a:ext uri="{FF2B5EF4-FFF2-40B4-BE49-F238E27FC236}">
                  <a16:creationId xmlns:a16="http://schemas.microsoft.com/office/drawing/2014/main" id="{BEB0EC11-5DBB-1DBA-30D3-4A84D2A54C98}"/>
                </a:ext>
              </a:extLst>
            </p:cNvPr>
            <p:cNvSpPr/>
            <p:nvPr/>
          </p:nvSpPr>
          <p:spPr>
            <a:xfrm>
              <a:off x="5045075" y="1992350"/>
              <a:ext cx="4000" cy="7775"/>
            </a:xfrm>
            <a:custGeom>
              <a:avLst/>
              <a:gdLst/>
              <a:ahLst/>
              <a:cxnLst/>
              <a:rect l="l" t="t" r="r" b="b"/>
              <a:pathLst>
                <a:path w="160" h="311" extrusionOk="0">
                  <a:moveTo>
                    <a:pt x="62" y="1"/>
                  </a:moveTo>
                  <a:cubicBezTo>
                    <a:pt x="59" y="1"/>
                    <a:pt x="56" y="1"/>
                    <a:pt x="53" y="2"/>
                  </a:cubicBezTo>
                  <a:cubicBezTo>
                    <a:pt x="21" y="2"/>
                    <a:pt x="0" y="86"/>
                    <a:pt x="11" y="171"/>
                  </a:cubicBezTo>
                  <a:cubicBezTo>
                    <a:pt x="31" y="250"/>
                    <a:pt x="69" y="310"/>
                    <a:pt x="99" y="310"/>
                  </a:cubicBezTo>
                  <a:cubicBezTo>
                    <a:pt x="101" y="310"/>
                    <a:pt x="104" y="310"/>
                    <a:pt x="106" y="309"/>
                  </a:cubicBezTo>
                  <a:cubicBezTo>
                    <a:pt x="148" y="309"/>
                    <a:pt x="159" y="235"/>
                    <a:pt x="148" y="150"/>
                  </a:cubicBezTo>
                  <a:cubicBezTo>
                    <a:pt x="139" y="62"/>
                    <a:pt x="102" y="1"/>
                    <a:pt x="62" y="1"/>
                  </a:cubicBezTo>
                  <a:close/>
                </a:path>
              </a:pathLst>
            </a:custGeom>
            <a:solidFill>
              <a:srgbClr val="3235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559;p36">
              <a:extLst>
                <a:ext uri="{FF2B5EF4-FFF2-40B4-BE49-F238E27FC236}">
                  <a16:creationId xmlns:a16="http://schemas.microsoft.com/office/drawing/2014/main" id="{D3B1A915-819A-702C-5FF3-AC581375A65E}"/>
                </a:ext>
              </a:extLst>
            </p:cNvPr>
            <p:cNvSpPr/>
            <p:nvPr/>
          </p:nvSpPr>
          <p:spPr>
            <a:xfrm>
              <a:off x="5043750" y="2015425"/>
              <a:ext cx="18275" cy="7700"/>
            </a:xfrm>
            <a:custGeom>
              <a:avLst/>
              <a:gdLst/>
              <a:ahLst/>
              <a:cxnLst/>
              <a:rect l="l" t="t" r="r" b="b"/>
              <a:pathLst>
                <a:path w="731" h="308" extrusionOk="0">
                  <a:moveTo>
                    <a:pt x="731" y="0"/>
                  </a:moveTo>
                  <a:lnTo>
                    <a:pt x="1" y="10"/>
                  </a:lnTo>
                  <a:cubicBezTo>
                    <a:pt x="1" y="10"/>
                    <a:pt x="30" y="308"/>
                    <a:pt x="339" y="308"/>
                  </a:cubicBezTo>
                  <a:cubicBezTo>
                    <a:pt x="349" y="308"/>
                    <a:pt x="360" y="307"/>
                    <a:pt x="371" y="307"/>
                  </a:cubicBezTo>
                  <a:cubicBezTo>
                    <a:pt x="709" y="297"/>
                    <a:pt x="731" y="0"/>
                    <a:pt x="731" y="0"/>
                  </a:cubicBez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560;p36">
              <a:extLst>
                <a:ext uri="{FF2B5EF4-FFF2-40B4-BE49-F238E27FC236}">
                  <a16:creationId xmlns:a16="http://schemas.microsoft.com/office/drawing/2014/main" id="{99520787-5E7D-690F-EBDF-13A80C701124}"/>
                </a:ext>
              </a:extLst>
            </p:cNvPr>
            <p:cNvSpPr/>
            <p:nvPr/>
          </p:nvSpPr>
          <p:spPr>
            <a:xfrm>
              <a:off x="5058625" y="1998475"/>
              <a:ext cx="5525" cy="7350"/>
            </a:xfrm>
            <a:custGeom>
              <a:avLst/>
              <a:gdLst/>
              <a:ahLst/>
              <a:cxnLst/>
              <a:rect l="l" t="t" r="r" b="b"/>
              <a:pathLst>
                <a:path w="221" h="294" extrusionOk="0">
                  <a:moveTo>
                    <a:pt x="9" y="1"/>
                  </a:moveTo>
                  <a:lnTo>
                    <a:pt x="9" y="128"/>
                  </a:lnTo>
                  <a:cubicBezTo>
                    <a:pt x="0" y="225"/>
                    <a:pt x="81" y="294"/>
                    <a:pt x="170" y="294"/>
                  </a:cubicBezTo>
                  <a:cubicBezTo>
                    <a:pt x="187" y="294"/>
                    <a:pt x="204" y="291"/>
                    <a:pt x="220" y="286"/>
                  </a:cubicBezTo>
                  <a:cubicBezTo>
                    <a:pt x="220" y="286"/>
                    <a:pt x="51" y="64"/>
                    <a:pt x="20" y="11"/>
                  </a:cubicBezTo>
                  <a:lnTo>
                    <a:pt x="9" y="1"/>
                  </a:lnTo>
                  <a:close/>
                </a:path>
              </a:pathLst>
            </a:custGeom>
            <a:solidFill>
              <a:srgbClr val="CE5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561;p36">
              <a:extLst>
                <a:ext uri="{FF2B5EF4-FFF2-40B4-BE49-F238E27FC236}">
                  <a16:creationId xmlns:a16="http://schemas.microsoft.com/office/drawing/2014/main" id="{C7724C9C-B33E-156C-3DF8-B9B9A3F4F0CC}"/>
                </a:ext>
              </a:extLst>
            </p:cNvPr>
            <p:cNvSpPr/>
            <p:nvPr/>
          </p:nvSpPr>
          <p:spPr>
            <a:xfrm>
              <a:off x="4895000" y="2374050"/>
              <a:ext cx="109600" cy="89225"/>
            </a:xfrm>
            <a:custGeom>
              <a:avLst/>
              <a:gdLst/>
              <a:ahLst/>
              <a:cxnLst/>
              <a:rect l="l" t="t" r="r" b="b"/>
              <a:pathLst>
                <a:path w="4384" h="3569" extrusionOk="0">
                  <a:moveTo>
                    <a:pt x="2594" y="0"/>
                  </a:moveTo>
                  <a:lnTo>
                    <a:pt x="2033" y="3336"/>
                  </a:lnTo>
                  <a:lnTo>
                    <a:pt x="318" y="3399"/>
                  </a:lnTo>
                  <a:lnTo>
                    <a:pt x="318" y="1525"/>
                  </a:lnTo>
                  <a:cubicBezTo>
                    <a:pt x="318" y="1525"/>
                    <a:pt x="1" y="2583"/>
                    <a:pt x="64" y="3515"/>
                  </a:cubicBezTo>
                  <a:lnTo>
                    <a:pt x="4384" y="3568"/>
                  </a:lnTo>
                  <a:lnTo>
                    <a:pt x="4257" y="1366"/>
                  </a:lnTo>
                  <a:lnTo>
                    <a:pt x="4087" y="3399"/>
                  </a:lnTo>
                  <a:lnTo>
                    <a:pt x="2520" y="3336"/>
                  </a:lnTo>
                  <a:lnTo>
                    <a:pt x="2594" y="0"/>
                  </a:lnTo>
                  <a:close/>
                </a:path>
              </a:pathLst>
            </a:custGeom>
            <a:solidFill>
              <a:srgbClr val="658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562;p36">
              <a:extLst>
                <a:ext uri="{FF2B5EF4-FFF2-40B4-BE49-F238E27FC236}">
                  <a16:creationId xmlns:a16="http://schemas.microsoft.com/office/drawing/2014/main" id="{38AD5245-3481-5DDF-15CA-0FECD4F8C807}"/>
                </a:ext>
              </a:extLst>
            </p:cNvPr>
            <p:cNvSpPr/>
            <p:nvPr/>
          </p:nvSpPr>
          <p:spPr>
            <a:xfrm>
              <a:off x="4985250" y="2025475"/>
              <a:ext cx="550" cy="1350"/>
            </a:xfrm>
            <a:custGeom>
              <a:avLst/>
              <a:gdLst/>
              <a:ahLst/>
              <a:cxnLst/>
              <a:rect l="l" t="t" r="r" b="b"/>
              <a:pathLst>
                <a:path w="22" h="54" extrusionOk="0">
                  <a:moveTo>
                    <a:pt x="22" y="1"/>
                  </a:moveTo>
                  <a:lnTo>
                    <a:pt x="0" y="53"/>
                  </a:lnTo>
                  <a:lnTo>
                    <a:pt x="11" y="53"/>
                  </a:lnTo>
                  <a:lnTo>
                    <a:pt x="22" y="1"/>
                  </a:lnTo>
                  <a:close/>
                </a:path>
              </a:pathLst>
            </a:custGeom>
            <a:solidFill>
              <a:srgbClr val="C375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563;p36">
              <a:extLst>
                <a:ext uri="{FF2B5EF4-FFF2-40B4-BE49-F238E27FC236}">
                  <a16:creationId xmlns:a16="http://schemas.microsoft.com/office/drawing/2014/main" id="{2E0D799E-D270-56B7-A8E5-C553ED8C7193}"/>
                </a:ext>
              </a:extLst>
            </p:cNvPr>
            <p:cNvSpPr/>
            <p:nvPr/>
          </p:nvSpPr>
          <p:spPr>
            <a:xfrm>
              <a:off x="4982600" y="2013825"/>
              <a:ext cx="4800" cy="13000"/>
            </a:xfrm>
            <a:custGeom>
              <a:avLst/>
              <a:gdLst/>
              <a:ahLst/>
              <a:cxnLst/>
              <a:rect l="l" t="t" r="r" b="b"/>
              <a:pathLst>
                <a:path w="192" h="520" extrusionOk="0">
                  <a:moveTo>
                    <a:pt x="1" y="1"/>
                  </a:moveTo>
                  <a:lnTo>
                    <a:pt x="106" y="519"/>
                  </a:lnTo>
                  <a:lnTo>
                    <a:pt x="128" y="467"/>
                  </a:lnTo>
                  <a:lnTo>
                    <a:pt x="191" y="107"/>
                  </a:lnTo>
                  <a:cubicBezTo>
                    <a:pt x="149" y="96"/>
                    <a:pt x="64" y="64"/>
                    <a:pt x="22" y="11"/>
                  </a:cubicBezTo>
                  <a:cubicBezTo>
                    <a:pt x="12" y="11"/>
                    <a:pt x="12" y="1"/>
                    <a:pt x="1" y="1"/>
                  </a:cubicBezTo>
                  <a:close/>
                </a:path>
              </a:pathLst>
            </a:custGeom>
            <a:solidFill>
              <a:srgbClr val="C44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9" name="Google Shape;706;p38">
            <a:extLst>
              <a:ext uri="{FF2B5EF4-FFF2-40B4-BE49-F238E27FC236}">
                <a16:creationId xmlns:a16="http://schemas.microsoft.com/office/drawing/2014/main" id="{BCC7D9FD-8007-FABA-113A-73301E89A1B6}"/>
              </a:ext>
            </a:extLst>
          </p:cNvPr>
          <p:cNvSpPr txBox="1">
            <a:spLocks/>
          </p:cNvSpPr>
          <p:nvPr/>
        </p:nvSpPr>
        <p:spPr>
          <a:xfrm>
            <a:off x="296329" y="2658060"/>
            <a:ext cx="2987786" cy="19467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1600"/>
              <a:buFont typeface="Karla"/>
              <a:buNone/>
              <a:defRPr sz="1600" b="0" i="0" u="none" strike="noStrike" cap="none">
                <a:solidFill>
                  <a:schemeClr val="dk1"/>
                </a:solidFill>
                <a:latin typeface="Karla"/>
                <a:ea typeface="Karla"/>
                <a:cs typeface="Karla"/>
                <a:sym typeface="Karla"/>
              </a:defRPr>
            </a:lvl1pPr>
            <a:lvl2pPr marL="914400" marR="0" lvl="1" indent="-330200" algn="ctr" rtl="0">
              <a:lnSpc>
                <a:spcPct val="100000"/>
              </a:lnSpc>
              <a:spcBef>
                <a:spcPts val="0"/>
              </a:spcBef>
              <a:spcAft>
                <a:spcPts val="0"/>
              </a:spcAft>
              <a:buClr>
                <a:schemeClr val="dk1"/>
              </a:buClr>
              <a:buSzPts val="1600"/>
              <a:buFont typeface="Karla"/>
              <a:buNone/>
              <a:defRPr sz="1600" b="0" i="0" u="none" strike="noStrike" cap="none">
                <a:solidFill>
                  <a:schemeClr val="dk1"/>
                </a:solidFill>
                <a:latin typeface="Karla"/>
                <a:ea typeface="Karla"/>
                <a:cs typeface="Karla"/>
                <a:sym typeface="Karla"/>
              </a:defRPr>
            </a:lvl2pPr>
            <a:lvl3pPr marL="1371600" marR="0" lvl="2" indent="-330200" algn="ctr" rtl="0">
              <a:lnSpc>
                <a:spcPct val="100000"/>
              </a:lnSpc>
              <a:spcBef>
                <a:spcPts val="0"/>
              </a:spcBef>
              <a:spcAft>
                <a:spcPts val="0"/>
              </a:spcAft>
              <a:buClr>
                <a:schemeClr val="dk1"/>
              </a:buClr>
              <a:buSzPts val="1600"/>
              <a:buFont typeface="Karla"/>
              <a:buNone/>
              <a:defRPr sz="1600" b="0" i="0" u="none" strike="noStrike" cap="none">
                <a:solidFill>
                  <a:schemeClr val="dk1"/>
                </a:solidFill>
                <a:latin typeface="Karla"/>
                <a:ea typeface="Karla"/>
                <a:cs typeface="Karla"/>
                <a:sym typeface="Karla"/>
              </a:defRPr>
            </a:lvl3pPr>
            <a:lvl4pPr marL="1828800" marR="0" lvl="3" indent="-330200" algn="ctr" rtl="0">
              <a:lnSpc>
                <a:spcPct val="100000"/>
              </a:lnSpc>
              <a:spcBef>
                <a:spcPts val="0"/>
              </a:spcBef>
              <a:spcAft>
                <a:spcPts val="0"/>
              </a:spcAft>
              <a:buClr>
                <a:schemeClr val="dk1"/>
              </a:buClr>
              <a:buSzPts val="1600"/>
              <a:buFont typeface="Karla"/>
              <a:buNone/>
              <a:defRPr sz="1600" b="0" i="0" u="none" strike="noStrike" cap="none">
                <a:solidFill>
                  <a:schemeClr val="dk1"/>
                </a:solidFill>
                <a:latin typeface="Karla"/>
                <a:ea typeface="Karla"/>
                <a:cs typeface="Karla"/>
                <a:sym typeface="Karla"/>
              </a:defRPr>
            </a:lvl4pPr>
            <a:lvl5pPr marL="2286000" marR="0" lvl="4" indent="-330200" algn="ctr" rtl="0">
              <a:lnSpc>
                <a:spcPct val="100000"/>
              </a:lnSpc>
              <a:spcBef>
                <a:spcPts val="0"/>
              </a:spcBef>
              <a:spcAft>
                <a:spcPts val="0"/>
              </a:spcAft>
              <a:buClr>
                <a:schemeClr val="dk1"/>
              </a:buClr>
              <a:buSzPts val="1600"/>
              <a:buFont typeface="Karla"/>
              <a:buNone/>
              <a:defRPr sz="1600" b="0" i="0" u="none" strike="noStrike" cap="none">
                <a:solidFill>
                  <a:schemeClr val="dk1"/>
                </a:solidFill>
                <a:latin typeface="Karla"/>
                <a:ea typeface="Karla"/>
                <a:cs typeface="Karla"/>
                <a:sym typeface="Karla"/>
              </a:defRPr>
            </a:lvl5pPr>
            <a:lvl6pPr marL="2743200" marR="0" lvl="5" indent="-330200" algn="ctr" rtl="0">
              <a:lnSpc>
                <a:spcPct val="100000"/>
              </a:lnSpc>
              <a:spcBef>
                <a:spcPts val="0"/>
              </a:spcBef>
              <a:spcAft>
                <a:spcPts val="0"/>
              </a:spcAft>
              <a:buClr>
                <a:schemeClr val="dk1"/>
              </a:buClr>
              <a:buSzPts val="1600"/>
              <a:buFont typeface="Karla"/>
              <a:buNone/>
              <a:defRPr sz="1600" b="0" i="0" u="none" strike="noStrike" cap="none">
                <a:solidFill>
                  <a:schemeClr val="dk1"/>
                </a:solidFill>
                <a:latin typeface="Karla"/>
                <a:ea typeface="Karla"/>
                <a:cs typeface="Karla"/>
                <a:sym typeface="Karla"/>
              </a:defRPr>
            </a:lvl6pPr>
            <a:lvl7pPr marL="3200400" marR="0" lvl="6" indent="-330200" algn="ctr" rtl="0">
              <a:lnSpc>
                <a:spcPct val="100000"/>
              </a:lnSpc>
              <a:spcBef>
                <a:spcPts val="0"/>
              </a:spcBef>
              <a:spcAft>
                <a:spcPts val="0"/>
              </a:spcAft>
              <a:buClr>
                <a:schemeClr val="dk1"/>
              </a:buClr>
              <a:buSzPts val="1600"/>
              <a:buFont typeface="Karla"/>
              <a:buNone/>
              <a:defRPr sz="1600" b="0" i="0" u="none" strike="noStrike" cap="none">
                <a:solidFill>
                  <a:schemeClr val="dk1"/>
                </a:solidFill>
                <a:latin typeface="Karla"/>
                <a:ea typeface="Karla"/>
                <a:cs typeface="Karla"/>
                <a:sym typeface="Karla"/>
              </a:defRPr>
            </a:lvl7pPr>
            <a:lvl8pPr marL="3657600" marR="0" lvl="7" indent="-330200" algn="ctr" rtl="0">
              <a:lnSpc>
                <a:spcPct val="100000"/>
              </a:lnSpc>
              <a:spcBef>
                <a:spcPts val="0"/>
              </a:spcBef>
              <a:spcAft>
                <a:spcPts val="0"/>
              </a:spcAft>
              <a:buClr>
                <a:schemeClr val="dk1"/>
              </a:buClr>
              <a:buSzPts val="1600"/>
              <a:buFont typeface="Karla"/>
              <a:buNone/>
              <a:defRPr sz="1600" b="0" i="0" u="none" strike="noStrike" cap="none">
                <a:solidFill>
                  <a:schemeClr val="dk1"/>
                </a:solidFill>
                <a:latin typeface="Karla"/>
                <a:ea typeface="Karla"/>
                <a:cs typeface="Karla"/>
                <a:sym typeface="Karla"/>
              </a:defRPr>
            </a:lvl8pPr>
            <a:lvl9pPr marL="4114800" marR="0" lvl="8" indent="-330200" algn="ctr" rtl="0">
              <a:lnSpc>
                <a:spcPct val="100000"/>
              </a:lnSpc>
              <a:spcBef>
                <a:spcPts val="0"/>
              </a:spcBef>
              <a:spcAft>
                <a:spcPts val="0"/>
              </a:spcAft>
              <a:buClr>
                <a:schemeClr val="dk1"/>
              </a:buClr>
              <a:buSzPts val="1600"/>
              <a:buFont typeface="Karla"/>
              <a:buNone/>
              <a:defRPr sz="1600" b="0" i="0" u="none" strike="noStrike" cap="none">
                <a:solidFill>
                  <a:schemeClr val="dk1"/>
                </a:solidFill>
                <a:latin typeface="Karla"/>
                <a:ea typeface="Karla"/>
                <a:cs typeface="Karla"/>
                <a:sym typeface="Karla"/>
              </a:defRPr>
            </a:lvl9pPr>
          </a:lstStyle>
          <a:p>
            <a:pPr marL="0" indent="0" algn="just">
              <a:lnSpc>
                <a:spcPct val="114000"/>
              </a:lnSpc>
            </a:pPr>
            <a:r>
              <a:rPr lang="en-US">
                <a:solidFill>
                  <a:schemeClr val="tx1"/>
                </a:solidFill>
                <a:latin typeface="Karla" pitchFamily="2" charset="0"/>
              </a:rPr>
              <a:t>Data </a:t>
            </a:r>
            <a:r>
              <a:rPr lang="en-US" err="1">
                <a:solidFill>
                  <a:schemeClr val="tx1"/>
                </a:solidFill>
                <a:latin typeface="Karla" pitchFamily="2" charset="0"/>
              </a:rPr>
              <a:t>dilabeli</a:t>
            </a:r>
            <a:r>
              <a:rPr lang="en-US">
                <a:solidFill>
                  <a:schemeClr val="tx1"/>
                </a:solidFill>
                <a:latin typeface="Karla" pitchFamily="2" charset="0"/>
              </a:rPr>
              <a:t> </a:t>
            </a:r>
            <a:r>
              <a:rPr lang="en-US" err="1">
                <a:solidFill>
                  <a:schemeClr val="tx1"/>
                </a:solidFill>
                <a:latin typeface="Karla" pitchFamily="2" charset="0"/>
              </a:rPr>
              <a:t>secara</a:t>
            </a:r>
            <a:r>
              <a:rPr lang="en-US">
                <a:solidFill>
                  <a:schemeClr val="tx1"/>
                </a:solidFill>
                <a:latin typeface="Karla" pitchFamily="2" charset="0"/>
              </a:rPr>
              <a:t> manual </a:t>
            </a:r>
            <a:r>
              <a:rPr lang="en-US" err="1">
                <a:solidFill>
                  <a:schemeClr val="tx1"/>
                </a:solidFill>
                <a:latin typeface="Karla" pitchFamily="2" charset="0"/>
              </a:rPr>
              <a:t>untuk</a:t>
            </a:r>
            <a:r>
              <a:rPr lang="en-US">
                <a:solidFill>
                  <a:schemeClr val="tx1"/>
                </a:solidFill>
                <a:latin typeface="Karla" pitchFamily="2" charset="0"/>
              </a:rPr>
              <a:t> </a:t>
            </a:r>
            <a:r>
              <a:rPr lang="en-US" err="1">
                <a:solidFill>
                  <a:schemeClr val="tx1"/>
                </a:solidFill>
                <a:latin typeface="Karla" pitchFamily="2" charset="0"/>
              </a:rPr>
              <a:t>membentuk</a:t>
            </a:r>
            <a:r>
              <a:rPr lang="en-US">
                <a:solidFill>
                  <a:schemeClr val="tx1"/>
                </a:solidFill>
                <a:latin typeface="Karla" pitchFamily="2" charset="0"/>
              </a:rPr>
              <a:t> model yang </a:t>
            </a:r>
            <a:r>
              <a:rPr lang="en-US" err="1">
                <a:solidFill>
                  <a:schemeClr val="tx1"/>
                </a:solidFill>
                <a:latin typeface="Karla" pitchFamily="2" charset="0"/>
              </a:rPr>
              <a:t>akan</a:t>
            </a:r>
            <a:r>
              <a:rPr lang="en-US">
                <a:solidFill>
                  <a:schemeClr val="tx1"/>
                </a:solidFill>
                <a:latin typeface="Karla" pitchFamily="2" charset="0"/>
              </a:rPr>
              <a:t> </a:t>
            </a:r>
            <a:r>
              <a:rPr lang="en-US" err="1">
                <a:solidFill>
                  <a:schemeClr val="tx1"/>
                </a:solidFill>
                <a:latin typeface="Karla" pitchFamily="2" charset="0"/>
              </a:rPr>
              <a:t>digunakan</a:t>
            </a:r>
            <a:r>
              <a:rPr lang="en-US">
                <a:solidFill>
                  <a:schemeClr val="tx1"/>
                </a:solidFill>
                <a:latin typeface="Karla" pitchFamily="2" charset="0"/>
              </a:rPr>
              <a:t>.</a:t>
            </a:r>
          </a:p>
          <a:p>
            <a:pPr marL="0" indent="0" algn="just">
              <a:lnSpc>
                <a:spcPct val="114000"/>
              </a:lnSpc>
            </a:pPr>
            <a:r>
              <a:rPr lang="en-US" b="1" err="1">
                <a:solidFill>
                  <a:schemeClr val="tx1"/>
                </a:solidFill>
                <a:latin typeface="Karla" pitchFamily="2" charset="0"/>
              </a:rPr>
              <a:t>Keterangan</a:t>
            </a:r>
            <a:r>
              <a:rPr lang="en-US" b="1">
                <a:solidFill>
                  <a:schemeClr val="tx1"/>
                </a:solidFill>
                <a:latin typeface="Karla" pitchFamily="2" charset="0"/>
              </a:rPr>
              <a:t>:</a:t>
            </a:r>
          </a:p>
          <a:p>
            <a:pPr marL="285750" indent="-285750" algn="just">
              <a:lnSpc>
                <a:spcPct val="114000"/>
              </a:lnSpc>
              <a:buFontTx/>
              <a:buChar char="-"/>
            </a:pPr>
            <a:r>
              <a:rPr lang="en-US">
                <a:solidFill>
                  <a:schemeClr val="tx1"/>
                </a:solidFill>
                <a:latin typeface="Karla" pitchFamily="2" charset="0"/>
              </a:rPr>
              <a:t>0 </a:t>
            </a:r>
            <a:r>
              <a:rPr lang="en-US" err="1">
                <a:solidFill>
                  <a:schemeClr val="tx1"/>
                </a:solidFill>
                <a:latin typeface="Karla" pitchFamily="2" charset="0"/>
              </a:rPr>
              <a:t>untuk</a:t>
            </a:r>
            <a:r>
              <a:rPr lang="en-US">
                <a:solidFill>
                  <a:schemeClr val="tx1"/>
                </a:solidFill>
                <a:latin typeface="Karla" pitchFamily="2" charset="0"/>
              </a:rPr>
              <a:t> </a:t>
            </a:r>
            <a:r>
              <a:rPr lang="en-US" err="1">
                <a:solidFill>
                  <a:schemeClr val="tx1"/>
                </a:solidFill>
                <a:latin typeface="Karla" pitchFamily="2" charset="0"/>
              </a:rPr>
              <a:t>sentimen</a:t>
            </a:r>
            <a:r>
              <a:rPr lang="en-US">
                <a:solidFill>
                  <a:schemeClr val="tx1"/>
                </a:solidFill>
                <a:latin typeface="Karla" pitchFamily="2" charset="0"/>
              </a:rPr>
              <a:t> </a:t>
            </a:r>
            <a:r>
              <a:rPr lang="en-US" err="1">
                <a:solidFill>
                  <a:schemeClr val="tx1"/>
                </a:solidFill>
                <a:latin typeface="Karla" pitchFamily="2" charset="0"/>
              </a:rPr>
              <a:t>negatif</a:t>
            </a:r>
            <a:r>
              <a:rPr lang="en-US">
                <a:solidFill>
                  <a:schemeClr val="tx1"/>
                </a:solidFill>
                <a:latin typeface="Karla" pitchFamily="2" charset="0"/>
              </a:rPr>
              <a:t>.</a:t>
            </a:r>
          </a:p>
          <a:p>
            <a:pPr marL="285750" indent="-285750" algn="just">
              <a:lnSpc>
                <a:spcPct val="114000"/>
              </a:lnSpc>
              <a:buFontTx/>
              <a:buChar char="-"/>
            </a:pPr>
            <a:r>
              <a:rPr lang="en-US">
                <a:solidFill>
                  <a:schemeClr val="tx1"/>
                </a:solidFill>
                <a:latin typeface="Karla" pitchFamily="2" charset="0"/>
              </a:rPr>
              <a:t>1 </a:t>
            </a:r>
            <a:r>
              <a:rPr lang="en-US" err="1">
                <a:solidFill>
                  <a:schemeClr val="tx1"/>
                </a:solidFill>
                <a:latin typeface="Karla" pitchFamily="2" charset="0"/>
              </a:rPr>
              <a:t>untuk</a:t>
            </a:r>
            <a:r>
              <a:rPr lang="en-US">
                <a:solidFill>
                  <a:schemeClr val="tx1"/>
                </a:solidFill>
                <a:latin typeface="Karla" pitchFamily="2" charset="0"/>
              </a:rPr>
              <a:t> </a:t>
            </a:r>
            <a:r>
              <a:rPr lang="en-US" err="1">
                <a:solidFill>
                  <a:schemeClr val="tx1"/>
                </a:solidFill>
                <a:latin typeface="Karla" pitchFamily="2" charset="0"/>
              </a:rPr>
              <a:t>sentimen</a:t>
            </a:r>
            <a:r>
              <a:rPr lang="en-US">
                <a:solidFill>
                  <a:schemeClr val="tx1"/>
                </a:solidFill>
                <a:latin typeface="Karla" pitchFamily="2" charset="0"/>
              </a:rPr>
              <a:t> </a:t>
            </a:r>
            <a:r>
              <a:rPr lang="en-US" err="1">
                <a:solidFill>
                  <a:schemeClr val="tx1"/>
                </a:solidFill>
                <a:latin typeface="Karla" pitchFamily="2" charset="0"/>
              </a:rPr>
              <a:t>positif</a:t>
            </a:r>
            <a:r>
              <a:rPr lang="en-US">
                <a:solidFill>
                  <a:schemeClr val="tx1"/>
                </a:solidFill>
                <a:latin typeface="Karla" pitchFamily="2" charset="0"/>
              </a:rPr>
              <a:t>.</a:t>
            </a:r>
          </a:p>
        </p:txBody>
      </p:sp>
      <p:grpSp>
        <p:nvGrpSpPr>
          <p:cNvPr id="330" name="Group 329">
            <a:extLst>
              <a:ext uri="{FF2B5EF4-FFF2-40B4-BE49-F238E27FC236}">
                <a16:creationId xmlns:a16="http://schemas.microsoft.com/office/drawing/2014/main" id="{05F57154-F9F3-76A9-2773-E0D719381AFD}"/>
              </a:ext>
            </a:extLst>
          </p:cNvPr>
          <p:cNvGrpSpPr/>
          <p:nvPr/>
        </p:nvGrpSpPr>
        <p:grpSpPr>
          <a:xfrm rot="422830">
            <a:off x="8315675" y="4166114"/>
            <a:ext cx="783857" cy="754960"/>
            <a:chOff x="3957097" y="561874"/>
            <a:chExt cx="1235103" cy="1258989"/>
          </a:xfrm>
        </p:grpSpPr>
        <p:sp>
          <p:nvSpPr>
            <p:cNvPr id="331" name="Google Shape;1497;p54">
              <a:extLst>
                <a:ext uri="{FF2B5EF4-FFF2-40B4-BE49-F238E27FC236}">
                  <a16:creationId xmlns:a16="http://schemas.microsoft.com/office/drawing/2014/main" id="{3F0ED69E-9730-5C51-1321-0C9FF00A6E3C}"/>
                </a:ext>
              </a:extLst>
            </p:cNvPr>
            <p:cNvSpPr/>
            <p:nvPr/>
          </p:nvSpPr>
          <p:spPr>
            <a:xfrm flipH="1">
              <a:off x="3957097" y="561874"/>
              <a:ext cx="1235103" cy="1258989"/>
            </a:xfrm>
            <a:custGeom>
              <a:avLst/>
              <a:gdLst/>
              <a:ahLst/>
              <a:cxnLst/>
              <a:rect l="l" t="t" r="r" b="b"/>
              <a:pathLst>
                <a:path w="9773" h="9962" extrusionOk="0">
                  <a:moveTo>
                    <a:pt x="7598" y="3649"/>
                  </a:moveTo>
                  <a:lnTo>
                    <a:pt x="6931" y="4206"/>
                  </a:lnTo>
                  <a:cubicBezTo>
                    <a:pt x="6951" y="4155"/>
                    <a:pt x="6971" y="4105"/>
                    <a:pt x="6981" y="4054"/>
                  </a:cubicBezTo>
                  <a:cubicBezTo>
                    <a:pt x="7062" y="3943"/>
                    <a:pt x="7143" y="3862"/>
                    <a:pt x="7244" y="3801"/>
                  </a:cubicBezTo>
                  <a:cubicBezTo>
                    <a:pt x="7355" y="3720"/>
                    <a:pt x="7477" y="3680"/>
                    <a:pt x="7598" y="3649"/>
                  </a:cubicBezTo>
                  <a:close/>
                  <a:moveTo>
                    <a:pt x="5039" y="4246"/>
                  </a:moveTo>
                  <a:lnTo>
                    <a:pt x="4827" y="4853"/>
                  </a:lnTo>
                  <a:lnTo>
                    <a:pt x="4614" y="4287"/>
                  </a:lnTo>
                  <a:cubicBezTo>
                    <a:pt x="4654" y="4276"/>
                    <a:pt x="4685" y="4267"/>
                    <a:pt x="4715" y="4267"/>
                  </a:cubicBezTo>
                  <a:cubicBezTo>
                    <a:pt x="4827" y="4256"/>
                    <a:pt x="4928" y="4246"/>
                    <a:pt x="5039" y="4246"/>
                  </a:cubicBezTo>
                  <a:close/>
                  <a:moveTo>
                    <a:pt x="5002" y="0"/>
                  </a:moveTo>
                  <a:cubicBezTo>
                    <a:pt x="4913" y="0"/>
                    <a:pt x="4824" y="3"/>
                    <a:pt x="4735" y="8"/>
                  </a:cubicBezTo>
                  <a:cubicBezTo>
                    <a:pt x="4179" y="38"/>
                    <a:pt x="3633" y="160"/>
                    <a:pt x="3117" y="382"/>
                  </a:cubicBezTo>
                  <a:cubicBezTo>
                    <a:pt x="2611" y="594"/>
                    <a:pt x="2145" y="878"/>
                    <a:pt x="1731" y="1242"/>
                  </a:cubicBezTo>
                  <a:cubicBezTo>
                    <a:pt x="1316" y="1616"/>
                    <a:pt x="962" y="2041"/>
                    <a:pt x="679" y="2516"/>
                  </a:cubicBezTo>
                  <a:cubicBezTo>
                    <a:pt x="426" y="2952"/>
                    <a:pt x="234" y="3427"/>
                    <a:pt x="122" y="3923"/>
                  </a:cubicBezTo>
                  <a:lnTo>
                    <a:pt x="113" y="3923"/>
                  </a:lnTo>
                  <a:cubicBezTo>
                    <a:pt x="21" y="4074"/>
                    <a:pt x="1" y="4246"/>
                    <a:pt x="41" y="4418"/>
                  </a:cubicBezTo>
                  <a:cubicBezTo>
                    <a:pt x="82" y="4590"/>
                    <a:pt x="183" y="4732"/>
                    <a:pt x="335" y="4823"/>
                  </a:cubicBezTo>
                  <a:lnTo>
                    <a:pt x="2631" y="6209"/>
                  </a:lnTo>
                  <a:lnTo>
                    <a:pt x="2257" y="6259"/>
                  </a:lnTo>
                  <a:cubicBezTo>
                    <a:pt x="1943" y="6300"/>
                    <a:pt x="1711" y="6563"/>
                    <a:pt x="1721" y="6877"/>
                  </a:cubicBezTo>
                  <a:lnTo>
                    <a:pt x="1781" y="9365"/>
                  </a:lnTo>
                  <a:cubicBezTo>
                    <a:pt x="1792" y="9537"/>
                    <a:pt x="1862" y="9698"/>
                    <a:pt x="1984" y="9810"/>
                  </a:cubicBezTo>
                  <a:cubicBezTo>
                    <a:pt x="2105" y="9911"/>
                    <a:pt x="2247" y="9961"/>
                    <a:pt x="2399" y="9961"/>
                  </a:cubicBezTo>
                  <a:lnTo>
                    <a:pt x="2449" y="9961"/>
                  </a:lnTo>
                  <a:lnTo>
                    <a:pt x="4411" y="9770"/>
                  </a:lnTo>
                  <a:cubicBezTo>
                    <a:pt x="4462" y="9790"/>
                    <a:pt x="4523" y="9790"/>
                    <a:pt x="4573" y="9790"/>
                  </a:cubicBezTo>
                  <a:lnTo>
                    <a:pt x="4624" y="9790"/>
                  </a:lnTo>
                  <a:cubicBezTo>
                    <a:pt x="4705" y="9790"/>
                    <a:pt x="4776" y="9770"/>
                    <a:pt x="4847" y="9729"/>
                  </a:cubicBezTo>
                  <a:lnTo>
                    <a:pt x="8347" y="9395"/>
                  </a:lnTo>
                  <a:cubicBezTo>
                    <a:pt x="8509" y="9385"/>
                    <a:pt x="8660" y="9304"/>
                    <a:pt x="8761" y="9172"/>
                  </a:cubicBezTo>
                  <a:cubicBezTo>
                    <a:pt x="8862" y="9041"/>
                    <a:pt x="8913" y="8879"/>
                    <a:pt x="8893" y="8718"/>
                  </a:cubicBezTo>
                  <a:lnTo>
                    <a:pt x="8559" y="6027"/>
                  </a:lnTo>
                  <a:cubicBezTo>
                    <a:pt x="8539" y="5865"/>
                    <a:pt x="8448" y="5713"/>
                    <a:pt x="8327" y="5622"/>
                  </a:cubicBezTo>
                  <a:cubicBezTo>
                    <a:pt x="8220" y="5541"/>
                    <a:pt x="8095" y="5492"/>
                    <a:pt x="7966" y="5492"/>
                  </a:cubicBezTo>
                  <a:cubicBezTo>
                    <a:pt x="7934" y="5492"/>
                    <a:pt x="7903" y="5495"/>
                    <a:pt x="7871" y="5501"/>
                  </a:cubicBezTo>
                  <a:lnTo>
                    <a:pt x="7315" y="5571"/>
                  </a:lnTo>
                  <a:lnTo>
                    <a:pt x="9460" y="3791"/>
                  </a:lnTo>
                  <a:cubicBezTo>
                    <a:pt x="9732" y="3568"/>
                    <a:pt x="9773" y="3154"/>
                    <a:pt x="9550" y="2880"/>
                  </a:cubicBezTo>
                  <a:cubicBezTo>
                    <a:pt x="9530" y="2860"/>
                    <a:pt x="9520" y="2850"/>
                    <a:pt x="9510" y="2830"/>
                  </a:cubicBezTo>
                  <a:cubicBezTo>
                    <a:pt x="9439" y="2689"/>
                    <a:pt x="9358" y="2547"/>
                    <a:pt x="9267" y="2405"/>
                  </a:cubicBezTo>
                  <a:lnTo>
                    <a:pt x="9267" y="2395"/>
                  </a:lnTo>
                  <a:cubicBezTo>
                    <a:pt x="8781" y="1637"/>
                    <a:pt x="8114" y="1009"/>
                    <a:pt x="7325" y="585"/>
                  </a:cubicBezTo>
                  <a:cubicBezTo>
                    <a:pt x="6606" y="202"/>
                    <a:pt x="5804" y="0"/>
                    <a:pt x="5002" y="0"/>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1498;p54">
              <a:extLst>
                <a:ext uri="{FF2B5EF4-FFF2-40B4-BE49-F238E27FC236}">
                  <a16:creationId xmlns:a16="http://schemas.microsoft.com/office/drawing/2014/main" id="{537FA9F8-D0AA-DDE4-0EF2-C0816924C302}"/>
                </a:ext>
              </a:extLst>
            </p:cNvPr>
            <p:cNvSpPr/>
            <p:nvPr/>
          </p:nvSpPr>
          <p:spPr>
            <a:xfrm flipH="1">
              <a:off x="4049102" y="797949"/>
              <a:ext cx="1058678" cy="315949"/>
            </a:xfrm>
            <a:custGeom>
              <a:avLst/>
              <a:gdLst/>
              <a:ahLst/>
              <a:cxnLst/>
              <a:rect l="l" t="t" r="r" b="b"/>
              <a:pathLst>
                <a:path w="8377" h="2500" extrusionOk="0">
                  <a:moveTo>
                    <a:pt x="6717" y="1"/>
                  </a:moveTo>
                  <a:lnTo>
                    <a:pt x="861" y="740"/>
                  </a:lnTo>
                  <a:cubicBezTo>
                    <a:pt x="578" y="1286"/>
                    <a:pt x="284" y="1842"/>
                    <a:pt x="1" y="2399"/>
                  </a:cubicBezTo>
                  <a:cubicBezTo>
                    <a:pt x="179" y="2309"/>
                    <a:pt x="586" y="2129"/>
                    <a:pt x="1111" y="2129"/>
                  </a:cubicBezTo>
                  <a:cubicBezTo>
                    <a:pt x="1240" y="2129"/>
                    <a:pt x="1376" y="2140"/>
                    <a:pt x="1518" y="2166"/>
                  </a:cubicBezTo>
                  <a:cubicBezTo>
                    <a:pt x="1902" y="2237"/>
                    <a:pt x="2196" y="2378"/>
                    <a:pt x="2378" y="2500"/>
                  </a:cubicBezTo>
                  <a:cubicBezTo>
                    <a:pt x="2590" y="2318"/>
                    <a:pt x="3136" y="1903"/>
                    <a:pt x="3966" y="1792"/>
                  </a:cubicBezTo>
                  <a:cubicBezTo>
                    <a:pt x="4110" y="1772"/>
                    <a:pt x="4249" y="1764"/>
                    <a:pt x="4380" y="1764"/>
                  </a:cubicBezTo>
                  <a:cubicBezTo>
                    <a:pt x="5002" y="1764"/>
                    <a:pt x="5467" y="1953"/>
                    <a:pt x="5676" y="2044"/>
                  </a:cubicBezTo>
                  <a:cubicBezTo>
                    <a:pt x="5787" y="1852"/>
                    <a:pt x="5959" y="1610"/>
                    <a:pt x="6242" y="1417"/>
                  </a:cubicBezTo>
                  <a:cubicBezTo>
                    <a:pt x="6552" y="1210"/>
                    <a:pt x="6891" y="1141"/>
                    <a:pt x="7205" y="1141"/>
                  </a:cubicBezTo>
                  <a:cubicBezTo>
                    <a:pt x="7813" y="1141"/>
                    <a:pt x="8330" y="1401"/>
                    <a:pt x="8376" y="1428"/>
                  </a:cubicBezTo>
                  <a:lnTo>
                    <a:pt x="8083" y="861"/>
                  </a:lnTo>
                  <a:lnTo>
                    <a:pt x="6717" y="1"/>
                  </a:ln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1499;p54">
              <a:extLst>
                <a:ext uri="{FF2B5EF4-FFF2-40B4-BE49-F238E27FC236}">
                  <a16:creationId xmlns:a16="http://schemas.microsoft.com/office/drawing/2014/main" id="{09E819CA-97C1-96ED-B255-677F10B8A5BD}"/>
                </a:ext>
              </a:extLst>
            </p:cNvPr>
            <p:cNvSpPr/>
            <p:nvPr/>
          </p:nvSpPr>
          <p:spPr>
            <a:xfrm flipH="1">
              <a:off x="4049102" y="638839"/>
              <a:ext cx="1058678" cy="462295"/>
            </a:xfrm>
            <a:custGeom>
              <a:avLst/>
              <a:gdLst/>
              <a:ahLst/>
              <a:cxnLst/>
              <a:rect l="l" t="t" r="r" b="b"/>
              <a:pathLst>
                <a:path w="8377" h="3658" extrusionOk="0">
                  <a:moveTo>
                    <a:pt x="4313" y="0"/>
                  </a:moveTo>
                  <a:cubicBezTo>
                    <a:pt x="4241" y="0"/>
                    <a:pt x="4170" y="2"/>
                    <a:pt x="4098" y="6"/>
                  </a:cubicBezTo>
                  <a:cubicBezTo>
                    <a:pt x="2105" y="117"/>
                    <a:pt x="396" y="1614"/>
                    <a:pt x="1" y="3658"/>
                  </a:cubicBezTo>
                  <a:cubicBezTo>
                    <a:pt x="92" y="3465"/>
                    <a:pt x="476" y="2767"/>
                    <a:pt x="1326" y="2433"/>
                  </a:cubicBezTo>
                  <a:cubicBezTo>
                    <a:pt x="1667" y="2298"/>
                    <a:pt x="1987" y="2259"/>
                    <a:pt x="2247" y="2259"/>
                  </a:cubicBezTo>
                  <a:cubicBezTo>
                    <a:pt x="2474" y="2259"/>
                    <a:pt x="2654" y="2289"/>
                    <a:pt x="2763" y="2312"/>
                  </a:cubicBezTo>
                  <a:cubicBezTo>
                    <a:pt x="2853" y="2201"/>
                    <a:pt x="3339" y="1655"/>
                    <a:pt x="4168" y="1574"/>
                  </a:cubicBezTo>
                  <a:cubicBezTo>
                    <a:pt x="4233" y="1568"/>
                    <a:pt x="4296" y="1565"/>
                    <a:pt x="4357" y="1565"/>
                  </a:cubicBezTo>
                  <a:cubicBezTo>
                    <a:pt x="5044" y="1565"/>
                    <a:pt x="5514" y="1906"/>
                    <a:pt x="5635" y="1999"/>
                  </a:cubicBezTo>
                  <a:cubicBezTo>
                    <a:pt x="5805" y="1914"/>
                    <a:pt x="6144" y="1780"/>
                    <a:pt x="6588" y="1780"/>
                  </a:cubicBezTo>
                  <a:cubicBezTo>
                    <a:pt x="6674" y="1780"/>
                    <a:pt x="6765" y="1785"/>
                    <a:pt x="6859" y="1796"/>
                  </a:cubicBezTo>
                  <a:cubicBezTo>
                    <a:pt x="7760" y="1907"/>
                    <a:pt x="8275" y="2545"/>
                    <a:pt x="8376" y="2687"/>
                  </a:cubicBezTo>
                  <a:cubicBezTo>
                    <a:pt x="7648" y="1044"/>
                    <a:pt x="6042" y="0"/>
                    <a:pt x="4313" y="0"/>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1500;p54">
              <a:extLst>
                <a:ext uri="{FF2B5EF4-FFF2-40B4-BE49-F238E27FC236}">
                  <a16:creationId xmlns:a16="http://schemas.microsoft.com/office/drawing/2014/main" id="{0483CB49-0C75-CCC5-DF68-B85F2F22B62C}"/>
                </a:ext>
              </a:extLst>
            </p:cNvPr>
            <p:cNvSpPr/>
            <p:nvPr/>
          </p:nvSpPr>
          <p:spPr>
            <a:xfrm flipH="1">
              <a:off x="4042653" y="973492"/>
              <a:ext cx="1070181" cy="449785"/>
            </a:xfrm>
            <a:custGeom>
              <a:avLst/>
              <a:gdLst/>
              <a:ahLst/>
              <a:cxnLst/>
              <a:rect l="l" t="t" r="r" b="b"/>
              <a:pathLst>
                <a:path w="8468" h="3559" extrusionOk="0">
                  <a:moveTo>
                    <a:pt x="8422" y="1"/>
                  </a:moveTo>
                  <a:cubicBezTo>
                    <a:pt x="8412" y="1"/>
                    <a:pt x="8401" y="3"/>
                    <a:pt x="8396" y="8"/>
                  </a:cubicBezTo>
                  <a:lnTo>
                    <a:pt x="4199" y="3478"/>
                  </a:lnTo>
                  <a:lnTo>
                    <a:pt x="61" y="969"/>
                  </a:lnTo>
                  <a:cubicBezTo>
                    <a:pt x="55" y="966"/>
                    <a:pt x="50" y="965"/>
                    <a:pt x="45" y="965"/>
                  </a:cubicBezTo>
                  <a:cubicBezTo>
                    <a:pt x="30" y="965"/>
                    <a:pt x="18" y="975"/>
                    <a:pt x="11" y="989"/>
                  </a:cubicBezTo>
                  <a:cubicBezTo>
                    <a:pt x="0" y="999"/>
                    <a:pt x="0" y="1030"/>
                    <a:pt x="20" y="1040"/>
                  </a:cubicBezTo>
                  <a:lnTo>
                    <a:pt x="4188" y="3559"/>
                  </a:lnTo>
                  <a:lnTo>
                    <a:pt x="4208" y="3559"/>
                  </a:lnTo>
                  <a:cubicBezTo>
                    <a:pt x="4208" y="3559"/>
                    <a:pt x="4219" y="3559"/>
                    <a:pt x="4228" y="3548"/>
                  </a:cubicBezTo>
                  <a:lnTo>
                    <a:pt x="8447" y="69"/>
                  </a:lnTo>
                  <a:cubicBezTo>
                    <a:pt x="8457" y="48"/>
                    <a:pt x="8467" y="28"/>
                    <a:pt x="8447" y="8"/>
                  </a:cubicBezTo>
                  <a:cubicBezTo>
                    <a:pt x="8442" y="3"/>
                    <a:pt x="8432" y="1"/>
                    <a:pt x="8422"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1501;p54">
              <a:extLst>
                <a:ext uri="{FF2B5EF4-FFF2-40B4-BE49-F238E27FC236}">
                  <a16:creationId xmlns:a16="http://schemas.microsoft.com/office/drawing/2014/main" id="{4B7A8C57-DDC2-6324-631B-1FF8AB95338C}"/>
                </a:ext>
              </a:extLst>
            </p:cNvPr>
            <p:cNvSpPr/>
            <p:nvPr/>
          </p:nvSpPr>
          <p:spPr>
            <a:xfrm flipH="1">
              <a:off x="4390450" y="885785"/>
              <a:ext cx="373324" cy="537492"/>
            </a:xfrm>
            <a:custGeom>
              <a:avLst/>
              <a:gdLst/>
              <a:ahLst/>
              <a:cxnLst/>
              <a:rect l="l" t="t" r="r" b="b"/>
              <a:pathLst>
                <a:path w="2954" h="4253" extrusionOk="0">
                  <a:moveTo>
                    <a:pt x="2907" y="0"/>
                  </a:moveTo>
                  <a:cubicBezTo>
                    <a:pt x="2893" y="0"/>
                    <a:pt x="2880" y="10"/>
                    <a:pt x="2873" y="24"/>
                  </a:cubicBezTo>
                  <a:lnTo>
                    <a:pt x="1446" y="4101"/>
                  </a:lnTo>
                  <a:lnTo>
                    <a:pt x="81" y="348"/>
                  </a:lnTo>
                  <a:cubicBezTo>
                    <a:pt x="71" y="328"/>
                    <a:pt x="50" y="317"/>
                    <a:pt x="30" y="317"/>
                  </a:cubicBezTo>
                  <a:cubicBezTo>
                    <a:pt x="10" y="328"/>
                    <a:pt x="0" y="348"/>
                    <a:pt x="10" y="368"/>
                  </a:cubicBezTo>
                  <a:lnTo>
                    <a:pt x="1406" y="4233"/>
                  </a:lnTo>
                  <a:cubicBezTo>
                    <a:pt x="1416" y="4242"/>
                    <a:pt x="1426" y="4253"/>
                    <a:pt x="1446" y="4253"/>
                  </a:cubicBezTo>
                  <a:cubicBezTo>
                    <a:pt x="1457" y="4253"/>
                    <a:pt x="1477" y="4242"/>
                    <a:pt x="1477" y="4233"/>
                  </a:cubicBezTo>
                  <a:lnTo>
                    <a:pt x="2943" y="54"/>
                  </a:lnTo>
                  <a:cubicBezTo>
                    <a:pt x="2954" y="34"/>
                    <a:pt x="2943" y="14"/>
                    <a:pt x="2923" y="4"/>
                  </a:cubicBezTo>
                  <a:cubicBezTo>
                    <a:pt x="2918" y="1"/>
                    <a:pt x="2912" y="0"/>
                    <a:pt x="2907"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1502;p54">
              <a:extLst>
                <a:ext uri="{FF2B5EF4-FFF2-40B4-BE49-F238E27FC236}">
                  <a16:creationId xmlns:a16="http://schemas.microsoft.com/office/drawing/2014/main" id="{AD8E14B1-8BE9-F1DC-DB2E-D205495D1331}"/>
                </a:ext>
              </a:extLst>
            </p:cNvPr>
            <p:cNvSpPr/>
            <p:nvPr/>
          </p:nvSpPr>
          <p:spPr>
            <a:xfrm flipH="1">
              <a:off x="4384005" y="1051593"/>
              <a:ext cx="429687" cy="371680"/>
            </a:xfrm>
            <a:custGeom>
              <a:avLst/>
              <a:gdLst/>
              <a:ahLst/>
              <a:cxnLst/>
              <a:rect l="l" t="t" r="r" b="b"/>
              <a:pathLst>
                <a:path w="3400" h="2941" extrusionOk="0">
                  <a:moveTo>
                    <a:pt x="3344" y="0"/>
                  </a:moveTo>
                  <a:cubicBezTo>
                    <a:pt x="3334" y="0"/>
                    <a:pt x="3324" y="5"/>
                    <a:pt x="3318" y="17"/>
                  </a:cubicBezTo>
                  <a:lnTo>
                    <a:pt x="1832" y="2829"/>
                  </a:lnTo>
                  <a:lnTo>
                    <a:pt x="81" y="473"/>
                  </a:lnTo>
                  <a:cubicBezTo>
                    <a:pt x="69" y="461"/>
                    <a:pt x="57" y="456"/>
                    <a:pt x="45" y="456"/>
                  </a:cubicBezTo>
                  <a:cubicBezTo>
                    <a:pt x="37" y="456"/>
                    <a:pt x="29" y="458"/>
                    <a:pt x="20" y="462"/>
                  </a:cubicBezTo>
                  <a:cubicBezTo>
                    <a:pt x="11" y="473"/>
                    <a:pt x="0" y="503"/>
                    <a:pt x="20" y="513"/>
                  </a:cubicBezTo>
                  <a:lnTo>
                    <a:pt x="1811" y="2930"/>
                  </a:lnTo>
                  <a:cubicBezTo>
                    <a:pt x="1811" y="2941"/>
                    <a:pt x="1821" y="2941"/>
                    <a:pt x="1841" y="2941"/>
                  </a:cubicBezTo>
                  <a:cubicBezTo>
                    <a:pt x="1852" y="2941"/>
                    <a:pt x="1861" y="2930"/>
                    <a:pt x="1872" y="2921"/>
                  </a:cubicBezTo>
                  <a:lnTo>
                    <a:pt x="3389" y="57"/>
                  </a:lnTo>
                  <a:cubicBezTo>
                    <a:pt x="3399" y="37"/>
                    <a:pt x="3389" y="17"/>
                    <a:pt x="3369" y="7"/>
                  </a:cubicBezTo>
                  <a:cubicBezTo>
                    <a:pt x="3361" y="3"/>
                    <a:pt x="3352" y="0"/>
                    <a:pt x="3344"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1503;p54">
              <a:extLst>
                <a:ext uri="{FF2B5EF4-FFF2-40B4-BE49-F238E27FC236}">
                  <a16:creationId xmlns:a16="http://schemas.microsoft.com/office/drawing/2014/main" id="{B6AD3104-0353-7E02-16A9-B017E7B68956}"/>
                </a:ext>
              </a:extLst>
            </p:cNvPr>
            <p:cNvSpPr/>
            <p:nvPr/>
          </p:nvSpPr>
          <p:spPr>
            <a:xfrm flipH="1">
              <a:off x="4144893" y="1333673"/>
              <a:ext cx="751831" cy="410479"/>
            </a:xfrm>
            <a:custGeom>
              <a:avLst/>
              <a:gdLst/>
              <a:ahLst/>
              <a:cxnLst/>
              <a:rect l="l" t="t" r="r" b="b"/>
              <a:pathLst>
                <a:path w="5949" h="3248" extrusionOk="0">
                  <a:moveTo>
                    <a:pt x="5614" y="1"/>
                  </a:moveTo>
                  <a:lnTo>
                    <a:pt x="0" y="759"/>
                  </a:lnTo>
                  <a:lnTo>
                    <a:pt x="61" y="3247"/>
                  </a:lnTo>
                  <a:lnTo>
                    <a:pt x="5948" y="2681"/>
                  </a:lnTo>
                  <a:lnTo>
                    <a:pt x="56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1504;p54">
              <a:extLst>
                <a:ext uri="{FF2B5EF4-FFF2-40B4-BE49-F238E27FC236}">
                  <a16:creationId xmlns:a16="http://schemas.microsoft.com/office/drawing/2014/main" id="{C0E022B9-1A9C-718F-3EC4-E0815EB35A36}"/>
                </a:ext>
              </a:extLst>
            </p:cNvPr>
            <p:cNvSpPr/>
            <p:nvPr/>
          </p:nvSpPr>
          <p:spPr>
            <a:xfrm flipH="1">
              <a:off x="4614140" y="1392566"/>
              <a:ext cx="282584" cy="351586"/>
            </a:xfrm>
            <a:custGeom>
              <a:avLst/>
              <a:gdLst/>
              <a:ahLst/>
              <a:cxnLst/>
              <a:rect l="l" t="t" r="r" b="b"/>
              <a:pathLst>
                <a:path w="2236" h="2782" extrusionOk="0">
                  <a:moveTo>
                    <a:pt x="2124" y="0"/>
                  </a:moveTo>
                  <a:lnTo>
                    <a:pt x="0" y="293"/>
                  </a:lnTo>
                  <a:lnTo>
                    <a:pt x="61" y="2781"/>
                  </a:lnTo>
                  <a:lnTo>
                    <a:pt x="2235" y="2569"/>
                  </a:lnTo>
                  <a:lnTo>
                    <a:pt x="21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1505;p54">
              <a:extLst>
                <a:ext uri="{FF2B5EF4-FFF2-40B4-BE49-F238E27FC236}">
                  <a16:creationId xmlns:a16="http://schemas.microsoft.com/office/drawing/2014/main" id="{5573F416-3E48-24A8-BDA7-9CBA7F1BFFA1}"/>
                </a:ext>
              </a:extLst>
            </p:cNvPr>
            <p:cNvSpPr/>
            <p:nvPr/>
          </p:nvSpPr>
          <p:spPr>
            <a:xfrm flipH="1">
              <a:off x="4609085" y="1387382"/>
              <a:ext cx="24392" cy="335032"/>
            </a:xfrm>
            <a:custGeom>
              <a:avLst/>
              <a:gdLst/>
              <a:ahLst/>
              <a:cxnLst/>
              <a:rect l="l" t="t" r="r" b="b"/>
              <a:pathLst>
                <a:path w="193" h="2651" extrusionOk="0">
                  <a:moveTo>
                    <a:pt x="31" y="1"/>
                  </a:moveTo>
                  <a:cubicBezTo>
                    <a:pt x="11" y="10"/>
                    <a:pt x="1" y="21"/>
                    <a:pt x="1" y="41"/>
                  </a:cubicBezTo>
                  <a:lnTo>
                    <a:pt x="112" y="2610"/>
                  </a:lnTo>
                  <a:cubicBezTo>
                    <a:pt x="112" y="2631"/>
                    <a:pt x="132" y="2651"/>
                    <a:pt x="152" y="2651"/>
                  </a:cubicBezTo>
                  <a:cubicBezTo>
                    <a:pt x="172" y="2651"/>
                    <a:pt x="193" y="2631"/>
                    <a:pt x="193" y="2610"/>
                  </a:cubicBezTo>
                  <a:lnTo>
                    <a:pt x="71" y="41"/>
                  </a:lnTo>
                  <a:cubicBezTo>
                    <a:pt x="71" y="21"/>
                    <a:pt x="62" y="1"/>
                    <a:pt x="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1506;p54">
              <a:extLst>
                <a:ext uri="{FF2B5EF4-FFF2-40B4-BE49-F238E27FC236}">
                  <a16:creationId xmlns:a16="http://schemas.microsoft.com/office/drawing/2014/main" id="{E3B7BBA3-BD0D-07B6-CEBB-A1D582EB010D}"/>
                </a:ext>
              </a:extLst>
            </p:cNvPr>
            <p:cNvSpPr/>
            <p:nvPr/>
          </p:nvSpPr>
          <p:spPr>
            <a:xfrm flipH="1">
              <a:off x="4219079" y="1390290"/>
              <a:ext cx="295476" cy="278161"/>
            </a:xfrm>
            <a:custGeom>
              <a:avLst/>
              <a:gdLst/>
              <a:ahLst/>
              <a:cxnLst/>
              <a:rect l="l" t="t" r="r" b="b"/>
              <a:pathLst>
                <a:path w="2338" h="2201" extrusionOk="0">
                  <a:moveTo>
                    <a:pt x="1172" y="0"/>
                  </a:moveTo>
                  <a:cubicBezTo>
                    <a:pt x="1129" y="0"/>
                    <a:pt x="1086" y="3"/>
                    <a:pt x="1043" y="8"/>
                  </a:cubicBezTo>
                  <a:cubicBezTo>
                    <a:pt x="436" y="79"/>
                    <a:pt x="0" y="625"/>
                    <a:pt x="71" y="1232"/>
                  </a:cubicBezTo>
                  <a:cubicBezTo>
                    <a:pt x="137" y="1794"/>
                    <a:pt x="610" y="2200"/>
                    <a:pt x="1162" y="2200"/>
                  </a:cubicBezTo>
                  <a:cubicBezTo>
                    <a:pt x="1206" y="2200"/>
                    <a:pt x="1250" y="2198"/>
                    <a:pt x="1295" y="2193"/>
                  </a:cubicBezTo>
                  <a:cubicBezTo>
                    <a:pt x="1902" y="2122"/>
                    <a:pt x="2337" y="1576"/>
                    <a:pt x="2266" y="979"/>
                  </a:cubicBezTo>
                  <a:cubicBezTo>
                    <a:pt x="2201" y="415"/>
                    <a:pt x="1725" y="0"/>
                    <a:pt x="1172" y="0"/>
                  </a:cubicBez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1507;p54">
              <a:extLst>
                <a:ext uri="{FF2B5EF4-FFF2-40B4-BE49-F238E27FC236}">
                  <a16:creationId xmlns:a16="http://schemas.microsoft.com/office/drawing/2014/main" id="{1EB247C8-28C8-B48E-CB48-3528E740CABF}"/>
                </a:ext>
              </a:extLst>
            </p:cNvPr>
            <p:cNvSpPr/>
            <p:nvPr/>
          </p:nvSpPr>
          <p:spPr>
            <a:xfrm flipH="1">
              <a:off x="4293265" y="1438441"/>
              <a:ext cx="161132" cy="170231"/>
            </a:xfrm>
            <a:custGeom>
              <a:avLst/>
              <a:gdLst/>
              <a:ahLst/>
              <a:cxnLst/>
              <a:rect l="l" t="t" r="r" b="b"/>
              <a:pathLst>
                <a:path w="1275" h="1347" extrusionOk="0">
                  <a:moveTo>
                    <a:pt x="982" y="0"/>
                  </a:moveTo>
                  <a:cubicBezTo>
                    <a:pt x="936" y="0"/>
                    <a:pt x="891" y="11"/>
                    <a:pt x="850" y="31"/>
                  </a:cubicBezTo>
                  <a:cubicBezTo>
                    <a:pt x="728" y="72"/>
                    <a:pt x="688" y="183"/>
                    <a:pt x="607" y="264"/>
                  </a:cubicBezTo>
                  <a:cubicBezTo>
                    <a:pt x="544" y="156"/>
                    <a:pt x="553" y="24"/>
                    <a:pt x="414" y="24"/>
                  </a:cubicBezTo>
                  <a:cubicBezTo>
                    <a:pt x="396" y="24"/>
                    <a:pt x="376" y="27"/>
                    <a:pt x="354" y="31"/>
                  </a:cubicBezTo>
                  <a:cubicBezTo>
                    <a:pt x="263" y="42"/>
                    <a:pt x="182" y="112"/>
                    <a:pt x="131" y="193"/>
                  </a:cubicBezTo>
                  <a:cubicBezTo>
                    <a:pt x="0" y="395"/>
                    <a:pt x="50" y="669"/>
                    <a:pt x="172" y="871"/>
                  </a:cubicBezTo>
                  <a:cubicBezTo>
                    <a:pt x="304" y="1073"/>
                    <a:pt x="506" y="1215"/>
                    <a:pt x="698" y="1346"/>
                  </a:cubicBezTo>
                  <a:cubicBezTo>
                    <a:pt x="890" y="1144"/>
                    <a:pt x="1052" y="901"/>
                    <a:pt x="1174" y="649"/>
                  </a:cubicBezTo>
                  <a:cubicBezTo>
                    <a:pt x="1214" y="557"/>
                    <a:pt x="1254" y="456"/>
                    <a:pt x="1264" y="355"/>
                  </a:cubicBezTo>
                  <a:cubicBezTo>
                    <a:pt x="1275" y="254"/>
                    <a:pt x="1244" y="143"/>
                    <a:pt x="1163" y="72"/>
                  </a:cubicBezTo>
                  <a:cubicBezTo>
                    <a:pt x="1115" y="23"/>
                    <a:pt x="1049" y="0"/>
                    <a:pt x="9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977015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51"/>
        <p:cNvGrpSpPr/>
        <p:nvPr/>
      </p:nvGrpSpPr>
      <p:grpSpPr>
        <a:xfrm>
          <a:off x="0" y="0"/>
          <a:ext cx="0" cy="0"/>
          <a:chOff x="0" y="0"/>
          <a:chExt cx="0" cy="0"/>
        </a:xfrm>
      </p:grpSpPr>
      <p:sp>
        <p:nvSpPr>
          <p:cNvPr id="5" name="Google Shape;352;p34">
            <a:extLst>
              <a:ext uri="{FF2B5EF4-FFF2-40B4-BE49-F238E27FC236}">
                <a16:creationId xmlns:a16="http://schemas.microsoft.com/office/drawing/2014/main" id="{107B306A-5F43-D0F2-421C-B12D778F529C}"/>
              </a:ext>
            </a:extLst>
          </p:cNvPr>
          <p:cNvSpPr/>
          <p:nvPr/>
        </p:nvSpPr>
        <p:spPr>
          <a:xfrm rot="5400000">
            <a:off x="563033" y="710863"/>
            <a:ext cx="666000" cy="3060000"/>
          </a:xfrm>
          <a:prstGeom prst="round2SameRect">
            <a:avLst>
              <a:gd name="adj1" fmla="val 50000"/>
              <a:gd name="adj2" fmla="val 0"/>
            </a:avLst>
          </a:prstGeom>
          <a:solidFill>
            <a:schemeClr val="lt2"/>
          </a:solidFill>
          <a:ln w="76200" cap="flat" cmpd="sng">
            <a:solidFill>
              <a:srgbClr val="FFFF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grpSp>
        <p:nvGrpSpPr>
          <p:cNvPr id="9" name="Google Shape;389;p35">
            <a:extLst>
              <a:ext uri="{FF2B5EF4-FFF2-40B4-BE49-F238E27FC236}">
                <a16:creationId xmlns:a16="http://schemas.microsoft.com/office/drawing/2014/main" id="{B3A1EEC5-A8D4-1F03-9704-BB35332E2CDE}"/>
              </a:ext>
            </a:extLst>
          </p:cNvPr>
          <p:cNvGrpSpPr/>
          <p:nvPr/>
        </p:nvGrpSpPr>
        <p:grpSpPr>
          <a:xfrm flipH="1">
            <a:off x="306867" y="4569843"/>
            <a:ext cx="2987785" cy="573657"/>
            <a:chOff x="1727350" y="3397150"/>
            <a:chExt cx="1374975" cy="303575"/>
          </a:xfrm>
        </p:grpSpPr>
        <p:sp>
          <p:nvSpPr>
            <p:cNvPr id="10" name="Google Shape;390;p35">
              <a:extLst>
                <a:ext uri="{FF2B5EF4-FFF2-40B4-BE49-F238E27FC236}">
                  <a16:creationId xmlns:a16="http://schemas.microsoft.com/office/drawing/2014/main" id="{69151D15-D43E-D374-419D-7E65C332C9FF}"/>
                </a:ext>
              </a:extLst>
            </p:cNvPr>
            <p:cNvSpPr/>
            <p:nvPr/>
          </p:nvSpPr>
          <p:spPr>
            <a:xfrm>
              <a:off x="1727350" y="3397150"/>
              <a:ext cx="1374975" cy="303575"/>
            </a:xfrm>
            <a:custGeom>
              <a:avLst/>
              <a:gdLst/>
              <a:ahLst/>
              <a:cxnLst/>
              <a:rect l="l" t="t" r="r" b="b"/>
              <a:pathLst>
                <a:path w="54999" h="12143" extrusionOk="0">
                  <a:moveTo>
                    <a:pt x="31132" y="0"/>
                  </a:moveTo>
                  <a:cubicBezTo>
                    <a:pt x="31056" y="0"/>
                    <a:pt x="30982" y="12"/>
                    <a:pt x="30914" y="35"/>
                  </a:cubicBezTo>
                  <a:lnTo>
                    <a:pt x="24379" y="35"/>
                  </a:lnTo>
                  <a:cubicBezTo>
                    <a:pt x="24288" y="35"/>
                    <a:pt x="24207" y="55"/>
                    <a:pt x="24126" y="85"/>
                  </a:cubicBezTo>
                  <a:lnTo>
                    <a:pt x="20727" y="1582"/>
                  </a:lnTo>
                  <a:cubicBezTo>
                    <a:pt x="20393" y="1602"/>
                    <a:pt x="20130" y="1886"/>
                    <a:pt x="20130" y="2230"/>
                  </a:cubicBezTo>
                  <a:cubicBezTo>
                    <a:pt x="20130" y="2290"/>
                    <a:pt x="20140" y="2361"/>
                    <a:pt x="20160" y="2422"/>
                  </a:cubicBezTo>
                  <a:lnTo>
                    <a:pt x="20160" y="7813"/>
                  </a:lnTo>
                  <a:cubicBezTo>
                    <a:pt x="19726" y="6863"/>
                    <a:pt x="19058" y="6094"/>
                    <a:pt x="18218" y="5608"/>
                  </a:cubicBezTo>
                  <a:cubicBezTo>
                    <a:pt x="17634" y="5271"/>
                    <a:pt x="16950" y="5094"/>
                    <a:pt x="16252" y="5094"/>
                  </a:cubicBezTo>
                  <a:cubicBezTo>
                    <a:pt x="16092" y="5094"/>
                    <a:pt x="15931" y="5104"/>
                    <a:pt x="15770" y="5123"/>
                  </a:cubicBezTo>
                  <a:cubicBezTo>
                    <a:pt x="15174" y="5194"/>
                    <a:pt x="14617" y="5406"/>
                    <a:pt x="14152" y="5720"/>
                  </a:cubicBezTo>
                  <a:cubicBezTo>
                    <a:pt x="13929" y="5426"/>
                    <a:pt x="13656" y="5163"/>
                    <a:pt x="13333" y="4951"/>
                  </a:cubicBezTo>
                  <a:cubicBezTo>
                    <a:pt x="12796" y="4587"/>
                    <a:pt x="12179" y="4364"/>
                    <a:pt x="11542" y="4293"/>
                  </a:cubicBezTo>
                  <a:cubicBezTo>
                    <a:pt x="11378" y="4275"/>
                    <a:pt x="11215" y="4267"/>
                    <a:pt x="11056" y="4267"/>
                  </a:cubicBezTo>
                  <a:cubicBezTo>
                    <a:pt x="9855" y="4267"/>
                    <a:pt x="8788" y="4735"/>
                    <a:pt x="8082" y="5163"/>
                  </a:cubicBezTo>
                  <a:cubicBezTo>
                    <a:pt x="7212" y="5669"/>
                    <a:pt x="6474" y="6327"/>
                    <a:pt x="5766" y="6984"/>
                  </a:cubicBezTo>
                  <a:cubicBezTo>
                    <a:pt x="5007" y="6651"/>
                    <a:pt x="4330" y="6468"/>
                    <a:pt x="3682" y="6417"/>
                  </a:cubicBezTo>
                  <a:cubicBezTo>
                    <a:pt x="3583" y="6411"/>
                    <a:pt x="3483" y="6408"/>
                    <a:pt x="3385" y="6408"/>
                  </a:cubicBezTo>
                  <a:cubicBezTo>
                    <a:pt x="3013" y="6408"/>
                    <a:pt x="2650" y="6453"/>
                    <a:pt x="2307" y="6549"/>
                  </a:cubicBezTo>
                  <a:cubicBezTo>
                    <a:pt x="1821" y="6680"/>
                    <a:pt x="1396" y="6903"/>
                    <a:pt x="1032" y="7197"/>
                  </a:cubicBezTo>
                  <a:cubicBezTo>
                    <a:pt x="475" y="7672"/>
                    <a:pt x="122" y="8350"/>
                    <a:pt x="61" y="9058"/>
                  </a:cubicBezTo>
                  <a:cubicBezTo>
                    <a:pt x="50" y="9108"/>
                    <a:pt x="50" y="9159"/>
                    <a:pt x="41" y="9209"/>
                  </a:cubicBezTo>
                  <a:cubicBezTo>
                    <a:pt x="20" y="9412"/>
                    <a:pt x="0" y="9634"/>
                    <a:pt x="0" y="9807"/>
                  </a:cubicBezTo>
                  <a:lnTo>
                    <a:pt x="0" y="9938"/>
                  </a:lnTo>
                  <a:cubicBezTo>
                    <a:pt x="0" y="10029"/>
                    <a:pt x="0" y="10151"/>
                    <a:pt x="30" y="10282"/>
                  </a:cubicBezTo>
                  <a:lnTo>
                    <a:pt x="30" y="10302"/>
                  </a:lnTo>
                  <a:cubicBezTo>
                    <a:pt x="30" y="10464"/>
                    <a:pt x="91" y="10787"/>
                    <a:pt x="526" y="10980"/>
                  </a:cubicBezTo>
                  <a:cubicBezTo>
                    <a:pt x="657" y="11041"/>
                    <a:pt x="830" y="11091"/>
                    <a:pt x="1052" y="11142"/>
                  </a:cubicBezTo>
                  <a:cubicBezTo>
                    <a:pt x="1426" y="11223"/>
                    <a:pt x="1983" y="11304"/>
                    <a:pt x="2691" y="11385"/>
                  </a:cubicBezTo>
                  <a:cubicBezTo>
                    <a:pt x="4056" y="11536"/>
                    <a:pt x="6009" y="11668"/>
                    <a:pt x="8487" y="11779"/>
                  </a:cubicBezTo>
                  <a:cubicBezTo>
                    <a:pt x="13565" y="12012"/>
                    <a:pt x="20322" y="12143"/>
                    <a:pt x="27515" y="12143"/>
                  </a:cubicBezTo>
                  <a:cubicBezTo>
                    <a:pt x="34697" y="12143"/>
                    <a:pt x="41454" y="12012"/>
                    <a:pt x="46542" y="11779"/>
                  </a:cubicBezTo>
                  <a:cubicBezTo>
                    <a:pt x="49021" y="11668"/>
                    <a:pt x="50973" y="11536"/>
                    <a:pt x="52339" y="11385"/>
                  </a:cubicBezTo>
                  <a:cubicBezTo>
                    <a:pt x="53047" y="11304"/>
                    <a:pt x="53603" y="11223"/>
                    <a:pt x="53977" y="11142"/>
                  </a:cubicBezTo>
                  <a:cubicBezTo>
                    <a:pt x="54200" y="11091"/>
                    <a:pt x="54372" y="11041"/>
                    <a:pt x="54503" y="10980"/>
                  </a:cubicBezTo>
                  <a:cubicBezTo>
                    <a:pt x="54928" y="10787"/>
                    <a:pt x="54999" y="10464"/>
                    <a:pt x="54999" y="10302"/>
                  </a:cubicBezTo>
                  <a:cubicBezTo>
                    <a:pt x="54999" y="10120"/>
                    <a:pt x="54928" y="9786"/>
                    <a:pt x="54443" y="9594"/>
                  </a:cubicBezTo>
                  <a:cubicBezTo>
                    <a:pt x="54291" y="9533"/>
                    <a:pt x="54088" y="9472"/>
                    <a:pt x="53825" y="9422"/>
                  </a:cubicBezTo>
                  <a:cubicBezTo>
                    <a:pt x="53461" y="9351"/>
                    <a:pt x="52955" y="9281"/>
                    <a:pt x="52328" y="9209"/>
                  </a:cubicBezTo>
                  <a:cubicBezTo>
                    <a:pt x="52267" y="8764"/>
                    <a:pt x="52136" y="8330"/>
                    <a:pt x="51934" y="7935"/>
                  </a:cubicBezTo>
                  <a:cubicBezTo>
                    <a:pt x="51651" y="7348"/>
                    <a:pt x="51246" y="6863"/>
                    <a:pt x="50761" y="6529"/>
                  </a:cubicBezTo>
                  <a:cubicBezTo>
                    <a:pt x="50229" y="6168"/>
                    <a:pt x="49615" y="5988"/>
                    <a:pt x="49003" y="5988"/>
                  </a:cubicBezTo>
                  <a:cubicBezTo>
                    <a:pt x="48345" y="5988"/>
                    <a:pt x="47689" y="6196"/>
                    <a:pt x="47139" y="6610"/>
                  </a:cubicBezTo>
                  <a:lnTo>
                    <a:pt x="47129" y="6620"/>
                  </a:lnTo>
                  <a:lnTo>
                    <a:pt x="47129" y="6610"/>
                  </a:lnTo>
                  <a:cubicBezTo>
                    <a:pt x="46299" y="5670"/>
                    <a:pt x="45140" y="5134"/>
                    <a:pt x="43972" y="5134"/>
                  </a:cubicBezTo>
                  <a:cubicBezTo>
                    <a:pt x="43844" y="5134"/>
                    <a:pt x="43716" y="5140"/>
                    <a:pt x="43588" y="5153"/>
                  </a:cubicBezTo>
                  <a:cubicBezTo>
                    <a:pt x="42536" y="5264"/>
                    <a:pt x="41525" y="5821"/>
                    <a:pt x="40787" y="6671"/>
                  </a:cubicBezTo>
                  <a:cubicBezTo>
                    <a:pt x="40452" y="6408"/>
                    <a:pt x="40088" y="6195"/>
                    <a:pt x="39694" y="6053"/>
                  </a:cubicBezTo>
                  <a:cubicBezTo>
                    <a:pt x="39287" y="5905"/>
                    <a:pt x="38863" y="5831"/>
                    <a:pt x="38444" y="5831"/>
                  </a:cubicBezTo>
                  <a:cubicBezTo>
                    <a:pt x="38207" y="5831"/>
                    <a:pt x="37972" y="5854"/>
                    <a:pt x="37741" y="5902"/>
                  </a:cubicBezTo>
                  <a:cubicBezTo>
                    <a:pt x="36932" y="6074"/>
                    <a:pt x="36163" y="6549"/>
                    <a:pt x="35587" y="7237"/>
                  </a:cubicBezTo>
                  <a:cubicBezTo>
                    <a:pt x="35577" y="7247"/>
                    <a:pt x="35556" y="7267"/>
                    <a:pt x="35547" y="7287"/>
                  </a:cubicBezTo>
                  <a:cubicBezTo>
                    <a:pt x="35425" y="7429"/>
                    <a:pt x="35172" y="7732"/>
                    <a:pt x="34949" y="8026"/>
                  </a:cubicBezTo>
                  <a:cubicBezTo>
                    <a:pt x="34818" y="8208"/>
                    <a:pt x="34727" y="8360"/>
                    <a:pt x="34656" y="8501"/>
                  </a:cubicBezTo>
                  <a:lnTo>
                    <a:pt x="34423" y="8501"/>
                  </a:lnTo>
                  <a:lnTo>
                    <a:pt x="34423" y="2442"/>
                  </a:lnTo>
                  <a:cubicBezTo>
                    <a:pt x="34454" y="2371"/>
                    <a:pt x="34464" y="2301"/>
                    <a:pt x="34464" y="2230"/>
                  </a:cubicBezTo>
                  <a:cubicBezTo>
                    <a:pt x="34464" y="1967"/>
                    <a:pt x="34313" y="1744"/>
                    <a:pt x="34100" y="1643"/>
                  </a:cubicBezTo>
                  <a:lnTo>
                    <a:pt x="33169" y="712"/>
                  </a:lnTo>
                  <a:cubicBezTo>
                    <a:pt x="33058" y="601"/>
                    <a:pt x="32896" y="541"/>
                    <a:pt x="32735" y="541"/>
                  </a:cubicBezTo>
                  <a:lnTo>
                    <a:pt x="31763" y="541"/>
                  </a:lnTo>
                  <a:cubicBezTo>
                    <a:pt x="31743" y="439"/>
                    <a:pt x="31703" y="338"/>
                    <a:pt x="31631" y="247"/>
                  </a:cubicBezTo>
                  <a:cubicBezTo>
                    <a:pt x="31530" y="116"/>
                    <a:pt x="31379" y="24"/>
                    <a:pt x="31207" y="4"/>
                  </a:cubicBezTo>
                  <a:cubicBezTo>
                    <a:pt x="31182" y="2"/>
                    <a:pt x="31157" y="0"/>
                    <a:pt x="31132" y="0"/>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91;p35">
              <a:extLst>
                <a:ext uri="{FF2B5EF4-FFF2-40B4-BE49-F238E27FC236}">
                  <a16:creationId xmlns:a16="http://schemas.microsoft.com/office/drawing/2014/main" id="{DFD44458-F2F7-518C-20B9-65DAB917C734}"/>
                </a:ext>
              </a:extLst>
            </p:cNvPr>
            <p:cNvSpPr/>
            <p:nvPr/>
          </p:nvSpPr>
          <p:spPr>
            <a:xfrm>
              <a:off x="2603100" y="3540800"/>
              <a:ext cx="420075" cy="106825"/>
            </a:xfrm>
            <a:custGeom>
              <a:avLst/>
              <a:gdLst/>
              <a:ahLst/>
              <a:cxnLst/>
              <a:rect l="l" t="t" r="r" b="b"/>
              <a:pathLst>
                <a:path w="16803" h="4273" extrusionOk="0">
                  <a:moveTo>
                    <a:pt x="8918" y="1"/>
                  </a:moveTo>
                  <a:cubicBezTo>
                    <a:pt x="8818" y="1"/>
                    <a:pt x="8719" y="5"/>
                    <a:pt x="8619" y="14"/>
                  </a:cubicBezTo>
                  <a:cubicBezTo>
                    <a:pt x="7526" y="125"/>
                    <a:pt x="6474" y="824"/>
                    <a:pt x="5838" y="1855"/>
                  </a:cubicBezTo>
                  <a:cubicBezTo>
                    <a:pt x="5204" y="1113"/>
                    <a:pt x="4302" y="694"/>
                    <a:pt x="3405" y="694"/>
                  </a:cubicBezTo>
                  <a:cubicBezTo>
                    <a:pt x="3213" y="694"/>
                    <a:pt x="3021" y="713"/>
                    <a:pt x="2833" y="752"/>
                  </a:cubicBezTo>
                  <a:cubicBezTo>
                    <a:pt x="2145" y="905"/>
                    <a:pt x="1508" y="1309"/>
                    <a:pt x="1022" y="1885"/>
                  </a:cubicBezTo>
                  <a:cubicBezTo>
                    <a:pt x="850" y="2088"/>
                    <a:pt x="0" y="3059"/>
                    <a:pt x="122" y="3302"/>
                  </a:cubicBezTo>
                  <a:cubicBezTo>
                    <a:pt x="223" y="3514"/>
                    <a:pt x="1043" y="3616"/>
                    <a:pt x="1245" y="3656"/>
                  </a:cubicBezTo>
                  <a:cubicBezTo>
                    <a:pt x="1650" y="3747"/>
                    <a:pt x="2054" y="3818"/>
                    <a:pt x="2459" y="3858"/>
                  </a:cubicBezTo>
                  <a:cubicBezTo>
                    <a:pt x="3288" y="3949"/>
                    <a:pt x="4107" y="3969"/>
                    <a:pt x="4937" y="3989"/>
                  </a:cubicBezTo>
                  <a:cubicBezTo>
                    <a:pt x="8862" y="4081"/>
                    <a:pt x="12797" y="4182"/>
                    <a:pt x="16722" y="4273"/>
                  </a:cubicBezTo>
                  <a:cubicBezTo>
                    <a:pt x="16803" y="3099"/>
                    <a:pt x="16257" y="1896"/>
                    <a:pt x="15387" y="1289"/>
                  </a:cubicBezTo>
                  <a:cubicBezTo>
                    <a:pt x="14963" y="1001"/>
                    <a:pt x="14470" y="857"/>
                    <a:pt x="13978" y="857"/>
                  </a:cubicBezTo>
                  <a:cubicBezTo>
                    <a:pt x="13448" y="857"/>
                    <a:pt x="12919" y="1024"/>
                    <a:pt x="12473" y="1359"/>
                  </a:cubicBezTo>
                  <a:cubicBezTo>
                    <a:pt x="12351" y="1453"/>
                    <a:pt x="12213" y="1564"/>
                    <a:pt x="12072" y="1564"/>
                  </a:cubicBezTo>
                  <a:cubicBezTo>
                    <a:pt x="12061" y="1564"/>
                    <a:pt x="12049" y="1563"/>
                    <a:pt x="12038" y="1562"/>
                  </a:cubicBezTo>
                  <a:cubicBezTo>
                    <a:pt x="11876" y="1541"/>
                    <a:pt x="11755" y="1400"/>
                    <a:pt x="11644" y="1269"/>
                  </a:cubicBezTo>
                  <a:cubicBezTo>
                    <a:pt x="10926" y="459"/>
                    <a:pt x="9924" y="1"/>
                    <a:pt x="8918" y="1"/>
                  </a:cubicBezTo>
                  <a:close/>
                </a:path>
              </a:pathLst>
            </a:custGeom>
            <a:solidFill>
              <a:srgbClr val="CC9D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92;p35">
              <a:extLst>
                <a:ext uri="{FF2B5EF4-FFF2-40B4-BE49-F238E27FC236}">
                  <a16:creationId xmlns:a16="http://schemas.microsoft.com/office/drawing/2014/main" id="{4EC4FD56-2846-F9B8-DC88-D9BD7E8D1425}"/>
                </a:ext>
              </a:extLst>
            </p:cNvPr>
            <p:cNvSpPr/>
            <p:nvPr/>
          </p:nvSpPr>
          <p:spPr>
            <a:xfrm>
              <a:off x="1741225" y="3519050"/>
              <a:ext cx="486875" cy="133075"/>
            </a:xfrm>
            <a:custGeom>
              <a:avLst/>
              <a:gdLst/>
              <a:ahLst/>
              <a:cxnLst/>
              <a:rect l="l" t="t" r="r" b="b"/>
              <a:pathLst>
                <a:path w="19475" h="5323" extrusionOk="0">
                  <a:moveTo>
                    <a:pt x="10490" y="0"/>
                  </a:moveTo>
                  <a:cubicBezTo>
                    <a:pt x="9560" y="0"/>
                    <a:pt x="8638" y="331"/>
                    <a:pt x="7831" y="813"/>
                  </a:cubicBezTo>
                  <a:cubicBezTo>
                    <a:pt x="6911" y="1359"/>
                    <a:pt x="6111" y="2108"/>
                    <a:pt x="5322" y="2836"/>
                  </a:cubicBezTo>
                  <a:cubicBezTo>
                    <a:pt x="4614" y="2492"/>
                    <a:pt x="3865" y="2209"/>
                    <a:pt x="3087" y="2148"/>
                  </a:cubicBezTo>
                  <a:cubicBezTo>
                    <a:pt x="3004" y="2143"/>
                    <a:pt x="2920" y="2140"/>
                    <a:pt x="2836" y="2140"/>
                  </a:cubicBezTo>
                  <a:cubicBezTo>
                    <a:pt x="2127" y="2140"/>
                    <a:pt x="1415" y="2335"/>
                    <a:pt x="882" y="2796"/>
                  </a:cubicBezTo>
                  <a:cubicBezTo>
                    <a:pt x="457" y="3150"/>
                    <a:pt x="163" y="3676"/>
                    <a:pt x="113" y="4232"/>
                  </a:cubicBezTo>
                  <a:cubicBezTo>
                    <a:pt x="93" y="4445"/>
                    <a:pt x="62" y="4738"/>
                    <a:pt x="62" y="4931"/>
                  </a:cubicBezTo>
                  <a:cubicBezTo>
                    <a:pt x="62" y="5282"/>
                    <a:pt x="1" y="5305"/>
                    <a:pt x="322" y="5305"/>
                  </a:cubicBezTo>
                  <a:cubicBezTo>
                    <a:pt x="371" y="5305"/>
                    <a:pt x="429" y="5304"/>
                    <a:pt x="497" y="5304"/>
                  </a:cubicBezTo>
                  <a:cubicBezTo>
                    <a:pt x="1877" y="5317"/>
                    <a:pt x="3257" y="5323"/>
                    <a:pt x="4637" y="5323"/>
                  </a:cubicBezTo>
                  <a:cubicBezTo>
                    <a:pt x="8678" y="5323"/>
                    <a:pt x="12718" y="5279"/>
                    <a:pt x="16753" y="5264"/>
                  </a:cubicBezTo>
                  <a:cubicBezTo>
                    <a:pt x="17683" y="5264"/>
                    <a:pt x="18654" y="5254"/>
                    <a:pt x="19474" y="4809"/>
                  </a:cubicBezTo>
                  <a:cubicBezTo>
                    <a:pt x="19333" y="3393"/>
                    <a:pt x="18604" y="1977"/>
                    <a:pt x="17360" y="1269"/>
                  </a:cubicBezTo>
                  <a:cubicBezTo>
                    <a:pt x="16859" y="977"/>
                    <a:pt x="16272" y="829"/>
                    <a:pt x="15691" y="829"/>
                  </a:cubicBezTo>
                  <a:cubicBezTo>
                    <a:pt x="14840" y="829"/>
                    <a:pt x="13998" y="1146"/>
                    <a:pt x="13445" y="1795"/>
                  </a:cubicBezTo>
                  <a:cubicBezTo>
                    <a:pt x="13041" y="793"/>
                    <a:pt x="11989" y="145"/>
                    <a:pt x="10916" y="24"/>
                  </a:cubicBezTo>
                  <a:cubicBezTo>
                    <a:pt x="10774" y="8"/>
                    <a:pt x="10632" y="0"/>
                    <a:pt x="10490" y="0"/>
                  </a:cubicBezTo>
                  <a:close/>
                </a:path>
              </a:pathLst>
            </a:custGeom>
            <a:solidFill>
              <a:srgbClr val="CC9D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93;p35">
              <a:extLst>
                <a:ext uri="{FF2B5EF4-FFF2-40B4-BE49-F238E27FC236}">
                  <a16:creationId xmlns:a16="http://schemas.microsoft.com/office/drawing/2014/main" id="{CDA4B838-7D08-9B63-F6C9-109BECA4B753}"/>
                </a:ext>
              </a:extLst>
            </p:cNvPr>
            <p:cNvSpPr/>
            <p:nvPr/>
          </p:nvSpPr>
          <p:spPr>
            <a:xfrm>
              <a:off x="1743275" y="3623825"/>
              <a:ext cx="1343650" cy="61500"/>
            </a:xfrm>
            <a:custGeom>
              <a:avLst/>
              <a:gdLst/>
              <a:ahLst/>
              <a:cxnLst/>
              <a:rect l="l" t="t" r="r" b="b"/>
              <a:pathLst>
                <a:path w="53746" h="2460" extrusionOk="0">
                  <a:moveTo>
                    <a:pt x="26878" y="1"/>
                  </a:moveTo>
                  <a:cubicBezTo>
                    <a:pt x="12038" y="1"/>
                    <a:pt x="0" y="547"/>
                    <a:pt x="0" y="1235"/>
                  </a:cubicBezTo>
                  <a:cubicBezTo>
                    <a:pt x="0" y="1913"/>
                    <a:pt x="12038" y="2459"/>
                    <a:pt x="26878" y="2459"/>
                  </a:cubicBezTo>
                  <a:cubicBezTo>
                    <a:pt x="41717" y="2459"/>
                    <a:pt x="53745" y="1913"/>
                    <a:pt x="53745" y="1235"/>
                  </a:cubicBezTo>
                  <a:cubicBezTo>
                    <a:pt x="53745" y="547"/>
                    <a:pt x="41717" y="1"/>
                    <a:pt x="26878" y="1"/>
                  </a:cubicBezTo>
                  <a:close/>
                </a:path>
              </a:pathLst>
            </a:custGeom>
            <a:solidFill>
              <a:srgbClr val="CC9D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94;p35">
              <a:extLst>
                <a:ext uri="{FF2B5EF4-FFF2-40B4-BE49-F238E27FC236}">
                  <a16:creationId xmlns:a16="http://schemas.microsoft.com/office/drawing/2014/main" id="{35636164-280B-5E98-27A9-E975B8062D9E}"/>
                </a:ext>
              </a:extLst>
            </p:cNvPr>
            <p:cNvSpPr/>
            <p:nvPr/>
          </p:nvSpPr>
          <p:spPr>
            <a:xfrm>
              <a:off x="2386125" y="3425825"/>
              <a:ext cx="186650" cy="27075"/>
            </a:xfrm>
            <a:custGeom>
              <a:avLst/>
              <a:gdLst/>
              <a:ahLst/>
              <a:cxnLst/>
              <a:rect l="l" t="t" r="r" b="b"/>
              <a:pathLst>
                <a:path w="7466" h="1083" extrusionOk="0">
                  <a:moveTo>
                    <a:pt x="860" y="1"/>
                  </a:moveTo>
                  <a:lnTo>
                    <a:pt x="0" y="1083"/>
                  </a:lnTo>
                  <a:lnTo>
                    <a:pt x="7465" y="1083"/>
                  </a:lnTo>
                  <a:lnTo>
                    <a:pt x="6384" y="1"/>
                  </a:lnTo>
                  <a:close/>
                </a:path>
              </a:pathLst>
            </a:custGeom>
            <a:solidFill>
              <a:srgbClr val="8940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95;p35">
              <a:extLst>
                <a:ext uri="{FF2B5EF4-FFF2-40B4-BE49-F238E27FC236}">
                  <a16:creationId xmlns:a16="http://schemas.microsoft.com/office/drawing/2014/main" id="{6835D1EC-FA16-C7EB-3E49-F11D41E847C2}"/>
                </a:ext>
              </a:extLst>
            </p:cNvPr>
            <p:cNvSpPr/>
            <p:nvPr/>
          </p:nvSpPr>
          <p:spPr>
            <a:xfrm>
              <a:off x="2246775" y="3413425"/>
              <a:ext cx="258725" cy="39475"/>
            </a:xfrm>
            <a:custGeom>
              <a:avLst/>
              <a:gdLst/>
              <a:ahLst/>
              <a:cxnLst/>
              <a:rect l="l" t="t" r="r" b="b"/>
              <a:pathLst>
                <a:path w="10349" h="1579" extrusionOk="0">
                  <a:moveTo>
                    <a:pt x="3602" y="1"/>
                  </a:moveTo>
                  <a:lnTo>
                    <a:pt x="1" y="1579"/>
                  </a:lnTo>
                  <a:lnTo>
                    <a:pt x="8336" y="1579"/>
                  </a:lnTo>
                  <a:lnTo>
                    <a:pt x="10349" y="1"/>
                  </a:lnTo>
                  <a:close/>
                </a:path>
              </a:pathLst>
            </a:custGeom>
            <a:solidFill>
              <a:srgbClr val="8940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96;p35">
              <a:extLst>
                <a:ext uri="{FF2B5EF4-FFF2-40B4-BE49-F238E27FC236}">
                  <a16:creationId xmlns:a16="http://schemas.microsoft.com/office/drawing/2014/main" id="{474EE615-092D-638C-A573-810B8A51CCD9}"/>
                </a:ext>
              </a:extLst>
            </p:cNvPr>
            <p:cNvSpPr/>
            <p:nvPr/>
          </p:nvSpPr>
          <p:spPr>
            <a:xfrm>
              <a:off x="2246525" y="3452875"/>
              <a:ext cx="326250" cy="186925"/>
            </a:xfrm>
            <a:custGeom>
              <a:avLst/>
              <a:gdLst/>
              <a:ahLst/>
              <a:cxnLst/>
              <a:rect l="l" t="t" r="r" b="b"/>
              <a:pathLst>
                <a:path w="13050" h="7477" extrusionOk="0">
                  <a:moveTo>
                    <a:pt x="0" y="1"/>
                  </a:moveTo>
                  <a:lnTo>
                    <a:pt x="0" y="7476"/>
                  </a:lnTo>
                  <a:lnTo>
                    <a:pt x="13049" y="7476"/>
                  </a:lnTo>
                  <a:lnTo>
                    <a:pt x="13049" y="1"/>
                  </a:lnTo>
                  <a:close/>
                </a:path>
              </a:pathLst>
            </a:custGeom>
            <a:solidFill>
              <a:srgbClr val="8940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97;p35">
              <a:extLst>
                <a:ext uri="{FF2B5EF4-FFF2-40B4-BE49-F238E27FC236}">
                  <a16:creationId xmlns:a16="http://schemas.microsoft.com/office/drawing/2014/main" id="{C0CD3763-515C-B088-7123-437E31B42621}"/>
                </a:ext>
              </a:extLst>
            </p:cNvPr>
            <p:cNvSpPr/>
            <p:nvPr/>
          </p:nvSpPr>
          <p:spPr>
            <a:xfrm>
              <a:off x="2291800" y="3475625"/>
              <a:ext cx="146425" cy="146475"/>
            </a:xfrm>
            <a:custGeom>
              <a:avLst/>
              <a:gdLst/>
              <a:ahLst/>
              <a:cxnLst/>
              <a:rect l="l" t="t" r="r" b="b"/>
              <a:pathLst>
                <a:path w="5857" h="5859" extrusionOk="0">
                  <a:moveTo>
                    <a:pt x="2923" y="1"/>
                  </a:moveTo>
                  <a:cubicBezTo>
                    <a:pt x="1305" y="1"/>
                    <a:pt x="0" y="1316"/>
                    <a:pt x="0" y="2935"/>
                  </a:cubicBezTo>
                  <a:cubicBezTo>
                    <a:pt x="0" y="4553"/>
                    <a:pt x="1305" y="5858"/>
                    <a:pt x="2923" y="5858"/>
                  </a:cubicBezTo>
                  <a:cubicBezTo>
                    <a:pt x="4542" y="5858"/>
                    <a:pt x="5857" y="4553"/>
                    <a:pt x="5857" y="2935"/>
                  </a:cubicBezTo>
                  <a:cubicBezTo>
                    <a:pt x="5857" y="1316"/>
                    <a:pt x="4542" y="1"/>
                    <a:pt x="2923" y="1"/>
                  </a:cubicBez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98;p35">
              <a:extLst>
                <a:ext uri="{FF2B5EF4-FFF2-40B4-BE49-F238E27FC236}">
                  <a16:creationId xmlns:a16="http://schemas.microsoft.com/office/drawing/2014/main" id="{B3742291-08A3-5C6D-70A9-3CF9378547A4}"/>
                </a:ext>
              </a:extLst>
            </p:cNvPr>
            <p:cNvSpPr/>
            <p:nvPr/>
          </p:nvSpPr>
          <p:spPr>
            <a:xfrm>
              <a:off x="2245775" y="3451875"/>
              <a:ext cx="327775" cy="1800"/>
            </a:xfrm>
            <a:custGeom>
              <a:avLst/>
              <a:gdLst/>
              <a:ahLst/>
              <a:cxnLst/>
              <a:rect l="l" t="t" r="r" b="b"/>
              <a:pathLst>
                <a:path w="13111" h="72" extrusionOk="0">
                  <a:moveTo>
                    <a:pt x="41" y="0"/>
                  </a:moveTo>
                  <a:cubicBezTo>
                    <a:pt x="21" y="0"/>
                    <a:pt x="0" y="20"/>
                    <a:pt x="0" y="41"/>
                  </a:cubicBezTo>
                  <a:cubicBezTo>
                    <a:pt x="0" y="61"/>
                    <a:pt x="21" y="71"/>
                    <a:pt x="41" y="71"/>
                  </a:cubicBezTo>
                  <a:lnTo>
                    <a:pt x="13079" y="71"/>
                  </a:lnTo>
                  <a:cubicBezTo>
                    <a:pt x="13100" y="71"/>
                    <a:pt x="13110" y="61"/>
                    <a:pt x="13110" y="41"/>
                  </a:cubicBezTo>
                  <a:cubicBezTo>
                    <a:pt x="13110" y="20"/>
                    <a:pt x="13100" y="0"/>
                    <a:pt x="13079" y="0"/>
                  </a:cubicBez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99;p35">
              <a:extLst>
                <a:ext uri="{FF2B5EF4-FFF2-40B4-BE49-F238E27FC236}">
                  <a16:creationId xmlns:a16="http://schemas.microsoft.com/office/drawing/2014/main" id="{16EF8615-F274-14B7-9D4E-A4525D59635E}"/>
                </a:ext>
              </a:extLst>
            </p:cNvPr>
            <p:cNvSpPr/>
            <p:nvPr/>
          </p:nvSpPr>
          <p:spPr>
            <a:xfrm>
              <a:off x="2454400" y="3412500"/>
              <a:ext cx="52125" cy="227300"/>
            </a:xfrm>
            <a:custGeom>
              <a:avLst/>
              <a:gdLst/>
              <a:ahLst/>
              <a:cxnLst/>
              <a:rect l="l" t="t" r="r" b="b"/>
              <a:pathLst>
                <a:path w="2085" h="9092" extrusionOk="0">
                  <a:moveTo>
                    <a:pt x="2044" y="1"/>
                  </a:moveTo>
                  <a:cubicBezTo>
                    <a:pt x="2036" y="1"/>
                    <a:pt x="2028" y="3"/>
                    <a:pt x="2023" y="8"/>
                  </a:cubicBezTo>
                  <a:lnTo>
                    <a:pt x="11" y="1586"/>
                  </a:lnTo>
                  <a:cubicBezTo>
                    <a:pt x="0" y="1586"/>
                    <a:pt x="0" y="1606"/>
                    <a:pt x="0" y="1616"/>
                  </a:cubicBezTo>
                  <a:lnTo>
                    <a:pt x="0" y="9061"/>
                  </a:lnTo>
                  <a:cubicBezTo>
                    <a:pt x="0" y="9081"/>
                    <a:pt x="11" y="9091"/>
                    <a:pt x="31" y="9091"/>
                  </a:cubicBezTo>
                  <a:cubicBezTo>
                    <a:pt x="51" y="9091"/>
                    <a:pt x="72" y="9081"/>
                    <a:pt x="72" y="9061"/>
                  </a:cubicBezTo>
                  <a:lnTo>
                    <a:pt x="72" y="1626"/>
                  </a:lnTo>
                  <a:lnTo>
                    <a:pt x="2064" y="68"/>
                  </a:lnTo>
                  <a:cubicBezTo>
                    <a:pt x="2084" y="48"/>
                    <a:pt x="2084" y="28"/>
                    <a:pt x="2074" y="17"/>
                  </a:cubicBezTo>
                  <a:cubicBezTo>
                    <a:pt x="2068" y="6"/>
                    <a:pt x="2056" y="1"/>
                    <a:pt x="2044" y="1"/>
                  </a:cubicBez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00;p35">
              <a:extLst>
                <a:ext uri="{FF2B5EF4-FFF2-40B4-BE49-F238E27FC236}">
                  <a16:creationId xmlns:a16="http://schemas.microsoft.com/office/drawing/2014/main" id="{13732687-FCF5-2315-D457-63AE36420D18}"/>
                </a:ext>
              </a:extLst>
            </p:cNvPr>
            <p:cNvSpPr/>
            <p:nvPr/>
          </p:nvSpPr>
          <p:spPr>
            <a:xfrm flipH="1">
              <a:off x="2320375" y="3508675"/>
              <a:ext cx="90300" cy="89900"/>
            </a:xfrm>
            <a:custGeom>
              <a:avLst/>
              <a:gdLst/>
              <a:ahLst/>
              <a:cxnLst/>
              <a:rect l="l" t="t" r="r" b="b"/>
              <a:pathLst>
                <a:path w="3612" h="3596" extrusionOk="0">
                  <a:moveTo>
                    <a:pt x="1028" y="0"/>
                  </a:moveTo>
                  <a:cubicBezTo>
                    <a:pt x="1002" y="0"/>
                    <a:pt x="976" y="2"/>
                    <a:pt x="951" y="5"/>
                  </a:cubicBezTo>
                  <a:cubicBezTo>
                    <a:pt x="607" y="34"/>
                    <a:pt x="314" y="277"/>
                    <a:pt x="162" y="581"/>
                  </a:cubicBezTo>
                  <a:cubicBezTo>
                    <a:pt x="11" y="884"/>
                    <a:pt x="0" y="1248"/>
                    <a:pt x="91" y="1572"/>
                  </a:cubicBezTo>
                  <a:cubicBezTo>
                    <a:pt x="172" y="1906"/>
                    <a:pt x="344" y="2210"/>
                    <a:pt x="546" y="2482"/>
                  </a:cubicBezTo>
                  <a:cubicBezTo>
                    <a:pt x="860" y="2918"/>
                    <a:pt x="1265" y="3292"/>
                    <a:pt x="1720" y="3595"/>
                  </a:cubicBezTo>
                  <a:cubicBezTo>
                    <a:pt x="2398" y="3019"/>
                    <a:pt x="2964" y="2311"/>
                    <a:pt x="3369" y="1522"/>
                  </a:cubicBezTo>
                  <a:cubicBezTo>
                    <a:pt x="3500" y="1269"/>
                    <a:pt x="3612" y="985"/>
                    <a:pt x="3561" y="713"/>
                  </a:cubicBezTo>
                  <a:cubicBezTo>
                    <a:pt x="3490" y="358"/>
                    <a:pt x="3136" y="106"/>
                    <a:pt x="2782" y="95"/>
                  </a:cubicBezTo>
                  <a:cubicBezTo>
                    <a:pt x="2765" y="94"/>
                    <a:pt x="2748" y="94"/>
                    <a:pt x="2731" y="94"/>
                  </a:cubicBezTo>
                  <a:cubicBezTo>
                    <a:pt x="2575" y="94"/>
                    <a:pt x="2413" y="134"/>
                    <a:pt x="2276" y="207"/>
                  </a:cubicBezTo>
                  <a:cubicBezTo>
                    <a:pt x="2144" y="273"/>
                    <a:pt x="2019" y="411"/>
                    <a:pt x="1871" y="411"/>
                  </a:cubicBezTo>
                  <a:cubicBezTo>
                    <a:pt x="1861" y="411"/>
                    <a:pt x="1851" y="410"/>
                    <a:pt x="1841" y="409"/>
                  </a:cubicBezTo>
                  <a:cubicBezTo>
                    <a:pt x="1679" y="378"/>
                    <a:pt x="1578" y="207"/>
                    <a:pt x="1447" y="126"/>
                  </a:cubicBezTo>
                  <a:cubicBezTo>
                    <a:pt x="1326" y="48"/>
                    <a:pt x="1176" y="0"/>
                    <a:pt x="1028" y="0"/>
                  </a:cubicBezTo>
                  <a:close/>
                </a:path>
              </a:pathLst>
            </a:custGeom>
            <a:solidFill>
              <a:srgbClr val="839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Rectangle: Rounded Corners 6">
            <a:extLst>
              <a:ext uri="{FF2B5EF4-FFF2-40B4-BE49-F238E27FC236}">
                <a16:creationId xmlns:a16="http://schemas.microsoft.com/office/drawing/2014/main" id="{8B4B2105-799B-55C2-4656-344B88A40393}"/>
              </a:ext>
            </a:extLst>
          </p:cNvPr>
          <p:cNvSpPr/>
          <p:nvPr/>
        </p:nvSpPr>
        <p:spPr>
          <a:xfrm>
            <a:off x="3611163" y="646602"/>
            <a:ext cx="5334432" cy="4167141"/>
          </a:xfrm>
          <a:prstGeom prst="roundRect">
            <a:avLst/>
          </a:prstGeom>
          <a:solidFill>
            <a:srgbClr val="894059"/>
          </a:solidFill>
          <a:ln w="28575">
            <a:solidFill>
              <a:schemeClr val="tx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TextBox 7">
            <a:extLst>
              <a:ext uri="{FF2B5EF4-FFF2-40B4-BE49-F238E27FC236}">
                <a16:creationId xmlns:a16="http://schemas.microsoft.com/office/drawing/2014/main" id="{8F96D458-6F7E-CECA-DDF9-BC4FC8C1CAD8}"/>
              </a:ext>
            </a:extLst>
          </p:cNvPr>
          <p:cNvSpPr txBox="1"/>
          <p:nvPr/>
        </p:nvSpPr>
        <p:spPr>
          <a:xfrm>
            <a:off x="170701" y="2020053"/>
            <a:ext cx="2123925" cy="400110"/>
          </a:xfrm>
          <a:prstGeom prst="rect">
            <a:avLst/>
          </a:prstGeom>
          <a:solidFill>
            <a:srgbClr val="55A07F"/>
          </a:solidFill>
        </p:spPr>
        <p:txBody>
          <a:bodyPr wrap="square" rtlCol="0">
            <a:spAutoFit/>
          </a:bodyPr>
          <a:lstStyle/>
          <a:p>
            <a:pPr algn="ctr"/>
            <a:r>
              <a:rPr lang="en-US" sz="2000">
                <a:solidFill>
                  <a:schemeClr val="bg1"/>
                </a:solidFill>
                <a:latin typeface="Domine SemiBold" panose="020B0604020202020204" charset="0"/>
              </a:rPr>
              <a:t>Data Test: 20%</a:t>
            </a:r>
            <a:endParaRPr lang="en-ID" sz="2000">
              <a:solidFill>
                <a:schemeClr val="bg1"/>
              </a:solidFill>
              <a:latin typeface="Domine SemiBold" panose="020B0604020202020204" charset="0"/>
            </a:endParaRPr>
          </a:p>
        </p:txBody>
      </p:sp>
      <p:sp>
        <p:nvSpPr>
          <p:cNvPr id="2" name="Google Shape;271;p14">
            <a:extLst>
              <a:ext uri="{FF2B5EF4-FFF2-40B4-BE49-F238E27FC236}">
                <a16:creationId xmlns:a16="http://schemas.microsoft.com/office/drawing/2014/main" id="{57DA59B4-A14C-D262-398F-C060CB1A2717}"/>
              </a:ext>
            </a:extLst>
          </p:cNvPr>
          <p:cNvSpPr txBox="1">
            <a:spLocks/>
          </p:cNvSpPr>
          <p:nvPr/>
        </p:nvSpPr>
        <p:spPr>
          <a:xfrm>
            <a:off x="173108" y="4814995"/>
            <a:ext cx="8797783" cy="180974"/>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solidFill>
                  <a:schemeClr val="accent6"/>
                </a:solidFill>
                <a:latin typeface="Oswald" panose="00000500000000000000" pitchFamily="2" charset="0"/>
              </a:rPr>
              <a:pPr/>
              <a:t>22</a:t>
            </a:fld>
            <a:endParaRPr lang="en">
              <a:solidFill>
                <a:schemeClr val="accent6"/>
              </a:solidFill>
              <a:latin typeface="Oswald" panose="00000500000000000000" pitchFamily="2" charset="0"/>
            </a:endParaRPr>
          </a:p>
        </p:txBody>
      </p:sp>
      <p:sp>
        <p:nvSpPr>
          <p:cNvPr id="3" name="Google Shape;781;p40">
            <a:extLst>
              <a:ext uri="{FF2B5EF4-FFF2-40B4-BE49-F238E27FC236}">
                <a16:creationId xmlns:a16="http://schemas.microsoft.com/office/drawing/2014/main" id="{A8A1F2D5-F2B6-A8A5-DE93-6D167ADB81F5}"/>
              </a:ext>
            </a:extLst>
          </p:cNvPr>
          <p:cNvSpPr/>
          <p:nvPr/>
        </p:nvSpPr>
        <p:spPr>
          <a:xfrm>
            <a:off x="-389334" y="1083947"/>
            <a:ext cx="2683960" cy="528000"/>
          </a:xfrm>
          <a:prstGeom prst="roundRect">
            <a:avLst>
              <a:gd name="adj" fmla="val 50000"/>
            </a:avLst>
          </a:prstGeom>
          <a:solidFill>
            <a:srgbClr val="E65E4C"/>
          </a:solidFill>
          <a:ln w="76200" cap="flat" cmpd="sng">
            <a:solidFill>
              <a:srgbClr val="FFFF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801;p40">
            <a:extLst>
              <a:ext uri="{FF2B5EF4-FFF2-40B4-BE49-F238E27FC236}">
                <a16:creationId xmlns:a16="http://schemas.microsoft.com/office/drawing/2014/main" id="{00E47A17-9DE4-D96A-05B2-9E31DD8058A6}"/>
              </a:ext>
            </a:extLst>
          </p:cNvPr>
          <p:cNvSpPr txBox="1">
            <a:spLocks/>
          </p:cNvSpPr>
          <p:nvPr/>
        </p:nvSpPr>
        <p:spPr>
          <a:xfrm>
            <a:off x="54401" y="1144999"/>
            <a:ext cx="2084404" cy="440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D" i="1">
                <a:solidFill>
                  <a:schemeClr val="bg1"/>
                </a:solidFill>
                <a:latin typeface="Domine SemiBold" panose="020B0604020202020204" charset="0"/>
              </a:rPr>
              <a:t>Import</a:t>
            </a:r>
            <a:r>
              <a:rPr lang="en-ID">
                <a:solidFill>
                  <a:schemeClr val="bg1"/>
                </a:solidFill>
                <a:latin typeface="Domine SemiBold" panose="020B0604020202020204" charset="0"/>
              </a:rPr>
              <a:t> Data</a:t>
            </a:r>
          </a:p>
        </p:txBody>
      </p:sp>
      <p:grpSp>
        <p:nvGrpSpPr>
          <p:cNvPr id="330" name="Group 329">
            <a:extLst>
              <a:ext uri="{FF2B5EF4-FFF2-40B4-BE49-F238E27FC236}">
                <a16:creationId xmlns:a16="http://schemas.microsoft.com/office/drawing/2014/main" id="{05F57154-F9F3-76A9-2773-E0D719381AFD}"/>
              </a:ext>
            </a:extLst>
          </p:cNvPr>
          <p:cNvGrpSpPr/>
          <p:nvPr/>
        </p:nvGrpSpPr>
        <p:grpSpPr>
          <a:xfrm rot="422830">
            <a:off x="8315675" y="4166114"/>
            <a:ext cx="783857" cy="754960"/>
            <a:chOff x="3957097" y="561874"/>
            <a:chExt cx="1235103" cy="1258989"/>
          </a:xfrm>
        </p:grpSpPr>
        <p:sp>
          <p:nvSpPr>
            <p:cNvPr id="331" name="Google Shape;1497;p54">
              <a:extLst>
                <a:ext uri="{FF2B5EF4-FFF2-40B4-BE49-F238E27FC236}">
                  <a16:creationId xmlns:a16="http://schemas.microsoft.com/office/drawing/2014/main" id="{3F0ED69E-9730-5C51-1321-0C9FF00A6E3C}"/>
                </a:ext>
              </a:extLst>
            </p:cNvPr>
            <p:cNvSpPr/>
            <p:nvPr/>
          </p:nvSpPr>
          <p:spPr>
            <a:xfrm flipH="1">
              <a:off x="3957097" y="561874"/>
              <a:ext cx="1235103" cy="1258989"/>
            </a:xfrm>
            <a:custGeom>
              <a:avLst/>
              <a:gdLst/>
              <a:ahLst/>
              <a:cxnLst/>
              <a:rect l="l" t="t" r="r" b="b"/>
              <a:pathLst>
                <a:path w="9773" h="9962" extrusionOk="0">
                  <a:moveTo>
                    <a:pt x="7598" y="3649"/>
                  </a:moveTo>
                  <a:lnTo>
                    <a:pt x="6931" y="4206"/>
                  </a:lnTo>
                  <a:cubicBezTo>
                    <a:pt x="6951" y="4155"/>
                    <a:pt x="6971" y="4105"/>
                    <a:pt x="6981" y="4054"/>
                  </a:cubicBezTo>
                  <a:cubicBezTo>
                    <a:pt x="7062" y="3943"/>
                    <a:pt x="7143" y="3862"/>
                    <a:pt x="7244" y="3801"/>
                  </a:cubicBezTo>
                  <a:cubicBezTo>
                    <a:pt x="7355" y="3720"/>
                    <a:pt x="7477" y="3680"/>
                    <a:pt x="7598" y="3649"/>
                  </a:cubicBezTo>
                  <a:close/>
                  <a:moveTo>
                    <a:pt x="5039" y="4246"/>
                  </a:moveTo>
                  <a:lnTo>
                    <a:pt x="4827" y="4853"/>
                  </a:lnTo>
                  <a:lnTo>
                    <a:pt x="4614" y="4287"/>
                  </a:lnTo>
                  <a:cubicBezTo>
                    <a:pt x="4654" y="4276"/>
                    <a:pt x="4685" y="4267"/>
                    <a:pt x="4715" y="4267"/>
                  </a:cubicBezTo>
                  <a:cubicBezTo>
                    <a:pt x="4827" y="4256"/>
                    <a:pt x="4928" y="4246"/>
                    <a:pt x="5039" y="4246"/>
                  </a:cubicBezTo>
                  <a:close/>
                  <a:moveTo>
                    <a:pt x="5002" y="0"/>
                  </a:moveTo>
                  <a:cubicBezTo>
                    <a:pt x="4913" y="0"/>
                    <a:pt x="4824" y="3"/>
                    <a:pt x="4735" y="8"/>
                  </a:cubicBezTo>
                  <a:cubicBezTo>
                    <a:pt x="4179" y="38"/>
                    <a:pt x="3633" y="160"/>
                    <a:pt x="3117" y="382"/>
                  </a:cubicBezTo>
                  <a:cubicBezTo>
                    <a:pt x="2611" y="594"/>
                    <a:pt x="2145" y="878"/>
                    <a:pt x="1731" y="1242"/>
                  </a:cubicBezTo>
                  <a:cubicBezTo>
                    <a:pt x="1316" y="1616"/>
                    <a:pt x="962" y="2041"/>
                    <a:pt x="679" y="2516"/>
                  </a:cubicBezTo>
                  <a:cubicBezTo>
                    <a:pt x="426" y="2952"/>
                    <a:pt x="234" y="3427"/>
                    <a:pt x="122" y="3923"/>
                  </a:cubicBezTo>
                  <a:lnTo>
                    <a:pt x="113" y="3923"/>
                  </a:lnTo>
                  <a:cubicBezTo>
                    <a:pt x="21" y="4074"/>
                    <a:pt x="1" y="4246"/>
                    <a:pt x="41" y="4418"/>
                  </a:cubicBezTo>
                  <a:cubicBezTo>
                    <a:pt x="82" y="4590"/>
                    <a:pt x="183" y="4732"/>
                    <a:pt x="335" y="4823"/>
                  </a:cubicBezTo>
                  <a:lnTo>
                    <a:pt x="2631" y="6209"/>
                  </a:lnTo>
                  <a:lnTo>
                    <a:pt x="2257" y="6259"/>
                  </a:lnTo>
                  <a:cubicBezTo>
                    <a:pt x="1943" y="6300"/>
                    <a:pt x="1711" y="6563"/>
                    <a:pt x="1721" y="6877"/>
                  </a:cubicBezTo>
                  <a:lnTo>
                    <a:pt x="1781" y="9365"/>
                  </a:lnTo>
                  <a:cubicBezTo>
                    <a:pt x="1792" y="9537"/>
                    <a:pt x="1862" y="9698"/>
                    <a:pt x="1984" y="9810"/>
                  </a:cubicBezTo>
                  <a:cubicBezTo>
                    <a:pt x="2105" y="9911"/>
                    <a:pt x="2247" y="9961"/>
                    <a:pt x="2399" y="9961"/>
                  </a:cubicBezTo>
                  <a:lnTo>
                    <a:pt x="2449" y="9961"/>
                  </a:lnTo>
                  <a:lnTo>
                    <a:pt x="4411" y="9770"/>
                  </a:lnTo>
                  <a:cubicBezTo>
                    <a:pt x="4462" y="9790"/>
                    <a:pt x="4523" y="9790"/>
                    <a:pt x="4573" y="9790"/>
                  </a:cubicBezTo>
                  <a:lnTo>
                    <a:pt x="4624" y="9790"/>
                  </a:lnTo>
                  <a:cubicBezTo>
                    <a:pt x="4705" y="9790"/>
                    <a:pt x="4776" y="9770"/>
                    <a:pt x="4847" y="9729"/>
                  </a:cubicBezTo>
                  <a:lnTo>
                    <a:pt x="8347" y="9395"/>
                  </a:lnTo>
                  <a:cubicBezTo>
                    <a:pt x="8509" y="9385"/>
                    <a:pt x="8660" y="9304"/>
                    <a:pt x="8761" y="9172"/>
                  </a:cubicBezTo>
                  <a:cubicBezTo>
                    <a:pt x="8862" y="9041"/>
                    <a:pt x="8913" y="8879"/>
                    <a:pt x="8893" y="8718"/>
                  </a:cubicBezTo>
                  <a:lnTo>
                    <a:pt x="8559" y="6027"/>
                  </a:lnTo>
                  <a:cubicBezTo>
                    <a:pt x="8539" y="5865"/>
                    <a:pt x="8448" y="5713"/>
                    <a:pt x="8327" y="5622"/>
                  </a:cubicBezTo>
                  <a:cubicBezTo>
                    <a:pt x="8220" y="5541"/>
                    <a:pt x="8095" y="5492"/>
                    <a:pt x="7966" y="5492"/>
                  </a:cubicBezTo>
                  <a:cubicBezTo>
                    <a:pt x="7934" y="5492"/>
                    <a:pt x="7903" y="5495"/>
                    <a:pt x="7871" y="5501"/>
                  </a:cubicBezTo>
                  <a:lnTo>
                    <a:pt x="7315" y="5571"/>
                  </a:lnTo>
                  <a:lnTo>
                    <a:pt x="9460" y="3791"/>
                  </a:lnTo>
                  <a:cubicBezTo>
                    <a:pt x="9732" y="3568"/>
                    <a:pt x="9773" y="3154"/>
                    <a:pt x="9550" y="2880"/>
                  </a:cubicBezTo>
                  <a:cubicBezTo>
                    <a:pt x="9530" y="2860"/>
                    <a:pt x="9520" y="2850"/>
                    <a:pt x="9510" y="2830"/>
                  </a:cubicBezTo>
                  <a:cubicBezTo>
                    <a:pt x="9439" y="2689"/>
                    <a:pt x="9358" y="2547"/>
                    <a:pt x="9267" y="2405"/>
                  </a:cubicBezTo>
                  <a:lnTo>
                    <a:pt x="9267" y="2395"/>
                  </a:lnTo>
                  <a:cubicBezTo>
                    <a:pt x="8781" y="1637"/>
                    <a:pt x="8114" y="1009"/>
                    <a:pt x="7325" y="585"/>
                  </a:cubicBezTo>
                  <a:cubicBezTo>
                    <a:pt x="6606" y="202"/>
                    <a:pt x="5804" y="0"/>
                    <a:pt x="5002" y="0"/>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1498;p54">
              <a:extLst>
                <a:ext uri="{FF2B5EF4-FFF2-40B4-BE49-F238E27FC236}">
                  <a16:creationId xmlns:a16="http://schemas.microsoft.com/office/drawing/2014/main" id="{537FA9F8-D0AA-DDE4-0EF2-C0816924C302}"/>
                </a:ext>
              </a:extLst>
            </p:cNvPr>
            <p:cNvSpPr/>
            <p:nvPr/>
          </p:nvSpPr>
          <p:spPr>
            <a:xfrm flipH="1">
              <a:off x="4049102" y="797949"/>
              <a:ext cx="1058678" cy="315949"/>
            </a:xfrm>
            <a:custGeom>
              <a:avLst/>
              <a:gdLst/>
              <a:ahLst/>
              <a:cxnLst/>
              <a:rect l="l" t="t" r="r" b="b"/>
              <a:pathLst>
                <a:path w="8377" h="2500" extrusionOk="0">
                  <a:moveTo>
                    <a:pt x="6717" y="1"/>
                  </a:moveTo>
                  <a:lnTo>
                    <a:pt x="861" y="740"/>
                  </a:lnTo>
                  <a:cubicBezTo>
                    <a:pt x="578" y="1286"/>
                    <a:pt x="284" y="1842"/>
                    <a:pt x="1" y="2399"/>
                  </a:cubicBezTo>
                  <a:cubicBezTo>
                    <a:pt x="179" y="2309"/>
                    <a:pt x="586" y="2129"/>
                    <a:pt x="1111" y="2129"/>
                  </a:cubicBezTo>
                  <a:cubicBezTo>
                    <a:pt x="1240" y="2129"/>
                    <a:pt x="1376" y="2140"/>
                    <a:pt x="1518" y="2166"/>
                  </a:cubicBezTo>
                  <a:cubicBezTo>
                    <a:pt x="1902" y="2237"/>
                    <a:pt x="2196" y="2378"/>
                    <a:pt x="2378" y="2500"/>
                  </a:cubicBezTo>
                  <a:cubicBezTo>
                    <a:pt x="2590" y="2318"/>
                    <a:pt x="3136" y="1903"/>
                    <a:pt x="3966" y="1792"/>
                  </a:cubicBezTo>
                  <a:cubicBezTo>
                    <a:pt x="4110" y="1772"/>
                    <a:pt x="4249" y="1764"/>
                    <a:pt x="4380" y="1764"/>
                  </a:cubicBezTo>
                  <a:cubicBezTo>
                    <a:pt x="5002" y="1764"/>
                    <a:pt x="5467" y="1953"/>
                    <a:pt x="5676" y="2044"/>
                  </a:cubicBezTo>
                  <a:cubicBezTo>
                    <a:pt x="5787" y="1852"/>
                    <a:pt x="5959" y="1610"/>
                    <a:pt x="6242" y="1417"/>
                  </a:cubicBezTo>
                  <a:cubicBezTo>
                    <a:pt x="6552" y="1210"/>
                    <a:pt x="6891" y="1141"/>
                    <a:pt x="7205" y="1141"/>
                  </a:cubicBezTo>
                  <a:cubicBezTo>
                    <a:pt x="7813" y="1141"/>
                    <a:pt x="8330" y="1401"/>
                    <a:pt x="8376" y="1428"/>
                  </a:cubicBezTo>
                  <a:lnTo>
                    <a:pt x="8083" y="861"/>
                  </a:lnTo>
                  <a:lnTo>
                    <a:pt x="6717" y="1"/>
                  </a:ln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1499;p54">
              <a:extLst>
                <a:ext uri="{FF2B5EF4-FFF2-40B4-BE49-F238E27FC236}">
                  <a16:creationId xmlns:a16="http://schemas.microsoft.com/office/drawing/2014/main" id="{09E819CA-97C1-96ED-B255-677F10B8A5BD}"/>
                </a:ext>
              </a:extLst>
            </p:cNvPr>
            <p:cNvSpPr/>
            <p:nvPr/>
          </p:nvSpPr>
          <p:spPr>
            <a:xfrm flipH="1">
              <a:off x="4049102" y="638839"/>
              <a:ext cx="1058678" cy="462295"/>
            </a:xfrm>
            <a:custGeom>
              <a:avLst/>
              <a:gdLst/>
              <a:ahLst/>
              <a:cxnLst/>
              <a:rect l="l" t="t" r="r" b="b"/>
              <a:pathLst>
                <a:path w="8377" h="3658" extrusionOk="0">
                  <a:moveTo>
                    <a:pt x="4313" y="0"/>
                  </a:moveTo>
                  <a:cubicBezTo>
                    <a:pt x="4241" y="0"/>
                    <a:pt x="4170" y="2"/>
                    <a:pt x="4098" y="6"/>
                  </a:cubicBezTo>
                  <a:cubicBezTo>
                    <a:pt x="2105" y="117"/>
                    <a:pt x="396" y="1614"/>
                    <a:pt x="1" y="3658"/>
                  </a:cubicBezTo>
                  <a:cubicBezTo>
                    <a:pt x="92" y="3465"/>
                    <a:pt x="476" y="2767"/>
                    <a:pt x="1326" y="2433"/>
                  </a:cubicBezTo>
                  <a:cubicBezTo>
                    <a:pt x="1667" y="2298"/>
                    <a:pt x="1987" y="2259"/>
                    <a:pt x="2247" y="2259"/>
                  </a:cubicBezTo>
                  <a:cubicBezTo>
                    <a:pt x="2474" y="2259"/>
                    <a:pt x="2654" y="2289"/>
                    <a:pt x="2763" y="2312"/>
                  </a:cubicBezTo>
                  <a:cubicBezTo>
                    <a:pt x="2853" y="2201"/>
                    <a:pt x="3339" y="1655"/>
                    <a:pt x="4168" y="1574"/>
                  </a:cubicBezTo>
                  <a:cubicBezTo>
                    <a:pt x="4233" y="1568"/>
                    <a:pt x="4296" y="1565"/>
                    <a:pt x="4357" y="1565"/>
                  </a:cubicBezTo>
                  <a:cubicBezTo>
                    <a:pt x="5044" y="1565"/>
                    <a:pt x="5514" y="1906"/>
                    <a:pt x="5635" y="1999"/>
                  </a:cubicBezTo>
                  <a:cubicBezTo>
                    <a:pt x="5805" y="1914"/>
                    <a:pt x="6144" y="1780"/>
                    <a:pt x="6588" y="1780"/>
                  </a:cubicBezTo>
                  <a:cubicBezTo>
                    <a:pt x="6674" y="1780"/>
                    <a:pt x="6765" y="1785"/>
                    <a:pt x="6859" y="1796"/>
                  </a:cubicBezTo>
                  <a:cubicBezTo>
                    <a:pt x="7760" y="1907"/>
                    <a:pt x="8275" y="2545"/>
                    <a:pt x="8376" y="2687"/>
                  </a:cubicBezTo>
                  <a:cubicBezTo>
                    <a:pt x="7648" y="1044"/>
                    <a:pt x="6042" y="0"/>
                    <a:pt x="4313" y="0"/>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1500;p54">
              <a:extLst>
                <a:ext uri="{FF2B5EF4-FFF2-40B4-BE49-F238E27FC236}">
                  <a16:creationId xmlns:a16="http://schemas.microsoft.com/office/drawing/2014/main" id="{0483CB49-0C75-CCC5-DF68-B85F2F22B62C}"/>
                </a:ext>
              </a:extLst>
            </p:cNvPr>
            <p:cNvSpPr/>
            <p:nvPr/>
          </p:nvSpPr>
          <p:spPr>
            <a:xfrm flipH="1">
              <a:off x="4042653" y="973492"/>
              <a:ext cx="1070181" cy="449785"/>
            </a:xfrm>
            <a:custGeom>
              <a:avLst/>
              <a:gdLst/>
              <a:ahLst/>
              <a:cxnLst/>
              <a:rect l="l" t="t" r="r" b="b"/>
              <a:pathLst>
                <a:path w="8468" h="3559" extrusionOk="0">
                  <a:moveTo>
                    <a:pt x="8422" y="1"/>
                  </a:moveTo>
                  <a:cubicBezTo>
                    <a:pt x="8412" y="1"/>
                    <a:pt x="8401" y="3"/>
                    <a:pt x="8396" y="8"/>
                  </a:cubicBezTo>
                  <a:lnTo>
                    <a:pt x="4199" y="3478"/>
                  </a:lnTo>
                  <a:lnTo>
                    <a:pt x="61" y="969"/>
                  </a:lnTo>
                  <a:cubicBezTo>
                    <a:pt x="55" y="966"/>
                    <a:pt x="50" y="965"/>
                    <a:pt x="45" y="965"/>
                  </a:cubicBezTo>
                  <a:cubicBezTo>
                    <a:pt x="30" y="965"/>
                    <a:pt x="18" y="975"/>
                    <a:pt x="11" y="989"/>
                  </a:cubicBezTo>
                  <a:cubicBezTo>
                    <a:pt x="0" y="999"/>
                    <a:pt x="0" y="1030"/>
                    <a:pt x="20" y="1040"/>
                  </a:cubicBezTo>
                  <a:lnTo>
                    <a:pt x="4188" y="3559"/>
                  </a:lnTo>
                  <a:lnTo>
                    <a:pt x="4208" y="3559"/>
                  </a:lnTo>
                  <a:cubicBezTo>
                    <a:pt x="4208" y="3559"/>
                    <a:pt x="4219" y="3559"/>
                    <a:pt x="4228" y="3548"/>
                  </a:cubicBezTo>
                  <a:lnTo>
                    <a:pt x="8447" y="69"/>
                  </a:lnTo>
                  <a:cubicBezTo>
                    <a:pt x="8457" y="48"/>
                    <a:pt x="8467" y="28"/>
                    <a:pt x="8447" y="8"/>
                  </a:cubicBezTo>
                  <a:cubicBezTo>
                    <a:pt x="8442" y="3"/>
                    <a:pt x="8432" y="1"/>
                    <a:pt x="8422"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1501;p54">
              <a:extLst>
                <a:ext uri="{FF2B5EF4-FFF2-40B4-BE49-F238E27FC236}">
                  <a16:creationId xmlns:a16="http://schemas.microsoft.com/office/drawing/2014/main" id="{4B7A8C57-DDC2-6324-631B-1FF8AB95338C}"/>
                </a:ext>
              </a:extLst>
            </p:cNvPr>
            <p:cNvSpPr/>
            <p:nvPr/>
          </p:nvSpPr>
          <p:spPr>
            <a:xfrm flipH="1">
              <a:off x="4390450" y="885785"/>
              <a:ext cx="373324" cy="537492"/>
            </a:xfrm>
            <a:custGeom>
              <a:avLst/>
              <a:gdLst/>
              <a:ahLst/>
              <a:cxnLst/>
              <a:rect l="l" t="t" r="r" b="b"/>
              <a:pathLst>
                <a:path w="2954" h="4253" extrusionOk="0">
                  <a:moveTo>
                    <a:pt x="2907" y="0"/>
                  </a:moveTo>
                  <a:cubicBezTo>
                    <a:pt x="2893" y="0"/>
                    <a:pt x="2880" y="10"/>
                    <a:pt x="2873" y="24"/>
                  </a:cubicBezTo>
                  <a:lnTo>
                    <a:pt x="1446" y="4101"/>
                  </a:lnTo>
                  <a:lnTo>
                    <a:pt x="81" y="348"/>
                  </a:lnTo>
                  <a:cubicBezTo>
                    <a:pt x="71" y="328"/>
                    <a:pt x="50" y="317"/>
                    <a:pt x="30" y="317"/>
                  </a:cubicBezTo>
                  <a:cubicBezTo>
                    <a:pt x="10" y="328"/>
                    <a:pt x="0" y="348"/>
                    <a:pt x="10" y="368"/>
                  </a:cubicBezTo>
                  <a:lnTo>
                    <a:pt x="1406" y="4233"/>
                  </a:lnTo>
                  <a:cubicBezTo>
                    <a:pt x="1416" y="4242"/>
                    <a:pt x="1426" y="4253"/>
                    <a:pt x="1446" y="4253"/>
                  </a:cubicBezTo>
                  <a:cubicBezTo>
                    <a:pt x="1457" y="4253"/>
                    <a:pt x="1477" y="4242"/>
                    <a:pt x="1477" y="4233"/>
                  </a:cubicBezTo>
                  <a:lnTo>
                    <a:pt x="2943" y="54"/>
                  </a:lnTo>
                  <a:cubicBezTo>
                    <a:pt x="2954" y="34"/>
                    <a:pt x="2943" y="14"/>
                    <a:pt x="2923" y="4"/>
                  </a:cubicBezTo>
                  <a:cubicBezTo>
                    <a:pt x="2918" y="1"/>
                    <a:pt x="2912" y="0"/>
                    <a:pt x="2907"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1502;p54">
              <a:extLst>
                <a:ext uri="{FF2B5EF4-FFF2-40B4-BE49-F238E27FC236}">
                  <a16:creationId xmlns:a16="http://schemas.microsoft.com/office/drawing/2014/main" id="{AD8E14B1-8BE9-F1DC-DB2E-D205495D1331}"/>
                </a:ext>
              </a:extLst>
            </p:cNvPr>
            <p:cNvSpPr/>
            <p:nvPr/>
          </p:nvSpPr>
          <p:spPr>
            <a:xfrm flipH="1">
              <a:off x="4384005" y="1051593"/>
              <a:ext cx="429687" cy="371680"/>
            </a:xfrm>
            <a:custGeom>
              <a:avLst/>
              <a:gdLst/>
              <a:ahLst/>
              <a:cxnLst/>
              <a:rect l="l" t="t" r="r" b="b"/>
              <a:pathLst>
                <a:path w="3400" h="2941" extrusionOk="0">
                  <a:moveTo>
                    <a:pt x="3344" y="0"/>
                  </a:moveTo>
                  <a:cubicBezTo>
                    <a:pt x="3334" y="0"/>
                    <a:pt x="3324" y="5"/>
                    <a:pt x="3318" y="17"/>
                  </a:cubicBezTo>
                  <a:lnTo>
                    <a:pt x="1832" y="2829"/>
                  </a:lnTo>
                  <a:lnTo>
                    <a:pt x="81" y="473"/>
                  </a:lnTo>
                  <a:cubicBezTo>
                    <a:pt x="69" y="461"/>
                    <a:pt x="57" y="456"/>
                    <a:pt x="45" y="456"/>
                  </a:cubicBezTo>
                  <a:cubicBezTo>
                    <a:pt x="37" y="456"/>
                    <a:pt x="29" y="458"/>
                    <a:pt x="20" y="462"/>
                  </a:cubicBezTo>
                  <a:cubicBezTo>
                    <a:pt x="11" y="473"/>
                    <a:pt x="0" y="503"/>
                    <a:pt x="20" y="513"/>
                  </a:cubicBezTo>
                  <a:lnTo>
                    <a:pt x="1811" y="2930"/>
                  </a:lnTo>
                  <a:cubicBezTo>
                    <a:pt x="1811" y="2941"/>
                    <a:pt x="1821" y="2941"/>
                    <a:pt x="1841" y="2941"/>
                  </a:cubicBezTo>
                  <a:cubicBezTo>
                    <a:pt x="1852" y="2941"/>
                    <a:pt x="1861" y="2930"/>
                    <a:pt x="1872" y="2921"/>
                  </a:cubicBezTo>
                  <a:lnTo>
                    <a:pt x="3389" y="57"/>
                  </a:lnTo>
                  <a:cubicBezTo>
                    <a:pt x="3399" y="37"/>
                    <a:pt x="3389" y="17"/>
                    <a:pt x="3369" y="7"/>
                  </a:cubicBezTo>
                  <a:cubicBezTo>
                    <a:pt x="3361" y="3"/>
                    <a:pt x="3352" y="0"/>
                    <a:pt x="3344"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1503;p54">
              <a:extLst>
                <a:ext uri="{FF2B5EF4-FFF2-40B4-BE49-F238E27FC236}">
                  <a16:creationId xmlns:a16="http://schemas.microsoft.com/office/drawing/2014/main" id="{B6AD3104-0353-7E02-16A9-B017E7B68956}"/>
                </a:ext>
              </a:extLst>
            </p:cNvPr>
            <p:cNvSpPr/>
            <p:nvPr/>
          </p:nvSpPr>
          <p:spPr>
            <a:xfrm flipH="1">
              <a:off x="4144893" y="1333673"/>
              <a:ext cx="751831" cy="410479"/>
            </a:xfrm>
            <a:custGeom>
              <a:avLst/>
              <a:gdLst/>
              <a:ahLst/>
              <a:cxnLst/>
              <a:rect l="l" t="t" r="r" b="b"/>
              <a:pathLst>
                <a:path w="5949" h="3248" extrusionOk="0">
                  <a:moveTo>
                    <a:pt x="5614" y="1"/>
                  </a:moveTo>
                  <a:lnTo>
                    <a:pt x="0" y="759"/>
                  </a:lnTo>
                  <a:lnTo>
                    <a:pt x="61" y="3247"/>
                  </a:lnTo>
                  <a:lnTo>
                    <a:pt x="5948" y="2681"/>
                  </a:lnTo>
                  <a:lnTo>
                    <a:pt x="56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1504;p54">
              <a:extLst>
                <a:ext uri="{FF2B5EF4-FFF2-40B4-BE49-F238E27FC236}">
                  <a16:creationId xmlns:a16="http://schemas.microsoft.com/office/drawing/2014/main" id="{C0E022B9-1A9C-718F-3EC4-E0815EB35A36}"/>
                </a:ext>
              </a:extLst>
            </p:cNvPr>
            <p:cNvSpPr/>
            <p:nvPr/>
          </p:nvSpPr>
          <p:spPr>
            <a:xfrm flipH="1">
              <a:off x="4614140" y="1392566"/>
              <a:ext cx="282584" cy="351586"/>
            </a:xfrm>
            <a:custGeom>
              <a:avLst/>
              <a:gdLst/>
              <a:ahLst/>
              <a:cxnLst/>
              <a:rect l="l" t="t" r="r" b="b"/>
              <a:pathLst>
                <a:path w="2236" h="2782" extrusionOk="0">
                  <a:moveTo>
                    <a:pt x="2124" y="0"/>
                  </a:moveTo>
                  <a:lnTo>
                    <a:pt x="0" y="293"/>
                  </a:lnTo>
                  <a:lnTo>
                    <a:pt x="61" y="2781"/>
                  </a:lnTo>
                  <a:lnTo>
                    <a:pt x="2235" y="2569"/>
                  </a:lnTo>
                  <a:lnTo>
                    <a:pt x="21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1505;p54">
              <a:extLst>
                <a:ext uri="{FF2B5EF4-FFF2-40B4-BE49-F238E27FC236}">
                  <a16:creationId xmlns:a16="http://schemas.microsoft.com/office/drawing/2014/main" id="{5573F416-3E48-24A8-BDA7-9CBA7F1BFFA1}"/>
                </a:ext>
              </a:extLst>
            </p:cNvPr>
            <p:cNvSpPr/>
            <p:nvPr/>
          </p:nvSpPr>
          <p:spPr>
            <a:xfrm flipH="1">
              <a:off x="4609085" y="1387382"/>
              <a:ext cx="24392" cy="335032"/>
            </a:xfrm>
            <a:custGeom>
              <a:avLst/>
              <a:gdLst/>
              <a:ahLst/>
              <a:cxnLst/>
              <a:rect l="l" t="t" r="r" b="b"/>
              <a:pathLst>
                <a:path w="193" h="2651" extrusionOk="0">
                  <a:moveTo>
                    <a:pt x="31" y="1"/>
                  </a:moveTo>
                  <a:cubicBezTo>
                    <a:pt x="11" y="10"/>
                    <a:pt x="1" y="21"/>
                    <a:pt x="1" y="41"/>
                  </a:cubicBezTo>
                  <a:lnTo>
                    <a:pt x="112" y="2610"/>
                  </a:lnTo>
                  <a:cubicBezTo>
                    <a:pt x="112" y="2631"/>
                    <a:pt x="132" y="2651"/>
                    <a:pt x="152" y="2651"/>
                  </a:cubicBezTo>
                  <a:cubicBezTo>
                    <a:pt x="172" y="2651"/>
                    <a:pt x="193" y="2631"/>
                    <a:pt x="193" y="2610"/>
                  </a:cubicBezTo>
                  <a:lnTo>
                    <a:pt x="71" y="41"/>
                  </a:lnTo>
                  <a:cubicBezTo>
                    <a:pt x="71" y="21"/>
                    <a:pt x="62" y="1"/>
                    <a:pt x="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1506;p54">
              <a:extLst>
                <a:ext uri="{FF2B5EF4-FFF2-40B4-BE49-F238E27FC236}">
                  <a16:creationId xmlns:a16="http://schemas.microsoft.com/office/drawing/2014/main" id="{E3B7BBA3-BD0D-07B6-CEBB-A1D582EB010D}"/>
                </a:ext>
              </a:extLst>
            </p:cNvPr>
            <p:cNvSpPr/>
            <p:nvPr/>
          </p:nvSpPr>
          <p:spPr>
            <a:xfrm flipH="1">
              <a:off x="4219079" y="1390290"/>
              <a:ext cx="295476" cy="278161"/>
            </a:xfrm>
            <a:custGeom>
              <a:avLst/>
              <a:gdLst/>
              <a:ahLst/>
              <a:cxnLst/>
              <a:rect l="l" t="t" r="r" b="b"/>
              <a:pathLst>
                <a:path w="2338" h="2201" extrusionOk="0">
                  <a:moveTo>
                    <a:pt x="1172" y="0"/>
                  </a:moveTo>
                  <a:cubicBezTo>
                    <a:pt x="1129" y="0"/>
                    <a:pt x="1086" y="3"/>
                    <a:pt x="1043" y="8"/>
                  </a:cubicBezTo>
                  <a:cubicBezTo>
                    <a:pt x="436" y="79"/>
                    <a:pt x="0" y="625"/>
                    <a:pt x="71" y="1232"/>
                  </a:cubicBezTo>
                  <a:cubicBezTo>
                    <a:pt x="137" y="1794"/>
                    <a:pt x="610" y="2200"/>
                    <a:pt x="1162" y="2200"/>
                  </a:cubicBezTo>
                  <a:cubicBezTo>
                    <a:pt x="1206" y="2200"/>
                    <a:pt x="1250" y="2198"/>
                    <a:pt x="1295" y="2193"/>
                  </a:cubicBezTo>
                  <a:cubicBezTo>
                    <a:pt x="1902" y="2122"/>
                    <a:pt x="2337" y="1576"/>
                    <a:pt x="2266" y="979"/>
                  </a:cubicBezTo>
                  <a:cubicBezTo>
                    <a:pt x="2201" y="415"/>
                    <a:pt x="1725" y="0"/>
                    <a:pt x="1172" y="0"/>
                  </a:cubicBez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1507;p54">
              <a:extLst>
                <a:ext uri="{FF2B5EF4-FFF2-40B4-BE49-F238E27FC236}">
                  <a16:creationId xmlns:a16="http://schemas.microsoft.com/office/drawing/2014/main" id="{1EB247C8-28C8-B48E-CB48-3528E740CABF}"/>
                </a:ext>
              </a:extLst>
            </p:cNvPr>
            <p:cNvSpPr/>
            <p:nvPr/>
          </p:nvSpPr>
          <p:spPr>
            <a:xfrm flipH="1">
              <a:off x="4293265" y="1438441"/>
              <a:ext cx="161132" cy="170231"/>
            </a:xfrm>
            <a:custGeom>
              <a:avLst/>
              <a:gdLst/>
              <a:ahLst/>
              <a:cxnLst/>
              <a:rect l="l" t="t" r="r" b="b"/>
              <a:pathLst>
                <a:path w="1275" h="1347" extrusionOk="0">
                  <a:moveTo>
                    <a:pt x="982" y="0"/>
                  </a:moveTo>
                  <a:cubicBezTo>
                    <a:pt x="936" y="0"/>
                    <a:pt x="891" y="11"/>
                    <a:pt x="850" y="31"/>
                  </a:cubicBezTo>
                  <a:cubicBezTo>
                    <a:pt x="728" y="72"/>
                    <a:pt x="688" y="183"/>
                    <a:pt x="607" y="264"/>
                  </a:cubicBezTo>
                  <a:cubicBezTo>
                    <a:pt x="544" y="156"/>
                    <a:pt x="553" y="24"/>
                    <a:pt x="414" y="24"/>
                  </a:cubicBezTo>
                  <a:cubicBezTo>
                    <a:pt x="396" y="24"/>
                    <a:pt x="376" y="27"/>
                    <a:pt x="354" y="31"/>
                  </a:cubicBezTo>
                  <a:cubicBezTo>
                    <a:pt x="263" y="42"/>
                    <a:pt x="182" y="112"/>
                    <a:pt x="131" y="193"/>
                  </a:cubicBezTo>
                  <a:cubicBezTo>
                    <a:pt x="0" y="395"/>
                    <a:pt x="50" y="669"/>
                    <a:pt x="172" y="871"/>
                  </a:cubicBezTo>
                  <a:cubicBezTo>
                    <a:pt x="304" y="1073"/>
                    <a:pt x="506" y="1215"/>
                    <a:pt x="698" y="1346"/>
                  </a:cubicBezTo>
                  <a:cubicBezTo>
                    <a:pt x="890" y="1144"/>
                    <a:pt x="1052" y="901"/>
                    <a:pt x="1174" y="649"/>
                  </a:cubicBezTo>
                  <a:cubicBezTo>
                    <a:pt x="1214" y="557"/>
                    <a:pt x="1254" y="456"/>
                    <a:pt x="1264" y="355"/>
                  </a:cubicBezTo>
                  <a:cubicBezTo>
                    <a:pt x="1275" y="254"/>
                    <a:pt x="1244" y="143"/>
                    <a:pt x="1163" y="72"/>
                  </a:cubicBezTo>
                  <a:cubicBezTo>
                    <a:pt x="1115" y="23"/>
                    <a:pt x="1049" y="0"/>
                    <a:pt x="9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1" name="Picture 20">
            <a:extLst>
              <a:ext uri="{FF2B5EF4-FFF2-40B4-BE49-F238E27FC236}">
                <a16:creationId xmlns:a16="http://schemas.microsoft.com/office/drawing/2014/main" id="{CB4DD560-C8C2-BE23-BA46-E2AC39EF9878}"/>
              </a:ext>
            </a:extLst>
          </p:cNvPr>
          <p:cNvPicPr>
            <a:picLocks noChangeAspect="1"/>
          </p:cNvPicPr>
          <p:nvPr/>
        </p:nvPicPr>
        <p:blipFill>
          <a:blip r:embed="rId3"/>
          <a:stretch>
            <a:fillRect/>
          </a:stretch>
        </p:blipFill>
        <p:spPr>
          <a:xfrm>
            <a:off x="4519533" y="898969"/>
            <a:ext cx="3520193" cy="3657600"/>
          </a:xfrm>
          <a:prstGeom prst="rect">
            <a:avLst/>
          </a:prstGeom>
          <a:ln>
            <a:solidFill>
              <a:schemeClr val="bg2">
                <a:lumMod val="50000"/>
              </a:schemeClr>
            </a:solidFill>
          </a:ln>
        </p:spPr>
      </p:pic>
      <p:grpSp>
        <p:nvGrpSpPr>
          <p:cNvPr id="23" name="Google Shape;446;p36">
            <a:extLst>
              <a:ext uri="{FF2B5EF4-FFF2-40B4-BE49-F238E27FC236}">
                <a16:creationId xmlns:a16="http://schemas.microsoft.com/office/drawing/2014/main" id="{4CA540CB-8D34-0706-DB93-E54D43B03C14}"/>
              </a:ext>
            </a:extLst>
          </p:cNvPr>
          <p:cNvGrpSpPr/>
          <p:nvPr/>
        </p:nvGrpSpPr>
        <p:grpSpPr>
          <a:xfrm>
            <a:off x="7582619" y="147531"/>
            <a:ext cx="1107605" cy="753840"/>
            <a:chOff x="4643575" y="1869575"/>
            <a:chExt cx="861525" cy="641350"/>
          </a:xfrm>
        </p:grpSpPr>
        <p:sp>
          <p:nvSpPr>
            <p:cNvPr id="24" name="Google Shape;447;p36">
              <a:extLst>
                <a:ext uri="{FF2B5EF4-FFF2-40B4-BE49-F238E27FC236}">
                  <a16:creationId xmlns:a16="http://schemas.microsoft.com/office/drawing/2014/main" id="{D5E1312A-389B-B91E-2D38-4EAEB9E861B3}"/>
                </a:ext>
              </a:extLst>
            </p:cNvPr>
            <p:cNvSpPr/>
            <p:nvPr/>
          </p:nvSpPr>
          <p:spPr>
            <a:xfrm>
              <a:off x="4643575" y="1869575"/>
              <a:ext cx="861525" cy="641350"/>
            </a:xfrm>
            <a:custGeom>
              <a:avLst/>
              <a:gdLst/>
              <a:ahLst/>
              <a:cxnLst/>
              <a:rect l="l" t="t" r="r" b="b"/>
              <a:pathLst>
                <a:path w="34461" h="25654" extrusionOk="0">
                  <a:moveTo>
                    <a:pt x="21343" y="12970"/>
                  </a:moveTo>
                  <a:cubicBezTo>
                    <a:pt x="21417" y="13001"/>
                    <a:pt x="21513" y="13033"/>
                    <a:pt x="21640" y="13044"/>
                  </a:cubicBezTo>
                  <a:cubicBezTo>
                    <a:pt x="21608" y="13171"/>
                    <a:pt x="21576" y="13287"/>
                    <a:pt x="21544" y="13404"/>
                  </a:cubicBezTo>
                  <a:cubicBezTo>
                    <a:pt x="21227" y="14516"/>
                    <a:pt x="21153" y="16643"/>
                    <a:pt x="21205" y="17744"/>
                  </a:cubicBezTo>
                  <a:cubicBezTo>
                    <a:pt x="21216" y="17882"/>
                    <a:pt x="21238" y="18019"/>
                    <a:pt x="21269" y="18146"/>
                  </a:cubicBezTo>
                  <a:cubicBezTo>
                    <a:pt x="21248" y="18200"/>
                    <a:pt x="21248" y="18252"/>
                    <a:pt x="21238" y="18316"/>
                  </a:cubicBezTo>
                  <a:cubicBezTo>
                    <a:pt x="21216" y="18708"/>
                    <a:pt x="21174" y="19205"/>
                    <a:pt x="21121" y="19756"/>
                  </a:cubicBezTo>
                  <a:cubicBezTo>
                    <a:pt x="20899" y="19343"/>
                    <a:pt x="20591" y="19026"/>
                    <a:pt x="20200" y="18814"/>
                  </a:cubicBezTo>
                  <a:lnTo>
                    <a:pt x="20422" y="13182"/>
                  </a:lnTo>
                  <a:cubicBezTo>
                    <a:pt x="20443" y="13171"/>
                    <a:pt x="20454" y="13171"/>
                    <a:pt x="20464" y="13160"/>
                  </a:cubicBezTo>
                  <a:cubicBezTo>
                    <a:pt x="20602" y="13107"/>
                    <a:pt x="20718" y="13044"/>
                    <a:pt x="20814" y="12980"/>
                  </a:cubicBezTo>
                  <a:cubicBezTo>
                    <a:pt x="20889" y="12999"/>
                    <a:pt x="20968" y="13007"/>
                    <a:pt x="21047" y="13007"/>
                  </a:cubicBezTo>
                  <a:cubicBezTo>
                    <a:pt x="21147" y="13007"/>
                    <a:pt x="21249" y="12994"/>
                    <a:pt x="21343" y="12970"/>
                  </a:cubicBezTo>
                  <a:close/>
                  <a:moveTo>
                    <a:pt x="15542" y="12970"/>
                  </a:moveTo>
                  <a:cubicBezTo>
                    <a:pt x="16685" y="13224"/>
                    <a:pt x="18104" y="13330"/>
                    <a:pt x="18443" y="13351"/>
                  </a:cubicBezTo>
                  <a:cubicBezTo>
                    <a:pt x="18495" y="13372"/>
                    <a:pt x="18580" y="13393"/>
                    <a:pt x="18686" y="13415"/>
                  </a:cubicBezTo>
                  <a:lnTo>
                    <a:pt x="18612" y="18591"/>
                  </a:lnTo>
                  <a:cubicBezTo>
                    <a:pt x="18083" y="18676"/>
                    <a:pt x="17701" y="18941"/>
                    <a:pt x="17458" y="19163"/>
                  </a:cubicBezTo>
                  <a:cubicBezTo>
                    <a:pt x="17320" y="19290"/>
                    <a:pt x="17214" y="19428"/>
                    <a:pt x="17130" y="19534"/>
                  </a:cubicBezTo>
                  <a:cubicBezTo>
                    <a:pt x="16876" y="19565"/>
                    <a:pt x="16632" y="19629"/>
                    <a:pt x="16410" y="19713"/>
                  </a:cubicBezTo>
                  <a:cubicBezTo>
                    <a:pt x="16102" y="19840"/>
                    <a:pt x="15848" y="20021"/>
                    <a:pt x="15626" y="20243"/>
                  </a:cubicBezTo>
                  <a:cubicBezTo>
                    <a:pt x="15552" y="20327"/>
                    <a:pt x="15478" y="20412"/>
                    <a:pt x="15415" y="20497"/>
                  </a:cubicBezTo>
                  <a:cubicBezTo>
                    <a:pt x="15446" y="17946"/>
                    <a:pt x="15457" y="14759"/>
                    <a:pt x="15415" y="13340"/>
                  </a:cubicBezTo>
                  <a:cubicBezTo>
                    <a:pt x="15478" y="13224"/>
                    <a:pt x="15510" y="13097"/>
                    <a:pt x="15542" y="12970"/>
                  </a:cubicBezTo>
                  <a:close/>
                  <a:moveTo>
                    <a:pt x="8766" y="19640"/>
                  </a:moveTo>
                  <a:lnTo>
                    <a:pt x="8766" y="19640"/>
                  </a:lnTo>
                  <a:cubicBezTo>
                    <a:pt x="8755" y="20042"/>
                    <a:pt x="8745" y="20433"/>
                    <a:pt x="8745" y="20793"/>
                  </a:cubicBezTo>
                  <a:cubicBezTo>
                    <a:pt x="8703" y="20772"/>
                    <a:pt x="8649" y="20741"/>
                    <a:pt x="8607" y="20720"/>
                  </a:cubicBezTo>
                  <a:cubicBezTo>
                    <a:pt x="8597" y="20709"/>
                    <a:pt x="8597" y="20698"/>
                    <a:pt x="8597" y="20687"/>
                  </a:cubicBezTo>
                  <a:cubicBezTo>
                    <a:pt x="8554" y="20560"/>
                    <a:pt x="8491" y="20465"/>
                    <a:pt x="8448" y="20402"/>
                  </a:cubicBezTo>
                  <a:cubicBezTo>
                    <a:pt x="8437" y="20381"/>
                    <a:pt x="8427" y="20370"/>
                    <a:pt x="8427" y="20349"/>
                  </a:cubicBezTo>
                  <a:cubicBezTo>
                    <a:pt x="8437" y="20264"/>
                    <a:pt x="8533" y="20084"/>
                    <a:pt x="8597" y="19978"/>
                  </a:cubicBezTo>
                  <a:cubicBezTo>
                    <a:pt x="8649" y="19873"/>
                    <a:pt x="8713" y="19767"/>
                    <a:pt x="8766" y="19640"/>
                  </a:cubicBezTo>
                  <a:close/>
                  <a:moveTo>
                    <a:pt x="24562" y="17130"/>
                  </a:moveTo>
                  <a:cubicBezTo>
                    <a:pt x="24774" y="17565"/>
                    <a:pt x="24985" y="17967"/>
                    <a:pt x="25155" y="18295"/>
                  </a:cubicBezTo>
                  <a:cubicBezTo>
                    <a:pt x="25207" y="18379"/>
                    <a:pt x="25250" y="18454"/>
                    <a:pt x="25303" y="18528"/>
                  </a:cubicBezTo>
                  <a:lnTo>
                    <a:pt x="25440" y="18814"/>
                  </a:lnTo>
                  <a:cubicBezTo>
                    <a:pt x="25652" y="19375"/>
                    <a:pt x="26192" y="20814"/>
                    <a:pt x="26595" y="22075"/>
                  </a:cubicBezTo>
                  <a:cubicBezTo>
                    <a:pt x="26362" y="22011"/>
                    <a:pt x="26118" y="21979"/>
                    <a:pt x="25853" y="21979"/>
                  </a:cubicBezTo>
                  <a:lnTo>
                    <a:pt x="25769" y="21979"/>
                  </a:lnTo>
                  <a:cubicBezTo>
                    <a:pt x="25504" y="21990"/>
                    <a:pt x="25261" y="22021"/>
                    <a:pt x="25059" y="22064"/>
                  </a:cubicBezTo>
                  <a:cubicBezTo>
                    <a:pt x="24932" y="21905"/>
                    <a:pt x="24774" y="21799"/>
                    <a:pt x="24647" y="21736"/>
                  </a:cubicBezTo>
                  <a:cubicBezTo>
                    <a:pt x="24432" y="21621"/>
                    <a:pt x="24186" y="21563"/>
                    <a:pt x="23907" y="21563"/>
                  </a:cubicBezTo>
                  <a:cubicBezTo>
                    <a:pt x="23828" y="21563"/>
                    <a:pt x="23746" y="21567"/>
                    <a:pt x="23662" y="21577"/>
                  </a:cubicBezTo>
                  <a:cubicBezTo>
                    <a:pt x="23598" y="21439"/>
                    <a:pt x="23524" y="21312"/>
                    <a:pt x="23440" y="21196"/>
                  </a:cubicBezTo>
                  <a:cubicBezTo>
                    <a:pt x="23778" y="20317"/>
                    <a:pt x="23979" y="19650"/>
                    <a:pt x="24043" y="19216"/>
                  </a:cubicBezTo>
                  <a:cubicBezTo>
                    <a:pt x="24106" y="18845"/>
                    <a:pt x="24117" y="18485"/>
                    <a:pt x="24106" y="18157"/>
                  </a:cubicBezTo>
                  <a:cubicBezTo>
                    <a:pt x="24254" y="17850"/>
                    <a:pt x="24403" y="17501"/>
                    <a:pt x="24562" y="17130"/>
                  </a:cubicBezTo>
                  <a:close/>
                  <a:moveTo>
                    <a:pt x="8766" y="22043"/>
                  </a:moveTo>
                  <a:cubicBezTo>
                    <a:pt x="8787" y="22413"/>
                    <a:pt x="8808" y="22741"/>
                    <a:pt x="8830" y="23006"/>
                  </a:cubicBezTo>
                  <a:cubicBezTo>
                    <a:pt x="8755" y="23017"/>
                    <a:pt x="8670" y="23017"/>
                    <a:pt x="8586" y="23017"/>
                  </a:cubicBezTo>
                  <a:cubicBezTo>
                    <a:pt x="8575" y="23006"/>
                    <a:pt x="8554" y="22995"/>
                    <a:pt x="8533" y="22985"/>
                  </a:cubicBezTo>
                  <a:lnTo>
                    <a:pt x="8670" y="22106"/>
                  </a:lnTo>
                  <a:lnTo>
                    <a:pt x="8766" y="22043"/>
                  </a:lnTo>
                  <a:close/>
                  <a:moveTo>
                    <a:pt x="28616" y="21016"/>
                  </a:moveTo>
                  <a:lnTo>
                    <a:pt x="28616" y="21016"/>
                  </a:lnTo>
                  <a:cubicBezTo>
                    <a:pt x="28712" y="21185"/>
                    <a:pt x="28849" y="21301"/>
                    <a:pt x="28934" y="21386"/>
                  </a:cubicBezTo>
                  <a:cubicBezTo>
                    <a:pt x="28924" y="21482"/>
                    <a:pt x="28891" y="21609"/>
                    <a:pt x="28913" y="21757"/>
                  </a:cubicBezTo>
                  <a:cubicBezTo>
                    <a:pt x="28860" y="21842"/>
                    <a:pt x="28839" y="21948"/>
                    <a:pt x="28839" y="22054"/>
                  </a:cubicBezTo>
                  <a:lnTo>
                    <a:pt x="28839" y="22233"/>
                  </a:lnTo>
                  <a:cubicBezTo>
                    <a:pt x="28839" y="22466"/>
                    <a:pt x="28955" y="22668"/>
                    <a:pt x="29135" y="22773"/>
                  </a:cubicBezTo>
                  <a:lnTo>
                    <a:pt x="29188" y="23133"/>
                  </a:lnTo>
                  <a:cubicBezTo>
                    <a:pt x="29124" y="23133"/>
                    <a:pt x="29061" y="23133"/>
                    <a:pt x="28997" y="23122"/>
                  </a:cubicBezTo>
                  <a:cubicBezTo>
                    <a:pt x="28976" y="23028"/>
                    <a:pt x="28945" y="22943"/>
                    <a:pt x="28881" y="22868"/>
                  </a:cubicBezTo>
                  <a:cubicBezTo>
                    <a:pt x="28818" y="22445"/>
                    <a:pt x="28701" y="21746"/>
                    <a:pt x="28616" y="21016"/>
                  </a:cubicBezTo>
                  <a:close/>
                  <a:moveTo>
                    <a:pt x="21060" y="1"/>
                  </a:moveTo>
                  <a:cubicBezTo>
                    <a:pt x="20753" y="1"/>
                    <a:pt x="20576" y="38"/>
                    <a:pt x="20454" y="75"/>
                  </a:cubicBezTo>
                  <a:cubicBezTo>
                    <a:pt x="19998" y="212"/>
                    <a:pt x="19617" y="647"/>
                    <a:pt x="19290" y="1398"/>
                  </a:cubicBezTo>
                  <a:cubicBezTo>
                    <a:pt x="19120" y="1811"/>
                    <a:pt x="19151" y="2277"/>
                    <a:pt x="19374" y="2647"/>
                  </a:cubicBezTo>
                  <a:lnTo>
                    <a:pt x="19925" y="3547"/>
                  </a:lnTo>
                  <a:cubicBezTo>
                    <a:pt x="19956" y="3600"/>
                    <a:pt x="19998" y="3653"/>
                    <a:pt x="20052" y="3696"/>
                  </a:cubicBezTo>
                  <a:cubicBezTo>
                    <a:pt x="20062" y="3727"/>
                    <a:pt x="20083" y="3759"/>
                    <a:pt x="20104" y="3790"/>
                  </a:cubicBezTo>
                  <a:cubicBezTo>
                    <a:pt x="20104" y="3802"/>
                    <a:pt x="20115" y="3802"/>
                    <a:pt x="20115" y="3812"/>
                  </a:cubicBezTo>
                  <a:cubicBezTo>
                    <a:pt x="20115" y="3812"/>
                    <a:pt x="20391" y="4235"/>
                    <a:pt x="20581" y="4616"/>
                  </a:cubicBezTo>
                  <a:cubicBezTo>
                    <a:pt x="20751" y="4976"/>
                    <a:pt x="21036" y="5263"/>
                    <a:pt x="21375" y="5442"/>
                  </a:cubicBezTo>
                  <a:cubicBezTo>
                    <a:pt x="21343" y="5495"/>
                    <a:pt x="21322" y="5548"/>
                    <a:pt x="21290" y="5601"/>
                  </a:cubicBezTo>
                  <a:cubicBezTo>
                    <a:pt x="21269" y="5654"/>
                    <a:pt x="21216" y="5771"/>
                    <a:pt x="21099" y="6300"/>
                  </a:cubicBezTo>
                  <a:cubicBezTo>
                    <a:pt x="21036" y="6618"/>
                    <a:pt x="20962" y="6999"/>
                    <a:pt x="20899" y="7369"/>
                  </a:cubicBezTo>
                  <a:cubicBezTo>
                    <a:pt x="20782" y="8110"/>
                    <a:pt x="20718" y="8682"/>
                    <a:pt x="20708" y="9074"/>
                  </a:cubicBezTo>
                  <a:cubicBezTo>
                    <a:pt x="20274" y="9444"/>
                    <a:pt x="19586" y="9973"/>
                    <a:pt x="19099" y="10333"/>
                  </a:cubicBezTo>
                  <a:cubicBezTo>
                    <a:pt x="18749" y="10609"/>
                    <a:pt x="18537" y="10757"/>
                    <a:pt x="18443" y="10841"/>
                  </a:cubicBezTo>
                  <a:lnTo>
                    <a:pt x="18305" y="10958"/>
                  </a:lnTo>
                  <a:cubicBezTo>
                    <a:pt x="18231" y="10926"/>
                    <a:pt x="18156" y="10884"/>
                    <a:pt x="18072" y="10841"/>
                  </a:cubicBezTo>
                  <a:cubicBezTo>
                    <a:pt x="17648" y="10620"/>
                    <a:pt x="17203" y="10397"/>
                    <a:pt x="16770" y="10291"/>
                  </a:cubicBezTo>
                  <a:cubicBezTo>
                    <a:pt x="16738" y="10111"/>
                    <a:pt x="16685" y="9921"/>
                    <a:pt x="16632" y="9719"/>
                  </a:cubicBezTo>
                  <a:cubicBezTo>
                    <a:pt x="16600" y="9592"/>
                    <a:pt x="16484" y="9063"/>
                    <a:pt x="16304" y="8512"/>
                  </a:cubicBezTo>
                  <a:cubicBezTo>
                    <a:pt x="16156" y="8046"/>
                    <a:pt x="15997" y="7687"/>
                    <a:pt x="15827" y="7422"/>
                  </a:cubicBezTo>
                  <a:lnTo>
                    <a:pt x="15827" y="7422"/>
                  </a:lnTo>
                  <a:cubicBezTo>
                    <a:pt x="15923" y="7432"/>
                    <a:pt x="16018" y="7443"/>
                    <a:pt x="16124" y="7443"/>
                  </a:cubicBezTo>
                  <a:cubicBezTo>
                    <a:pt x="16643" y="7443"/>
                    <a:pt x="17140" y="7221"/>
                    <a:pt x="17500" y="6829"/>
                  </a:cubicBezTo>
                  <a:cubicBezTo>
                    <a:pt x="17892" y="6406"/>
                    <a:pt x="18061" y="5834"/>
                    <a:pt x="17966" y="5273"/>
                  </a:cubicBezTo>
                  <a:cubicBezTo>
                    <a:pt x="17892" y="4849"/>
                    <a:pt x="17871" y="4352"/>
                    <a:pt x="17871" y="4341"/>
                  </a:cubicBezTo>
                  <a:lnTo>
                    <a:pt x="17871" y="4320"/>
                  </a:lnTo>
                  <a:cubicBezTo>
                    <a:pt x="17860" y="4310"/>
                    <a:pt x="17860" y="4289"/>
                    <a:pt x="17860" y="4277"/>
                  </a:cubicBezTo>
                  <a:cubicBezTo>
                    <a:pt x="17913" y="4161"/>
                    <a:pt x="17934" y="4034"/>
                    <a:pt x="17923" y="3907"/>
                  </a:cubicBezTo>
                  <a:cubicBezTo>
                    <a:pt x="17913" y="3663"/>
                    <a:pt x="17796" y="3431"/>
                    <a:pt x="17606" y="3251"/>
                  </a:cubicBezTo>
                  <a:cubicBezTo>
                    <a:pt x="17532" y="3176"/>
                    <a:pt x="17352" y="2997"/>
                    <a:pt x="17055" y="2838"/>
                  </a:cubicBezTo>
                  <a:cubicBezTo>
                    <a:pt x="16738" y="2658"/>
                    <a:pt x="16378" y="2552"/>
                    <a:pt x="15997" y="2510"/>
                  </a:cubicBezTo>
                  <a:cubicBezTo>
                    <a:pt x="15827" y="2192"/>
                    <a:pt x="15563" y="1959"/>
                    <a:pt x="15213" y="1821"/>
                  </a:cubicBezTo>
                  <a:cubicBezTo>
                    <a:pt x="14975" y="1728"/>
                    <a:pt x="14726" y="1696"/>
                    <a:pt x="14492" y="1696"/>
                  </a:cubicBezTo>
                  <a:cubicBezTo>
                    <a:pt x="14248" y="1696"/>
                    <a:pt x="14020" y="1731"/>
                    <a:pt x="13837" y="1769"/>
                  </a:cubicBezTo>
                  <a:cubicBezTo>
                    <a:pt x="13413" y="1864"/>
                    <a:pt x="13022" y="2033"/>
                    <a:pt x="12747" y="2245"/>
                  </a:cubicBezTo>
                  <a:cubicBezTo>
                    <a:pt x="12122" y="2722"/>
                    <a:pt x="11931" y="3303"/>
                    <a:pt x="11963" y="3759"/>
                  </a:cubicBezTo>
                  <a:cubicBezTo>
                    <a:pt x="11762" y="3981"/>
                    <a:pt x="11540" y="4320"/>
                    <a:pt x="11444" y="4754"/>
                  </a:cubicBezTo>
                  <a:cubicBezTo>
                    <a:pt x="11370" y="5124"/>
                    <a:pt x="11402" y="5506"/>
                    <a:pt x="11529" y="5877"/>
                  </a:cubicBezTo>
                  <a:cubicBezTo>
                    <a:pt x="11752" y="6501"/>
                    <a:pt x="12154" y="6776"/>
                    <a:pt x="12460" y="6893"/>
                  </a:cubicBezTo>
                  <a:cubicBezTo>
                    <a:pt x="12588" y="6945"/>
                    <a:pt x="12715" y="6978"/>
                    <a:pt x="12853" y="6999"/>
                  </a:cubicBezTo>
                  <a:cubicBezTo>
                    <a:pt x="12853" y="7009"/>
                    <a:pt x="12863" y="7020"/>
                    <a:pt x="12863" y="7030"/>
                  </a:cubicBezTo>
                  <a:cubicBezTo>
                    <a:pt x="12620" y="7274"/>
                    <a:pt x="12376" y="7602"/>
                    <a:pt x="12133" y="8015"/>
                  </a:cubicBezTo>
                  <a:cubicBezTo>
                    <a:pt x="11688" y="8756"/>
                    <a:pt x="11296" y="9667"/>
                    <a:pt x="11116" y="10196"/>
                  </a:cubicBezTo>
                  <a:cubicBezTo>
                    <a:pt x="10989" y="10598"/>
                    <a:pt x="10788" y="10852"/>
                    <a:pt x="10661" y="11022"/>
                  </a:cubicBezTo>
                  <a:cubicBezTo>
                    <a:pt x="10608" y="11085"/>
                    <a:pt x="10566" y="11149"/>
                    <a:pt x="10523" y="11212"/>
                  </a:cubicBezTo>
                  <a:cubicBezTo>
                    <a:pt x="10364" y="11467"/>
                    <a:pt x="10396" y="11699"/>
                    <a:pt x="10439" y="11837"/>
                  </a:cubicBezTo>
                  <a:cubicBezTo>
                    <a:pt x="10460" y="11900"/>
                    <a:pt x="10491" y="11964"/>
                    <a:pt x="10534" y="12017"/>
                  </a:cubicBezTo>
                  <a:cubicBezTo>
                    <a:pt x="10449" y="12218"/>
                    <a:pt x="10375" y="12419"/>
                    <a:pt x="10343" y="12641"/>
                  </a:cubicBezTo>
                  <a:cubicBezTo>
                    <a:pt x="10110" y="13022"/>
                    <a:pt x="9962" y="13457"/>
                    <a:pt x="9920" y="13584"/>
                  </a:cubicBezTo>
                  <a:cubicBezTo>
                    <a:pt x="9571" y="14473"/>
                    <a:pt x="9284" y="15490"/>
                    <a:pt x="9094" y="16612"/>
                  </a:cubicBezTo>
                  <a:cubicBezTo>
                    <a:pt x="8978" y="17236"/>
                    <a:pt x="8893" y="17892"/>
                    <a:pt x="8840" y="18570"/>
                  </a:cubicBezTo>
                  <a:cubicBezTo>
                    <a:pt x="8776" y="18412"/>
                    <a:pt x="8681" y="18306"/>
                    <a:pt x="8618" y="18231"/>
                  </a:cubicBezTo>
                  <a:cubicBezTo>
                    <a:pt x="8618" y="18221"/>
                    <a:pt x="8618" y="18221"/>
                    <a:pt x="8607" y="18221"/>
                  </a:cubicBezTo>
                  <a:cubicBezTo>
                    <a:pt x="8618" y="18179"/>
                    <a:pt x="8639" y="18115"/>
                    <a:pt x="8649" y="18073"/>
                  </a:cubicBezTo>
                  <a:cubicBezTo>
                    <a:pt x="8681" y="17914"/>
                    <a:pt x="8734" y="17713"/>
                    <a:pt x="8724" y="17490"/>
                  </a:cubicBezTo>
                  <a:lnTo>
                    <a:pt x="8724" y="17480"/>
                  </a:lnTo>
                  <a:cubicBezTo>
                    <a:pt x="8734" y="17459"/>
                    <a:pt x="8755" y="17427"/>
                    <a:pt x="8776" y="17405"/>
                  </a:cubicBezTo>
                  <a:lnTo>
                    <a:pt x="8776" y="17395"/>
                  </a:lnTo>
                  <a:cubicBezTo>
                    <a:pt x="8903" y="17162"/>
                    <a:pt x="8914" y="16876"/>
                    <a:pt x="8808" y="16612"/>
                  </a:cubicBezTo>
                  <a:cubicBezTo>
                    <a:pt x="8797" y="16580"/>
                    <a:pt x="8787" y="16548"/>
                    <a:pt x="8776" y="16537"/>
                  </a:cubicBezTo>
                  <a:cubicBezTo>
                    <a:pt x="8670" y="16294"/>
                    <a:pt x="8512" y="16125"/>
                    <a:pt x="8385" y="15987"/>
                  </a:cubicBezTo>
                  <a:cubicBezTo>
                    <a:pt x="8343" y="15944"/>
                    <a:pt x="8300" y="15892"/>
                    <a:pt x="8268" y="15850"/>
                  </a:cubicBezTo>
                  <a:cubicBezTo>
                    <a:pt x="8237" y="15807"/>
                    <a:pt x="8173" y="15711"/>
                    <a:pt x="8183" y="15638"/>
                  </a:cubicBezTo>
                  <a:cubicBezTo>
                    <a:pt x="8183" y="15627"/>
                    <a:pt x="8194" y="15595"/>
                    <a:pt x="8194" y="15574"/>
                  </a:cubicBezTo>
                  <a:cubicBezTo>
                    <a:pt x="8237" y="15415"/>
                    <a:pt x="8289" y="15161"/>
                    <a:pt x="8173" y="14876"/>
                  </a:cubicBezTo>
                  <a:cubicBezTo>
                    <a:pt x="8004" y="14505"/>
                    <a:pt x="7654" y="14410"/>
                    <a:pt x="7538" y="14378"/>
                  </a:cubicBezTo>
                  <a:lnTo>
                    <a:pt x="7527" y="14378"/>
                  </a:lnTo>
                  <a:cubicBezTo>
                    <a:pt x="7358" y="14334"/>
                    <a:pt x="7136" y="14279"/>
                    <a:pt x="6884" y="14279"/>
                  </a:cubicBezTo>
                  <a:cubicBezTo>
                    <a:pt x="6711" y="14279"/>
                    <a:pt x="6525" y="14305"/>
                    <a:pt x="6331" y="14378"/>
                  </a:cubicBezTo>
                  <a:cubicBezTo>
                    <a:pt x="6077" y="14483"/>
                    <a:pt x="5844" y="14674"/>
                    <a:pt x="5664" y="14918"/>
                  </a:cubicBezTo>
                  <a:cubicBezTo>
                    <a:pt x="5473" y="15193"/>
                    <a:pt x="5378" y="15511"/>
                    <a:pt x="5410" y="15817"/>
                  </a:cubicBezTo>
                  <a:cubicBezTo>
                    <a:pt x="5421" y="15966"/>
                    <a:pt x="5463" y="16093"/>
                    <a:pt x="5505" y="16198"/>
                  </a:cubicBezTo>
                  <a:cubicBezTo>
                    <a:pt x="5357" y="16294"/>
                    <a:pt x="5209" y="16410"/>
                    <a:pt x="5071" y="16569"/>
                  </a:cubicBezTo>
                  <a:cubicBezTo>
                    <a:pt x="4743" y="16972"/>
                    <a:pt x="4605" y="17511"/>
                    <a:pt x="4722" y="17998"/>
                  </a:cubicBezTo>
                  <a:cubicBezTo>
                    <a:pt x="4732" y="18062"/>
                    <a:pt x="4753" y="18115"/>
                    <a:pt x="4764" y="18168"/>
                  </a:cubicBezTo>
                  <a:cubicBezTo>
                    <a:pt x="4774" y="18189"/>
                    <a:pt x="4785" y="18231"/>
                    <a:pt x="4785" y="18242"/>
                  </a:cubicBezTo>
                  <a:cubicBezTo>
                    <a:pt x="4796" y="18285"/>
                    <a:pt x="4743" y="18433"/>
                    <a:pt x="4711" y="18517"/>
                  </a:cubicBezTo>
                  <a:cubicBezTo>
                    <a:pt x="4690" y="18581"/>
                    <a:pt x="4668" y="18644"/>
                    <a:pt x="4647" y="18718"/>
                  </a:cubicBezTo>
                  <a:cubicBezTo>
                    <a:pt x="4584" y="18930"/>
                    <a:pt x="4563" y="19174"/>
                    <a:pt x="4595" y="19386"/>
                  </a:cubicBezTo>
                  <a:cubicBezTo>
                    <a:pt x="4637" y="19767"/>
                    <a:pt x="4817" y="19978"/>
                    <a:pt x="4976" y="20094"/>
                  </a:cubicBezTo>
                  <a:cubicBezTo>
                    <a:pt x="4912" y="20275"/>
                    <a:pt x="4838" y="20508"/>
                    <a:pt x="4891" y="20762"/>
                  </a:cubicBezTo>
                  <a:cubicBezTo>
                    <a:pt x="4701" y="20878"/>
                    <a:pt x="4574" y="21080"/>
                    <a:pt x="4574" y="21312"/>
                  </a:cubicBezTo>
                  <a:lnTo>
                    <a:pt x="4574" y="21545"/>
                  </a:lnTo>
                  <a:cubicBezTo>
                    <a:pt x="4574" y="21778"/>
                    <a:pt x="4711" y="21990"/>
                    <a:pt x="4912" y="22106"/>
                  </a:cubicBezTo>
                  <a:cubicBezTo>
                    <a:pt x="4880" y="22148"/>
                    <a:pt x="4849" y="22202"/>
                    <a:pt x="4828" y="22254"/>
                  </a:cubicBezTo>
                  <a:cubicBezTo>
                    <a:pt x="4785" y="22254"/>
                    <a:pt x="4743" y="22265"/>
                    <a:pt x="4701" y="22275"/>
                  </a:cubicBezTo>
                  <a:cubicBezTo>
                    <a:pt x="4351" y="22350"/>
                    <a:pt x="4076" y="22530"/>
                    <a:pt x="3896" y="22784"/>
                  </a:cubicBezTo>
                  <a:cubicBezTo>
                    <a:pt x="3769" y="22795"/>
                    <a:pt x="3642" y="22826"/>
                    <a:pt x="3515" y="22889"/>
                  </a:cubicBezTo>
                  <a:cubicBezTo>
                    <a:pt x="3473" y="22911"/>
                    <a:pt x="3430" y="22932"/>
                    <a:pt x="3388" y="22964"/>
                  </a:cubicBezTo>
                  <a:cubicBezTo>
                    <a:pt x="3335" y="22953"/>
                    <a:pt x="3282" y="22953"/>
                    <a:pt x="3229" y="22953"/>
                  </a:cubicBezTo>
                  <a:cubicBezTo>
                    <a:pt x="3213" y="22953"/>
                    <a:pt x="3197" y="22952"/>
                    <a:pt x="3182" y="22952"/>
                  </a:cubicBezTo>
                  <a:cubicBezTo>
                    <a:pt x="2779" y="22952"/>
                    <a:pt x="2435" y="23080"/>
                    <a:pt x="2181" y="23334"/>
                  </a:cubicBezTo>
                  <a:cubicBezTo>
                    <a:pt x="1683" y="23376"/>
                    <a:pt x="1292" y="23419"/>
                    <a:pt x="1016" y="23472"/>
                  </a:cubicBezTo>
                  <a:cubicBezTo>
                    <a:pt x="815" y="23504"/>
                    <a:pt x="667" y="23546"/>
                    <a:pt x="551" y="23588"/>
                  </a:cubicBezTo>
                  <a:cubicBezTo>
                    <a:pt x="53" y="23769"/>
                    <a:pt x="0" y="24129"/>
                    <a:pt x="0" y="24277"/>
                  </a:cubicBezTo>
                  <a:cubicBezTo>
                    <a:pt x="0" y="24383"/>
                    <a:pt x="31" y="24753"/>
                    <a:pt x="476" y="24943"/>
                  </a:cubicBezTo>
                  <a:cubicBezTo>
                    <a:pt x="572" y="24986"/>
                    <a:pt x="688" y="25018"/>
                    <a:pt x="847" y="25049"/>
                  </a:cubicBezTo>
                  <a:cubicBezTo>
                    <a:pt x="1090" y="25103"/>
                    <a:pt x="1429" y="25155"/>
                    <a:pt x="1873" y="25197"/>
                  </a:cubicBezTo>
                  <a:cubicBezTo>
                    <a:pt x="2731" y="25293"/>
                    <a:pt x="3938" y="25367"/>
                    <a:pt x="5473" y="25430"/>
                  </a:cubicBezTo>
                  <a:cubicBezTo>
                    <a:pt x="8607" y="25568"/>
                    <a:pt x="12778" y="25653"/>
                    <a:pt x="17214" y="25653"/>
                  </a:cubicBezTo>
                  <a:cubicBezTo>
                    <a:pt x="21650" y="25653"/>
                    <a:pt x="25821" y="25568"/>
                    <a:pt x="28966" y="25430"/>
                  </a:cubicBezTo>
                  <a:cubicBezTo>
                    <a:pt x="30501" y="25367"/>
                    <a:pt x="31708" y="25293"/>
                    <a:pt x="32555" y="25197"/>
                  </a:cubicBezTo>
                  <a:cubicBezTo>
                    <a:pt x="32999" y="25155"/>
                    <a:pt x="33338" y="25103"/>
                    <a:pt x="33582" y="25049"/>
                  </a:cubicBezTo>
                  <a:cubicBezTo>
                    <a:pt x="33740" y="25018"/>
                    <a:pt x="33857" y="24986"/>
                    <a:pt x="33952" y="24943"/>
                  </a:cubicBezTo>
                  <a:cubicBezTo>
                    <a:pt x="34397" y="24753"/>
                    <a:pt x="34429" y="24383"/>
                    <a:pt x="34429" y="24277"/>
                  </a:cubicBezTo>
                  <a:cubicBezTo>
                    <a:pt x="34429" y="24044"/>
                    <a:pt x="34302" y="23821"/>
                    <a:pt x="34090" y="23694"/>
                  </a:cubicBezTo>
                  <a:cubicBezTo>
                    <a:pt x="34016" y="23642"/>
                    <a:pt x="33931" y="23599"/>
                    <a:pt x="33825" y="23567"/>
                  </a:cubicBezTo>
                  <a:cubicBezTo>
                    <a:pt x="33688" y="23525"/>
                    <a:pt x="33507" y="23482"/>
                    <a:pt x="33275" y="23451"/>
                  </a:cubicBezTo>
                  <a:cubicBezTo>
                    <a:pt x="32999" y="23409"/>
                    <a:pt x="32639" y="23366"/>
                    <a:pt x="32195" y="23324"/>
                  </a:cubicBezTo>
                  <a:lnTo>
                    <a:pt x="32279" y="22752"/>
                  </a:lnTo>
                  <a:cubicBezTo>
                    <a:pt x="32439" y="22635"/>
                    <a:pt x="32544" y="22445"/>
                    <a:pt x="32544" y="22233"/>
                  </a:cubicBezTo>
                  <a:lnTo>
                    <a:pt x="32544" y="22054"/>
                  </a:lnTo>
                  <a:cubicBezTo>
                    <a:pt x="32544" y="21969"/>
                    <a:pt x="32533" y="21873"/>
                    <a:pt x="32491" y="21799"/>
                  </a:cubicBezTo>
                  <a:lnTo>
                    <a:pt x="32502" y="21788"/>
                  </a:lnTo>
                  <a:cubicBezTo>
                    <a:pt x="32862" y="21513"/>
                    <a:pt x="32989" y="21238"/>
                    <a:pt x="33031" y="21026"/>
                  </a:cubicBezTo>
                  <a:cubicBezTo>
                    <a:pt x="33634" y="20868"/>
                    <a:pt x="33804" y="20497"/>
                    <a:pt x="33846" y="20275"/>
                  </a:cubicBezTo>
                  <a:cubicBezTo>
                    <a:pt x="33867" y="20190"/>
                    <a:pt x="33867" y="20116"/>
                    <a:pt x="33867" y="20052"/>
                  </a:cubicBezTo>
                  <a:cubicBezTo>
                    <a:pt x="34016" y="19967"/>
                    <a:pt x="34291" y="19777"/>
                    <a:pt x="34397" y="19459"/>
                  </a:cubicBezTo>
                  <a:cubicBezTo>
                    <a:pt x="34460" y="19259"/>
                    <a:pt x="34450" y="19047"/>
                    <a:pt x="34354" y="18866"/>
                  </a:cubicBezTo>
                  <a:cubicBezTo>
                    <a:pt x="34238" y="18655"/>
                    <a:pt x="34069" y="18560"/>
                    <a:pt x="34005" y="18528"/>
                  </a:cubicBezTo>
                  <a:cubicBezTo>
                    <a:pt x="33791" y="18416"/>
                    <a:pt x="33519" y="18294"/>
                    <a:pt x="33178" y="18294"/>
                  </a:cubicBezTo>
                  <a:cubicBezTo>
                    <a:pt x="33164" y="18294"/>
                    <a:pt x="33151" y="18294"/>
                    <a:pt x="33137" y="18295"/>
                  </a:cubicBezTo>
                  <a:cubicBezTo>
                    <a:pt x="33031" y="18295"/>
                    <a:pt x="32926" y="18306"/>
                    <a:pt x="32830" y="18337"/>
                  </a:cubicBezTo>
                  <a:cubicBezTo>
                    <a:pt x="32777" y="18252"/>
                    <a:pt x="32703" y="18179"/>
                    <a:pt x="32597" y="18115"/>
                  </a:cubicBezTo>
                  <a:cubicBezTo>
                    <a:pt x="32362" y="17947"/>
                    <a:pt x="32089" y="17864"/>
                    <a:pt x="31817" y="17864"/>
                  </a:cubicBezTo>
                  <a:cubicBezTo>
                    <a:pt x="31661" y="17864"/>
                    <a:pt x="31506" y="17892"/>
                    <a:pt x="31359" y="17946"/>
                  </a:cubicBezTo>
                  <a:cubicBezTo>
                    <a:pt x="31348" y="17892"/>
                    <a:pt x="31338" y="17850"/>
                    <a:pt x="31316" y="17798"/>
                  </a:cubicBezTo>
                  <a:cubicBezTo>
                    <a:pt x="31221" y="17617"/>
                    <a:pt x="31072" y="17469"/>
                    <a:pt x="30882" y="17405"/>
                  </a:cubicBezTo>
                  <a:cubicBezTo>
                    <a:pt x="30797" y="17377"/>
                    <a:pt x="30716" y="17367"/>
                    <a:pt x="30646" y="17367"/>
                  </a:cubicBezTo>
                  <a:cubicBezTo>
                    <a:pt x="30534" y="17367"/>
                    <a:pt x="30449" y="17392"/>
                    <a:pt x="30416" y="17405"/>
                  </a:cubicBezTo>
                  <a:cubicBezTo>
                    <a:pt x="30289" y="17438"/>
                    <a:pt x="30152" y="17490"/>
                    <a:pt x="30004" y="17565"/>
                  </a:cubicBezTo>
                  <a:cubicBezTo>
                    <a:pt x="29982" y="17448"/>
                    <a:pt x="29940" y="17311"/>
                    <a:pt x="29834" y="17183"/>
                  </a:cubicBezTo>
                  <a:cubicBezTo>
                    <a:pt x="29683" y="17003"/>
                    <a:pt x="29476" y="16907"/>
                    <a:pt x="29220" y="16907"/>
                  </a:cubicBezTo>
                  <a:cubicBezTo>
                    <a:pt x="29206" y="16907"/>
                    <a:pt x="29192" y="16908"/>
                    <a:pt x="29178" y="16908"/>
                  </a:cubicBezTo>
                  <a:cubicBezTo>
                    <a:pt x="28976" y="16918"/>
                    <a:pt x="28637" y="16929"/>
                    <a:pt x="28320" y="17162"/>
                  </a:cubicBezTo>
                  <a:cubicBezTo>
                    <a:pt x="28161" y="17278"/>
                    <a:pt x="28045" y="17438"/>
                    <a:pt x="27971" y="17617"/>
                  </a:cubicBezTo>
                  <a:cubicBezTo>
                    <a:pt x="27960" y="17607"/>
                    <a:pt x="27960" y="17607"/>
                    <a:pt x="27960" y="17596"/>
                  </a:cubicBezTo>
                  <a:cubicBezTo>
                    <a:pt x="27981" y="15828"/>
                    <a:pt x="27759" y="13160"/>
                    <a:pt x="27494" y="11921"/>
                  </a:cubicBezTo>
                  <a:lnTo>
                    <a:pt x="27494" y="11911"/>
                  </a:lnTo>
                  <a:lnTo>
                    <a:pt x="27494" y="11678"/>
                  </a:lnTo>
                  <a:cubicBezTo>
                    <a:pt x="27505" y="11328"/>
                    <a:pt x="27484" y="10778"/>
                    <a:pt x="27409" y="10111"/>
                  </a:cubicBezTo>
                  <a:cubicBezTo>
                    <a:pt x="27409" y="9867"/>
                    <a:pt x="27378" y="9613"/>
                    <a:pt x="27314" y="9307"/>
                  </a:cubicBezTo>
                  <a:cubicBezTo>
                    <a:pt x="27209" y="8523"/>
                    <a:pt x="26922" y="6691"/>
                    <a:pt x="26456" y="5601"/>
                  </a:cubicBezTo>
                  <a:cubicBezTo>
                    <a:pt x="26383" y="5220"/>
                    <a:pt x="26340" y="5103"/>
                    <a:pt x="26287" y="4997"/>
                  </a:cubicBezTo>
                  <a:cubicBezTo>
                    <a:pt x="26129" y="4733"/>
                    <a:pt x="25790" y="4458"/>
                    <a:pt x="25355" y="4267"/>
                  </a:cubicBezTo>
                  <a:cubicBezTo>
                    <a:pt x="25070" y="4150"/>
                    <a:pt x="24657" y="4013"/>
                    <a:pt x="24117" y="4002"/>
                  </a:cubicBezTo>
                  <a:lnTo>
                    <a:pt x="24138" y="3854"/>
                  </a:lnTo>
                  <a:cubicBezTo>
                    <a:pt x="24233" y="3738"/>
                    <a:pt x="24329" y="3569"/>
                    <a:pt x="24392" y="3336"/>
                  </a:cubicBezTo>
                  <a:cubicBezTo>
                    <a:pt x="24435" y="3187"/>
                    <a:pt x="24530" y="2838"/>
                    <a:pt x="24593" y="2489"/>
                  </a:cubicBezTo>
                  <a:cubicBezTo>
                    <a:pt x="24657" y="2044"/>
                    <a:pt x="24699" y="1494"/>
                    <a:pt x="24339" y="1155"/>
                  </a:cubicBezTo>
                  <a:cubicBezTo>
                    <a:pt x="24117" y="953"/>
                    <a:pt x="23800" y="826"/>
                    <a:pt x="23386" y="784"/>
                  </a:cubicBezTo>
                  <a:cubicBezTo>
                    <a:pt x="23186" y="456"/>
                    <a:pt x="22847" y="212"/>
                    <a:pt x="22444" y="149"/>
                  </a:cubicBezTo>
                  <a:cubicBezTo>
                    <a:pt x="21804" y="38"/>
                    <a:pt x="21367" y="1"/>
                    <a:pt x="21060" y="1"/>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48;p36">
              <a:extLst>
                <a:ext uri="{FF2B5EF4-FFF2-40B4-BE49-F238E27FC236}">
                  <a16:creationId xmlns:a16="http://schemas.microsoft.com/office/drawing/2014/main" id="{00B8521C-F889-A618-E07E-2ED69FB72CB0}"/>
                </a:ext>
              </a:extLst>
            </p:cNvPr>
            <p:cNvSpPr/>
            <p:nvPr/>
          </p:nvSpPr>
          <p:spPr>
            <a:xfrm>
              <a:off x="4659700" y="2458200"/>
              <a:ext cx="828725" cy="36550"/>
            </a:xfrm>
            <a:custGeom>
              <a:avLst/>
              <a:gdLst/>
              <a:ahLst/>
              <a:cxnLst/>
              <a:rect l="l" t="t" r="r" b="b"/>
              <a:pathLst>
                <a:path w="33149" h="1462" extrusionOk="0">
                  <a:moveTo>
                    <a:pt x="16569" y="1"/>
                  </a:moveTo>
                  <a:cubicBezTo>
                    <a:pt x="7422" y="1"/>
                    <a:pt x="0" y="329"/>
                    <a:pt x="0" y="732"/>
                  </a:cubicBezTo>
                  <a:cubicBezTo>
                    <a:pt x="0" y="1134"/>
                    <a:pt x="7422" y="1462"/>
                    <a:pt x="16569" y="1462"/>
                  </a:cubicBezTo>
                  <a:cubicBezTo>
                    <a:pt x="25727" y="1462"/>
                    <a:pt x="33149" y="1134"/>
                    <a:pt x="33149" y="732"/>
                  </a:cubicBezTo>
                  <a:cubicBezTo>
                    <a:pt x="33149" y="329"/>
                    <a:pt x="25727" y="1"/>
                    <a:pt x="16569" y="1"/>
                  </a:cubicBezTo>
                  <a:close/>
                </a:path>
              </a:pathLst>
            </a:custGeom>
            <a:solidFill>
              <a:srgbClr val="CC9D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49;p36">
              <a:extLst>
                <a:ext uri="{FF2B5EF4-FFF2-40B4-BE49-F238E27FC236}">
                  <a16:creationId xmlns:a16="http://schemas.microsoft.com/office/drawing/2014/main" id="{B3F4F0BD-8194-8DED-9902-1750C0D0AC3A}"/>
                </a:ext>
              </a:extLst>
            </p:cNvPr>
            <p:cNvSpPr/>
            <p:nvPr/>
          </p:nvSpPr>
          <p:spPr>
            <a:xfrm>
              <a:off x="4961700" y="2349425"/>
              <a:ext cx="373475" cy="118875"/>
            </a:xfrm>
            <a:custGeom>
              <a:avLst/>
              <a:gdLst/>
              <a:ahLst/>
              <a:cxnLst/>
              <a:rect l="l" t="t" r="r" b="b"/>
              <a:pathLst>
                <a:path w="14939" h="4755" extrusionOk="0">
                  <a:moveTo>
                    <a:pt x="6324" y="1"/>
                  </a:moveTo>
                  <a:cubicBezTo>
                    <a:pt x="5182" y="1"/>
                    <a:pt x="4786" y="964"/>
                    <a:pt x="4786" y="964"/>
                  </a:cubicBezTo>
                  <a:cubicBezTo>
                    <a:pt x="2732" y="964"/>
                    <a:pt x="2827" y="2997"/>
                    <a:pt x="2827" y="2997"/>
                  </a:cubicBezTo>
                  <a:cubicBezTo>
                    <a:pt x="2797" y="2996"/>
                    <a:pt x="2768" y="2996"/>
                    <a:pt x="2740" y="2996"/>
                  </a:cubicBezTo>
                  <a:cubicBezTo>
                    <a:pt x="290" y="2996"/>
                    <a:pt x="1" y="4754"/>
                    <a:pt x="1" y="4754"/>
                  </a:cubicBezTo>
                  <a:lnTo>
                    <a:pt x="14938" y="4723"/>
                  </a:lnTo>
                  <a:cubicBezTo>
                    <a:pt x="14573" y="3675"/>
                    <a:pt x="13786" y="3425"/>
                    <a:pt x="13120" y="3425"/>
                  </a:cubicBezTo>
                  <a:cubicBezTo>
                    <a:pt x="12513" y="3425"/>
                    <a:pt x="12006" y="3632"/>
                    <a:pt x="12006" y="3632"/>
                  </a:cubicBezTo>
                  <a:cubicBezTo>
                    <a:pt x="11890" y="3135"/>
                    <a:pt x="11517" y="3010"/>
                    <a:pt x="11173" y="3010"/>
                  </a:cubicBezTo>
                  <a:cubicBezTo>
                    <a:pt x="10828" y="3010"/>
                    <a:pt x="10513" y="3135"/>
                    <a:pt x="10513" y="3135"/>
                  </a:cubicBezTo>
                  <a:cubicBezTo>
                    <a:pt x="10284" y="1899"/>
                    <a:pt x="9196" y="1713"/>
                    <a:pt x="8562" y="1713"/>
                  </a:cubicBezTo>
                  <a:cubicBezTo>
                    <a:pt x="8288" y="1713"/>
                    <a:pt x="8099" y="1747"/>
                    <a:pt x="8099" y="1747"/>
                  </a:cubicBezTo>
                  <a:cubicBezTo>
                    <a:pt x="8099" y="1747"/>
                    <a:pt x="8015" y="213"/>
                    <a:pt x="6628" y="22"/>
                  </a:cubicBezTo>
                  <a:cubicBezTo>
                    <a:pt x="6521" y="7"/>
                    <a:pt x="6420" y="1"/>
                    <a:pt x="6324" y="1"/>
                  </a:cubicBezTo>
                  <a:close/>
                </a:path>
              </a:pathLst>
            </a:custGeom>
            <a:solidFill>
              <a:srgbClr val="CC9D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50;p36">
              <a:extLst>
                <a:ext uri="{FF2B5EF4-FFF2-40B4-BE49-F238E27FC236}">
                  <a16:creationId xmlns:a16="http://schemas.microsoft.com/office/drawing/2014/main" id="{D7D8C635-CEBE-A056-1D31-E18265AD7930}"/>
                </a:ext>
              </a:extLst>
            </p:cNvPr>
            <p:cNvSpPr/>
            <p:nvPr/>
          </p:nvSpPr>
          <p:spPr>
            <a:xfrm>
              <a:off x="4703900" y="2423075"/>
              <a:ext cx="157775" cy="50250"/>
            </a:xfrm>
            <a:custGeom>
              <a:avLst/>
              <a:gdLst/>
              <a:ahLst/>
              <a:cxnLst/>
              <a:rect l="l" t="t" r="r" b="b"/>
              <a:pathLst>
                <a:path w="6311" h="2010" extrusionOk="0">
                  <a:moveTo>
                    <a:pt x="3624" y="1"/>
                  </a:moveTo>
                  <a:cubicBezTo>
                    <a:pt x="3586" y="1"/>
                    <a:pt x="3547" y="3"/>
                    <a:pt x="3505" y="8"/>
                  </a:cubicBezTo>
                  <a:cubicBezTo>
                    <a:pt x="2923" y="93"/>
                    <a:pt x="2891" y="749"/>
                    <a:pt x="2891" y="749"/>
                  </a:cubicBezTo>
                  <a:cubicBezTo>
                    <a:pt x="2891" y="749"/>
                    <a:pt x="2805" y="733"/>
                    <a:pt x="2683" y="733"/>
                  </a:cubicBezTo>
                  <a:cubicBezTo>
                    <a:pt x="2411" y="733"/>
                    <a:pt x="1959" y="814"/>
                    <a:pt x="1864" y="1332"/>
                  </a:cubicBezTo>
                  <a:cubicBezTo>
                    <a:pt x="1864" y="1332"/>
                    <a:pt x="1732" y="1279"/>
                    <a:pt x="1586" y="1279"/>
                  </a:cubicBezTo>
                  <a:cubicBezTo>
                    <a:pt x="1441" y="1279"/>
                    <a:pt x="1282" y="1332"/>
                    <a:pt x="1229" y="1544"/>
                  </a:cubicBezTo>
                  <a:cubicBezTo>
                    <a:pt x="1229" y="1544"/>
                    <a:pt x="1011" y="1453"/>
                    <a:pt x="753" y="1453"/>
                  </a:cubicBezTo>
                  <a:cubicBezTo>
                    <a:pt x="474" y="1453"/>
                    <a:pt x="149" y="1559"/>
                    <a:pt x="1" y="1999"/>
                  </a:cubicBezTo>
                  <a:lnTo>
                    <a:pt x="6311" y="2010"/>
                  </a:lnTo>
                  <a:cubicBezTo>
                    <a:pt x="6311" y="2010"/>
                    <a:pt x="6186" y="1269"/>
                    <a:pt x="5137" y="1269"/>
                  </a:cubicBezTo>
                  <a:cubicBezTo>
                    <a:pt x="5129" y="1269"/>
                    <a:pt x="5122" y="1269"/>
                    <a:pt x="5114" y="1269"/>
                  </a:cubicBezTo>
                  <a:cubicBezTo>
                    <a:pt x="5114" y="1269"/>
                    <a:pt x="5156" y="411"/>
                    <a:pt x="4288" y="411"/>
                  </a:cubicBezTo>
                  <a:cubicBezTo>
                    <a:pt x="4288" y="411"/>
                    <a:pt x="4115" y="1"/>
                    <a:pt x="3624" y="1"/>
                  </a:cubicBezTo>
                  <a:close/>
                </a:path>
              </a:pathLst>
            </a:custGeom>
            <a:solidFill>
              <a:srgbClr val="CC9D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51;p36">
              <a:extLst>
                <a:ext uri="{FF2B5EF4-FFF2-40B4-BE49-F238E27FC236}">
                  <a16:creationId xmlns:a16="http://schemas.microsoft.com/office/drawing/2014/main" id="{436D6FF4-36C0-4C0D-6122-D4F33E816662}"/>
                </a:ext>
              </a:extLst>
            </p:cNvPr>
            <p:cNvSpPr/>
            <p:nvPr/>
          </p:nvSpPr>
          <p:spPr>
            <a:xfrm>
              <a:off x="5393125" y="2319800"/>
              <a:ext cx="24900" cy="83375"/>
            </a:xfrm>
            <a:custGeom>
              <a:avLst/>
              <a:gdLst/>
              <a:ahLst/>
              <a:cxnLst/>
              <a:rect l="l" t="t" r="r" b="b"/>
              <a:pathLst>
                <a:path w="996" h="3335" extrusionOk="0">
                  <a:moveTo>
                    <a:pt x="667" y="0"/>
                  </a:moveTo>
                  <a:cubicBezTo>
                    <a:pt x="646" y="0"/>
                    <a:pt x="625" y="10"/>
                    <a:pt x="603" y="10"/>
                  </a:cubicBezTo>
                  <a:cubicBezTo>
                    <a:pt x="455" y="53"/>
                    <a:pt x="297" y="106"/>
                    <a:pt x="180" y="233"/>
                  </a:cubicBezTo>
                  <a:cubicBezTo>
                    <a:pt x="106" y="297"/>
                    <a:pt x="53" y="392"/>
                    <a:pt x="22" y="487"/>
                  </a:cubicBezTo>
                  <a:cubicBezTo>
                    <a:pt x="53" y="530"/>
                    <a:pt x="74" y="582"/>
                    <a:pt x="64" y="635"/>
                  </a:cubicBezTo>
                  <a:cubicBezTo>
                    <a:pt x="53" y="678"/>
                    <a:pt x="22" y="699"/>
                    <a:pt x="11" y="741"/>
                  </a:cubicBezTo>
                  <a:cubicBezTo>
                    <a:pt x="0" y="805"/>
                    <a:pt x="32" y="857"/>
                    <a:pt x="53" y="921"/>
                  </a:cubicBezTo>
                  <a:cubicBezTo>
                    <a:pt x="106" y="1090"/>
                    <a:pt x="53" y="1313"/>
                    <a:pt x="138" y="1450"/>
                  </a:cubicBezTo>
                  <a:cubicBezTo>
                    <a:pt x="201" y="1556"/>
                    <a:pt x="318" y="1577"/>
                    <a:pt x="382" y="1673"/>
                  </a:cubicBezTo>
                  <a:cubicBezTo>
                    <a:pt x="561" y="1948"/>
                    <a:pt x="222" y="2424"/>
                    <a:pt x="371" y="2721"/>
                  </a:cubicBezTo>
                  <a:cubicBezTo>
                    <a:pt x="424" y="2816"/>
                    <a:pt x="509" y="2859"/>
                    <a:pt x="561" y="2943"/>
                  </a:cubicBezTo>
                  <a:cubicBezTo>
                    <a:pt x="636" y="3049"/>
                    <a:pt x="657" y="3187"/>
                    <a:pt x="646" y="3335"/>
                  </a:cubicBezTo>
                  <a:cubicBezTo>
                    <a:pt x="688" y="3261"/>
                    <a:pt x="709" y="3176"/>
                    <a:pt x="678" y="3071"/>
                  </a:cubicBezTo>
                  <a:cubicBezTo>
                    <a:pt x="646" y="2922"/>
                    <a:pt x="519" y="2838"/>
                    <a:pt x="466" y="2689"/>
                  </a:cubicBezTo>
                  <a:cubicBezTo>
                    <a:pt x="403" y="2488"/>
                    <a:pt x="530" y="2287"/>
                    <a:pt x="667" y="2170"/>
                  </a:cubicBezTo>
                  <a:cubicBezTo>
                    <a:pt x="741" y="2107"/>
                    <a:pt x="836" y="2054"/>
                    <a:pt x="900" y="1969"/>
                  </a:cubicBezTo>
                  <a:cubicBezTo>
                    <a:pt x="890" y="1916"/>
                    <a:pt x="869" y="1864"/>
                    <a:pt x="826" y="1831"/>
                  </a:cubicBezTo>
                  <a:cubicBezTo>
                    <a:pt x="794" y="1810"/>
                    <a:pt x="763" y="1800"/>
                    <a:pt x="730" y="1768"/>
                  </a:cubicBezTo>
                  <a:cubicBezTo>
                    <a:pt x="636" y="1673"/>
                    <a:pt x="720" y="1471"/>
                    <a:pt x="805" y="1355"/>
                  </a:cubicBezTo>
                  <a:cubicBezTo>
                    <a:pt x="890" y="1228"/>
                    <a:pt x="996" y="1048"/>
                    <a:pt x="911" y="921"/>
                  </a:cubicBezTo>
                  <a:cubicBezTo>
                    <a:pt x="858" y="836"/>
                    <a:pt x="741" y="847"/>
                    <a:pt x="678" y="763"/>
                  </a:cubicBezTo>
                  <a:cubicBezTo>
                    <a:pt x="614" y="657"/>
                    <a:pt x="678" y="487"/>
                    <a:pt x="730" y="370"/>
                  </a:cubicBezTo>
                  <a:cubicBezTo>
                    <a:pt x="784" y="243"/>
                    <a:pt x="794" y="43"/>
                    <a:pt x="688" y="10"/>
                  </a:cubicBezTo>
                  <a:cubicBezTo>
                    <a:pt x="678" y="0"/>
                    <a:pt x="678" y="0"/>
                    <a:pt x="6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52;p36">
              <a:extLst>
                <a:ext uri="{FF2B5EF4-FFF2-40B4-BE49-F238E27FC236}">
                  <a16:creationId xmlns:a16="http://schemas.microsoft.com/office/drawing/2014/main" id="{CB709742-0C12-09C7-D2FC-C5ADC2412C64}"/>
                </a:ext>
              </a:extLst>
            </p:cNvPr>
            <p:cNvSpPr/>
            <p:nvPr/>
          </p:nvSpPr>
          <p:spPr>
            <a:xfrm>
              <a:off x="5401850" y="2342800"/>
              <a:ext cx="87900" cy="95600"/>
            </a:xfrm>
            <a:custGeom>
              <a:avLst/>
              <a:gdLst/>
              <a:ahLst/>
              <a:cxnLst/>
              <a:rect l="l" t="t" r="r" b="b"/>
              <a:pathLst>
                <a:path w="3516" h="3824" extrusionOk="0">
                  <a:moveTo>
                    <a:pt x="2816" y="1"/>
                  </a:moveTo>
                  <a:cubicBezTo>
                    <a:pt x="2605" y="12"/>
                    <a:pt x="2362" y="118"/>
                    <a:pt x="2224" y="308"/>
                  </a:cubicBezTo>
                  <a:cubicBezTo>
                    <a:pt x="2181" y="361"/>
                    <a:pt x="2150" y="435"/>
                    <a:pt x="2108" y="488"/>
                  </a:cubicBezTo>
                  <a:cubicBezTo>
                    <a:pt x="2054" y="551"/>
                    <a:pt x="2002" y="594"/>
                    <a:pt x="1938" y="626"/>
                  </a:cubicBezTo>
                  <a:cubicBezTo>
                    <a:pt x="1948" y="742"/>
                    <a:pt x="1981" y="859"/>
                    <a:pt x="2033" y="965"/>
                  </a:cubicBezTo>
                  <a:cubicBezTo>
                    <a:pt x="2129" y="1187"/>
                    <a:pt x="2150" y="1452"/>
                    <a:pt x="2033" y="1642"/>
                  </a:cubicBezTo>
                  <a:cubicBezTo>
                    <a:pt x="1938" y="1791"/>
                    <a:pt x="1790" y="1864"/>
                    <a:pt x="1652" y="1970"/>
                  </a:cubicBezTo>
                  <a:cubicBezTo>
                    <a:pt x="1515" y="2066"/>
                    <a:pt x="1388" y="2214"/>
                    <a:pt x="1377" y="2426"/>
                  </a:cubicBezTo>
                  <a:cubicBezTo>
                    <a:pt x="1377" y="2521"/>
                    <a:pt x="1409" y="2616"/>
                    <a:pt x="1440" y="2711"/>
                  </a:cubicBezTo>
                  <a:cubicBezTo>
                    <a:pt x="1494" y="2563"/>
                    <a:pt x="1652" y="2457"/>
                    <a:pt x="1790" y="2351"/>
                  </a:cubicBezTo>
                  <a:cubicBezTo>
                    <a:pt x="1938" y="2235"/>
                    <a:pt x="2086" y="2076"/>
                    <a:pt x="2065" y="1928"/>
                  </a:cubicBezTo>
                  <a:cubicBezTo>
                    <a:pt x="2054" y="1885"/>
                    <a:pt x="2033" y="1854"/>
                    <a:pt x="2033" y="1801"/>
                  </a:cubicBezTo>
                  <a:cubicBezTo>
                    <a:pt x="2023" y="1642"/>
                    <a:pt x="2266" y="1525"/>
                    <a:pt x="2446" y="1494"/>
                  </a:cubicBezTo>
                  <a:cubicBezTo>
                    <a:pt x="2616" y="1462"/>
                    <a:pt x="2859" y="1388"/>
                    <a:pt x="2891" y="1219"/>
                  </a:cubicBezTo>
                  <a:cubicBezTo>
                    <a:pt x="2912" y="1092"/>
                    <a:pt x="2795" y="1007"/>
                    <a:pt x="2827" y="880"/>
                  </a:cubicBezTo>
                  <a:cubicBezTo>
                    <a:pt x="2859" y="732"/>
                    <a:pt x="3039" y="647"/>
                    <a:pt x="3187" y="573"/>
                  </a:cubicBezTo>
                  <a:cubicBezTo>
                    <a:pt x="3336" y="509"/>
                    <a:pt x="3515" y="351"/>
                    <a:pt x="3452" y="234"/>
                  </a:cubicBezTo>
                  <a:cubicBezTo>
                    <a:pt x="3442" y="203"/>
                    <a:pt x="3399" y="181"/>
                    <a:pt x="3367" y="160"/>
                  </a:cubicBezTo>
                  <a:cubicBezTo>
                    <a:pt x="3209" y="75"/>
                    <a:pt x="3039" y="1"/>
                    <a:pt x="2838" y="1"/>
                  </a:cubicBezTo>
                  <a:close/>
                  <a:moveTo>
                    <a:pt x="138" y="3304"/>
                  </a:moveTo>
                  <a:cubicBezTo>
                    <a:pt x="85" y="3484"/>
                    <a:pt x="0" y="3791"/>
                    <a:pt x="54" y="3812"/>
                  </a:cubicBezTo>
                  <a:cubicBezTo>
                    <a:pt x="64" y="3823"/>
                    <a:pt x="64" y="3823"/>
                    <a:pt x="75" y="3823"/>
                  </a:cubicBezTo>
                  <a:cubicBezTo>
                    <a:pt x="160" y="3823"/>
                    <a:pt x="308" y="3633"/>
                    <a:pt x="371" y="3590"/>
                  </a:cubicBezTo>
                  <a:cubicBezTo>
                    <a:pt x="520" y="3473"/>
                    <a:pt x="774" y="3400"/>
                    <a:pt x="996" y="330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53;p36">
              <a:extLst>
                <a:ext uri="{FF2B5EF4-FFF2-40B4-BE49-F238E27FC236}">
                  <a16:creationId xmlns:a16="http://schemas.microsoft.com/office/drawing/2014/main" id="{E95E5E23-E991-F85E-0A77-8CCBA1B1BBBA}"/>
                </a:ext>
              </a:extLst>
            </p:cNvPr>
            <p:cNvSpPr/>
            <p:nvPr/>
          </p:nvSpPr>
          <p:spPr>
            <a:xfrm>
              <a:off x="5355000" y="2308150"/>
              <a:ext cx="54550" cy="117275"/>
            </a:xfrm>
            <a:custGeom>
              <a:avLst/>
              <a:gdLst/>
              <a:ahLst/>
              <a:cxnLst/>
              <a:rect l="l" t="t" r="r" b="b"/>
              <a:pathLst>
                <a:path w="2182" h="4691" extrusionOk="0">
                  <a:moveTo>
                    <a:pt x="742" y="0"/>
                  </a:moveTo>
                  <a:cubicBezTo>
                    <a:pt x="573" y="11"/>
                    <a:pt x="392" y="22"/>
                    <a:pt x="255" y="127"/>
                  </a:cubicBezTo>
                  <a:cubicBezTo>
                    <a:pt x="107" y="244"/>
                    <a:pt x="1" y="487"/>
                    <a:pt x="75" y="678"/>
                  </a:cubicBezTo>
                  <a:cubicBezTo>
                    <a:pt x="138" y="836"/>
                    <a:pt x="297" y="900"/>
                    <a:pt x="371" y="1048"/>
                  </a:cubicBezTo>
                  <a:cubicBezTo>
                    <a:pt x="456" y="1218"/>
                    <a:pt x="424" y="1450"/>
                    <a:pt x="382" y="1652"/>
                  </a:cubicBezTo>
                  <a:cubicBezTo>
                    <a:pt x="350" y="1853"/>
                    <a:pt x="340" y="2107"/>
                    <a:pt x="467" y="2234"/>
                  </a:cubicBezTo>
                  <a:cubicBezTo>
                    <a:pt x="509" y="2287"/>
                    <a:pt x="573" y="2319"/>
                    <a:pt x="615" y="2372"/>
                  </a:cubicBezTo>
                  <a:cubicBezTo>
                    <a:pt x="731" y="2541"/>
                    <a:pt x="615" y="2817"/>
                    <a:pt x="667" y="3028"/>
                  </a:cubicBezTo>
                  <a:cubicBezTo>
                    <a:pt x="731" y="3346"/>
                    <a:pt x="1144" y="3420"/>
                    <a:pt x="1144" y="3758"/>
                  </a:cubicBezTo>
                  <a:cubicBezTo>
                    <a:pt x="1144" y="3918"/>
                    <a:pt x="1038" y="4108"/>
                    <a:pt x="1123" y="4235"/>
                  </a:cubicBezTo>
                  <a:cubicBezTo>
                    <a:pt x="1197" y="4351"/>
                    <a:pt x="1398" y="4309"/>
                    <a:pt x="1420" y="4468"/>
                  </a:cubicBezTo>
                  <a:cubicBezTo>
                    <a:pt x="1420" y="4478"/>
                    <a:pt x="1420" y="4500"/>
                    <a:pt x="1409" y="4511"/>
                  </a:cubicBezTo>
                  <a:cubicBezTo>
                    <a:pt x="1409" y="4574"/>
                    <a:pt x="1377" y="4627"/>
                    <a:pt x="1366" y="4690"/>
                  </a:cubicBezTo>
                  <a:lnTo>
                    <a:pt x="1959" y="4690"/>
                  </a:lnTo>
                  <a:cubicBezTo>
                    <a:pt x="1980" y="4627"/>
                    <a:pt x="2001" y="4574"/>
                    <a:pt x="2012" y="4511"/>
                  </a:cubicBezTo>
                  <a:cubicBezTo>
                    <a:pt x="2034" y="4468"/>
                    <a:pt x="2044" y="4426"/>
                    <a:pt x="2055" y="4383"/>
                  </a:cubicBezTo>
                  <a:cubicBezTo>
                    <a:pt x="2076" y="4309"/>
                    <a:pt x="2086" y="4235"/>
                    <a:pt x="2107" y="4151"/>
                  </a:cubicBezTo>
                  <a:cubicBezTo>
                    <a:pt x="2139" y="4045"/>
                    <a:pt x="2161" y="3918"/>
                    <a:pt x="2171" y="3801"/>
                  </a:cubicBezTo>
                  <a:cubicBezTo>
                    <a:pt x="2182" y="3653"/>
                    <a:pt x="2161" y="3515"/>
                    <a:pt x="2086" y="3409"/>
                  </a:cubicBezTo>
                  <a:cubicBezTo>
                    <a:pt x="2034" y="3325"/>
                    <a:pt x="1949" y="3282"/>
                    <a:pt x="1896" y="3187"/>
                  </a:cubicBezTo>
                  <a:cubicBezTo>
                    <a:pt x="1747" y="2890"/>
                    <a:pt x="2086" y="2414"/>
                    <a:pt x="1907" y="2139"/>
                  </a:cubicBezTo>
                  <a:cubicBezTo>
                    <a:pt x="1843" y="2043"/>
                    <a:pt x="1726" y="2022"/>
                    <a:pt x="1663" y="1916"/>
                  </a:cubicBezTo>
                  <a:cubicBezTo>
                    <a:pt x="1578" y="1779"/>
                    <a:pt x="1631" y="1556"/>
                    <a:pt x="1578" y="1387"/>
                  </a:cubicBezTo>
                  <a:cubicBezTo>
                    <a:pt x="1557" y="1323"/>
                    <a:pt x="1525" y="1271"/>
                    <a:pt x="1536" y="1207"/>
                  </a:cubicBezTo>
                  <a:cubicBezTo>
                    <a:pt x="1547" y="1165"/>
                    <a:pt x="1578" y="1144"/>
                    <a:pt x="1589" y="1101"/>
                  </a:cubicBezTo>
                  <a:cubicBezTo>
                    <a:pt x="1599" y="1048"/>
                    <a:pt x="1578" y="996"/>
                    <a:pt x="1547" y="953"/>
                  </a:cubicBezTo>
                  <a:cubicBezTo>
                    <a:pt x="1536" y="953"/>
                    <a:pt x="1536" y="942"/>
                    <a:pt x="1525" y="942"/>
                  </a:cubicBezTo>
                  <a:cubicBezTo>
                    <a:pt x="1430" y="826"/>
                    <a:pt x="1303" y="763"/>
                    <a:pt x="1176" y="678"/>
                  </a:cubicBezTo>
                  <a:cubicBezTo>
                    <a:pt x="1060" y="603"/>
                    <a:pt x="954" y="476"/>
                    <a:pt x="933" y="297"/>
                  </a:cubicBezTo>
                  <a:cubicBezTo>
                    <a:pt x="922" y="212"/>
                    <a:pt x="933" y="106"/>
                    <a:pt x="879" y="53"/>
                  </a:cubicBezTo>
                  <a:cubicBezTo>
                    <a:pt x="848" y="0"/>
                    <a:pt x="784" y="0"/>
                    <a:pt x="742" y="0"/>
                  </a:cubicBezTo>
                  <a:close/>
                </a:path>
              </a:pathLst>
            </a:custGeom>
            <a:solidFill>
              <a:srgbClr val="78B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54;p36">
              <a:extLst>
                <a:ext uri="{FF2B5EF4-FFF2-40B4-BE49-F238E27FC236}">
                  <a16:creationId xmlns:a16="http://schemas.microsoft.com/office/drawing/2014/main" id="{D56CB0E4-1ACC-959F-F5B7-F09FFA8C01F3}"/>
                </a:ext>
              </a:extLst>
            </p:cNvPr>
            <p:cNvSpPr/>
            <p:nvPr/>
          </p:nvSpPr>
          <p:spPr>
            <a:xfrm>
              <a:off x="5398150" y="2332050"/>
              <a:ext cx="57450" cy="93375"/>
            </a:xfrm>
            <a:custGeom>
              <a:avLst/>
              <a:gdLst/>
              <a:ahLst/>
              <a:cxnLst/>
              <a:rect l="l" t="t" r="r" b="b"/>
              <a:pathLst>
                <a:path w="2298" h="3735" extrusionOk="0">
                  <a:moveTo>
                    <a:pt x="1634" y="1"/>
                  </a:moveTo>
                  <a:cubicBezTo>
                    <a:pt x="1504" y="1"/>
                    <a:pt x="1376" y="38"/>
                    <a:pt x="1260" y="113"/>
                  </a:cubicBezTo>
                  <a:cubicBezTo>
                    <a:pt x="1027" y="273"/>
                    <a:pt x="868" y="590"/>
                    <a:pt x="847" y="939"/>
                  </a:cubicBezTo>
                  <a:cubicBezTo>
                    <a:pt x="847" y="1056"/>
                    <a:pt x="847" y="1172"/>
                    <a:pt x="816" y="1289"/>
                  </a:cubicBezTo>
                  <a:cubicBezTo>
                    <a:pt x="795" y="1363"/>
                    <a:pt x="752" y="1426"/>
                    <a:pt x="699" y="1479"/>
                  </a:cubicBezTo>
                  <a:cubicBezTo>
                    <a:pt x="635" y="1564"/>
                    <a:pt x="540" y="1617"/>
                    <a:pt x="466" y="1680"/>
                  </a:cubicBezTo>
                  <a:cubicBezTo>
                    <a:pt x="329" y="1797"/>
                    <a:pt x="202" y="1998"/>
                    <a:pt x="265" y="2199"/>
                  </a:cubicBezTo>
                  <a:cubicBezTo>
                    <a:pt x="318" y="2348"/>
                    <a:pt x="445" y="2432"/>
                    <a:pt x="477" y="2581"/>
                  </a:cubicBezTo>
                  <a:cubicBezTo>
                    <a:pt x="508" y="2686"/>
                    <a:pt x="487" y="2771"/>
                    <a:pt x="445" y="2845"/>
                  </a:cubicBezTo>
                  <a:cubicBezTo>
                    <a:pt x="381" y="2962"/>
                    <a:pt x="265" y="3057"/>
                    <a:pt x="181" y="3162"/>
                  </a:cubicBezTo>
                  <a:cubicBezTo>
                    <a:pt x="75" y="3279"/>
                    <a:pt x="0" y="3395"/>
                    <a:pt x="32" y="3555"/>
                  </a:cubicBezTo>
                  <a:lnTo>
                    <a:pt x="32" y="3565"/>
                  </a:lnTo>
                  <a:cubicBezTo>
                    <a:pt x="53" y="3618"/>
                    <a:pt x="85" y="3671"/>
                    <a:pt x="96" y="3734"/>
                  </a:cubicBezTo>
                  <a:lnTo>
                    <a:pt x="1419" y="3734"/>
                  </a:lnTo>
                  <a:cubicBezTo>
                    <a:pt x="1440" y="3724"/>
                    <a:pt x="1461" y="3713"/>
                    <a:pt x="1472" y="3703"/>
                  </a:cubicBezTo>
                  <a:cubicBezTo>
                    <a:pt x="1525" y="3671"/>
                    <a:pt x="1578" y="3618"/>
                    <a:pt x="1609" y="3555"/>
                  </a:cubicBezTo>
                  <a:cubicBezTo>
                    <a:pt x="1609" y="3544"/>
                    <a:pt x="1620" y="3533"/>
                    <a:pt x="1620" y="3522"/>
                  </a:cubicBezTo>
                  <a:cubicBezTo>
                    <a:pt x="1694" y="3322"/>
                    <a:pt x="1525" y="3078"/>
                    <a:pt x="1525" y="2856"/>
                  </a:cubicBezTo>
                  <a:cubicBezTo>
                    <a:pt x="1536" y="2644"/>
                    <a:pt x="1663" y="2496"/>
                    <a:pt x="1800" y="2400"/>
                  </a:cubicBezTo>
                  <a:cubicBezTo>
                    <a:pt x="1938" y="2294"/>
                    <a:pt x="2086" y="2221"/>
                    <a:pt x="2181" y="2072"/>
                  </a:cubicBezTo>
                  <a:cubicBezTo>
                    <a:pt x="2298" y="1882"/>
                    <a:pt x="2277" y="1617"/>
                    <a:pt x="2181" y="1395"/>
                  </a:cubicBezTo>
                  <a:cubicBezTo>
                    <a:pt x="2065" y="1130"/>
                    <a:pt x="2033" y="833"/>
                    <a:pt x="2139" y="558"/>
                  </a:cubicBezTo>
                  <a:cubicBezTo>
                    <a:pt x="2139" y="537"/>
                    <a:pt x="2150" y="516"/>
                    <a:pt x="2150" y="505"/>
                  </a:cubicBezTo>
                  <a:cubicBezTo>
                    <a:pt x="2171" y="442"/>
                    <a:pt x="2192" y="367"/>
                    <a:pt x="2181" y="304"/>
                  </a:cubicBezTo>
                  <a:cubicBezTo>
                    <a:pt x="2160" y="230"/>
                    <a:pt x="2107" y="177"/>
                    <a:pt x="2054" y="134"/>
                  </a:cubicBezTo>
                  <a:cubicBezTo>
                    <a:pt x="1921" y="46"/>
                    <a:pt x="1776" y="1"/>
                    <a:pt x="1634" y="1"/>
                  </a:cubicBezTo>
                  <a:close/>
                </a:path>
              </a:pathLst>
            </a:custGeom>
            <a:solidFill>
              <a:srgbClr val="78B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55;p36">
              <a:extLst>
                <a:ext uri="{FF2B5EF4-FFF2-40B4-BE49-F238E27FC236}">
                  <a16:creationId xmlns:a16="http://schemas.microsoft.com/office/drawing/2014/main" id="{B9CDB7EB-B232-3E36-EFAE-B49E7ED7E162}"/>
                </a:ext>
              </a:extLst>
            </p:cNvPr>
            <p:cNvSpPr/>
            <p:nvPr/>
          </p:nvSpPr>
          <p:spPr>
            <a:xfrm>
              <a:off x="5367725" y="2317675"/>
              <a:ext cx="31250" cy="100600"/>
            </a:xfrm>
            <a:custGeom>
              <a:avLst/>
              <a:gdLst/>
              <a:ahLst/>
              <a:cxnLst/>
              <a:rect l="l" t="t" r="r" b="b"/>
              <a:pathLst>
                <a:path w="1250" h="4024" extrusionOk="0">
                  <a:moveTo>
                    <a:pt x="116" y="1"/>
                  </a:moveTo>
                  <a:lnTo>
                    <a:pt x="116" y="1"/>
                  </a:lnTo>
                  <a:cubicBezTo>
                    <a:pt x="21" y="149"/>
                    <a:pt x="0" y="371"/>
                    <a:pt x="53" y="561"/>
                  </a:cubicBezTo>
                  <a:cubicBezTo>
                    <a:pt x="85" y="657"/>
                    <a:pt x="137" y="731"/>
                    <a:pt x="191" y="794"/>
                  </a:cubicBezTo>
                  <a:cubicBezTo>
                    <a:pt x="243" y="858"/>
                    <a:pt x="307" y="911"/>
                    <a:pt x="349" y="975"/>
                  </a:cubicBezTo>
                  <a:cubicBezTo>
                    <a:pt x="445" y="1102"/>
                    <a:pt x="518" y="1271"/>
                    <a:pt x="540" y="1451"/>
                  </a:cubicBezTo>
                  <a:cubicBezTo>
                    <a:pt x="572" y="1620"/>
                    <a:pt x="540" y="1832"/>
                    <a:pt x="614" y="2022"/>
                  </a:cubicBezTo>
                  <a:cubicBezTo>
                    <a:pt x="699" y="2213"/>
                    <a:pt x="857" y="2276"/>
                    <a:pt x="911" y="2436"/>
                  </a:cubicBezTo>
                  <a:cubicBezTo>
                    <a:pt x="932" y="2509"/>
                    <a:pt x="921" y="2594"/>
                    <a:pt x="911" y="2690"/>
                  </a:cubicBezTo>
                  <a:cubicBezTo>
                    <a:pt x="900" y="2742"/>
                    <a:pt x="900" y="2796"/>
                    <a:pt x="900" y="2848"/>
                  </a:cubicBezTo>
                  <a:cubicBezTo>
                    <a:pt x="911" y="2901"/>
                    <a:pt x="921" y="2954"/>
                    <a:pt x="953" y="2996"/>
                  </a:cubicBezTo>
                  <a:cubicBezTo>
                    <a:pt x="1005" y="3071"/>
                    <a:pt x="1048" y="3134"/>
                    <a:pt x="1090" y="3208"/>
                  </a:cubicBezTo>
                  <a:cubicBezTo>
                    <a:pt x="1122" y="3283"/>
                    <a:pt x="1154" y="3367"/>
                    <a:pt x="1175" y="3462"/>
                  </a:cubicBezTo>
                  <a:cubicBezTo>
                    <a:pt x="1228" y="3632"/>
                    <a:pt x="1228" y="3833"/>
                    <a:pt x="1207" y="4024"/>
                  </a:cubicBezTo>
                  <a:cubicBezTo>
                    <a:pt x="1249" y="3833"/>
                    <a:pt x="1249" y="3632"/>
                    <a:pt x="1217" y="3441"/>
                  </a:cubicBezTo>
                  <a:cubicBezTo>
                    <a:pt x="1196" y="3346"/>
                    <a:pt x="1165" y="3261"/>
                    <a:pt x="1132" y="3177"/>
                  </a:cubicBezTo>
                  <a:cubicBezTo>
                    <a:pt x="1090" y="3092"/>
                    <a:pt x="1038" y="3017"/>
                    <a:pt x="995" y="2944"/>
                  </a:cubicBezTo>
                  <a:cubicBezTo>
                    <a:pt x="953" y="2880"/>
                    <a:pt x="963" y="2796"/>
                    <a:pt x="974" y="2700"/>
                  </a:cubicBezTo>
                  <a:cubicBezTo>
                    <a:pt x="984" y="2615"/>
                    <a:pt x="1005" y="2499"/>
                    <a:pt x="974" y="2393"/>
                  </a:cubicBezTo>
                  <a:cubicBezTo>
                    <a:pt x="942" y="2298"/>
                    <a:pt x="878" y="2224"/>
                    <a:pt x="815" y="2170"/>
                  </a:cubicBezTo>
                  <a:cubicBezTo>
                    <a:pt x="762" y="2107"/>
                    <a:pt x="709" y="2054"/>
                    <a:pt x="688" y="1980"/>
                  </a:cubicBezTo>
                  <a:cubicBezTo>
                    <a:pt x="624" y="1822"/>
                    <a:pt x="645" y="1620"/>
                    <a:pt x="614" y="1429"/>
                  </a:cubicBezTo>
                  <a:cubicBezTo>
                    <a:pt x="582" y="1229"/>
                    <a:pt x="497" y="1048"/>
                    <a:pt x="391" y="921"/>
                  </a:cubicBezTo>
                  <a:cubicBezTo>
                    <a:pt x="285" y="784"/>
                    <a:pt x="148" y="709"/>
                    <a:pt x="85" y="540"/>
                  </a:cubicBezTo>
                  <a:cubicBezTo>
                    <a:pt x="21" y="371"/>
                    <a:pt x="31" y="159"/>
                    <a:pt x="116" y="1"/>
                  </a:cubicBezTo>
                  <a:close/>
                </a:path>
              </a:pathLst>
            </a:custGeom>
            <a:solidFill>
              <a:srgbClr val="68C6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56;p36">
              <a:extLst>
                <a:ext uri="{FF2B5EF4-FFF2-40B4-BE49-F238E27FC236}">
                  <a16:creationId xmlns:a16="http://schemas.microsoft.com/office/drawing/2014/main" id="{2616859F-5820-D0F1-1005-0D09BC5650B0}"/>
                </a:ext>
              </a:extLst>
            </p:cNvPr>
            <p:cNvSpPr/>
            <p:nvPr/>
          </p:nvSpPr>
          <p:spPr>
            <a:xfrm>
              <a:off x="5407950" y="2344150"/>
              <a:ext cx="33900" cy="81275"/>
            </a:xfrm>
            <a:custGeom>
              <a:avLst/>
              <a:gdLst/>
              <a:ahLst/>
              <a:cxnLst/>
              <a:rect l="l" t="t" r="r" b="b"/>
              <a:pathLst>
                <a:path w="1356" h="3251" extrusionOk="0">
                  <a:moveTo>
                    <a:pt x="1355" y="0"/>
                  </a:moveTo>
                  <a:lnTo>
                    <a:pt x="1355" y="0"/>
                  </a:lnTo>
                  <a:cubicBezTo>
                    <a:pt x="1175" y="74"/>
                    <a:pt x="1059" y="328"/>
                    <a:pt x="1090" y="582"/>
                  </a:cubicBezTo>
                  <a:cubicBezTo>
                    <a:pt x="1090" y="699"/>
                    <a:pt x="1111" y="826"/>
                    <a:pt x="1090" y="932"/>
                  </a:cubicBezTo>
                  <a:cubicBezTo>
                    <a:pt x="1080" y="1038"/>
                    <a:pt x="1017" y="1111"/>
                    <a:pt x="942" y="1165"/>
                  </a:cubicBezTo>
                  <a:cubicBezTo>
                    <a:pt x="857" y="1207"/>
                    <a:pt x="773" y="1250"/>
                    <a:pt x="688" y="1323"/>
                  </a:cubicBezTo>
                  <a:cubicBezTo>
                    <a:pt x="646" y="1355"/>
                    <a:pt x="614" y="1408"/>
                    <a:pt x="582" y="1471"/>
                  </a:cubicBezTo>
                  <a:cubicBezTo>
                    <a:pt x="561" y="1535"/>
                    <a:pt x="551" y="1610"/>
                    <a:pt x="551" y="1673"/>
                  </a:cubicBezTo>
                  <a:lnTo>
                    <a:pt x="593" y="2043"/>
                  </a:lnTo>
                  <a:cubicBezTo>
                    <a:pt x="603" y="2160"/>
                    <a:pt x="593" y="2255"/>
                    <a:pt x="540" y="2318"/>
                  </a:cubicBezTo>
                  <a:cubicBezTo>
                    <a:pt x="487" y="2372"/>
                    <a:pt x="413" y="2382"/>
                    <a:pt x="328" y="2403"/>
                  </a:cubicBezTo>
                  <a:cubicBezTo>
                    <a:pt x="318" y="2414"/>
                    <a:pt x="307" y="2414"/>
                    <a:pt x="297" y="2414"/>
                  </a:cubicBezTo>
                  <a:cubicBezTo>
                    <a:pt x="191" y="2456"/>
                    <a:pt x="106" y="2562"/>
                    <a:pt x="74" y="2689"/>
                  </a:cubicBezTo>
                  <a:cubicBezTo>
                    <a:pt x="43" y="2816"/>
                    <a:pt x="32" y="2954"/>
                    <a:pt x="21" y="3071"/>
                  </a:cubicBezTo>
                  <a:lnTo>
                    <a:pt x="21" y="3081"/>
                  </a:lnTo>
                  <a:cubicBezTo>
                    <a:pt x="10" y="3144"/>
                    <a:pt x="10" y="3198"/>
                    <a:pt x="0" y="3250"/>
                  </a:cubicBezTo>
                  <a:lnTo>
                    <a:pt x="85" y="3250"/>
                  </a:lnTo>
                  <a:cubicBezTo>
                    <a:pt x="95" y="3219"/>
                    <a:pt x="95" y="3187"/>
                    <a:pt x="106" y="3155"/>
                  </a:cubicBezTo>
                  <a:cubicBezTo>
                    <a:pt x="106" y="3123"/>
                    <a:pt x="106" y="3102"/>
                    <a:pt x="116" y="3071"/>
                  </a:cubicBezTo>
                  <a:cubicBezTo>
                    <a:pt x="127" y="2954"/>
                    <a:pt x="137" y="2838"/>
                    <a:pt x="170" y="2742"/>
                  </a:cubicBezTo>
                  <a:cubicBezTo>
                    <a:pt x="191" y="2689"/>
                    <a:pt x="212" y="2636"/>
                    <a:pt x="233" y="2605"/>
                  </a:cubicBezTo>
                  <a:cubicBezTo>
                    <a:pt x="265" y="2573"/>
                    <a:pt x="297" y="2551"/>
                    <a:pt x="328" y="2541"/>
                  </a:cubicBezTo>
                  <a:cubicBezTo>
                    <a:pt x="413" y="2509"/>
                    <a:pt x="508" y="2509"/>
                    <a:pt x="603" y="2424"/>
                  </a:cubicBezTo>
                  <a:cubicBezTo>
                    <a:pt x="646" y="2372"/>
                    <a:pt x="678" y="2308"/>
                    <a:pt x="688" y="2234"/>
                  </a:cubicBezTo>
                  <a:cubicBezTo>
                    <a:pt x="699" y="2170"/>
                    <a:pt x="699" y="2097"/>
                    <a:pt x="688" y="2033"/>
                  </a:cubicBezTo>
                  <a:cubicBezTo>
                    <a:pt x="678" y="1906"/>
                    <a:pt x="657" y="1789"/>
                    <a:pt x="657" y="1683"/>
                  </a:cubicBezTo>
                  <a:cubicBezTo>
                    <a:pt x="646" y="1567"/>
                    <a:pt x="678" y="1471"/>
                    <a:pt x="741" y="1419"/>
                  </a:cubicBezTo>
                  <a:cubicBezTo>
                    <a:pt x="805" y="1355"/>
                    <a:pt x="900" y="1313"/>
                    <a:pt x="974" y="1250"/>
                  </a:cubicBezTo>
                  <a:cubicBezTo>
                    <a:pt x="1059" y="1186"/>
                    <a:pt x="1144" y="1090"/>
                    <a:pt x="1154" y="953"/>
                  </a:cubicBezTo>
                  <a:cubicBezTo>
                    <a:pt x="1175" y="826"/>
                    <a:pt x="1144" y="699"/>
                    <a:pt x="1133" y="582"/>
                  </a:cubicBezTo>
                  <a:cubicBezTo>
                    <a:pt x="1101" y="349"/>
                    <a:pt x="1186" y="106"/>
                    <a:pt x="1355" y="0"/>
                  </a:cubicBezTo>
                  <a:close/>
                </a:path>
              </a:pathLst>
            </a:custGeom>
            <a:solidFill>
              <a:srgbClr val="68C6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57;p36">
              <a:extLst>
                <a:ext uri="{FF2B5EF4-FFF2-40B4-BE49-F238E27FC236}">
                  <a16:creationId xmlns:a16="http://schemas.microsoft.com/office/drawing/2014/main" id="{214570D3-A632-65E0-9EF1-11DCA0C76EF1}"/>
                </a:ext>
              </a:extLst>
            </p:cNvPr>
            <p:cNvSpPr/>
            <p:nvPr/>
          </p:nvSpPr>
          <p:spPr>
            <a:xfrm>
              <a:off x="5385700" y="2423275"/>
              <a:ext cx="51100" cy="51375"/>
            </a:xfrm>
            <a:custGeom>
              <a:avLst/>
              <a:gdLst/>
              <a:ahLst/>
              <a:cxnLst/>
              <a:rect l="l" t="t" r="r" b="b"/>
              <a:pathLst>
                <a:path w="2044" h="2055" extrusionOk="0">
                  <a:moveTo>
                    <a:pt x="1" y="0"/>
                  </a:moveTo>
                  <a:lnTo>
                    <a:pt x="319" y="2054"/>
                  </a:lnTo>
                  <a:lnTo>
                    <a:pt x="1726" y="2054"/>
                  </a:lnTo>
                  <a:lnTo>
                    <a:pt x="2044" y="0"/>
                  </a:lnTo>
                  <a:close/>
                </a:path>
              </a:pathLst>
            </a:custGeom>
            <a:solidFill>
              <a:srgbClr val="839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458;p36">
              <a:extLst>
                <a:ext uri="{FF2B5EF4-FFF2-40B4-BE49-F238E27FC236}">
                  <a16:creationId xmlns:a16="http://schemas.microsoft.com/office/drawing/2014/main" id="{D6CA7C3D-46D6-4AC5-1BD4-42B3F603CEB1}"/>
                </a:ext>
              </a:extLst>
            </p:cNvPr>
            <p:cNvSpPr/>
            <p:nvPr/>
          </p:nvSpPr>
          <p:spPr>
            <a:xfrm>
              <a:off x="5385700" y="2423275"/>
              <a:ext cx="51100" cy="6125"/>
            </a:xfrm>
            <a:custGeom>
              <a:avLst/>
              <a:gdLst/>
              <a:ahLst/>
              <a:cxnLst/>
              <a:rect l="l" t="t" r="r" b="b"/>
              <a:pathLst>
                <a:path w="2044" h="245" extrusionOk="0">
                  <a:moveTo>
                    <a:pt x="1" y="0"/>
                  </a:moveTo>
                  <a:lnTo>
                    <a:pt x="43" y="244"/>
                  </a:lnTo>
                  <a:lnTo>
                    <a:pt x="2001" y="244"/>
                  </a:lnTo>
                  <a:lnTo>
                    <a:pt x="2044" y="0"/>
                  </a:lnTo>
                  <a:close/>
                </a:path>
              </a:pathLst>
            </a:custGeom>
            <a:solidFill>
              <a:srgbClr val="658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459;p36">
              <a:extLst>
                <a:ext uri="{FF2B5EF4-FFF2-40B4-BE49-F238E27FC236}">
                  <a16:creationId xmlns:a16="http://schemas.microsoft.com/office/drawing/2014/main" id="{5C2D3805-4E33-841A-646D-ABDCE35D38B8}"/>
                </a:ext>
              </a:extLst>
            </p:cNvPr>
            <p:cNvSpPr/>
            <p:nvPr/>
          </p:nvSpPr>
          <p:spPr>
            <a:xfrm>
              <a:off x="5380425" y="2420900"/>
              <a:ext cx="60900" cy="4525"/>
            </a:xfrm>
            <a:custGeom>
              <a:avLst/>
              <a:gdLst/>
              <a:ahLst/>
              <a:cxnLst/>
              <a:rect l="l" t="t" r="r" b="b"/>
              <a:pathLst>
                <a:path w="2436" h="181" extrusionOk="0">
                  <a:moveTo>
                    <a:pt x="0" y="1"/>
                  </a:moveTo>
                  <a:lnTo>
                    <a:pt x="0" y="180"/>
                  </a:lnTo>
                  <a:lnTo>
                    <a:pt x="2435" y="180"/>
                  </a:lnTo>
                  <a:lnTo>
                    <a:pt x="2435" y="1"/>
                  </a:lnTo>
                  <a:close/>
                </a:path>
              </a:pathLst>
            </a:custGeom>
            <a:solidFill>
              <a:srgbClr val="839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460;p36">
              <a:extLst>
                <a:ext uri="{FF2B5EF4-FFF2-40B4-BE49-F238E27FC236}">
                  <a16:creationId xmlns:a16="http://schemas.microsoft.com/office/drawing/2014/main" id="{37A912AF-B4BE-9C7F-C656-334A45D9DFA8}"/>
                </a:ext>
              </a:extLst>
            </p:cNvPr>
            <p:cNvSpPr/>
            <p:nvPr/>
          </p:nvSpPr>
          <p:spPr>
            <a:xfrm>
              <a:off x="4773250" y="2283000"/>
              <a:ext cx="33100" cy="143475"/>
            </a:xfrm>
            <a:custGeom>
              <a:avLst/>
              <a:gdLst/>
              <a:ahLst/>
              <a:cxnLst/>
              <a:rect l="l" t="t" r="r" b="b"/>
              <a:pathLst>
                <a:path w="1324" h="5739" extrusionOk="0">
                  <a:moveTo>
                    <a:pt x="1144" y="0"/>
                  </a:moveTo>
                  <a:cubicBezTo>
                    <a:pt x="1102" y="0"/>
                    <a:pt x="1070" y="11"/>
                    <a:pt x="1027" y="21"/>
                  </a:cubicBezTo>
                  <a:cubicBezTo>
                    <a:pt x="794" y="117"/>
                    <a:pt x="561" y="233"/>
                    <a:pt x="371" y="445"/>
                  </a:cubicBezTo>
                  <a:cubicBezTo>
                    <a:pt x="191" y="668"/>
                    <a:pt x="85" y="1006"/>
                    <a:pt x="149" y="1313"/>
                  </a:cubicBezTo>
                  <a:cubicBezTo>
                    <a:pt x="180" y="1409"/>
                    <a:pt x="212" y="1504"/>
                    <a:pt x="234" y="1609"/>
                  </a:cubicBezTo>
                  <a:cubicBezTo>
                    <a:pt x="276" y="1864"/>
                    <a:pt x="149" y="2118"/>
                    <a:pt x="74" y="2362"/>
                  </a:cubicBezTo>
                  <a:cubicBezTo>
                    <a:pt x="1" y="2616"/>
                    <a:pt x="11" y="2965"/>
                    <a:pt x="201" y="3060"/>
                  </a:cubicBezTo>
                  <a:cubicBezTo>
                    <a:pt x="276" y="3103"/>
                    <a:pt x="361" y="3082"/>
                    <a:pt x="434" y="3145"/>
                  </a:cubicBezTo>
                  <a:cubicBezTo>
                    <a:pt x="551" y="3251"/>
                    <a:pt x="509" y="3494"/>
                    <a:pt x="434" y="3653"/>
                  </a:cubicBezTo>
                  <a:cubicBezTo>
                    <a:pt x="371" y="3823"/>
                    <a:pt x="286" y="4013"/>
                    <a:pt x="350" y="4183"/>
                  </a:cubicBezTo>
                  <a:cubicBezTo>
                    <a:pt x="434" y="4362"/>
                    <a:pt x="657" y="4383"/>
                    <a:pt x="688" y="4585"/>
                  </a:cubicBezTo>
                  <a:cubicBezTo>
                    <a:pt x="710" y="4701"/>
                    <a:pt x="646" y="4818"/>
                    <a:pt x="625" y="4934"/>
                  </a:cubicBezTo>
                  <a:cubicBezTo>
                    <a:pt x="540" y="5251"/>
                    <a:pt x="784" y="5601"/>
                    <a:pt x="1027" y="5601"/>
                  </a:cubicBezTo>
                  <a:cubicBezTo>
                    <a:pt x="1070" y="5601"/>
                    <a:pt x="1102" y="5601"/>
                    <a:pt x="1144" y="5580"/>
                  </a:cubicBezTo>
                  <a:lnTo>
                    <a:pt x="1144" y="5580"/>
                  </a:lnTo>
                  <a:cubicBezTo>
                    <a:pt x="1133" y="5601"/>
                    <a:pt x="1123" y="5622"/>
                    <a:pt x="1123" y="5654"/>
                  </a:cubicBezTo>
                  <a:cubicBezTo>
                    <a:pt x="1186" y="5675"/>
                    <a:pt x="1239" y="5707"/>
                    <a:pt x="1281" y="5738"/>
                  </a:cubicBezTo>
                  <a:lnTo>
                    <a:pt x="1281" y="5717"/>
                  </a:lnTo>
                  <a:cubicBezTo>
                    <a:pt x="1324" y="5463"/>
                    <a:pt x="985" y="5453"/>
                    <a:pt x="921" y="5230"/>
                  </a:cubicBezTo>
                  <a:cubicBezTo>
                    <a:pt x="858" y="4997"/>
                    <a:pt x="1102" y="4754"/>
                    <a:pt x="1165" y="4500"/>
                  </a:cubicBezTo>
                  <a:cubicBezTo>
                    <a:pt x="1313" y="3971"/>
                    <a:pt x="710" y="3685"/>
                    <a:pt x="742" y="3155"/>
                  </a:cubicBezTo>
                  <a:cubicBezTo>
                    <a:pt x="763" y="2795"/>
                    <a:pt x="1059" y="2414"/>
                    <a:pt x="953" y="2107"/>
                  </a:cubicBezTo>
                  <a:cubicBezTo>
                    <a:pt x="921" y="1991"/>
                    <a:pt x="826" y="1927"/>
                    <a:pt x="784" y="1821"/>
                  </a:cubicBezTo>
                  <a:cubicBezTo>
                    <a:pt x="646" y="1567"/>
                    <a:pt x="773" y="1186"/>
                    <a:pt x="921" y="879"/>
                  </a:cubicBezTo>
                  <a:cubicBezTo>
                    <a:pt x="1048" y="593"/>
                    <a:pt x="1197" y="287"/>
                    <a:pt x="11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461;p36">
              <a:extLst>
                <a:ext uri="{FF2B5EF4-FFF2-40B4-BE49-F238E27FC236}">
                  <a16:creationId xmlns:a16="http://schemas.microsoft.com/office/drawing/2014/main" id="{F4CEB9B9-7962-4CDF-C22C-6D98B331B62B}"/>
                </a:ext>
              </a:extLst>
            </p:cNvPr>
            <p:cNvSpPr/>
            <p:nvPr/>
          </p:nvSpPr>
          <p:spPr>
            <a:xfrm>
              <a:off x="4801025" y="2424325"/>
              <a:ext cx="18550" cy="25175"/>
            </a:xfrm>
            <a:custGeom>
              <a:avLst/>
              <a:gdLst/>
              <a:ahLst/>
              <a:cxnLst/>
              <a:rect l="l" t="t" r="r" b="b"/>
              <a:pathLst>
                <a:path w="742" h="1007" extrusionOk="0">
                  <a:moveTo>
                    <a:pt x="12" y="1"/>
                  </a:moveTo>
                  <a:lnTo>
                    <a:pt x="12" y="1"/>
                  </a:lnTo>
                  <a:cubicBezTo>
                    <a:pt x="1" y="85"/>
                    <a:pt x="22" y="181"/>
                    <a:pt x="75" y="266"/>
                  </a:cubicBezTo>
                  <a:cubicBezTo>
                    <a:pt x="97" y="223"/>
                    <a:pt x="128" y="181"/>
                    <a:pt x="149" y="139"/>
                  </a:cubicBezTo>
                  <a:cubicBezTo>
                    <a:pt x="160" y="128"/>
                    <a:pt x="170" y="107"/>
                    <a:pt x="170" y="85"/>
                  </a:cubicBezTo>
                  <a:cubicBezTo>
                    <a:pt x="128" y="54"/>
                    <a:pt x="75" y="22"/>
                    <a:pt x="12" y="1"/>
                  </a:cubicBezTo>
                  <a:close/>
                  <a:moveTo>
                    <a:pt x="213" y="456"/>
                  </a:moveTo>
                  <a:lnTo>
                    <a:pt x="213" y="456"/>
                  </a:lnTo>
                  <a:cubicBezTo>
                    <a:pt x="340" y="657"/>
                    <a:pt x="562" y="1007"/>
                    <a:pt x="657" y="1007"/>
                  </a:cubicBezTo>
                  <a:lnTo>
                    <a:pt x="668" y="1007"/>
                  </a:lnTo>
                  <a:cubicBezTo>
                    <a:pt x="742" y="965"/>
                    <a:pt x="732" y="753"/>
                    <a:pt x="721" y="605"/>
                  </a:cubicBezTo>
                  <a:lnTo>
                    <a:pt x="213" y="456"/>
                  </a:lnTo>
                  <a:close/>
                </a:path>
              </a:pathLst>
            </a:custGeom>
            <a:solidFill>
              <a:srgbClr val="BD7F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462;p36">
              <a:extLst>
                <a:ext uri="{FF2B5EF4-FFF2-40B4-BE49-F238E27FC236}">
                  <a16:creationId xmlns:a16="http://schemas.microsoft.com/office/drawing/2014/main" id="{3AF5F3BD-FEA0-41F6-5FD4-5C22BF4F4D16}"/>
                </a:ext>
              </a:extLst>
            </p:cNvPr>
            <p:cNvSpPr/>
            <p:nvPr/>
          </p:nvSpPr>
          <p:spPr>
            <a:xfrm>
              <a:off x="4789400" y="2242675"/>
              <a:ext cx="64875" cy="198100"/>
            </a:xfrm>
            <a:custGeom>
              <a:avLst/>
              <a:gdLst/>
              <a:ahLst/>
              <a:cxnLst/>
              <a:rect l="l" t="t" r="r" b="b"/>
              <a:pathLst>
                <a:path w="2595" h="7924" extrusionOk="0">
                  <a:moveTo>
                    <a:pt x="1050" y="1"/>
                  </a:moveTo>
                  <a:cubicBezTo>
                    <a:pt x="944" y="1"/>
                    <a:pt x="838" y="16"/>
                    <a:pt x="731" y="57"/>
                  </a:cubicBezTo>
                  <a:cubicBezTo>
                    <a:pt x="456" y="163"/>
                    <a:pt x="180" y="502"/>
                    <a:pt x="212" y="830"/>
                  </a:cubicBezTo>
                  <a:cubicBezTo>
                    <a:pt x="244" y="1116"/>
                    <a:pt x="456" y="1274"/>
                    <a:pt x="519" y="1540"/>
                  </a:cubicBezTo>
                  <a:cubicBezTo>
                    <a:pt x="572" y="1836"/>
                    <a:pt x="413" y="2185"/>
                    <a:pt x="275" y="2492"/>
                  </a:cubicBezTo>
                  <a:cubicBezTo>
                    <a:pt x="127" y="2799"/>
                    <a:pt x="0" y="3180"/>
                    <a:pt x="138" y="3434"/>
                  </a:cubicBezTo>
                  <a:cubicBezTo>
                    <a:pt x="180" y="3540"/>
                    <a:pt x="275" y="3604"/>
                    <a:pt x="307" y="3720"/>
                  </a:cubicBezTo>
                  <a:cubicBezTo>
                    <a:pt x="413" y="4027"/>
                    <a:pt x="117" y="4408"/>
                    <a:pt x="96" y="4768"/>
                  </a:cubicBezTo>
                  <a:cubicBezTo>
                    <a:pt x="64" y="5298"/>
                    <a:pt x="667" y="5584"/>
                    <a:pt x="519" y="6113"/>
                  </a:cubicBezTo>
                  <a:cubicBezTo>
                    <a:pt x="456" y="6367"/>
                    <a:pt x="212" y="6610"/>
                    <a:pt x="275" y="6843"/>
                  </a:cubicBezTo>
                  <a:cubicBezTo>
                    <a:pt x="339" y="7066"/>
                    <a:pt x="678" y="7076"/>
                    <a:pt x="635" y="7330"/>
                  </a:cubicBezTo>
                  <a:cubicBezTo>
                    <a:pt x="635" y="7362"/>
                    <a:pt x="625" y="7384"/>
                    <a:pt x="614" y="7405"/>
                  </a:cubicBezTo>
                  <a:cubicBezTo>
                    <a:pt x="572" y="7500"/>
                    <a:pt x="498" y="7574"/>
                    <a:pt x="466" y="7659"/>
                  </a:cubicBezTo>
                  <a:lnTo>
                    <a:pt x="1387" y="7923"/>
                  </a:lnTo>
                  <a:cubicBezTo>
                    <a:pt x="1440" y="7838"/>
                    <a:pt x="1503" y="7765"/>
                    <a:pt x="1557" y="7669"/>
                  </a:cubicBezTo>
                  <a:cubicBezTo>
                    <a:pt x="1588" y="7617"/>
                    <a:pt x="1630" y="7553"/>
                    <a:pt x="1663" y="7489"/>
                  </a:cubicBezTo>
                  <a:cubicBezTo>
                    <a:pt x="1736" y="7373"/>
                    <a:pt x="1800" y="7267"/>
                    <a:pt x="1853" y="7151"/>
                  </a:cubicBezTo>
                  <a:cubicBezTo>
                    <a:pt x="1948" y="6991"/>
                    <a:pt x="2044" y="6812"/>
                    <a:pt x="2107" y="6632"/>
                  </a:cubicBezTo>
                  <a:cubicBezTo>
                    <a:pt x="2192" y="6410"/>
                    <a:pt x="2223" y="6177"/>
                    <a:pt x="2160" y="5975"/>
                  </a:cubicBezTo>
                  <a:cubicBezTo>
                    <a:pt x="2107" y="5827"/>
                    <a:pt x="1990" y="5721"/>
                    <a:pt x="1959" y="5552"/>
                  </a:cubicBezTo>
                  <a:cubicBezTo>
                    <a:pt x="1853" y="5022"/>
                    <a:pt x="2594" y="4419"/>
                    <a:pt x="2425" y="3932"/>
                  </a:cubicBezTo>
                  <a:cubicBezTo>
                    <a:pt x="2372" y="3752"/>
                    <a:pt x="2202" y="3657"/>
                    <a:pt x="2150" y="3477"/>
                  </a:cubicBezTo>
                  <a:cubicBezTo>
                    <a:pt x="2075" y="3212"/>
                    <a:pt x="2266" y="2884"/>
                    <a:pt x="2244" y="2598"/>
                  </a:cubicBezTo>
                  <a:cubicBezTo>
                    <a:pt x="2244" y="2503"/>
                    <a:pt x="2213" y="2397"/>
                    <a:pt x="2266" y="2302"/>
                  </a:cubicBezTo>
                  <a:cubicBezTo>
                    <a:pt x="2298" y="2248"/>
                    <a:pt x="2350" y="2217"/>
                    <a:pt x="2383" y="2164"/>
                  </a:cubicBezTo>
                  <a:cubicBezTo>
                    <a:pt x="2425" y="2079"/>
                    <a:pt x="2414" y="1994"/>
                    <a:pt x="2383" y="1921"/>
                  </a:cubicBezTo>
                  <a:cubicBezTo>
                    <a:pt x="2383" y="1910"/>
                    <a:pt x="2372" y="1900"/>
                    <a:pt x="2372" y="1889"/>
                  </a:cubicBezTo>
                  <a:cubicBezTo>
                    <a:pt x="2266" y="1667"/>
                    <a:pt x="2086" y="1507"/>
                    <a:pt x="1938" y="1328"/>
                  </a:cubicBezTo>
                  <a:cubicBezTo>
                    <a:pt x="1790" y="1147"/>
                    <a:pt x="1673" y="893"/>
                    <a:pt x="1715" y="618"/>
                  </a:cubicBezTo>
                  <a:cubicBezTo>
                    <a:pt x="1736" y="481"/>
                    <a:pt x="1800" y="322"/>
                    <a:pt x="1747" y="206"/>
                  </a:cubicBezTo>
                  <a:cubicBezTo>
                    <a:pt x="1715" y="121"/>
                    <a:pt x="1630" y="100"/>
                    <a:pt x="1546" y="79"/>
                  </a:cubicBezTo>
                  <a:cubicBezTo>
                    <a:pt x="1384" y="40"/>
                    <a:pt x="1218" y="1"/>
                    <a:pt x="1050" y="1"/>
                  </a:cubicBezTo>
                  <a:close/>
                </a:path>
              </a:pathLst>
            </a:custGeom>
            <a:solidFill>
              <a:srgbClr val="78B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463;p36">
              <a:extLst>
                <a:ext uri="{FF2B5EF4-FFF2-40B4-BE49-F238E27FC236}">
                  <a16:creationId xmlns:a16="http://schemas.microsoft.com/office/drawing/2014/main" id="{571F8353-8E8A-099C-2C8C-68690B19F00E}"/>
                </a:ext>
              </a:extLst>
            </p:cNvPr>
            <p:cNvSpPr/>
            <p:nvPr/>
          </p:nvSpPr>
          <p:spPr>
            <a:xfrm>
              <a:off x="4810850" y="2257850"/>
              <a:ext cx="15900" cy="168900"/>
            </a:xfrm>
            <a:custGeom>
              <a:avLst/>
              <a:gdLst/>
              <a:ahLst/>
              <a:cxnLst/>
              <a:rect l="l" t="t" r="r" b="b"/>
              <a:pathLst>
                <a:path w="636" h="6756" extrusionOk="0">
                  <a:moveTo>
                    <a:pt x="349" y="1"/>
                  </a:moveTo>
                  <a:cubicBezTo>
                    <a:pt x="127" y="202"/>
                    <a:pt x="0" y="540"/>
                    <a:pt x="0" y="848"/>
                  </a:cubicBezTo>
                  <a:cubicBezTo>
                    <a:pt x="0" y="1006"/>
                    <a:pt x="53" y="1154"/>
                    <a:pt x="116" y="1271"/>
                  </a:cubicBezTo>
                  <a:cubicBezTo>
                    <a:pt x="169" y="1398"/>
                    <a:pt x="233" y="1504"/>
                    <a:pt x="285" y="1631"/>
                  </a:cubicBezTo>
                  <a:cubicBezTo>
                    <a:pt x="370" y="1874"/>
                    <a:pt x="412" y="2161"/>
                    <a:pt x="370" y="2457"/>
                  </a:cubicBezTo>
                  <a:cubicBezTo>
                    <a:pt x="349" y="2743"/>
                    <a:pt x="212" y="3050"/>
                    <a:pt x="233" y="3389"/>
                  </a:cubicBezTo>
                  <a:cubicBezTo>
                    <a:pt x="275" y="3717"/>
                    <a:pt x="497" y="3886"/>
                    <a:pt x="508" y="4151"/>
                  </a:cubicBezTo>
                  <a:cubicBezTo>
                    <a:pt x="518" y="4278"/>
                    <a:pt x="455" y="4415"/>
                    <a:pt x="391" y="4553"/>
                  </a:cubicBezTo>
                  <a:cubicBezTo>
                    <a:pt x="360" y="4627"/>
                    <a:pt x="328" y="4712"/>
                    <a:pt x="318" y="4796"/>
                  </a:cubicBezTo>
                  <a:cubicBezTo>
                    <a:pt x="296" y="4881"/>
                    <a:pt x="307" y="4977"/>
                    <a:pt x="328" y="5050"/>
                  </a:cubicBezTo>
                  <a:cubicBezTo>
                    <a:pt x="370" y="5189"/>
                    <a:pt x="423" y="5305"/>
                    <a:pt x="445" y="5443"/>
                  </a:cubicBezTo>
                  <a:cubicBezTo>
                    <a:pt x="476" y="5580"/>
                    <a:pt x="487" y="5728"/>
                    <a:pt x="476" y="5866"/>
                  </a:cubicBezTo>
                  <a:cubicBezTo>
                    <a:pt x="476" y="6163"/>
                    <a:pt x="402" y="6469"/>
                    <a:pt x="275" y="6755"/>
                  </a:cubicBezTo>
                  <a:cubicBezTo>
                    <a:pt x="423" y="6490"/>
                    <a:pt x="518" y="6173"/>
                    <a:pt x="540" y="5866"/>
                  </a:cubicBezTo>
                  <a:cubicBezTo>
                    <a:pt x="551" y="5707"/>
                    <a:pt x="551" y="5559"/>
                    <a:pt x="529" y="5410"/>
                  </a:cubicBezTo>
                  <a:cubicBezTo>
                    <a:pt x="508" y="5262"/>
                    <a:pt x="455" y="5114"/>
                    <a:pt x="423" y="4998"/>
                  </a:cubicBezTo>
                  <a:cubicBezTo>
                    <a:pt x="391" y="4871"/>
                    <a:pt x="434" y="4744"/>
                    <a:pt x="487" y="4606"/>
                  </a:cubicBezTo>
                  <a:cubicBezTo>
                    <a:pt x="551" y="4469"/>
                    <a:pt x="635" y="4299"/>
                    <a:pt x="624" y="4119"/>
                  </a:cubicBezTo>
                  <a:cubicBezTo>
                    <a:pt x="614" y="3949"/>
                    <a:pt x="551" y="3822"/>
                    <a:pt x="487" y="3695"/>
                  </a:cubicBezTo>
                  <a:cubicBezTo>
                    <a:pt x="434" y="3579"/>
                    <a:pt x="370" y="3462"/>
                    <a:pt x="360" y="3335"/>
                  </a:cubicBezTo>
                  <a:cubicBezTo>
                    <a:pt x="328" y="3071"/>
                    <a:pt x="455" y="2775"/>
                    <a:pt x="487" y="2446"/>
                  </a:cubicBezTo>
                  <a:cubicBezTo>
                    <a:pt x="518" y="2139"/>
                    <a:pt x="487" y="1822"/>
                    <a:pt x="370" y="1568"/>
                  </a:cubicBezTo>
                  <a:cubicBezTo>
                    <a:pt x="264" y="1314"/>
                    <a:pt x="85" y="1123"/>
                    <a:pt x="64" y="837"/>
                  </a:cubicBezTo>
                  <a:cubicBezTo>
                    <a:pt x="42" y="551"/>
                    <a:pt x="148" y="223"/>
                    <a:pt x="349" y="1"/>
                  </a:cubicBezTo>
                  <a:close/>
                </a:path>
              </a:pathLst>
            </a:custGeom>
            <a:solidFill>
              <a:srgbClr val="68C6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464;p36">
              <a:extLst>
                <a:ext uri="{FF2B5EF4-FFF2-40B4-BE49-F238E27FC236}">
                  <a16:creationId xmlns:a16="http://schemas.microsoft.com/office/drawing/2014/main" id="{C2CCE6A2-5F92-0A58-7DE0-5D67BC577AF3}"/>
                </a:ext>
              </a:extLst>
            </p:cNvPr>
            <p:cNvSpPr/>
            <p:nvPr/>
          </p:nvSpPr>
          <p:spPr>
            <a:xfrm>
              <a:off x="4780925" y="2405275"/>
              <a:ext cx="65650" cy="66725"/>
            </a:xfrm>
            <a:custGeom>
              <a:avLst/>
              <a:gdLst/>
              <a:ahLst/>
              <a:cxnLst/>
              <a:rect l="l" t="t" r="r" b="b"/>
              <a:pathLst>
                <a:path w="2626" h="2669" extrusionOk="0">
                  <a:moveTo>
                    <a:pt x="0" y="0"/>
                  </a:moveTo>
                  <a:lnTo>
                    <a:pt x="414" y="2668"/>
                  </a:lnTo>
                  <a:lnTo>
                    <a:pt x="2224" y="2668"/>
                  </a:lnTo>
                  <a:lnTo>
                    <a:pt x="2626" y="0"/>
                  </a:lnTo>
                  <a:close/>
                </a:path>
              </a:pathLst>
            </a:custGeom>
            <a:solidFill>
              <a:srgbClr val="839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465;p36">
              <a:extLst>
                <a:ext uri="{FF2B5EF4-FFF2-40B4-BE49-F238E27FC236}">
                  <a16:creationId xmlns:a16="http://schemas.microsoft.com/office/drawing/2014/main" id="{9D731573-E14F-0608-A8FF-906BA681897D}"/>
                </a:ext>
              </a:extLst>
            </p:cNvPr>
            <p:cNvSpPr/>
            <p:nvPr/>
          </p:nvSpPr>
          <p:spPr>
            <a:xfrm>
              <a:off x="4780925" y="2405275"/>
              <a:ext cx="65650" cy="7975"/>
            </a:xfrm>
            <a:custGeom>
              <a:avLst/>
              <a:gdLst/>
              <a:ahLst/>
              <a:cxnLst/>
              <a:rect l="l" t="t" r="r" b="b"/>
              <a:pathLst>
                <a:path w="2626" h="319" extrusionOk="0">
                  <a:moveTo>
                    <a:pt x="0" y="0"/>
                  </a:moveTo>
                  <a:lnTo>
                    <a:pt x="54" y="318"/>
                  </a:lnTo>
                  <a:lnTo>
                    <a:pt x="2583" y="318"/>
                  </a:lnTo>
                  <a:lnTo>
                    <a:pt x="2626" y="0"/>
                  </a:lnTo>
                  <a:close/>
                </a:path>
              </a:pathLst>
            </a:custGeom>
            <a:solidFill>
              <a:srgbClr val="658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466;p36">
              <a:extLst>
                <a:ext uri="{FF2B5EF4-FFF2-40B4-BE49-F238E27FC236}">
                  <a16:creationId xmlns:a16="http://schemas.microsoft.com/office/drawing/2014/main" id="{F23D56C6-A1B4-CCCF-CC66-313B3EC6A753}"/>
                </a:ext>
              </a:extLst>
            </p:cNvPr>
            <p:cNvSpPr/>
            <p:nvPr/>
          </p:nvSpPr>
          <p:spPr>
            <a:xfrm>
              <a:off x="4774025" y="2402375"/>
              <a:ext cx="78650" cy="5850"/>
            </a:xfrm>
            <a:custGeom>
              <a:avLst/>
              <a:gdLst/>
              <a:ahLst/>
              <a:cxnLst/>
              <a:rect l="l" t="t" r="r" b="b"/>
              <a:pathLst>
                <a:path w="3146" h="234" extrusionOk="0">
                  <a:moveTo>
                    <a:pt x="1" y="0"/>
                  </a:moveTo>
                  <a:lnTo>
                    <a:pt x="1" y="233"/>
                  </a:lnTo>
                  <a:lnTo>
                    <a:pt x="3146" y="233"/>
                  </a:lnTo>
                  <a:lnTo>
                    <a:pt x="3146" y="0"/>
                  </a:lnTo>
                  <a:close/>
                </a:path>
              </a:pathLst>
            </a:custGeom>
            <a:solidFill>
              <a:srgbClr val="839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467;p36">
              <a:extLst>
                <a:ext uri="{FF2B5EF4-FFF2-40B4-BE49-F238E27FC236}">
                  <a16:creationId xmlns:a16="http://schemas.microsoft.com/office/drawing/2014/main" id="{3E0648FD-6DB5-AE3B-7F2B-BB54B24A1104}"/>
                </a:ext>
              </a:extLst>
            </p:cNvPr>
            <p:cNvSpPr/>
            <p:nvPr/>
          </p:nvSpPr>
          <p:spPr>
            <a:xfrm>
              <a:off x="5241450" y="2141200"/>
              <a:ext cx="85775" cy="193150"/>
            </a:xfrm>
            <a:custGeom>
              <a:avLst/>
              <a:gdLst/>
              <a:ahLst/>
              <a:cxnLst/>
              <a:rect l="l" t="t" r="r" b="b"/>
              <a:pathLst>
                <a:path w="3431" h="7726" extrusionOk="0">
                  <a:moveTo>
                    <a:pt x="801" y="0"/>
                  </a:moveTo>
                  <a:cubicBezTo>
                    <a:pt x="727" y="0"/>
                    <a:pt x="664" y="9"/>
                    <a:pt x="615" y="30"/>
                  </a:cubicBezTo>
                  <a:cubicBezTo>
                    <a:pt x="149" y="231"/>
                    <a:pt x="1" y="1946"/>
                    <a:pt x="245" y="3407"/>
                  </a:cubicBezTo>
                  <a:cubicBezTo>
                    <a:pt x="403" y="4402"/>
                    <a:pt x="1271" y="6128"/>
                    <a:pt x="1811" y="7123"/>
                  </a:cubicBezTo>
                  <a:cubicBezTo>
                    <a:pt x="2004" y="7484"/>
                    <a:pt x="2277" y="7725"/>
                    <a:pt x="2609" y="7725"/>
                  </a:cubicBezTo>
                  <a:cubicBezTo>
                    <a:pt x="2696" y="7725"/>
                    <a:pt x="2786" y="7709"/>
                    <a:pt x="2880" y="7674"/>
                  </a:cubicBezTo>
                  <a:cubicBezTo>
                    <a:pt x="3346" y="7514"/>
                    <a:pt x="3388" y="7292"/>
                    <a:pt x="3399" y="6773"/>
                  </a:cubicBezTo>
                  <a:cubicBezTo>
                    <a:pt x="3431" y="4762"/>
                    <a:pt x="3124" y="1289"/>
                    <a:pt x="2785" y="633"/>
                  </a:cubicBezTo>
                  <a:cubicBezTo>
                    <a:pt x="2785" y="633"/>
                    <a:pt x="1418" y="0"/>
                    <a:pt x="801" y="0"/>
                  </a:cubicBezTo>
                  <a:close/>
                </a:path>
              </a:pathLst>
            </a:custGeom>
            <a:solidFill>
              <a:srgbClr val="839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468;p36">
              <a:extLst>
                <a:ext uri="{FF2B5EF4-FFF2-40B4-BE49-F238E27FC236}">
                  <a16:creationId xmlns:a16="http://schemas.microsoft.com/office/drawing/2014/main" id="{7617E65C-F91D-A57F-69E8-14D734D3D556}"/>
                </a:ext>
              </a:extLst>
            </p:cNvPr>
            <p:cNvSpPr/>
            <p:nvPr/>
          </p:nvSpPr>
          <p:spPr>
            <a:xfrm>
              <a:off x="5290150" y="2307850"/>
              <a:ext cx="61425" cy="145900"/>
            </a:xfrm>
            <a:custGeom>
              <a:avLst/>
              <a:gdLst/>
              <a:ahLst/>
              <a:cxnLst/>
              <a:rect l="l" t="t" r="r" b="b"/>
              <a:pathLst>
                <a:path w="2457" h="5836" extrusionOk="0">
                  <a:moveTo>
                    <a:pt x="870" y="1"/>
                  </a:moveTo>
                  <a:cubicBezTo>
                    <a:pt x="810" y="1"/>
                    <a:pt x="749" y="8"/>
                    <a:pt x="689" y="23"/>
                  </a:cubicBezTo>
                  <a:cubicBezTo>
                    <a:pt x="245" y="139"/>
                    <a:pt x="1" y="605"/>
                    <a:pt x="160" y="1039"/>
                  </a:cubicBezTo>
                  <a:cubicBezTo>
                    <a:pt x="636" y="2267"/>
                    <a:pt x="1504" y="4639"/>
                    <a:pt x="1758" y="5835"/>
                  </a:cubicBezTo>
                  <a:lnTo>
                    <a:pt x="2457" y="5835"/>
                  </a:lnTo>
                  <a:cubicBezTo>
                    <a:pt x="2457" y="5835"/>
                    <a:pt x="2129" y="3982"/>
                    <a:pt x="2012" y="2563"/>
                  </a:cubicBezTo>
                  <a:cubicBezTo>
                    <a:pt x="1938" y="1547"/>
                    <a:pt x="1790" y="923"/>
                    <a:pt x="1557" y="436"/>
                  </a:cubicBezTo>
                  <a:cubicBezTo>
                    <a:pt x="1435" y="164"/>
                    <a:pt x="1159" y="1"/>
                    <a:pt x="870" y="1"/>
                  </a:cubicBezTo>
                  <a:close/>
                </a:path>
              </a:pathLst>
            </a:custGeom>
            <a:solidFill>
              <a:srgbClr val="839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469;p36">
              <a:extLst>
                <a:ext uri="{FF2B5EF4-FFF2-40B4-BE49-F238E27FC236}">
                  <a16:creationId xmlns:a16="http://schemas.microsoft.com/office/drawing/2014/main" id="{4CD7708A-915A-F941-5CB6-846568B10916}"/>
                </a:ext>
              </a:extLst>
            </p:cNvPr>
            <p:cNvSpPr/>
            <p:nvPr/>
          </p:nvSpPr>
          <p:spPr>
            <a:xfrm>
              <a:off x="5188275" y="2118375"/>
              <a:ext cx="93175" cy="218075"/>
            </a:xfrm>
            <a:custGeom>
              <a:avLst/>
              <a:gdLst/>
              <a:ahLst/>
              <a:cxnLst/>
              <a:rect l="l" t="t" r="r" b="b"/>
              <a:pathLst>
                <a:path w="3727" h="8723" extrusionOk="0">
                  <a:moveTo>
                    <a:pt x="1510" y="0"/>
                  </a:moveTo>
                  <a:cubicBezTo>
                    <a:pt x="1015" y="0"/>
                    <a:pt x="772" y="2206"/>
                    <a:pt x="370" y="3632"/>
                  </a:cubicBezTo>
                  <a:cubicBezTo>
                    <a:pt x="95" y="4595"/>
                    <a:pt x="0" y="6628"/>
                    <a:pt x="64" y="7761"/>
                  </a:cubicBezTo>
                  <a:cubicBezTo>
                    <a:pt x="85" y="8269"/>
                    <a:pt x="318" y="8671"/>
                    <a:pt x="794" y="8714"/>
                  </a:cubicBezTo>
                  <a:cubicBezTo>
                    <a:pt x="849" y="8720"/>
                    <a:pt x="900" y="8722"/>
                    <a:pt x="947" y="8722"/>
                  </a:cubicBezTo>
                  <a:cubicBezTo>
                    <a:pt x="1321" y="8722"/>
                    <a:pt x="1445" y="8534"/>
                    <a:pt x="1652" y="8110"/>
                  </a:cubicBezTo>
                  <a:cubicBezTo>
                    <a:pt x="2530" y="6300"/>
                    <a:pt x="3727" y="3039"/>
                    <a:pt x="3694" y="2298"/>
                  </a:cubicBezTo>
                  <a:cubicBezTo>
                    <a:pt x="3694" y="2298"/>
                    <a:pt x="2022" y="21"/>
                    <a:pt x="1514" y="0"/>
                  </a:cubicBezTo>
                  <a:cubicBezTo>
                    <a:pt x="1512" y="0"/>
                    <a:pt x="1511" y="0"/>
                    <a:pt x="1510" y="0"/>
                  </a:cubicBezTo>
                  <a:close/>
                </a:path>
              </a:pathLst>
            </a:custGeom>
            <a:solidFill>
              <a:srgbClr val="839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470;p36">
              <a:extLst>
                <a:ext uri="{FF2B5EF4-FFF2-40B4-BE49-F238E27FC236}">
                  <a16:creationId xmlns:a16="http://schemas.microsoft.com/office/drawing/2014/main" id="{FD8B4F44-75E2-9951-E595-C707DBD39C0F}"/>
                </a:ext>
              </a:extLst>
            </p:cNvPr>
            <p:cNvSpPr/>
            <p:nvPr/>
          </p:nvSpPr>
          <p:spPr>
            <a:xfrm>
              <a:off x="5140625" y="2475675"/>
              <a:ext cx="56650" cy="3200"/>
            </a:xfrm>
            <a:custGeom>
              <a:avLst/>
              <a:gdLst/>
              <a:ahLst/>
              <a:cxnLst/>
              <a:rect l="l" t="t" r="r" b="b"/>
              <a:pathLst>
                <a:path w="2266" h="128" extrusionOk="0">
                  <a:moveTo>
                    <a:pt x="1732" y="1"/>
                  </a:moveTo>
                  <a:cubicBezTo>
                    <a:pt x="1108" y="1"/>
                    <a:pt x="85" y="33"/>
                    <a:pt x="85" y="33"/>
                  </a:cubicBezTo>
                  <a:cubicBezTo>
                    <a:pt x="0" y="75"/>
                    <a:pt x="53" y="128"/>
                    <a:pt x="53" y="128"/>
                  </a:cubicBezTo>
                  <a:lnTo>
                    <a:pt x="2234" y="128"/>
                  </a:lnTo>
                  <a:cubicBezTo>
                    <a:pt x="2234" y="128"/>
                    <a:pt x="2266" y="75"/>
                    <a:pt x="2202" y="22"/>
                  </a:cubicBezTo>
                  <a:cubicBezTo>
                    <a:pt x="2181" y="6"/>
                    <a:pt x="1991" y="1"/>
                    <a:pt x="1732" y="1"/>
                  </a:cubicBezTo>
                  <a:close/>
                </a:path>
              </a:pathLst>
            </a:custGeom>
            <a:solidFill>
              <a:srgbClr val="FCF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471;p36">
              <a:extLst>
                <a:ext uri="{FF2B5EF4-FFF2-40B4-BE49-F238E27FC236}">
                  <a16:creationId xmlns:a16="http://schemas.microsoft.com/office/drawing/2014/main" id="{C99C547A-0672-48DD-4CE6-9EF0153AE2B3}"/>
                </a:ext>
              </a:extLst>
            </p:cNvPr>
            <p:cNvSpPr/>
            <p:nvPr/>
          </p:nvSpPr>
          <p:spPr>
            <a:xfrm>
              <a:off x="5176100" y="2449475"/>
              <a:ext cx="7675" cy="5050"/>
            </a:xfrm>
            <a:custGeom>
              <a:avLst/>
              <a:gdLst/>
              <a:ahLst/>
              <a:cxnLst/>
              <a:rect l="l" t="t" r="r" b="b"/>
              <a:pathLst>
                <a:path w="307" h="202" extrusionOk="0">
                  <a:moveTo>
                    <a:pt x="95" y="1"/>
                  </a:moveTo>
                  <a:cubicBezTo>
                    <a:pt x="53" y="53"/>
                    <a:pt x="0" y="159"/>
                    <a:pt x="0" y="159"/>
                  </a:cubicBezTo>
                  <a:lnTo>
                    <a:pt x="127" y="202"/>
                  </a:lnTo>
                  <a:cubicBezTo>
                    <a:pt x="127" y="202"/>
                    <a:pt x="307" y="75"/>
                    <a:pt x="264" y="43"/>
                  </a:cubicBezTo>
                  <a:cubicBezTo>
                    <a:pt x="233" y="11"/>
                    <a:pt x="95" y="1"/>
                    <a:pt x="95" y="1"/>
                  </a:cubicBezTo>
                  <a:close/>
                </a:path>
              </a:pathLst>
            </a:custGeom>
            <a:solidFill>
              <a:srgbClr val="F2F4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472;p36">
              <a:extLst>
                <a:ext uri="{FF2B5EF4-FFF2-40B4-BE49-F238E27FC236}">
                  <a16:creationId xmlns:a16="http://schemas.microsoft.com/office/drawing/2014/main" id="{876C971C-0976-7EFC-2BE3-996DC43762D4}"/>
                </a:ext>
              </a:extLst>
            </p:cNvPr>
            <p:cNvSpPr/>
            <p:nvPr/>
          </p:nvSpPr>
          <p:spPr>
            <a:xfrm>
              <a:off x="5162575" y="2449475"/>
              <a:ext cx="33650" cy="20050"/>
            </a:xfrm>
            <a:custGeom>
              <a:avLst/>
              <a:gdLst/>
              <a:ahLst/>
              <a:cxnLst/>
              <a:rect l="l" t="t" r="r" b="b"/>
              <a:pathLst>
                <a:path w="1346" h="802" extrusionOk="0">
                  <a:moveTo>
                    <a:pt x="826" y="1"/>
                  </a:moveTo>
                  <a:cubicBezTo>
                    <a:pt x="710" y="64"/>
                    <a:pt x="636" y="170"/>
                    <a:pt x="636" y="170"/>
                  </a:cubicBezTo>
                  <a:lnTo>
                    <a:pt x="562" y="107"/>
                  </a:lnTo>
                  <a:lnTo>
                    <a:pt x="43" y="456"/>
                  </a:lnTo>
                  <a:lnTo>
                    <a:pt x="1" y="477"/>
                  </a:lnTo>
                  <a:lnTo>
                    <a:pt x="12" y="488"/>
                  </a:lnTo>
                  <a:cubicBezTo>
                    <a:pt x="43" y="551"/>
                    <a:pt x="139" y="636"/>
                    <a:pt x="223" y="700"/>
                  </a:cubicBezTo>
                  <a:cubicBezTo>
                    <a:pt x="245" y="710"/>
                    <a:pt x="255" y="721"/>
                    <a:pt x="266" y="731"/>
                  </a:cubicBezTo>
                  <a:cubicBezTo>
                    <a:pt x="324" y="773"/>
                    <a:pt x="388" y="801"/>
                    <a:pt x="460" y="801"/>
                  </a:cubicBezTo>
                  <a:cubicBezTo>
                    <a:pt x="479" y="801"/>
                    <a:pt x="499" y="799"/>
                    <a:pt x="520" y="795"/>
                  </a:cubicBezTo>
                  <a:lnTo>
                    <a:pt x="1303" y="657"/>
                  </a:lnTo>
                  <a:cubicBezTo>
                    <a:pt x="1346" y="604"/>
                    <a:pt x="1346" y="403"/>
                    <a:pt x="1303" y="86"/>
                  </a:cubicBezTo>
                  <a:cubicBezTo>
                    <a:pt x="1208" y="32"/>
                    <a:pt x="826" y="1"/>
                    <a:pt x="826" y="1"/>
                  </a:cubicBezTo>
                  <a:close/>
                </a:path>
              </a:pathLst>
            </a:custGeom>
            <a:solidFill>
              <a:srgbClr val="FCF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473;p36">
              <a:extLst>
                <a:ext uri="{FF2B5EF4-FFF2-40B4-BE49-F238E27FC236}">
                  <a16:creationId xmlns:a16="http://schemas.microsoft.com/office/drawing/2014/main" id="{56526C9C-B67C-EE48-40C2-FEB387E7BC48}"/>
                </a:ext>
              </a:extLst>
            </p:cNvPr>
            <p:cNvSpPr/>
            <p:nvPr/>
          </p:nvSpPr>
          <p:spPr>
            <a:xfrm>
              <a:off x="5163950" y="2458200"/>
              <a:ext cx="33050" cy="13600"/>
            </a:xfrm>
            <a:custGeom>
              <a:avLst/>
              <a:gdLst/>
              <a:ahLst/>
              <a:cxnLst/>
              <a:rect l="l" t="t" r="r" b="b"/>
              <a:pathLst>
                <a:path w="1322" h="544" extrusionOk="0">
                  <a:moveTo>
                    <a:pt x="1269" y="1"/>
                  </a:moveTo>
                  <a:cubicBezTo>
                    <a:pt x="1269" y="224"/>
                    <a:pt x="910" y="318"/>
                    <a:pt x="698" y="340"/>
                  </a:cubicBezTo>
                  <a:cubicBezTo>
                    <a:pt x="589" y="356"/>
                    <a:pt x="471" y="378"/>
                    <a:pt x="364" y="378"/>
                  </a:cubicBezTo>
                  <a:cubicBezTo>
                    <a:pt x="263" y="378"/>
                    <a:pt x="171" y="359"/>
                    <a:pt x="105" y="297"/>
                  </a:cubicBezTo>
                  <a:cubicBezTo>
                    <a:pt x="85" y="279"/>
                    <a:pt x="70" y="271"/>
                    <a:pt x="60" y="271"/>
                  </a:cubicBezTo>
                  <a:cubicBezTo>
                    <a:pt x="1" y="271"/>
                    <a:pt x="107" y="541"/>
                    <a:pt x="306" y="541"/>
                  </a:cubicBezTo>
                  <a:cubicBezTo>
                    <a:pt x="343" y="543"/>
                    <a:pt x="382" y="544"/>
                    <a:pt x="421" y="544"/>
                  </a:cubicBezTo>
                  <a:cubicBezTo>
                    <a:pt x="617" y="544"/>
                    <a:pt x="824" y="523"/>
                    <a:pt x="877" y="488"/>
                  </a:cubicBezTo>
                  <a:cubicBezTo>
                    <a:pt x="952" y="457"/>
                    <a:pt x="1248" y="308"/>
                    <a:pt x="1248" y="308"/>
                  </a:cubicBezTo>
                  <a:cubicBezTo>
                    <a:pt x="1248" y="308"/>
                    <a:pt x="1322" y="191"/>
                    <a:pt x="1269" y="1"/>
                  </a:cubicBezTo>
                  <a:close/>
                </a:path>
              </a:pathLst>
            </a:custGeom>
            <a:solidFill>
              <a:srgbClr val="F2F4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474;p36">
              <a:extLst>
                <a:ext uri="{FF2B5EF4-FFF2-40B4-BE49-F238E27FC236}">
                  <a16:creationId xmlns:a16="http://schemas.microsoft.com/office/drawing/2014/main" id="{E1DBFD8B-0B19-B9FE-6F5D-6B7C301CBBA1}"/>
                </a:ext>
              </a:extLst>
            </p:cNvPr>
            <p:cNvSpPr/>
            <p:nvPr/>
          </p:nvSpPr>
          <p:spPr>
            <a:xfrm>
              <a:off x="5141400" y="2461650"/>
              <a:ext cx="56150" cy="14850"/>
            </a:xfrm>
            <a:custGeom>
              <a:avLst/>
              <a:gdLst/>
              <a:ahLst/>
              <a:cxnLst/>
              <a:rect l="l" t="t" r="r" b="b"/>
              <a:pathLst>
                <a:path w="2246" h="594" extrusionOk="0">
                  <a:moveTo>
                    <a:pt x="859" y="1"/>
                  </a:moveTo>
                  <a:cubicBezTo>
                    <a:pt x="827" y="11"/>
                    <a:pt x="774" y="32"/>
                    <a:pt x="721" y="64"/>
                  </a:cubicBezTo>
                  <a:cubicBezTo>
                    <a:pt x="605" y="128"/>
                    <a:pt x="594" y="191"/>
                    <a:pt x="382" y="213"/>
                  </a:cubicBezTo>
                  <a:cubicBezTo>
                    <a:pt x="160" y="244"/>
                    <a:pt x="1" y="371"/>
                    <a:pt x="43" y="594"/>
                  </a:cubicBezTo>
                  <a:lnTo>
                    <a:pt x="2182" y="594"/>
                  </a:lnTo>
                  <a:cubicBezTo>
                    <a:pt x="2182" y="594"/>
                    <a:pt x="2245" y="297"/>
                    <a:pt x="2150" y="170"/>
                  </a:cubicBezTo>
                  <a:lnTo>
                    <a:pt x="1367" y="308"/>
                  </a:lnTo>
                  <a:cubicBezTo>
                    <a:pt x="1346" y="312"/>
                    <a:pt x="1326" y="314"/>
                    <a:pt x="1307" y="314"/>
                  </a:cubicBezTo>
                  <a:cubicBezTo>
                    <a:pt x="1235" y="314"/>
                    <a:pt x="1171" y="286"/>
                    <a:pt x="1113" y="244"/>
                  </a:cubicBezTo>
                  <a:cubicBezTo>
                    <a:pt x="1028" y="180"/>
                    <a:pt x="901" y="75"/>
                    <a:pt x="859" y="1"/>
                  </a:cubicBezTo>
                  <a:close/>
                </a:path>
              </a:pathLst>
            </a:custGeom>
            <a:solidFill>
              <a:srgbClr val="9F51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475;p36">
              <a:extLst>
                <a:ext uri="{FF2B5EF4-FFF2-40B4-BE49-F238E27FC236}">
                  <a16:creationId xmlns:a16="http://schemas.microsoft.com/office/drawing/2014/main" id="{CD116AA1-5DC8-8AFC-24CD-00E8037F76AD}"/>
                </a:ext>
              </a:extLst>
            </p:cNvPr>
            <p:cNvSpPr/>
            <p:nvPr/>
          </p:nvSpPr>
          <p:spPr>
            <a:xfrm>
              <a:off x="5144325" y="2465900"/>
              <a:ext cx="14325" cy="6900"/>
            </a:xfrm>
            <a:custGeom>
              <a:avLst/>
              <a:gdLst/>
              <a:ahLst/>
              <a:cxnLst/>
              <a:rect l="l" t="t" r="r" b="b"/>
              <a:pathLst>
                <a:path w="573" h="276" extrusionOk="0">
                  <a:moveTo>
                    <a:pt x="519" y="0"/>
                  </a:moveTo>
                  <a:cubicBezTo>
                    <a:pt x="477" y="0"/>
                    <a:pt x="434" y="43"/>
                    <a:pt x="328" y="74"/>
                  </a:cubicBezTo>
                  <a:cubicBezTo>
                    <a:pt x="201" y="116"/>
                    <a:pt x="106" y="74"/>
                    <a:pt x="22" y="212"/>
                  </a:cubicBezTo>
                  <a:cubicBezTo>
                    <a:pt x="1" y="265"/>
                    <a:pt x="1" y="276"/>
                    <a:pt x="32" y="276"/>
                  </a:cubicBezTo>
                  <a:cubicBezTo>
                    <a:pt x="74" y="276"/>
                    <a:pt x="170" y="233"/>
                    <a:pt x="286" y="191"/>
                  </a:cubicBezTo>
                  <a:cubicBezTo>
                    <a:pt x="477" y="127"/>
                    <a:pt x="572" y="10"/>
                    <a:pt x="530" y="0"/>
                  </a:cubicBezTo>
                  <a:close/>
                </a:path>
              </a:pathLst>
            </a:custGeom>
            <a:solidFill>
              <a:srgbClr val="AE6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476;p36">
              <a:extLst>
                <a:ext uri="{FF2B5EF4-FFF2-40B4-BE49-F238E27FC236}">
                  <a16:creationId xmlns:a16="http://schemas.microsoft.com/office/drawing/2014/main" id="{CCD9E754-6217-A341-D163-DEB793B16CE0}"/>
                </a:ext>
              </a:extLst>
            </p:cNvPr>
            <p:cNvSpPr/>
            <p:nvPr/>
          </p:nvSpPr>
          <p:spPr>
            <a:xfrm>
              <a:off x="5158625" y="2465900"/>
              <a:ext cx="40250" cy="10600"/>
            </a:xfrm>
            <a:custGeom>
              <a:avLst/>
              <a:gdLst/>
              <a:ahLst/>
              <a:cxnLst/>
              <a:rect l="l" t="t" r="r" b="b"/>
              <a:pathLst>
                <a:path w="1610" h="424" extrusionOk="0">
                  <a:moveTo>
                    <a:pt x="1461" y="0"/>
                  </a:moveTo>
                  <a:lnTo>
                    <a:pt x="699" y="138"/>
                  </a:lnTo>
                  <a:cubicBezTo>
                    <a:pt x="738" y="134"/>
                    <a:pt x="773" y="133"/>
                    <a:pt x="806" y="133"/>
                  </a:cubicBezTo>
                  <a:cubicBezTo>
                    <a:pt x="1178" y="133"/>
                    <a:pt x="1118" y="340"/>
                    <a:pt x="826" y="349"/>
                  </a:cubicBezTo>
                  <a:cubicBezTo>
                    <a:pt x="508" y="370"/>
                    <a:pt x="0" y="424"/>
                    <a:pt x="0" y="424"/>
                  </a:cubicBezTo>
                  <a:lnTo>
                    <a:pt x="1493" y="424"/>
                  </a:lnTo>
                  <a:cubicBezTo>
                    <a:pt x="1493" y="424"/>
                    <a:pt x="1610" y="254"/>
                    <a:pt x="1461" y="0"/>
                  </a:cubicBezTo>
                  <a:close/>
                </a:path>
              </a:pathLst>
            </a:custGeom>
            <a:solidFill>
              <a:srgbClr val="8241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477;p36">
              <a:extLst>
                <a:ext uri="{FF2B5EF4-FFF2-40B4-BE49-F238E27FC236}">
                  <a16:creationId xmlns:a16="http://schemas.microsoft.com/office/drawing/2014/main" id="{17D9C4B6-5909-894F-695B-73CB959F1095}"/>
                </a:ext>
              </a:extLst>
            </p:cNvPr>
            <p:cNvSpPr/>
            <p:nvPr/>
          </p:nvSpPr>
          <p:spPr>
            <a:xfrm>
              <a:off x="5176100" y="2310975"/>
              <a:ext cx="52425" cy="142775"/>
            </a:xfrm>
            <a:custGeom>
              <a:avLst/>
              <a:gdLst/>
              <a:ahLst/>
              <a:cxnLst/>
              <a:rect l="l" t="t" r="r" b="b"/>
              <a:pathLst>
                <a:path w="2097" h="5711" extrusionOk="0">
                  <a:moveTo>
                    <a:pt x="1338" y="1"/>
                  </a:moveTo>
                  <a:cubicBezTo>
                    <a:pt x="950" y="1"/>
                    <a:pt x="611" y="297"/>
                    <a:pt x="582" y="702"/>
                  </a:cubicBezTo>
                  <a:cubicBezTo>
                    <a:pt x="487" y="2026"/>
                    <a:pt x="275" y="4525"/>
                    <a:pt x="0" y="5710"/>
                  </a:cubicBezTo>
                  <a:lnTo>
                    <a:pt x="762" y="5710"/>
                  </a:lnTo>
                  <a:cubicBezTo>
                    <a:pt x="762" y="5710"/>
                    <a:pt x="1101" y="4207"/>
                    <a:pt x="1609" y="2873"/>
                  </a:cubicBezTo>
                  <a:cubicBezTo>
                    <a:pt x="1969" y="1920"/>
                    <a:pt x="2096" y="1295"/>
                    <a:pt x="2096" y="756"/>
                  </a:cubicBezTo>
                  <a:cubicBezTo>
                    <a:pt x="2096" y="396"/>
                    <a:pt x="1842" y="78"/>
                    <a:pt x="1482" y="14"/>
                  </a:cubicBezTo>
                  <a:cubicBezTo>
                    <a:pt x="1434" y="5"/>
                    <a:pt x="1385" y="1"/>
                    <a:pt x="1338" y="1"/>
                  </a:cubicBezTo>
                  <a:close/>
                </a:path>
              </a:pathLst>
            </a:custGeom>
            <a:solidFill>
              <a:srgbClr val="839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478;p36">
              <a:extLst>
                <a:ext uri="{FF2B5EF4-FFF2-40B4-BE49-F238E27FC236}">
                  <a16:creationId xmlns:a16="http://schemas.microsoft.com/office/drawing/2014/main" id="{B31DC722-14E5-9EB1-4D03-6970132750EA}"/>
                </a:ext>
              </a:extLst>
            </p:cNvPr>
            <p:cNvSpPr/>
            <p:nvPr/>
          </p:nvSpPr>
          <p:spPr>
            <a:xfrm>
              <a:off x="5174500" y="1990550"/>
              <a:ext cx="56925" cy="129425"/>
            </a:xfrm>
            <a:custGeom>
              <a:avLst/>
              <a:gdLst/>
              <a:ahLst/>
              <a:cxnLst/>
              <a:rect l="l" t="t" r="r" b="b"/>
              <a:pathLst>
                <a:path w="2277" h="5177" extrusionOk="0">
                  <a:moveTo>
                    <a:pt x="2107" y="0"/>
                  </a:moveTo>
                  <a:cubicBezTo>
                    <a:pt x="2107" y="0"/>
                    <a:pt x="900" y="476"/>
                    <a:pt x="636" y="1038"/>
                  </a:cubicBezTo>
                  <a:cubicBezTo>
                    <a:pt x="509" y="1302"/>
                    <a:pt x="1" y="4002"/>
                    <a:pt x="128" y="4563"/>
                  </a:cubicBezTo>
                  <a:cubicBezTo>
                    <a:pt x="222" y="4943"/>
                    <a:pt x="429" y="5177"/>
                    <a:pt x="652" y="5177"/>
                  </a:cubicBezTo>
                  <a:cubicBezTo>
                    <a:pt x="752" y="5177"/>
                    <a:pt x="855" y="5130"/>
                    <a:pt x="953" y="5028"/>
                  </a:cubicBezTo>
                  <a:cubicBezTo>
                    <a:pt x="1281" y="4690"/>
                    <a:pt x="2276" y="911"/>
                    <a:pt x="2276" y="476"/>
                  </a:cubicBezTo>
                  <a:cubicBezTo>
                    <a:pt x="2276" y="42"/>
                    <a:pt x="2107" y="0"/>
                    <a:pt x="2107" y="0"/>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479;p36">
              <a:extLst>
                <a:ext uri="{FF2B5EF4-FFF2-40B4-BE49-F238E27FC236}">
                  <a16:creationId xmlns:a16="http://schemas.microsoft.com/office/drawing/2014/main" id="{7768F91D-C610-B3E4-6A2A-152E3178E9D6}"/>
                </a:ext>
              </a:extLst>
            </p:cNvPr>
            <p:cNvSpPr/>
            <p:nvPr/>
          </p:nvSpPr>
          <p:spPr>
            <a:xfrm>
              <a:off x="5199625" y="2063050"/>
              <a:ext cx="4800" cy="51100"/>
            </a:xfrm>
            <a:custGeom>
              <a:avLst/>
              <a:gdLst/>
              <a:ahLst/>
              <a:cxnLst/>
              <a:rect l="l" t="t" r="r" b="b"/>
              <a:pathLst>
                <a:path w="192" h="2044" extrusionOk="0">
                  <a:moveTo>
                    <a:pt x="128" y="1"/>
                  </a:moveTo>
                  <a:lnTo>
                    <a:pt x="1" y="2044"/>
                  </a:lnTo>
                  <a:lnTo>
                    <a:pt x="191" y="1620"/>
                  </a:lnTo>
                  <a:lnTo>
                    <a:pt x="128" y="1"/>
                  </a:ln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480;p36">
              <a:extLst>
                <a:ext uri="{FF2B5EF4-FFF2-40B4-BE49-F238E27FC236}">
                  <a16:creationId xmlns:a16="http://schemas.microsoft.com/office/drawing/2014/main" id="{74B2D397-293D-4A71-122C-9B4552679F83}"/>
                </a:ext>
              </a:extLst>
            </p:cNvPr>
            <p:cNvSpPr/>
            <p:nvPr/>
          </p:nvSpPr>
          <p:spPr>
            <a:xfrm>
              <a:off x="5103575" y="2095875"/>
              <a:ext cx="101375" cy="71750"/>
            </a:xfrm>
            <a:custGeom>
              <a:avLst/>
              <a:gdLst/>
              <a:ahLst/>
              <a:cxnLst/>
              <a:rect l="l" t="t" r="r" b="b"/>
              <a:pathLst>
                <a:path w="4055" h="2870" extrusionOk="0">
                  <a:moveTo>
                    <a:pt x="3325" y="1"/>
                  </a:moveTo>
                  <a:lnTo>
                    <a:pt x="3155" y="96"/>
                  </a:lnTo>
                  <a:cubicBezTo>
                    <a:pt x="2816" y="530"/>
                    <a:pt x="773" y="2012"/>
                    <a:pt x="455" y="2276"/>
                  </a:cubicBezTo>
                  <a:lnTo>
                    <a:pt x="0" y="2679"/>
                  </a:lnTo>
                  <a:lnTo>
                    <a:pt x="624" y="2869"/>
                  </a:lnTo>
                  <a:cubicBezTo>
                    <a:pt x="624" y="2869"/>
                    <a:pt x="3525" y="1377"/>
                    <a:pt x="3790" y="815"/>
                  </a:cubicBezTo>
                  <a:cubicBezTo>
                    <a:pt x="4055" y="244"/>
                    <a:pt x="3325" y="1"/>
                    <a:pt x="3325" y="1"/>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481;p36">
              <a:extLst>
                <a:ext uri="{FF2B5EF4-FFF2-40B4-BE49-F238E27FC236}">
                  <a16:creationId xmlns:a16="http://schemas.microsoft.com/office/drawing/2014/main" id="{451565E1-DFFD-E238-7C94-88DFED892FDA}"/>
                </a:ext>
              </a:extLst>
            </p:cNvPr>
            <p:cNvSpPr/>
            <p:nvPr/>
          </p:nvSpPr>
          <p:spPr>
            <a:xfrm>
              <a:off x="5204150" y="1990550"/>
              <a:ext cx="112250" cy="171000"/>
            </a:xfrm>
            <a:custGeom>
              <a:avLst/>
              <a:gdLst/>
              <a:ahLst/>
              <a:cxnLst/>
              <a:rect l="l" t="t" r="r" b="b"/>
              <a:pathLst>
                <a:path w="4490" h="6840" extrusionOk="0">
                  <a:moveTo>
                    <a:pt x="1842" y="0"/>
                  </a:moveTo>
                  <a:cubicBezTo>
                    <a:pt x="1842" y="0"/>
                    <a:pt x="657" y="212"/>
                    <a:pt x="328" y="572"/>
                  </a:cubicBezTo>
                  <a:cubicBezTo>
                    <a:pt x="0" y="932"/>
                    <a:pt x="10" y="2096"/>
                    <a:pt x="10" y="2096"/>
                  </a:cubicBezTo>
                  <a:lnTo>
                    <a:pt x="95" y="6839"/>
                  </a:lnTo>
                  <a:lnTo>
                    <a:pt x="4426" y="6839"/>
                  </a:lnTo>
                  <a:cubicBezTo>
                    <a:pt x="4489" y="5675"/>
                    <a:pt x="3949" y="1588"/>
                    <a:pt x="3208" y="572"/>
                  </a:cubicBezTo>
                  <a:lnTo>
                    <a:pt x="1842" y="0"/>
                  </a:ln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482;p36">
              <a:extLst>
                <a:ext uri="{FF2B5EF4-FFF2-40B4-BE49-F238E27FC236}">
                  <a16:creationId xmlns:a16="http://schemas.microsoft.com/office/drawing/2014/main" id="{A5728F46-DFC2-24E8-02A8-7CE763755D99}"/>
                </a:ext>
              </a:extLst>
            </p:cNvPr>
            <p:cNvSpPr/>
            <p:nvPr/>
          </p:nvSpPr>
          <p:spPr>
            <a:xfrm>
              <a:off x="5202800" y="1990550"/>
              <a:ext cx="36300" cy="12975"/>
            </a:xfrm>
            <a:custGeom>
              <a:avLst/>
              <a:gdLst/>
              <a:ahLst/>
              <a:cxnLst/>
              <a:rect l="l" t="t" r="r" b="b"/>
              <a:pathLst>
                <a:path w="1452" h="519" extrusionOk="0">
                  <a:moveTo>
                    <a:pt x="975" y="0"/>
                  </a:moveTo>
                  <a:cubicBezTo>
                    <a:pt x="975" y="0"/>
                    <a:pt x="1060" y="21"/>
                    <a:pt x="1113" y="201"/>
                  </a:cubicBezTo>
                  <a:cubicBezTo>
                    <a:pt x="1229" y="158"/>
                    <a:pt x="1346" y="127"/>
                    <a:pt x="1452" y="95"/>
                  </a:cubicBezTo>
                  <a:lnTo>
                    <a:pt x="975" y="0"/>
                  </a:lnTo>
                  <a:close/>
                  <a:moveTo>
                    <a:pt x="975" y="0"/>
                  </a:moveTo>
                  <a:cubicBezTo>
                    <a:pt x="975" y="0"/>
                    <a:pt x="160" y="264"/>
                    <a:pt x="1" y="518"/>
                  </a:cubicBezTo>
                  <a:cubicBezTo>
                    <a:pt x="435" y="212"/>
                    <a:pt x="975" y="0"/>
                    <a:pt x="975" y="0"/>
                  </a:cubicBezTo>
                  <a:close/>
                </a:path>
              </a:pathLst>
            </a:custGeom>
            <a:solidFill>
              <a:srgbClr val="D67A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483;p36">
              <a:extLst>
                <a:ext uri="{FF2B5EF4-FFF2-40B4-BE49-F238E27FC236}">
                  <a16:creationId xmlns:a16="http://schemas.microsoft.com/office/drawing/2014/main" id="{4445D889-2539-E1EE-A502-22855D7F4AAC}"/>
                </a:ext>
              </a:extLst>
            </p:cNvPr>
            <p:cNvSpPr/>
            <p:nvPr/>
          </p:nvSpPr>
          <p:spPr>
            <a:xfrm>
              <a:off x="5200700" y="1990550"/>
              <a:ext cx="29925" cy="23300"/>
            </a:xfrm>
            <a:custGeom>
              <a:avLst/>
              <a:gdLst/>
              <a:ahLst/>
              <a:cxnLst/>
              <a:rect l="l" t="t" r="r" b="b"/>
              <a:pathLst>
                <a:path w="1197" h="932" extrusionOk="0">
                  <a:moveTo>
                    <a:pt x="1059" y="0"/>
                  </a:moveTo>
                  <a:cubicBezTo>
                    <a:pt x="1059" y="0"/>
                    <a:pt x="519" y="212"/>
                    <a:pt x="85" y="518"/>
                  </a:cubicBezTo>
                  <a:cubicBezTo>
                    <a:pt x="0" y="645"/>
                    <a:pt x="106" y="805"/>
                    <a:pt x="286" y="932"/>
                  </a:cubicBezTo>
                  <a:cubicBezTo>
                    <a:pt x="329" y="783"/>
                    <a:pt x="392" y="656"/>
                    <a:pt x="466" y="572"/>
                  </a:cubicBezTo>
                  <a:cubicBezTo>
                    <a:pt x="604" y="424"/>
                    <a:pt x="901" y="296"/>
                    <a:pt x="1197" y="201"/>
                  </a:cubicBezTo>
                  <a:cubicBezTo>
                    <a:pt x="1144" y="21"/>
                    <a:pt x="1059" y="0"/>
                    <a:pt x="1059" y="0"/>
                  </a:cubicBezTo>
                  <a:close/>
                </a:path>
              </a:pathLst>
            </a:custGeom>
            <a:solidFill>
              <a:srgbClr val="CF4D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484;p36">
              <a:extLst>
                <a:ext uri="{FF2B5EF4-FFF2-40B4-BE49-F238E27FC236}">
                  <a16:creationId xmlns:a16="http://schemas.microsoft.com/office/drawing/2014/main" id="{E13EA91D-D11C-3542-4787-014D40CF8B71}"/>
                </a:ext>
              </a:extLst>
            </p:cNvPr>
            <p:cNvSpPr/>
            <p:nvPr/>
          </p:nvSpPr>
          <p:spPr>
            <a:xfrm>
              <a:off x="5207850" y="1992900"/>
              <a:ext cx="39975" cy="25975"/>
            </a:xfrm>
            <a:custGeom>
              <a:avLst/>
              <a:gdLst/>
              <a:ahLst/>
              <a:cxnLst/>
              <a:rect l="l" t="t" r="r" b="b"/>
              <a:pathLst>
                <a:path w="1599" h="1039" extrusionOk="0">
                  <a:moveTo>
                    <a:pt x="1250" y="1"/>
                  </a:moveTo>
                  <a:cubicBezTo>
                    <a:pt x="1144" y="33"/>
                    <a:pt x="1027" y="64"/>
                    <a:pt x="911" y="107"/>
                  </a:cubicBezTo>
                  <a:cubicBezTo>
                    <a:pt x="615" y="202"/>
                    <a:pt x="318" y="330"/>
                    <a:pt x="180" y="478"/>
                  </a:cubicBezTo>
                  <a:cubicBezTo>
                    <a:pt x="106" y="562"/>
                    <a:pt x="43" y="689"/>
                    <a:pt x="0" y="838"/>
                  </a:cubicBezTo>
                  <a:cubicBezTo>
                    <a:pt x="159" y="954"/>
                    <a:pt x="371" y="1038"/>
                    <a:pt x="572" y="1038"/>
                  </a:cubicBezTo>
                  <a:cubicBezTo>
                    <a:pt x="593" y="1038"/>
                    <a:pt x="625" y="1038"/>
                    <a:pt x="646" y="1028"/>
                  </a:cubicBezTo>
                  <a:cubicBezTo>
                    <a:pt x="1091" y="975"/>
                    <a:pt x="1599" y="393"/>
                    <a:pt x="1345" y="107"/>
                  </a:cubicBezTo>
                  <a:lnTo>
                    <a:pt x="1472" y="54"/>
                  </a:lnTo>
                  <a:lnTo>
                    <a:pt x="1250" y="1"/>
                  </a:lnTo>
                  <a:close/>
                </a:path>
              </a:pathLst>
            </a:custGeom>
            <a:solidFill>
              <a:srgbClr val="CF4D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485;p36">
              <a:extLst>
                <a:ext uri="{FF2B5EF4-FFF2-40B4-BE49-F238E27FC236}">
                  <a16:creationId xmlns:a16="http://schemas.microsoft.com/office/drawing/2014/main" id="{2627CB16-FE22-1F69-6C67-4BF1C4C2EF94}"/>
                </a:ext>
              </a:extLst>
            </p:cNvPr>
            <p:cNvSpPr/>
            <p:nvPr/>
          </p:nvSpPr>
          <p:spPr>
            <a:xfrm>
              <a:off x="5310550" y="2104875"/>
              <a:ext cx="2400" cy="18550"/>
            </a:xfrm>
            <a:custGeom>
              <a:avLst/>
              <a:gdLst/>
              <a:ahLst/>
              <a:cxnLst/>
              <a:rect l="l" t="t" r="r" b="b"/>
              <a:pathLst>
                <a:path w="96" h="742" extrusionOk="0">
                  <a:moveTo>
                    <a:pt x="0" y="1"/>
                  </a:moveTo>
                  <a:cubicBezTo>
                    <a:pt x="32" y="255"/>
                    <a:pt x="64" y="498"/>
                    <a:pt x="95" y="742"/>
                  </a:cubicBezTo>
                  <a:cubicBezTo>
                    <a:pt x="95" y="498"/>
                    <a:pt x="64" y="276"/>
                    <a:pt x="0" y="1"/>
                  </a:cubicBezTo>
                  <a:close/>
                </a:path>
              </a:pathLst>
            </a:custGeom>
            <a:solidFill>
              <a:srgbClr val="D67A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486;p36">
              <a:extLst>
                <a:ext uri="{FF2B5EF4-FFF2-40B4-BE49-F238E27FC236}">
                  <a16:creationId xmlns:a16="http://schemas.microsoft.com/office/drawing/2014/main" id="{761513AB-91A4-51F2-46EF-39B834CAD543}"/>
                </a:ext>
              </a:extLst>
            </p:cNvPr>
            <p:cNvSpPr/>
            <p:nvPr/>
          </p:nvSpPr>
          <p:spPr>
            <a:xfrm>
              <a:off x="5206525" y="2023875"/>
              <a:ext cx="108275" cy="137675"/>
            </a:xfrm>
            <a:custGeom>
              <a:avLst/>
              <a:gdLst/>
              <a:ahLst/>
              <a:cxnLst/>
              <a:rect l="l" t="t" r="r" b="b"/>
              <a:pathLst>
                <a:path w="4331" h="5507" extrusionOk="0">
                  <a:moveTo>
                    <a:pt x="3388" y="1"/>
                  </a:moveTo>
                  <a:lnTo>
                    <a:pt x="3335" y="2351"/>
                  </a:lnTo>
                  <a:lnTo>
                    <a:pt x="2891" y="2690"/>
                  </a:lnTo>
                  <a:cubicBezTo>
                    <a:pt x="2901" y="2743"/>
                    <a:pt x="2922" y="2806"/>
                    <a:pt x="2933" y="2859"/>
                  </a:cubicBezTo>
                  <a:lnTo>
                    <a:pt x="3367" y="2658"/>
                  </a:lnTo>
                  <a:cubicBezTo>
                    <a:pt x="3367" y="2658"/>
                    <a:pt x="3706" y="3335"/>
                    <a:pt x="3430" y="3780"/>
                  </a:cubicBezTo>
                  <a:cubicBezTo>
                    <a:pt x="3166" y="4204"/>
                    <a:pt x="170" y="5400"/>
                    <a:pt x="0" y="5474"/>
                  </a:cubicBezTo>
                  <a:lnTo>
                    <a:pt x="995" y="5485"/>
                  </a:lnTo>
                  <a:lnTo>
                    <a:pt x="995" y="5443"/>
                  </a:lnTo>
                  <a:lnTo>
                    <a:pt x="1514" y="5474"/>
                  </a:lnTo>
                  <a:lnTo>
                    <a:pt x="1514" y="5485"/>
                  </a:lnTo>
                  <a:lnTo>
                    <a:pt x="4331" y="5506"/>
                  </a:lnTo>
                  <a:cubicBezTo>
                    <a:pt x="4331" y="5506"/>
                    <a:pt x="4256" y="5019"/>
                    <a:pt x="4256" y="3982"/>
                  </a:cubicBezTo>
                  <a:cubicBezTo>
                    <a:pt x="4225" y="3738"/>
                    <a:pt x="4193" y="3495"/>
                    <a:pt x="4161" y="3241"/>
                  </a:cubicBezTo>
                  <a:cubicBezTo>
                    <a:pt x="4034" y="2637"/>
                    <a:pt x="3780" y="1780"/>
                    <a:pt x="3388" y="1"/>
                  </a:cubicBezTo>
                  <a:close/>
                </a:path>
              </a:pathLst>
            </a:custGeom>
            <a:solidFill>
              <a:srgbClr val="CF4D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487;p36">
              <a:extLst>
                <a:ext uri="{FF2B5EF4-FFF2-40B4-BE49-F238E27FC236}">
                  <a16:creationId xmlns:a16="http://schemas.microsoft.com/office/drawing/2014/main" id="{74EC4A7A-CE69-6E31-8E2E-DCBB7A87821B}"/>
                </a:ext>
              </a:extLst>
            </p:cNvPr>
            <p:cNvSpPr/>
            <p:nvPr/>
          </p:nvSpPr>
          <p:spPr>
            <a:xfrm>
              <a:off x="5263675" y="2023875"/>
              <a:ext cx="300" cy="5575"/>
            </a:xfrm>
            <a:custGeom>
              <a:avLst/>
              <a:gdLst/>
              <a:ahLst/>
              <a:cxnLst/>
              <a:rect l="l" t="t" r="r" b="b"/>
              <a:pathLst>
                <a:path w="12" h="223" extrusionOk="0">
                  <a:moveTo>
                    <a:pt x="1" y="1"/>
                  </a:moveTo>
                  <a:lnTo>
                    <a:pt x="1" y="192"/>
                  </a:lnTo>
                  <a:cubicBezTo>
                    <a:pt x="1" y="192"/>
                    <a:pt x="12" y="202"/>
                    <a:pt x="12" y="223"/>
                  </a:cubicBezTo>
                  <a:cubicBezTo>
                    <a:pt x="12" y="149"/>
                    <a:pt x="12" y="75"/>
                    <a:pt x="1" y="1"/>
                  </a:cubicBezTo>
                  <a:close/>
                </a:path>
              </a:pathLst>
            </a:custGeom>
            <a:solidFill>
              <a:srgbClr val="CF4D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488;p36">
              <a:extLst>
                <a:ext uri="{FF2B5EF4-FFF2-40B4-BE49-F238E27FC236}">
                  <a16:creationId xmlns:a16="http://schemas.microsoft.com/office/drawing/2014/main" id="{183C5352-4F16-AA13-D5E9-416275821FB1}"/>
                </a:ext>
              </a:extLst>
            </p:cNvPr>
            <p:cNvSpPr/>
            <p:nvPr/>
          </p:nvSpPr>
          <p:spPr>
            <a:xfrm>
              <a:off x="5206250" y="2029425"/>
              <a:ext cx="72550" cy="112250"/>
            </a:xfrm>
            <a:custGeom>
              <a:avLst/>
              <a:gdLst/>
              <a:ahLst/>
              <a:cxnLst/>
              <a:rect l="l" t="t" r="r" b="b"/>
              <a:pathLst>
                <a:path w="2902" h="4490" extrusionOk="0">
                  <a:moveTo>
                    <a:pt x="2309" y="1"/>
                  </a:moveTo>
                  <a:lnTo>
                    <a:pt x="2309" y="1"/>
                  </a:lnTo>
                  <a:cubicBezTo>
                    <a:pt x="2372" y="1991"/>
                    <a:pt x="2118" y="2203"/>
                    <a:pt x="1493" y="3092"/>
                  </a:cubicBezTo>
                  <a:cubicBezTo>
                    <a:pt x="922" y="3897"/>
                    <a:pt x="1" y="3971"/>
                    <a:pt x="1" y="3971"/>
                  </a:cubicBezTo>
                  <a:lnTo>
                    <a:pt x="1" y="4490"/>
                  </a:lnTo>
                  <a:cubicBezTo>
                    <a:pt x="382" y="4226"/>
                    <a:pt x="1123" y="3728"/>
                    <a:pt x="1790" y="3304"/>
                  </a:cubicBezTo>
                  <a:lnTo>
                    <a:pt x="2902" y="2468"/>
                  </a:lnTo>
                  <a:cubicBezTo>
                    <a:pt x="2743" y="1737"/>
                    <a:pt x="2372" y="245"/>
                    <a:pt x="2309" y="1"/>
                  </a:cubicBezTo>
                  <a:close/>
                </a:path>
              </a:pathLst>
            </a:custGeom>
            <a:solidFill>
              <a:srgbClr val="CF4D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489;p36">
              <a:extLst>
                <a:ext uri="{FF2B5EF4-FFF2-40B4-BE49-F238E27FC236}">
                  <a16:creationId xmlns:a16="http://schemas.microsoft.com/office/drawing/2014/main" id="{D1B2021E-2FB0-4494-2315-386D4D7A4244}"/>
                </a:ext>
              </a:extLst>
            </p:cNvPr>
            <p:cNvSpPr/>
            <p:nvPr/>
          </p:nvSpPr>
          <p:spPr>
            <a:xfrm>
              <a:off x="5250975" y="2091125"/>
              <a:ext cx="28900" cy="20925"/>
            </a:xfrm>
            <a:custGeom>
              <a:avLst/>
              <a:gdLst/>
              <a:ahLst/>
              <a:cxnLst/>
              <a:rect l="l" t="t" r="r" b="b"/>
              <a:pathLst>
                <a:path w="1156" h="837" extrusionOk="0">
                  <a:moveTo>
                    <a:pt x="1113" y="0"/>
                  </a:moveTo>
                  <a:lnTo>
                    <a:pt x="1" y="836"/>
                  </a:lnTo>
                  <a:cubicBezTo>
                    <a:pt x="414" y="572"/>
                    <a:pt x="805" y="339"/>
                    <a:pt x="1070" y="201"/>
                  </a:cubicBezTo>
                  <a:lnTo>
                    <a:pt x="1155" y="169"/>
                  </a:lnTo>
                  <a:cubicBezTo>
                    <a:pt x="1144" y="116"/>
                    <a:pt x="1123" y="53"/>
                    <a:pt x="1113" y="0"/>
                  </a:cubicBezTo>
                  <a:close/>
                </a:path>
              </a:pathLst>
            </a:custGeom>
            <a:solidFill>
              <a:srgbClr val="C948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490;p36">
              <a:extLst>
                <a:ext uri="{FF2B5EF4-FFF2-40B4-BE49-F238E27FC236}">
                  <a16:creationId xmlns:a16="http://schemas.microsoft.com/office/drawing/2014/main" id="{572BB23C-665C-9496-1D8E-F93D690158E3}"/>
                </a:ext>
              </a:extLst>
            </p:cNvPr>
            <p:cNvSpPr/>
            <p:nvPr/>
          </p:nvSpPr>
          <p:spPr>
            <a:xfrm>
              <a:off x="5228325" y="1985500"/>
              <a:ext cx="76675" cy="133075"/>
            </a:xfrm>
            <a:custGeom>
              <a:avLst/>
              <a:gdLst/>
              <a:ahLst/>
              <a:cxnLst/>
              <a:rect l="l" t="t" r="r" b="b"/>
              <a:pathLst>
                <a:path w="3067" h="5323" extrusionOk="0">
                  <a:moveTo>
                    <a:pt x="623" y="0"/>
                  </a:moveTo>
                  <a:cubicBezTo>
                    <a:pt x="507" y="0"/>
                    <a:pt x="387" y="7"/>
                    <a:pt x="261" y="22"/>
                  </a:cubicBezTo>
                  <a:cubicBezTo>
                    <a:pt x="261" y="22"/>
                    <a:pt x="229" y="8"/>
                    <a:pt x="188" y="8"/>
                  </a:cubicBezTo>
                  <a:cubicBezTo>
                    <a:pt x="110" y="8"/>
                    <a:pt x="0" y="57"/>
                    <a:pt x="7" y="339"/>
                  </a:cubicBezTo>
                  <a:cubicBezTo>
                    <a:pt x="7" y="339"/>
                    <a:pt x="138" y="315"/>
                    <a:pt x="316" y="315"/>
                  </a:cubicBezTo>
                  <a:cubicBezTo>
                    <a:pt x="649" y="315"/>
                    <a:pt x="1146" y="400"/>
                    <a:pt x="1257" y="890"/>
                  </a:cubicBezTo>
                  <a:cubicBezTo>
                    <a:pt x="1415" y="1631"/>
                    <a:pt x="1478" y="3939"/>
                    <a:pt x="1457" y="4691"/>
                  </a:cubicBezTo>
                  <a:cubicBezTo>
                    <a:pt x="1451" y="5163"/>
                    <a:pt x="1814" y="5322"/>
                    <a:pt x="2172" y="5322"/>
                  </a:cubicBezTo>
                  <a:cubicBezTo>
                    <a:pt x="2392" y="5322"/>
                    <a:pt x="2610" y="5262"/>
                    <a:pt x="2739" y="5178"/>
                  </a:cubicBezTo>
                  <a:cubicBezTo>
                    <a:pt x="3066" y="4955"/>
                    <a:pt x="2463" y="901"/>
                    <a:pt x="2336" y="678"/>
                  </a:cubicBezTo>
                  <a:cubicBezTo>
                    <a:pt x="2223" y="470"/>
                    <a:pt x="1594" y="0"/>
                    <a:pt x="623" y="0"/>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491;p36">
              <a:extLst>
                <a:ext uri="{FF2B5EF4-FFF2-40B4-BE49-F238E27FC236}">
                  <a16:creationId xmlns:a16="http://schemas.microsoft.com/office/drawing/2014/main" id="{BDB822C9-53DD-5D9E-FECC-B2574C24AAE3}"/>
                </a:ext>
              </a:extLst>
            </p:cNvPr>
            <p:cNvSpPr/>
            <p:nvPr/>
          </p:nvSpPr>
          <p:spPr>
            <a:xfrm>
              <a:off x="5138225" y="1885675"/>
              <a:ext cx="109875" cy="76550"/>
            </a:xfrm>
            <a:custGeom>
              <a:avLst/>
              <a:gdLst/>
              <a:ahLst/>
              <a:cxnLst/>
              <a:rect l="l" t="t" r="r" b="b"/>
              <a:pathLst>
                <a:path w="4395" h="3062" extrusionOk="0">
                  <a:moveTo>
                    <a:pt x="1277" y="1"/>
                  </a:moveTo>
                  <a:cubicBezTo>
                    <a:pt x="1109" y="1"/>
                    <a:pt x="963" y="13"/>
                    <a:pt x="859" y="45"/>
                  </a:cubicBezTo>
                  <a:cubicBezTo>
                    <a:pt x="520" y="151"/>
                    <a:pt x="255" y="659"/>
                    <a:pt x="96" y="1008"/>
                  </a:cubicBezTo>
                  <a:cubicBezTo>
                    <a:pt x="1" y="1231"/>
                    <a:pt x="22" y="1474"/>
                    <a:pt x="139" y="1675"/>
                  </a:cubicBezTo>
                  <a:lnTo>
                    <a:pt x="689" y="2575"/>
                  </a:lnTo>
                  <a:lnTo>
                    <a:pt x="3082" y="3062"/>
                  </a:lnTo>
                  <a:lnTo>
                    <a:pt x="3971" y="2575"/>
                  </a:lnTo>
                  <a:cubicBezTo>
                    <a:pt x="3971" y="2575"/>
                    <a:pt x="4395" y="1241"/>
                    <a:pt x="4108" y="987"/>
                  </a:cubicBezTo>
                  <a:cubicBezTo>
                    <a:pt x="3900" y="787"/>
                    <a:pt x="3461" y="762"/>
                    <a:pt x="3260" y="762"/>
                  </a:cubicBezTo>
                  <a:cubicBezTo>
                    <a:pt x="3196" y="762"/>
                    <a:pt x="3156" y="765"/>
                    <a:pt x="3156" y="765"/>
                  </a:cubicBezTo>
                  <a:lnTo>
                    <a:pt x="3145" y="722"/>
                  </a:lnTo>
                  <a:cubicBezTo>
                    <a:pt x="3092" y="415"/>
                    <a:pt x="2859" y="182"/>
                    <a:pt x="2553" y="130"/>
                  </a:cubicBezTo>
                  <a:cubicBezTo>
                    <a:pt x="2182" y="70"/>
                    <a:pt x="1670" y="1"/>
                    <a:pt x="1277" y="1"/>
                  </a:cubicBezTo>
                  <a:close/>
                </a:path>
              </a:pathLst>
            </a:custGeom>
            <a:solidFill>
              <a:srgbClr val="7D3C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492;p36">
              <a:extLst>
                <a:ext uri="{FF2B5EF4-FFF2-40B4-BE49-F238E27FC236}">
                  <a16:creationId xmlns:a16="http://schemas.microsoft.com/office/drawing/2014/main" id="{25187AB5-FCBA-0174-FD59-69DED490D67B}"/>
                </a:ext>
              </a:extLst>
            </p:cNvPr>
            <p:cNvSpPr/>
            <p:nvPr/>
          </p:nvSpPr>
          <p:spPr>
            <a:xfrm>
              <a:off x="5212350" y="1971725"/>
              <a:ext cx="31250" cy="36725"/>
            </a:xfrm>
            <a:custGeom>
              <a:avLst/>
              <a:gdLst/>
              <a:ahLst/>
              <a:cxnLst/>
              <a:rect l="l" t="t" r="r" b="b"/>
              <a:pathLst>
                <a:path w="1250" h="1469" extrusionOk="0">
                  <a:moveTo>
                    <a:pt x="646" y="1"/>
                  </a:moveTo>
                  <a:lnTo>
                    <a:pt x="0" y="530"/>
                  </a:lnTo>
                  <a:cubicBezTo>
                    <a:pt x="0" y="530"/>
                    <a:pt x="254" y="784"/>
                    <a:pt x="508" y="1293"/>
                  </a:cubicBezTo>
                  <a:cubicBezTo>
                    <a:pt x="558" y="1400"/>
                    <a:pt x="666" y="1469"/>
                    <a:pt x="781" y="1469"/>
                  </a:cubicBezTo>
                  <a:cubicBezTo>
                    <a:pt x="813" y="1469"/>
                    <a:pt x="847" y="1463"/>
                    <a:pt x="879" y="1452"/>
                  </a:cubicBezTo>
                  <a:cubicBezTo>
                    <a:pt x="932" y="1431"/>
                    <a:pt x="995" y="1409"/>
                    <a:pt x="1059" y="1377"/>
                  </a:cubicBezTo>
                  <a:cubicBezTo>
                    <a:pt x="1197" y="1293"/>
                    <a:pt x="1249" y="1102"/>
                    <a:pt x="1165" y="954"/>
                  </a:cubicBezTo>
                  <a:lnTo>
                    <a:pt x="646" y="1"/>
                  </a:lnTo>
                  <a:close/>
                </a:path>
              </a:pathLst>
            </a:custGeom>
            <a:solidFill>
              <a:srgbClr val="DB8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493;p36">
              <a:extLst>
                <a:ext uri="{FF2B5EF4-FFF2-40B4-BE49-F238E27FC236}">
                  <a16:creationId xmlns:a16="http://schemas.microsoft.com/office/drawing/2014/main" id="{867E11D8-A00A-80A3-1B6F-7CCA94E8BE03}"/>
                </a:ext>
              </a:extLst>
            </p:cNvPr>
            <p:cNvSpPr/>
            <p:nvPr/>
          </p:nvSpPr>
          <p:spPr>
            <a:xfrm>
              <a:off x="5212350" y="1971725"/>
              <a:ext cx="20400" cy="26250"/>
            </a:xfrm>
            <a:custGeom>
              <a:avLst/>
              <a:gdLst/>
              <a:ahLst/>
              <a:cxnLst/>
              <a:rect l="l" t="t" r="r" b="b"/>
              <a:pathLst>
                <a:path w="816" h="1050" extrusionOk="0">
                  <a:moveTo>
                    <a:pt x="710" y="1"/>
                  </a:moveTo>
                  <a:lnTo>
                    <a:pt x="0" y="530"/>
                  </a:lnTo>
                  <a:lnTo>
                    <a:pt x="371" y="1049"/>
                  </a:lnTo>
                  <a:cubicBezTo>
                    <a:pt x="371" y="1049"/>
                    <a:pt x="816" y="605"/>
                    <a:pt x="699" y="107"/>
                  </a:cubicBezTo>
                  <a:lnTo>
                    <a:pt x="710" y="1"/>
                  </a:lnTo>
                  <a:close/>
                </a:path>
              </a:pathLst>
            </a:custGeom>
            <a:solidFill>
              <a:srgbClr val="CE5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494;p36">
              <a:extLst>
                <a:ext uri="{FF2B5EF4-FFF2-40B4-BE49-F238E27FC236}">
                  <a16:creationId xmlns:a16="http://schemas.microsoft.com/office/drawing/2014/main" id="{B936ED52-2083-3955-87C6-5352E13E4ED0}"/>
                </a:ext>
              </a:extLst>
            </p:cNvPr>
            <p:cNvSpPr/>
            <p:nvPr/>
          </p:nvSpPr>
          <p:spPr>
            <a:xfrm>
              <a:off x="5152000" y="1926075"/>
              <a:ext cx="87475" cy="69050"/>
            </a:xfrm>
            <a:custGeom>
              <a:avLst/>
              <a:gdLst/>
              <a:ahLst/>
              <a:cxnLst/>
              <a:rect l="l" t="t" r="r" b="b"/>
              <a:pathLst>
                <a:path w="3499" h="2762" extrusionOk="0">
                  <a:moveTo>
                    <a:pt x="1760" y="0"/>
                  </a:moveTo>
                  <a:cubicBezTo>
                    <a:pt x="1361" y="0"/>
                    <a:pt x="867" y="37"/>
                    <a:pt x="593" y="197"/>
                  </a:cubicBezTo>
                  <a:cubicBezTo>
                    <a:pt x="96" y="493"/>
                    <a:pt x="0" y="684"/>
                    <a:pt x="318" y="1203"/>
                  </a:cubicBezTo>
                  <a:cubicBezTo>
                    <a:pt x="318" y="1203"/>
                    <a:pt x="604" y="1647"/>
                    <a:pt x="816" y="2081"/>
                  </a:cubicBezTo>
                  <a:cubicBezTo>
                    <a:pt x="985" y="2410"/>
                    <a:pt x="1292" y="2653"/>
                    <a:pt x="1663" y="2737"/>
                  </a:cubicBezTo>
                  <a:cubicBezTo>
                    <a:pt x="1745" y="2754"/>
                    <a:pt x="1828" y="2762"/>
                    <a:pt x="1911" y="2762"/>
                  </a:cubicBezTo>
                  <a:cubicBezTo>
                    <a:pt x="2253" y="2762"/>
                    <a:pt x="2586" y="2623"/>
                    <a:pt x="2816" y="2367"/>
                  </a:cubicBezTo>
                  <a:lnTo>
                    <a:pt x="3103" y="2050"/>
                  </a:lnTo>
                  <a:lnTo>
                    <a:pt x="3187" y="1298"/>
                  </a:lnTo>
                  <a:cubicBezTo>
                    <a:pt x="3187" y="1298"/>
                    <a:pt x="3399" y="1192"/>
                    <a:pt x="3463" y="800"/>
                  </a:cubicBezTo>
                  <a:cubicBezTo>
                    <a:pt x="3498" y="573"/>
                    <a:pt x="3382" y="339"/>
                    <a:pt x="3247" y="339"/>
                  </a:cubicBezTo>
                  <a:cubicBezTo>
                    <a:pt x="3144" y="339"/>
                    <a:pt x="3029" y="477"/>
                    <a:pt x="2965" y="864"/>
                  </a:cubicBezTo>
                  <a:lnTo>
                    <a:pt x="2954" y="1118"/>
                  </a:lnTo>
                  <a:lnTo>
                    <a:pt x="2372" y="27"/>
                  </a:lnTo>
                  <a:cubicBezTo>
                    <a:pt x="2372" y="27"/>
                    <a:pt x="2101" y="0"/>
                    <a:pt x="1760" y="0"/>
                  </a:cubicBezTo>
                  <a:close/>
                </a:path>
              </a:pathLst>
            </a:custGeom>
            <a:solidFill>
              <a:srgbClr val="EB9A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495;p36">
              <a:extLst>
                <a:ext uri="{FF2B5EF4-FFF2-40B4-BE49-F238E27FC236}">
                  <a16:creationId xmlns:a16="http://schemas.microsoft.com/office/drawing/2014/main" id="{0D4A360A-E7E6-0A0A-F400-0DAE9ECDA829}"/>
                </a:ext>
              </a:extLst>
            </p:cNvPr>
            <p:cNvSpPr/>
            <p:nvPr/>
          </p:nvSpPr>
          <p:spPr>
            <a:xfrm>
              <a:off x="5176625" y="1957675"/>
              <a:ext cx="5300" cy="7325"/>
            </a:xfrm>
            <a:custGeom>
              <a:avLst/>
              <a:gdLst/>
              <a:ahLst/>
              <a:cxnLst/>
              <a:rect l="l" t="t" r="r" b="b"/>
              <a:pathLst>
                <a:path w="212" h="293" extrusionOk="0">
                  <a:moveTo>
                    <a:pt x="41" y="1"/>
                  </a:moveTo>
                  <a:cubicBezTo>
                    <a:pt x="37" y="1"/>
                    <a:pt x="34" y="1"/>
                    <a:pt x="32" y="2"/>
                  </a:cubicBezTo>
                  <a:cubicBezTo>
                    <a:pt x="0" y="23"/>
                    <a:pt x="0" y="97"/>
                    <a:pt x="43" y="182"/>
                  </a:cubicBezTo>
                  <a:cubicBezTo>
                    <a:pt x="78" y="245"/>
                    <a:pt x="122" y="292"/>
                    <a:pt x="154" y="292"/>
                  </a:cubicBezTo>
                  <a:cubicBezTo>
                    <a:pt x="159" y="292"/>
                    <a:pt x="165" y="291"/>
                    <a:pt x="170" y="288"/>
                  </a:cubicBezTo>
                  <a:cubicBezTo>
                    <a:pt x="212" y="278"/>
                    <a:pt x="201" y="193"/>
                    <a:pt x="170" y="118"/>
                  </a:cubicBezTo>
                  <a:cubicBezTo>
                    <a:pt x="131" y="51"/>
                    <a:pt x="75" y="1"/>
                    <a:pt x="41" y="1"/>
                  </a:cubicBezTo>
                  <a:close/>
                </a:path>
              </a:pathLst>
            </a:custGeom>
            <a:solidFill>
              <a:srgbClr val="3235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496;p36">
              <a:extLst>
                <a:ext uri="{FF2B5EF4-FFF2-40B4-BE49-F238E27FC236}">
                  <a16:creationId xmlns:a16="http://schemas.microsoft.com/office/drawing/2014/main" id="{65B5EA27-E13F-80DE-B855-2141562B9C7A}"/>
                </a:ext>
              </a:extLst>
            </p:cNvPr>
            <p:cNvSpPr/>
            <p:nvPr/>
          </p:nvSpPr>
          <p:spPr>
            <a:xfrm>
              <a:off x="5200175" y="1947025"/>
              <a:ext cx="5300" cy="7300"/>
            </a:xfrm>
            <a:custGeom>
              <a:avLst/>
              <a:gdLst/>
              <a:ahLst/>
              <a:cxnLst/>
              <a:rect l="l" t="t" r="r" b="b"/>
              <a:pathLst>
                <a:path w="212" h="292" extrusionOk="0">
                  <a:moveTo>
                    <a:pt x="52" y="0"/>
                  </a:moveTo>
                  <a:cubicBezTo>
                    <a:pt x="45" y="0"/>
                    <a:pt x="39" y="2"/>
                    <a:pt x="32" y="5"/>
                  </a:cubicBezTo>
                  <a:cubicBezTo>
                    <a:pt x="0" y="15"/>
                    <a:pt x="11" y="100"/>
                    <a:pt x="42" y="174"/>
                  </a:cubicBezTo>
                  <a:cubicBezTo>
                    <a:pt x="80" y="250"/>
                    <a:pt x="127" y="292"/>
                    <a:pt x="167" y="292"/>
                  </a:cubicBezTo>
                  <a:cubicBezTo>
                    <a:pt x="171" y="292"/>
                    <a:pt x="176" y="291"/>
                    <a:pt x="180" y="290"/>
                  </a:cubicBezTo>
                  <a:cubicBezTo>
                    <a:pt x="212" y="269"/>
                    <a:pt x="212" y="195"/>
                    <a:pt x="169" y="111"/>
                  </a:cubicBezTo>
                  <a:cubicBezTo>
                    <a:pt x="134" y="47"/>
                    <a:pt x="90" y="0"/>
                    <a:pt x="52" y="0"/>
                  </a:cubicBezTo>
                  <a:close/>
                </a:path>
              </a:pathLst>
            </a:custGeom>
            <a:solidFill>
              <a:srgbClr val="3235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497;p36">
              <a:extLst>
                <a:ext uri="{FF2B5EF4-FFF2-40B4-BE49-F238E27FC236}">
                  <a16:creationId xmlns:a16="http://schemas.microsoft.com/office/drawing/2014/main" id="{87BDA323-9C3C-17F3-C599-FE1F8050C3B7}"/>
                </a:ext>
              </a:extLst>
            </p:cNvPr>
            <p:cNvSpPr/>
            <p:nvPr/>
          </p:nvSpPr>
          <p:spPr>
            <a:xfrm>
              <a:off x="5192750" y="1962200"/>
              <a:ext cx="27300" cy="19250"/>
            </a:xfrm>
            <a:custGeom>
              <a:avLst/>
              <a:gdLst/>
              <a:ahLst/>
              <a:cxnLst/>
              <a:rect l="l" t="t" r="r" b="b"/>
              <a:pathLst>
                <a:path w="1092" h="770" extrusionOk="0">
                  <a:moveTo>
                    <a:pt x="869" y="1"/>
                  </a:moveTo>
                  <a:lnTo>
                    <a:pt x="1" y="594"/>
                  </a:lnTo>
                  <a:cubicBezTo>
                    <a:pt x="1" y="594"/>
                    <a:pt x="143" y="769"/>
                    <a:pt x="373" y="769"/>
                  </a:cubicBezTo>
                  <a:cubicBezTo>
                    <a:pt x="462" y="769"/>
                    <a:pt x="565" y="742"/>
                    <a:pt x="678" y="668"/>
                  </a:cubicBezTo>
                  <a:cubicBezTo>
                    <a:pt x="1091" y="393"/>
                    <a:pt x="869" y="1"/>
                    <a:pt x="869" y="1"/>
                  </a:cubicBez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498;p36">
              <a:extLst>
                <a:ext uri="{FF2B5EF4-FFF2-40B4-BE49-F238E27FC236}">
                  <a16:creationId xmlns:a16="http://schemas.microsoft.com/office/drawing/2014/main" id="{502D40DD-C80E-BD54-802C-4EB6BEFF4FC1}"/>
                </a:ext>
              </a:extLst>
            </p:cNvPr>
            <p:cNvSpPr/>
            <p:nvPr/>
          </p:nvSpPr>
          <p:spPr>
            <a:xfrm>
              <a:off x="5191450" y="1961425"/>
              <a:ext cx="3725" cy="8750"/>
            </a:xfrm>
            <a:custGeom>
              <a:avLst/>
              <a:gdLst/>
              <a:ahLst/>
              <a:cxnLst/>
              <a:rect l="l" t="t" r="r" b="b"/>
              <a:pathLst>
                <a:path w="149" h="350" extrusionOk="0">
                  <a:moveTo>
                    <a:pt x="0" y="0"/>
                  </a:moveTo>
                  <a:lnTo>
                    <a:pt x="0" y="22"/>
                  </a:lnTo>
                  <a:cubicBezTo>
                    <a:pt x="10" y="74"/>
                    <a:pt x="0" y="349"/>
                    <a:pt x="0" y="349"/>
                  </a:cubicBezTo>
                  <a:cubicBezTo>
                    <a:pt x="106" y="318"/>
                    <a:pt x="148" y="191"/>
                    <a:pt x="85" y="106"/>
                  </a:cubicBezTo>
                  <a:lnTo>
                    <a:pt x="0" y="0"/>
                  </a:lnTo>
                  <a:close/>
                </a:path>
              </a:pathLst>
            </a:custGeom>
            <a:solidFill>
              <a:srgbClr val="CE5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499;p36">
              <a:extLst>
                <a:ext uri="{FF2B5EF4-FFF2-40B4-BE49-F238E27FC236}">
                  <a16:creationId xmlns:a16="http://schemas.microsoft.com/office/drawing/2014/main" id="{46AB053F-0A22-67A8-8BAC-FE68C7BD781F}"/>
                </a:ext>
              </a:extLst>
            </p:cNvPr>
            <p:cNvSpPr/>
            <p:nvPr/>
          </p:nvSpPr>
          <p:spPr>
            <a:xfrm>
              <a:off x="5228825" y="1939975"/>
              <a:ext cx="6825" cy="14325"/>
            </a:xfrm>
            <a:custGeom>
              <a:avLst/>
              <a:gdLst/>
              <a:ahLst/>
              <a:cxnLst/>
              <a:rect l="l" t="t" r="r" b="b"/>
              <a:pathLst>
                <a:path w="273" h="573" extrusionOk="0">
                  <a:moveTo>
                    <a:pt x="180" y="0"/>
                  </a:moveTo>
                  <a:cubicBezTo>
                    <a:pt x="104" y="0"/>
                    <a:pt x="1" y="91"/>
                    <a:pt x="30" y="329"/>
                  </a:cubicBezTo>
                  <a:lnTo>
                    <a:pt x="103" y="572"/>
                  </a:lnTo>
                  <a:cubicBezTo>
                    <a:pt x="220" y="456"/>
                    <a:pt x="273" y="160"/>
                    <a:pt x="252" y="54"/>
                  </a:cubicBezTo>
                  <a:cubicBezTo>
                    <a:pt x="245" y="20"/>
                    <a:pt x="215" y="0"/>
                    <a:pt x="180" y="0"/>
                  </a:cubicBezTo>
                  <a:close/>
                </a:path>
              </a:pathLst>
            </a:custGeom>
            <a:solidFill>
              <a:srgbClr val="CE5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500;p36">
              <a:extLst>
                <a:ext uri="{FF2B5EF4-FFF2-40B4-BE49-F238E27FC236}">
                  <a16:creationId xmlns:a16="http://schemas.microsoft.com/office/drawing/2014/main" id="{BF2980F8-F7F2-535C-21DD-6288F1EB19EC}"/>
                </a:ext>
              </a:extLst>
            </p:cNvPr>
            <p:cNvSpPr/>
            <p:nvPr/>
          </p:nvSpPr>
          <p:spPr>
            <a:xfrm>
              <a:off x="5164450" y="2145650"/>
              <a:ext cx="44200" cy="34100"/>
            </a:xfrm>
            <a:custGeom>
              <a:avLst/>
              <a:gdLst/>
              <a:ahLst/>
              <a:cxnLst/>
              <a:rect l="l" t="t" r="r" b="b"/>
              <a:pathLst>
                <a:path w="1768" h="1364" extrusionOk="0">
                  <a:moveTo>
                    <a:pt x="1323" y="0"/>
                  </a:moveTo>
                  <a:cubicBezTo>
                    <a:pt x="1261" y="34"/>
                    <a:pt x="1205" y="44"/>
                    <a:pt x="1153" y="44"/>
                  </a:cubicBezTo>
                  <a:cubicBezTo>
                    <a:pt x="1108" y="44"/>
                    <a:pt x="1066" y="36"/>
                    <a:pt x="1027" y="31"/>
                  </a:cubicBezTo>
                  <a:cubicBezTo>
                    <a:pt x="985" y="21"/>
                    <a:pt x="943" y="13"/>
                    <a:pt x="898" y="13"/>
                  </a:cubicBezTo>
                  <a:cubicBezTo>
                    <a:pt x="853" y="13"/>
                    <a:pt x="805" y="21"/>
                    <a:pt x="751" y="42"/>
                  </a:cubicBezTo>
                  <a:cubicBezTo>
                    <a:pt x="540" y="137"/>
                    <a:pt x="318" y="497"/>
                    <a:pt x="180" y="529"/>
                  </a:cubicBezTo>
                  <a:cubicBezTo>
                    <a:pt x="98" y="550"/>
                    <a:pt x="157" y="659"/>
                    <a:pt x="322" y="659"/>
                  </a:cubicBezTo>
                  <a:cubicBezTo>
                    <a:pt x="411" y="659"/>
                    <a:pt x="532" y="626"/>
                    <a:pt x="678" y="529"/>
                  </a:cubicBezTo>
                  <a:lnTo>
                    <a:pt x="678" y="529"/>
                  </a:lnTo>
                  <a:cubicBezTo>
                    <a:pt x="678" y="530"/>
                    <a:pt x="159" y="1016"/>
                    <a:pt x="64" y="1165"/>
                  </a:cubicBezTo>
                  <a:cubicBezTo>
                    <a:pt x="0" y="1269"/>
                    <a:pt x="104" y="1328"/>
                    <a:pt x="228" y="1328"/>
                  </a:cubicBezTo>
                  <a:cubicBezTo>
                    <a:pt x="291" y="1328"/>
                    <a:pt x="359" y="1313"/>
                    <a:pt x="413" y="1281"/>
                  </a:cubicBezTo>
                  <a:cubicBezTo>
                    <a:pt x="441" y="1267"/>
                    <a:pt x="469" y="1261"/>
                    <a:pt x="497" y="1261"/>
                  </a:cubicBezTo>
                  <a:cubicBezTo>
                    <a:pt x="555" y="1261"/>
                    <a:pt x="614" y="1285"/>
                    <a:pt x="678" y="1313"/>
                  </a:cubicBezTo>
                  <a:cubicBezTo>
                    <a:pt x="748" y="1338"/>
                    <a:pt x="825" y="1364"/>
                    <a:pt x="913" y="1364"/>
                  </a:cubicBezTo>
                  <a:cubicBezTo>
                    <a:pt x="971" y="1364"/>
                    <a:pt x="1034" y="1353"/>
                    <a:pt x="1101" y="1323"/>
                  </a:cubicBezTo>
                  <a:cubicBezTo>
                    <a:pt x="1429" y="1186"/>
                    <a:pt x="1768" y="412"/>
                    <a:pt x="1768" y="412"/>
                  </a:cubicBezTo>
                  <a:lnTo>
                    <a:pt x="1768" y="0"/>
                  </a:lnTo>
                  <a:close/>
                </a:path>
              </a:pathLst>
            </a:custGeom>
            <a:solidFill>
              <a:srgbClr val="EB9A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501;p36">
              <a:extLst>
                <a:ext uri="{FF2B5EF4-FFF2-40B4-BE49-F238E27FC236}">
                  <a16:creationId xmlns:a16="http://schemas.microsoft.com/office/drawing/2014/main" id="{A54F67BB-54EA-B554-8AD9-BF1685BBBD0A}"/>
                </a:ext>
              </a:extLst>
            </p:cNvPr>
            <p:cNvSpPr/>
            <p:nvPr/>
          </p:nvSpPr>
          <p:spPr>
            <a:xfrm>
              <a:off x="5199100" y="2090300"/>
              <a:ext cx="100075" cy="70450"/>
            </a:xfrm>
            <a:custGeom>
              <a:avLst/>
              <a:gdLst/>
              <a:ahLst/>
              <a:cxnLst/>
              <a:rect l="l" t="t" r="r" b="b"/>
              <a:pathLst>
                <a:path w="4003" h="2818" extrusionOk="0">
                  <a:moveTo>
                    <a:pt x="3664" y="1"/>
                  </a:moveTo>
                  <a:lnTo>
                    <a:pt x="3145" y="234"/>
                  </a:lnTo>
                  <a:cubicBezTo>
                    <a:pt x="2256" y="678"/>
                    <a:pt x="1" y="2256"/>
                    <a:pt x="1" y="2256"/>
                  </a:cubicBezTo>
                  <a:lnTo>
                    <a:pt x="287" y="2817"/>
                  </a:lnTo>
                  <a:cubicBezTo>
                    <a:pt x="287" y="2817"/>
                    <a:pt x="3452" y="1558"/>
                    <a:pt x="3727" y="1123"/>
                  </a:cubicBezTo>
                  <a:cubicBezTo>
                    <a:pt x="4003" y="678"/>
                    <a:pt x="3664" y="1"/>
                    <a:pt x="3664" y="1"/>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502;p36">
              <a:extLst>
                <a:ext uri="{FF2B5EF4-FFF2-40B4-BE49-F238E27FC236}">
                  <a16:creationId xmlns:a16="http://schemas.microsoft.com/office/drawing/2014/main" id="{E56672AB-FCA6-CC49-B468-7EA418E072E1}"/>
                </a:ext>
              </a:extLst>
            </p:cNvPr>
            <p:cNvSpPr/>
            <p:nvPr/>
          </p:nvSpPr>
          <p:spPr>
            <a:xfrm>
              <a:off x="5210225" y="2049175"/>
              <a:ext cx="19600" cy="28450"/>
            </a:xfrm>
            <a:custGeom>
              <a:avLst/>
              <a:gdLst/>
              <a:ahLst/>
              <a:cxnLst/>
              <a:rect l="l" t="t" r="r" b="b"/>
              <a:pathLst>
                <a:path w="784" h="1138" extrusionOk="0">
                  <a:moveTo>
                    <a:pt x="710" y="69"/>
                  </a:moveTo>
                  <a:lnTo>
                    <a:pt x="710" y="1011"/>
                  </a:lnTo>
                  <a:lnTo>
                    <a:pt x="212" y="1064"/>
                  </a:lnTo>
                  <a:lnTo>
                    <a:pt x="64" y="143"/>
                  </a:lnTo>
                  <a:lnTo>
                    <a:pt x="710" y="69"/>
                  </a:lnTo>
                  <a:close/>
                  <a:moveTo>
                    <a:pt x="732" y="1"/>
                  </a:moveTo>
                  <a:cubicBezTo>
                    <a:pt x="728" y="1"/>
                    <a:pt x="724" y="2"/>
                    <a:pt x="720" y="5"/>
                  </a:cubicBezTo>
                  <a:lnTo>
                    <a:pt x="43" y="79"/>
                  </a:lnTo>
                  <a:cubicBezTo>
                    <a:pt x="33" y="79"/>
                    <a:pt x="22" y="90"/>
                    <a:pt x="11" y="100"/>
                  </a:cubicBezTo>
                  <a:cubicBezTo>
                    <a:pt x="0" y="111"/>
                    <a:pt x="0" y="121"/>
                    <a:pt x="0" y="143"/>
                  </a:cubicBezTo>
                  <a:lnTo>
                    <a:pt x="149" y="1085"/>
                  </a:lnTo>
                  <a:cubicBezTo>
                    <a:pt x="149" y="1117"/>
                    <a:pt x="181" y="1138"/>
                    <a:pt x="202" y="1138"/>
                  </a:cubicBezTo>
                  <a:lnTo>
                    <a:pt x="212" y="1138"/>
                  </a:lnTo>
                  <a:lnTo>
                    <a:pt x="731" y="1074"/>
                  </a:lnTo>
                  <a:cubicBezTo>
                    <a:pt x="763" y="1074"/>
                    <a:pt x="784" y="1053"/>
                    <a:pt x="784" y="1022"/>
                  </a:cubicBezTo>
                  <a:lnTo>
                    <a:pt x="784" y="58"/>
                  </a:lnTo>
                  <a:cubicBezTo>
                    <a:pt x="784" y="37"/>
                    <a:pt x="774" y="27"/>
                    <a:pt x="763" y="16"/>
                  </a:cubicBezTo>
                  <a:cubicBezTo>
                    <a:pt x="755" y="8"/>
                    <a:pt x="743" y="1"/>
                    <a:pt x="732" y="1"/>
                  </a:cubicBezTo>
                  <a:close/>
                </a:path>
              </a:pathLst>
            </a:custGeom>
            <a:solidFill>
              <a:srgbClr val="EF8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503;p36">
              <a:extLst>
                <a:ext uri="{FF2B5EF4-FFF2-40B4-BE49-F238E27FC236}">
                  <a16:creationId xmlns:a16="http://schemas.microsoft.com/office/drawing/2014/main" id="{09CB3F66-ABCF-DEEA-D254-B44BBDB83B92}"/>
                </a:ext>
              </a:extLst>
            </p:cNvPr>
            <p:cNvSpPr/>
            <p:nvPr/>
          </p:nvSpPr>
          <p:spPr>
            <a:xfrm>
              <a:off x="5219250" y="2216300"/>
              <a:ext cx="37575" cy="117300"/>
            </a:xfrm>
            <a:custGeom>
              <a:avLst/>
              <a:gdLst/>
              <a:ahLst/>
              <a:cxnLst/>
              <a:rect l="l" t="t" r="r" b="b"/>
              <a:pathLst>
                <a:path w="1503" h="4692" extrusionOk="0">
                  <a:moveTo>
                    <a:pt x="963" y="0"/>
                  </a:moveTo>
                  <a:cubicBezTo>
                    <a:pt x="963" y="0"/>
                    <a:pt x="857" y="2785"/>
                    <a:pt x="370" y="3823"/>
                  </a:cubicBezTo>
                  <a:cubicBezTo>
                    <a:pt x="1" y="4592"/>
                    <a:pt x="34" y="4692"/>
                    <a:pt x="75" y="4692"/>
                  </a:cubicBezTo>
                  <a:cubicBezTo>
                    <a:pt x="90" y="4692"/>
                    <a:pt x="105" y="4680"/>
                    <a:pt x="105" y="4680"/>
                  </a:cubicBezTo>
                  <a:cubicBezTo>
                    <a:pt x="105" y="4680"/>
                    <a:pt x="1027" y="2955"/>
                    <a:pt x="1503" y="1621"/>
                  </a:cubicBezTo>
                  <a:lnTo>
                    <a:pt x="963" y="0"/>
                  </a:lnTo>
                  <a:close/>
                </a:path>
              </a:pathLst>
            </a:custGeom>
            <a:solidFill>
              <a:srgbClr val="658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504;p36">
              <a:extLst>
                <a:ext uri="{FF2B5EF4-FFF2-40B4-BE49-F238E27FC236}">
                  <a16:creationId xmlns:a16="http://schemas.microsoft.com/office/drawing/2014/main" id="{8AC2E696-8500-9C3F-D6B6-361320541FC7}"/>
                </a:ext>
              </a:extLst>
            </p:cNvPr>
            <p:cNvSpPr/>
            <p:nvPr/>
          </p:nvSpPr>
          <p:spPr>
            <a:xfrm>
              <a:off x="5204400" y="2311850"/>
              <a:ext cx="27825" cy="107200"/>
            </a:xfrm>
            <a:custGeom>
              <a:avLst/>
              <a:gdLst/>
              <a:ahLst/>
              <a:cxnLst/>
              <a:rect l="l" t="t" r="r" b="b"/>
              <a:pathLst>
                <a:path w="1113" h="4288" extrusionOk="0">
                  <a:moveTo>
                    <a:pt x="964" y="1"/>
                  </a:moveTo>
                  <a:lnTo>
                    <a:pt x="699" y="858"/>
                  </a:lnTo>
                  <a:cubicBezTo>
                    <a:pt x="699" y="858"/>
                    <a:pt x="233" y="3420"/>
                    <a:pt x="0" y="4288"/>
                  </a:cubicBezTo>
                  <a:cubicBezTo>
                    <a:pt x="0" y="4288"/>
                    <a:pt x="847" y="2340"/>
                    <a:pt x="974" y="1429"/>
                  </a:cubicBezTo>
                  <a:cubicBezTo>
                    <a:pt x="1112" y="519"/>
                    <a:pt x="964" y="1"/>
                    <a:pt x="964" y="1"/>
                  </a:cubicBezTo>
                  <a:close/>
                </a:path>
              </a:pathLst>
            </a:custGeom>
            <a:solidFill>
              <a:srgbClr val="658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505;p36">
              <a:extLst>
                <a:ext uri="{FF2B5EF4-FFF2-40B4-BE49-F238E27FC236}">
                  <a16:creationId xmlns:a16="http://schemas.microsoft.com/office/drawing/2014/main" id="{CA1AEAAC-1F06-9522-B7C1-35E1312E6DCA}"/>
                </a:ext>
              </a:extLst>
            </p:cNvPr>
            <p:cNvSpPr/>
            <p:nvPr/>
          </p:nvSpPr>
          <p:spPr>
            <a:xfrm>
              <a:off x="5231400" y="2159925"/>
              <a:ext cx="13000" cy="58800"/>
            </a:xfrm>
            <a:custGeom>
              <a:avLst/>
              <a:gdLst/>
              <a:ahLst/>
              <a:cxnLst/>
              <a:rect l="l" t="t" r="r" b="b"/>
              <a:pathLst>
                <a:path w="520" h="2352" extrusionOk="0">
                  <a:moveTo>
                    <a:pt x="75" y="74"/>
                  </a:moveTo>
                  <a:lnTo>
                    <a:pt x="445" y="96"/>
                  </a:lnTo>
                  <a:lnTo>
                    <a:pt x="445" y="2149"/>
                  </a:lnTo>
                  <a:lnTo>
                    <a:pt x="75" y="1673"/>
                  </a:lnTo>
                  <a:lnTo>
                    <a:pt x="75" y="74"/>
                  </a:lnTo>
                  <a:close/>
                  <a:moveTo>
                    <a:pt x="0" y="1"/>
                  </a:moveTo>
                  <a:lnTo>
                    <a:pt x="0" y="1695"/>
                  </a:lnTo>
                  <a:lnTo>
                    <a:pt x="519" y="2351"/>
                  </a:lnTo>
                  <a:lnTo>
                    <a:pt x="519" y="32"/>
                  </a:lnTo>
                  <a:lnTo>
                    <a:pt x="0" y="1"/>
                  </a:lnTo>
                  <a:close/>
                </a:path>
              </a:pathLst>
            </a:custGeom>
            <a:solidFill>
              <a:srgbClr val="628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506;p36">
              <a:extLst>
                <a:ext uri="{FF2B5EF4-FFF2-40B4-BE49-F238E27FC236}">
                  <a16:creationId xmlns:a16="http://schemas.microsoft.com/office/drawing/2014/main" id="{320F2568-43F8-B87F-4946-D0CFFCA1F995}"/>
                </a:ext>
              </a:extLst>
            </p:cNvPr>
            <p:cNvSpPr/>
            <p:nvPr/>
          </p:nvSpPr>
          <p:spPr>
            <a:xfrm>
              <a:off x="5204400" y="2324550"/>
              <a:ext cx="20150" cy="15650"/>
            </a:xfrm>
            <a:custGeom>
              <a:avLst/>
              <a:gdLst/>
              <a:ahLst/>
              <a:cxnLst/>
              <a:rect l="l" t="t" r="r" b="b"/>
              <a:pathLst>
                <a:path w="806" h="626" extrusionOk="0">
                  <a:moveTo>
                    <a:pt x="805" y="1"/>
                  </a:moveTo>
                  <a:cubicBezTo>
                    <a:pt x="805" y="1"/>
                    <a:pt x="699" y="350"/>
                    <a:pt x="0" y="477"/>
                  </a:cubicBezTo>
                  <a:lnTo>
                    <a:pt x="805" y="625"/>
                  </a:lnTo>
                  <a:lnTo>
                    <a:pt x="805" y="1"/>
                  </a:lnTo>
                  <a:close/>
                </a:path>
              </a:pathLst>
            </a:custGeom>
            <a:solidFill>
              <a:srgbClr val="658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507;p36">
              <a:extLst>
                <a:ext uri="{FF2B5EF4-FFF2-40B4-BE49-F238E27FC236}">
                  <a16:creationId xmlns:a16="http://schemas.microsoft.com/office/drawing/2014/main" id="{280742D4-648C-7383-7B3E-966AD827A1B7}"/>
                </a:ext>
              </a:extLst>
            </p:cNvPr>
            <p:cNvSpPr/>
            <p:nvPr/>
          </p:nvSpPr>
          <p:spPr>
            <a:xfrm>
              <a:off x="5289900" y="2324550"/>
              <a:ext cx="25150" cy="9275"/>
            </a:xfrm>
            <a:custGeom>
              <a:avLst/>
              <a:gdLst/>
              <a:ahLst/>
              <a:cxnLst/>
              <a:rect l="l" t="t" r="r" b="b"/>
              <a:pathLst>
                <a:path w="1006" h="371" extrusionOk="0">
                  <a:moveTo>
                    <a:pt x="1006" y="1"/>
                  </a:moveTo>
                  <a:lnTo>
                    <a:pt x="1006" y="1"/>
                  </a:lnTo>
                  <a:cubicBezTo>
                    <a:pt x="1006" y="1"/>
                    <a:pt x="967" y="33"/>
                    <a:pt x="901" y="79"/>
                  </a:cubicBezTo>
                  <a:lnTo>
                    <a:pt x="901" y="79"/>
                  </a:lnTo>
                  <a:cubicBezTo>
                    <a:pt x="971" y="40"/>
                    <a:pt x="1006" y="1"/>
                    <a:pt x="1006" y="1"/>
                  </a:cubicBezTo>
                  <a:close/>
                  <a:moveTo>
                    <a:pt x="0" y="1"/>
                  </a:moveTo>
                  <a:lnTo>
                    <a:pt x="170" y="371"/>
                  </a:lnTo>
                  <a:cubicBezTo>
                    <a:pt x="469" y="349"/>
                    <a:pt x="754" y="181"/>
                    <a:pt x="901" y="79"/>
                  </a:cubicBezTo>
                  <a:lnTo>
                    <a:pt x="901" y="79"/>
                  </a:lnTo>
                  <a:cubicBezTo>
                    <a:pt x="829" y="120"/>
                    <a:pt x="718" y="161"/>
                    <a:pt x="567" y="161"/>
                  </a:cubicBezTo>
                  <a:cubicBezTo>
                    <a:pt x="418" y="161"/>
                    <a:pt x="230" y="121"/>
                    <a:pt x="0" y="1"/>
                  </a:cubicBezTo>
                  <a:close/>
                </a:path>
              </a:pathLst>
            </a:custGeom>
            <a:solidFill>
              <a:srgbClr val="658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508;p36">
              <a:extLst>
                <a:ext uri="{FF2B5EF4-FFF2-40B4-BE49-F238E27FC236}">
                  <a16:creationId xmlns:a16="http://schemas.microsoft.com/office/drawing/2014/main" id="{AB7A0298-F7CA-C9A2-D635-DDBDD53107BF}"/>
                </a:ext>
              </a:extLst>
            </p:cNvPr>
            <p:cNvSpPr/>
            <p:nvPr/>
          </p:nvSpPr>
          <p:spPr>
            <a:xfrm>
              <a:off x="5206250" y="2161525"/>
              <a:ext cx="2150" cy="8750"/>
            </a:xfrm>
            <a:custGeom>
              <a:avLst/>
              <a:gdLst/>
              <a:ahLst/>
              <a:cxnLst/>
              <a:rect l="l" t="t" r="r" b="b"/>
              <a:pathLst>
                <a:path w="86" h="350" extrusionOk="0">
                  <a:moveTo>
                    <a:pt x="1" y="0"/>
                  </a:moveTo>
                  <a:lnTo>
                    <a:pt x="1" y="349"/>
                  </a:lnTo>
                  <a:lnTo>
                    <a:pt x="11" y="349"/>
                  </a:lnTo>
                  <a:cubicBezTo>
                    <a:pt x="32" y="233"/>
                    <a:pt x="53" y="116"/>
                    <a:pt x="86" y="0"/>
                  </a:cubicBezTo>
                  <a:close/>
                </a:path>
              </a:pathLst>
            </a:custGeom>
            <a:solidFill>
              <a:srgbClr val="95AA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509;p36">
              <a:extLst>
                <a:ext uri="{FF2B5EF4-FFF2-40B4-BE49-F238E27FC236}">
                  <a16:creationId xmlns:a16="http://schemas.microsoft.com/office/drawing/2014/main" id="{9DAA26F5-8172-AD21-77AE-F2B4D5782893}"/>
                </a:ext>
              </a:extLst>
            </p:cNvPr>
            <p:cNvSpPr/>
            <p:nvPr/>
          </p:nvSpPr>
          <p:spPr>
            <a:xfrm>
              <a:off x="5206525" y="2161525"/>
              <a:ext cx="24900" cy="8750"/>
            </a:xfrm>
            <a:custGeom>
              <a:avLst/>
              <a:gdLst/>
              <a:ahLst/>
              <a:cxnLst/>
              <a:rect l="l" t="t" r="r" b="b"/>
              <a:pathLst>
                <a:path w="996" h="350" extrusionOk="0">
                  <a:moveTo>
                    <a:pt x="75" y="0"/>
                  </a:moveTo>
                  <a:cubicBezTo>
                    <a:pt x="42" y="116"/>
                    <a:pt x="21" y="233"/>
                    <a:pt x="0" y="349"/>
                  </a:cubicBezTo>
                  <a:lnTo>
                    <a:pt x="995" y="349"/>
                  </a:lnTo>
                  <a:lnTo>
                    <a:pt x="995" y="0"/>
                  </a:lnTo>
                  <a:close/>
                </a:path>
              </a:pathLst>
            </a:custGeom>
            <a:solidFill>
              <a:srgbClr val="6E8C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510;p36">
              <a:extLst>
                <a:ext uri="{FF2B5EF4-FFF2-40B4-BE49-F238E27FC236}">
                  <a16:creationId xmlns:a16="http://schemas.microsoft.com/office/drawing/2014/main" id="{46FE8860-D903-07A6-D28E-A6A33F1A879C}"/>
                </a:ext>
              </a:extLst>
            </p:cNvPr>
            <p:cNvSpPr/>
            <p:nvPr/>
          </p:nvSpPr>
          <p:spPr>
            <a:xfrm>
              <a:off x="5206250" y="2160725"/>
              <a:ext cx="300" cy="825"/>
            </a:xfrm>
            <a:custGeom>
              <a:avLst/>
              <a:gdLst/>
              <a:ahLst/>
              <a:cxnLst/>
              <a:rect l="l" t="t" r="r" b="b"/>
              <a:pathLst>
                <a:path w="12" h="33" extrusionOk="0">
                  <a:moveTo>
                    <a:pt x="1" y="0"/>
                  </a:moveTo>
                  <a:lnTo>
                    <a:pt x="1" y="11"/>
                  </a:lnTo>
                  <a:lnTo>
                    <a:pt x="1" y="32"/>
                  </a:lnTo>
                  <a:lnTo>
                    <a:pt x="11" y="32"/>
                  </a:lnTo>
                  <a:lnTo>
                    <a:pt x="11" y="0"/>
                  </a:lnTo>
                  <a:close/>
                </a:path>
              </a:pathLst>
            </a:custGeom>
            <a:solidFill>
              <a:srgbClr val="8881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511;p36">
              <a:extLst>
                <a:ext uri="{FF2B5EF4-FFF2-40B4-BE49-F238E27FC236}">
                  <a16:creationId xmlns:a16="http://schemas.microsoft.com/office/drawing/2014/main" id="{F5B2651E-46A3-BB48-103F-53142D3729B1}"/>
                </a:ext>
              </a:extLst>
            </p:cNvPr>
            <p:cNvSpPr/>
            <p:nvPr/>
          </p:nvSpPr>
          <p:spPr>
            <a:xfrm>
              <a:off x="5206525" y="2160725"/>
              <a:ext cx="24900" cy="825"/>
            </a:xfrm>
            <a:custGeom>
              <a:avLst/>
              <a:gdLst/>
              <a:ahLst/>
              <a:cxnLst/>
              <a:rect l="l" t="t" r="r" b="b"/>
              <a:pathLst>
                <a:path w="996" h="33" extrusionOk="0">
                  <a:moveTo>
                    <a:pt x="0" y="0"/>
                  </a:moveTo>
                  <a:lnTo>
                    <a:pt x="0" y="32"/>
                  </a:lnTo>
                  <a:lnTo>
                    <a:pt x="995" y="32"/>
                  </a:lnTo>
                  <a:lnTo>
                    <a:pt x="995" y="11"/>
                  </a:lnTo>
                  <a:lnTo>
                    <a:pt x="0" y="0"/>
                  </a:lnTo>
                  <a:close/>
                </a:path>
              </a:pathLst>
            </a:custGeom>
            <a:solidFill>
              <a:srgbClr val="86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512;p36">
              <a:extLst>
                <a:ext uri="{FF2B5EF4-FFF2-40B4-BE49-F238E27FC236}">
                  <a16:creationId xmlns:a16="http://schemas.microsoft.com/office/drawing/2014/main" id="{B7823D59-BCE6-3355-8AD6-7D6590E1E56C}"/>
                </a:ext>
              </a:extLst>
            </p:cNvPr>
            <p:cNvSpPr/>
            <p:nvPr/>
          </p:nvSpPr>
          <p:spPr>
            <a:xfrm>
              <a:off x="5206250" y="2160725"/>
              <a:ext cx="25" cy="300"/>
            </a:xfrm>
            <a:custGeom>
              <a:avLst/>
              <a:gdLst/>
              <a:ahLst/>
              <a:cxnLst/>
              <a:rect l="l" t="t" r="r" b="b"/>
              <a:pathLst>
                <a:path w="1" h="12" extrusionOk="0">
                  <a:moveTo>
                    <a:pt x="1" y="0"/>
                  </a:moveTo>
                  <a:lnTo>
                    <a:pt x="1" y="11"/>
                  </a:lnTo>
                  <a:lnTo>
                    <a:pt x="1" y="11"/>
                  </a:lnTo>
                  <a:lnTo>
                    <a:pt x="1" y="0"/>
                  </a:lnTo>
                  <a:lnTo>
                    <a:pt x="1" y="0"/>
                  </a:lnTo>
                  <a:close/>
                </a:path>
              </a:pathLst>
            </a:custGeom>
            <a:solidFill>
              <a:srgbClr val="8F8B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513;p36">
              <a:extLst>
                <a:ext uri="{FF2B5EF4-FFF2-40B4-BE49-F238E27FC236}">
                  <a16:creationId xmlns:a16="http://schemas.microsoft.com/office/drawing/2014/main" id="{3EC36772-E3FA-A791-1AF4-1D8BB443535C}"/>
                </a:ext>
              </a:extLst>
            </p:cNvPr>
            <p:cNvSpPr/>
            <p:nvPr/>
          </p:nvSpPr>
          <p:spPr>
            <a:xfrm>
              <a:off x="5312925" y="2161525"/>
              <a:ext cx="2125" cy="6375"/>
            </a:xfrm>
            <a:custGeom>
              <a:avLst/>
              <a:gdLst/>
              <a:ahLst/>
              <a:cxnLst/>
              <a:rect l="l" t="t" r="r" b="b"/>
              <a:pathLst>
                <a:path w="85" h="255" extrusionOk="0">
                  <a:moveTo>
                    <a:pt x="0" y="0"/>
                  </a:moveTo>
                  <a:cubicBezTo>
                    <a:pt x="21" y="64"/>
                    <a:pt x="42" y="148"/>
                    <a:pt x="64" y="254"/>
                  </a:cubicBezTo>
                  <a:cubicBezTo>
                    <a:pt x="75" y="243"/>
                    <a:pt x="75" y="243"/>
                    <a:pt x="85" y="243"/>
                  </a:cubicBezTo>
                  <a:lnTo>
                    <a:pt x="75" y="0"/>
                  </a:lnTo>
                  <a:close/>
                </a:path>
              </a:pathLst>
            </a:custGeom>
            <a:solidFill>
              <a:srgbClr val="95AA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514;p36">
              <a:extLst>
                <a:ext uri="{FF2B5EF4-FFF2-40B4-BE49-F238E27FC236}">
                  <a16:creationId xmlns:a16="http://schemas.microsoft.com/office/drawing/2014/main" id="{3D64FED3-8BFF-9AF0-FAA5-734BD9AB0300}"/>
                </a:ext>
              </a:extLst>
            </p:cNvPr>
            <p:cNvSpPr/>
            <p:nvPr/>
          </p:nvSpPr>
          <p:spPr>
            <a:xfrm>
              <a:off x="5269775" y="2161525"/>
              <a:ext cx="44750" cy="7950"/>
            </a:xfrm>
            <a:custGeom>
              <a:avLst/>
              <a:gdLst/>
              <a:ahLst/>
              <a:cxnLst/>
              <a:rect l="l" t="t" r="r" b="b"/>
              <a:pathLst>
                <a:path w="1790" h="318" extrusionOk="0">
                  <a:moveTo>
                    <a:pt x="1" y="0"/>
                  </a:moveTo>
                  <a:cubicBezTo>
                    <a:pt x="96" y="116"/>
                    <a:pt x="180" y="222"/>
                    <a:pt x="244" y="318"/>
                  </a:cubicBezTo>
                  <a:cubicBezTo>
                    <a:pt x="805" y="297"/>
                    <a:pt x="1356" y="276"/>
                    <a:pt x="1790" y="254"/>
                  </a:cubicBezTo>
                  <a:cubicBezTo>
                    <a:pt x="1768" y="148"/>
                    <a:pt x="1747" y="64"/>
                    <a:pt x="1726" y="0"/>
                  </a:cubicBezTo>
                  <a:close/>
                </a:path>
              </a:pathLst>
            </a:custGeom>
            <a:solidFill>
              <a:srgbClr val="6E8C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515;p36">
              <a:extLst>
                <a:ext uri="{FF2B5EF4-FFF2-40B4-BE49-F238E27FC236}">
                  <a16:creationId xmlns:a16="http://schemas.microsoft.com/office/drawing/2014/main" id="{7D03AFBA-5E83-3012-1D84-A19606BCAD8E}"/>
                </a:ext>
              </a:extLst>
            </p:cNvPr>
            <p:cNvSpPr/>
            <p:nvPr/>
          </p:nvSpPr>
          <p:spPr>
            <a:xfrm>
              <a:off x="5244375" y="2161525"/>
              <a:ext cx="31500" cy="8500"/>
            </a:xfrm>
            <a:custGeom>
              <a:avLst/>
              <a:gdLst/>
              <a:ahLst/>
              <a:cxnLst/>
              <a:rect l="l" t="t" r="r" b="b"/>
              <a:pathLst>
                <a:path w="1260" h="340" extrusionOk="0">
                  <a:moveTo>
                    <a:pt x="0" y="0"/>
                  </a:moveTo>
                  <a:lnTo>
                    <a:pt x="0" y="339"/>
                  </a:lnTo>
                  <a:cubicBezTo>
                    <a:pt x="392" y="339"/>
                    <a:pt x="826" y="328"/>
                    <a:pt x="1260" y="318"/>
                  </a:cubicBezTo>
                  <a:cubicBezTo>
                    <a:pt x="1196" y="222"/>
                    <a:pt x="1112" y="116"/>
                    <a:pt x="1017" y="0"/>
                  </a:cubicBezTo>
                  <a:close/>
                </a:path>
              </a:pathLst>
            </a:custGeom>
            <a:solidFill>
              <a:srgbClr val="6E8C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516;p36">
              <a:extLst>
                <a:ext uri="{FF2B5EF4-FFF2-40B4-BE49-F238E27FC236}">
                  <a16:creationId xmlns:a16="http://schemas.microsoft.com/office/drawing/2014/main" id="{5A73CEE1-AE53-FDA9-0C76-A5059EA2FD6D}"/>
                </a:ext>
              </a:extLst>
            </p:cNvPr>
            <p:cNvSpPr/>
            <p:nvPr/>
          </p:nvSpPr>
          <p:spPr>
            <a:xfrm>
              <a:off x="5244375" y="2161000"/>
              <a:ext cx="70425" cy="550"/>
            </a:xfrm>
            <a:custGeom>
              <a:avLst/>
              <a:gdLst/>
              <a:ahLst/>
              <a:cxnLst/>
              <a:rect l="l" t="t" r="r" b="b"/>
              <a:pathLst>
                <a:path w="2817" h="22" extrusionOk="0">
                  <a:moveTo>
                    <a:pt x="0" y="0"/>
                  </a:moveTo>
                  <a:lnTo>
                    <a:pt x="0" y="21"/>
                  </a:lnTo>
                  <a:lnTo>
                    <a:pt x="2817" y="21"/>
                  </a:lnTo>
                  <a:lnTo>
                    <a:pt x="0" y="0"/>
                  </a:lnTo>
                  <a:close/>
                </a:path>
              </a:pathLst>
            </a:custGeom>
            <a:solidFill>
              <a:srgbClr val="86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517;p36">
              <a:extLst>
                <a:ext uri="{FF2B5EF4-FFF2-40B4-BE49-F238E27FC236}">
                  <a16:creationId xmlns:a16="http://schemas.microsoft.com/office/drawing/2014/main" id="{7B598D53-E40F-0CAC-A1C9-4399D138FE35}"/>
                </a:ext>
              </a:extLst>
            </p:cNvPr>
            <p:cNvSpPr/>
            <p:nvPr/>
          </p:nvSpPr>
          <p:spPr>
            <a:xfrm>
              <a:off x="5233250" y="2161775"/>
              <a:ext cx="9275" cy="8500"/>
            </a:xfrm>
            <a:custGeom>
              <a:avLst/>
              <a:gdLst/>
              <a:ahLst/>
              <a:cxnLst/>
              <a:rect l="l" t="t" r="r" b="b"/>
              <a:pathLst>
                <a:path w="371" h="340" extrusionOk="0">
                  <a:moveTo>
                    <a:pt x="1" y="0"/>
                  </a:moveTo>
                  <a:lnTo>
                    <a:pt x="1" y="339"/>
                  </a:lnTo>
                  <a:cubicBezTo>
                    <a:pt x="117" y="339"/>
                    <a:pt x="244" y="329"/>
                    <a:pt x="371" y="329"/>
                  </a:cubicBezTo>
                  <a:lnTo>
                    <a:pt x="371" y="22"/>
                  </a:lnTo>
                  <a:lnTo>
                    <a:pt x="1" y="0"/>
                  </a:lnTo>
                  <a:close/>
                </a:path>
              </a:pathLst>
            </a:custGeom>
            <a:solidFill>
              <a:srgbClr val="6E8C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518;p36">
              <a:extLst>
                <a:ext uri="{FF2B5EF4-FFF2-40B4-BE49-F238E27FC236}">
                  <a16:creationId xmlns:a16="http://schemas.microsoft.com/office/drawing/2014/main" id="{E78070EE-FDE7-4C06-3436-D3457134323C}"/>
                </a:ext>
              </a:extLst>
            </p:cNvPr>
            <p:cNvSpPr/>
            <p:nvPr/>
          </p:nvSpPr>
          <p:spPr>
            <a:xfrm>
              <a:off x="5231400" y="2161000"/>
              <a:ext cx="13000" cy="9275"/>
            </a:xfrm>
            <a:custGeom>
              <a:avLst/>
              <a:gdLst/>
              <a:ahLst/>
              <a:cxnLst/>
              <a:rect l="l" t="t" r="r" b="b"/>
              <a:pathLst>
                <a:path w="520" h="371" extrusionOk="0">
                  <a:moveTo>
                    <a:pt x="0" y="0"/>
                  </a:moveTo>
                  <a:lnTo>
                    <a:pt x="0" y="21"/>
                  </a:lnTo>
                  <a:lnTo>
                    <a:pt x="0" y="370"/>
                  </a:lnTo>
                  <a:lnTo>
                    <a:pt x="75" y="370"/>
                  </a:lnTo>
                  <a:lnTo>
                    <a:pt x="75" y="31"/>
                  </a:lnTo>
                  <a:lnTo>
                    <a:pt x="445" y="53"/>
                  </a:lnTo>
                  <a:lnTo>
                    <a:pt x="445" y="360"/>
                  </a:lnTo>
                  <a:lnTo>
                    <a:pt x="519" y="360"/>
                  </a:lnTo>
                  <a:lnTo>
                    <a:pt x="519" y="21"/>
                  </a:lnTo>
                  <a:lnTo>
                    <a:pt x="519" y="0"/>
                  </a:lnTo>
                  <a:close/>
                </a:path>
              </a:pathLst>
            </a:custGeom>
            <a:solidFill>
              <a:srgbClr val="6483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519;p36">
              <a:extLst>
                <a:ext uri="{FF2B5EF4-FFF2-40B4-BE49-F238E27FC236}">
                  <a16:creationId xmlns:a16="http://schemas.microsoft.com/office/drawing/2014/main" id="{47350A77-D063-83D4-1C6E-F3C5BE7F828E}"/>
                </a:ext>
              </a:extLst>
            </p:cNvPr>
            <p:cNvSpPr/>
            <p:nvPr/>
          </p:nvSpPr>
          <p:spPr>
            <a:xfrm>
              <a:off x="5328550" y="2448700"/>
              <a:ext cx="25675" cy="16700"/>
            </a:xfrm>
            <a:custGeom>
              <a:avLst/>
              <a:gdLst/>
              <a:ahLst/>
              <a:cxnLst/>
              <a:rect l="l" t="t" r="r" b="b"/>
              <a:pathLst>
                <a:path w="1027" h="668" extrusionOk="0">
                  <a:moveTo>
                    <a:pt x="424" y="1"/>
                  </a:moveTo>
                  <a:cubicBezTo>
                    <a:pt x="304" y="1"/>
                    <a:pt x="212" y="11"/>
                    <a:pt x="212" y="11"/>
                  </a:cubicBezTo>
                  <a:lnTo>
                    <a:pt x="0" y="477"/>
                  </a:lnTo>
                  <a:cubicBezTo>
                    <a:pt x="0" y="477"/>
                    <a:pt x="113" y="441"/>
                    <a:pt x="259" y="441"/>
                  </a:cubicBezTo>
                  <a:cubicBezTo>
                    <a:pt x="307" y="441"/>
                    <a:pt x="360" y="445"/>
                    <a:pt x="413" y="455"/>
                  </a:cubicBezTo>
                  <a:cubicBezTo>
                    <a:pt x="635" y="498"/>
                    <a:pt x="784" y="667"/>
                    <a:pt x="784" y="667"/>
                  </a:cubicBezTo>
                  <a:lnTo>
                    <a:pt x="974" y="635"/>
                  </a:lnTo>
                  <a:cubicBezTo>
                    <a:pt x="974" y="635"/>
                    <a:pt x="1027" y="360"/>
                    <a:pt x="974" y="84"/>
                  </a:cubicBezTo>
                  <a:lnTo>
                    <a:pt x="921" y="95"/>
                  </a:lnTo>
                  <a:lnTo>
                    <a:pt x="911" y="180"/>
                  </a:lnTo>
                  <a:lnTo>
                    <a:pt x="878" y="95"/>
                  </a:lnTo>
                  <a:cubicBezTo>
                    <a:pt x="777" y="18"/>
                    <a:pt x="578" y="1"/>
                    <a:pt x="424" y="1"/>
                  </a:cubicBezTo>
                  <a:close/>
                </a:path>
              </a:pathLst>
            </a:custGeom>
            <a:solidFill>
              <a:srgbClr val="FCF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520;p36">
              <a:extLst>
                <a:ext uri="{FF2B5EF4-FFF2-40B4-BE49-F238E27FC236}">
                  <a16:creationId xmlns:a16="http://schemas.microsoft.com/office/drawing/2014/main" id="{0DB1D2C3-7C4B-E91D-42A2-7F00FA8A6DA5}"/>
                </a:ext>
              </a:extLst>
            </p:cNvPr>
            <p:cNvSpPr/>
            <p:nvPr/>
          </p:nvSpPr>
          <p:spPr>
            <a:xfrm>
              <a:off x="5331450" y="2452650"/>
              <a:ext cx="22775" cy="14575"/>
            </a:xfrm>
            <a:custGeom>
              <a:avLst/>
              <a:gdLst/>
              <a:ahLst/>
              <a:cxnLst/>
              <a:rect l="l" t="t" r="r" b="b"/>
              <a:pathLst>
                <a:path w="911" h="583" extrusionOk="0">
                  <a:moveTo>
                    <a:pt x="868" y="1"/>
                  </a:moveTo>
                  <a:cubicBezTo>
                    <a:pt x="877" y="272"/>
                    <a:pt x="806" y="435"/>
                    <a:pt x="722" y="435"/>
                  </a:cubicBezTo>
                  <a:cubicBezTo>
                    <a:pt x="704" y="435"/>
                    <a:pt x="686" y="428"/>
                    <a:pt x="668" y="413"/>
                  </a:cubicBezTo>
                  <a:cubicBezTo>
                    <a:pt x="576" y="340"/>
                    <a:pt x="349" y="259"/>
                    <a:pt x="201" y="259"/>
                  </a:cubicBezTo>
                  <a:cubicBezTo>
                    <a:pt x="178" y="259"/>
                    <a:pt x="157" y="261"/>
                    <a:pt x="138" y="265"/>
                  </a:cubicBezTo>
                  <a:cubicBezTo>
                    <a:pt x="0" y="297"/>
                    <a:pt x="604" y="583"/>
                    <a:pt x="604" y="583"/>
                  </a:cubicBezTo>
                  <a:lnTo>
                    <a:pt x="858" y="477"/>
                  </a:lnTo>
                  <a:cubicBezTo>
                    <a:pt x="858" y="477"/>
                    <a:pt x="911" y="297"/>
                    <a:pt x="868" y="1"/>
                  </a:cubicBezTo>
                  <a:close/>
                </a:path>
              </a:pathLst>
            </a:custGeom>
            <a:solidFill>
              <a:srgbClr val="F2F4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521;p36">
              <a:extLst>
                <a:ext uri="{FF2B5EF4-FFF2-40B4-BE49-F238E27FC236}">
                  <a16:creationId xmlns:a16="http://schemas.microsoft.com/office/drawing/2014/main" id="{B2DCF44D-BFD3-8B80-A735-AC90A734C3EC}"/>
                </a:ext>
              </a:extLst>
            </p:cNvPr>
            <p:cNvSpPr/>
            <p:nvPr/>
          </p:nvSpPr>
          <p:spPr>
            <a:xfrm>
              <a:off x="5317425" y="2474675"/>
              <a:ext cx="39200" cy="3150"/>
            </a:xfrm>
            <a:custGeom>
              <a:avLst/>
              <a:gdLst/>
              <a:ahLst/>
              <a:cxnLst/>
              <a:rect l="l" t="t" r="r" b="b"/>
              <a:pathLst>
                <a:path w="1568" h="126" extrusionOk="0">
                  <a:moveTo>
                    <a:pt x="451" y="1"/>
                  </a:moveTo>
                  <a:cubicBezTo>
                    <a:pt x="234" y="1"/>
                    <a:pt x="67" y="5"/>
                    <a:pt x="53" y="19"/>
                  </a:cubicBezTo>
                  <a:cubicBezTo>
                    <a:pt x="1" y="62"/>
                    <a:pt x="11" y="125"/>
                    <a:pt x="11" y="125"/>
                  </a:cubicBezTo>
                  <a:lnTo>
                    <a:pt x="1546" y="115"/>
                  </a:lnTo>
                  <a:cubicBezTo>
                    <a:pt x="1546" y="115"/>
                    <a:pt x="1567" y="52"/>
                    <a:pt x="1514" y="19"/>
                  </a:cubicBezTo>
                  <a:cubicBezTo>
                    <a:pt x="1514" y="19"/>
                    <a:pt x="884" y="1"/>
                    <a:pt x="451" y="1"/>
                  </a:cubicBezTo>
                  <a:close/>
                </a:path>
              </a:pathLst>
            </a:custGeom>
            <a:solidFill>
              <a:srgbClr val="FCF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522;p36">
              <a:extLst>
                <a:ext uri="{FF2B5EF4-FFF2-40B4-BE49-F238E27FC236}">
                  <a16:creationId xmlns:a16="http://schemas.microsoft.com/office/drawing/2014/main" id="{F833ECBD-49F7-42E3-F23A-0D381CDBFC3D}"/>
                </a:ext>
              </a:extLst>
            </p:cNvPr>
            <p:cNvSpPr/>
            <p:nvPr/>
          </p:nvSpPr>
          <p:spPr>
            <a:xfrm>
              <a:off x="5318750" y="2459250"/>
              <a:ext cx="36550" cy="15925"/>
            </a:xfrm>
            <a:custGeom>
              <a:avLst/>
              <a:gdLst/>
              <a:ahLst/>
              <a:cxnLst/>
              <a:rect l="l" t="t" r="r" b="b"/>
              <a:pathLst>
                <a:path w="1462" h="637" extrusionOk="0">
                  <a:moveTo>
                    <a:pt x="674" y="1"/>
                  </a:moveTo>
                  <a:cubicBezTo>
                    <a:pt x="397" y="1"/>
                    <a:pt x="92" y="119"/>
                    <a:pt x="0" y="636"/>
                  </a:cubicBezTo>
                  <a:lnTo>
                    <a:pt x="1461" y="636"/>
                  </a:lnTo>
                  <a:lnTo>
                    <a:pt x="1366" y="213"/>
                  </a:lnTo>
                  <a:lnTo>
                    <a:pt x="1176" y="245"/>
                  </a:lnTo>
                  <a:cubicBezTo>
                    <a:pt x="1176" y="245"/>
                    <a:pt x="995" y="12"/>
                    <a:pt x="710" y="1"/>
                  </a:cubicBezTo>
                  <a:cubicBezTo>
                    <a:pt x="698" y="1"/>
                    <a:pt x="686" y="1"/>
                    <a:pt x="674" y="1"/>
                  </a:cubicBezTo>
                  <a:close/>
                </a:path>
              </a:pathLst>
            </a:custGeom>
            <a:solidFill>
              <a:srgbClr val="9F51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523;p36">
              <a:extLst>
                <a:ext uri="{FF2B5EF4-FFF2-40B4-BE49-F238E27FC236}">
                  <a16:creationId xmlns:a16="http://schemas.microsoft.com/office/drawing/2014/main" id="{58E1C0EA-D5CF-7183-4545-6CBB70868518}"/>
                </a:ext>
              </a:extLst>
            </p:cNvPr>
            <p:cNvSpPr/>
            <p:nvPr/>
          </p:nvSpPr>
          <p:spPr>
            <a:xfrm>
              <a:off x="5324025" y="2464550"/>
              <a:ext cx="31550" cy="11150"/>
            </a:xfrm>
            <a:custGeom>
              <a:avLst/>
              <a:gdLst/>
              <a:ahLst/>
              <a:cxnLst/>
              <a:rect l="l" t="t" r="r" b="b"/>
              <a:pathLst>
                <a:path w="1262" h="446" extrusionOk="0">
                  <a:moveTo>
                    <a:pt x="1155" y="1"/>
                  </a:moveTo>
                  <a:lnTo>
                    <a:pt x="965" y="33"/>
                  </a:lnTo>
                  <a:lnTo>
                    <a:pt x="986" y="54"/>
                  </a:lnTo>
                  <a:cubicBezTo>
                    <a:pt x="1059" y="160"/>
                    <a:pt x="1007" y="308"/>
                    <a:pt x="890" y="351"/>
                  </a:cubicBezTo>
                  <a:cubicBezTo>
                    <a:pt x="774" y="403"/>
                    <a:pt x="626" y="403"/>
                    <a:pt x="499" y="414"/>
                  </a:cubicBezTo>
                  <a:cubicBezTo>
                    <a:pt x="287" y="414"/>
                    <a:pt x="1" y="424"/>
                    <a:pt x="1" y="424"/>
                  </a:cubicBezTo>
                  <a:lnTo>
                    <a:pt x="1017" y="446"/>
                  </a:lnTo>
                  <a:lnTo>
                    <a:pt x="1250" y="424"/>
                  </a:lnTo>
                  <a:cubicBezTo>
                    <a:pt x="1250" y="424"/>
                    <a:pt x="1261" y="181"/>
                    <a:pt x="1155" y="1"/>
                  </a:cubicBezTo>
                  <a:close/>
                </a:path>
              </a:pathLst>
            </a:custGeom>
            <a:solidFill>
              <a:srgbClr val="8241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524;p36">
              <a:extLst>
                <a:ext uri="{FF2B5EF4-FFF2-40B4-BE49-F238E27FC236}">
                  <a16:creationId xmlns:a16="http://schemas.microsoft.com/office/drawing/2014/main" id="{7C89F29A-5410-452D-3A74-68E2D050E9B0}"/>
                </a:ext>
              </a:extLst>
            </p:cNvPr>
            <p:cNvSpPr/>
            <p:nvPr/>
          </p:nvSpPr>
          <p:spPr>
            <a:xfrm>
              <a:off x="5322725" y="2461125"/>
              <a:ext cx="12725" cy="8500"/>
            </a:xfrm>
            <a:custGeom>
              <a:avLst/>
              <a:gdLst/>
              <a:ahLst/>
              <a:cxnLst/>
              <a:rect l="l" t="t" r="r" b="b"/>
              <a:pathLst>
                <a:path w="509" h="340" extrusionOk="0">
                  <a:moveTo>
                    <a:pt x="360" y="1"/>
                  </a:moveTo>
                  <a:cubicBezTo>
                    <a:pt x="116" y="32"/>
                    <a:pt x="21" y="180"/>
                    <a:pt x="0" y="297"/>
                  </a:cubicBezTo>
                  <a:cubicBezTo>
                    <a:pt x="0" y="329"/>
                    <a:pt x="10" y="340"/>
                    <a:pt x="43" y="340"/>
                  </a:cubicBezTo>
                  <a:cubicBezTo>
                    <a:pt x="116" y="340"/>
                    <a:pt x="286" y="244"/>
                    <a:pt x="360" y="180"/>
                  </a:cubicBezTo>
                  <a:cubicBezTo>
                    <a:pt x="466" y="96"/>
                    <a:pt x="508" y="1"/>
                    <a:pt x="403" y="1"/>
                  </a:cubicBezTo>
                  <a:close/>
                </a:path>
              </a:pathLst>
            </a:custGeom>
            <a:solidFill>
              <a:srgbClr val="AE6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525;p36">
              <a:extLst>
                <a:ext uri="{FF2B5EF4-FFF2-40B4-BE49-F238E27FC236}">
                  <a16:creationId xmlns:a16="http://schemas.microsoft.com/office/drawing/2014/main" id="{33574E45-655A-D95E-86B5-D6317641401B}"/>
                </a:ext>
              </a:extLst>
            </p:cNvPr>
            <p:cNvSpPr/>
            <p:nvPr/>
          </p:nvSpPr>
          <p:spPr>
            <a:xfrm>
              <a:off x="5122875" y="2179775"/>
              <a:ext cx="16175" cy="298325"/>
            </a:xfrm>
            <a:custGeom>
              <a:avLst/>
              <a:gdLst/>
              <a:ahLst/>
              <a:cxnLst/>
              <a:rect l="l" t="t" r="r" b="b"/>
              <a:pathLst>
                <a:path w="647" h="11933" extrusionOk="0">
                  <a:moveTo>
                    <a:pt x="170" y="0"/>
                  </a:moveTo>
                  <a:lnTo>
                    <a:pt x="1" y="11932"/>
                  </a:lnTo>
                  <a:lnTo>
                    <a:pt x="170" y="11932"/>
                  </a:lnTo>
                  <a:lnTo>
                    <a:pt x="647" y="0"/>
                  </a:ln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526;p36">
              <a:extLst>
                <a:ext uri="{FF2B5EF4-FFF2-40B4-BE49-F238E27FC236}">
                  <a16:creationId xmlns:a16="http://schemas.microsoft.com/office/drawing/2014/main" id="{BA2BB759-10AA-8F51-065E-2C7DED0F5009}"/>
                </a:ext>
              </a:extLst>
            </p:cNvPr>
            <p:cNvSpPr/>
            <p:nvPr/>
          </p:nvSpPr>
          <p:spPr>
            <a:xfrm>
              <a:off x="4886250" y="2455550"/>
              <a:ext cx="59325" cy="29150"/>
            </a:xfrm>
            <a:custGeom>
              <a:avLst/>
              <a:gdLst/>
              <a:ahLst/>
              <a:cxnLst/>
              <a:rect l="l" t="t" r="r" b="b"/>
              <a:pathLst>
                <a:path w="2373" h="1166" extrusionOk="0">
                  <a:moveTo>
                    <a:pt x="424" y="1"/>
                  </a:moveTo>
                  <a:lnTo>
                    <a:pt x="266" y="65"/>
                  </a:lnTo>
                  <a:lnTo>
                    <a:pt x="329" y="234"/>
                  </a:lnTo>
                  <a:cubicBezTo>
                    <a:pt x="1" y="657"/>
                    <a:pt x="33" y="1144"/>
                    <a:pt x="33" y="1144"/>
                  </a:cubicBezTo>
                  <a:lnTo>
                    <a:pt x="2309" y="1166"/>
                  </a:lnTo>
                  <a:cubicBezTo>
                    <a:pt x="2372" y="901"/>
                    <a:pt x="2045" y="848"/>
                    <a:pt x="1769" y="721"/>
                  </a:cubicBezTo>
                  <a:cubicBezTo>
                    <a:pt x="1494" y="605"/>
                    <a:pt x="1198" y="446"/>
                    <a:pt x="1198" y="446"/>
                  </a:cubicBezTo>
                  <a:lnTo>
                    <a:pt x="1092" y="276"/>
                  </a:lnTo>
                  <a:lnTo>
                    <a:pt x="922" y="213"/>
                  </a:lnTo>
                  <a:lnTo>
                    <a:pt x="711" y="203"/>
                  </a:lnTo>
                  <a:lnTo>
                    <a:pt x="424" y="1"/>
                  </a:lnTo>
                  <a:close/>
                </a:path>
              </a:pathLst>
            </a:custGeom>
            <a:solidFill>
              <a:srgbClr val="78B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527;p36">
              <a:extLst>
                <a:ext uri="{FF2B5EF4-FFF2-40B4-BE49-F238E27FC236}">
                  <a16:creationId xmlns:a16="http://schemas.microsoft.com/office/drawing/2014/main" id="{037DC2EB-4759-3C1F-2C31-FBA1330C11BE}"/>
                </a:ext>
              </a:extLst>
            </p:cNvPr>
            <p:cNvSpPr/>
            <p:nvPr/>
          </p:nvSpPr>
          <p:spPr>
            <a:xfrm>
              <a:off x="4901075" y="2453975"/>
              <a:ext cx="35450" cy="25825"/>
            </a:xfrm>
            <a:custGeom>
              <a:avLst/>
              <a:gdLst/>
              <a:ahLst/>
              <a:cxnLst/>
              <a:rect l="l" t="t" r="r" b="b"/>
              <a:pathLst>
                <a:path w="1418" h="1033" extrusionOk="0">
                  <a:moveTo>
                    <a:pt x="1" y="0"/>
                  </a:moveTo>
                  <a:cubicBezTo>
                    <a:pt x="75" y="456"/>
                    <a:pt x="996" y="985"/>
                    <a:pt x="1176" y="1028"/>
                  </a:cubicBezTo>
                  <a:cubicBezTo>
                    <a:pt x="1194" y="1031"/>
                    <a:pt x="1211" y="1032"/>
                    <a:pt x="1226" y="1032"/>
                  </a:cubicBezTo>
                  <a:cubicBezTo>
                    <a:pt x="1377" y="1032"/>
                    <a:pt x="1418" y="904"/>
                    <a:pt x="1292" y="837"/>
                  </a:cubicBezTo>
                  <a:cubicBezTo>
                    <a:pt x="1292" y="837"/>
                    <a:pt x="784" y="604"/>
                    <a:pt x="615" y="393"/>
                  </a:cubicBezTo>
                  <a:cubicBezTo>
                    <a:pt x="445" y="181"/>
                    <a:pt x="456" y="0"/>
                    <a:pt x="456" y="0"/>
                  </a:cubicBez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528;p36">
              <a:extLst>
                <a:ext uri="{FF2B5EF4-FFF2-40B4-BE49-F238E27FC236}">
                  <a16:creationId xmlns:a16="http://schemas.microsoft.com/office/drawing/2014/main" id="{0BF843C3-64D2-7DE8-59F5-588CEDAD6DAA}"/>
                </a:ext>
              </a:extLst>
            </p:cNvPr>
            <p:cNvSpPr/>
            <p:nvPr/>
          </p:nvSpPr>
          <p:spPr>
            <a:xfrm>
              <a:off x="4886000" y="2484150"/>
              <a:ext cx="58800" cy="3475"/>
            </a:xfrm>
            <a:custGeom>
              <a:avLst/>
              <a:gdLst/>
              <a:ahLst/>
              <a:cxnLst/>
              <a:rect l="l" t="t" r="r" b="b"/>
              <a:pathLst>
                <a:path w="2352" h="139" extrusionOk="0">
                  <a:moveTo>
                    <a:pt x="43" y="0"/>
                  </a:moveTo>
                  <a:cubicBezTo>
                    <a:pt x="1" y="0"/>
                    <a:pt x="11" y="96"/>
                    <a:pt x="11" y="96"/>
                  </a:cubicBezTo>
                  <a:lnTo>
                    <a:pt x="2351" y="138"/>
                  </a:lnTo>
                  <a:cubicBezTo>
                    <a:pt x="2351" y="75"/>
                    <a:pt x="2319" y="0"/>
                    <a:pt x="2319" y="0"/>
                  </a:cubicBez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529;p36">
              <a:extLst>
                <a:ext uri="{FF2B5EF4-FFF2-40B4-BE49-F238E27FC236}">
                  <a16:creationId xmlns:a16="http://schemas.microsoft.com/office/drawing/2014/main" id="{2EE8BFB4-9601-9DA8-3367-8398712F7D6B}"/>
                </a:ext>
              </a:extLst>
            </p:cNvPr>
            <p:cNvSpPr/>
            <p:nvPr/>
          </p:nvSpPr>
          <p:spPr>
            <a:xfrm>
              <a:off x="4961425" y="2455550"/>
              <a:ext cx="59325" cy="29150"/>
            </a:xfrm>
            <a:custGeom>
              <a:avLst/>
              <a:gdLst/>
              <a:ahLst/>
              <a:cxnLst/>
              <a:rect l="l" t="t" r="r" b="b"/>
              <a:pathLst>
                <a:path w="2373" h="1166" extrusionOk="0">
                  <a:moveTo>
                    <a:pt x="435" y="1"/>
                  </a:moveTo>
                  <a:lnTo>
                    <a:pt x="266" y="65"/>
                  </a:lnTo>
                  <a:lnTo>
                    <a:pt x="329" y="234"/>
                  </a:lnTo>
                  <a:cubicBezTo>
                    <a:pt x="1" y="657"/>
                    <a:pt x="33" y="1144"/>
                    <a:pt x="33" y="1144"/>
                  </a:cubicBezTo>
                  <a:lnTo>
                    <a:pt x="2309" y="1166"/>
                  </a:lnTo>
                  <a:cubicBezTo>
                    <a:pt x="2372" y="901"/>
                    <a:pt x="2054" y="848"/>
                    <a:pt x="1769" y="721"/>
                  </a:cubicBezTo>
                  <a:cubicBezTo>
                    <a:pt x="1494" y="605"/>
                    <a:pt x="1207" y="446"/>
                    <a:pt x="1207" y="446"/>
                  </a:cubicBezTo>
                  <a:lnTo>
                    <a:pt x="1091" y="276"/>
                  </a:lnTo>
                  <a:lnTo>
                    <a:pt x="932" y="213"/>
                  </a:lnTo>
                  <a:lnTo>
                    <a:pt x="710" y="203"/>
                  </a:lnTo>
                  <a:lnTo>
                    <a:pt x="435" y="1"/>
                  </a:lnTo>
                  <a:close/>
                </a:path>
              </a:pathLst>
            </a:custGeom>
            <a:solidFill>
              <a:srgbClr val="78B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530;p36">
              <a:extLst>
                <a:ext uri="{FF2B5EF4-FFF2-40B4-BE49-F238E27FC236}">
                  <a16:creationId xmlns:a16="http://schemas.microsoft.com/office/drawing/2014/main" id="{1510CF62-F35C-F819-C395-94B58328DE4A}"/>
                </a:ext>
              </a:extLst>
            </p:cNvPr>
            <p:cNvSpPr/>
            <p:nvPr/>
          </p:nvSpPr>
          <p:spPr>
            <a:xfrm>
              <a:off x="4976250" y="2453975"/>
              <a:ext cx="35675" cy="25825"/>
            </a:xfrm>
            <a:custGeom>
              <a:avLst/>
              <a:gdLst/>
              <a:ahLst/>
              <a:cxnLst/>
              <a:rect l="l" t="t" r="r" b="b"/>
              <a:pathLst>
                <a:path w="1427" h="1033" extrusionOk="0">
                  <a:moveTo>
                    <a:pt x="0" y="0"/>
                  </a:moveTo>
                  <a:cubicBezTo>
                    <a:pt x="75" y="456"/>
                    <a:pt x="1007" y="985"/>
                    <a:pt x="1186" y="1028"/>
                  </a:cubicBezTo>
                  <a:cubicBezTo>
                    <a:pt x="1203" y="1031"/>
                    <a:pt x="1219" y="1032"/>
                    <a:pt x="1234" y="1032"/>
                  </a:cubicBezTo>
                  <a:cubicBezTo>
                    <a:pt x="1378" y="1032"/>
                    <a:pt x="1426" y="904"/>
                    <a:pt x="1292" y="837"/>
                  </a:cubicBezTo>
                  <a:cubicBezTo>
                    <a:pt x="1292" y="837"/>
                    <a:pt x="795" y="604"/>
                    <a:pt x="626" y="393"/>
                  </a:cubicBezTo>
                  <a:cubicBezTo>
                    <a:pt x="445" y="181"/>
                    <a:pt x="466" y="0"/>
                    <a:pt x="466" y="0"/>
                  </a:cubicBez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531;p36">
              <a:extLst>
                <a:ext uri="{FF2B5EF4-FFF2-40B4-BE49-F238E27FC236}">
                  <a16:creationId xmlns:a16="http://schemas.microsoft.com/office/drawing/2014/main" id="{4100FE44-2D79-4944-31C1-FB44226F2C1B}"/>
                </a:ext>
              </a:extLst>
            </p:cNvPr>
            <p:cNvSpPr/>
            <p:nvPr/>
          </p:nvSpPr>
          <p:spPr>
            <a:xfrm>
              <a:off x="4961175" y="2484150"/>
              <a:ext cx="58775" cy="3475"/>
            </a:xfrm>
            <a:custGeom>
              <a:avLst/>
              <a:gdLst/>
              <a:ahLst/>
              <a:cxnLst/>
              <a:rect l="l" t="t" r="r" b="b"/>
              <a:pathLst>
                <a:path w="2351" h="139" extrusionOk="0">
                  <a:moveTo>
                    <a:pt x="43" y="0"/>
                  </a:moveTo>
                  <a:cubicBezTo>
                    <a:pt x="0" y="0"/>
                    <a:pt x="11" y="96"/>
                    <a:pt x="11" y="96"/>
                  </a:cubicBezTo>
                  <a:lnTo>
                    <a:pt x="2351" y="138"/>
                  </a:lnTo>
                  <a:cubicBezTo>
                    <a:pt x="2351" y="75"/>
                    <a:pt x="2330" y="0"/>
                    <a:pt x="2330" y="0"/>
                  </a:cubicBez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532;p36">
              <a:extLst>
                <a:ext uri="{FF2B5EF4-FFF2-40B4-BE49-F238E27FC236}">
                  <a16:creationId xmlns:a16="http://schemas.microsoft.com/office/drawing/2014/main" id="{F13FFB45-F543-225D-0AE0-5601AC592BD7}"/>
                </a:ext>
              </a:extLst>
            </p:cNvPr>
            <p:cNvSpPr/>
            <p:nvPr/>
          </p:nvSpPr>
          <p:spPr>
            <a:xfrm>
              <a:off x="4867475" y="2176775"/>
              <a:ext cx="147975" cy="285175"/>
            </a:xfrm>
            <a:custGeom>
              <a:avLst/>
              <a:gdLst/>
              <a:ahLst/>
              <a:cxnLst/>
              <a:rect l="l" t="t" r="r" b="b"/>
              <a:pathLst>
                <a:path w="5919" h="11407" extrusionOk="0">
                  <a:moveTo>
                    <a:pt x="4851" y="1"/>
                  </a:moveTo>
                  <a:cubicBezTo>
                    <a:pt x="3731" y="1"/>
                    <a:pt x="2012" y="565"/>
                    <a:pt x="2012" y="565"/>
                  </a:cubicBezTo>
                  <a:cubicBezTo>
                    <a:pt x="1" y="4324"/>
                    <a:pt x="392" y="10295"/>
                    <a:pt x="615" y="11406"/>
                  </a:cubicBezTo>
                  <a:lnTo>
                    <a:pt x="5791" y="11406"/>
                  </a:lnTo>
                  <a:cubicBezTo>
                    <a:pt x="5791" y="11406"/>
                    <a:pt x="5918" y="1539"/>
                    <a:pt x="5791" y="459"/>
                  </a:cubicBezTo>
                  <a:cubicBezTo>
                    <a:pt x="5748" y="118"/>
                    <a:pt x="5362" y="1"/>
                    <a:pt x="4851" y="1"/>
                  </a:cubicBezTo>
                  <a:close/>
                </a:path>
              </a:pathLst>
            </a:custGeom>
            <a:solidFill>
              <a:srgbClr val="839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533;p36">
              <a:extLst>
                <a:ext uri="{FF2B5EF4-FFF2-40B4-BE49-F238E27FC236}">
                  <a16:creationId xmlns:a16="http://schemas.microsoft.com/office/drawing/2014/main" id="{F1813A9D-BE60-63B9-85D8-DC9988065C20}"/>
                </a:ext>
              </a:extLst>
            </p:cNvPr>
            <p:cNvSpPr/>
            <p:nvPr/>
          </p:nvSpPr>
          <p:spPr>
            <a:xfrm>
              <a:off x="4906900" y="2184125"/>
              <a:ext cx="105900" cy="34975"/>
            </a:xfrm>
            <a:custGeom>
              <a:avLst/>
              <a:gdLst/>
              <a:ahLst/>
              <a:cxnLst/>
              <a:rect l="l" t="t" r="r" b="b"/>
              <a:pathLst>
                <a:path w="4236" h="1399" extrusionOk="0">
                  <a:moveTo>
                    <a:pt x="932" y="1"/>
                  </a:moveTo>
                  <a:cubicBezTo>
                    <a:pt x="890" y="1"/>
                    <a:pt x="855" y="3"/>
                    <a:pt x="826" y="7"/>
                  </a:cubicBezTo>
                  <a:cubicBezTo>
                    <a:pt x="318" y="80"/>
                    <a:pt x="1" y="1214"/>
                    <a:pt x="1" y="1214"/>
                  </a:cubicBezTo>
                  <a:cubicBezTo>
                    <a:pt x="1" y="1214"/>
                    <a:pt x="748" y="1399"/>
                    <a:pt x="1662" y="1399"/>
                  </a:cubicBezTo>
                  <a:cubicBezTo>
                    <a:pt x="2536" y="1399"/>
                    <a:pt x="3563" y="1230"/>
                    <a:pt x="4235" y="567"/>
                  </a:cubicBezTo>
                  <a:cubicBezTo>
                    <a:pt x="4235" y="567"/>
                    <a:pt x="1647" y="1"/>
                    <a:pt x="932" y="1"/>
                  </a:cubicBezTo>
                  <a:close/>
                </a:path>
              </a:pathLst>
            </a:custGeom>
            <a:solidFill>
              <a:srgbClr val="658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534;p36">
              <a:extLst>
                <a:ext uri="{FF2B5EF4-FFF2-40B4-BE49-F238E27FC236}">
                  <a16:creationId xmlns:a16="http://schemas.microsoft.com/office/drawing/2014/main" id="{A7B08F02-2945-DF28-34AE-69D93A69AC88}"/>
                </a:ext>
              </a:extLst>
            </p:cNvPr>
            <p:cNvSpPr/>
            <p:nvPr/>
          </p:nvSpPr>
          <p:spPr>
            <a:xfrm>
              <a:off x="5112825" y="2161000"/>
              <a:ext cx="54550" cy="23475"/>
            </a:xfrm>
            <a:custGeom>
              <a:avLst/>
              <a:gdLst/>
              <a:ahLst/>
              <a:cxnLst/>
              <a:rect l="l" t="t" r="r" b="b"/>
              <a:pathLst>
                <a:path w="2182" h="939" extrusionOk="0">
                  <a:moveTo>
                    <a:pt x="1251" y="9"/>
                  </a:moveTo>
                  <a:cubicBezTo>
                    <a:pt x="1247" y="9"/>
                    <a:pt x="1243" y="10"/>
                    <a:pt x="1239" y="10"/>
                  </a:cubicBezTo>
                  <a:cubicBezTo>
                    <a:pt x="964" y="53"/>
                    <a:pt x="636" y="0"/>
                    <a:pt x="435" y="318"/>
                  </a:cubicBezTo>
                  <a:lnTo>
                    <a:pt x="0" y="529"/>
                  </a:lnTo>
                  <a:lnTo>
                    <a:pt x="435" y="784"/>
                  </a:lnTo>
                  <a:cubicBezTo>
                    <a:pt x="435" y="784"/>
                    <a:pt x="934" y="938"/>
                    <a:pt x="1273" y="938"/>
                  </a:cubicBezTo>
                  <a:cubicBezTo>
                    <a:pt x="1350" y="938"/>
                    <a:pt x="1419" y="930"/>
                    <a:pt x="1472" y="911"/>
                  </a:cubicBezTo>
                  <a:cubicBezTo>
                    <a:pt x="1758" y="805"/>
                    <a:pt x="1917" y="572"/>
                    <a:pt x="1917" y="572"/>
                  </a:cubicBezTo>
                  <a:cubicBezTo>
                    <a:pt x="2181" y="518"/>
                    <a:pt x="2108" y="360"/>
                    <a:pt x="1917" y="318"/>
                  </a:cubicBezTo>
                  <a:cubicBezTo>
                    <a:pt x="1850" y="307"/>
                    <a:pt x="1725" y="303"/>
                    <a:pt x="1589" y="303"/>
                  </a:cubicBezTo>
                  <a:cubicBezTo>
                    <a:pt x="1368" y="303"/>
                    <a:pt x="1116" y="313"/>
                    <a:pt x="1028" y="316"/>
                  </a:cubicBezTo>
                  <a:lnTo>
                    <a:pt x="1028" y="316"/>
                  </a:lnTo>
                  <a:cubicBezTo>
                    <a:pt x="1168" y="304"/>
                    <a:pt x="1254" y="215"/>
                    <a:pt x="1313" y="127"/>
                  </a:cubicBezTo>
                  <a:cubicBezTo>
                    <a:pt x="1353" y="77"/>
                    <a:pt x="1309" y="9"/>
                    <a:pt x="1251" y="9"/>
                  </a:cubicBezTo>
                  <a:close/>
                </a:path>
              </a:pathLst>
            </a:custGeom>
            <a:solidFill>
              <a:srgbClr val="E28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535;p36">
              <a:extLst>
                <a:ext uri="{FF2B5EF4-FFF2-40B4-BE49-F238E27FC236}">
                  <a16:creationId xmlns:a16="http://schemas.microsoft.com/office/drawing/2014/main" id="{D81F1645-EA2B-566F-C31A-DD27C7B4BB4D}"/>
                </a:ext>
              </a:extLst>
            </p:cNvPr>
            <p:cNvSpPr/>
            <p:nvPr/>
          </p:nvSpPr>
          <p:spPr>
            <a:xfrm>
              <a:off x="5007175" y="2140750"/>
              <a:ext cx="116525" cy="39850"/>
            </a:xfrm>
            <a:custGeom>
              <a:avLst/>
              <a:gdLst/>
              <a:ahLst/>
              <a:cxnLst/>
              <a:rect l="l" t="t" r="r" b="b"/>
              <a:pathLst>
                <a:path w="4661" h="1594" extrusionOk="0">
                  <a:moveTo>
                    <a:pt x="1671" y="0"/>
                  </a:moveTo>
                  <a:cubicBezTo>
                    <a:pt x="1610" y="0"/>
                    <a:pt x="1552" y="5"/>
                    <a:pt x="1495" y="16"/>
                  </a:cubicBezTo>
                  <a:cubicBezTo>
                    <a:pt x="1495" y="16"/>
                    <a:pt x="1490" y="16"/>
                    <a:pt x="1480" y="16"/>
                  </a:cubicBezTo>
                  <a:cubicBezTo>
                    <a:pt x="1323" y="16"/>
                    <a:pt x="0" y="34"/>
                    <a:pt x="479" y="672"/>
                  </a:cubicBezTo>
                  <a:cubicBezTo>
                    <a:pt x="998" y="1361"/>
                    <a:pt x="4661" y="1594"/>
                    <a:pt x="4661" y="1594"/>
                  </a:cubicBezTo>
                  <a:lnTo>
                    <a:pt x="4661" y="1128"/>
                  </a:lnTo>
                  <a:cubicBezTo>
                    <a:pt x="3712" y="979"/>
                    <a:pt x="2523" y="0"/>
                    <a:pt x="1671" y="0"/>
                  </a:cubicBezTo>
                  <a:close/>
                </a:path>
              </a:pathLst>
            </a:custGeom>
            <a:solidFill>
              <a:srgbClr val="9146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536;p36">
              <a:extLst>
                <a:ext uri="{FF2B5EF4-FFF2-40B4-BE49-F238E27FC236}">
                  <a16:creationId xmlns:a16="http://schemas.microsoft.com/office/drawing/2014/main" id="{8E922A51-EBFF-8B81-CA17-7598161F1253}"/>
                </a:ext>
              </a:extLst>
            </p:cNvPr>
            <p:cNvSpPr/>
            <p:nvPr/>
          </p:nvSpPr>
          <p:spPr>
            <a:xfrm>
              <a:off x="4984725" y="2051825"/>
              <a:ext cx="65125" cy="111450"/>
            </a:xfrm>
            <a:custGeom>
              <a:avLst/>
              <a:gdLst/>
              <a:ahLst/>
              <a:cxnLst/>
              <a:rect l="l" t="t" r="r" b="b"/>
              <a:pathLst>
                <a:path w="2605" h="4458" extrusionOk="0">
                  <a:moveTo>
                    <a:pt x="938" y="1"/>
                  </a:moveTo>
                  <a:cubicBezTo>
                    <a:pt x="557" y="1"/>
                    <a:pt x="121" y="382"/>
                    <a:pt x="75" y="958"/>
                  </a:cubicBezTo>
                  <a:cubicBezTo>
                    <a:pt x="0" y="1752"/>
                    <a:pt x="635" y="3509"/>
                    <a:pt x="1377" y="4229"/>
                  </a:cubicBezTo>
                  <a:cubicBezTo>
                    <a:pt x="1543" y="4393"/>
                    <a:pt x="1695" y="4457"/>
                    <a:pt x="1830" y="4457"/>
                  </a:cubicBezTo>
                  <a:cubicBezTo>
                    <a:pt x="2295" y="4457"/>
                    <a:pt x="2562" y="3700"/>
                    <a:pt x="2562" y="3700"/>
                  </a:cubicBezTo>
                  <a:cubicBezTo>
                    <a:pt x="2605" y="2864"/>
                    <a:pt x="1684" y="619"/>
                    <a:pt x="1324" y="175"/>
                  </a:cubicBezTo>
                  <a:cubicBezTo>
                    <a:pt x="1219" y="55"/>
                    <a:pt x="1083" y="1"/>
                    <a:pt x="938" y="1"/>
                  </a:cubicBezTo>
                  <a:close/>
                </a:path>
              </a:pathLst>
            </a:custGeom>
            <a:solidFill>
              <a:srgbClr val="9146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537;p36">
              <a:extLst>
                <a:ext uri="{FF2B5EF4-FFF2-40B4-BE49-F238E27FC236}">
                  <a16:creationId xmlns:a16="http://schemas.microsoft.com/office/drawing/2014/main" id="{F43C115F-D6CC-045C-47E7-FE8B6A742EB1}"/>
                </a:ext>
              </a:extLst>
            </p:cNvPr>
            <p:cNvSpPr/>
            <p:nvPr/>
          </p:nvSpPr>
          <p:spPr>
            <a:xfrm>
              <a:off x="4988175" y="2048775"/>
              <a:ext cx="55600" cy="67775"/>
            </a:xfrm>
            <a:custGeom>
              <a:avLst/>
              <a:gdLst/>
              <a:ahLst/>
              <a:cxnLst/>
              <a:rect l="l" t="t" r="r" b="b"/>
              <a:pathLst>
                <a:path w="2224" h="2711" extrusionOk="0">
                  <a:moveTo>
                    <a:pt x="381" y="0"/>
                  </a:moveTo>
                  <a:lnTo>
                    <a:pt x="593" y="212"/>
                  </a:lnTo>
                  <a:lnTo>
                    <a:pt x="0" y="889"/>
                  </a:lnTo>
                  <a:lnTo>
                    <a:pt x="286" y="2234"/>
                  </a:lnTo>
                  <a:lnTo>
                    <a:pt x="2224" y="2710"/>
                  </a:lnTo>
                  <a:cubicBezTo>
                    <a:pt x="2224" y="2710"/>
                    <a:pt x="1768" y="455"/>
                    <a:pt x="1186" y="297"/>
                  </a:cubicBezTo>
                  <a:lnTo>
                    <a:pt x="381" y="0"/>
                  </a:ln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538;p36">
              <a:extLst>
                <a:ext uri="{FF2B5EF4-FFF2-40B4-BE49-F238E27FC236}">
                  <a16:creationId xmlns:a16="http://schemas.microsoft.com/office/drawing/2014/main" id="{CD761053-2C6C-6E1C-2F92-7169B2C65FEE}"/>
                </a:ext>
              </a:extLst>
            </p:cNvPr>
            <p:cNvSpPr/>
            <p:nvPr/>
          </p:nvSpPr>
          <p:spPr>
            <a:xfrm>
              <a:off x="4937600" y="1927925"/>
              <a:ext cx="104050" cy="115025"/>
            </a:xfrm>
            <a:custGeom>
              <a:avLst/>
              <a:gdLst/>
              <a:ahLst/>
              <a:cxnLst/>
              <a:rect l="l" t="t" r="r" b="b"/>
              <a:pathLst>
                <a:path w="4162" h="4601" extrusionOk="0">
                  <a:moveTo>
                    <a:pt x="2708" y="0"/>
                  </a:moveTo>
                  <a:cubicBezTo>
                    <a:pt x="2196" y="0"/>
                    <a:pt x="1643" y="205"/>
                    <a:pt x="1377" y="409"/>
                  </a:cubicBezTo>
                  <a:cubicBezTo>
                    <a:pt x="838" y="832"/>
                    <a:pt x="742" y="1351"/>
                    <a:pt x="901" y="1637"/>
                  </a:cubicBezTo>
                  <a:cubicBezTo>
                    <a:pt x="901" y="1637"/>
                    <a:pt x="1" y="2272"/>
                    <a:pt x="372" y="3331"/>
                  </a:cubicBezTo>
                  <a:cubicBezTo>
                    <a:pt x="575" y="3912"/>
                    <a:pt x="1008" y="4043"/>
                    <a:pt x="1358" y="4043"/>
                  </a:cubicBezTo>
                  <a:cubicBezTo>
                    <a:pt x="1645" y="4043"/>
                    <a:pt x="1875" y="3955"/>
                    <a:pt x="1875" y="3955"/>
                  </a:cubicBezTo>
                  <a:cubicBezTo>
                    <a:pt x="1875" y="3955"/>
                    <a:pt x="1894" y="4601"/>
                    <a:pt x="2499" y="4601"/>
                  </a:cubicBezTo>
                  <a:cubicBezTo>
                    <a:pt x="2542" y="4601"/>
                    <a:pt x="2588" y="4597"/>
                    <a:pt x="2637" y="4590"/>
                  </a:cubicBezTo>
                  <a:cubicBezTo>
                    <a:pt x="3378" y="4484"/>
                    <a:pt x="4077" y="3299"/>
                    <a:pt x="4120" y="3193"/>
                  </a:cubicBezTo>
                  <a:cubicBezTo>
                    <a:pt x="4162" y="3087"/>
                    <a:pt x="4014" y="1912"/>
                    <a:pt x="4014" y="1912"/>
                  </a:cubicBezTo>
                  <a:lnTo>
                    <a:pt x="3802" y="959"/>
                  </a:lnTo>
                  <a:cubicBezTo>
                    <a:pt x="3758" y="236"/>
                    <a:pt x="3257" y="0"/>
                    <a:pt x="2708" y="0"/>
                  </a:cubicBez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539;p36">
              <a:extLst>
                <a:ext uri="{FF2B5EF4-FFF2-40B4-BE49-F238E27FC236}">
                  <a16:creationId xmlns:a16="http://schemas.microsoft.com/office/drawing/2014/main" id="{C5D7B0F5-42F5-5FB7-B32B-4ABDB02FBE21}"/>
                </a:ext>
              </a:extLst>
            </p:cNvPr>
            <p:cNvSpPr/>
            <p:nvPr/>
          </p:nvSpPr>
          <p:spPr>
            <a:xfrm>
              <a:off x="4985550" y="1979950"/>
              <a:ext cx="31475" cy="44150"/>
            </a:xfrm>
            <a:custGeom>
              <a:avLst/>
              <a:gdLst/>
              <a:ahLst/>
              <a:cxnLst/>
              <a:rect l="l" t="t" r="r" b="b"/>
              <a:pathLst>
                <a:path w="1259" h="1766" extrusionOk="0">
                  <a:moveTo>
                    <a:pt x="1249" y="1"/>
                  </a:moveTo>
                  <a:cubicBezTo>
                    <a:pt x="1249" y="1"/>
                    <a:pt x="741" y="265"/>
                    <a:pt x="708" y="307"/>
                  </a:cubicBezTo>
                  <a:cubicBezTo>
                    <a:pt x="677" y="350"/>
                    <a:pt x="254" y="742"/>
                    <a:pt x="211" y="794"/>
                  </a:cubicBezTo>
                  <a:cubicBezTo>
                    <a:pt x="169" y="848"/>
                    <a:pt x="42" y="1292"/>
                    <a:pt x="21" y="1313"/>
                  </a:cubicBezTo>
                  <a:cubicBezTo>
                    <a:pt x="1" y="1333"/>
                    <a:pt x="146" y="1765"/>
                    <a:pt x="149" y="1765"/>
                  </a:cubicBezTo>
                  <a:cubicBezTo>
                    <a:pt x="150" y="1765"/>
                    <a:pt x="149" y="1763"/>
                    <a:pt x="148" y="1758"/>
                  </a:cubicBezTo>
                  <a:cubicBezTo>
                    <a:pt x="126" y="1673"/>
                    <a:pt x="148" y="1567"/>
                    <a:pt x="285" y="1504"/>
                  </a:cubicBezTo>
                  <a:cubicBezTo>
                    <a:pt x="423" y="1440"/>
                    <a:pt x="857" y="657"/>
                    <a:pt x="1259" y="477"/>
                  </a:cubicBezTo>
                  <a:lnTo>
                    <a:pt x="1249" y="1"/>
                  </a:lnTo>
                  <a:close/>
                </a:path>
              </a:pathLst>
            </a:custGeom>
            <a:solidFill>
              <a:srgbClr val="E2CF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540;p36">
              <a:extLst>
                <a:ext uri="{FF2B5EF4-FFF2-40B4-BE49-F238E27FC236}">
                  <a16:creationId xmlns:a16="http://schemas.microsoft.com/office/drawing/2014/main" id="{CB4B357A-B0C3-163F-6584-4899D9F1ED45}"/>
                </a:ext>
              </a:extLst>
            </p:cNvPr>
            <p:cNvSpPr/>
            <p:nvPr/>
          </p:nvSpPr>
          <p:spPr>
            <a:xfrm>
              <a:off x="4937600" y="1965375"/>
              <a:ext cx="79425" cy="77575"/>
            </a:xfrm>
            <a:custGeom>
              <a:avLst/>
              <a:gdLst/>
              <a:ahLst/>
              <a:cxnLst/>
              <a:rect l="l" t="t" r="r" b="b"/>
              <a:pathLst>
                <a:path w="3177" h="3103" extrusionOk="0">
                  <a:moveTo>
                    <a:pt x="859" y="1"/>
                  </a:moveTo>
                  <a:lnTo>
                    <a:pt x="859" y="1"/>
                  </a:lnTo>
                  <a:cubicBezTo>
                    <a:pt x="869" y="54"/>
                    <a:pt x="880" y="97"/>
                    <a:pt x="901" y="139"/>
                  </a:cubicBezTo>
                  <a:cubicBezTo>
                    <a:pt x="901" y="139"/>
                    <a:pt x="1" y="774"/>
                    <a:pt x="372" y="1833"/>
                  </a:cubicBezTo>
                  <a:cubicBezTo>
                    <a:pt x="575" y="2414"/>
                    <a:pt x="1008" y="2545"/>
                    <a:pt x="1358" y="2545"/>
                  </a:cubicBezTo>
                  <a:cubicBezTo>
                    <a:pt x="1645" y="2545"/>
                    <a:pt x="1875" y="2457"/>
                    <a:pt x="1875" y="2457"/>
                  </a:cubicBezTo>
                  <a:cubicBezTo>
                    <a:pt x="1875" y="2457"/>
                    <a:pt x="1894" y="3103"/>
                    <a:pt x="2499" y="3103"/>
                  </a:cubicBezTo>
                  <a:cubicBezTo>
                    <a:pt x="2542" y="3103"/>
                    <a:pt x="2588" y="3099"/>
                    <a:pt x="2637" y="3092"/>
                  </a:cubicBezTo>
                  <a:cubicBezTo>
                    <a:pt x="2828" y="3061"/>
                    <a:pt x="3007" y="2965"/>
                    <a:pt x="3177" y="2838"/>
                  </a:cubicBezTo>
                  <a:cubicBezTo>
                    <a:pt x="3167" y="2764"/>
                    <a:pt x="3146" y="2711"/>
                    <a:pt x="3146" y="2711"/>
                  </a:cubicBezTo>
                  <a:lnTo>
                    <a:pt x="3146" y="2193"/>
                  </a:lnTo>
                  <a:cubicBezTo>
                    <a:pt x="3146" y="2193"/>
                    <a:pt x="3121" y="2089"/>
                    <a:pt x="3068" y="2089"/>
                  </a:cubicBezTo>
                  <a:cubicBezTo>
                    <a:pt x="3037" y="2089"/>
                    <a:pt x="2996" y="2126"/>
                    <a:pt x="2944" y="2245"/>
                  </a:cubicBezTo>
                  <a:cubicBezTo>
                    <a:pt x="2881" y="2386"/>
                    <a:pt x="2664" y="2499"/>
                    <a:pt x="2456" y="2499"/>
                  </a:cubicBezTo>
                  <a:cubicBezTo>
                    <a:pt x="2210" y="2499"/>
                    <a:pt x="1977" y="2343"/>
                    <a:pt x="2023" y="1896"/>
                  </a:cubicBezTo>
                  <a:lnTo>
                    <a:pt x="2023" y="1779"/>
                  </a:lnTo>
                  <a:cubicBezTo>
                    <a:pt x="2023" y="1779"/>
                    <a:pt x="1821" y="1940"/>
                    <a:pt x="1510" y="1940"/>
                  </a:cubicBezTo>
                  <a:cubicBezTo>
                    <a:pt x="1322" y="1940"/>
                    <a:pt x="1094" y="1882"/>
                    <a:pt x="848" y="1695"/>
                  </a:cubicBezTo>
                  <a:cubicBezTo>
                    <a:pt x="256" y="1244"/>
                    <a:pt x="440" y="660"/>
                    <a:pt x="799" y="660"/>
                  </a:cubicBezTo>
                  <a:cubicBezTo>
                    <a:pt x="845" y="660"/>
                    <a:pt x="893" y="669"/>
                    <a:pt x="943" y="689"/>
                  </a:cubicBezTo>
                  <a:cubicBezTo>
                    <a:pt x="1050" y="732"/>
                    <a:pt x="1151" y="749"/>
                    <a:pt x="1244" y="749"/>
                  </a:cubicBezTo>
                  <a:cubicBezTo>
                    <a:pt x="1540" y="749"/>
                    <a:pt x="1748" y="584"/>
                    <a:pt x="1748" y="584"/>
                  </a:cubicBezTo>
                  <a:lnTo>
                    <a:pt x="1748" y="584"/>
                  </a:lnTo>
                  <a:cubicBezTo>
                    <a:pt x="1697" y="598"/>
                    <a:pt x="1648" y="605"/>
                    <a:pt x="1600" y="605"/>
                  </a:cubicBezTo>
                  <a:cubicBezTo>
                    <a:pt x="1169" y="605"/>
                    <a:pt x="911" y="54"/>
                    <a:pt x="911" y="54"/>
                  </a:cubicBezTo>
                  <a:lnTo>
                    <a:pt x="859" y="1"/>
                  </a:lnTo>
                  <a:close/>
                </a:path>
              </a:pathLst>
            </a:custGeom>
            <a:solidFill>
              <a:srgbClr val="E2CF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541;p36">
              <a:extLst>
                <a:ext uri="{FF2B5EF4-FFF2-40B4-BE49-F238E27FC236}">
                  <a16:creationId xmlns:a16="http://schemas.microsoft.com/office/drawing/2014/main" id="{2E58699B-0027-48A3-AE08-7D7B7C685C42}"/>
                </a:ext>
              </a:extLst>
            </p:cNvPr>
            <p:cNvSpPr/>
            <p:nvPr/>
          </p:nvSpPr>
          <p:spPr>
            <a:xfrm>
              <a:off x="5000600" y="2018600"/>
              <a:ext cx="32050" cy="37600"/>
            </a:xfrm>
            <a:custGeom>
              <a:avLst/>
              <a:gdLst/>
              <a:ahLst/>
              <a:cxnLst/>
              <a:rect l="l" t="t" r="r" b="b"/>
              <a:pathLst>
                <a:path w="1282" h="1504" extrusionOk="0">
                  <a:moveTo>
                    <a:pt x="647" y="0"/>
                  </a:moveTo>
                  <a:lnTo>
                    <a:pt x="572" y="127"/>
                  </a:lnTo>
                  <a:lnTo>
                    <a:pt x="0" y="1175"/>
                  </a:lnTo>
                  <a:cubicBezTo>
                    <a:pt x="233" y="1504"/>
                    <a:pt x="689" y="1504"/>
                    <a:pt x="689" y="1504"/>
                  </a:cubicBezTo>
                  <a:cubicBezTo>
                    <a:pt x="964" y="857"/>
                    <a:pt x="1282" y="540"/>
                    <a:pt x="1282" y="540"/>
                  </a:cubicBezTo>
                  <a:lnTo>
                    <a:pt x="647" y="0"/>
                  </a:lnTo>
                  <a:close/>
                </a:path>
              </a:pathLst>
            </a:custGeom>
            <a:solidFill>
              <a:srgbClr val="EB9A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542;p36">
              <a:extLst>
                <a:ext uri="{FF2B5EF4-FFF2-40B4-BE49-F238E27FC236}">
                  <a16:creationId xmlns:a16="http://schemas.microsoft.com/office/drawing/2014/main" id="{46C656E7-B2D6-1BD8-6A1A-B8DC41778C35}"/>
                </a:ext>
              </a:extLst>
            </p:cNvPr>
            <p:cNvSpPr/>
            <p:nvPr/>
          </p:nvSpPr>
          <p:spPr>
            <a:xfrm>
              <a:off x="5013300" y="2020175"/>
              <a:ext cx="17250" cy="21725"/>
            </a:xfrm>
            <a:custGeom>
              <a:avLst/>
              <a:gdLst/>
              <a:ahLst/>
              <a:cxnLst/>
              <a:rect l="l" t="t" r="r" b="b"/>
              <a:pathLst>
                <a:path w="690" h="869" extrusionOk="0">
                  <a:moveTo>
                    <a:pt x="118" y="1"/>
                  </a:moveTo>
                  <a:lnTo>
                    <a:pt x="1" y="180"/>
                  </a:lnTo>
                  <a:cubicBezTo>
                    <a:pt x="1" y="180"/>
                    <a:pt x="128" y="434"/>
                    <a:pt x="488" y="869"/>
                  </a:cubicBezTo>
                  <a:lnTo>
                    <a:pt x="689" y="636"/>
                  </a:lnTo>
                  <a:lnTo>
                    <a:pt x="118" y="1"/>
                  </a:lnTo>
                  <a:close/>
                </a:path>
              </a:pathLst>
            </a:custGeom>
            <a:solidFill>
              <a:srgbClr val="CE5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543;p36">
              <a:extLst>
                <a:ext uri="{FF2B5EF4-FFF2-40B4-BE49-F238E27FC236}">
                  <a16:creationId xmlns:a16="http://schemas.microsoft.com/office/drawing/2014/main" id="{8799637B-9262-4E01-EB34-B8478F05FA24}"/>
                </a:ext>
              </a:extLst>
            </p:cNvPr>
            <p:cNvSpPr/>
            <p:nvPr/>
          </p:nvSpPr>
          <p:spPr>
            <a:xfrm>
              <a:off x="4999125" y="1962175"/>
              <a:ext cx="79325" cy="77425"/>
            </a:xfrm>
            <a:custGeom>
              <a:avLst/>
              <a:gdLst/>
              <a:ahLst/>
              <a:cxnLst/>
              <a:rect l="l" t="t" r="r" b="b"/>
              <a:pathLst>
                <a:path w="3173" h="3097" extrusionOk="0">
                  <a:moveTo>
                    <a:pt x="2421" y="1"/>
                  </a:moveTo>
                  <a:cubicBezTo>
                    <a:pt x="2351" y="1"/>
                    <a:pt x="2274" y="5"/>
                    <a:pt x="2188" y="13"/>
                  </a:cubicBezTo>
                  <a:cubicBezTo>
                    <a:pt x="1605" y="65"/>
                    <a:pt x="652" y="912"/>
                    <a:pt x="652" y="912"/>
                  </a:cubicBezTo>
                  <a:lnTo>
                    <a:pt x="812" y="2140"/>
                  </a:lnTo>
                  <a:lnTo>
                    <a:pt x="652" y="1940"/>
                  </a:lnTo>
                  <a:cubicBezTo>
                    <a:pt x="444" y="1731"/>
                    <a:pt x="295" y="1654"/>
                    <a:pt x="198" y="1654"/>
                  </a:cubicBezTo>
                  <a:cubicBezTo>
                    <a:pt x="0" y="1654"/>
                    <a:pt x="23" y="1980"/>
                    <a:pt x="208" y="2173"/>
                  </a:cubicBezTo>
                  <a:cubicBezTo>
                    <a:pt x="428" y="2393"/>
                    <a:pt x="617" y="2418"/>
                    <a:pt x="692" y="2418"/>
                  </a:cubicBezTo>
                  <a:cubicBezTo>
                    <a:pt x="715" y="2418"/>
                    <a:pt x="727" y="2416"/>
                    <a:pt x="727" y="2416"/>
                  </a:cubicBezTo>
                  <a:lnTo>
                    <a:pt x="1235" y="2987"/>
                  </a:lnTo>
                  <a:lnTo>
                    <a:pt x="1648" y="3072"/>
                  </a:lnTo>
                  <a:cubicBezTo>
                    <a:pt x="1730" y="3088"/>
                    <a:pt x="1813" y="3097"/>
                    <a:pt x="1896" y="3097"/>
                  </a:cubicBezTo>
                  <a:cubicBezTo>
                    <a:pt x="2238" y="3097"/>
                    <a:pt x="2571" y="2958"/>
                    <a:pt x="2802" y="2702"/>
                  </a:cubicBezTo>
                  <a:cubicBezTo>
                    <a:pt x="3056" y="2427"/>
                    <a:pt x="3172" y="2046"/>
                    <a:pt x="3109" y="1675"/>
                  </a:cubicBezTo>
                  <a:cubicBezTo>
                    <a:pt x="3035" y="1209"/>
                    <a:pt x="3003" y="669"/>
                    <a:pt x="3003" y="669"/>
                  </a:cubicBezTo>
                  <a:cubicBezTo>
                    <a:pt x="2966" y="153"/>
                    <a:pt x="2830" y="1"/>
                    <a:pt x="2421" y="1"/>
                  </a:cubicBezTo>
                  <a:close/>
                </a:path>
              </a:pathLst>
            </a:custGeom>
            <a:solidFill>
              <a:srgbClr val="EB9A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544;p36">
              <a:extLst>
                <a:ext uri="{FF2B5EF4-FFF2-40B4-BE49-F238E27FC236}">
                  <a16:creationId xmlns:a16="http://schemas.microsoft.com/office/drawing/2014/main" id="{4B19A2A7-DE66-5A6B-4CFC-AA7B1937DAB7}"/>
                </a:ext>
              </a:extLst>
            </p:cNvPr>
            <p:cNvSpPr/>
            <p:nvPr/>
          </p:nvSpPr>
          <p:spPr>
            <a:xfrm>
              <a:off x="5005800" y="2009875"/>
              <a:ext cx="10975" cy="8750"/>
            </a:xfrm>
            <a:custGeom>
              <a:avLst/>
              <a:gdLst/>
              <a:ahLst/>
              <a:cxnLst/>
              <a:rect l="l" t="t" r="r" b="b"/>
              <a:pathLst>
                <a:path w="439" h="350" extrusionOk="0">
                  <a:moveTo>
                    <a:pt x="65" y="1"/>
                  </a:moveTo>
                  <a:cubicBezTo>
                    <a:pt x="21" y="1"/>
                    <a:pt x="0" y="24"/>
                    <a:pt x="4" y="53"/>
                  </a:cubicBezTo>
                  <a:cubicBezTo>
                    <a:pt x="4" y="127"/>
                    <a:pt x="248" y="328"/>
                    <a:pt x="439" y="349"/>
                  </a:cubicBezTo>
                  <a:lnTo>
                    <a:pt x="439" y="222"/>
                  </a:lnTo>
                  <a:cubicBezTo>
                    <a:pt x="259" y="55"/>
                    <a:pt x="133" y="1"/>
                    <a:pt x="65" y="1"/>
                  </a:cubicBezTo>
                  <a:close/>
                </a:path>
              </a:pathLst>
            </a:custGeom>
            <a:solidFill>
              <a:srgbClr val="CE5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545;p36">
              <a:extLst>
                <a:ext uri="{FF2B5EF4-FFF2-40B4-BE49-F238E27FC236}">
                  <a16:creationId xmlns:a16="http://schemas.microsoft.com/office/drawing/2014/main" id="{E0C7D8B7-8BD4-55E5-7857-567F047FF047}"/>
                </a:ext>
              </a:extLst>
            </p:cNvPr>
            <p:cNvSpPr/>
            <p:nvPr/>
          </p:nvSpPr>
          <p:spPr>
            <a:xfrm>
              <a:off x="4989475" y="1954275"/>
              <a:ext cx="90800" cy="24900"/>
            </a:xfrm>
            <a:custGeom>
              <a:avLst/>
              <a:gdLst/>
              <a:ahLst/>
              <a:cxnLst/>
              <a:rect l="l" t="t" r="r" b="b"/>
              <a:pathLst>
                <a:path w="3632" h="996" extrusionOk="0">
                  <a:moveTo>
                    <a:pt x="2288" y="0"/>
                  </a:moveTo>
                  <a:cubicBezTo>
                    <a:pt x="2288" y="0"/>
                    <a:pt x="1" y="360"/>
                    <a:pt x="1558" y="826"/>
                  </a:cubicBezTo>
                  <a:cubicBezTo>
                    <a:pt x="1963" y="946"/>
                    <a:pt x="2304" y="995"/>
                    <a:pt x="2581" y="995"/>
                  </a:cubicBezTo>
                  <a:cubicBezTo>
                    <a:pt x="3373" y="995"/>
                    <a:pt x="3632" y="593"/>
                    <a:pt x="3325" y="318"/>
                  </a:cubicBezTo>
                  <a:lnTo>
                    <a:pt x="2288" y="0"/>
                  </a:ln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546;p36">
              <a:extLst>
                <a:ext uri="{FF2B5EF4-FFF2-40B4-BE49-F238E27FC236}">
                  <a16:creationId xmlns:a16="http://schemas.microsoft.com/office/drawing/2014/main" id="{3467C3CB-B774-C432-2995-D2E352B1461B}"/>
                </a:ext>
              </a:extLst>
            </p:cNvPr>
            <p:cNvSpPr/>
            <p:nvPr/>
          </p:nvSpPr>
          <p:spPr>
            <a:xfrm>
              <a:off x="4984475" y="1947775"/>
              <a:ext cx="88150" cy="63950"/>
            </a:xfrm>
            <a:custGeom>
              <a:avLst/>
              <a:gdLst/>
              <a:ahLst/>
              <a:cxnLst/>
              <a:rect l="l" t="t" r="r" b="b"/>
              <a:pathLst>
                <a:path w="3526" h="2558" extrusionOk="0">
                  <a:moveTo>
                    <a:pt x="2048" y="1"/>
                  </a:moveTo>
                  <a:cubicBezTo>
                    <a:pt x="1911" y="1"/>
                    <a:pt x="1765" y="12"/>
                    <a:pt x="1609" y="38"/>
                  </a:cubicBezTo>
                  <a:cubicBezTo>
                    <a:pt x="1609" y="38"/>
                    <a:pt x="201" y="112"/>
                    <a:pt x="0" y="2399"/>
                  </a:cubicBezTo>
                  <a:lnTo>
                    <a:pt x="424" y="2558"/>
                  </a:lnTo>
                  <a:cubicBezTo>
                    <a:pt x="1217" y="1160"/>
                    <a:pt x="2585" y="570"/>
                    <a:pt x="3373" y="570"/>
                  </a:cubicBezTo>
                  <a:cubicBezTo>
                    <a:pt x="3426" y="570"/>
                    <a:pt x="3477" y="572"/>
                    <a:pt x="3525" y="578"/>
                  </a:cubicBezTo>
                  <a:cubicBezTo>
                    <a:pt x="3525" y="578"/>
                    <a:pt x="3021" y="1"/>
                    <a:pt x="2048" y="1"/>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547;p36">
              <a:extLst>
                <a:ext uri="{FF2B5EF4-FFF2-40B4-BE49-F238E27FC236}">
                  <a16:creationId xmlns:a16="http://schemas.microsoft.com/office/drawing/2014/main" id="{A755FA1A-7334-99F1-6139-C93DDAF384D3}"/>
                </a:ext>
              </a:extLst>
            </p:cNvPr>
            <p:cNvSpPr/>
            <p:nvPr/>
          </p:nvSpPr>
          <p:spPr>
            <a:xfrm>
              <a:off x="4984475" y="2001900"/>
              <a:ext cx="10850" cy="7975"/>
            </a:xfrm>
            <a:custGeom>
              <a:avLst/>
              <a:gdLst/>
              <a:ahLst/>
              <a:cxnLst/>
              <a:rect l="l" t="t" r="r" b="b"/>
              <a:pathLst>
                <a:path w="434" h="319" extrusionOk="0">
                  <a:moveTo>
                    <a:pt x="31" y="1"/>
                  </a:moveTo>
                  <a:lnTo>
                    <a:pt x="0" y="234"/>
                  </a:lnTo>
                  <a:cubicBezTo>
                    <a:pt x="191" y="245"/>
                    <a:pt x="307" y="276"/>
                    <a:pt x="370" y="318"/>
                  </a:cubicBezTo>
                  <a:lnTo>
                    <a:pt x="402" y="318"/>
                  </a:lnTo>
                  <a:cubicBezTo>
                    <a:pt x="434" y="318"/>
                    <a:pt x="95" y="191"/>
                    <a:pt x="31" y="1"/>
                  </a:cubicBezTo>
                  <a:close/>
                </a:path>
              </a:pathLst>
            </a:custGeom>
            <a:solidFill>
              <a:srgbClr val="C44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548;p36">
              <a:extLst>
                <a:ext uri="{FF2B5EF4-FFF2-40B4-BE49-F238E27FC236}">
                  <a16:creationId xmlns:a16="http://schemas.microsoft.com/office/drawing/2014/main" id="{1804DFC7-2885-034A-776C-9821F6BC90EA}"/>
                </a:ext>
              </a:extLst>
            </p:cNvPr>
            <p:cNvSpPr/>
            <p:nvPr/>
          </p:nvSpPr>
          <p:spPr>
            <a:xfrm>
              <a:off x="4980800" y="2007725"/>
              <a:ext cx="19575" cy="8850"/>
            </a:xfrm>
            <a:custGeom>
              <a:avLst/>
              <a:gdLst/>
              <a:ahLst/>
              <a:cxnLst/>
              <a:rect l="l" t="t" r="r" b="b"/>
              <a:pathLst>
                <a:path w="783" h="354" extrusionOk="0">
                  <a:moveTo>
                    <a:pt x="129" y="0"/>
                  </a:moveTo>
                  <a:cubicBezTo>
                    <a:pt x="18" y="0"/>
                    <a:pt x="1" y="90"/>
                    <a:pt x="41" y="170"/>
                  </a:cubicBezTo>
                  <a:cubicBezTo>
                    <a:pt x="80" y="266"/>
                    <a:pt x="170" y="354"/>
                    <a:pt x="289" y="354"/>
                  </a:cubicBezTo>
                  <a:cubicBezTo>
                    <a:pt x="301" y="354"/>
                    <a:pt x="314" y="353"/>
                    <a:pt x="327" y="351"/>
                  </a:cubicBezTo>
                  <a:cubicBezTo>
                    <a:pt x="592" y="318"/>
                    <a:pt x="782" y="33"/>
                    <a:pt x="147" y="1"/>
                  </a:cubicBezTo>
                  <a:cubicBezTo>
                    <a:pt x="141" y="0"/>
                    <a:pt x="135" y="0"/>
                    <a:pt x="129" y="0"/>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549;p36">
              <a:extLst>
                <a:ext uri="{FF2B5EF4-FFF2-40B4-BE49-F238E27FC236}">
                  <a16:creationId xmlns:a16="http://schemas.microsoft.com/office/drawing/2014/main" id="{6DCA9C90-88C4-27CA-489A-FA4A663D5F83}"/>
                </a:ext>
              </a:extLst>
            </p:cNvPr>
            <p:cNvSpPr/>
            <p:nvPr/>
          </p:nvSpPr>
          <p:spPr>
            <a:xfrm>
              <a:off x="4973875" y="2011125"/>
              <a:ext cx="14800" cy="31575"/>
            </a:xfrm>
            <a:custGeom>
              <a:avLst/>
              <a:gdLst/>
              <a:ahLst/>
              <a:cxnLst/>
              <a:rect l="l" t="t" r="r" b="b"/>
              <a:pathLst>
                <a:path w="592" h="1263" extrusionOk="0">
                  <a:moveTo>
                    <a:pt x="517" y="1"/>
                  </a:moveTo>
                  <a:cubicBezTo>
                    <a:pt x="495" y="1"/>
                    <a:pt x="465" y="10"/>
                    <a:pt x="424" y="34"/>
                  </a:cubicBezTo>
                  <a:cubicBezTo>
                    <a:pt x="255" y="151"/>
                    <a:pt x="1" y="617"/>
                    <a:pt x="297" y="1262"/>
                  </a:cubicBezTo>
                  <a:lnTo>
                    <a:pt x="424" y="775"/>
                  </a:lnTo>
                  <a:lnTo>
                    <a:pt x="572" y="109"/>
                  </a:lnTo>
                  <a:cubicBezTo>
                    <a:pt x="572" y="109"/>
                    <a:pt x="591" y="1"/>
                    <a:pt x="517" y="1"/>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550;p36">
              <a:extLst>
                <a:ext uri="{FF2B5EF4-FFF2-40B4-BE49-F238E27FC236}">
                  <a16:creationId xmlns:a16="http://schemas.microsoft.com/office/drawing/2014/main" id="{5F7AD2D4-A83C-DA9A-BC36-F8EA5956DE00}"/>
                </a:ext>
              </a:extLst>
            </p:cNvPr>
            <p:cNvSpPr/>
            <p:nvPr/>
          </p:nvSpPr>
          <p:spPr>
            <a:xfrm>
              <a:off x="5096950" y="2168100"/>
              <a:ext cx="54275" cy="23250"/>
            </a:xfrm>
            <a:custGeom>
              <a:avLst/>
              <a:gdLst/>
              <a:ahLst/>
              <a:cxnLst/>
              <a:rect l="l" t="t" r="r" b="b"/>
              <a:pathLst>
                <a:path w="2171" h="930" extrusionOk="0">
                  <a:moveTo>
                    <a:pt x="1240" y="1"/>
                  </a:moveTo>
                  <a:cubicBezTo>
                    <a:pt x="1236" y="1"/>
                    <a:pt x="1232" y="1"/>
                    <a:pt x="1228" y="1"/>
                  </a:cubicBezTo>
                  <a:cubicBezTo>
                    <a:pt x="953" y="44"/>
                    <a:pt x="625" y="1"/>
                    <a:pt x="424" y="319"/>
                  </a:cubicBezTo>
                  <a:lnTo>
                    <a:pt x="0" y="531"/>
                  </a:lnTo>
                  <a:lnTo>
                    <a:pt x="424" y="775"/>
                  </a:lnTo>
                  <a:cubicBezTo>
                    <a:pt x="424" y="775"/>
                    <a:pt x="923" y="929"/>
                    <a:pt x="1262" y="929"/>
                  </a:cubicBezTo>
                  <a:cubicBezTo>
                    <a:pt x="1339" y="929"/>
                    <a:pt x="1408" y="921"/>
                    <a:pt x="1461" y="902"/>
                  </a:cubicBezTo>
                  <a:cubicBezTo>
                    <a:pt x="1747" y="796"/>
                    <a:pt x="1906" y="563"/>
                    <a:pt x="1906" y="563"/>
                  </a:cubicBezTo>
                  <a:cubicBezTo>
                    <a:pt x="2171" y="510"/>
                    <a:pt x="2096" y="351"/>
                    <a:pt x="1906" y="319"/>
                  </a:cubicBezTo>
                  <a:cubicBezTo>
                    <a:pt x="1842" y="309"/>
                    <a:pt x="1719" y="305"/>
                    <a:pt x="1582" y="305"/>
                  </a:cubicBezTo>
                  <a:cubicBezTo>
                    <a:pt x="1310" y="305"/>
                    <a:pt x="985" y="319"/>
                    <a:pt x="985" y="319"/>
                  </a:cubicBezTo>
                  <a:cubicBezTo>
                    <a:pt x="1144" y="309"/>
                    <a:pt x="1239" y="213"/>
                    <a:pt x="1303" y="129"/>
                  </a:cubicBezTo>
                  <a:cubicBezTo>
                    <a:pt x="1342" y="69"/>
                    <a:pt x="1298" y="1"/>
                    <a:pt x="1240" y="1"/>
                  </a:cubicBezTo>
                  <a:close/>
                </a:path>
              </a:pathLst>
            </a:custGeom>
            <a:solidFill>
              <a:srgbClr val="EB9A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551;p36">
              <a:extLst>
                <a:ext uri="{FF2B5EF4-FFF2-40B4-BE49-F238E27FC236}">
                  <a16:creationId xmlns:a16="http://schemas.microsoft.com/office/drawing/2014/main" id="{E53C5764-CFEC-1DB2-285B-708D1D94D743}"/>
                </a:ext>
              </a:extLst>
            </p:cNvPr>
            <p:cNvSpPr/>
            <p:nvPr/>
          </p:nvSpPr>
          <p:spPr>
            <a:xfrm>
              <a:off x="4991025" y="2147900"/>
              <a:ext cx="116525" cy="39575"/>
            </a:xfrm>
            <a:custGeom>
              <a:avLst/>
              <a:gdLst/>
              <a:ahLst/>
              <a:cxnLst/>
              <a:rect l="l" t="t" r="r" b="b"/>
              <a:pathLst>
                <a:path w="4661" h="1583" extrusionOk="0">
                  <a:moveTo>
                    <a:pt x="1672" y="0"/>
                  </a:moveTo>
                  <a:cubicBezTo>
                    <a:pt x="1611" y="0"/>
                    <a:pt x="1553" y="5"/>
                    <a:pt x="1496" y="16"/>
                  </a:cubicBezTo>
                  <a:cubicBezTo>
                    <a:pt x="1496" y="16"/>
                    <a:pt x="1490" y="16"/>
                    <a:pt x="1480" y="16"/>
                  </a:cubicBezTo>
                  <a:cubicBezTo>
                    <a:pt x="1323" y="16"/>
                    <a:pt x="1" y="35"/>
                    <a:pt x="479" y="672"/>
                  </a:cubicBezTo>
                  <a:cubicBezTo>
                    <a:pt x="997" y="1360"/>
                    <a:pt x="4661" y="1583"/>
                    <a:pt x="4661" y="1583"/>
                  </a:cubicBezTo>
                  <a:lnTo>
                    <a:pt x="4661" y="1127"/>
                  </a:lnTo>
                  <a:cubicBezTo>
                    <a:pt x="3712" y="979"/>
                    <a:pt x="2523" y="0"/>
                    <a:pt x="1672" y="0"/>
                  </a:cubicBezTo>
                  <a:close/>
                </a:path>
              </a:pathLst>
            </a:custGeom>
            <a:solidFill>
              <a:srgbClr val="9F51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552;p36">
              <a:extLst>
                <a:ext uri="{FF2B5EF4-FFF2-40B4-BE49-F238E27FC236}">
                  <a16:creationId xmlns:a16="http://schemas.microsoft.com/office/drawing/2014/main" id="{2700D606-A489-BE51-60B5-884808712BDB}"/>
                </a:ext>
              </a:extLst>
            </p:cNvPr>
            <p:cNvSpPr/>
            <p:nvPr/>
          </p:nvSpPr>
          <p:spPr>
            <a:xfrm>
              <a:off x="4917150" y="2098250"/>
              <a:ext cx="101750" cy="109250"/>
            </a:xfrm>
            <a:custGeom>
              <a:avLst/>
              <a:gdLst/>
              <a:ahLst/>
              <a:cxnLst/>
              <a:rect l="l" t="t" r="r" b="b"/>
              <a:pathLst>
                <a:path w="4070" h="4370" extrusionOk="0">
                  <a:moveTo>
                    <a:pt x="3371" y="1"/>
                  </a:moveTo>
                  <a:lnTo>
                    <a:pt x="787" y="1981"/>
                  </a:lnTo>
                  <a:cubicBezTo>
                    <a:pt x="480" y="2605"/>
                    <a:pt x="56" y="3134"/>
                    <a:pt x="25" y="3685"/>
                  </a:cubicBezTo>
                  <a:cubicBezTo>
                    <a:pt x="0" y="4103"/>
                    <a:pt x="973" y="4369"/>
                    <a:pt x="1979" y="4369"/>
                  </a:cubicBezTo>
                  <a:cubicBezTo>
                    <a:pt x="2272" y="4369"/>
                    <a:pt x="2567" y="4347"/>
                    <a:pt x="2841" y="4299"/>
                  </a:cubicBezTo>
                  <a:cubicBezTo>
                    <a:pt x="4069" y="4087"/>
                    <a:pt x="3995" y="4087"/>
                    <a:pt x="3985" y="2774"/>
                  </a:cubicBezTo>
                  <a:cubicBezTo>
                    <a:pt x="3974" y="1473"/>
                    <a:pt x="3371" y="1"/>
                    <a:pt x="3371" y="1"/>
                  </a:cubicBezTo>
                  <a:close/>
                </a:path>
              </a:pathLst>
            </a:custGeom>
            <a:solidFill>
              <a:srgbClr val="9F51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553;p36">
              <a:extLst>
                <a:ext uri="{FF2B5EF4-FFF2-40B4-BE49-F238E27FC236}">
                  <a16:creationId xmlns:a16="http://schemas.microsoft.com/office/drawing/2014/main" id="{5C4F5C20-FE8D-C339-A3EF-5E39F10D695A}"/>
                </a:ext>
              </a:extLst>
            </p:cNvPr>
            <p:cNvSpPr/>
            <p:nvPr/>
          </p:nvSpPr>
          <p:spPr>
            <a:xfrm>
              <a:off x="4970175" y="2090150"/>
              <a:ext cx="46850" cy="92175"/>
            </a:xfrm>
            <a:custGeom>
              <a:avLst/>
              <a:gdLst/>
              <a:ahLst/>
              <a:cxnLst/>
              <a:rect l="l" t="t" r="r" b="b"/>
              <a:pathLst>
                <a:path w="1874" h="3687" extrusionOk="0">
                  <a:moveTo>
                    <a:pt x="619" y="0"/>
                  </a:moveTo>
                  <a:cubicBezTo>
                    <a:pt x="609" y="0"/>
                    <a:pt x="600" y="2"/>
                    <a:pt x="593" y="7"/>
                  </a:cubicBezTo>
                  <a:cubicBezTo>
                    <a:pt x="466" y="70"/>
                    <a:pt x="0" y="1415"/>
                    <a:pt x="0" y="1415"/>
                  </a:cubicBezTo>
                  <a:cubicBezTo>
                    <a:pt x="580" y="3323"/>
                    <a:pt x="1297" y="3687"/>
                    <a:pt x="1762" y="3687"/>
                  </a:cubicBezTo>
                  <a:cubicBezTo>
                    <a:pt x="1797" y="3687"/>
                    <a:pt x="1831" y="3685"/>
                    <a:pt x="1864" y="3681"/>
                  </a:cubicBezTo>
                  <a:lnTo>
                    <a:pt x="1874" y="2855"/>
                  </a:lnTo>
                  <a:cubicBezTo>
                    <a:pt x="1874" y="2855"/>
                    <a:pt x="1461" y="663"/>
                    <a:pt x="1344" y="579"/>
                  </a:cubicBezTo>
                  <a:cubicBezTo>
                    <a:pt x="1236" y="490"/>
                    <a:pt x="772" y="0"/>
                    <a:pt x="619" y="0"/>
                  </a:cubicBezTo>
                  <a:close/>
                </a:path>
              </a:pathLst>
            </a:custGeom>
            <a:solidFill>
              <a:srgbClr val="8942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554;p36">
              <a:extLst>
                <a:ext uri="{FF2B5EF4-FFF2-40B4-BE49-F238E27FC236}">
                  <a16:creationId xmlns:a16="http://schemas.microsoft.com/office/drawing/2014/main" id="{A9523055-CD1D-39D3-6201-36F72A1FB0D0}"/>
                </a:ext>
              </a:extLst>
            </p:cNvPr>
            <p:cNvSpPr/>
            <p:nvPr/>
          </p:nvSpPr>
          <p:spPr>
            <a:xfrm>
              <a:off x="4927550" y="2122700"/>
              <a:ext cx="63075" cy="42025"/>
            </a:xfrm>
            <a:custGeom>
              <a:avLst/>
              <a:gdLst/>
              <a:ahLst/>
              <a:cxnLst/>
              <a:rect l="l" t="t" r="r" b="b"/>
              <a:pathLst>
                <a:path w="2523" h="1681" extrusionOk="0">
                  <a:moveTo>
                    <a:pt x="1562" y="0"/>
                  </a:moveTo>
                  <a:cubicBezTo>
                    <a:pt x="1538" y="0"/>
                    <a:pt x="1518" y="3"/>
                    <a:pt x="1504" y="8"/>
                  </a:cubicBezTo>
                  <a:cubicBezTo>
                    <a:pt x="1345" y="60"/>
                    <a:pt x="318" y="1055"/>
                    <a:pt x="266" y="1087"/>
                  </a:cubicBezTo>
                  <a:cubicBezTo>
                    <a:pt x="212" y="1130"/>
                    <a:pt x="0" y="1606"/>
                    <a:pt x="0" y="1606"/>
                  </a:cubicBezTo>
                  <a:lnTo>
                    <a:pt x="0" y="1680"/>
                  </a:lnTo>
                  <a:cubicBezTo>
                    <a:pt x="800" y="1629"/>
                    <a:pt x="1474" y="999"/>
                    <a:pt x="1966" y="999"/>
                  </a:cubicBezTo>
                  <a:cubicBezTo>
                    <a:pt x="1989" y="999"/>
                    <a:pt x="2011" y="1000"/>
                    <a:pt x="2033" y="1003"/>
                  </a:cubicBezTo>
                  <a:cubicBezTo>
                    <a:pt x="2054" y="1006"/>
                    <a:pt x="2073" y="1007"/>
                    <a:pt x="2092" y="1007"/>
                  </a:cubicBezTo>
                  <a:cubicBezTo>
                    <a:pt x="2523" y="1007"/>
                    <a:pt x="2425" y="219"/>
                    <a:pt x="2425" y="219"/>
                  </a:cubicBezTo>
                  <a:cubicBezTo>
                    <a:pt x="2425" y="219"/>
                    <a:pt x="1796" y="0"/>
                    <a:pt x="1562" y="0"/>
                  </a:cubicBezTo>
                  <a:close/>
                </a:path>
              </a:pathLst>
            </a:custGeom>
            <a:solidFill>
              <a:srgbClr val="8942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555;p36">
              <a:extLst>
                <a:ext uri="{FF2B5EF4-FFF2-40B4-BE49-F238E27FC236}">
                  <a16:creationId xmlns:a16="http://schemas.microsoft.com/office/drawing/2014/main" id="{D664AE14-E604-5C7E-A756-E3AC0EC57A47}"/>
                </a:ext>
              </a:extLst>
            </p:cNvPr>
            <p:cNvSpPr/>
            <p:nvPr/>
          </p:nvSpPr>
          <p:spPr>
            <a:xfrm>
              <a:off x="4968575" y="2050850"/>
              <a:ext cx="65150" cy="119550"/>
            </a:xfrm>
            <a:custGeom>
              <a:avLst/>
              <a:gdLst/>
              <a:ahLst/>
              <a:cxnLst/>
              <a:rect l="l" t="t" r="r" b="b"/>
              <a:pathLst>
                <a:path w="2606" h="4782" extrusionOk="0">
                  <a:moveTo>
                    <a:pt x="1107" y="1"/>
                  </a:moveTo>
                  <a:cubicBezTo>
                    <a:pt x="692" y="1"/>
                    <a:pt x="125" y="638"/>
                    <a:pt x="75" y="1282"/>
                  </a:cubicBezTo>
                  <a:cubicBezTo>
                    <a:pt x="1" y="2077"/>
                    <a:pt x="636" y="3823"/>
                    <a:pt x="1377" y="4554"/>
                  </a:cubicBezTo>
                  <a:cubicBezTo>
                    <a:pt x="1546" y="4718"/>
                    <a:pt x="1699" y="4782"/>
                    <a:pt x="1834" y="4782"/>
                  </a:cubicBezTo>
                  <a:cubicBezTo>
                    <a:pt x="2302" y="4782"/>
                    <a:pt x="2563" y="4025"/>
                    <a:pt x="2563" y="4025"/>
                  </a:cubicBezTo>
                  <a:cubicBezTo>
                    <a:pt x="2605" y="3188"/>
                    <a:pt x="1747" y="563"/>
                    <a:pt x="1377" y="129"/>
                  </a:cubicBezTo>
                  <a:cubicBezTo>
                    <a:pt x="1303" y="40"/>
                    <a:pt x="1210" y="1"/>
                    <a:pt x="1107" y="1"/>
                  </a:cubicBezTo>
                  <a:close/>
                </a:path>
              </a:pathLst>
            </a:custGeom>
            <a:solidFill>
              <a:srgbClr val="9F51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556;p36">
              <a:extLst>
                <a:ext uri="{FF2B5EF4-FFF2-40B4-BE49-F238E27FC236}">
                  <a16:creationId xmlns:a16="http://schemas.microsoft.com/office/drawing/2014/main" id="{A39BC3A3-481A-FB7E-E377-7DD8B120A412}"/>
                </a:ext>
              </a:extLst>
            </p:cNvPr>
            <p:cNvSpPr/>
            <p:nvPr/>
          </p:nvSpPr>
          <p:spPr>
            <a:xfrm>
              <a:off x="4915650" y="2047675"/>
              <a:ext cx="109075" cy="113700"/>
            </a:xfrm>
            <a:custGeom>
              <a:avLst/>
              <a:gdLst/>
              <a:ahLst/>
              <a:cxnLst/>
              <a:rect l="l" t="t" r="r" b="b"/>
              <a:pathLst>
                <a:path w="4363" h="4548" extrusionOk="0">
                  <a:moveTo>
                    <a:pt x="3085" y="1"/>
                  </a:moveTo>
                  <a:cubicBezTo>
                    <a:pt x="2212" y="1"/>
                    <a:pt x="1133" y="2397"/>
                    <a:pt x="847" y="3273"/>
                  </a:cubicBezTo>
                  <a:cubicBezTo>
                    <a:pt x="540" y="4173"/>
                    <a:pt x="0" y="4480"/>
                    <a:pt x="212" y="4533"/>
                  </a:cubicBezTo>
                  <a:cubicBezTo>
                    <a:pt x="249" y="4542"/>
                    <a:pt x="292" y="4548"/>
                    <a:pt x="344" y="4548"/>
                  </a:cubicBezTo>
                  <a:cubicBezTo>
                    <a:pt x="591" y="4548"/>
                    <a:pt x="1030" y="4420"/>
                    <a:pt x="1853" y="3929"/>
                  </a:cubicBezTo>
                  <a:cubicBezTo>
                    <a:pt x="2708" y="3429"/>
                    <a:pt x="3478" y="2099"/>
                    <a:pt x="4081" y="2099"/>
                  </a:cubicBezTo>
                  <a:cubicBezTo>
                    <a:pt x="4179" y="2099"/>
                    <a:pt x="4273" y="2134"/>
                    <a:pt x="4362" y="2214"/>
                  </a:cubicBezTo>
                  <a:cubicBezTo>
                    <a:pt x="4362" y="2214"/>
                    <a:pt x="4066" y="203"/>
                    <a:pt x="3187" y="12"/>
                  </a:cubicBezTo>
                  <a:cubicBezTo>
                    <a:pt x="3153" y="4"/>
                    <a:pt x="3119" y="1"/>
                    <a:pt x="3085" y="1"/>
                  </a:cubicBezTo>
                  <a:close/>
                </a:path>
              </a:pathLst>
            </a:custGeom>
            <a:solidFill>
              <a:srgbClr val="78B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557;p36">
              <a:extLst>
                <a:ext uri="{FF2B5EF4-FFF2-40B4-BE49-F238E27FC236}">
                  <a16:creationId xmlns:a16="http://schemas.microsoft.com/office/drawing/2014/main" id="{55C64D35-8103-D8F0-DB12-886CFDBEC082}"/>
                </a:ext>
              </a:extLst>
            </p:cNvPr>
            <p:cNvSpPr/>
            <p:nvPr/>
          </p:nvSpPr>
          <p:spPr>
            <a:xfrm>
              <a:off x="5064925" y="1989175"/>
              <a:ext cx="4250" cy="7775"/>
            </a:xfrm>
            <a:custGeom>
              <a:avLst/>
              <a:gdLst/>
              <a:ahLst/>
              <a:cxnLst/>
              <a:rect l="l" t="t" r="r" b="b"/>
              <a:pathLst>
                <a:path w="170" h="311" extrusionOk="0">
                  <a:moveTo>
                    <a:pt x="71" y="1"/>
                  </a:moveTo>
                  <a:cubicBezTo>
                    <a:pt x="69" y="1"/>
                    <a:pt x="66" y="1"/>
                    <a:pt x="64" y="2"/>
                  </a:cubicBezTo>
                  <a:cubicBezTo>
                    <a:pt x="22" y="2"/>
                    <a:pt x="1" y="76"/>
                    <a:pt x="22" y="161"/>
                  </a:cubicBezTo>
                  <a:cubicBezTo>
                    <a:pt x="31" y="249"/>
                    <a:pt x="68" y="310"/>
                    <a:pt x="108" y="310"/>
                  </a:cubicBezTo>
                  <a:cubicBezTo>
                    <a:pt x="111" y="310"/>
                    <a:pt x="114" y="310"/>
                    <a:pt x="117" y="309"/>
                  </a:cubicBezTo>
                  <a:cubicBezTo>
                    <a:pt x="149" y="309"/>
                    <a:pt x="170" y="235"/>
                    <a:pt x="159" y="140"/>
                  </a:cubicBezTo>
                  <a:cubicBezTo>
                    <a:pt x="139" y="61"/>
                    <a:pt x="101" y="1"/>
                    <a:pt x="71" y="1"/>
                  </a:cubicBezTo>
                  <a:close/>
                </a:path>
              </a:pathLst>
            </a:custGeom>
            <a:solidFill>
              <a:srgbClr val="3235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558;p36">
              <a:extLst>
                <a:ext uri="{FF2B5EF4-FFF2-40B4-BE49-F238E27FC236}">
                  <a16:creationId xmlns:a16="http://schemas.microsoft.com/office/drawing/2014/main" id="{841CB2D5-F252-1A0A-411A-E90D70972E50}"/>
                </a:ext>
              </a:extLst>
            </p:cNvPr>
            <p:cNvSpPr/>
            <p:nvPr/>
          </p:nvSpPr>
          <p:spPr>
            <a:xfrm>
              <a:off x="5045075" y="1992350"/>
              <a:ext cx="4000" cy="7775"/>
            </a:xfrm>
            <a:custGeom>
              <a:avLst/>
              <a:gdLst/>
              <a:ahLst/>
              <a:cxnLst/>
              <a:rect l="l" t="t" r="r" b="b"/>
              <a:pathLst>
                <a:path w="160" h="311" extrusionOk="0">
                  <a:moveTo>
                    <a:pt x="62" y="1"/>
                  </a:moveTo>
                  <a:cubicBezTo>
                    <a:pt x="59" y="1"/>
                    <a:pt x="56" y="1"/>
                    <a:pt x="53" y="2"/>
                  </a:cubicBezTo>
                  <a:cubicBezTo>
                    <a:pt x="21" y="2"/>
                    <a:pt x="0" y="86"/>
                    <a:pt x="11" y="171"/>
                  </a:cubicBezTo>
                  <a:cubicBezTo>
                    <a:pt x="31" y="250"/>
                    <a:pt x="69" y="310"/>
                    <a:pt x="99" y="310"/>
                  </a:cubicBezTo>
                  <a:cubicBezTo>
                    <a:pt x="101" y="310"/>
                    <a:pt x="104" y="310"/>
                    <a:pt x="106" y="309"/>
                  </a:cubicBezTo>
                  <a:cubicBezTo>
                    <a:pt x="148" y="309"/>
                    <a:pt x="159" y="235"/>
                    <a:pt x="148" y="150"/>
                  </a:cubicBezTo>
                  <a:cubicBezTo>
                    <a:pt x="139" y="62"/>
                    <a:pt x="102" y="1"/>
                    <a:pt x="62" y="1"/>
                  </a:cubicBezTo>
                  <a:close/>
                </a:path>
              </a:pathLst>
            </a:custGeom>
            <a:solidFill>
              <a:srgbClr val="3235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559;p36">
              <a:extLst>
                <a:ext uri="{FF2B5EF4-FFF2-40B4-BE49-F238E27FC236}">
                  <a16:creationId xmlns:a16="http://schemas.microsoft.com/office/drawing/2014/main" id="{BD342FB4-2C98-B07C-98F3-0D24184A2D53}"/>
                </a:ext>
              </a:extLst>
            </p:cNvPr>
            <p:cNvSpPr/>
            <p:nvPr/>
          </p:nvSpPr>
          <p:spPr>
            <a:xfrm>
              <a:off x="5043750" y="2015425"/>
              <a:ext cx="18275" cy="7700"/>
            </a:xfrm>
            <a:custGeom>
              <a:avLst/>
              <a:gdLst/>
              <a:ahLst/>
              <a:cxnLst/>
              <a:rect l="l" t="t" r="r" b="b"/>
              <a:pathLst>
                <a:path w="731" h="308" extrusionOk="0">
                  <a:moveTo>
                    <a:pt x="731" y="0"/>
                  </a:moveTo>
                  <a:lnTo>
                    <a:pt x="1" y="10"/>
                  </a:lnTo>
                  <a:cubicBezTo>
                    <a:pt x="1" y="10"/>
                    <a:pt x="30" y="308"/>
                    <a:pt x="339" y="308"/>
                  </a:cubicBezTo>
                  <a:cubicBezTo>
                    <a:pt x="349" y="308"/>
                    <a:pt x="360" y="307"/>
                    <a:pt x="371" y="307"/>
                  </a:cubicBezTo>
                  <a:cubicBezTo>
                    <a:pt x="709" y="297"/>
                    <a:pt x="731" y="0"/>
                    <a:pt x="731" y="0"/>
                  </a:cubicBez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560;p36">
              <a:extLst>
                <a:ext uri="{FF2B5EF4-FFF2-40B4-BE49-F238E27FC236}">
                  <a16:creationId xmlns:a16="http://schemas.microsoft.com/office/drawing/2014/main" id="{73C7FCC9-D6A8-D5FD-06BB-B235536423A4}"/>
                </a:ext>
              </a:extLst>
            </p:cNvPr>
            <p:cNvSpPr/>
            <p:nvPr/>
          </p:nvSpPr>
          <p:spPr>
            <a:xfrm>
              <a:off x="5058625" y="1998475"/>
              <a:ext cx="5525" cy="7350"/>
            </a:xfrm>
            <a:custGeom>
              <a:avLst/>
              <a:gdLst/>
              <a:ahLst/>
              <a:cxnLst/>
              <a:rect l="l" t="t" r="r" b="b"/>
              <a:pathLst>
                <a:path w="221" h="294" extrusionOk="0">
                  <a:moveTo>
                    <a:pt x="9" y="1"/>
                  </a:moveTo>
                  <a:lnTo>
                    <a:pt x="9" y="128"/>
                  </a:lnTo>
                  <a:cubicBezTo>
                    <a:pt x="0" y="225"/>
                    <a:pt x="81" y="294"/>
                    <a:pt x="170" y="294"/>
                  </a:cubicBezTo>
                  <a:cubicBezTo>
                    <a:pt x="187" y="294"/>
                    <a:pt x="204" y="291"/>
                    <a:pt x="220" y="286"/>
                  </a:cubicBezTo>
                  <a:cubicBezTo>
                    <a:pt x="220" y="286"/>
                    <a:pt x="51" y="64"/>
                    <a:pt x="20" y="11"/>
                  </a:cubicBezTo>
                  <a:lnTo>
                    <a:pt x="9" y="1"/>
                  </a:lnTo>
                  <a:close/>
                </a:path>
              </a:pathLst>
            </a:custGeom>
            <a:solidFill>
              <a:srgbClr val="CE5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561;p36">
              <a:extLst>
                <a:ext uri="{FF2B5EF4-FFF2-40B4-BE49-F238E27FC236}">
                  <a16:creationId xmlns:a16="http://schemas.microsoft.com/office/drawing/2014/main" id="{81F4536E-BEDB-BE7B-F55D-518971933BF1}"/>
                </a:ext>
              </a:extLst>
            </p:cNvPr>
            <p:cNvSpPr/>
            <p:nvPr/>
          </p:nvSpPr>
          <p:spPr>
            <a:xfrm>
              <a:off x="4895000" y="2374050"/>
              <a:ext cx="109600" cy="89225"/>
            </a:xfrm>
            <a:custGeom>
              <a:avLst/>
              <a:gdLst/>
              <a:ahLst/>
              <a:cxnLst/>
              <a:rect l="l" t="t" r="r" b="b"/>
              <a:pathLst>
                <a:path w="4384" h="3569" extrusionOk="0">
                  <a:moveTo>
                    <a:pt x="2594" y="0"/>
                  </a:moveTo>
                  <a:lnTo>
                    <a:pt x="2033" y="3336"/>
                  </a:lnTo>
                  <a:lnTo>
                    <a:pt x="318" y="3399"/>
                  </a:lnTo>
                  <a:lnTo>
                    <a:pt x="318" y="1525"/>
                  </a:lnTo>
                  <a:cubicBezTo>
                    <a:pt x="318" y="1525"/>
                    <a:pt x="1" y="2583"/>
                    <a:pt x="64" y="3515"/>
                  </a:cubicBezTo>
                  <a:lnTo>
                    <a:pt x="4384" y="3568"/>
                  </a:lnTo>
                  <a:lnTo>
                    <a:pt x="4257" y="1366"/>
                  </a:lnTo>
                  <a:lnTo>
                    <a:pt x="4087" y="3399"/>
                  </a:lnTo>
                  <a:lnTo>
                    <a:pt x="2520" y="3336"/>
                  </a:lnTo>
                  <a:lnTo>
                    <a:pt x="2594" y="0"/>
                  </a:lnTo>
                  <a:close/>
                </a:path>
              </a:pathLst>
            </a:custGeom>
            <a:solidFill>
              <a:srgbClr val="658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562;p36">
              <a:extLst>
                <a:ext uri="{FF2B5EF4-FFF2-40B4-BE49-F238E27FC236}">
                  <a16:creationId xmlns:a16="http://schemas.microsoft.com/office/drawing/2014/main" id="{F8DA4D18-0A54-EBFA-0041-D9C2D9A98C01}"/>
                </a:ext>
              </a:extLst>
            </p:cNvPr>
            <p:cNvSpPr/>
            <p:nvPr/>
          </p:nvSpPr>
          <p:spPr>
            <a:xfrm>
              <a:off x="4985250" y="2025475"/>
              <a:ext cx="550" cy="1350"/>
            </a:xfrm>
            <a:custGeom>
              <a:avLst/>
              <a:gdLst/>
              <a:ahLst/>
              <a:cxnLst/>
              <a:rect l="l" t="t" r="r" b="b"/>
              <a:pathLst>
                <a:path w="22" h="54" extrusionOk="0">
                  <a:moveTo>
                    <a:pt x="22" y="1"/>
                  </a:moveTo>
                  <a:lnTo>
                    <a:pt x="0" y="53"/>
                  </a:lnTo>
                  <a:lnTo>
                    <a:pt x="11" y="53"/>
                  </a:lnTo>
                  <a:lnTo>
                    <a:pt x="22" y="1"/>
                  </a:lnTo>
                  <a:close/>
                </a:path>
              </a:pathLst>
            </a:custGeom>
            <a:solidFill>
              <a:srgbClr val="C375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563;p36">
              <a:extLst>
                <a:ext uri="{FF2B5EF4-FFF2-40B4-BE49-F238E27FC236}">
                  <a16:creationId xmlns:a16="http://schemas.microsoft.com/office/drawing/2014/main" id="{61823630-C882-AF4C-A583-726FE0CE4E97}"/>
                </a:ext>
              </a:extLst>
            </p:cNvPr>
            <p:cNvSpPr/>
            <p:nvPr/>
          </p:nvSpPr>
          <p:spPr>
            <a:xfrm>
              <a:off x="4982600" y="2013825"/>
              <a:ext cx="4800" cy="13000"/>
            </a:xfrm>
            <a:custGeom>
              <a:avLst/>
              <a:gdLst/>
              <a:ahLst/>
              <a:cxnLst/>
              <a:rect l="l" t="t" r="r" b="b"/>
              <a:pathLst>
                <a:path w="192" h="520" extrusionOk="0">
                  <a:moveTo>
                    <a:pt x="1" y="1"/>
                  </a:moveTo>
                  <a:lnTo>
                    <a:pt x="106" y="519"/>
                  </a:lnTo>
                  <a:lnTo>
                    <a:pt x="128" y="467"/>
                  </a:lnTo>
                  <a:lnTo>
                    <a:pt x="191" y="107"/>
                  </a:lnTo>
                  <a:cubicBezTo>
                    <a:pt x="149" y="96"/>
                    <a:pt x="64" y="64"/>
                    <a:pt x="22" y="11"/>
                  </a:cubicBezTo>
                  <a:cubicBezTo>
                    <a:pt x="12" y="11"/>
                    <a:pt x="12" y="1"/>
                    <a:pt x="1" y="1"/>
                  </a:cubicBezTo>
                  <a:close/>
                </a:path>
              </a:pathLst>
            </a:custGeom>
            <a:solidFill>
              <a:srgbClr val="C44D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706;p38">
            <a:extLst>
              <a:ext uri="{FF2B5EF4-FFF2-40B4-BE49-F238E27FC236}">
                <a16:creationId xmlns:a16="http://schemas.microsoft.com/office/drawing/2014/main" id="{4CA68BC7-0C2A-1CA0-56A3-3CC991E86801}"/>
              </a:ext>
            </a:extLst>
          </p:cNvPr>
          <p:cNvSpPr txBox="1">
            <a:spLocks/>
          </p:cNvSpPr>
          <p:nvPr/>
        </p:nvSpPr>
        <p:spPr>
          <a:xfrm>
            <a:off x="296328" y="2683938"/>
            <a:ext cx="2873725" cy="19467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1600"/>
              <a:buFont typeface="Karla"/>
              <a:buNone/>
              <a:defRPr sz="1600" b="0" i="0" u="none" strike="noStrike" cap="none">
                <a:solidFill>
                  <a:schemeClr val="dk1"/>
                </a:solidFill>
                <a:latin typeface="Karla"/>
                <a:ea typeface="Karla"/>
                <a:cs typeface="Karla"/>
                <a:sym typeface="Karla"/>
              </a:defRPr>
            </a:lvl1pPr>
            <a:lvl2pPr marL="914400" marR="0" lvl="1" indent="-330200" algn="ctr" rtl="0">
              <a:lnSpc>
                <a:spcPct val="100000"/>
              </a:lnSpc>
              <a:spcBef>
                <a:spcPts val="0"/>
              </a:spcBef>
              <a:spcAft>
                <a:spcPts val="0"/>
              </a:spcAft>
              <a:buClr>
                <a:schemeClr val="dk1"/>
              </a:buClr>
              <a:buSzPts val="1600"/>
              <a:buFont typeface="Karla"/>
              <a:buNone/>
              <a:defRPr sz="1600" b="0" i="0" u="none" strike="noStrike" cap="none">
                <a:solidFill>
                  <a:schemeClr val="dk1"/>
                </a:solidFill>
                <a:latin typeface="Karla"/>
                <a:ea typeface="Karla"/>
                <a:cs typeface="Karla"/>
                <a:sym typeface="Karla"/>
              </a:defRPr>
            </a:lvl2pPr>
            <a:lvl3pPr marL="1371600" marR="0" lvl="2" indent="-330200" algn="ctr" rtl="0">
              <a:lnSpc>
                <a:spcPct val="100000"/>
              </a:lnSpc>
              <a:spcBef>
                <a:spcPts val="0"/>
              </a:spcBef>
              <a:spcAft>
                <a:spcPts val="0"/>
              </a:spcAft>
              <a:buClr>
                <a:schemeClr val="dk1"/>
              </a:buClr>
              <a:buSzPts val="1600"/>
              <a:buFont typeface="Karla"/>
              <a:buNone/>
              <a:defRPr sz="1600" b="0" i="0" u="none" strike="noStrike" cap="none">
                <a:solidFill>
                  <a:schemeClr val="dk1"/>
                </a:solidFill>
                <a:latin typeface="Karla"/>
                <a:ea typeface="Karla"/>
                <a:cs typeface="Karla"/>
                <a:sym typeface="Karla"/>
              </a:defRPr>
            </a:lvl3pPr>
            <a:lvl4pPr marL="1828800" marR="0" lvl="3" indent="-330200" algn="ctr" rtl="0">
              <a:lnSpc>
                <a:spcPct val="100000"/>
              </a:lnSpc>
              <a:spcBef>
                <a:spcPts val="0"/>
              </a:spcBef>
              <a:spcAft>
                <a:spcPts val="0"/>
              </a:spcAft>
              <a:buClr>
                <a:schemeClr val="dk1"/>
              </a:buClr>
              <a:buSzPts val="1600"/>
              <a:buFont typeface="Karla"/>
              <a:buNone/>
              <a:defRPr sz="1600" b="0" i="0" u="none" strike="noStrike" cap="none">
                <a:solidFill>
                  <a:schemeClr val="dk1"/>
                </a:solidFill>
                <a:latin typeface="Karla"/>
                <a:ea typeface="Karla"/>
                <a:cs typeface="Karla"/>
                <a:sym typeface="Karla"/>
              </a:defRPr>
            </a:lvl4pPr>
            <a:lvl5pPr marL="2286000" marR="0" lvl="4" indent="-330200" algn="ctr" rtl="0">
              <a:lnSpc>
                <a:spcPct val="100000"/>
              </a:lnSpc>
              <a:spcBef>
                <a:spcPts val="0"/>
              </a:spcBef>
              <a:spcAft>
                <a:spcPts val="0"/>
              </a:spcAft>
              <a:buClr>
                <a:schemeClr val="dk1"/>
              </a:buClr>
              <a:buSzPts val="1600"/>
              <a:buFont typeface="Karla"/>
              <a:buNone/>
              <a:defRPr sz="1600" b="0" i="0" u="none" strike="noStrike" cap="none">
                <a:solidFill>
                  <a:schemeClr val="dk1"/>
                </a:solidFill>
                <a:latin typeface="Karla"/>
                <a:ea typeface="Karla"/>
                <a:cs typeface="Karla"/>
                <a:sym typeface="Karla"/>
              </a:defRPr>
            </a:lvl5pPr>
            <a:lvl6pPr marL="2743200" marR="0" lvl="5" indent="-330200" algn="ctr" rtl="0">
              <a:lnSpc>
                <a:spcPct val="100000"/>
              </a:lnSpc>
              <a:spcBef>
                <a:spcPts val="0"/>
              </a:spcBef>
              <a:spcAft>
                <a:spcPts val="0"/>
              </a:spcAft>
              <a:buClr>
                <a:schemeClr val="dk1"/>
              </a:buClr>
              <a:buSzPts val="1600"/>
              <a:buFont typeface="Karla"/>
              <a:buNone/>
              <a:defRPr sz="1600" b="0" i="0" u="none" strike="noStrike" cap="none">
                <a:solidFill>
                  <a:schemeClr val="dk1"/>
                </a:solidFill>
                <a:latin typeface="Karla"/>
                <a:ea typeface="Karla"/>
                <a:cs typeface="Karla"/>
                <a:sym typeface="Karla"/>
              </a:defRPr>
            </a:lvl6pPr>
            <a:lvl7pPr marL="3200400" marR="0" lvl="6" indent="-330200" algn="ctr" rtl="0">
              <a:lnSpc>
                <a:spcPct val="100000"/>
              </a:lnSpc>
              <a:spcBef>
                <a:spcPts val="0"/>
              </a:spcBef>
              <a:spcAft>
                <a:spcPts val="0"/>
              </a:spcAft>
              <a:buClr>
                <a:schemeClr val="dk1"/>
              </a:buClr>
              <a:buSzPts val="1600"/>
              <a:buFont typeface="Karla"/>
              <a:buNone/>
              <a:defRPr sz="1600" b="0" i="0" u="none" strike="noStrike" cap="none">
                <a:solidFill>
                  <a:schemeClr val="dk1"/>
                </a:solidFill>
                <a:latin typeface="Karla"/>
                <a:ea typeface="Karla"/>
                <a:cs typeface="Karla"/>
                <a:sym typeface="Karla"/>
              </a:defRPr>
            </a:lvl7pPr>
            <a:lvl8pPr marL="3657600" marR="0" lvl="7" indent="-330200" algn="ctr" rtl="0">
              <a:lnSpc>
                <a:spcPct val="100000"/>
              </a:lnSpc>
              <a:spcBef>
                <a:spcPts val="0"/>
              </a:spcBef>
              <a:spcAft>
                <a:spcPts val="0"/>
              </a:spcAft>
              <a:buClr>
                <a:schemeClr val="dk1"/>
              </a:buClr>
              <a:buSzPts val="1600"/>
              <a:buFont typeface="Karla"/>
              <a:buNone/>
              <a:defRPr sz="1600" b="0" i="0" u="none" strike="noStrike" cap="none">
                <a:solidFill>
                  <a:schemeClr val="dk1"/>
                </a:solidFill>
                <a:latin typeface="Karla"/>
                <a:ea typeface="Karla"/>
                <a:cs typeface="Karla"/>
                <a:sym typeface="Karla"/>
              </a:defRPr>
            </a:lvl8pPr>
            <a:lvl9pPr marL="4114800" marR="0" lvl="8" indent="-330200" algn="ctr" rtl="0">
              <a:lnSpc>
                <a:spcPct val="100000"/>
              </a:lnSpc>
              <a:spcBef>
                <a:spcPts val="0"/>
              </a:spcBef>
              <a:spcAft>
                <a:spcPts val="0"/>
              </a:spcAft>
              <a:buClr>
                <a:schemeClr val="dk1"/>
              </a:buClr>
              <a:buSzPts val="1600"/>
              <a:buFont typeface="Karla"/>
              <a:buNone/>
              <a:defRPr sz="1600" b="0" i="0" u="none" strike="noStrike" cap="none">
                <a:solidFill>
                  <a:schemeClr val="dk1"/>
                </a:solidFill>
                <a:latin typeface="Karla"/>
                <a:ea typeface="Karla"/>
                <a:cs typeface="Karla"/>
                <a:sym typeface="Karla"/>
              </a:defRPr>
            </a:lvl9pPr>
          </a:lstStyle>
          <a:p>
            <a:pPr marL="0" indent="0" algn="just">
              <a:lnSpc>
                <a:spcPct val="114000"/>
              </a:lnSpc>
            </a:pPr>
            <a:r>
              <a:rPr lang="en-US">
                <a:solidFill>
                  <a:schemeClr val="tx1"/>
                </a:solidFill>
                <a:latin typeface="Karla" pitchFamily="2" charset="0"/>
                <a:ea typeface="KaiTi" panose="020B0503020204020204" pitchFamily="49" charset="-122"/>
              </a:rPr>
              <a:t>Data test merupakan data yang </a:t>
            </a:r>
            <a:r>
              <a:rPr lang="en-US" err="1">
                <a:solidFill>
                  <a:schemeClr val="tx1"/>
                </a:solidFill>
                <a:latin typeface="Karla" pitchFamily="2" charset="0"/>
                <a:ea typeface="KaiTi" panose="020B0503020204020204" pitchFamily="49" charset="-122"/>
              </a:rPr>
              <a:t>belum</a:t>
            </a:r>
            <a:r>
              <a:rPr lang="en-US">
                <a:solidFill>
                  <a:schemeClr val="tx1"/>
                </a:solidFill>
                <a:latin typeface="Karla" pitchFamily="2" charset="0"/>
                <a:ea typeface="KaiTi" panose="020B0503020204020204" pitchFamily="49" charset="-122"/>
              </a:rPr>
              <a:t> </a:t>
            </a:r>
            <a:r>
              <a:rPr lang="en-US" err="1">
                <a:solidFill>
                  <a:schemeClr val="tx1"/>
                </a:solidFill>
                <a:latin typeface="Karla" pitchFamily="2" charset="0"/>
                <a:ea typeface="KaiTi" panose="020B0503020204020204" pitchFamily="49" charset="-122"/>
              </a:rPr>
              <a:t>diprediksi</a:t>
            </a:r>
            <a:r>
              <a:rPr lang="en-US">
                <a:solidFill>
                  <a:schemeClr val="tx1"/>
                </a:solidFill>
                <a:latin typeface="Karla" pitchFamily="2" charset="0"/>
                <a:ea typeface="KaiTi" panose="020B0503020204020204" pitchFamily="49" charset="-122"/>
              </a:rPr>
              <a:t> </a:t>
            </a:r>
            <a:r>
              <a:rPr lang="en-US" err="1">
                <a:solidFill>
                  <a:schemeClr val="tx1"/>
                </a:solidFill>
                <a:latin typeface="Karla" pitchFamily="2" charset="0"/>
                <a:ea typeface="KaiTi" panose="020B0503020204020204" pitchFamily="49" charset="-122"/>
              </a:rPr>
              <a:t>nilai</a:t>
            </a:r>
            <a:r>
              <a:rPr lang="en-US">
                <a:solidFill>
                  <a:schemeClr val="tx1"/>
                </a:solidFill>
                <a:latin typeface="Karla" pitchFamily="2" charset="0"/>
                <a:ea typeface="KaiTi" panose="020B0503020204020204" pitchFamily="49" charset="-122"/>
              </a:rPr>
              <a:t> </a:t>
            </a:r>
            <a:r>
              <a:rPr lang="en-US" err="1">
                <a:solidFill>
                  <a:schemeClr val="tx1"/>
                </a:solidFill>
                <a:latin typeface="Karla" pitchFamily="2" charset="0"/>
                <a:ea typeface="KaiTi" panose="020B0503020204020204" pitchFamily="49" charset="-122"/>
              </a:rPr>
              <a:t>sentimennya</a:t>
            </a:r>
            <a:r>
              <a:rPr lang="en-US">
                <a:solidFill>
                  <a:schemeClr val="tx1"/>
                </a:solidFill>
                <a:latin typeface="Karla" pitchFamily="2" charset="0"/>
                <a:ea typeface="KaiTi" panose="020B0503020204020204" pitchFamily="49" charset="-122"/>
              </a:rPr>
              <a:t>.</a:t>
            </a:r>
          </a:p>
        </p:txBody>
      </p:sp>
    </p:spTree>
    <p:extLst>
      <p:ext uri="{BB962C8B-B14F-4D97-AF65-F5344CB8AC3E}">
        <p14:creationId xmlns:p14="http://schemas.microsoft.com/office/powerpoint/2010/main" val="29847838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4" name="Google Shape;704;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err="1">
                <a:solidFill>
                  <a:schemeClr val="lt1"/>
                </a:solidFill>
              </a:rPr>
              <a:t>Pra-Pengolahan</a:t>
            </a:r>
            <a:r>
              <a:rPr lang="en-US">
                <a:solidFill>
                  <a:schemeClr val="lt1"/>
                </a:solidFill>
              </a:rPr>
              <a:t> 1</a:t>
            </a:r>
            <a:endParaRPr lang="en-ID">
              <a:solidFill>
                <a:schemeClr val="lt1"/>
              </a:solidFill>
            </a:endParaRPr>
          </a:p>
        </p:txBody>
      </p:sp>
      <p:sp>
        <p:nvSpPr>
          <p:cNvPr id="723" name="Google Shape;723;p38"/>
          <p:cNvSpPr/>
          <p:nvPr/>
        </p:nvSpPr>
        <p:spPr>
          <a:xfrm>
            <a:off x="5864350" y="-102250"/>
            <a:ext cx="3419250" cy="900625"/>
          </a:xfrm>
          <a:custGeom>
            <a:avLst/>
            <a:gdLst/>
            <a:ahLst/>
            <a:cxnLst/>
            <a:rect l="l" t="t" r="r" b="b"/>
            <a:pathLst>
              <a:path w="136770" h="36025" extrusionOk="0">
                <a:moveTo>
                  <a:pt x="0" y="0"/>
                </a:moveTo>
                <a:cubicBezTo>
                  <a:pt x="4982" y="11622"/>
                  <a:pt x="25488" y="21635"/>
                  <a:pt x="35361" y="13735"/>
                </a:cubicBezTo>
                <a:cubicBezTo>
                  <a:pt x="37218" y="12249"/>
                  <a:pt x="33249" y="6571"/>
                  <a:pt x="31270" y="7890"/>
                </a:cubicBezTo>
                <a:cubicBezTo>
                  <a:pt x="26912" y="10794"/>
                  <a:pt x="31202" y="21358"/>
                  <a:pt x="36238" y="22795"/>
                </a:cubicBezTo>
                <a:cubicBezTo>
                  <a:pt x="49691" y="26635"/>
                  <a:pt x="61808" y="6741"/>
                  <a:pt x="75691" y="8475"/>
                </a:cubicBezTo>
                <a:cubicBezTo>
                  <a:pt x="90326" y="10303"/>
                  <a:pt x="96871" y="31019"/>
                  <a:pt x="111053" y="35069"/>
                </a:cubicBezTo>
                <a:cubicBezTo>
                  <a:pt x="117968" y="37044"/>
                  <a:pt x="126287" y="35665"/>
                  <a:pt x="132386" y="31854"/>
                </a:cubicBezTo>
                <a:cubicBezTo>
                  <a:pt x="136462" y="29307"/>
                  <a:pt x="135252" y="22679"/>
                  <a:pt x="136770" y="18119"/>
                </a:cubicBezTo>
              </a:path>
            </a:pathLst>
          </a:custGeom>
          <a:noFill/>
          <a:ln w="19050" cap="flat" cmpd="sng">
            <a:solidFill>
              <a:schemeClr val="accent5"/>
            </a:solidFill>
            <a:prstDash val="dot"/>
            <a:round/>
            <a:headEnd type="none" w="med" len="med"/>
            <a:tailEnd type="none" w="med" len="med"/>
          </a:ln>
        </p:spPr>
        <p:txBody>
          <a:bodyPr/>
          <a:lstStyle/>
          <a:p>
            <a:endParaRPr lang="en-ID"/>
          </a:p>
        </p:txBody>
      </p:sp>
      <p:grpSp>
        <p:nvGrpSpPr>
          <p:cNvPr id="724" name="Google Shape;724;p38"/>
          <p:cNvGrpSpPr/>
          <p:nvPr/>
        </p:nvGrpSpPr>
        <p:grpSpPr>
          <a:xfrm flipH="1">
            <a:off x="7670679" y="102936"/>
            <a:ext cx="1233110" cy="1256957"/>
            <a:chOff x="1856136" y="1549944"/>
            <a:chExt cx="306652" cy="312583"/>
          </a:xfrm>
        </p:grpSpPr>
        <p:sp>
          <p:nvSpPr>
            <p:cNvPr id="725" name="Google Shape;725;p38"/>
            <p:cNvSpPr/>
            <p:nvPr/>
          </p:nvSpPr>
          <p:spPr>
            <a:xfrm>
              <a:off x="1856136" y="1549944"/>
              <a:ext cx="306652" cy="312583"/>
            </a:xfrm>
            <a:custGeom>
              <a:avLst/>
              <a:gdLst/>
              <a:ahLst/>
              <a:cxnLst/>
              <a:rect l="l" t="t" r="r" b="b"/>
              <a:pathLst>
                <a:path w="9773" h="9962" extrusionOk="0">
                  <a:moveTo>
                    <a:pt x="7598" y="3649"/>
                  </a:moveTo>
                  <a:lnTo>
                    <a:pt x="6931" y="4206"/>
                  </a:lnTo>
                  <a:cubicBezTo>
                    <a:pt x="6951" y="4155"/>
                    <a:pt x="6971" y="4105"/>
                    <a:pt x="6981" y="4054"/>
                  </a:cubicBezTo>
                  <a:cubicBezTo>
                    <a:pt x="7062" y="3943"/>
                    <a:pt x="7143" y="3862"/>
                    <a:pt x="7244" y="3801"/>
                  </a:cubicBezTo>
                  <a:cubicBezTo>
                    <a:pt x="7355" y="3720"/>
                    <a:pt x="7477" y="3680"/>
                    <a:pt x="7598" y="3649"/>
                  </a:cubicBezTo>
                  <a:close/>
                  <a:moveTo>
                    <a:pt x="5039" y="4246"/>
                  </a:moveTo>
                  <a:lnTo>
                    <a:pt x="4827" y="4853"/>
                  </a:lnTo>
                  <a:lnTo>
                    <a:pt x="4614" y="4287"/>
                  </a:lnTo>
                  <a:cubicBezTo>
                    <a:pt x="4654" y="4276"/>
                    <a:pt x="4685" y="4267"/>
                    <a:pt x="4715" y="4267"/>
                  </a:cubicBezTo>
                  <a:cubicBezTo>
                    <a:pt x="4827" y="4256"/>
                    <a:pt x="4928" y="4246"/>
                    <a:pt x="5039" y="4246"/>
                  </a:cubicBezTo>
                  <a:close/>
                  <a:moveTo>
                    <a:pt x="5002" y="0"/>
                  </a:moveTo>
                  <a:cubicBezTo>
                    <a:pt x="4913" y="0"/>
                    <a:pt x="4824" y="3"/>
                    <a:pt x="4735" y="8"/>
                  </a:cubicBezTo>
                  <a:cubicBezTo>
                    <a:pt x="4179" y="38"/>
                    <a:pt x="3633" y="160"/>
                    <a:pt x="3117" y="382"/>
                  </a:cubicBezTo>
                  <a:cubicBezTo>
                    <a:pt x="2611" y="594"/>
                    <a:pt x="2145" y="878"/>
                    <a:pt x="1731" y="1242"/>
                  </a:cubicBezTo>
                  <a:cubicBezTo>
                    <a:pt x="1316" y="1616"/>
                    <a:pt x="962" y="2041"/>
                    <a:pt x="679" y="2516"/>
                  </a:cubicBezTo>
                  <a:cubicBezTo>
                    <a:pt x="426" y="2952"/>
                    <a:pt x="234" y="3427"/>
                    <a:pt x="122" y="3923"/>
                  </a:cubicBezTo>
                  <a:lnTo>
                    <a:pt x="113" y="3923"/>
                  </a:lnTo>
                  <a:cubicBezTo>
                    <a:pt x="21" y="4074"/>
                    <a:pt x="1" y="4246"/>
                    <a:pt x="41" y="4418"/>
                  </a:cubicBezTo>
                  <a:cubicBezTo>
                    <a:pt x="82" y="4590"/>
                    <a:pt x="183" y="4732"/>
                    <a:pt x="335" y="4823"/>
                  </a:cubicBezTo>
                  <a:lnTo>
                    <a:pt x="2631" y="6209"/>
                  </a:lnTo>
                  <a:lnTo>
                    <a:pt x="2257" y="6259"/>
                  </a:lnTo>
                  <a:cubicBezTo>
                    <a:pt x="1943" y="6300"/>
                    <a:pt x="1711" y="6563"/>
                    <a:pt x="1721" y="6877"/>
                  </a:cubicBezTo>
                  <a:lnTo>
                    <a:pt x="1781" y="9365"/>
                  </a:lnTo>
                  <a:cubicBezTo>
                    <a:pt x="1792" y="9537"/>
                    <a:pt x="1862" y="9698"/>
                    <a:pt x="1984" y="9810"/>
                  </a:cubicBezTo>
                  <a:cubicBezTo>
                    <a:pt x="2105" y="9911"/>
                    <a:pt x="2247" y="9961"/>
                    <a:pt x="2399" y="9961"/>
                  </a:cubicBezTo>
                  <a:lnTo>
                    <a:pt x="2449" y="9961"/>
                  </a:lnTo>
                  <a:lnTo>
                    <a:pt x="4411" y="9770"/>
                  </a:lnTo>
                  <a:cubicBezTo>
                    <a:pt x="4462" y="9790"/>
                    <a:pt x="4523" y="9790"/>
                    <a:pt x="4573" y="9790"/>
                  </a:cubicBezTo>
                  <a:lnTo>
                    <a:pt x="4624" y="9790"/>
                  </a:lnTo>
                  <a:cubicBezTo>
                    <a:pt x="4705" y="9790"/>
                    <a:pt x="4776" y="9770"/>
                    <a:pt x="4847" y="9729"/>
                  </a:cubicBezTo>
                  <a:lnTo>
                    <a:pt x="8347" y="9395"/>
                  </a:lnTo>
                  <a:cubicBezTo>
                    <a:pt x="8509" y="9385"/>
                    <a:pt x="8660" y="9304"/>
                    <a:pt x="8761" y="9172"/>
                  </a:cubicBezTo>
                  <a:cubicBezTo>
                    <a:pt x="8862" y="9041"/>
                    <a:pt x="8913" y="8879"/>
                    <a:pt x="8893" y="8718"/>
                  </a:cubicBezTo>
                  <a:lnTo>
                    <a:pt x="8559" y="6027"/>
                  </a:lnTo>
                  <a:cubicBezTo>
                    <a:pt x="8539" y="5865"/>
                    <a:pt x="8448" y="5713"/>
                    <a:pt x="8327" y="5622"/>
                  </a:cubicBezTo>
                  <a:cubicBezTo>
                    <a:pt x="8220" y="5541"/>
                    <a:pt x="8095" y="5492"/>
                    <a:pt x="7966" y="5492"/>
                  </a:cubicBezTo>
                  <a:cubicBezTo>
                    <a:pt x="7934" y="5492"/>
                    <a:pt x="7903" y="5495"/>
                    <a:pt x="7871" y="5501"/>
                  </a:cubicBezTo>
                  <a:lnTo>
                    <a:pt x="7315" y="5571"/>
                  </a:lnTo>
                  <a:lnTo>
                    <a:pt x="9460" y="3791"/>
                  </a:lnTo>
                  <a:cubicBezTo>
                    <a:pt x="9732" y="3568"/>
                    <a:pt x="9773" y="3154"/>
                    <a:pt x="9550" y="2880"/>
                  </a:cubicBezTo>
                  <a:cubicBezTo>
                    <a:pt x="9530" y="2860"/>
                    <a:pt x="9520" y="2850"/>
                    <a:pt x="9510" y="2830"/>
                  </a:cubicBezTo>
                  <a:cubicBezTo>
                    <a:pt x="9439" y="2689"/>
                    <a:pt x="9358" y="2547"/>
                    <a:pt x="9267" y="2405"/>
                  </a:cubicBezTo>
                  <a:lnTo>
                    <a:pt x="9267" y="2395"/>
                  </a:lnTo>
                  <a:cubicBezTo>
                    <a:pt x="8781" y="1637"/>
                    <a:pt x="8114" y="1009"/>
                    <a:pt x="7325" y="585"/>
                  </a:cubicBezTo>
                  <a:cubicBezTo>
                    <a:pt x="6606" y="202"/>
                    <a:pt x="5804" y="0"/>
                    <a:pt x="5002" y="0"/>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8"/>
            <p:cNvSpPr/>
            <p:nvPr/>
          </p:nvSpPr>
          <p:spPr>
            <a:xfrm>
              <a:off x="1877096" y="1608557"/>
              <a:ext cx="262849" cy="78444"/>
            </a:xfrm>
            <a:custGeom>
              <a:avLst/>
              <a:gdLst/>
              <a:ahLst/>
              <a:cxnLst/>
              <a:rect l="l" t="t" r="r" b="b"/>
              <a:pathLst>
                <a:path w="8377" h="2500" extrusionOk="0">
                  <a:moveTo>
                    <a:pt x="6717" y="1"/>
                  </a:moveTo>
                  <a:lnTo>
                    <a:pt x="861" y="740"/>
                  </a:lnTo>
                  <a:cubicBezTo>
                    <a:pt x="578" y="1286"/>
                    <a:pt x="284" y="1842"/>
                    <a:pt x="1" y="2399"/>
                  </a:cubicBezTo>
                  <a:cubicBezTo>
                    <a:pt x="179" y="2309"/>
                    <a:pt x="586" y="2129"/>
                    <a:pt x="1111" y="2129"/>
                  </a:cubicBezTo>
                  <a:cubicBezTo>
                    <a:pt x="1240" y="2129"/>
                    <a:pt x="1376" y="2140"/>
                    <a:pt x="1518" y="2166"/>
                  </a:cubicBezTo>
                  <a:cubicBezTo>
                    <a:pt x="1902" y="2237"/>
                    <a:pt x="2196" y="2378"/>
                    <a:pt x="2378" y="2500"/>
                  </a:cubicBezTo>
                  <a:cubicBezTo>
                    <a:pt x="2590" y="2318"/>
                    <a:pt x="3136" y="1903"/>
                    <a:pt x="3966" y="1792"/>
                  </a:cubicBezTo>
                  <a:cubicBezTo>
                    <a:pt x="4110" y="1772"/>
                    <a:pt x="4249" y="1764"/>
                    <a:pt x="4380" y="1764"/>
                  </a:cubicBezTo>
                  <a:cubicBezTo>
                    <a:pt x="5002" y="1764"/>
                    <a:pt x="5467" y="1953"/>
                    <a:pt x="5676" y="2044"/>
                  </a:cubicBezTo>
                  <a:cubicBezTo>
                    <a:pt x="5787" y="1852"/>
                    <a:pt x="5959" y="1610"/>
                    <a:pt x="6242" y="1417"/>
                  </a:cubicBezTo>
                  <a:cubicBezTo>
                    <a:pt x="6552" y="1210"/>
                    <a:pt x="6891" y="1141"/>
                    <a:pt x="7205" y="1141"/>
                  </a:cubicBezTo>
                  <a:cubicBezTo>
                    <a:pt x="7813" y="1141"/>
                    <a:pt x="8330" y="1401"/>
                    <a:pt x="8376" y="1428"/>
                  </a:cubicBezTo>
                  <a:lnTo>
                    <a:pt x="8083" y="861"/>
                  </a:lnTo>
                  <a:lnTo>
                    <a:pt x="6717" y="1"/>
                  </a:ln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8"/>
            <p:cNvSpPr/>
            <p:nvPr/>
          </p:nvSpPr>
          <p:spPr>
            <a:xfrm>
              <a:off x="1877096" y="1569053"/>
              <a:ext cx="262849" cy="114779"/>
            </a:xfrm>
            <a:custGeom>
              <a:avLst/>
              <a:gdLst/>
              <a:ahLst/>
              <a:cxnLst/>
              <a:rect l="l" t="t" r="r" b="b"/>
              <a:pathLst>
                <a:path w="8377" h="3658" extrusionOk="0">
                  <a:moveTo>
                    <a:pt x="4313" y="0"/>
                  </a:moveTo>
                  <a:cubicBezTo>
                    <a:pt x="4241" y="0"/>
                    <a:pt x="4170" y="2"/>
                    <a:pt x="4098" y="6"/>
                  </a:cubicBezTo>
                  <a:cubicBezTo>
                    <a:pt x="2105" y="117"/>
                    <a:pt x="396" y="1614"/>
                    <a:pt x="1" y="3658"/>
                  </a:cubicBezTo>
                  <a:cubicBezTo>
                    <a:pt x="92" y="3465"/>
                    <a:pt x="476" y="2767"/>
                    <a:pt x="1326" y="2433"/>
                  </a:cubicBezTo>
                  <a:cubicBezTo>
                    <a:pt x="1667" y="2298"/>
                    <a:pt x="1987" y="2259"/>
                    <a:pt x="2247" y="2259"/>
                  </a:cubicBezTo>
                  <a:cubicBezTo>
                    <a:pt x="2474" y="2259"/>
                    <a:pt x="2654" y="2289"/>
                    <a:pt x="2763" y="2312"/>
                  </a:cubicBezTo>
                  <a:cubicBezTo>
                    <a:pt x="2853" y="2201"/>
                    <a:pt x="3339" y="1655"/>
                    <a:pt x="4168" y="1574"/>
                  </a:cubicBezTo>
                  <a:cubicBezTo>
                    <a:pt x="4233" y="1568"/>
                    <a:pt x="4296" y="1565"/>
                    <a:pt x="4357" y="1565"/>
                  </a:cubicBezTo>
                  <a:cubicBezTo>
                    <a:pt x="5044" y="1565"/>
                    <a:pt x="5514" y="1906"/>
                    <a:pt x="5635" y="1999"/>
                  </a:cubicBezTo>
                  <a:cubicBezTo>
                    <a:pt x="5805" y="1914"/>
                    <a:pt x="6144" y="1780"/>
                    <a:pt x="6588" y="1780"/>
                  </a:cubicBezTo>
                  <a:cubicBezTo>
                    <a:pt x="6674" y="1780"/>
                    <a:pt x="6765" y="1785"/>
                    <a:pt x="6859" y="1796"/>
                  </a:cubicBezTo>
                  <a:cubicBezTo>
                    <a:pt x="7760" y="1907"/>
                    <a:pt x="8275" y="2545"/>
                    <a:pt x="8376" y="2687"/>
                  </a:cubicBezTo>
                  <a:cubicBezTo>
                    <a:pt x="7648" y="1044"/>
                    <a:pt x="6042" y="0"/>
                    <a:pt x="4313" y="0"/>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8"/>
            <p:cNvSpPr/>
            <p:nvPr/>
          </p:nvSpPr>
          <p:spPr>
            <a:xfrm>
              <a:off x="1875841" y="1652141"/>
              <a:ext cx="265705" cy="111673"/>
            </a:xfrm>
            <a:custGeom>
              <a:avLst/>
              <a:gdLst/>
              <a:ahLst/>
              <a:cxnLst/>
              <a:rect l="l" t="t" r="r" b="b"/>
              <a:pathLst>
                <a:path w="8468" h="3559" extrusionOk="0">
                  <a:moveTo>
                    <a:pt x="8422" y="1"/>
                  </a:moveTo>
                  <a:cubicBezTo>
                    <a:pt x="8412" y="1"/>
                    <a:pt x="8401" y="3"/>
                    <a:pt x="8396" y="8"/>
                  </a:cubicBezTo>
                  <a:lnTo>
                    <a:pt x="4199" y="3478"/>
                  </a:lnTo>
                  <a:lnTo>
                    <a:pt x="61" y="969"/>
                  </a:lnTo>
                  <a:cubicBezTo>
                    <a:pt x="55" y="966"/>
                    <a:pt x="50" y="965"/>
                    <a:pt x="45" y="965"/>
                  </a:cubicBezTo>
                  <a:cubicBezTo>
                    <a:pt x="30" y="965"/>
                    <a:pt x="18" y="975"/>
                    <a:pt x="11" y="989"/>
                  </a:cubicBezTo>
                  <a:cubicBezTo>
                    <a:pt x="0" y="999"/>
                    <a:pt x="0" y="1030"/>
                    <a:pt x="20" y="1040"/>
                  </a:cubicBezTo>
                  <a:lnTo>
                    <a:pt x="4188" y="3559"/>
                  </a:lnTo>
                  <a:lnTo>
                    <a:pt x="4208" y="3559"/>
                  </a:lnTo>
                  <a:cubicBezTo>
                    <a:pt x="4208" y="3559"/>
                    <a:pt x="4219" y="3559"/>
                    <a:pt x="4228" y="3548"/>
                  </a:cubicBezTo>
                  <a:lnTo>
                    <a:pt x="8447" y="69"/>
                  </a:lnTo>
                  <a:cubicBezTo>
                    <a:pt x="8457" y="48"/>
                    <a:pt x="8467" y="28"/>
                    <a:pt x="8447" y="8"/>
                  </a:cubicBezTo>
                  <a:cubicBezTo>
                    <a:pt x="8442" y="3"/>
                    <a:pt x="8432" y="1"/>
                    <a:pt x="8422"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8"/>
            <p:cNvSpPr/>
            <p:nvPr/>
          </p:nvSpPr>
          <p:spPr>
            <a:xfrm>
              <a:off x="1962506" y="1630365"/>
              <a:ext cx="92689" cy="133449"/>
            </a:xfrm>
            <a:custGeom>
              <a:avLst/>
              <a:gdLst/>
              <a:ahLst/>
              <a:cxnLst/>
              <a:rect l="l" t="t" r="r" b="b"/>
              <a:pathLst>
                <a:path w="2954" h="4253" extrusionOk="0">
                  <a:moveTo>
                    <a:pt x="2907" y="0"/>
                  </a:moveTo>
                  <a:cubicBezTo>
                    <a:pt x="2893" y="0"/>
                    <a:pt x="2880" y="10"/>
                    <a:pt x="2873" y="24"/>
                  </a:cubicBezTo>
                  <a:lnTo>
                    <a:pt x="1446" y="4101"/>
                  </a:lnTo>
                  <a:lnTo>
                    <a:pt x="81" y="348"/>
                  </a:lnTo>
                  <a:cubicBezTo>
                    <a:pt x="71" y="328"/>
                    <a:pt x="50" y="317"/>
                    <a:pt x="30" y="317"/>
                  </a:cubicBezTo>
                  <a:cubicBezTo>
                    <a:pt x="10" y="328"/>
                    <a:pt x="0" y="348"/>
                    <a:pt x="10" y="368"/>
                  </a:cubicBezTo>
                  <a:lnTo>
                    <a:pt x="1406" y="4233"/>
                  </a:lnTo>
                  <a:cubicBezTo>
                    <a:pt x="1416" y="4242"/>
                    <a:pt x="1426" y="4253"/>
                    <a:pt x="1446" y="4253"/>
                  </a:cubicBezTo>
                  <a:cubicBezTo>
                    <a:pt x="1457" y="4253"/>
                    <a:pt x="1477" y="4242"/>
                    <a:pt x="1477" y="4233"/>
                  </a:cubicBezTo>
                  <a:lnTo>
                    <a:pt x="2943" y="54"/>
                  </a:lnTo>
                  <a:cubicBezTo>
                    <a:pt x="2954" y="34"/>
                    <a:pt x="2943" y="14"/>
                    <a:pt x="2923" y="4"/>
                  </a:cubicBezTo>
                  <a:cubicBezTo>
                    <a:pt x="2918" y="1"/>
                    <a:pt x="2912" y="0"/>
                    <a:pt x="2907"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8"/>
            <p:cNvSpPr/>
            <p:nvPr/>
          </p:nvSpPr>
          <p:spPr>
            <a:xfrm>
              <a:off x="1950112" y="1671532"/>
              <a:ext cx="106683" cy="92281"/>
            </a:xfrm>
            <a:custGeom>
              <a:avLst/>
              <a:gdLst/>
              <a:ahLst/>
              <a:cxnLst/>
              <a:rect l="l" t="t" r="r" b="b"/>
              <a:pathLst>
                <a:path w="3400" h="2941" extrusionOk="0">
                  <a:moveTo>
                    <a:pt x="3344" y="0"/>
                  </a:moveTo>
                  <a:cubicBezTo>
                    <a:pt x="3334" y="0"/>
                    <a:pt x="3324" y="5"/>
                    <a:pt x="3318" y="17"/>
                  </a:cubicBezTo>
                  <a:lnTo>
                    <a:pt x="1832" y="2829"/>
                  </a:lnTo>
                  <a:lnTo>
                    <a:pt x="81" y="473"/>
                  </a:lnTo>
                  <a:cubicBezTo>
                    <a:pt x="69" y="461"/>
                    <a:pt x="57" y="456"/>
                    <a:pt x="45" y="456"/>
                  </a:cubicBezTo>
                  <a:cubicBezTo>
                    <a:pt x="37" y="456"/>
                    <a:pt x="29" y="458"/>
                    <a:pt x="20" y="462"/>
                  </a:cubicBezTo>
                  <a:cubicBezTo>
                    <a:pt x="11" y="473"/>
                    <a:pt x="0" y="503"/>
                    <a:pt x="20" y="513"/>
                  </a:cubicBezTo>
                  <a:lnTo>
                    <a:pt x="1811" y="2930"/>
                  </a:lnTo>
                  <a:cubicBezTo>
                    <a:pt x="1811" y="2941"/>
                    <a:pt x="1821" y="2941"/>
                    <a:pt x="1841" y="2941"/>
                  </a:cubicBezTo>
                  <a:cubicBezTo>
                    <a:pt x="1852" y="2941"/>
                    <a:pt x="1861" y="2930"/>
                    <a:pt x="1872" y="2921"/>
                  </a:cubicBezTo>
                  <a:lnTo>
                    <a:pt x="3389" y="57"/>
                  </a:lnTo>
                  <a:cubicBezTo>
                    <a:pt x="3399" y="37"/>
                    <a:pt x="3389" y="17"/>
                    <a:pt x="3369" y="7"/>
                  </a:cubicBezTo>
                  <a:cubicBezTo>
                    <a:pt x="3361" y="3"/>
                    <a:pt x="3352" y="0"/>
                    <a:pt x="3344"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8"/>
            <p:cNvSpPr/>
            <p:nvPr/>
          </p:nvSpPr>
          <p:spPr>
            <a:xfrm>
              <a:off x="1929497" y="1741567"/>
              <a:ext cx="186665" cy="101914"/>
            </a:xfrm>
            <a:custGeom>
              <a:avLst/>
              <a:gdLst/>
              <a:ahLst/>
              <a:cxnLst/>
              <a:rect l="l" t="t" r="r" b="b"/>
              <a:pathLst>
                <a:path w="5949" h="3248" extrusionOk="0">
                  <a:moveTo>
                    <a:pt x="5614" y="1"/>
                  </a:moveTo>
                  <a:lnTo>
                    <a:pt x="0" y="759"/>
                  </a:lnTo>
                  <a:lnTo>
                    <a:pt x="61" y="3247"/>
                  </a:lnTo>
                  <a:lnTo>
                    <a:pt x="5948" y="2681"/>
                  </a:lnTo>
                  <a:lnTo>
                    <a:pt x="56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8"/>
            <p:cNvSpPr/>
            <p:nvPr/>
          </p:nvSpPr>
          <p:spPr>
            <a:xfrm>
              <a:off x="1929497" y="1756189"/>
              <a:ext cx="70160" cy="87292"/>
            </a:xfrm>
            <a:custGeom>
              <a:avLst/>
              <a:gdLst/>
              <a:ahLst/>
              <a:cxnLst/>
              <a:rect l="l" t="t" r="r" b="b"/>
              <a:pathLst>
                <a:path w="2236" h="2782" extrusionOk="0">
                  <a:moveTo>
                    <a:pt x="2124" y="0"/>
                  </a:moveTo>
                  <a:lnTo>
                    <a:pt x="0" y="293"/>
                  </a:lnTo>
                  <a:lnTo>
                    <a:pt x="61" y="2781"/>
                  </a:lnTo>
                  <a:lnTo>
                    <a:pt x="2235" y="2569"/>
                  </a:lnTo>
                  <a:lnTo>
                    <a:pt x="212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8"/>
            <p:cNvSpPr/>
            <p:nvPr/>
          </p:nvSpPr>
          <p:spPr>
            <a:xfrm>
              <a:off x="1994856" y="1754902"/>
              <a:ext cx="6056" cy="83182"/>
            </a:xfrm>
            <a:custGeom>
              <a:avLst/>
              <a:gdLst/>
              <a:ahLst/>
              <a:cxnLst/>
              <a:rect l="l" t="t" r="r" b="b"/>
              <a:pathLst>
                <a:path w="193" h="2651" extrusionOk="0">
                  <a:moveTo>
                    <a:pt x="31" y="1"/>
                  </a:moveTo>
                  <a:cubicBezTo>
                    <a:pt x="11" y="10"/>
                    <a:pt x="1" y="21"/>
                    <a:pt x="1" y="41"/>
                  </a:cubicBezTo>
                  <a:lnTo>
                    <a:pt x="112" y="2610"/>
                  </a:lnTo>
                  <a:cubicBezTo>
                    <a:pt x="112" y="2631"/>
                    <a:pt x="132" y="2651"/>
                    <a:pt x="152" y="2651"/>
                  </a:cubicBezTo>
                  <a:cubicBezTo>
                    <a:pt x="172" y="2651"/>
                    <a:pt x="193" y="2631"/>
                    <a:pt x="193" y="2610"/>
                  </a:cubicBezTo>
                  <a:lnTo>
                    <a:pt x="71" y="41"/>
                  </a:lnTo>
                  <a:cubicBezTo>
                    <a:pt x="71" y="21"/>
                    <a:pt x="62" y="1"/>
                    <a:pt x="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8"/>
            <p:cNvSpPr/>
            <p:nvPr/>
          </p:nvSpPr>
          <p:spPr>
            <a:xfrm>
              <a:off x="2024382" y="1755624"/>
              <a:ext cx="73361" cy="69062"/>
            </a:xfrm>
            <a:custGeom>
              <a:avLst/>
              <a:gdLst/>
              <a:ahLst/>
              <a:cxnLst/>
              <a:rect l="l" t="t" r="r" b="b"/>
              <a:pathLst>
                <a:path w="2338" h="2201" extrusionOk="0">
                  <a:moveTo>
                    <a:pt x="1172" y="0"/>
                  </a:moveTo>
                  <a:cubicBezTo>
                    <a:pt x="1129" y="0"/>
                    <a:pt x="1086" y="3"/>
                    <a:pt x="1043" y="8"/>
                  </a:cubicBezTo>
                  <a:cubicBezTo>
                    <a:pt x="436" y="79"/>
                    <a:pt x="0" y="625"/>
                    <a:pt x="71" y="1232"/>
                  </a:cubicBezTo>
                  <a:cubicBezTo>
                    <a:pt x="137" y="1794"/>
                    <a:pt x="610" y="2200"/>
                    <a:pt x="1162" y="2200"/>
                  </a:cubicBezTo>
                  <a:cubicBezTo>
                    <a:pt x="1206" y="2200"/>
                    <a:pt x="1250" y="2198"/>
                    <a:pt x="1295" y="2193"/>
                  </a:cubicBezTo>
                  <a:cubicBezTo>
                    <a:pt x="1902" y="2122"/>
                    <a:pt x="2337" y="1576"/>
                    <a:pt x="2266" y="979"/>
                  </a:cubicBezTo>
                  <a:cubicBezTo>
                    <a:pt x="2201" y="415"/>
                    <a:pt x="1725" y="0"/>
                    <a:pt x="1172" y="0"/>
                  </a:cubicBez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8"/>
            <p:cNvSpPr/>
            <p:nvPr/>
          </p:nvSpPr>
          <p:spPr>
            <a:xfrm flipH="1">
              <a:off x="2039318" y="1767579"/>
              <a:ext cx="40006" cy="42265"/>
            </a:xfrm>
            <a:custGeom>
              <a:avLst/>
              <a:gdLst/>
              <a:ahLst/>
              <a:cxnLst/>
              <a:rect l="l" t="t" r="r" b="b"/>
              <a:pathLst>
                <a:path w="1275" h="1347" extrusionOk="0">
                  <a:moveTo>
                    <a:pt x="982" y="0"/>
                  </a:moveTo>
                  <a:cubicBezTo>
                    <a:pt x="936" y="0"/>
                    <a:pt x="891" y="11"/>
                    <a:pt x="850" y="31"/>
                  </a:cubicBezTo>
                  <a:cubicBezTo>
                    <a:pt x="728" y="72"/>
                    <a:pt x="688" y="183"/>
                    <a:pt x="607" y="264"/>
                  </a:cubicBezTo>
                  <a:cubicBezTo>
                    <a:pt x="544" y="156"/>
                    <a:pt x="553" y="24"/>
                    <a:pt x="414" y="24"/>
                  </a:cubicBezTo>
                  <a:cubicBezTo>
                    <a:pt x="396" y="24"/>
                    <a:pt x="376" y="27"/>
                    <a:pt x="354" y="31"/>
                  </a:cubicBezTo>
                  <a:cubicBezTo>
                    <a:pt x="263" y="42"/>
                    <a:pt x="182" y="112"/>
                    <a:pt x="131" y="193"/>
                  </a:cubicBezTo>
                  <a:cubicBezTo>
                    <a:pt x="0" y="395"/>
                    <a:pt x="50" y="669"/>
                    <a:pt x="172" y="871"/>
                  </a:cubicBezTo>
                  <a:cubicBezTo>
                    <a:pt x="304" y="1073"/>
                    <a:pt x="506" y="1215"/>
                    <a:pt x="698" y="1346"/>
                  </a:cubicBezTo>
                  <a:cubicBezTo>
                    <a:pt x="890" y="1144"/>
                    <a:pt x="1052" y="901"/>
                    <a:pt x="1174" y="649"/>
                  </a:cubicBezTo>
                  <a:cubicBezTo>
                    <a:pt x="1214" y="557"/>
                    <a:pt x="1254" y="456"/>
                    <a:pt x="1264" y="355"/>
                  </a:cubicBezTo>
                  <a:cubicBezTo>
                    <a:pt x="1275" y="254"/>
                    <a:pt x="1244" y="143"/>
                    <a:pt x="1163" y="72"/>
                  </a:cubicBezTo>
                  <a:cubicBezTo>
                    <a:pt x="1115" y="23"/>
                    <a:pt x="1049" y="0"/>
                    <a:pt x="9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271;p14">
            <a:extLst>
              <a:ext uri="{FF2B5EF4-FFF2-40B4-BE49-F238E27FC236}">
                <a16:creationId xmlns:a16="http://schemas.microsoft.com/office/drawing/2014/main" id="{D3B34B1C-B56E-26BF-A438-845DEE8F5916}"/>
              </a:ext>
            </a:extLst>
          </p:cNvPr>
          <p:cNvSpPr txBox="1">
            <a:spLocks/>
          </p:cNvSpPr>
          <p:nvPr/>
        </p:nvSpPr>
        <p:spPr>
          <a:xfrm>
            <a:off x="173108" y="4814995"/>
            <a:ext cx="8797783" cy="180974"/>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solidFill>
                  <a:schemeClr val="accent6"/>
                </a:solidFill>
                <a:latin typeface="Oswald" panose="00000500000000000000" pitchFamily="2" charset="0"/>
              </a:rPr>
              <a:pPr/>
              <a:t>23</a:t>
            </a:fld>
            <a:endParaRPr lang="en">
              <a:solidFill>
                <a:schemeClr val="accent6"/>
              </a:solidFill>
              <a:latin typeface="Oswald" panose="00000500000000000000" pitchFamily="2" charset="0"/>
            </a:endParaRPr>
          </a:p>
        </p:txBody>
      </p:sp>
      <p:sp>
        <p:nvSpPr>
          <p:cNvPr id="3" name="Rectangle 2">
            <a:extLst>
              <a:ext uri="{FF2B5EF4-FFF2-40B4-BE49-F238E27FC236}">
                <a16:creationId xmlns:a16="http://schemas.microsoft.com/office/drawing/2014/main" id="{68DCD379-05D2-64DB-BA7F-1E1A0E1F06A3}"/>
              </a:ext>
            </a:extLst>
          </p:cNvPr>
          <p:cNvSpPr>
            <a:spLocks/>
          </p:cNvSpPr>
          <p:nvPr/>
        </p:nvSpPr>
        <p:spPr>
          <a:xfrm>
            <a:off x="308411" y="1686844"/>
            <a:ext cx="3165454" cy="1661639"/>
          </a:xfrm>
          <a:prstGeom prst="rect">
            <a:avLst/>
          </a:prstGeom>
          <a:solidFill>
            <a:srgbClr val="F9EAE1"/>
          </a:solidFill>
          <a:ln w="57150">
            <a:solidFill>
              <a:schemeClr val="bg1"/>
            </a:solidFill>
          </a:ln>
          <a:effectLst>
            <a:outerShdw blurRad="50800" dist="38100" dir="2700000" algn="tl" rotWithShape="0">
              <a:prstClr val="black">
                <a:alpha val="40000"/>
              </a:prstClr>
            </a:outerShdw>
            <a:softEdge rad="127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rtl="0" fontAlgn="base">
              <a:spcBef>
                <a:spcPts val="0"/>
              </a:spcBef>
              <a:spcAft>
                <a:spcPts val="0"/>
              </a:spcAft>
              <a:buFont typeface="+mj-lt"/>
              <a:buAutoNum type="arabicPeriod"/>
            </a:pPr>
            <a:endParaRPr lang="en-ID"/>
          </a:p>
        </p:txBody>
      </p:sp>
      <p:sp>
        <p:nvSpPr>
          <p:cNvPr id="6" name="Rectangle 5">
            <a:extLst>
              <a:ext uri="{FF2B5EF4-FFF2-40B4-BE49-F238E27FC236}">
                <a16:creationId xmlns:a16="http://schemas.microsoft.com/office/drawing/2014/main" id="{EC60015F-0D63-A779-9D9A-DB40BCFBBE90}"/>
              </a:ext>
            </a:extLst>
          </p:cNvPr>
          <p:cNvSpPr/>
          <p:nvPr/>
        </p:nvSpPr>
        <p:spPr>
          <a:xfrm>
            <a:off x="3667146" y="1462562"/>
            <a:ext cx="5083916" cy="3191870"/>
          </a:xfrm>
          <a:prstGeom prst="rect">
            <a:avLst/>
          </a:prstGeom>
          <a:solidFill>
            <a:srgbClr val="F9EAE1"/>
          </a:solidFill>
          <a:ln w="57150">
            <a:solidFill>
              <a:schemeClr val="bg1"/>
            </a:solidFill>
          </a:ln>
          <a:effectLst>
            <a:outerShdw blurRad="50800" dist="38100" dir="2700000" algn="tl" rotWithShape="0">
              <a:prstClr val="black">
                <a:alpha val="40000"/>
              </a:prstClr>
            </a:outerShdw>
            <a:softEdge rad="127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rtl="0" fontAlgn="base">
              <a:spcBef>
                <a:spcPts val="0"/>
              </a:spcBef>
              <a:spcAft>
                <a:spcPts val="0"/>
              </a:spcAft>
              <a:buFont typeface="+mj-lt"/>
              <a:buAutoNum type="arabicPeriod"/>
            </a:pPr>
            <a:endParaRPr lang="en-ID"/>
          </a:p>
        </p:txBody>
      </p:sp>
      <p:sp>
        <p:nvSpPr>
          <p:cNvPr id="7" name="Google Shape;705;p38">
            <a:extLst>
              <a:ext uri="{FF2B5EF4-FFF2-40B4-BE49-F238E27FC236}">
                <a16:creationId xmlns:a16="http://schemas.microsoft.com/office/drawing/2014/main" id="{6F89D056-31E4-48CD-9538-147CBB1E4B39}"/>
              </a:ext>
            </a:extLst>
          </p:cNvPr>
          <p:cNvSpPr txBox="1">
            <a:spLocks/>
          </p:cNvSpPr>
          <p:nvPr/>
        </p:nvSpPr>
        <p:spPr>
          <a:xfrm>
            <a:off x="3714732" y="1456630"/>
            <a:ext cx="4988744" cy="324184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Aft>
                <a:spcPts val="100"/>
              </a:spcAft>
            </a:pPr>
            <a:r>
              <a:rPr lang="en-US" sz="1300" b="1" err="1">
                <a:solidFill>
                  <a:schemeClr val="tx1"/>
                </a:solidFill>
                <a:latin typeface="Karla" pitchFamily="2" charset="0"/>
                <a:sym typeface="Domine SemiBold"/>
              </a:rPr>
              <a:t>Tahapan</a:t>
            </a:r>
            <a:r>
              <a:rPr lang="en-US" sz="1300" b="1">
                <a:solidFill>
                  <a:schemeClr val="tx1"/>
                </a:solidFill>
                <a:latin typeface="Karla" pitchFamily="2" charset="0"/>
                <a:sym typeface="Domine SemiBold"/>
              </a:rPr>
              <a:t> </a:t>
            </a:r>
            <a:r>
              <a:rPr lang="en-US" sz="1300" b="1" err="1">
                <a:solidFill>
                  <a:schemeClr val="tx1"/>
                </a:solidFill>
                <a:latin typeface="Karla" pitchFamily="2" charset="0"/>
                <a:sym typeface="Domine SemiBold"/>
              </a:rPr>
              <a:t>Pra-Pengolahan</a:t>
            </a:r>
            <a:r>
              <a:rPr lang="en-US" sz="1300" b="1">
                <a:solidFill>
                  <a:schemeClr val="tx1"/>
                </a:solidFill>
                <a:latin typeface="Karla" pitchFamily="2" charset="0"/>
                <a:sym typeface="Domine SemiBold"/>
              </a:rPr>
              <a:t> 1:</a:t>
            </a:r>
          </a:p>
          <a:p>
            <a:pPr marL="180975" indent="-180975" algn="just" rtl="0" fontAlgn="base">
              <a:lnSpc>
                <a:spcPct val="120000"/>
              </a:lnSpc>
              <a:spcBef>
                <a:spcPts val="0"/>
              </a:spcBef>
              <a:spcAft>
                <a:spcPts val="300"/>
              </a:spcAft>
              <a:buFont typeface="+mj-lt"/>
              <a:buAutoNum type="arabicPeriod"/>
            </a:pPr>
            <a:r>
              <a:rPr lang="en-ID" sz="1300" i="0" u="none" strike="noStrike" err="1">
                <a:solidFill>
                  <a:schemeClr val="tx1"/>
                </a:solidFill>
                <a:effectLst/>
                <a:latin typeface="Karla" pitchFamily="2" charset="0"/>
              </a:rPr>
              <a:t>Mengubah</a:t>
            </a:r>
            <a:r>
              <a:rPr lang="en-ID" sz="1300" i="0" u="none" strike="noStrike">
                <a:solidFill>
                  <a:schemeClr val="tx1"/>
                </a:solidFill>
                <a:effectLst/>
                <a:latin typeface="Karla" pitchFamily="2" charset="0"/>
              </a:rPr>
              <a:t> </a:t>
            </a:r>
            <a:r>
              <a:rPr lang="en-ID" sz="1300" i="0" u="none" strike="noStrike" err="1">
                <a:solidFill>
                  <a:schemeClr val="tx1"/>
                </a:solidFill>
                <a:effectLst/>
                <a:latin typeface="Karla" pitchFamily="2" charset="0"/>
              </a:rPr>
              <a:t>huruf</a:t>
            </a:r>
            <a:r>
              <a:rPr lang="en-ID" sz="1300" i="0" u="none" strike="noStrike">
                <a:solidFill>
                  <a:schemeClr val="tx1"/>
                </a:solidFill>
                <a:effectLst/>
                <a:latin typeface="Karla" pitchFamily="2" charset="0"/>
              </a:rPr>
              <a:t> </a:t>
            </a:r>
            <a:r>
              <a:rPr lang="en-ID" sz="1300" i="0" u="none" strike="noStrike" err="1">
                <a:solidFill>
                  <a:schemeClr val="tx1"/>
                </a:solidFill>
                <a:effectLst/>
                <a:latin typeface="Karla" pitchFamily="2" charset="0"/>
              </a:rPr>
              <a:t>besar</a:t>
            </a:r>
            <a:r>
              <a:rPr lang="en-ID" sz="1300" i="0" u="none" strike="noStrike">
                <a:solidFill>
                  <a:schemeClr val="tx1"/>
                </a:solidFill>
                <a:effectLst/>
                <a:latin typeface="Karla" pitchFamily="2" charset="0"/>
              </a:rPr>
              <a:t> </a:t>
            </a:r>
            <a:r>
              <a:rPr lang="en-ID" sz="1300" i="0" u="none" strike="noStrike" err="1">
                <a:solidFill>
                  <a:schemeClr val="tx1"/>
                </a:solidFill>
                <a:effectLst/>
                <a:latin typeface="Karla" pitchFamily="2" charset="0"/>
              </a:rPr>
              <a:t>menjadi</a:t>
            </a:r>
            <a:r>
              <a:rPr lang="en-ID" sz="1300" i="0" u="none" strike="noStrike">
                <a:solidFill>
                  <a:schemeClr val="tx1"/>
                </a:solidFill>
                <a:effectLst/>
                <a:latin typeface="Karla" pitchFamily="2" charset="0"/>
              </a:rPr>
              <a:t> </a:t>
            </a:r>
            <a:r>
              <a:rPr lang="en-ID" sz="1300" b="1" i="0" u="none" strike="noStrike" err="1">
                <a:solidFill>
                  <a:schemeClr val="tx1"/>
                </a:solidFill>
                <a:effectLst/>
                <a:latin typeface="Karla" pitchFamily="2" charset="0"/>
              </a:rPr>
              <a:t>huruf</a:t>
            </a:r>
            <a:r>
              <a:rPr lang="en-ID" sz="1300" b="1" i="0" u="none" strike="noStrike">
                <a:solidFill>
                  <a:schemeClr val="tx1"/>
                </a:solidFill>
                <a:effectLst/>
                <a:latin typeface="Karla" pitchFamily="2" charset="0"/>
              </a:rPr>
              <a:t> </a:t>
            </a:r>
            <a:r>
              <a:rPr lang="en-ID" sz="1300" b="1" i="0" u="none" strike="noStrike" err="1">
                <a:solidFill>
                  <a:schemeClr val="tx1"/>
                </a:solidFill>
                <a:effectLst/>
                <a:latin typeface="Karla" pitchFamily="2" charset="0"/>
              </a:rPr>
              <a:t>kecil</a:t>
            </a:r>
            <a:r>
              <a:rPr lang="en-ID" sz="1300" i="0" u="none" strike="noStrike">
                <a:solidFill>
                  <a:schemeClr val="tx1"/>
                </a:solidFill>
                <a:effectLst/>
                <a:latin typeface="Karla" pitchFamily="2" charset="0"/>
              </a:rPr>
              <a:t>.</a:t>
            </a:r>
          </a:p>
          <a:p>
            <a:pPr marL="180975" indent="-180975" algn="just" rtl="0" fontAlgn="base">
              <a:lnSpc>
                <a:spcPct val="120000"/>
              </a:lnSpc>
              <a:spcBef>
                <a:spcPts val="0"/>
              </a:spcBef>
              <a:spcAft>
                <a:spcPts val="300"/>
              </a:spcAft>
              <a:buFont typeface="+mj-lt"/>
              <a:buAutoNum type="arabicPeriod"/>
            </a:pPr>
            <a:r>
              <a:rPr lang="en-ID" sz="1300" i="0" u="none" strike="noStrike" err="1">
                <a:solidFill>
                  <a:schemeClr val="tx1"/>
                </a:solidFill>
                <a:effectLst/>
                <a:latin typeface="Karla" pitchFamily="2" charset="0"/>
              </a:rPr>
              <a:t>Menghapus</a:t>
            </a:r>
            <a:r>
              <a:rPr lang="en-ID" sz="1300" i="0" u="none" strike="noStrike">
                <a:solidFill>
                  <a:schemeClr val="tx1"/>
                </a:solidFill>
                <a:effectLst/>
                <a:latin typeface="Karla" pitchFamily="2" charset="0"/>
              </a:rPr>
              <a:t> </a:t>
            </a:r>
            <a:r>
              <a:rPr lang="en-ID" sz="1300" b="1" i="0" u="none" strike="noStrike" err="1">
                <a:solidFill>
                  <a:schemeClr val="tx1"/>
                </a:solidFill>
                <a:effectLst/>
                <a:latin typeface="Karla" pitchFamily="2" charset="0"/>
              </a:rPr>
              <a:t>tagar</a:t>
            </a:r>
            <a:r>
              <a:rPr lang="en-ID" sz="1300" i="0" u="none" strike="noStrike">
                <a:solidFill>
                  <a:schemeClr val="tx1"/>
                </a:solidFill>
                <a:effectLst/>
                <a:latin typeface="Karla" pitchFamily="2" charset="0"/>
              </a:rPr>
              <a:t>, </a:t>
            </a:r>
            <a:r>
              <a:rPr lang="en-ID" sz="1300" b="1" i="1" u="none" strike="noStrike">
                <a:solidFill>
                  <a:schemeClr val="tx1"/>
                </a:solidFill>
                <a:effectLst/>
                <a:latin typeface="Karla" pitchFamily="2" charset="0"/>
              </a:rPr>
              <a:t>mention</a:t>
            </a:r>
            <a:r>
              <a:rPr lang="en-ID" sz="1300" i="0" u="none" strike="noStrike">
                <a:solidFill>
                  <a:schemeClr val="tx1"/>
                </a:solidFill>
                <a:effectLst/>
                <a:latin typeface="Karla" pitchFamily="2" charset="0"/>
              </a:rPr>
              <a:t>, dan </a:t>
            </a:r>
            <a:r>
              <a:rPr lang="en-ID" sz="1300" b="1" i="0" u="none" strike="noStrike">
                <a:solidFill>
                  <a:schemeClr val="tx1"/>
                </a:solidFill>
                <a:effectLst/>
                <a:latin typeface="Karla" pitchFamily="2" charset="0"/>
              </a:rPr>
              <a:t>URL</a:t>
            </a:r>
            <a:r>
              <a:rPr lang="en-ID" sz="1300" i="0" u="none" strike="noStrike">
                <a:solidFill>
                  <a:schemeClr val="tx1"/>
                </a:solidFill>
                <a:effectLst/>
                <a:latin typeface="Karla" pitchFamily="2" charset="0"/>
              </a:rPr>
              <a:t>.</a:t>
            </a:r>
          </a:p>
          <a:p>
            <a:pPr marL="180975" indent="-180975" algn="just" rtl="0" fontAlgn="base">
              <a:lnSpc>
                <a:spcPct val="120000"/>
              </a:lnSpc>
              <a:spcBef>
                <a:spcPts val="0"/>
              </a:spcBef>
              <a:spcAft>
                <a:spcPts val="300"/>
              </a:spcAft>
              <a:buFont typeface="+mj-lt"/>
              <a:buAutoNum type="arabicPeriod"/>
            </a:pPr>
            <a:r>
              <a:rPr lang="en-ID" sz="1300" i="0" u="none" strike="noStrike" err="1">
                <a:solidFill>
                  <a:schemeClr val="tx1"/>
                </a:solidFill>
                <a:effectLst/>
                <a:latin typeface="Karla" pitchFamily="2" charset="0"/>
              </a:rPr>
              <a:t>Menghapus</a:t>
            </a:r>
            <a:r>
              <a:rPr lang="en-ID" sz="1300" i="0" u="none" strike="noStrike">
                <a:solidFill>
                  <a:schemeClr val="tx1"/>
                </a:solidFill>
                <a:effectLst/>
                <a:latin typeface="Karla" pitchFamily="2" charset="0"/>
              </a:rPr>
              <a:t> </a:t>
            </a:r>
            <a:r>
              <a:rPr lang="en-ID" sz="1300" b="1" i="0" u="none" strike="noStrike" err="1">
                <a:solidFill>
                  <a:schemeClr val="tx1"/>
                </a:solidFill>
                <a:effectLst/>
                <a:latin typeface="Karla" pitchFamily="2" charset="0"/>
              </a:rPr>
              <a:t>emotikon</a:t>
            </a:r>
            <a:r>
              <a:rPr lang="en-ID" sz="1300" i="0" u="none" strike="noStrike">
                <a:solidFill>
                  <a:schemeClr val="tx1"/>
                </a:solidFill>
                <a:effectLst/>
                <a:latin typeface="Karla" pitchFamily="2" charset="0"/>
              </a:rPr>
              <a:t>.</a:t>
            </a:r>
          </a:p>
          <a:p>
            <a:pPr marL="180975" indent="-180975" algn="just" rtl="0" fontAlgn="base">
              <a:lnSpc>
                <a:spcPct val="120000"/>
              </a:lnSpc>
              <a:spcBef>
                <a:spcPts val="0"/>
              </a:spcBef>
              <a:spcAft>
                <a:spcPts val="300"/>
              </a:spcAft>
              <a:buFont typeface="+mj-lt"/>
              <a:buAutoNum type="arabicPeriod"/>
            </a:pPr>
            <a:r>
              <a:rPr lang="en-ID" sz="1300" i="0" u="none" strike="noStrike" err="1">
                <a:solidFill>
                  <a:schemeClr val="tx1"/>
                </a:solidFill>
                <a:effectLst/>
                <a:latin typeface="Karla" pitchFamily="2" charset="0"/>
              </a:rPr>
              <a:t>Menghapus</a:t>
            </a:r>
            <a:r>
              <a:rPr lang="en-ID" sz="1300" i="0" u="none" strike="noStrike">
                <a:solidFill>
                  <a:schemeClr val="tx1"/>
                </a:solidFill>
                <a:effectLst/>
                <a:latin typeface="Karla" pitchFamily="2" charset="0"/>
              </a:rPr>
              <a:t> </a:t>
            </a:r>
            <a:r>
              <a:rPr lang="en-ID" sz="1300" b="1" i="0" u="none" strike="noStrike" err="1">
                <a:solidFill>
                  <a:schemeClr val="tx1"/>
                </a:solidFill>
                <a:effectLst/>
                <a:latin typeface="Karla" pitchFamily="2" charset="0"/>
              </a:rPr>
              <a:t>spasi</a:t>
            </a:r>
            <a:r>
              <a:rPr lang="en-ID" sz="1300" b="1" i="0" u="none" strike="noStrike">
                <a:solidFill>
                  <a:schemeClr val="tx1"/>
                </a:solidFill>
                <a:effectLst/>
                <a:latin typeface="Karla" pitchFamily="2" charset="0"/>
              </a:rPr>
              <a:t> </a:t>
            </a:r>
            <a:r>
              <a:rPr lang="en-ID" sz="1300" b="1" i="0" u="none" strike="noStrike" err="1">
                <a:solidFill>
                  <a:schemeClr val="tx1"/>
                </a:solidFill>
                <a:effectLst/>
                <a:latin typeface="Karla" pitchFamily="2" charset="0"/>
              </a:rPr>
              <a:t>berlebih</a:t>
            </a:r>
            <a:r>
              <a:rPr lang="en-ID" sz="1300" i="0" u="none" strike="noStrike">
                <a:solidFill>
                  <a:schemeClr val="tx1"/>
                </a:solidFill>
                <a:effectLst/>
                <a:latin typeface="Karla" pitchFamily="2" charset="0"/>
              </a:rPr>
              <a:t>.</a:t>
            </a:r>
          </a:p>
          <a:p>
            <a:pPr marL="180975" indent="-180975" algn="just" rtl="0" fontAlgn="base">
              <a:lnSpc>
                <a:spcPct val="120000"/>
              </a:lnSpc>
              <a:spcBef>
                <a:spcPts val="0"/>
              </a:spcBef>
              <a:spcAft>
                <a:spcPts val="300"/>
              </a:spcAft>
              <a:buFont typeface="+mj-lt"/>
              <a:buAutoNum type="arabicPeriod"/>
            </a:pPr>
            <a:r>
              <a:rPr lang="en-ID" sz="1300" i="0" u="none" strike="noStrike" err="1">
                <a:solidFill>
                  <a:schemeClr val="tx1"/>
                </a:solidFill>
                <a:effectLst/>
                <a:latin typeface="Karla" pitchFamily="2" charset="0"/>
              </a:rPr>
              <a:t>Membuang</a:t>
            </a:r>
            <a:r>
              <a:rPr lang="en-ID" sz="1300" i="0" u="none" strike="noStrike">
                <a:solidFill>
                  <a:schemeClr val="tx1"/>
                </a:solidFill>
                <a:effectLst/>
                <a:latin typeface="Karla" pitchFamily="2" charset="0"/>
              </a:rPr>
              <a:t> </a:t>
            </a:r>
            <a:r>
              <a:rPr lang="en-ID" sz="1300" i="0" u="none" strike="noStrike" err="1">
                <a:solidFill>
                  <a:schemeClr val="tx1"/>
                </a:solidFill>
                <a:effectLst/>
                <a:latin typeface="Karla" pitchFamily="2" charset="0"/>
              </a:rPr>
              <a:t>ulasan</a:t>
            </a:r>
            <a:r>
              <a:rPr lang="en-ID" sz="1300" i="0" u="none" strike="noStrike">
                <a:solidFill>
                  <a:schemeClr val="tx1"/>
                </a:solidFill>
                <a:effectLst/>
                <a:latin typeface="Karla" pitchFamily="2" charset="0"/>
              </a:rPr>
              <a:t> yang </a:t>
            </a:r>
            <a:r>
              <a:rPr lang="en-ID" sz="1300" i="0" u="none" strike="noStrike" err="1">
                <a:solidFill>
                  <a:schemeClr val="tx1"/>
                </a:solidFill>
                <a:effectLst/>
                <a:latin typeface="Karla" pitchFamily="2" charset="0"/>
              </a:rPr>
              <a:t>berisi</a:t>
            </a:r>
            <a:r>
              <a:rPr lang="en-ID" sz="1300" i="0" u="none" strike="noStrike">
                <a:solidFill>
                  <a:schemeClr val="tx1"/>
                </a:solidFill>
                <a:effectLst/>
                <a:latin typeface="Karla" pitchFamily="2" charset="0"/>
              </a:rPr>
              <a:t> </a:t>
            </a:r>
            <a:r>
              <a:rPr lang="en-ID" sz="1300" b="1" i="0" u="none" strike="noStrike" err="1">
                <a:solidFill>
                  <a:schemeClr val="tx1"/>
                </a:solidFill>
                <a:effectLst/>
                <a:latin typeface="Karla" pitchFamily="2" charset="0"/>
              </a:rPr>
              <a:t>kurang</a:t>
            </a:r>
            <a:r>
              <a:rPr lang="en-ID" sz="1300" b="1" i="0" u="none" strike="noStrike">
                <a:solidFill>
                  <a:schemeClr val="tx1"/>
                </a:solidFill>
                <a:effectLst/>
                <a:latin typeface="Karla" pitchFamily="2" charset="0"/>
              </a:rPr>
              <a:t> </a:t>
            </a:r>
            <a:r>
              <a:rPr lang="en-ID" sz="1300" b="1" i="0" u="none" strike="noStrike" err="1">
                <a:solidFill>
                  <a:schemeClr val="tx1"/>
                </a:solidFill>
                <a:effectLst/>
                <a:latin typeface="Karla" pitchFamily="2" charset="0"/>
              </a:rPr>
              <a:t>dari</a:t>
            </a:r>
            <a:r>
              <a:rPr lang="en-ID" sz="1300" b="1" i="0" u="none" strike="noStrike">
                <a:solidFill>
                  <a:schemeClr val="tx1"/>
                </a:solidFill>
                <a:effectLst/>
                <a:latin typeface="Karla" pitchFamily="2" charset="0"/>
              </a:rPr>
              <a:t> </a:t>
            </a:r>
            <a:r>
              <a:rPr lang="en-ID" sz="1300" b="1" i="0" u="none" strike="noStrike" err="1">
                <a:solidFill>
                  <a:schemeClr val="tx1"/>
                </a:solidFill>
                <a:effectLst/>
                <a:latin typeface="Karla" pitchFamily="2" charset="0"/>
              </a:rPr>
              <a:t>tiga</a:t>
            </a:r>
            <a:r>
              <a:rPr lang="en-ID" sz="1300" b="1" i="0" u="none" strike="noStrike">
                <a:solidFill>
                  <a:schemeClr val="tx1"/>
                </a:solidFill>
                <a:effectLst/>
                <a:latin typeface="Karla" pitchFamily="2" charset="0"/>
              </a:rPr>
              <a:t> </a:t>
            </a:r>
            <a:r>
              <a:rPr lang="en-ID" sz="1300" i="0" u="none" strike="noStrike">
                <a:solidFill>
                  <a:schemeClr val="tx1"/>
                </a:solidFill>
                <a:effectLst/>
                <a:latin typeface="Karla" pitchFamily="2" charset="0"/>
              </a:rPr>
              <a:t>kata.</a:t>
            </a:r>
          </a:p>
          <a:p>
            <a:pPr marL="180975" indent="-180975" algn="just">
              <a:lnSpc>
                <a:spcPct val="120000"/>
              </a:lnSpc>
              <a:spcAft>
                <a:spcPts val="300"/>
              </a:spcAft>
              <a:buFont typeface="+mj-lt"/>
              <a:buAutoNum type="arabicPeriod"/>
            </a:pPr>
            <a:r>
              <a:rPr lang="en-ID" sz="1300" i="0" u="none" strike="noStrike" err="1">
                <a:solidFill>
                  <a:schemeClr val="tx1"/>
                </a:solidFill>
                <a:effectLst/>
                <a:latin typeface="Karla" pitchFamily="2" charset="0"/>
              </a:rPr>
              <a:t>Membuang</a:t>
            </a:r>
            <a:r>
              <a:rPr lang="en-ID" sz="1300" i="0" u="none" strike="noStrike">
                <a:solidFill>
                  <a:schemeClr val="tx1"/>
                </a:solidFill>
                <a:effectLst/>
                <a:latin typeface="Karla" pitchFamily="2" charset="0"/>
              </a:rPr>
              <a:t> </a:t>
            </a:r>
            <a:r>
              <a:rPr lang="en-ID" sz="1300" i="0" u="none" strike="noStrike" err="1">
                <a:solidFill>
                  <a:schemeClr val="tx1"/>
                </a:solidFill>
                <a:effectLst/>
                <a:latin typeface="Karla" pitchFamily="2" charset="0"/>
              </a:rPr>
              <a:t>ulasan</a:t>
            </a:r>
            <a:r>
              <a:rPr lang="en-ID" sz="1300" i="0" u="none" strike="noStrike">
                <a:solidFill>
                  <a:schemeClr val="tx1"/>
                </a:solidFill>
                <a:effectLst/>
                <a:latin typeface="Karla" pitchFamily="2" charset="0"/>
              </a:rPr>
              <a:t> yang </a:t>
            </a:r>
            <a:r>
              <a:rPr lang="en-ID" sz="1300" b="1" i="0" u="none" strike="noStrike" err="1">
                <a:solidFill>
                  <a:schemeClr val="tx1"/>
                </a:solidFill>
                <a:effectLst/>
                <a:latin typeface="Karla" pitchFamily="2" charset="0"/>
              </a:rPr>
              <a:t>tidak</a:t>
            </a:r>
            <a:r>
              <a:rPr lang="en-ID" sz="1300" b="1" i="0" u="none" strike="noStrike">
                <a:solidFill>
                  <a:schemeClr val="tx1"/>
                </a:solidFill>
                <a:effectLst/>
                <a:latin typeface="Karla" pitchFamily="2" charset="0"/>
              </a:rPr>
              <a:t> </a:t>
            </a:r>
            <a:r>
              <a:rPr lang="en-ID" sz="1300" b="1" i="0" u="none" strike="noStrike" err="1">
                <a:solidFill>
                  <a:schemeClr val="tx1"/>
                </a:solidFill>
                <a:effectLst/>
                <a:latin typeface="Karla" pitchFamily="2" charset="0"/>
              </a:rPr>
              <a:t>relevan</a:t>
            </a:r>
            <a:r>
              <a:rPr lang="en-ID" sz="1300" i="0" u="none" strike="noStrike">
                <a:solidFill>
                  <a:schemeClr val="tx1"/>
                </a:solidFill>
                <a:effectLst/>
                <a:latin typeface="Karla" pitchFamily="2" charset="0"/>
              </a:rPr>
              <a:t> </a:t>
            </a:r>
            <a:r>
              <a:rPr lang="en-ID" sz="1300" i="0" u="none" strike="noStrike" err="1">
                <a:solidFill>
                  <a:schemeClr val="tx1"/>
                </a:solidFill>
                <a:effectLst/>
                <a:latin typeface="Karla" pitchFamily="2" charset="0"/>
              </a:rPr>
              <a:t>dengan</a:t>
            </a:r>
            <a:r>
              <a:rPr lang="en-ID" sz="1300" i="0" u="none" strike="noStrike">
                <a:solidFill>
                  <a:schemeClr val="tx1"/>
                </a:solidFill>
                <a:effectLst/>
                <a:latin typeface="Karla" pitchFamily="2" charset="0"/>
              </a:rPr>
              <a:t> </a:t>
            </a:r>
            <a:r>
              <a:rPr lang="en-ID" sz="1300" i="0" u="none" strike="noStrike" err="1">
                <a:solidFill>
                  <a:schemeClr val="tx1"/>
                </a:solidFill>
                <a:effectLst/>
                <a:latin typeface="Karla" pitchFamily="2" charset="0"/>
              </a:rPr>
              <a:t>aplikasi</a:t>
            </a:r>
            <a:r>
              <a:rPr lang="en-ID" sz="1300" i="0" u="none" strike="noStrike">
                <a:solidFill>
                  <a:schemeClr val="tx1"/>
                </a:solidFill>
                <a:effectLst/>
                <a:latin typeface="Karla" pitchFamily="2" charset="0"/>
              </a:rPr>
              <a:t> (</a:t>
            </a:r>
            <a:r>
              <a:rPr lang="en-ID" sz="1300" i="0" u="none" strike="noStrike" err="1">
                <a:solidFill>
                  <a:schemeClr val="tx1"/>
                </a:solidFill>
                <a:effectLst/>
                <a:latin typeface="Karla" pitchFamily="2" charset="0"/>
              </a:rPr>
              <a:t>terdapat</a:t>
            </a:r>
            <a:r>
              <a:rPr lang="en-ID" sz="1300" i="0" u="none" strike="noStrike">
                <a:solidFill>
                  <a:schemeClr val="tx1"/>
                </a:solidFill>
                <a:effectLst/>
                <a:latin typeface="Karla" pitchFamily="2" charset="0"/>
              </a:rPr>
              <a:t> </a:t>
            </a:r>
            <a:r>
              <a:rPr lang="en-ID" sz="1300" i="0" u="none" strike="noStrike" err="1">
                <a:solidFill>
                  <a:schemeClr val="tx1"/>
                </a:solidFill>
                <a:effectLst/>
                <a:latin typeface="Karla" pitchFamily="2" charset="0"/>
              </a:rPr>
              <a:t>ulasan-ulasan</a:t>
            </a:r>
            <a:r>
              <a:rPr lang="en-ID" sz="1300" i="0" u="none" strike="noStrike">
                <a:solidFill>
                  <a:schemeClr val="tx1"/>
                </a:solidFill>
                <a:effectLst/>
                <a:latin typeface="Karla" pitchFamily="2" charset="0"/>
              </a:rPr>
              <a:t> </a:t>
            </a:r>
            <a:r>
              <a:rPr lang="en-ID" sz="1300" i="0" u="none" strike="noStrike" err="1">
                <a:solidFill>
                  <a:schemeClr val="tx1"/>
                </a:solidFill>
                <a:effectLst/>
                <a:latin typeface="Karla" pitchFamily="2" charset="0"/>
              </a:rPr>
              <a:t>tentang</a:t>
            </a:r>
            <a:r>
              <a:rPr lang="en-ID" sz="1300" i="0" u="none" strike="noStrike">
                <a:solidFill>
                  <a:schemeClr val="tx1"/>
                </a:solidFill>
                <a:effectLst/>
                <a:latin typeface="Karla" pitchFamily="2" charset="0"/>
              </a:rPr>
              <a:t> </a:t>
            </a:r>
            <a:r>
              <a:rPr lang="en-ID" sz="1300" i="1" u="none" strike="noStrike">
                <a:solidFill>
                  <a:schemeClr val="tx1"/>
                </a:solidFill>
                <a:effectLst/>
                <a:latin typeface="Karla" pitchFamily="2" charset="0"/>
              </a:rPr>
              <a:t>game</a:t>
            </a:r>
            <a:r>
              <a:rPr lang="en-ID" sz="1300" i="0" u="none" strike="noStrike">
                <a:solidFill>
                  <a:schemeClr val="tx1"/>
                </a:solidFill>
                <a:effectLst/>
                <a:latin typeface="Karla" pitchFamily="2" charset="0"/>
              </a:rPr>
              <a:t> yang </a:t>
            </a:r>
            <a:r>
              <a:rPr lang="en-ID" sz="1300" i="0" u="none" strike="noStrike" err="1">
                <a:solidFill>
                  <a:schemeClr val="tx1"/>
                </a:solidFill>
                <a:effectLst/>
                <a:latin typeface="Karla" pitchFamily="2" charset="0"/>
              </a:rPr>
              <a:t>sama</a:t>
            </a:r>
            <a:r>
              <a:rPr lang="en-ID" sz="1300" i="0" u="none" strike="noStrike">
                <a:solidFill>
                  <a:schemeClr val="tx1"/>
                </a:solidFill>
                <a:effectLst/>
                <a:latin typeface="Karla" pitchFamily="2" charset="0"/>
              </a:rPr>
              <a:t> </a:t>
            </a:r>
            <a:r>
              <a:rPr lang="en-ID" sz="1300" i="0" u="none" strike="noStrike" err="1">
                <a:solidFill>
                  <a:schemeClr val="tx1"/>
                </a:solidFill>
                <a:effectLst/>
                <a:latin typeface="Karla" pitchFamily="2" charset="0"/>
              </a:rPr>
              <a:t>sekali</a:t>
            </a:r>
            <a:r>
              <a:rPr lang="en-ID" sz="1300" i="0" u="none" strike="noStrike">
                <a:solidFill>
                  <a:schemeClr val="tx1"/>
                </a:solidFill>
                <a:effectLst/>
                <a:latin typeface="Karla" pitchFamily="2" charset="0"/>
              </a:rPr>
              <a:t> </a:t>
            </a:r>
            <a:r>
              <a:rPr lang="en-ID" sz="1300" i="0" u="none" strike="noStrike" err="1">
                <a:solidFill>
                  <a:schemeClr val="tx1"/>
                </a:solidFill>
                <a:effectLst/>
                <a:latin typeface="Karla" pitchFamily="2" charset="0"/>
              </a:rPr>
              <a:t>tidak</a:t>
            </a:r>
            <a:r>
              <a:rPr lang="en-ID" sz="1300" i="0" u="none" strike="noStrike">
                <a:solidFill>
                  <a:schemeClr val="tx1"/>
                </a:solidFill>
                <a:effectLst/>
                <a:latin typeface="Karla" pitchFamily="2" charset="0"/>
              </a:rPr>
              <a:t> </a:t>
            </a:r>
            <a:r>
              <a:rPr lang="en-ID" sz="1300" i="0" u="none" strike="noStrike" err="1">
                <a:solidFill>
                  <a:schemeClr val="tx1"/>
                </a:solidFill>
                <a:effectLst/>
                <a:latin typeface="Karla" pitchFamily="2" charset="0"/>
              </a:rPr>
              <a:t>ada</a:t>
            </a:r>
            <a:r>
              <a:rPr lang="en-ID" sz="1300" i="0" u="none" strike="noStrike">
                <a:solidFill>
                  <a:schemeClr val="tx1"/>
                </a:solidFill>
                <a:effectLst/>
                <a:latin typeface="Karla" pitchFamily="2" charset="0"/>
              </a:rPr>
              <a:t> </a:t>
            </a:r>
            <a:r>
              <a:rPr lang="en-ID" sz="1300" i="0" u="none" strike="noStrike" err="1">
                <a:solidFill>
                  <a:schemeClr val="tx1"/>
                </a:solidFill>
                <a:effectLst/>
                <a:latin typeface="Karla" pitchFamily="2" charset="0"/>
              </a:rPr>
              <a:t>hubungannya</a:t>
            </a:r>
            <a:r>
              <a:rPr lang="en-ID" sz="1300" i="0" u="none" strike="noStrike">
                <a:solidFill>
                  <a:schemeClr val="tx1"/>
                </a:solidFill>
                <a:effectLst/>
                <a:latin typeface="Karla" pitchFamily="2" charset="0"/>
              </a:rPr>
              <a:t> </a:t>
            </a:r>
            <a:r>
              <a:rPr lang="en-ID" sz="1300" i="0" u="none" strike="noStrike" err="1">
                <a:solidFill>
                  <a:schemeClr val="tx1"/>
                </a:solidFill>
                <a:effectLst/>
                <a:latin typeface="Karla" pitchFamily="2" charset="0"/>
              </a:rPr>
              <a:t>dengan</a:t>
            </a:r>
            <a:r>
              <a:rPr lang="en-ID" sz="1300" i="0" u="none" strike="noStrike">
                <a:solidFill>
                  <a:schemeClr val="tx1"/>
                </a:solidFill>
                <a:effectLst/>
                <a:latin typeface="Karla" pitchFamily="2" charset="0"/>
              </a:rPr>
              <a:t> </a:t>
            </a:r>
            <a:r>
              <a:rPr lang="en-ID" sz="1300" err="1">
                <a:solidFill>
                  <a:schemeClr val="tx1"/>
                </a:solidFill>
                <a:latin typeface="Karla" pitchFamily="2" charset="0"/>
              </a:rPr>
              <a:t>A</a:t>
            </a:r>
            <a:r>
              <a:rPr lang="en-ID" sz="1300" i="0" u="none" strike="noStrike" err="1">
                <a:solidFill>
                  <a:schemeClr val="tx1"/>
                </a:solidFill>
                <a:effectLst/>
                <a:latin typeface="Karla" pitchFamily="2" charset="0"/>
              </a:rPr>
              <a:t>plikasi</a:t>
            </a:r>
            <a:r>
              <a:rPr lang="en-ID" sz="1300" i="0" u="none" strike="noStrike">
                <a:solidFill>
                  <a:schemeClr val="tx1"/>
                </a:solidFill>
                <a:effectLst/>
                <a:latin typeface="Karla" pitchFamily="2" charset="0"/>
              </a:rPr>
              <a:t> Cek </a:t>
            </a:r>
            <a:r>
              <a:rPr lang="en-ID" sz="1300" i="0" u="none" strike="noStrike" err="1">
                <a:solidFill>
                  <a:schemeClr val="tx1"/>
                </a:solidFill>
                <a:effectLst/>
                <a:latin typeface="Karla" pitchFamily="2" charset="0"/>
              </a:rPr>
              <a:t>Bansos</a:t>
            </a:r>
            <a:r>
              <a:rPr lang="en-ID" sz="1300" i="0" u="none" strike="noStrike">
                <a:solidFill>
                  <a:schemeClr val="tx1"/>
                </a:solidFill>
                <a:effectLst/>
                <a:latin typeface="Karla" pitchFamily="2" charset="0"/>
              </a:rPr>
              <a:t>).</a:t>
            </a:r>
          </a:p>
          <a:p>
            <a:pPr>
              <a:spcAft>
                <a:spcPts val="100"/>
              </a:spcAft>
            </a:pPr>
            <a:r>
              <a:rPr lang="en-US" sz="1300" b="1" err="1">
                <a:solidFill>
                  <a:schemeClr val="tx1"/>
                </a:solidFill>
                <a:latin typeface="Karla" pitchFamily="2" charset="0"/>
                <a:sym typeface="Domine SemiBold"/>
              </a:rPr>
              <a:t>Jumlah</a:t>
            </a:r>
            <a:r>
              <a:rPr lang="en-US" sz="1300" b="1">
                <a:solidFill>
                  <a:schemeClr val="tx1"/>
                </a:solidFill>
                <a:latin typeface="Karla" pitchFamily="2" charset="0"/>
                <a:sym typeface="Domine SemiBold"/>
              </a:rPr>
              <a:t> </a:t>
            </a:r>
            <a:r>
              <a:rPr lang="en-US" sz="1300" b="1" err="1">
                <a:solidFill>
                  <a:schemeClr val="tx1"/>
                </a:solidFill>
                <a:latin typeface="Karla" pitchFamily="2" charset="0"/>
                <a:sym typeface="Domine SemiBold"/>
              </a:rPr>
              <a:t>ulasan</a:t>
            </a:r>
            <a:r>
              <a:rPr lang="en-US" sz="1300" b="1">
                <a:solidFill>
                  <a:schemeClr val="tx1"/>
                </a:solidFill>
                <a:latin typeface="Karla" pitchFamily="2" charset="0"/>
                <a:sym typeface="Domine SemiBold"/>
              </a:rPr>
              <a:t>:</a:t>
            </a:r>
          </a:p>
          <a:p>
            <a:pPr marL="285750" indent="-285750">
              <a:spcAft>
                <a:spcPts val="300"/>
              </a:spcAft>
              <a:buFontTx/>
              <a:buChar char="-"/>
            </a:pPr>
            <a:r>
              <a:rPr lang="en-US" sz="1300" b="1" err="1">
                <a:solidFill>
                  <a:schemeClr val="tx1"/>
                </a:solidFill>
                <a:latin typeface="Karla" pitchFamily="2" charset="0"/>
                <a:sym typeface="Domine SemiBold"/>
              </a:rPr>
              <a:t>Sebelum</a:t>
            </a:r>
            <a:r>
              <a:rPr lang="en-US" sz="1300" b="1">
                <a:solidFill>
                  <a:schemeClr val="tx1"/>
                </a:solidFill>
                <a:latin typeface="Karla" pitchFamily="2" charset="0"/>
                <a:sym typeface="Domine SemiBold"/>
              </a:rPr>
              <a:t> </a:t>
            </a:r>
            <a:r>
              <a:rPr lang="en-US" sz="1300" err="1">
                <a:solidFill>
                  <a:schemeClr val="tx1"/>
                </a:solidFill>
                <a:latin typeface="Karla" pitchFamily="2" charset="0"/>
                <a:sym typeface="Domine SemiBold"/>
              </a:rPr>
              <a:t>pra-pengolahan</a:t>
            </a:r>
            <a:r>
              <a:rPr lang="en-US" sz="1300">
                <a:solidFill>
                  <a:schemeClr val="tx1"/>
                </a:solidFill>
                <a:latin typeface="Karla" pitchFamily="2" charset="0"/>
                <a:sym typeface="Domine SemiBold"/>
              </a:rPr>
              <a:t> 1: 10.798</a:t>
            </a:r>
          </a:p>
          <a:p>
            <a:pPr marL="285750" indent="-285750">
              <a:spcAft>
                <a:spcPts val="300"/>
              </a:spcAft>
              <a:buFontTx/>
              <a:buChar char="-"/>
            </a:pPr>
            <a:r>
              <a:rPr lang="en-US" sz="1300" b="1" err="1">
                <a:solidFill>
                  <a:schemeClr val="tx1"/>
                </a:solidFill>
                <a:latin typeface="Karla" pitchFamily="2" charset="0"/>
                <a:sym typeface="Domine SemiBold"/>
              </a:rPr>
              <a:t>Setelah</a:t>
            </a:r>
            <a:r>
              <a:rPr lang="en-US" sz="1300">
                <a:solidFill>
                  <a:schemeClr val="tx1"/>
                </a:solidFill>
                <a:latin typeface="Karla" pitchFamily="2" charset="0"/>
                <a:sym typeface="Domine SemiBold"/>
              </a:rPr>
              <a:t> </a:t>
            </a:r>
            <a:r>
              <a:rPr lang="en-US" sz="1300" err="1">
                <a:solidFill>
                  <a:schemeClr val="tx1"/>
                </a:solidFill>
                <a:latin typeface="Karla" pitchFamily="2" charset="0"/>
                <a:sym typeface="Domine SemiBold"/>
              </a:rPr>
              <a:t>pra-pengolahan</a:t>
            </a:r>
            <a:r>
              <a:rPr lang="en-US" sz="1300">
                <a:solidFill>
                  <a:schemeClr val="tx1"/>
                </a:solidFill>
                <a:latin typeface="Karla" pitchFamily="2" charset="0"/>
                <a:sym typeface="Domine SemiBold"/>
              </a:rPr>
              <a:t> 1: 9.455</a:t>
            </a:r>
            <a:endParaRPr lang="en-ID" sz="1300" b="1">
              <a:solidFill>
                <a:schemeClr val="tx1"/>
              </a:solidFill>
              <a:latin typeface="Karla" pitchFamily="2" charset="0"/>
            </a:endParaRPr>
          </a:p>
        </p:txBody>
      </p:sp>
      <p:sp>
        <p:nvSpPr>
          <p:cNvPr id="8" name="Rectangle 7">
            <a:extLst>
              <a:ext uri="{FF2B5EF4-FFF2-40B4-BE49-F238E27FC236}">
                <a16:creationId xmlns:a16="http://schemas.microsoft.com/office/drawing/2014/main" id="{B09318EF-1B98-32D0-4882-E4B5072F292D}"/>
              </a:ext>
            </a:extLst>
          </p:cNvPr>
          <p:cNvSpPr/>
          <p:nvPr/>
        </p:nvSpPr>
        <p:spPr>
          <a:xfrm>
            <a:off x="642596" y="1926083"/>
            <a:ext cx="2505800"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err="1">
                <a:latin typeface="Domine" panose="020B0604020202020204" charset="0"/>
              </a:rPr>
              <a:t>Pra-Pengolahan</a:t>
            </a:r>
            <a:r>
              <a:rPr lang="en-US">
                <a:latin typeface="Domine" panose="020B0604020202020204" charset="0"/>
              </a:rPr>
              <a:t> 1</a:t>
            </a:r>
            <a:endParaRPr lang="en-ID">
              <a:latin typeface="Domine" panose="020B0604020202020204" charset="0"/>
            </a:endParaRPr>
          </a:p>
        </p:txBody>
      </p:sp>
      <p:sp>
        <p:nvSpPr>
          <p:cNvPr id="9" name="Rectangle 8">
            <a:extLst>
              <a:ext uri="{FF2B5EF4-FFF2-40B4-BE49-F238E27FC236}">
                <a16:creationId xmlns:a16="http://schemas.microsoft.com/office/drawing/2014/main" id="{9F306B3F-B74D-6E97-B5F8-19C0FFD2BE55}"/>
              </a:ext>
            </a:extLst>
          </p:cNvPr>
          <p:cNvSpPr/>
          <p:nvPr/>
        </p:nvSpPr>
        <p:spPr>
          <a:xfrm>
            <a:off x="591796" y="2660958"/>
            <a:ext cx="2620100"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err="1">
                <a:latin typeface="Domine" panose="020B0604020202020204" charset="0"/>
              </a:rPr>
              <a:t>Representasi</a:t>
            </a:r>
            <a:r>
              <a:rPr lang="en-US" sz="1200">
                <a:latin typeface="Domine" panose="020B0604020202020204" charset="0"/>
              </a:rPr>
              <a:t> Teks </a:t>
            </a:r>
            <a:r>
              <a:rPr lang="en-US" sz="1200" err="1">
                <a:latin typeface="Domine" panose="020B0604020202020204" charset="0"/>
              </a:rPr>
              <a:t>dengan</a:t>
            </a:r>
            <a:r>
              <a:rPr lang="en-US" sz="1200">
                <a:latin typeface="Domine" panose="020B0604020202020204" charset="0"/>
              </a:rPr>
              <a:t> BERT</a:t>
            </a:r>
            <a:endParaRPr lang="en-ID" sz="1200">
              <a:latin typeface="Domine" panose="020B0604020202020204" charset="0"/>
            </a:endParaRPr>
          </a:p>
        </p:txBody>
      </p:sp>
      <p:cxnSp>
        <p:nvCxnSpPr>
          <p:cNvPr id="10" name="Straight Arrow Connector 9">
            <a:extLst>
              <a:ext uri="{FF2B5EF4-FFF2-40B4-BE49-F238E27FC236}">
                <a16:creationId xmlns:a16="http://schemas.microsoft.com/office/drawing/2014/main" id="{5A6B0256-4192-DB6B-57E1-F4663898920A}"/>
              </a:ext>
            </a:extLst>
          </p:cNvPr>
          <p:cNvCxnSpPr>
            <a:cxnSpLocks/>
            <a:stCxn id="8" idx="2"/>
            <a:endCxn id="9" idx="0"/>
          </p:cNvCxnSpPr>
          <p:nvPr/>
        </p:nvCxnSpPr>
        <p:spPr>
          <a:xfrm>
            <a:off x="1895496" y="2383283"/>
            <a:ext cx="6350" cy="277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Google Shape;705;p38">
            <a:extLst>
              <a:ext uri="{FF2B5EF4-FFF2-40B4-BE49-F238E27FC236}">
                <a16:creationId xmlns:a16="http://schemas.microsoft.com/office/drawing/2014/main" id="{54572519-F1E9-5C89-37B6-0602694394DC}"/>
              </a:ext>
            </a:extLst>
          </p:cNvPr>
          <p:cNvSpPr txBox="1">
            <a:spLocks/>
          </p:cNvSpPr>
          <p:nvPr/>
        </p:nvSpPr>
        <p:spPr>
          <a:xfrm>
            <a:off x="308411" y="3390386"/>
            <a:ext cx="3165454" cy="1216993"/>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solidFill>
                  <a:schemeClr val="tx1"/>
                </a:solidFill>
                <a:latin typeface="Karla" pitchFamily="2" charset="0"/>
              </a:rPr>
              <a:t>Model BERT </a:t>
            </a:r>
            <a:r>
              <a:rPr lang="en-US" err="1">
                <a:solidFill>
                  <a:schemeClr val="tx1"/>
                </a:solidFill>
                <a:latin typeface="Karla" pitchFamily="2" charset="0"/>
              </a:rPr>
              <a:t>akan</a:t>
            </a:r>
            <a:r>
              <a:rPr lang="en-US">
                <a:solidFill>
                  <a:schemeClr val="tx1"/>
                </a:solidFill>
                <a:latin typeface="Karla" pitchFamily="2" charset="0"/>
              </a:rPr>
              <a:t> </a:t>
            </a:r>
            <a:r>
              <a:rPr lang="en-US" err="1">
                <a:solidFill>
                  <a:schemeClr val="tx1"/>
                </a:solidFill>
                <a:latin typeface="Karla" pitchFamily="2" charset="0"/>
              </a:rPr>
              <a:t>bekerja</a:t>
            </a:r>
            <a:r>
              <a:rPr lang="en-US">
                <a:solidFill>
                  <a:schemeClr val="tx1"/>
                </a:solidFill>
                <a:latin typeface="Karla" pitchFamily="2" charset="0"/>
              </a:rPr>
              <a:t> </a:t>
            </a:r>
            <a:r>
              <a:rPr lang="en-US" err="1">
                <a:solidFill>
                  <a:schemeClr val="tx1"/>
                </a:solidFill>
                <a:latin typeface="Karla" pitchFamily="2" charset="0"/>
              </a:rPr>
              <a:t>dengan</a:t>
            </a:r>
            <a:r>
              <a:rPr lang="en-US">
                <a:solidFill>
                  <a:schemeClr val="tx1"/>
                </a:solidFill>
                <a:latin typeface="Karla" pitchFamily="2" charset="0"/>
              </a:rPr>
              <a:t> </a:t>
            </a:r>
            <a:r>
              <a:rPr lang="en-US" err="1">
                <a:solidFill>
                  <a:schemeClr val="tx1"/>
                </a:solidFill>
                <a:latin typeface="Karla" pitchFamily="2" charset="0"/>
              </a:rPr>
              <a:t>baik</a:t>
            </a:r>
            <a:r>
              <a:rPr lang="en-US">
                <a:solidFill>
                  <a:schemeClr val="tx1"/>
                </a:solidFill>
                <a:latin typeface="Karla" pitchFamily="2" charset="0"/>
              </a:rPr>
              <a:t> </a:t>
            </a:r>
            <a:r>
              <a:rPr lang="en-US" err="1">
                <a:solidFill>
                  <a:schemeClr val="tx1"/>
                </a:solidFill>
                <a:latin typeface="Karla" pitchFamily="2" charset="0"/>
              </a:rPr>
              <a:t>menggunakan</a:t>
            </a:r>
            <a:r>
              <a:rPr lang="en-US">
                <a:solidFill>
                  <a:schemeClr val="tx1"/>
                </a:solidFill>
                <a:latin typeface="Karla" pitchFamily="2" charset="0"/>
              </a:rPr>
              <a:t> data yang minim </a:t>
            </a:r>
            <a:r>
              <a:rPr lang="en-US" err="1">
                <a:solidFill>
                  <a:schemeClr val="tx1"/>
                </a:solidFill>
                <a:latin typeface="Karla" pitchFamily="2" charset="0"/>
              </a:rPr>
              <a:t>pra-pengolahan</a:t>
            </a:r>
            <a:r>
              <a:rPr lang="en-US">
                <a:solidFill>
                  <a:schemeClr val="tx1"/>
                </a:solidFill>
                <a:latin typeface="Karla" pitchFamily="2" charset="0"/>
              </a:rPr>
              <a:t> </a:t>
            </a:r>
            <a:r>
              <a:rPr lang="en-ID">
                <a:solidFill>
                  <a:schemeClr val="tx1"/>
                </a:solidFill>
                <a:latin typeface="Karla" pitchFamily="2" charset="0"/>
              </a:rPr>
              <a:t>.</a:t>
            </a:r>
            <a:endParaRPr lang="en-US">
              <a:solidFill>
                <a:schemeClr val="tx1"/>
              </a:solidFill>
              <a:latin typeface="Karla" pitchFamily="2" charset="0"/>
            </a:endParaRPr>
          </a:p>
        </p:txBody>
      </p:sp>
    </p:spTree>
    <p:extLst>
      <p:ext uri="{BB962C8B-B14F-4D97-AF65-F5344CB8AC3E}">
        <p14:creationId xmlns:p14="http://schemas.microsoft.com/office/powerpoint/2010/main" val="8717804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4" name="Google Shape;704;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err="1">
                <a:solidFill>
                  <a:schemeClr val="lt1"/>
                </a:solidFill>
              </a:rPr>
              <a:t>Pra-Pengolahan</a:t>
            </a:r>
            <a:r>
              <a:rPr lang="en-US">
                <a:solidFill>
                  <a:schemeClr val="lt1"/>
                </a:solidFill>
              </a:rPr>
              <a:t> 1</a:t>
            </a:r>
            <a:endParaRPr lang="en-ID">
              <a:solidFill>
                <a:schemeClr val="lt1"/>
              </a:solidFill>
            </a:endParaRPr>
          </a:p>
        </p:txBody>
      </p:sp>
      <p:sp>
        <p:nvSpPr>
          <p:cNvPr id="723" name="Google Shape;723;p38"/>
          <p:cNvSpPr/>
          <p:nvPr/>
        </p:nvSpPr>
        <p:spPr>
          <a:xfrm>
            <a:off x="5864350" y="-102250"/>
            <a:ext cx="3419250" cy="900625"/>
          </a:xfrm>
          <a:custGeom>
            <a:avLst/>
            <a:gdLst/>
            <a:ahLst/>
            <a:cxnLst/>
            <a:rect l="l" t="t" r="r" b="b"/>
            <a:pathLst>
              <a:path w="136770" h="36025" extrusionOk="0">
                <a:moveTo>
                  <a:pt x="0" y="0"/>
                </a:moveTo>
                <a:cubicBezTo>
                  <a:pt x="4982" y="11622"/>
                  <a:pt x="25488" y="21635"/>
                  <a:pt x="35361" y="13735"/>
                </a:cubicBezTo>
                <a:cubicBezTo>
                  <a:pt x="37218" y="12249"/>
                  <a:pt x="33249" y="6571"/>
                  <a:pt x="31270" y="7890"/>
                </a:cubicBezTo>
                <a:cubicBezTo>
                  <a:pt x="26912" y="10794"/>
                  <a:pt x="31202" y="21358"/>
                  <a:pt x="36238" y="22795"/>
                </a:cubicBezTo>
                <a:cubicBezTo>
                  <a:pt x="49691" y="26635"/>
                  <a:pt x="61808" y="6741"/>
                  <a:pt x="75691" y="8475"/>
                </a:cubicBezTo>
                <a:cubicBezTo>
                  <a:pt x="90326" y="10303"/>
                  <a:pt x="96871" y="31019"/>
                  <a:pt x="111053" y="35069"/>
                </a:cubicBezTo>
                <a:cubicBezTo>
                  <a:pt x="117968" y="37044"/>
                  <a:pt x="126287" y="35665"/>
                  <a:pt x="132386" y="31854"/>
                </a:cubicBezTo>
                <a:cubicBezTo>
                  <a:pt x="136462" y="29307"/>
                  <a:pt x="135252" y="22679"/>
                  <a:pt x="136770" y="18119"/>
                </a:cubicBezTo>
              </a:path>
            </a:pathLst>
          </a:custGeom>
          <a:noFill/>
          <a:ln w="19050" cap="flat" cmpd="sng">
            <a:solidFill>
              <a:schemeClr val="accent5"/>
            </a:solidFill>
            <a:prstDash val="dot"/>
            <a:round/>
            <a:headEnd type="none" w="med" len="med"/>
            <a:tailEnd type="none" w="med" len="med"/>
          </a:ln>
        </p:spPr>
        <p:txBody>
          <a:bodyPr/>
          <a:lstStyle/>
          <a:p>
            <a:endParaRPr lang="en-ID"/>
          </a:p>
        </p:txBody>
      </p:sp>
      <p:grpSp>
        <p:nvGrpSpPr>
          <p:cNvPr id="724" name="Google Shape;724;p38"/>
          <p:cNvGrpSpPr/>
          <p:nvPr/>
        </p:nvGrpSpPr>
        <p:grpSpPr>
          <a:xfrm flipH="1">
            <a:off x="7670679" y="102936"/>
            <a:ext cx="1233110" cy="1256957"/>
            <a:chOff x="1856136" y="1549944"/>
            <a:chExt cx="306652" cy="312583"/>
          </a:xfrm>
        </p:grpSpPr>
        <p:sp>
          <p:nvSpPr>
            <p:cNvPr id="725" name="Google Shape;725;p38"/>
            <p:cNvSpPr/>
            <p:nvPr/>
          </p:nvSpPr>
          <p:spPr>
            <a:xfrm>
              <a:off x="1856136" y="1549944"/>
              <a:ext cx="306652" cy="312583"/>
            </a:xfrm>
            <a:custGeom>
              <a:avLst/>
              <a:gdLst/>
              <a:ahLst/>
              <a:cxnLst/>
              <a:rect l="l" t="t" r="r" b="b"/>
              <a:pathLst>
                <a:path w="9773" h="9962" extrusionOk="0">
                  <a:moveTo>
                    <a:pt x="7598" y="3649"/>
                  </a:moveTo>
                  <a:lnTo>
                    <a:pt x="6931" y="4206"/>
                  </a:lnTo>
                  <a:cubicBezTo>
                    <a:pt x="6951" y="4155"/>
                    <a:pt x="6971" y="4105"/>
                    <a:pt x="6981" y="4054"/>
                  </a:cubicBezTo>
                  <a:cubicBezTo>
                    <a:pt x="7062" y="3943"/>
                    <a:pt x="7143" y="3862"/>
                    <a:pt x="7244" y="3801"/>
                  </a:cubicBezTo>
                  <a:cubicBezTo>
                    <a:pt x="7355" y="3720"/>
                    <a:pt x="7477" y="3680"/>
                    <a:pt x="7598" y="3649"/>
                  </a:cubicBezTo>
                  <a:close/>
                  <a:moveTo>
                    <a:pt x="5039" y="4246"/>
                  </a:moveTo>
                  <a:lnTo>
                    <a:pt x="4827" y="4853"/>
                  </a:lnTo>
                  <a:lnTo>
                    <a:pt x="4614" y="4287"/>
                  </a:lnTo>
                  <a:cubicBezTo>
                    <a:pt x="4654" y="4276"/>
                    <a:pt x="4685" y="4267"/>
                    <a:pt x="4715" y="4267"/>
                  </a:cubicBezTo>
                  <a:cubicBezTo>
                    <a:pt x="4827" y="4256"/>
                    <a:pt x="4928" y="4246"/>
                    <a:pt x="5039" y="4246"/>
                  </a:cubicBezTo>
                  <a:close/>
                  <a:moveTo>
                    <a:pt x="5002" y="0"/>
                  </a:moveTo>
                  <a:cubicBezTo>
                    <a:pt x="4913" y="0"/>
                    <a:pt x="4824" y="3"/>
                    <a:pt x="4735" y="8"/>
                  </a:cubicBezTo>
                  <a:cubicBezTo>
                    <a:pt x="4179" y="38"/>
                    <a:pt x="3633" y="160"/>
                    <a:pt x="3117" y="382"/>
                  </a:cubicBezTo>
                  <a:cubicBezTo>
                    <a:pt x="2611" y="594"/>
                    <a:pt x="2145" y="878"/>
                    <a:pt x="1731" y="1242"/>
                  </a:cubicBezTo>
                  <a:cubicBezTo>
                    <a:pt x="1316" y="1616"/>
                    <a:pt x="962" y="2041"/>
                    <a:pt x="679" y="2516"/>
                  </a:cubicBezTo>
                  <a:cubicBezTo>
                    <a:pt x="426" y="2952"/>
                    <a:pt x="234" y="3427"/>
                    <a:pt x="122" y="3923"/>
                  </a:cubicBezTo>
                  <a:lnTo>
                    <a:pt x="113" y="3923"/>
                  </a:lnTo>
                  <a:cubicBezTo>
                    <a:pt x="21" y="4074"/>
                    <a:pt x="1" y="4246"/>
                    <a:pt x="41" y="4418"/>
                  </a:cubicBezTo>
                  <a:cubicBezTo>
                    <a:pt x="82" y="4590"/>
                    <a:pt x="183" y="4732"/>
                    <a:pt x="335" y="4823"/>
                  </a:cubicBezTo>
                  <a:lnTo>
                    <a:pt x="2631" y="6209"/>
                  </a:lnTo>
                  <a:lnTo>
                    <a:pt x="2257" y="6259"/>
                  </a:lnTo>
                  <a:cubicBezTo>
                    <a:pt x="1943" y="6300"/>
                    <a:pt x="1711" y="6563"/>
                    <a:pt x="1721" y="6877"/>
                  </a:cubicBezTo>
                  <a:lnTo>
                    <a:pt x="1781" y="9365"/>
                  </a:lnTo>
                  <a:cubicBezTo>
                    <a:pt x="1792" y="9537"/>
                    <a:pt x="1862" y="9698"/>
                    <a:pt x="1984" y="9810"/>
                  </a:cubicBezTo>
                  <a:cubicBezTo>
                    <a:pt x="2105" y="9911"/>
                    <a:pt x="2247" y="9961"/>
                    <a:pt x="2399" y="9961"/>
                  </a:cubicBezTo>
                  <a:lnTo>
                    <a:pt x="2449" y="9961"/>
                  </a:lnTo>
                  <a:lnTo>
                    <a:pt x="4411" y="9770"/>
                  </a:lnTo>
                  <a:cubicBezTo>
                    <a:pt x="4462" y="9790"/>
                    <a:pt x="4523" y="9790"/>
                    <a:pt x="4573" y="9790"/>
                  </a:cubicBezTo>
                  <a:lnTo>
                    <a:pt x="4624" y="9790"/>
                  </a:lnTo>
                  <a:cubicBezTo>
                    <a:pt x="4705" y="9790"/>
                    <a:pt x="4776" y="9770"/>
                    <a:pt x="4847" y="9729"/>
                  </a:cubicBezTo>
                  <a:lnTo>
                    <a:pt x="8347" y="9395"/>
                  </a:lnTo>
                  <a:cubicBezTo>
                    <a:pt x="8509" y="9385"/>
                    <a:pt x="8660" y="9304"/>
                    <a:pt x="8761" y="9172"/>
                  </a:cubicBezTo>
                  <a:cubicBezTo>
                    <a:pt x="8862" y="9041"/>
                    <a:pt x="8913" y="8879"/>
                    <a:pt x="8893" y="8718"/>
                  </a:cubicBezTo>
                  <a:lnTo>
                    <a:pt x="8559" y="6027"/>
                  </a:lnTo>
                  <a:cubicBezTo>
                    <a:pt x="8539" y="5865"/>
                    <a:pt x="8448" y="5713"/>
                    <a:pt x="8327" y="5622"/>
                  </a:cubicBezTo>
                  <a:cubicBezTo>
                    <a:pt x="8220" y="5541"/>
                    <a:pt x="8095" y="5492"/>
                    <a:pt x="7966" y="5492"/>
                  </a:cubicBezTo>
                  <a:cubicBezTo>
                    <a:pt x="7934" y="5492"/>
                    <a:pt x="7903" y="5495"/>
                    <a:pt x="7871" y="5501"/>
                  </a:cubicBezTo>
                  <a:lnTo>
                    <a:pt x="7315" y="5571"/>
                  </a:lnTo>
                  <a:lnTo>
                    <a:pt x="9460" y="3791"/>
                  </a:lnTo>
                  <a:cubicBezTo>
                    <a:pt x="9732" y="3568"/>
                    <a:pt x="9773" y="3154"/>
                    <a:pt x="9550" y="2880"/>
                  </a:cubicBezTo>
                  <a:cubicBezTo>
                    <a:pt x="9530" y="2860"/>
                    <a:pt x="9520" y="2850"/>
                    <a:pt x="9510" y="2830"/>
                  </a:cubicBezTo>
                  <a:cubicBezTo>
                    <a:pt x="9439" y="2689"/>
                    <a:pt x="9358" y="2547"/>
                    <a:pt x="9267" y="2405"/>
                  </a:cubicBezTo>
                  <a:lnTo>
                    <a:pt x="9267" y="2395"/>
                  </a:lnTo>
                  <a:cubicBezTo>
                    <a:pt x="8781" y="1637"/>
                    <a:pt x="8114" y="1009"/>
                    <a:pt x="7325" y="585"/>
                  </a:cubicBezTo>
                  <a:cubicBezTo>
                    <a:pt x="6606" y="202"/>
                    <a:pt x="5804" y="0"/>
                    <a:pt x="5002" y="0"/>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8"/>
            <p:cNvSpPr/>
            <p:nvPr/>
          </p:nvSpPr>
          <p:spPr>
            <a:xfrm>
              <a:off x="1877096" y="1608557"/>
              <a:ext cx="262849" cy="78444"/>
            </a:xfrm>
            <a:custGeom>
              <a:avLst/>
              <a:gdLst/>
              <a:ahLst/>
              <a:cxnLst/>
              <a:rect l="l" t="t" r="r" b="b"/>
              <a:pathLst>
                <a:path w="8377" h="2500" extrusionOk="0">
                  <a:moveTo>
                    <a:pt x="6717" y="1"/>
                  </a:moveTo>
                  <a:lnTo>
                    <a:pt x="861" y="740"/>
                  </a:lnTo>
                  <a:cubicBezTo>
                    <a:pt x="578" y="1286"/>
                    <a:pt x="284" y="1842"/>
                    <a:pt x="1" y="2399"/>
                  </a:cubicBezTo>
                  <a:cubicBezTo>
                    <a:pt x="179" y="2309"/>
                    <a:pt x="586" y="2129"/>
                    <a:pt x="1111" y="2129"/>
                  </a:cubicBezTo>
                  <a:cubicBezTo>
                    <a:pt x="1240" y="2129"/>
                    <a:pt x="1376" y="2140"/>
                    <a:pt x="1518" y="2166"/>
                  </a:cubicBezTo>
                  <a:cubicBezTo>
                    <a:pt x="1902" y="2237"/>
                    <a:pt x="2196" y="2378"/>
                    <a:pt x="2378" y="2500"/>
                  </a:cubicBezTo>
                  <a:cubicBezTo>
                    <a:pt x="2590" y="2318"/>
                    <a:pt x="3136" y="1903"/>
                    <a:pt x="3966" y="1792"/>
                  </a:cubicBezTo>
                  <a:cubicBezTo>
                    <a:pt x="4110" y="1772"/>
                    <a:pt x="4249" y="1764"/>
                    <a:pt x="4380" y="1764"/>
                  </a:cubicBezTo>
                  <a:cubicBezTo>
                    <a:pt x="5002" y="1764"/>
                    <a:pt x="5467" y="1953"/>
                    <a:pt x="5676" y="2044"/>
                  </a:cubicBezTo>
                  <a:cubicBezTo>
                    <a:pt x="5787" y="1852"/>
                    <a:pt x="5959" y="1610"/>
                    <a:pt x="6242" y="1417"/>
                  </a:cubicBezTo>
                  <a:cubicBezTo>
                    <a:pt x="6552" y="1210"/>
                    <a:pt x="6891" y="1141"/>
                    <a:pt x="7205" y="1141"/>
                  </a:cubicBezTo>
                  <a:cubicBezTo>
                    <a:pt x="7813" y="1141"/>
                    <a:pt x="8330" y="1401"/>
                    <a:pt x="8376" y="1428"/>
                  </a:cubicBezTo>
                  <a:lnTo>
                    <a:pt x="8083" y="861"/>
                  </a:lnTo>
                  <a:lnTo>
                    <a:pt x="6717" y="1"/>
                  </a:ln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8"/>
            <p:cNvSpPr/>
            <p:nvPr/>
          </p:nvSpPr>
          <p:spPr>
            <a:xfrm>
              <a:off x="1877096" y="1569053"/>
              <a:ext cx="262849" cy="114779"/>
            </a:xfrm>
            <a:custGeom>
              <a:avLst/>
              <a:gdLst/>
              <a:ahLst/>
              <a:cxnLst/>
              <a:rect l="l" t="t" r="r" b="b"/>
              <a:pathLst>
                <a:path w="8377" h="3658" extrusionOk="0">
                  <a:moveTo>
                    <a:pt x="4313" y="0"/>
                  </a:moveTo>
                  <a:cubicBezTo>
                    <a:pt x="4241" y="0"/>
                    <a:pt x="4170" y="2"/>
                    <a:pt x="4098" y="6"/>
                  </a:cubicBezTo>
                  <a:cubicBezTo>
                    <a:pt x="2105" y="117"/>
                    <a:pt x="396" y="1614"/>
                    <a:pt x="1" y="3658"/>
                  </a:cubicBezTo>
                  <a:cubicBezTo>
                    <a:pt x="92" y="3465"/>
                    <a:pt x="476" y="2767"/>
                    <a:pt x="1326" y="2433"/>
                  </a:cubicBezTo>
                  <a:cubicBezTo>
                    <a:pt x="1667" y="2298"/>
                    <a:pt x="1987" y="2259"/>
                    <a:pt x="2247" y="2259"/>
                  </a:cubicBezTo>
                  <a:cubicBezTo>
                    <a:pt x="2474" y="2259"/>
                    <a:pt x="2654" y="2289"/>
                    <a:pt x="2763" y="2312"/>
                  </a:cubicBezTo>
                  <a:cubicBezTo>
                    <a:pt x="2853" y="2201"/>
                    <a:pt x="3339" y="1655"/>
                    <a:pt x="4168" y="1574"/>
                  </a:cubicBezTo>
                  <a:cubicBezTo>
                    <a:pt x="4233" y="1568"/>
                    <a:pt x="4296" y="1565"/>
                    <a:pt x="4357" y="1565"/>
                  </a:cubicBezTo>
                  <a:cubicBezTo>
                    <a:pt x="5044" y="1565"/>
                    <a:pt x="5514" y="1906"/>
                    <a:pt x="5635" y="1999"/>
                  </a:cubicBezTo>
                  <a:cubicBezTo>
                    <a:pt x="5805" y="1914"/>
                    <a:pt x="6144" y="1780"/>
                    <a:pt x="6588" y="1780"/>
                  </a:cubicBezTo>
                  <a:cubicBezTo>
                    <a:pt x="6674" y="1780"/>
                    <a:pt x="6765" y="1785"/>
                    <a:pt x="6859" y="1796"/>
                  </a:cubicBezTo>
                  <a:cubicBezTo>
                    <a:pt x="7760" y="1907"/>
                    <a:pt x="8275" y="2545"/>
                    <a:pt x="8376" y="2687"/>
                  </a:cubicBezTo>
                  <a:cubicBezTo>
                    <a:pt x="7648" y="1044"/>
                    <a:pt x="6042" y="0"/>
                    <a:pt x="4313" y="0"/>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8"/>
            <p:cNvSpPr/>
            <p:nvPr/>
          </p:nvSpPr>
          <p:spPr>
            <a:xfrm>
              <a:off x="1875841" y="1652141"/>
              <a:ext cx="265705" cy="111673"/>
            </a:xfrm>
            <a:custGeom>
              <a:avLst/>
              <a:gdLst/>
              <a:ahLst/>
              <a:cxnLst/>
              <a:rect l="l" t="t" r="r" b="b"/>
              <a:pathLst>
                <a:path w="8468" h="3559" extrusionOk="0">
                  <a:moveTo>
                    <a:pt x="8422" y="1"/>
                  </a:moveTo>
                  <a:cubicBezTo>
                    <a:pt x="8412" y="1"/>
                    <a:pt x="8401" y="3"/>
                    <a:pt x="8396" y="8"/>
                  </a:cubicBezTo>
                  <a:lnTo>
                    <a:pt x="4199" y="3478"/>
                  </a:lnTo>
                  <a:lnTo>
                    <a:pt x="61" y="969"/>
                  </a:lnTo>
                  <a:cubicBezTo>
                    <a:pt x="55" y="966"/>
                    <a:pt x="50" y="965"/>
                    <a:pt x="45" y="965"/>
                  </a:cubicBezTo>
                  <a:cubicBezTo>
                    <a:pt x="30" y="965"/>
                    <a:pt x="18" y="975"/>
                    <a:pt x="11" y="989"/>
                  </a:cubicBezTo>
                  <a:cubicBezTo>
                    <a:pt x="0" y="999"/>
                    <a:pt x="0" y="1030"/>
                    <a:pt x="20" y="1040"/>
                  </a:cubicBezTo>
                  <a:lnTo>
                    <a:pt x="4188" y="3559"/>
                  </a:lnTo>
                  <a:lnTo>
                    <a:pt x="4208" y="3559"/>
                  </a:lnTo>
                  <a:cubicBezTo>
                    <a:pt x="4208" y="3559"/>
                    <a:pt x="4219" y="3559"/>
                    <a:pt x="4228" y="3548"/>
                  </a:cubicBezTo>
                  <a:lnTo>
                    <a:pt x="8447" y="69"/>
                  </a:lnTo>
                  <a:cubicBezTo>
                    <a:pt x="8457" y="48"/>
                    <a:pt x="8467" y="28"/>
                    <a:pt x="8447" y="8"/>
                  </a:cubicBezTo>
                  <a:cubicBezTo>
                    <a:pt x="8442" y="3"/>
                    <a:pt x="8432" y="1"/>
                    <a:pt x="8422"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8"/>
            <p:cNvSpPr/>
            <p:nvPr/>
          </p:nvSpPr>
          <p:spPr>
            <a:xfrm>
              <a:off x="1962506" y="1630365"/>
              <a:ext cx="92689" cy="133449"/>
            </a:xfrm>
            <a:custGeom>
              <a:avLst/>
              <a:gdLst/>
              <a:ahLst/>
              <a:cxnLst/>
              <a:rect l="l" t="t" r="r" b="b"/>
              <a:pathLst>
                <a:path w="2954" h="4253" extrusionOk="0">
                  <a:moveTo>
                    <a:pt x="2907" y="0"/>
                  </a:moveTo>
                  <a:cubicBezTo>
                    <a:pt x="2893" y="0"/>
                    <a:pt x="2880" y="10"/>
                    <a:pt x="2873" y="24"/>
                  </a:cubicBezTo>
                  <a:lnTo>
                    <a:pt x="1446" y="4101"/>
                  </a:lnTo>
                  <a:lnTo>
                    <a:pt x="81" y="348"/>
                  </a:lnTo>
                  <a:cubicBezTo>
                    <a:pt x="71" y="328"/>
                    <a:pt x="50" y="317"/>
                    <a:pt x="30" y="317"/>
                  </a:cubicBezTo>
                  <a:cubicBezTo>
                    <a:pt x="10" y="328"/>
                    <a:pt x="0" y="348"/>
                    <a:pt x="10" y="368"/>
                  </a:cubicBezTo>
                  <a:lnTo>
                    <a:pt x="1406" y="4233"/>
                  </a:lnTo>
                  <a:cubicBezTo>
                    <a:pt x="1416" y="4242"/>
                    <a:pt x="1426" y="4253"/>
                    <a:pt x="1446" y="4253"/>
                  </a:cubicBezTo>
                  <a:cubicBezTo>
                    <a:pt x="1457" y="4253"/>
                    <a:pt x="1477" y="4242"/>
                    <a:pt x="1477" y="4233"/>
                  </a:cubicBezTo>
                  <a:lnTo>
                    <a:pt x="2943" y="54"/>
                  </a:lnTo>
                  <a:cubicBezTo>
                    <a:pt x="2954" y="34"/>
                    <a:pt x="2943" y="14"/>
                    <a:pt x="2923" y="4"/>
                  </a:cubicBezTo>
                  <a:cubicBezTo>
                    <a:pt x="2918" y="1"/>
                    <a:pt x="2912" y="0"/>
                    <a:pt x="2907"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8"/>
            <p:cNvSpPr/>
            <p:nvPr/>
          </p:nvSpPr>
          <p:spPr>
            <a:xfrm>
              <a:off x="1950112" y="1671532"/>
              <a:ext cx="106683" cy="92281"/>
            </a:xfrm>
            <a:custGeom>
              <a:avLst/>
              <a:gdLst/>
              <a:ahLst/>
              <a:cxnLst/>
              <a:rect l="l" t="t" r="r" b="b"/>
              <a:pathLst>
                <a:path w="3400" h="2941" extrusionOk="0">
                  <a:moveTo>
                    <a:pt x="3344" y="0"/>
                  </a:moveTo>
                  <a:cubicBezTo>
                    <a:pt x="3334" y="0"/>
                    <a:pt x="3324" y="5"/>
                    <a:pt x="3318" y="17"/>
                  </a:cubicBezTo>
                  <a:lnTo>
                    <a:pt x="1832" y="2829"/>
                  </a:lnTo>
                  <a:lnTo>
                    <a:pt x="81" y="473"/>
                  </a:lnTo>
                  <a:cubicBezTo>
                    <a:pt x="69" y="461"/>
                    <a:pt x="57" y="456"/>
                    <a:pt x="45" y="456"/>
                  </a:cubicBezTo>
                  <a:cubicBezTo>
                    <a:pt x="37" y="456"/>
                    <a:pt x="29" y="458"/>
                    <a:pt x="20" y="462"/>
                  </a:cubicBezTo>
                  <a:cubicBezTo>
                    <a:pt x="11" y="473"/>
                    <a:pt x="0" y="503"/>
                    <a:pt x="20" y="513"/>
                  </a:cubicBezTo>
                  <a:lnTo>
                    <a:pt x="1811" y="2930"/>
                  </a:lnTo>
                  <a:cubicBezTo>
                    <a:pt x="1811" y="2941"/>
                    <a:pt x="1821" y="2941"/>
                    <a:pt x="1841" y="2941"/>
                  </a:cubicBezTo>
                  <a:cubicBezTo>
                    <a:pt x="1852" y="2941"/>
                    <a:pt x="1861" y="2930"/>
                    <a:pt x="1872" y="2921"/>
                  </a:cubicBezTo>
                  <a:lnTo>
                    <a:pt x="3389" y="57"/>
                  </a:lnTo>
                  <a:cubicBezTo>
                    <a:pt x="3399" y="37"/>
                    <a:pt x="3389" y="17"/>
                    <a:pt x="3369" y="7"/>
                  </a:cubicBezTo>
                  <a:cubicBezTo>
                    <a:pt x="3361" y="3"/>
                    <a:pt x="3352" y="0"/>
                    <a:pt x="3344"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8"/>
            <p:cNvSpPr/>
            <p:nvPr/>
          </p:nvSpPr>
          <p:spPr>
            <a:xfrm>
              <a:off x="1929497" y="1741567"/>
              <a:ext cx="186665" cy="101914"/>
            </a:xfrm>
            <a:custGeom>
              <a:avLst/>
              <a:gdLst/>
              <a:ahLst/>
              <a:cxnLst/>
              <a:rect l="l" t="t" r="r" b="b"/>
              <a:pathLst>
                <a:path w="5949" h="3248" extrusionOk="0">
                  <a:moveTo>
                    <a:pt x="5614" y="1"/>
                  </a:moveTo>
                  <a:lnTo>
                    <a:pt x="0" y="759"/>
                  </a:lnTo>
                  <a:lnTo>
                    <a:pt x="61" y="3247"/>
                  </a:lnTo>
                  <a:lnTo>
                    <a:pt x="5948" y="2681"/>
                  </a:lnTo>
                  <a:lnTo>
                    <a:pt x="56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8"/>
            <p:cNvSpPr/>
            <p:nvPr/>
          </p:nvSpPr>
          <p:spPr>
            <a:xfrm>
              <a:off x="1929497" y="1756189"/>
              <a:ext cx="70160" cy="87292"/>
            </a:xfrm>
            <a:custGeom>
              <a:avLst/>
              <a:gdLst/>
              <a:ahLst/>
              <a:cxnLst/>
              <a:rect l="l" t="t" r="r" b="b"/>
              <a:pathLst>
                <a:path w="2236" h="2782" extrusionOk="0">
                  <a:moveTo>
                    <a:pt x="2124" y="0"/>
                  </a:moveTo>
                  <a:lnTo>
                    <a:pt x="0" y="293"/>
                  </a:lnTo>
                  <a:lnTo>
                    <a:pt x="61" y="2781"/>
                  </a:lnTo>
                  <a:lnTo>
                    <a:pt x="2235" y="2569"/>
                  </a:lnTo>
                  <a:lnTo>
                    <a:pt x="212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8"/>
            <p:cNvSpPr/>
            <p:nvPr/>
          </p:nvSpPr>
          <p:spPr>
            <a:xfrm>
              <a:off x="1994856" y="1754902"/>
              <a:ext cx="6056" cy="83182"/>
            </a:xfrm>
            <a:custGeom>
              <a:avLst/>
              <a:gdLst/>
              <a:ahLst/>
              <a:cxnLst/>
              <a:rect l="l" t="t" r="r" b="b"/>
              <a:pathLst>
                <a:path w="193" h="2651" extrusionOk="0">
                  <a:moveTo>
                    <a:pt x="31" y="1"/>
                  </a:moveTo>
                  <a:cubicBezTo>
                    <a:pt x="11" y="10"/>
                    <a:pt x="1" y="21"/>
                    <a:pt x="1" y="41"/>
                  </a:cubicBezTo>
                  <a:lnTo>
                    <a:pt x="112" y="2610"/>
                  </a:lnTo>
                  <a:cubicBezTo>
                    <a:pt x="112" y="2631"/>
                    <a:pt x="132" y="2651"/>
                    <a:pt x="152" y="2651"/>
                  </a:cubicBezTo>
                  <a:cubicBezTo>
                    <a:pt x="172" y="2651"/>
                    <a:pt x="193" y="2631"/>
                    <a:pt x="193" y="2610"/>
                  </a:cubicBezTo>
                  <a:lnTo>
                    <a:pt x="71" y="41"/>
                  </a:lnTo>
                  <a:cubicBezTo>
                    <a:pt x="71" y="21"/>
                    <a:pt x="62" y="1"/>
                    <a:pt x="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8"/>
            <p:cNvSpPr/>
            <p:nvPr/>
          </p:nvSpPr>
          <p:spPr>
            <a:xfrm>
              <a:off x="2024382" y="1755624"/>
              <a:ext cx="73361" cy="69062"/>
            </a:xfrm>
            <a:custGeom>
              <a:avLst/>
              <a:gdLst/>
              <a:ahLst/>
              <a:cxnLst/>
              <a:rect l="l" t="t" r="r" b="b"/>
              <a:pathLst>
                <a:path w="2338" h="2201" extrusionOk="0">
                  <a:moveTo>
                    <a:pt x="1172" y="0"/>
                  </a:moveTo>
                  <a:cubicBezTo>
                    <a:pt x="1129" y="0"/>
                    <a:pt x="1086" y="3"/>
                    <a:pt x="1043" y="8"/>
                  </a:cubicBezTo>
                  <a:cubicBezTo>
                    <a:pt x="436" y="79"/>
                    <a:pt x="0" y="625"/>
                    <a:pt x="71" y="1232"/>
                  </a:cubicBezTo>
                  <a:cubicBezTo>
                    <a:pt x="137" y="1794"/>
                    <a:pt x="610" y="2200"/>
                    <a:pt x="1162" y="2200"/>
                  </a:cubicBezTo>
                  <a:cubicBezTo>
                    <a:pt x="1206" y="2200"/>
                    <a:pt x="1250" y="2198"/>
                    <a:pt x="1295" y="2193"/>
                  </a:cubicBezTo>
                  <a:cubicBezTo>
                    <a:pt x="1902" y="2122"/>
                    <a:pt x="2337" y="1576"/>
                    <a:pt x="2266" y="979"/>
                  </a:cubicBezTo>
                  <a:cubicBezTo>
                    <a:pt x="2201" y="415"/>
                    <a:pt x="1725" y="0"/>
                    <a:pt x="1172" y="0"/>
                  </a:cubicBez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8"/>
            <p:cNvSpPr/>
            <p:nvPr/>
          </p:nvSpPr>
          <p:spPr>
            <a:xfrm flipH="1">
              <a:off x="2039318" y="1767579"/>
              <a:ext cx="40006" cy="42265"/>
            </a:xfrm>
            <a:custGeom>
              <a:avLst/>
              <a:gdLst/>
              <a:ahLst/>
              <a:cxnLst/>
              <a:rect l="l" t="t" r="r" b="b"/>
              <a:pathLst>
                <a:path w="1275" h="1347" extrusionOk="0">
                  <a:moveTo>
                    <a:pt x="982" y="0"/>
                  </a:moveTo>
                  <a:cubicBezTo>
                    <a:pt x="936" y="0"/>
                    <a:pt x="891" y="11"/>
                    <a:pt x="850" y="31"/>
                  </a:cubicBezTo>
                  <a:cubicBezTo>
                    <a:pt x="728" y="72"/>
                    <a:pt x="688" y="183"/>
                    <a:pt x="607" y="264"/>
                  </a:cubicBezTo>
                  <a:cubicBezTo>
                    <a:pt x="544" y="156"/>
                    <a:pt x="553" y="24"/>
                    <a:pt x="414" y="24"/>
                  </a:cubicBezTo>
                  <a:cubicBezTo>
                    <a:pt x="396" y="24"/>
                    <a:pt x="376" y="27"/>
                    <a:pt x="354" y="31"/>
                  </a:cubicBezTo>
                  <a:cubicBezTo>
                    <a:pt x="263" y="42"/>
                    <a:pt x="182" y="112"/>
                    <a:pt x="131" y="193"/>
                  </a:cubicBezTo>
                  <a:cubicBezTo>
                    <a:pt x="0" y="395"/>
                    <a:pt x="50" y="669"/>
                    <a:pt x="172" y="871"/>
                  </a:cubicBezTo>
                  <a:cubicBezTo>
                    <a:pt x="304" y="1073"/>
                    <a:pt x="506" y="1215"/>
                    <a:pt x="698" y="1346"/>
                  </a:cubicBezTo>
                  <a:cubicBezTo>
                    <a:pt x="890" y="1144"/>
                    <a:pt x="1052" y="901"/>
                    <a:pt x="1174" y="649"/>
                  </a:cubicBezTo>
                  <a:cubicBezTo>
                    <a:pt x="1214" y="557"/>
                    <a:pt x="1254" y="456"/>
                    <a:pt x="1264" y="355"/>
                  </a:cubicBezTo>
                  <a:cubicBezTo>
                    <a:pt x="1275" y="254"/>
                    <a:pt x="1244" y="143"/>
                    <a:pt x="1163" y="72"/>
                  </a:cubicBezTo>
                  <a:cubicBezTo>
                    <a:pt x="1115" y="23"/>
                    <a:pt x="1049" y="0"/>
                    <a:pt x="9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271;p14">
            <a:extLst>
              <a:ext uri="{FF2B5EF4-FFF2-40B4-BE49-F238E27FC236}">
                <a16:creationId xmlns:a16="http://schemas.microsoft.com/office/drawing/2014/main" id="{D3B34B1C-B56E-26BF-A438-845DEE8F5916}"/>
              </a:ext>
            </a:extLst>
          </p:cNvPr>
          <p:cNvSpPr txBox="1">
            <a:spLocks/>
          </p:cNvSpPr>
          <p:nvPr/>
        </p:nvSpPr>
        <p:spPr>
          <a:xfrm>
            <a:off x="173108" y="4814995"/>
            <a:ext cx="8797783" cy="180974"/>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solidFill>
                  <a:schemeClr val="accent6"/>
                </a:solidFill>
                <a:latin typeface="Oswald" panose="00000500000000000000" pitchFamily="2" charset="0"/>
              </a:rPr>
              <a:pPr/>
              <a:t>24</a:t>
            </a:fld>
            <a:endParaRPr lang="en">
              <a:solidFill>
                <a:schemeClr val="accent6"/>
              </a:solidFill>
              <a:latin typeface="Oswald" panose="00000500000000000000" pitchFamily="2" charset="0"/>
            </a:endParaRPr>
          </a:p>
        </p:txBody>
      </p:sp>
      <p:graphicFrame>
        <p:nvGraphicFramePr>
          <p:cNvPr id="4" name="Table 3">
            <a:extLst>
              <a:ext uri="{FF2B5EF4-FFF2-40B4-BE49-F238E27FC236}">
                <a16:creationId xmlns:a16="http://schemas.microsoft.com/office/drawing/2014/main" id="{FC7EA431-C6DC-6713-7EE9-3EA37C5F5869}"/>
              </a:ext>
            </a:extLst>
          </p:cNvPr>
          <p:cNvGraphicFramePr>
            <a:graphicFrameLocks noGrp="1"/>
          </p:cNvGraphicFramePr>
          <p:nvPr>
            <p:extLst>
              <p:ext uri="{D42A27DB-BD31-4B8C-83A1-F6EECF244321}">
                <p14:modId xmlns:p14="http://schemas.microsoft.com/office/powerpoint/2010/main" val="2914074051"/>
              </p:ext>
            </p:extLst>
          </p:nvPr>
        </p:nvGraphicFramePr>
        <p:xfrm>
          <a:off x="586597" y="1709755"/>
          <a:ext cx="7970806" cy="2473960"/>
        </p:xfrm>
        <a:graphic>
          <a:graphicData uri="http://schemas.openxmlformats.org/drawingml/2006/table">
            <a:tbl>
              <a:tblPr firstRow="1" bandRow="1">
                <a:tableStyleId>{21E4AEA4-8DFA-4A89-87EB-49C32662AFE0}</a:tableStyleId>
              </a:tblPr>
              <a:tblGrid>
                <a:gridCol w="3985403">
                  <a:extLst>
                    <a:ext uri="{9D8B030D-6E8A-4147-A177-3AD203B41FA5}">
                      <a16:colId xmlns:a16="http://schemas.microsoft.com/office/drawing/2014/main" val="619607617"/>
                    </a:ext>
                  </a:extLst>
                </a:gridCol>
                <a:gridCol w="3985403">
                  <a:extLst>
                    <a:ext uri="{9D8B030D-6E8A-4147-A177-3AD203B41FA5}">
                      <a16:colId xmlns:a16="http://schemas.microsoft.com/office/drawing/2014/main" val="3974571054"/>
                    </a:ext>
                  </a:extLst>
                </a:gridCol>
              </a:tblGrid>
              <a:tr h="370840">
                <a:tc>
                  <a:txBody>
                    <a:bodyPr/>
                    <a:lstStyle/>
                    <a:p>
                      <a:pPr algn="ctr"/>
                      <a:r>
                        <a:rPr lang="en-US">
                          <a:solidFill>
                            <a:schemeClr val="tx1"/>
                          </a:solidFill>
                          <a:latin typeface="Karla" pitchFamily="2" charset="0"/>
                        </a:rPr>
                        <a:t>Sebelum Pra-Pengolahan 1</a:t>
                      </a:r>
                    </a:p>
                  </a:txBody>
                  <a:tcPr anchor="ctr"/>
                </a:tc>
                <a:tc>
                  <a:txBody>
                    <a:bodyPr/>
                    <a:lstStyle/>
                    <a:p>
                      <a:pPr algn="ctr"/>
                      <a:r>
                        <a:rPr lang="en-US">
                          <a:solidFill>
                            <a:schemeClr val="tx1"/>
                          </a:solidFill>
                          <a:latin typeface="Karla" pitchFamily="2" charset="0"/>
                        </a:rPr>
                        <a:t>Setelah Pra-Pengolahan 1</a:t>
                      </a:r>
                    </a:p>
                  </a:txBody>
                  <a:tcPr anchor="ctr"/>
                </a:tc>
                <a:extLst>
                  <a:ext uri="{0D108BD9-81ED-4DB2-BD59-A6C34878D82A}">
                    <a16:rowId xmlns:a16="http://schemas.microsoft.com/office/drawing/2014/main" val="3851321485"/>
                  </a:ext>
                </a:extLst>
              </a:tr>
              <a:tr h="370840">
                <a:tc>
                  <a:txBody>
                    <a:bodyPr/>
                    <a:lstStyle/>
                    <a:p>
                      <a:pPr algn="just"/>
                      <a:r>
                        <a:rPr lang="en-US">
                          <a:solidFill>
                            <a:schemeClr val="tx1"/>
                          </a:solidFill>
                          <a:latin typeface="Karla" pitchFamily="2" charset="0"/>
                        </a:rPr>
                        <a:t>Aplikasi pengadu domba. Banyak yg menyalahgunakan aplikasi ini. Banyak oknum terutama mereka yang sentimen kepada tetangganya, temannya, saudaranya mengusulkan mereka jadi tdk layak. Parah ni aplikasi....</a:t>
                      </a:r>
                    </a:p>
                  </a:txBody>
                  <a:tcPr/>
                </a:tc>
                <a:tc>
                  <a:txBody>
                    <a:bodyPr/>
                    <a:lstStyle/>
                    <a:p>
                      <a:pPr algn="just"/>
                      <a:r>
                        <a:rPr lang="en-US">
                          <a:solidFill>
                            <a:schemeClr val="tx1"/>
                          </a:solidFill>
                          <a:latin typeface="Karla" pitchFamily="2" charset="0"/>
                        </a:rPr>
                        <a:t>aplikasi pengadu domba. banyak yg menyalahgunakan aplikasi ini. banyak oknum terutama mereka yang sentimen kepada tetangganya, temannya, saudaranya mengusulkan mereka jadi tdk layak. parah ni aplikasi....</a:t>
                      </a:r>
                    </a:p>
                  </a:txBody>
                  <a:tcPr/>
                </a:tc>
                <a:extLst>
                  <a:ext uri="{0D108BD9-81ED-4DB2-BD59-A6C34878D82A}">
                    <a16:rowId xmlns:a16="http://schemas.microsoft.com/office/drawing/2014/main" val="4107834304"/>
                  </a:ext>
                </a:extLst>
              </a:tr>
              <a:tr h="370840">
                <a:tc>
                  <a:txBody>
                    <a:bodyPr/>
                    <a:lstStyle/>
                    <a:p>
                      <a:pPr algn="just"/>
                      <a:r>
                        <a:rPr lang="sv-SE">
                          <a:solidFill>
                            <a:schemeClr val="tx1"/>
                          </a:solidFill>
                          <a:latin typeface="Karla" pitchFamily="2" charset="0"/>
                        </a:rPr>
                        <a:t>Developer Aplikasi yg tidak bisa memberikan kemudahan dan tidak memfasilitasi kenyamanan bagi pengunanya.</a:t>
                      </a:r>
                      <a:endParaRPr lang="en-US">
                        <a:solidFill>
                          <a:schemeClr val="tx1"/>
                        </a:solidFill>
                        <a:latin typeface="Karla" pitchFamily="2" charset="0"/>
                      </a:endParaRPr>
                    </a:p>
                  </a:txBody>
                  <a:tcPr/>
                </a:tc>
                <a:tc>
                  <a:txBody>
                    <a:bodyPr/>
                    <a:lstStyle/>
                    <a:p>
                      <a:pPr algn="just"/>
                      <a:r>
                        <a:rPr lang="sv-SE">
                          <a:solidFill>
                            <a:schemeClr val="tx1"/>
                          </a:solidFill>
                          <a:latin typeface="Karla" pitchFamily="2" charset="0"/>
                        </a:rPr>
                        <a:t>developer aplikasi yg tidak bisa memberikan kemudahan dan tidak memfasilitasi kenyamanan bagi pengunanya.</a:t>
                      </a:r>
                      <a:endParaRPr lang="en-US">
                        <a:solidFill>
                          <a:schemeClr val="tx1"/>
                        </a:solidFill>
                        <a:latin typeface="Karla" pitchFamily="2" charset="0"/>
                      </a:endParaRPr>
                    </a:p>
                  </a:txBody>
                  <a:tcPr/>
                </a:tc>
                <a:extLst>
                  <a:ext uri="{0D108BD9-81ED-4DB2-BD59-A6C34878D82A}">
                    <a16:rowId xmlns:a16="http://schemas.microsoft.com/office/drawing/2014/main" val="3431344664"/>
                  </a:ext>
                </a:extLst>
              </a:tr>
            </a:tbl>
          </a:graphicData>
        </a:graphic>
      </p:graphicFrame>
    </p:spTree>
    <p:extLst>
      <p:ext uri="{BB962C8B-B14F-4D97-AF65-F5344CB8AC3E}">
        <p14:creationId xmlns:p14="http://schemas.microsoft.com/office/powerpoint/2010/main" val="1171645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4" name="Google Shape;704;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err="1">
                <a:solidFill>
                  <a:schemeClr val="lt1"/>
                </a:solidFill>
              </a:rPr>
              <a:t>Representasi</a:t>
            </a:r>
            <a:r>
              <a:rPr lang="en-US">
                <a:solidFill>
                  <a:schemeClr val="lt1"/>
                </a:solidFill>
              </a:rPr>
              <a:t> Teks </a:t>
            </a:r>
            <a:r>
              <a:rPr lang="en-US" err="1">
                <a:solidFill>
                  <a:schemeClr val="lt1"/>
                </a:solidFill>
              </a:rPr>
              <a:t>dengan</a:t>
            </a:r>
            <a:r>
              <a:rPr lang="en-US">
                <a:solidFill>
                  <a:schemeClr val="lt1"/>
                </a:solidFill>
              </a:rPr>
              <a:t> BERT</a:t>
            </a:r>
            <a:endParaRPr lang="en-ID">
              <a:solidFill>
                <a:schemeClr val="lt1"/>
              </a:solidFill>
            </a:endParaRPr>
          </a:p>
        </p:txBody>
      </p:sp>
      <p:sp>
        <p:nvSpPr>
          <p:cNvPr id="723" name="Google Shape;723;p38"/>
          <p:cNvSpPr/>
          <p:nvPr/>
        </p:nvSpPr>
        <p:spPr>
          <a:xfrm>
            <a:off x="5864350" y="-102250"/>
            <a:ext cx="3419250" cy="900625"/>
          </a:xfrm>
          <a:custGeom>
            <a:avLst/>
            <a:gdLst/>
            <a:ahLst/>
            <a:cxnLst/>
            <a:rect l="l" t="t" r="r" b="b"/>
            <a:pathLst>
              <a:path w="136770" h="36025" extrusionOk="0">
                <a:moveTo>
                  <a:pt x="0" y="0"/>
                </a:moveTo>
                <a:cubicBezTo>
                  <a:pt x="4982" y="11622"/>
                  <a:pt x="25488" y="21635"/>
                  <a:pt x="35361" y="13735"/>
                </a:cubicBezTo>
                <a:cubicBezTo>
                  <a:pt x="37218" y="12249"/>
                  <a:pt x="33249" y="6571"/>
                  <a:pt x="31270" y="7890"/>
                </a:cubicBezTo>
                <a:cubicBezTo>
                  <a:pt x="26912" y="10794"/>
                  <a:pt x="31202" y="21358"/>
                  <a:pt x="36238" y="22795"/>
                </a:cubicBezTo>
                <a:cubicBezTo>
                  <a:pt x="49691" y="26635"/>
                  <a:pt x="61808" y="6741"/>
                  <a:pt x="75691" y="8475"/>
                </a:cubicBezTo>
                <a:cubicBezTo>
                  <a:pt x="90326" y="10303"/>
                  <a:pt x="96871" y="31019"/>
                  <a:pt x="111053" y="35069"/>
                </a:cubicBezTo>
                <a:cubicBezTo>
                  <a:pt x="117968" y="37044"/>
                  <a:pt x="126287" y="35665"/>
                  <a:pt x="132386" y="31854"/>
                </a:cubicBezTo>
                <a:cubicBezTo>
                  <a:pt x="136462" y="29307"/>
                  <a:pt x="135252" y="22679"/>
                  <a:pt x="136770" y="18119"/>
                </a:cubicBezTo>
              </a:path>
            </a:pathLst>
          </a:custGeom>
          <a:noFill/>
          <a:ln w="19050" cap="flat" cmpd="sng">
            <a:solidFill>
              <a:schemeClr val="accent5"/>
            </a:solidFill>
            <a:prstDash val="dot"/>
            <a:round/>
            <a:headEnd type="none" w="med" len="med"/>
            <a:tailEnd type="none" w="med" len="med"/>
          </a:ln>
        </p:spPr>
        <p:txBody>
          <a:bodyPr/>
          <a:lstStyle/>
          <a:p>
            <a:endParaRPr lang="en-ID"/>
          </a:p>
        </p:txBody>
      </p:sp>
      <p:grpSp>
        <p:nvGrpSpPr>
          <p:cNvPr id="724" name="Google Shape;724;p38"/>
          <p:cNvGrpSpPr/>
          <p:nvPr/>
        </p:nvGrpSpPr>
        <p:grpSpPr>
          <a:xfrm flipH="1">
            <a:off x="7670679" y="102936"/>
            <a:ext cx="1233110" cy="1256957"/>
            <a:chOff x="1856136" y="1549944"/>
            <a:chExt cx="306652" cy="312583"/>
          </a:xfrm>
        </p:grpSpPr>
        <p:sp>
          <p:nvSpPr>
            <p:cNvPr id="725" name="Google Shape;725;p38"/>
            <p:cNvSpPr/>
            <p:nvPr/>
          </p:nvSpPr>
          <p:spPr>
            <a:xfrm>
              <a:off x="1856136" y="1549944"/>
              <a:ext cx="306652" cy="312583"/>
            </a:xfrm>
            <a:custGeom>
              <a:avLst/>
              <a:gdLst/>
              <a:ahLst/>
              <a:cxnLst/>
              <a:rect l="l" t="t" r="r" b="b"/>
              <a:pathLst>
                <a:path w="9773" h="9962" extrusionOk="0">
                  <a:moveTo>
                    <a:pt x="7598" y="3649"/>
                  </a:moveTo>
                  <a:lnTo>
                    <a:pt x="6931" y="4206"/>
                  </a:lnTo>
                  <a:cubicBezTo>
                    <a:pt x="6951" y="4155"/>
                    <a:pt x="6971" y="4105"/>
                    <a:pt x="6981" y="4054"/>
                  </a:cubicBezTo>
                  <a:cubicBezTo>
                    <a:pt x="7062" y="3943"/>
                    <a:pt x="7143" y="3862"/>
                    <a:pt x="7244" y="3801"/>
                  </a:cubicBezTo>
                  <a:cubicBezTo>
                    <a:pt x="7355" y="3720"/>
                    <a:pt x="7477" y="3680"/>
                    <a:pt x="7598" y="3649"/>
                  </a:cubicBezTo>
                  <a:close/>
                  <a:moveTo>
                    <a:pt x="5039" y="4246"/>
                  </a:moveTo>
                  <a:lnTo>
                    <a:pt x="4827" y="4853"/>
                  </a:lnTo>
                  <a:lnTo>
                    <a:pt x="4614" y="4287"/>
                  </a:lnTo>
                  <a:cubicBezTo>
                    <a:pt x="4654" y="4276"/>
                    <a:pt x="4685" y="4267"/>
                    <a:pt x="4715" y="4267"/>
                  </a:cubicBezTo>
                  <a:cubicBezTo>
                    <a:pt x="4827" y="4256"/>
                    <a:pt x="4928" y="4246"/>
                    <a:pt x="5039" y="4246"/>
                  </a:cubicBezTo>
                  <a:close/>
                  <a:moveTo>
                    <a:pt x="5002" y="0"/>
                  </a:moveTo>
                  <a:cubicBezTo>
                    <a:pt x="4913" y="0"/>
                    <a:pt x="4824" y="3"/>
                    <a:pt x="4735" y="8"/>
                  </a:cubicBezTo>
                  <a:cubicBezTo>
                    <a:pt x="4179" y="38"/>
                    <a:pt x="3633" y="160"/>
                    <a:pt x="3117" y="382"/>
                  </a:cubicBezTo>
                  <a:cubicBezTo>
                    <a:pt x="2611" y="594"/>
                    <a:pt x="2145" y="878"/>
                    <a:pt x="1731" y="1242"/>
                  </a:cubicBezTo>
                  <a:cubicBezTo>
                    <a:pt x="1316" y="1616"/>
                    <a:pt x="962" y="2041"/>
                    <a:pt x="679" y="2516"/>
                  </a:cubicBezTo>
                  <a:cubicBezTo>
                    <a:pt x="426" y="2952"/>
                    <a:pt x="234" y="3427"/>
                    <a:pt x="122" y="3923"/>
                  </a:cubicBezTo>
                  <a:lnTo>
                    <a:pt x="113" y="3923"/>
                  </a:lnTo>
                  <a:cubicBezTo>
                    <a:pt x="21" y="4074"/>
                    <a:pt x="1" y="4246"/>
                    <a:pt x="41" y="4418"/>
                  </a:cubicBezTo>
                  <a:cubicBezTo>
                    <a:pt x="82" y="4590"/>
                    <a:pt x="183" y="4732"/>
                    <a:pt x="335" y="4823"/>
                  </a:cubicBezTo>
                  <a:lnTo>
                    <a:pt x="2631" y="6209"/>
                  </a:lnTo>
                  <a:lnTo>
                    <a:pt x="2257" y="6259"/>
                  </a:lnTo>
                  <a:cubicBezTo>
                    <a:pt x="1943" y="6300"/>
                    <a:pt x="1711" y="6563"/>
                    <a:pt x="1721" y="6877"/>
                  </a:cubicBezTo>
                  <a:lnTo>
                    <a:pt x="1781" y="9365"/>
                  </a:lnTo>
                  <a:cubicBezTo>
                    <a:pt x="1792" y="9537"/>
                    <a:pt x="1862" y="9698"/>
                    <a:pt x="1984" y="9810"/>
                  </a:cubicBezTo>
                  <a:cubicBezTo>
                    <a:pt x="2105" y="9911"/>
                    <a:pt x="2247" y="9961"/>
                    <a:pt x="2399" y="9961"/>
                  </a:cubicBezTo>
                  <a:lnTo>
                    <a:pt x="2449" y="9961"/>
                  </a:lnTo>
                  <a:lnTo>
                    <a:pt x="4411" y="9770"/>
                  </a:lnTo>
                  <a:cubicBezTo>
                    <a:pt x="4462" y="9790"/>
                    <a:pt x="4523" y="9790"/>
                    <a:pt x="4573" y="9790"/>
                  </a:cubicBezTo>
                  <a:lnTo>
                    <a:pt x="4624" y="9790"/>
                  </a:lnTo>
                  <a:cubicBezTo>
                    <a:pt x="4705" y="9790"/>
                    <a:pt x="4776" y="9770"/>
                    <a:pt x="4847" y="9729"/>
                  </a:cubicBezTo>
                  <a:lnTo>
                    <a:pt x="8347" y="9395"/>
                  </a:lnTo>
                  <a:cubicBezTo>
                    <a:pt x="8509" y="9385"/>
                    <a:pt x="8660" y="9304"/>
                    <a:pt x="8761" y="9172"/>
                  </a:cubicBezTo>
                  <a:cubicBezTo>
                    <a:pt x="8862" y="9041"/>
                    <a:pt x="8913" y="8879"/>
                    <a:pt x="8893" y="8718"/>
                  </a:cubicBezTo>
                  <a:lnTo>
                    <a:pt x="8559" y="6027"/>
                  </a:lnTo>
                  <a:cubicBezTo>
                    <a:pt x="8539" y="5865"/>
                    <a:pt x="8448" y="5713"/>
                    <a:pt x="8327" y="5622"/>
                  </a:cubicBezTo>
                  <a:cubicBezTo>
                    <a:pt x="8220" y="5541"/>
                    <a:pt x="8095" y="5492"/>
                    <a:pt x="7966" y="5492"/>
                  </a:cubicBezTo>
                  <a:cubicBezTo>
                    <a:pt x="7934" y="5492"/>
                    <a:pt x="7903" y="5495"/>
                    <a:pt x="7871" y="5501"/>
                  </a:cubicBezTo>
                  <a:lnTo>
                    <a:pt x="7315" y="5571"/>
                  </a:lnTo>
                  <a:lnTo>
                    <a:pt x="9460" y="3791"/>
                  </a:lnTo>
                  <a:cubicBezTo>
                    <a:pt x="9732" y="3568"/>
                    <a:pt x="9773" y="3154"/>
                    <a:pt x="9550" y="2880"/>
                  </a:cubicBezTo>
                  <a:cubicBezTo>
                    <a:pt x="9530" y="2860"/>
                    <a:pt x="9520" y="2850"/>
                    <a:pt x="9510" y="2830"/>
                  </a:cubicBezTo>
                  <a:cubicBezTo>
                    <a:pt x="9439" y="2689"/>
                    <a:pt x="9358" y="2547"/>
                    <a:pt x="9267" y="2405"/>
                  </a:cubicBezTo>
                  <a:lnTo>
                    <a:pt x="9267" y="2395"/>
                  </a:lnTo>
                  <a:cubicBezTo>
                    <a:pt x="8781" y="1637"/>
                    <a:pt x="8114" y="1009"/>
                    <a:pt x="7325" y="585"/>
                  </a:cubicBezTo>
                  <a:cubicBezTo>
                    <a:pt x="6606" y="202"/>
                    <a:pt x="5804" y="0"/>
                    <a:pt x="5002" y="0"/>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8"/>
            <p:cNvSpPr/>
            <p:nvPr/>
          </p:nvSpPr>
          <p:spPr>
            <a:xfrm>
              <a:off x="1877096" y="1608557"/>
              <a:ext cx="262849" cy="78444"/>
            </a:xfrm>
            <a:custGeom>
              <a:avLst/>
              <a:gdLst/>
              <a:ahLst/>
              <a:cxnLst/>
              <a:rect l="l" t="t" r="r" b="b"/>
              <a:pathLst>
                <a:path w="8377" h="2500" extrusionOk="0">
                  <a:moveTo>
                    <a:pt x="6717" y="1"/>
                  </a:moveTo>
                  <a:lnTo>
                    <a:pt x="861" y="740"/>
                  </a:lnTo>
                  <a:cubicBezTo>
                    <a:pt x="578" y="1286"/>
                    <a:pt x="284" y="1842"/>
                    <a:pt x="1" y="2399"/>
                  </a:cubicBezTo>
                  <a:cubicBezTo>
                    <a:pt x="179" y="2309"/>
                    <a:pt x="586" y="2129"/>
                    <a:pt x="1111" y="2129"/>
                  </a:cubicBezTo>
                  <a:cubicBezTo>
                    <a:pt x="1240" y="2129"/>
                    <a:pt x="1376" y="2140"/>
                    <a:pt x="1518" y="2166"/>
                  </a:cubicBezTo>
                  <a:cubicBezTo>
                    <a:pt x="1902" y="2237"/>
                    <a:pt x="2196" y="2378"/>
                    <a:pt x="2378" y="2500"/>
                  </a:cubicBezTo>
                  <a:cubicBezTo>
                    <a:pt x="2590" y="2318"/>
                    <a:pt x="3136" y="1903"/>
                    <a:pt x="3966" y="1792"/>
                  </a:cubicBezTo>
                  <a:cubicBezTo>
                    <a:pt x="4110" y="1772"/>
                    <a:pt x="4249" y="1764"/>
                    <a:pt x="4380" y="1764"/>
                  </a:cubicBezTo>
                  <a:cubicBezTo>
                    <a:pt x="5002" y="1764"/>
                    <a:pt x="5467" y="1953"/>
                    <a:pt x="5676" y="2044"/>
                  </a:cubicBezTo>
                  <a:cubicBezTo>
                    <a:pt x="5787" y="1852"/>
                    <a:pt x="5959" y="1610"/>
                    <a:pt x="6242" y="1417"/>
                  </a:cubicBezTo>
                  <a:cubicBezTo>
                    <a:pt x="6552" y="1210"/>
                    <a:pt x="6891" y="1141"/>
                    <a:pt x="7205" y="1141"/>
                  </a:cubicBezTo>
                  <a:cubicBezTo>
                    <a:pt x="7813" y="1141"/>
                    <a:pt x="8330" y="1401"/>
                    <a:pt x="8376" y="1428"/>
                  </a:cubicBezTo>
                  <a:lnTo>
                    <a:pt x="8083" y="861"/>
                  </a:lnTo>
                  <a:lnTo>
                    <a:pt x="6717" y="1"/>
                  </a:ln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8"/>
            <p:cNvSpPr/>
            <p:nvPr/>
          </p:nvSpPr>
          <p:spPr>
            <a:xfrm>
              <a:off x="1877096" y="1569053"/>
              <a:ext cx="262849" cy="114779"/>
            </a:xfrm>
            <a:custGeom>
              <a:avLst/>
              <a:gdLst/>
              <a:ahLst/>
              <a:cxnLst/>
              <a:rect l="l" t="t" r="r" b="b"/>
              <a:pathLst>
                <a:path w="8377" h="3658" extrusionOk="0">
                  <a:moveTo>
                    <a:pt x="4313" y="0"/>
                  </a:moveTo>
                  <a:cubicBezTo>
                    <a:pt x="4241" y="0"/>
                    <a:pt x="4170" y="2"/>
                    <a:pt x="4098" y="6"/>
                  </a:cubicBezTo>
                  <a:cubicBezTo>
                    <a:pt x="2105" y="117"/>
                    <a:pt x="396" y="1614"/>
                    <a:pt x="1" y="3658"/>
                  </a:cubicBezTo>
                  <a:cubicBezTo>
                    <a:pt x="92" y="3465"/>
                    <a:pt x="476" y="2767"/>
                    <a:pt x="1326" y="2433"/>
                  </a:cubicBezTo>
                  <a:cubicBezTo>
                    <a:pt x="1667" y="2298"/>
                    <a:pt x="1987" y="2259"/>
                    <a:pt x="2247" y="2259"/>
                  </a:cubicBezTo>
                  <a:cubicBezTo>
                    <a:pt x="2474" y="2259"/>
                    <a:pt x="2654" y="2289"/>
                    <a:pt x="2763" y="2312"/>
                  </a:cubicBezTo>
                  <a:cubicBezTo>
                    <a:pt x="2853" y="2201"/>
                    <a:pt x="3339" y="1655"/>
                    <a:pt x="4168" y="1574"/>
                  </a:cubicBezTo>
                  <a:cubicBezTo>
                    <a:pt x="4233" y="1568"/>
                    <a:pt x="4296" y="1565"/>
                    <a:pt x="4357" y="1565"/>
                  </a:cubicBezTo>
                  <a:cubicBezTo>
                    <a:pt x="5044" y="1565"/>
                    <a:pt x="5514" y="1906"/>
                    <a:pt x="5635" y="1999"/>
                  </a:cubicBezTo>
                  <a:cubicBezTo>
                    <a:pt x="5805" y="1914"/>
                    <a:pt x="6144" y="1780"/>
                    <a:pt x="6588" y="1780"/>
                  </a:cubicBezTo>
                  <a:cubicBezTo>
                    <a:pt x="6674" y="1780"/>
                    <a:pt x="6765" y="1785"/>
                    <a:pt x="6859" y="1796"/>
                  </a:cubicBezTo>
                  <a:cubicBezTo>
                    <a:pt x="7760" y="1907"/>
                    <a:pt x="8275" y="2545"/>
                    <a:pt x="8376" y="2687"/>
                  </a:cubicBezTo>
                  <a:cubicBezTo>
                    <a:pt x="7648" y="1044"/>
                    <a:pt x="6042" y="0"/>
                    <a:pt x="4313" y="0"/>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8"/>
            <p:cNvSpPr/>
            <p:nvPr/>
          </p:nvSpPr>
          <p:spPr>
            <a:xfrm>
              <a:off x="1875841" y="1652141"/>
              <a:ext cx="265705" cy="111673"/>
            </a:xfrm>
            <a:custGeom>
              <a:avLst/>
              <a:gdLst/>
              <a:ahLst/>
              <a:cxnLst/>
              <a:rect l="l" t="t" r="r" b="b"/>
              <a:pathLst>
                <a:path w="8468" h="3559" extrusionOk="0">
                  <a:moveTo>
                    <a:pt x="8422" y="1"/>
                  </a:moveTo>
                  <a:cubicBezTo>
                    <a:pt x="8412" y="1"/>
                    <a:pt x="8401" y="3"/>
                    <a:pt x="8396" y="8"/>
                  </a:cubicBezTo>
                  <a:lnTo>
                    <a:pt x="4199" y="3478"/>
                  </a:lnTo>
                  <a:lnTo>
                    <a:pt x="61" y="969"/>
                  </a:lnTo>
                  <a:cubicBezTo>
                    <a:pt x="55" y="966"/>
                    <a:pt x="50" y="965"/>
                    <a:pt x="45" y="965"/>
                  </a:cubicBezTo>
                  <a:cubicBezTo>
                    <a:pt x="30" y="965"/>
                    <a:pt x="18" y="975"/>
                    <a:pt x="11" y="989"/>
                  </a:cubicBezTo>
                  <a:cubicBezTo>
                    <a:pt x="0" y="999"/>
                    <a:pt x="0" y="1030"/>
                    <a:pt x="20" y="1040"/>
                  </a:cubicBezTo>
                  <a:lnTo>
                    <a:pt x="4188" y="3559"/>
                  </a:lnTo>
                  <a:lnTo>
                    <a:pt x="4208" y="3559"/>
                  </a:lnTo>
                  <a:cubicBezTo>
                    <a:pt x="4208" y="3559"/>
                    <a:pt x="4219" y="3559"/>
                    <a:pt x="4228" y="3548"/>
                  </a:cubicBezTo>
                  <a:lnTo>
                    <a:pt x="8447" y="69"/>
                  </a:lnTo>
                  <a:cubicBezTo>
                    <a:pt x="8457" y="48"/>
                    <a:pt x="8467" y="28"/>
                    <a:pt x="8447" y="8"/>
                  </a:cubicBezTo>
                  <a:cubicBezTo>
                    <a:pt x="8442" y="3"/>
                    <a:pt x="8432" y="1"/>
                    <a:pt x="8422"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8"/>
            <p:cNvSpPr/>
            <p:nvPr/>
          </p:nvSpPr>
          <p:spPr>
            <a:xfrm>
              <a:off x="1962506" y="1630365"/>
              <a:ext cx="92689" cy="133449"/>
            </a:xfrm>
            <a:custGeom>
              <a:avLst/>
              <a:gdLst/>
              <a:ahLst/>
              <a:cxnLst/>
              <a:rect l="l" t="t" r="r" b="b"/>
              <a:pathLst>
                <a:path w="2954" h="4253" extrusionOk="0">
                  <a:moveTo>
                    <a:pt x="2907" y="0"/>
                  </a:moveTo>
                  <a:cubicBezTo>
                    <a:pt x="2893" y="0"/>
                    <a:pt x="2880" y="10"/>
                    <a:pt x="2873" y="24"/>
                  </a:cubicBezTo>
                  <a:lnTo>
                    <a:pt x="1446" y="4101"/>
                  </a:lnTo>
                  <a:lnTo>
                    <a:pt x="81" y="348"/>
                  </a:lnTo>
                  <a:cubicBezTo>
                    <a:pt x="71" y="328"/>
                    <a:pt x="50" y="317"/>
                    <a:pt x="30" y="317"/>
                  </a:cubicBezTo>
                  <a:cubicBezTo>
                    <a:pt x="10" y="328"/>
                    <a:pt x="0" y="348"/>
                    <a:pt x="10" y="368"/>
                  </a:cubicBezTo>
                  <a:lnTo>
                    <a:pt x="1406" y="4233"/>
                  </a:lnTo>
                  <a:cubicBezTo>
                    <a:pt x="1416" y="4242"/>
                    <a:pt x="1426" y="4253"/>
                    <a:pt x="1446" y="4253"/>
                  </a:cubicBezTo>
                  <a:cubicBezTo>
                    <a:pt x="1457" y="4253"/>
                    <a:pt x="1477" y="4242"/>
                    <a:pt x="1477" y="4233"/>
                  </a:cubicBezTo>
                  <a:lnTo>
                    <a:pt x="2943" y="54"/>
                  </a:lnTo>
                  <a:cubicBezTo>
                    <a:pt x="2954" y="34"/>
                    <a:pt x="2943" y="14"/>
                    <a:pt x="2923" y="4"/>
                  </a:cubicBezTo>
                  <a:cubicBezTo>
                    <a:pt x="2918" y="1"/>
                    <a:pt x="2912" y="0"/>
                    <a:pt x="2907"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8"/>
            <p:cNvSpPr/>
            <p:nvPr/>
          </p:nvSpPr>
          <p:spPr>
            <a:xfrm>
              <a:off x="1950112" y="1671532"/>
              <a:ext cx="106683" cy="92281"/>
            </a:xfrm>
            <a:custGeom>
              <a:avLst/>
              <a:gdLst/>
              <a:ahLst/>
              <a:cxnLst/>
              <a:rect l="l" t="t" r="r" b="b"/>
              <a:pathLst>
                <a:path w="3400" h="2941" extrusionOk="0">
                  <a:moveTo>
                    <a:pt x="3344" y="0"/>
                  </a:moveTo>
                  <a:cubicBezTo>
                    <a:pt x="3334" y="0"/>
                    <a:pt x="3324" y="5"/>
                    <a:pt x="3318" y="17"/>
                  </a:cubicBezTo>
                  <a:lnTo>
                    <a:pt x="1832" y="2829"/>
                  </a:lnTo>
                  <a:lnTo>
                    <a:pt x="81" y="473"/>
                  </a:lnTo>
                  <a:cubicBezTo>
                    <a:pt x="69" y="461"/>
                    <a:pt x="57" y="456"/>
                    <a:pt x="45" y="456"/>
                  </a:cubicBezTo>
                  <a:cubicBezTo>
                    <a:pt x="37" y="456"/>
                    <a:pt x="29" y="458"/>
                    <a:pt x="20" y="462"/>
                  </a:cubicBezTo>
                  <a:cubicBezTo>
                    <a:pt x="11" y="473"/>
                    <a:pt x="0" y="503"/>
                    <a:pt x="20" y="513"/>
                  </a:cubicBezTo>
                  <a:lnTo>
                    <a:pt x="1811" y="2930"/>
                  </a:lnTo>
                  <a:cubicBezTo>
                    <a:pt x="1811" y="2941"/>
                    <a:pt x="1821" y="2941"/>
                    <a:pt x="1841" y="2941"/>
                  </a:cubicBezTo>
                  <a:cubicBezTo>
                    <a:pt x="1852" y="2941"/>
                    <a:pt x="1861" y="2930"/>
                    <a:pt x="1872" y="2921"/>
                  </a:cubicBezTo>
                  <a:lnTo>
                    <a:pt x="3389" y="57"/>
                  </a:lnTo>
                  <a:cubicBezTo>
                    <a:pt x="3399" y="37"/>
                    <a:pt x="3389" y="17"/>
                    <a:pt x="3369" y="7"/>
                  </a:cubicBezTo>
                  <a:cubicBezTo>
                    <a:pt x="3361" y="3"/>
                    <a:pt x="3352" y="0"/>
                    <a:pt x="3344"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8"/>
            <p:cNvSpPr/>
            <p:nvPr/>
          </p:nvSpPr>
          <p:spPr>
            <a:xfrm>
              <a:off x="1929497" y="1741567"/>
              <a:ext cx="186665" cy="101914"/>
            </a:xfrm>
            <a:custGeom>
              <a:avLst/>
              <a:gdLst/>
              <a:ahLst/>
              <a:cxnLst/>
              <a:rect l="l" t="t" r="r" b="b"/>
              <a:pathLst>
                <a:path w="5949" h="3248" extrusionOk="0">
                  <a:moveTo>
                    <a:pt x="5614" y="1"/>
                  </a:moveTo>
                  <a:lnTo>
                    <a:pt x="0" y="759"/>
                  </a:lnTo>
                  <a:lnTo>
                    <a:pt x="61" y="3247"/>
                  </a:lnTo>
                  <a:lnTo>
                    <a:pt x="5948" y="2681"/>
                  </a:lnTo>
                  <a:lnTo>
                    <a:pt x="56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8"/>
            <p:cNvSpPr/>
            <p:nvPr/>
          </p:nvSpPr>
          <p:spPr>
            <a:xfrm>
              <a:off x="1929497" y="1756189"/>
              <a:ext cx="70160" cy="87292"/>
            </a:xfrm>
            <a:custGeom>
              <a:avLst/>
              <a:gdLst/>
              <a:ahLst/>
              <a:cxnLst/>
              <a:rect l="l" t="t" r="r" b="b"/>
              <a:pathLst>
                <a:path w="2236" h="2782" extrusionOk="0">
                  <a:moveTo>
                    <a:pt x="2124" y="0"/>
                  </a:moveTo>
                  <a:lnTo>
                    <a:pt x="0" y="293"/>
                  </a:lnTo>
                  <a:lnTo>
                    <a:pt x="61" y="2781"/>
                  </a:lnTo>
                  <a:lnTo>
                    <a:pt x="2235" y="2569"/>
                  </a:lnTo>
                  <a:lnTo>
                    <a:pt x="212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8"/>
            <p:cNvSpPr/>
            <p:nvPr/>
          </p:nvSpPr>
          <p:spPr>
            <a:xfrm>
              <a:off x="1994856" y="1754902"/>
              <a:ext cx="6056" cy="83182"/>
            </a:xfrm>
            <a:custGeom>
              <a:avLst/>
              <a:gdLst/>
              <a:ahLst/>
              <a:cxnLst/>
              <a:rect l="l" t="t" r="r" b="b"/>
              <a:pathLst>
                <a:path w="193" h="2651" extrusionOk="0">
                  <a:moveTo>
                    <a:pt x="31" y="1"/>
                  </a:moveTo>
                  <a:cubicBezTo>
                    <a:pt x="11" y="10"/>
                    <a:pt x="1" y="21"/>
                    <a:pt x="1" y="41"/>
                  </a:cubicBezTo>
                  <a:lnTo>
                    <a:pt x="112" y="2610"/>
                  </a:lnTo>
                  <a:cubicBezTo>
                    <a:pt x="112" y="2631"/>
                    <a:pt x="132" y="2651"/>
                    <a:pt x="152" y="2651"/>
                  </a:cubicBezTo>
                  <a:cubicBezTo>
                    <a:pt x="172" y="2651"/>
                    <a:pt x="193" y="2631"/>
                    <a:pt x="193" y="2610"/>
                  </a:cubicBezTo>
                  <a:lnTo>
                    <a:pt x="71" y="41"/>
                  </a:lnTo>
                  <a:cubicBezTo>
                    <a:pt x="71" y="21"/>
                    <a:pt x="62" y="1"/>
                    <a:pt x="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8"/>
            <p:cNvSpPr/>
            <p:nvPr/>
          </p:nvSpPr>
          <p:spPr>
            <a:xfrm>
              <a:off x="2024382" y="1755624"/>
              <a:ext cx="73361" cy="69062"/>
            </a:xfrm>
            <a:custGeom>
              <a:avLst/>
              <a:gdLst/>
              <a:ahLst/>
              <a:cxnLst/>
              <a:rect l="l" t="t" r="r" b="b"/>
              <a:pathLst>
                <a:path w="2338" h="2201" extrusionOk="0">
                  <a:moveTo>
                    <a:pt x="1172" y="0"/>
                  </a:moveTo>
                  <a:cubicBezTo>
                    <a:pt x="1129" y="0"/>
                    <a:pt x="1086" y="3"/>
                    <a:pt x="1043" y="8"/>
                  </a:cubicBezTo>
                  <a:cubicBezTo>
                    <a:pt x="436" y="79"/>
                    <a:pt x="0" y="625"/>
                    <a:pt x="71" y="1232"/>
                  </a:cubicBezTo>
                  <a:cubicBezTo>
                    <a:pt x="137" y="1794"/>
                    <a:pt x="610" y="2200"/>
                    <a:pt x="1162" y="2200"/>
                  </a:cubicBezTo>
                  <a:cubicBezTo>
                    <a:pt x="1206" y="2200"/>
                    <a:pt x="1250" y="2198"/>
                    <a:pt x="1295" y="2193"/>
                  </a:cubicBezTo>
                  <a:cubicBezTo>
                    <a:pt x="1902" y="2122"/>
                    <a:pt x="2337" y="1576"/>
                    <a:pt x="2266" y="979"/>
                  </a:cubicBezTo>
                  <a:cubicBezTo>
                    <a:pt x="2201" y="415"/>
                    <a:pt x="1725" y="0"/>
                    <a:pt x="1172" y="0"/>
                  </a:cubicBez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8"/>
            <p:cNvSpPr/>
            <p:nvPr/>
          </p:nvSpPr>
          <p:spPr>
            <a:xfrm flipH="1">
              <a:off x="2039318" y="1767579"/>
              <a:ext cx="40006" cy="42265"/>
            </a:xfrm>
            <a:custGeom>
              <a:avLst/>
              <a:gdLst/>
              <a:ahLst/>
              <a:cxnLst/>
              <a:rect l="l" t="t" r="r" b="b"/>
              <a:pathLst>
                <a:path w="1275" h="1347" extrusionOk="0">
                  <a:moveTo>
                    <a:pt x="982" y="0"/>
                  </a:moveTo>
                  <a:cubicBezTo>
                    <a:pt x="936" y="0"/>
                    <a:pt x="891" y="11"/>
                    <a:pt x="850" y="31"/>
                  </a:cubicBezTo>
                  <a:cubicBezTo>
                    <a:pt x="728" y="72"/>
                    <a:pt x="688" y="183"/>
                    <a:pt x="607" y="264"/>
                  </a:cubicBezTo>
                  <a:cubicBezTo>
                    <a:pt x="544" y="156"/>
                    <a:pt x="553" y="24"/>
                    <a:pt x="414" y="24"/>
                  </a:cubicBezTo>
                  <a:cubicBezTo>
                    <a:pt x="396" y="24"/>
                    <a:pt x="376" y="27"/>
                    <a:pt x="354" y="31"/>
                  </a:cubicBezTo>
                  <a:cubicBezTo>
                    <a:pt x="263" y="42"/>
                    <a:pt x="182" y="112"/>
                    <a:pt x="131" y="193"/>
                  </a:cubicBezTo>
                  <a:cubicBezTo>
                    <a:pt x="0" y="395"/>
                    <a:pt x="50" y="669"/>
                    <a:pt x="172" y="871"/>
                  </a:cubicBezTo>
                  <a:cubicBezTo>
                    <a:pt x="304" y="1073"/>
                    <a:pt x="506" y="1215"/>
                    <a:pt x="698" y="1346"/>
                  </a:cubicBezTo>
                  <a:cubicBezTo>
                    <a:pt x="890" y="1144"/>
                    <a:pt x="1052" y="901"/>
                    <a:pt x="1174" y="649"/>
                  </a:cubicBezTo>
                  <a:cubicBezTo>
                    <a:pt x="1214" y="557"/>
                    <a:pt x="1254" y="456"/>
                    <a:pt x="1264" y="355"/>
                  </a:cubicBezTo>
                  <a:cubicBezTo>
                    <a:pt x="1275" y="254"/>
                    <a:pt x="1244" y="143"/>
                    <a:pt x="1163" y="72"/>
                  </a:cubicBezTo>
                  <a:cubicBezTo>
                    <a:pt x="1115" y="23"/>
                    <a:pt x="1049" y="0"/>
                    <a:pt x="9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271;p14">
            <a:extLst>
              <a:ext uri="{FF2B5EF4-FFF2-40B4-BE49-F238E27FC236}">
                <a16:creationId xmlns:a16="http://schemas.microsoft.com/office/drawing/2014/main" id="{D3B34B1C-B56E-26BF-A438-845DEE8F5916}"/>
              </a:ext>
            </a:extLst>
          </p:cNvPr>
          <p:cNvSpPr txBox="1">
            <a:spLocks/>
          </p:cNvSpPr>
          <p:nvPr/>
        </p:nvSpPr>
        <p:spPr>
          <a:xfrm>
            <a:off x="173108" y="4814995"/>
            <a:ext cx="8797783" cy="180974"/>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solidFill>
                  <a:schemeClr val="accent6"/>
                </a:solidFill>
                <a:latin typeface="Oswald" panose="00000500000000000000" pitchFamily="2" charset="0"/>
              </a:rPr>
              <a:pPr/>
              <a:t>25</a:t>
            </a:fld>
            <a:endParaRPr lang="en">
              <a:solidFill>
                <a:schemeClr val="accent6"/>
              </a:solidFill>
              <a:latin typeface="Oswald" panose="00000500000000000000" pitchFamily="2" charset="0"/>
            </a:endParaRPr>
          </a:p>
        </p:txBody>
      </p:sp>
      <p:sp>
        <p:nvSpPr>
          <p:cNvPr id="3" name="Rectangle 2">
            <a:extLst>
              <a:ext uri="{FF2B5EF4-FFF2-40B4-BE49-F238E27FC236}">
                <a16:creationId xmlns:a16="http://schemas.microsoft.com/office/drawing/2014/main" id="{EC60015F-0D63-A779-9D9A-DB40BCFBBE90}"/>
              </a:ext>
            </a:extLst>
          </p:cNvPr>
          <p:cNvSpPr/>
          <p:nvPr/>
        </p:nvSpPr>
        <p:spPr>
          <a:xfrm>
            <a:off x="527642" y="1462561"/>
            <a:ext cx="8128248" cy="3191869"/>
          </a:xfrm>
          <a:prstGeom prst="rect">
            <a:avLst/>
          </a:prstGeom>
          <a:solidFill>
            <a:srgbClr val="F9EAE1"/>
          </a:solidFill>
          <a:ln w="57150">
            <a:solidFill>
              <a:schemeClr val="bg1"/>
            </a:solidFill>
          </a:ln>
          <a:effectLst>
            <a:outerShdw blurRad="50800" dist="38100" dir="2700000" algn="tl" rotWithShape="0">
              <a:prstClr val="black">
                <a:alpha val="40000"/>
              </a:prstClr>
            </a:outerShdw>
            <a:softEdge rad="127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rtl="0" fontAlgn="base">
              <a:spcBef>
                <a:spcPts val="0"/>
              </a:spcBef>
              <a:spcAft>
                <a:spcPts val="0"/>
              </a:spcAft>
              <a:buFont typeface="+mj-lt"/>
              <a:buAutoNum type="arabicPeriod"/>
            </a:pPr>
            <a:endParaRPr lang="en-ID"/>
          </a:p>
        </p:txBody>
      </p:sp>
      <p:pic>
        <p:nvPicPr>
          <p:cNvPr id="5" name="Picture 4">
            <a:extLst>
              <a:ext uri="{FF2B5EF4-FFF2-40B4-BE49-F238E27FC236}">
                <a16:creationId xmlns:a16="http://schemas.microsoft.com/office/drawing/2014/main" id="{8099118A-943E-6B13-B349-3657CAA68F4C}"/>
              </a:ext>
            </a:extLst>
          </p:cNvPr>
          <p:cNvPicPr>
            <a:picLocks noChangeAspect="1"/>
          </p:cNvPicPr>
          <p:nvPr/>
        </p:nvPicPr>
        <p:blipFill>
          <a:blip r:embed="rId3"/>
          <a:stretch>
            <a:fillRect/>
          </a:stretch>
        </p:blipFill>
        <p:spPr>
          <a:xfrm>
            <a:off x="1282171" y="1653773"/>
            <a:ext cx="6576001" cy="216000"/>
          </a:xfrm>
          <a:prstGeom prst="rect">
            <a:avLst/>
          </a:prstGeom>
          <a:ln>
            <a:solidFill>
              <a:schemeClr val="bg2">
                <a:lumMod val="50000"/>
              </a:schemeClr>
            </a:solidFill>
          </a:ln>
        </p:spPr>
      </p:pic>
      <p:pic>
        <p:nvPicPr>
          <p:cNvPr id="6" name="Picture 5">
            <a:extLst>
              <a:ext uri="{FF2B5EF4-FFF2-40B4-BE49-F238E27FC236}">
                <a16:creationId xmlns:a16="http://schemas.microsoft.com/office/drawing/2014/main" id="{206007AA-DF1F-273B-D90E-B6445CF37A75}"/>
              </a:ext>
            </a:extLst>
          </p:cNvPr>
          <p:cNvPicPr>
            <a:picLocks noChangeAspect="1"/>
          </p:cNvPicPr>
          <p:nvPr/>
        </p:nvPicPr>
        <p:blipFill>
          <a:blip r:embed="rId4"/>
          <a:stretch>
            <a:fillRect/>
          </a:stretch>
        </p:blipFill>
        <p:spPr>
          <a:xfrm>
            <a:off x="640078" y="4271799"/>
            <a:ext cx="7863840" cy="243907"/>
          </a:xfrm>
          <a:prstGeom prst="rect">
            <a:avLst/>
          </a:prstGeom>
          <a:ln>
            <a:solidFill>
              <a:schemeClr val="bg2">
                <a:lumMod val="50000"/>
              </a:schemeClr>
            </a:solidFill>
          </a:ln>
        </p:spPr>
      </p:pic>
      <p:pic>
        <p:nvPicPr>
          <p:cNvPr id="9" name="Picture 8">
            <a:extLst>
              <a:ext uri="{FF2B5EF4-FFF2-40B4-BE49-F238E27FC236}">
                <a16:creationId xmlns:a16="http://schemas.microsoft.com/office/drawing/2014/main" id="{99F894F0-07B0-B2FE-14D6-8C2960AD1AD3}"/>
              </a:ext>
            </a:extLst>
          </p:cNvPr>
          <p:cNvPicPr>
            <a:picLocks noChangeAspect="1"/>
          </p:cNvPicPr>
          <p:nvPr/>
        </p:nvPicPr>
        <p:blipFill>
          <a:blip r:embed="rId5"/>
          <a:stretch>
            <a:fillRect/>
          </a:stretch>
        </p:blipFill>
        <p:spPr>
          <a:xfrm>
            <a:off x="640076" y="2049029"/>
            <a:ext cx="3659459" cy="1800000"/>
          </a:xfrm>
          <a:prstGeom prst="rect">
            <a:avLst/>
          </a:prstGeom>
          <a:ln>
            <a:solidFill>
              <a:schemeClr val="bg2">
                <a:lumMod val="50000"/>
              </a:schemeClr>
            </a:solidFill>
          </a:ln>
        </p:spPr>
      </p:pic>
      <p:pic>
        <p:nvPicPr>
          <p:cNvPr id="13" name="Picture 12">
            <a:extLst>
              <a:ext uri="{FF2B5EF4-FFF2-40B4-BE49-F238E27FC236}">
                <a16:creationId xmlns:a16="http://schemas.microsoft.com/office/drawing/2014/main" id="{F928A910-4F91-59C8-1C22-CDBAB377F6AF}"/>
              </a:ext>
            </a:extLst>
          </p:cNvPr>
          <p:cNvPicPr>
            <a:picLocks noChangeAspect="1"/>
          </p:cNvPicPr>
          <p:nvPr/>
        </p:nvPicPr>
        <p:blipFill>
          <a:blip r:embed="rId6"/>
          <a:stretch>
            <a:fillRect/>
          </a:stretch>
        </p:blipFill>
        <p:spPr>
          <a:xfrm>
            <a:off x="4443707" y="2738957"/>
            <a:ext cx="4070222" cy="1368000"/>
          </a:xfrm>
          <a:prstGeom prst="rect">
            <a:avLst/>
          </a:prstGeom>
          <a:ln>
            <a:solidFill>
              <a:schemeClr val="bg2">
                <a:lumMod val="50000"/>
              </a:schemeClr>
            </a:solidFill>
          </a:ln>
        </p:spPr>
      </p:pic>
    </p:spTree>
    <p:extLst>
      <p:ext uri="{BB962C8B-B14F-4D97-AF65-F5344CB8AC3E}">
        <p14:creationId xmlns:p14="http://schemas.microsoft.com/office/powerpoint/2010/main" val="6722871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4" name="Google Shape;704;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solidFill>
                  <a:schemeClr val="lt1"/>
                </a:solidFill>
              </a:rPr>
              <a:t>Metode BERT-NN</a:t>
            </a:r>
            <a:endParaRPr>
              <a:solidFill>
                <a:schemeClr val="lt1"/>
              </a:solidFill>
            </a:endParaRPr>
          </a:p>
        </p:txBody>
      </p:sp>
      <p:sp>
        <p:nvSpPr>
          <p:cNvPr id="723" name="Google Shape;723;p38"/>
          <p:cNvSpPr/>
          <p:nvPr/>
        </p:nvSpPr>
        <p:spPr>
          <a:xfrm>
            <a:off x="5864350" y="-102250"/>
            <a:ext cx="3419250" cy="900625"/>
          </a:xfrm>
          <a:custGeom>
            <a:avLst/>
            <a:gdLst/>
            <a:ahLst/>
            <a:cxnLst/>
            <a:rect l="l" t="t" r="r" b="b"/>
            <a:pathLst>
              <a:path w="136770" h="36025" extrusionOk="0">
                <a:moveTo>
                  <a:pt x="0" y="0"/>
                </a:moveTo>
                <a:cubicBezTo>
                  <a:pt x="4982" y="11622"/>
                  <a:pt x="25488" y="21635"/>
                  <a:pt x="35361" y="13735"/>
                </a:cubicBezTo>
                <a:cubicBezTo>
                  <a:pt x="37218" y="12249"/>
                  <a:pt x="33249" y="6571"/>
                  <a:pt x="31270" y="7890"/>
                </a:cubicBezTo>
                <a:cubicBezTo>
                  <a:pt x="26912" y="10794"/>
                  <a:pt x="31202" y="21358"/>
                  <a:pt x="36238" y="22795"/>
                </a:cubicBezTo>
                <a:cubicBezTo>
                  <a:pt x="49691" y="26635"/>
                  <a:pt x="61808" y="6741"/>
                  <a:pt x="75691" y="8475"/>
                </a:cubicBezTo>
                <a:cubicBezTo>
                  <a:pt x="90326" y="10303"/>
                  <a:pt x="96871" y="31019"/>
                  <a:pt x="111053" y="35069"/>
                </a:cubicBezTo>
                <a:cubicBezTo>
                  <a:pt x="117968" y="37044"/>
                  <a:pt x="126287" y="35665"/>
                  <a:pt x="132386" y="31854"/>
                </a:cubicBezTo>
                <a:cubicBezTo>
                  <a:pt x="136462" y="29307"/>
                  <a:pt x="135252" y="22679"/>
                  <a:pt x="136770" y="18119"/>
                </a:cubicBezTo>
              </a:path>
            </a:pathLst>
          </a:custGeom>
          <a:noFill/>
          <a:ln w="19050" cap="flat" cmpd="sng">
            <a:solidFill>
              <a:schemeClr val="accent5"/>
            </a:solidFill>
            <a:prstDash val="dot"/>
            <a:round/>
            <a:headEnd type="none" w="med" len="med"/>
            <a:tailEnd type="none" w="med" len="med"/>
          </a:ln>
        </p:spPr>
        <p:txBody>
          <a:bodyPr/>
          <a:lstStyle/>
          <a:p>
            <a:endParaRPr lang="en-ID"/>
          </a:p>
        </p:txBody>
      </p:sp>
      <p:grpSp>
        <p:nvGrpSpPr>
          <p:cNvPr id="724" name="Google Shape;724;p38"/>
          <p:cNvGrpSpPr/>
          <p:nvPr/>
        </p:nvGrpSpPr>
        <p:grpSpPr>
          <a:xfrm flipH="1">
            <a:off x="7670679" y="102936"/>
            <a:ext cx="1233110" cy="1256957"/>
            <a:chOff x="1856136" y="1549944"/>
            <a:chExt cx="306652" cy="312583"/>
          </a:xfrm>
        </p:grpSpPr>
        <p:sp>
          <p:nvSpPr>
            <p:cNvPr id="725" name="Google Shape;725;p38"/>
            <p:cNvSpPr/>
            <p:nvPr/>
          </p:nvSpPr>
          <p:spPr>
            <a:xfrm>
              <a:off x="1856136" y="1549944"/>
              <a:ext cx="306652" cy="312583"/>
            </a:xfrm>
            <a:custGeom>
              <a:avLst/>
              <a:gdLst/>
              <a:ahLst/>
              <a:cxnLst/>
              <a:rect l="l" t="t" r="r" b="b"/>
              <a:pathLst>
                <a:path w="9773" h="9962" extrusionOk="0">
                  <a:moveTo>
                    <a:pt x="7598" y="3649"/>
                  </a:moveTo>
                  <a:lnTo>
                    <a:pt x="6931" y="4206"/>
                  </a:lnTo>
                  <a:cubicBezTo>
                    <a:pt x="6951" y="4155"/>
                    <a:pt x="6971" y="4105"/>
                    <a:pt x="6981" y="4054"/>
                  </a:cubicBezTo>
                  <a:cubicBezTo>
                    <a:pt x="7062" y="3943"/>
                    <a:pt x="7143" y="3862"/>
                    <a:pt x="7244" y="3801"/>
                  </a:cubicBezTo>
                  <a:cubicBezTo>
                    <a:pt x="7355" y="3720"/>
                    <a:pt x="7477" y="3680"/>
                    <a:pt x="7598" y="3649"/>
                  </a:cubicBezTo>
                  <a:close/>
                  <a:moveTo>
                    <a:pt x="5039" y="4246"/>
                  </a:moveTo>
                  <a:lnTo>
                    <a:pt x="4827" y="4853"/>
                  </a:lnTo>
                  <a:lnTo>
                    <a:pt x="4614" y="4287"/>
                  </a:lnTo>
                  <a:cubicBezTo>
                    <a:pt x="4654" y="4276"/>
                    <a:pt x="4685" y="4267"/>
                    <a:pt x="4715" y="4267"/>
                  </a:cubicBezTo>
                  <a:cubicBezTo>
                    <a:pt x="4827" y="4256"/>
                    <a:pt x="4928" y="4246"/>
                    <a:pt x="5039" y="4246"/>
                  </a:cubicBezTo>
                  <a:close/>
                  <a:moveTo>
                    <a:pt x="5002" y="0"/>
                  </a:moveTo>
                  <a:cubicBezTo>
                    <a:pt x="4913" y="0"/>
                    <a:pt x="4824" y="3"/>
                    <a:pt x="4735" y="8"/>
                  </a:cubicBezTo>
                  <a:cubicBezTo>
                    <a:pt x="4179" y="38"/>
                    <a:pt x="3633" y="160"/>
                    <a:pt x="3117" y="382"/>
                  </a:cubicBezTo>
                  <a:cubicBezTo>
                    <a:pt x="2611" y="594"/>
                    <a:pt x="2145" y="878"/>
                    <a:pt x="1731" y="1242"/>
                  </a:cubicBezTo>
                  <a:cubicBezTo>
                    <a:pt x="1316" y="1616"/>
                    <a:pt x="962" y="2041"/>
                    <a:pt x="679" y="2516"/>
                  </a:cubicBezTo>
                  <a:cubicBezTo>
                    <a:pt x="426" y="2952"/>
                    <a:pt x="234" y="3427"/>
                    <a:pt x="122" y="3923"/>
                  </a:cubicBezTo>
                  <a:lnTo>
                    <a:pt x="113" y="3923"/>
                  </a:lnTo>
                  <a:cubicBezTo>
                    <a:pt x="21" y="4074"/>
                    <a:pt x="1" y="4246"/>
                    <a:pt x="41" y="4418"/>
                  </a:cubicBezTo>
                  <a:cubicBezTo>
                    <a:pt x="82" y="4590"/>
                    <a:pt x="183" y="4732"/>
                    <a:pt x="335" y="4823"/>
                  </a:cubicBezTo>
                  <a:lnTo>
                    <a:pt x="2631" y="6209"/>
                  </a:lnTo>
                  <a:lnTo>
                    <a:pt x="2257" y="6259"/>
                  </a:lnTo>
                  <a:cubicBezTo>
                    <a:pt x="1943" y="6300"/>
                    <a:pt x="1711" y="6563"/>
                    <a:pt x="1721" y="6877"/>
                  </a:cubicBezTo>
                  <a:lnTo>
                    <a:pt x="1781" y="9365"/>
                  </a:lnTo>
                  <a:cubicBezTo>
                    <a:pt x="1792" y="9537"/>
                    <a:pt x="1862" y="9698"/>
                    <a:pt x="1984" y="9810"/>
                  </a:cubicBezTo>
                  <a:cubicBezTo>
                    <a:pt x="2105" y="9911"/>
                    <a:pt x="2247" y="9961"/>
                    <a:pt x="2399" y="9961"/>
                  </a:cubicBezTo>
                  <a:lnTo>
                    <a:pt x="2449" y="9961"/>
                  </a:lnTo>
                  <a:lnTo>
                    <a:pt x="4411" y="9770"/>
                  </a:lnTo>
                  <a:cubicBezTo>
                    <a:pt x="4462" y="9790"/>
                    <a:pt x="4523" y="9790"/>
                    <a:pt x="4573" y="9790"/>
                  </a:cubicBezTo>
                  <a:lnTo>
                    <a:pt x="4624" y="9790"/>
                  </a:lnTo>
                  <a:cubicBezTo>
                    <a:pt x="4705" y="9790"/>
                    <a:pt x="4776" y="9770"/>
                    <a:pt x="4847" y="9729"/>
                  </a:cubicBezTo>
                  <a:lnTo>
                    <a:pt x="8347" y="9395"/>
                  </a:lnTo>
                  <a:cubicBezTo>
                    <a:pt x="8509" y="9385"/>
                    <a:pt x="8660" y="9304"/>
                    <a:pt x="8761" y="9172"/>
                  </a:cubicBezTo>
                  <a:cubicBezTo>
                    <a:pt x="8862" y="9041"/>
                    <a:pt x="8913" y="8879"/>
                    <a:pt x="8893" y="8718"/>
                  </a:cubicBezTo>
                  <a:lnTo>
                    <a:pt x="8559" y="6027"/>
                  </a:lnTo>
                  <a:cubicBezTo>
                    <a:pt x="8539" y="5865"/>
                    <a:pt x="8448" y="5713"/>
                    <a:pt x="8327" y="5622"/>
                  </a:cubicBezTo>
                  <a:cubicBezTo>
                    <a:pt x="8220" y="5541"/>
                    <a:pt x="8095" y="5492"/>
                    <a:pt x="7966" y="5492"/>
                  </a:cubicBezTo>
                  <a:cubicBezTo>
                    <a:pt x="7934" y="5492"/>
                    <a:pt x="7903" y="5495"/>
                    <a:pt x="7871" y="5501"/>
                  </a:cubicBezTo>
                  <a:lnTo>
                    <a:pt x="7315" y="5571"/>
                  </a:lnTo>
                  <a:lnTo>
                    <a:pt x="9460" y="3791"/>
                  </a:lnTo>
                  <a:cubicBezTo>
                    <a:pt x="9732" y="3568"/>
                    <a:pt x="9773" y="3154"/>
                    <a:pt x="9550" y="2880"/>
                  </a:cubicBezTo>
                  <a:cubicBezTo>
                    <a:pt x="9530" y="2860"/>
                    <a:pt x="9520" y="2850"/>
                    <a:pt x="9510" y="2830"/>
                  </a:cubicBezTo>
                  <a:cubicBezTo>
                    <a:pt x="9439" y="2689"/>
                    <a:pt x="9358" y="2547"/>
                    <a:pt x="9267" y="2405"/>
                  </a:cubicBezTo>
                  <a:lnTo>
                    <a:pt x="9267" y="2395"/>
                  </a:lnTo>
                  <a:cubicBezTo>
                    <a:pt x="8781" y="1637"/>
                    <a:pt x="8114" y="1009"/>
                    <a:pt x="7325" y="585"/>
                  </a:cubicBezTo>
                  <a:cubicBezTo>
                    <a:pt x="6606" y="202"/>
                    <a:pt x="5804" y="0"/>
                    <a:pt x="5002" y="0"/>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8"/>
            <p:cNvSpPr/>
            <p:nvPr/>
          </p:nvSpPr>
          <p:spPr>
            <a:xfrm>
              <a:off x="1877096" y="1608557"/>
              <a:ext cx="262849" cy="78444"/>
            </a:xfrm>
            <a:custGeom>
              <a:avLst/>
              <a:gdLst/>
              <a:ahLst/>
              <a:cxnLst/>
              <a:rect l="l" t="t" r="r" b="b"/>
              <a:pathLst>
                <a:path w="8377" h="2500" extrusionOk="0">
                  <a:moveTo>
                    <a:pt x="6717" y="1"/>
                  </a:moveTo>
                  <a:lnTo>
                    <a:pt x="861" y="740"/>
                  </a:lnTo>
                  <a:cubicBezTo>
                    <a:pt x="578" y="1286"/>
                    <a:pt x="284" y="1842"/>
                    <a:pt x="1" y="2399"/>
                  </a:cubicBezTo>
                  <a:cubicBezTo>
                    <a:pt x="179" y="2309"/>
                    <a:pt x="586" y="2129"/>
                    <a:pt x="1111" y="2129"/>
                  </a:cubicBezTo>
                  <a:cubicBezTo>
                    <a:pt x="1240" y="2129"/>
                    <a:pt x="1376" y="2140"/>
                    <a:pt x="1518" y="2166"/>
                  </a:cubicBezTo>
                  <a:cubicBezTo>
                    <a:pt x="1902" y="2237"/>
                    <a:pt x="2196" y="2378"/>
                    <a:pt x="2378" y="2500"/>
                  </a:cubicBezTo>
                  <a:cubicBezTo>
                    <a:pt x="2590" y="2318"/>
                    <a:pt x="3136" y="1903"/>
                    <a:pt x="3966" y="1792"/>
                  </a:cubicBezTo>
                  <a:cubicBezTo>
                    <a:pt x="4110" y="1772"/>
                    <a:pt x="4249" y="1764"/>
                    <a:pt x="4380" y="1764"/>
                  </a:cubicBezTo>
                  <a:cubicBezTo>
                    <a:pt x="5002" y="1764"/>
                    <a:pt x="5467" y="1953"/>
                    <a:pt x="5676" y="2044"/>
                  </a:cubicBezTo>
                  <a:cubicBezTo>
                    <a:pt x="5787" y="1852"/>
                    <a:pt x="5959" y="1610"/>
                    <a:pt x="6242" y="1417"/>
                  </a:cubicBezTo>
                  <a:cubicBezTo>
                    <a:pt x="6552" y="1210"/>
                    <a:pt x="6891" y="1141"/>
                    <a:pt x="7205" y="1141"/>
                  </a:cubicBezTo>
                  <a:cubicBezTo>
                    <a:pt x="7813" y="1141"/>
                    <a:pt x="8330" y="1401"/>
                    <a:pt x="8376" y="1428"/>
                  </a:cubicBezTo>
                  <a:lnTo>
                    <a:pt x="8083" y="861"/>
                  </a:lnTo>
                  <a:lnTo>
                    <a:pt x="6717" y="1"/>
                  </a:ln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8"/>
            <p:cNvSpPr/>
            <p:nvPr/>
          </p:nvSpPr>
          <p:spPr>
            <a:xfrm>
              <a:off x="1877096" y="1569053"/>
              <a:ext cx="262849" cy="114779"/>
            </a:xfrm>
            <a:custGeom>
              <a:avLst/>
              <a:gdLst/>
              <a:ahLst/>
              <a:cxnLst/>
              <a:rect l="l" t="t" r="r" b="b"/>
              <a:pathLst>
                <a:path w="8377" h="3658" extrusionOk="0">
                  <a:moveTo>
                    <a:pt x="4313" y="0"/>
                  </a:moveTo>
                  <a:cubicBezTo>
                    <a:pt x="4241" y="0"/>
                    <a:pt x="4170" y="2"/>
                    <a:pt x="4098" y="6"/>
                  </a:cubicBezTo>
                  <a:cubicBezTo>
                    <a:pt x="2105" y="117"/>
                    <a:pt x="396" y="1614"/>
                    <a:pt x="1" y="3658"/>
                  </a:cubicBezTo>
                  <a:cubicBezTo>
                    <a:pt x="92" y="3465"/>
                    <a:pt x="476" y="2767"/>
                    <a:pt x="1326" y="2433"/>
                  </a:cubicBezTo>
                  <a:cubicBezTo>
                    <a:pt x="1667" y="2298"/>
                    <a:pt x="1987" y="2259"/>
                    <a:pt x="2247" y="2259"/>
                  </a:cubicBezTo>
                  <a:cubicBezTo>
                    <a:pt x="2474" y="2259"/>
                    <a:pt x="2654" y="2289"/>
                    <a:pt x="2763" y="2312"/>
                  </a:cubicBezTo>
                  <a:cubicBezTo>
                    <a:pt x="2853" y="2201"/>
                    <a:pt x="3339" y="1655"/>
                    <a:pt x="4168" y="1574"/>
                  </a:cubicBezTo>
                  <a:cubicBezTo>
                    <a:pt x="4233" y="1568"/>
                    <a:pt x="4296" y="1565"/>
                    <a:pt x="4357" y="1565"/>
                  </a:cubicBezTo>
                  <a:cubicBezTo>
                    <a:pt x="5044" y="1565"/>
                    <a:pt x="5514" y="1906"/>
                    <a:pt x="5635" y="1999"/>
                  </a:cubicBezTo>
                  <a:cubicBezTo>
                    <a:pt x="5805" y="1914"/>
                    <a:pt x="6144" y="1780"/>
                    <a:pt x="6588" y="1780"/>
                  </a:cubicBezTo>
                  <a:cubicBezTo>
                    <a:pt x="6674" y="1780"/>
                    <a:pt x="6765" y="1785"/>
                    <a:pt x="6859" y="1796"/>
                  </a:cubicBezTo>
                  <a:cubicBezTo>
                    <a:pt x="7760" y="1907"/>
                    <a:pt x="8275" y="2545"/>
                    <a:pt x="8376" y="2687"/>
                  </a:cubicBezTo>
                  <a:cubicBezTo>
                    <a:pt x="7648" y="1044"/>
                    <a:pt x="6042" y="0"/>
                    <a:pt x="4313" y="0"/>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8"/>
            <p:cNvSpPr/>
            <p:nvPr/>
          </p:nvSpPr>
          <p:spPr>
            <a:xfrm>
              <a:off x="1875841" y="1652141"/>
              <a:ext cx="265705" cy="111673"/>
            </a:xfrm>
            <a:custGeom>
              <a:avLst/>
              <a:gdLst/>
              <a:ahLst/>
              <a:cxnLst/>
              <a:rect l="l" t="t" r="r" b="b"/>
              <a:pathLst>
                <a:path w="8468" h="3559" extrusionOk="0">
                  <a:moveTo>
                    <a:pt x="8422" y="1"/>
                  </a:moveTo>
                  <a:cubicBezTo>
                    <a:pt x="8412" y="1"/>
                    <a:pt x="8401" y="3"/>
                    <a:pt x="8396" y="8"/>
                  </a:cubicBezTo>
                  <a:lnTo>
                    <a:pt x="4199" y="3478"/>
                  </a:lnTo>
                  <a:lnTo>
                    <a:pt x="61" y="969"/>
                  </a:lnTo>
                  <a:cubicBezTo>
                    <a:pt x="55" y="966"/>
                    <a:pt x="50" y="965"/>
                    <a:pt x="45" y="965"/>
                  </a:cubicBezTo>
                  <a:cubicBezTo>
                    <a:pt x="30" y="965"/>
                    <a:pt x="18" y="975"/>
                    <a:pt x="11" y="989"/>
                  </a:cubicBezTo>
                  <a:cubicBezTo>
                    <a:pt x="0" y="999"/>
                    <a:pt x="0" y="1030"/>
                    <a:pt x="20" y="1040"/>
                  </a:cubicBezTo>
                  <a:lnTo>
                    <a:pt x="4188" y="3559"/>
                  </a:lnTo>
                  <a:lnTo>
                    <a:pt x="4208" y="3559"/>
                  </a:lnTo>
                  <a:cubicBezTo>
                    <a:pt x="4208" y="3559"/>
                    <a:pt x="4219" y="3559"/>
                    <a:pt x="4228" y="3548"/>
                  </a:cubicBezTo>
                  <a:lnTo>
                    <a:pt x="8447" y="69"/>
                  </a:lnTo>
                  <a:cubicBezTo>
                    <a:pt x="8457" y="48"/>
                    <a:pt x="8467" y="28"/>
                    <a:pt x="8447" y="8"/>
                  </a:cubicBezTo>
                  <a:cubicBezTo>
                    <a:pt x="8442" y="3"/>
                    <a:pt x="8432" y="1"/>
                    <a:pt x="8422"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8"/>
            <p:cNvSpPr/>
            <p:nvPr/>
          </p:nvSpPr>
          <p:spPr>
            <a:xfrm>
              <a:off x="1962506" y="1630365"/>
              <a:ext cx="92689" cy="133449"/>
            </a:xfrm>
            <a:custGeom>
              <a:avLst/>
              <a:gdLst/>
              <a:ahLst/>
              <a:cxnLst/>
              <a:rect l="l" t="t" r="r" b="b"/>
              <a:pathLst>
                <a:path w="2954" h="4253" extrusionOk="0">
                  <a:moveTo>
                    <a:pt x="2907" y="0"/>
                  </a:moveTo>
                  <a:cubicBezTo>
                    <a:pt x="2893" y="0"/>
                    <a:pt x="2880" y="10"/>
                    <a:pt x="2873" y="24"/>
                  </a:cubicBezTo>
                  <a:lnTo>
                    <a:pt x="1446" y="4101"/>
                  </a:lnTo>
                  <a:lnTo>
                    <a:pt x="81" y="348"/>
                  </a:lnTo>
                  <a:cubicBezTo>
                    <a:pt x="71" y="328"/>
                    <a:pt x="50" y="317"/>
                    <a:pt x="30" y="317"/>
                  </a:cubicBezTo>
                  <a:cubicBezTo>
                    <a:pt x="10" y="328"/>
                    <a:pt x="0" y="348"/>
                    <a:pt x="10" y="368"/>
                  </a:cubicBezTo>
                  <a:lnTo>
                    <a:pt x="1406" y="4233"/>
                  </a:lnTo>
                  <a:cubicBezTo>
                    <a:pt x="1416" y="4242"/>
                    <a:pt x="1426" y="4253"/>
                    <a:pt x="1446" y="4253"/>
                  </a:cubicBezTo>
                  <a:cubicBezTo>
                    <a:pt x="1457" y="4253"/>
                    <a:pt x="1477" y="4242"/>
                    <a:pt x="1477" y="4233"/>
                  </a:cubicBezTo>
                  <a:lnTo>
                    <a:pt x="2943" y="54"/>
                  </a:lnTo>
                  <a:cubicBezTo>
                    <a:pt x="2954" y="34"/>
                    <a:pt x="2943" y="14"/>
                    <a:pt x="2923" y="4"/>
                  </a:cubicBezTo>
                  <a:cubicBezTo>
                    <a:pt x="2918" y="1"/>
                    <a:pt x="2912" y="0"/>
                    <a:pt x="2907"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8"/>
            <p:cNvSpPr/>
            <p:nvPr/>
          </p:nvSpPr>
          <p:spPr>
            <a:xfrm>
              <a:off x="1950112" y="1671532"/>
              <a:ext cx="106683" cy="92281"/>
            </a:xfrm>
            <a:custGeom>
              <a:avLst/>
              <a:gdLst/>
              <a:ahLst/>
              <a:cxnLst/>
              <a:rect l="l" t="t" r="r" b="b"/>
              <a:pathLst>
                <a:path w="3400" h="2941" extrusionOk="0">
                  <a:moveTo>
                    <a:pt x="3344" y="0"/>
                  </a:moveTo>
                  <a:cubicBezTo>
                    <a:pt x="3334" y="0"/>
                    <a:pt x="3324" y="5"/>
                    <a:pt x="3318" y="17"/>
                  </a:cubicBezTo>
                  <a:lnTo>
                    <a:pt x="1832" y="2829"/>
                  </a:lnTo>
                  <a:lnTo>
                    <a:pt x="81" y="473"/>
                  </a:lnTo>
                  <a:cubicBezTo>
                    <a:pt x="69" y="461"/>
                    <a:pt x="57" y="456"/>
                    <a:pt x="45" y="456"/>
                  </a:cubicBezTo>
                  <a:cubicBezTo>
                    <a:pt x="37" y="456"/>
                    <a:pt x="29" y="458"/>
                    <a:pt x="20" y="462"/>
                  </a:cubicBezTo>
                  <a:cubicBezTo>
                    <a:pt x="11" y="473"/>
                    <a:pt x="0" y="503"/>
                    <a:pt x="20" y="513"/>
                  </a:cubicBezTo>
                  <a:lnTo>
                    <a:pt x="1811" y="2930"/>
                  </a:lnTo>
                  <a:cubicBezTo>
                    <a:pt x="1811" y="2941"/>
                    <a:pt x="1821" y="2941"/>
                    <a:pt x="1841" y="2941"/>
                  </a:cubicBezTo>
                  <a:cubicBezTo>
                    <a:pt x="1852" y="2941"/>
                    <a:pt x="1861" y="2930"/>
                    <a:pt x="1872" y="2921"/>
                  </a:cubicBezTo>
                  <a:lnTo>
                    <a:pt x="3389" y="57"/>
                  </a:lnTo>
                  <a:cubicBezTo>
                    <a:pt x="3399" y="37"/>
                    <a:pt x="3389" y="17"/>
                    <a:pt x="3369" y="7"/>
                  </a:cubicBezTo>
                  <a:cubicBezTo>
                    <a:pt x="3361" y="3"/>
                    <a:pt x="3352" y="0"/>
                    <a:pt x="3344"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8"/>
            <p:cNvSpPr/>
            <p:nvPr/>
          </p:nvSpPr>
          <p:spPr>
            <a:xfrm>
              <a:off x="1929497" y="1741567"/>
              <a:ext cx="186665" cy="101914"/>
            </a:xfrm>
            <a:custGeom>
              <a:avLst/>
              <a:gdLst/>
              <a:ahLst/>
              <a:cxnLst/>
              <a:rect l="l" t="t" r="r" b="b"/>
              <a:pathLst>
                <a:path w="5949" h="3248" extrusionOk="0">
                  <a:moveTo>
                    <a:pt x="5614" y="1"/>
                  </a:moveTo>
                  <a:lnTo>
                    <a:pt x="0" y="759"/>
                  </a:lnTo>
                  <a:lnTo>
                    <a:pt x="61" y="3247"/>
                  </a:lnTo>
                  <a:lnTo>
                    <a:pt x="5948" y="2681"/>
                  </a:lnTo>
                  <a:lnTo>
                    <a:pt x="56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8"/>
            <p:cNvSpPr/>
            <p:nvPr/>
          </p:nvSpPr>
          <p:spPr>
            <a:xfrm>
              <a:off x="1929497" y="1756189"/>
              <a:ext cx="70160" cy="87292"/>
            </a:xfrm>
            <a:custGeom>
              <a:avLst/>
              <a:gdLst/>
              <a:ahLst/>
              <a:cxnLst/>
              <a:rect l="l" t="t" r="r" b="b"/>
              <a:pathLst>
                <a:path w="2236" h="2782" extrusionOk="0">
                  <a:moveTo>
                    <a:pt x="2124" y="0"/>
                  </a:moveTo>
                  <a:lnTo>
                    <a:pt x="0" y="293"/>
                  </a:lnTo>
                  <a:lnTo>
                    <a:pt x="61" y="2781"/>
                  </a:lnTo>
                  <a:lnTo>
                    <a:pt x="2235" y="2569"/>
                  </a:lnTo>
                  <a:lnTo>
                    <a:pt x="212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8"/>
            <p:cNvSpPr/>
            <p:nvPr/>
          </p:nvSpPr>
          <p:spPr>
            <a:xfrm>
              <a:off x="1994856" y="1754902"/>
              <a:ext cx="6056" cy="83182"/>
            </a:xfrm>
            <a:custGeom>
              <a:avLst/>
              <a:gdLst/>
              <a:ahLst/>
              <a:cxnLst/>
              <a:rect l="l" t="t" r="r" b="b"/>
              <a:pathLst>
                <a:path w="193" h="2651" extrusionOk="0">
                  <a:moveTo>
                    <a:pt x="31" y="1"/>
                  </a:moveTo>
                  <a:cubicBezTo>
                    <a:pt x="11" y="10"/>
                    <a:pt x="1" y="21"/>
                    <a:pt x="1" y="41"/>
                  </a:cubicBezTo>
                  <a:lnTo>
                    <a:pt x="112" y="2610"/>
                  </a:lnTo>
                  <a:cubicBezTo>
                    <a:pt x="112" y="2631"/>
                    <a:pt x="132" y="2651"/>
                    <a:pt x="152" y="2651"/>
                  </a:cubicBezTo>
                  <a:cubicBezTo>
                    <a:pt x="172" y="2651"/>
                    <a:pt x="193" y="2631"/>
                    <a:pt x="193" y="2610"/>
                  </a:cubicBezTo>
                  <a:lnTo>
                    <a:pt x="71" y="41"/>
                  </a:lnTo>
                  <a:cubicBezTo>
                    <a:pt x="71" y="21"/>
                    <a:pt x="62" y="1"/>
                    <a:pt x="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8"/>
            <p:cNvSpPr/>
            <p:nvPr/>
          </p:nvSpPr>
          <p:spPr>
            <a:xfrm>
              <a:off x="2024382" y="1755624"/>
              <a:ext cx="73361" cy="69062"/>
            </a:xfrm>
            <a:custGeom>
              <a:avLst/>
              <a:gdLst/>
              <a:ahLst/>
              <a:cxnLst/>
              <a:rect l="l" t="t" r="r" b="b"/>
              <a:pathLst>
                <a:path w="2338" h="2201" extrusionOk="0">
                  <a:moveTo>
                    <a:pt x="1172" y="0"/>
                  </a:moveTo>
                  <a:cubicBezTo>
                    <a:pt x="1129" y="0"/>
                    <a:pt x="1086" y="3"/>
                    <a:pt x="1043" y="8"/>
                  </a:cubicBezTo>
                  <a:cubicBezTo>
                    <a:pt x="436" y="79"/>
                    <a:pt x="0" y="625"/>
                    <a:pt x="71" y="1232"/>
                  </a:cubicBezTo>
                  <a:cubicBezTo>
                    <a:pt x="137" y="1794"/>
                    <a:pt x="610" y="2200"/>
                    <a:pt x="1162" y="2200"/>
                  </a:cubicBezTo>
                  <a:cubicBezTo>
                    <a:pt x="1206" y="2200"/>
                    <a:pt x="1250" y="2198"/>
                    <a:pt x="1295" y="2193"/>
                  </a:cubicBezTo>
                  <a:cubicBezTo>
                    <a:pt x="1902" y="2122"/>
                    <a:pt x="2337" y="1576"/>
                    <a:pt x="2266" y="979"/>
                  </a:cubicBezTo>
                  <a:cubicBezTo>
                    <a:pt x="2201" y="415"/>
                    <a:pt x="1725" y="0"/>
                    <a:pt x="1172" y="0"/>
                  </a:cubicBez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8"/>
            <p:cNvSpPr/>
            <p:nvPr/>
          </p:nvSpPr>
          <p:spPr>
            <a:xfrm flipH="1">
              <a:off x="2039318" y="1767579"/>
              <a:ext cx="40006" cy="42265"/>
            </a:xfrm>
            <a:custGeom>
              <a:avLst/>
              <a:gdLst/>
              <a:ahLst/>
              <a:cxnLst/>
              <a:rect l="l" t="t" r="r" b="b"/>
              <a:pathLst>
                <a:path w="1275" h="1347" extrusionOk="0">
                  <a:moveTo>
                    <a:pt x="982" y="0"/>
                  </a:moveTo>
                  <a:cubicBezTo>
                    <a:pt x="936" y="0"/>
                    <a:pt x="891" y="11"/>
                    <a:pt x="850" y="31"/>
                  </a:cubicBezTo>
                  <a:cubicBezTo>
                    <a:pt x="728" y="72"/>
                    <a:pt x="688" y="183"/>
                    <a:pt x="607" y="264"/>
                  </a:cubicBezTo>
                  <a:cubicBezTo>
                    <a:pt x="544" y="156"/>
                    <a:pt x="553" y="24"/>
                    <a:pt x="414" y="24"/>
                  </a:cubicBezTo>
                  <a:cubicBezTo>
                    <a:pt x="396" y="24"/>
                    <a:pt x="376" y="27"/>
                    <a:pt x="354" y="31"/>
                  </a:cubicBezTo>
                  <a:cubicBezTo>
                    <a:pt x="263" y="42"/>
                    <a:pt x="182" y="112"/>
                    <a:pt x="131" y="193"/>
                  </a:cubicBezTo>
                  <a:cubicBezTo>
                    <a:pt x="0" y="395"/>
                    <a:pt x="50" y="669"/>
                    <a:pt x="172" y="871"/>
                  </a:cubicBezTo>
                  <a:cubicBezTo>
                    <a:pt x="304" y="1073"/>
                    <a:pt x="506" y="1215"/>
                    <a:pt x="698" y="1346"/>
                  </a:cubicBezTo>
                  <a:cubicBezTo>
                    <a:pt x="890" y="1144"/>
                    <a:pt x="1052" y="901"/>
                    <a:pt x="1174" y="649"/>
                  </a:cubicBezTo>
                  <a:cubicBezTo>
                    <a:pt x="1214" y="557"/>
                    <a:pt x="1254" y="456"/>
                    <a:pt x="1264" y="355"/>
                  </a:cubicBezTo>
                  <a:cubicBezTo>
                    <a:pt x="1275" y="254"/>
                    <a:pt x="1244" y="143"/>
                    <a:pt x="1163" y="72"/>
                  </a:cubicBezTo>
                  <a:cubicBezTo>
                    <a:pt x="1115" y="23"/>
                    <a:pt x="1049" y="0"/>
                    <a:pt x="9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271;p14">
            <a:extLst>
              <a:ext uri="{FF2B5EF4-FFF2-40B4-BE49-F238E27FC236}">
                <a16:creationId xmlns:a16="http://schemas.microsoft.com/office/drawing/2014/main" id="{59EB73A1-A584-10DF-87B8-7E6A55B1C4EF}"/>
              </a:ext>
            </a:extLst>
          </p:cNvPr>
          <p:cNvSpPr txBox="1">
            <a:spLocks/>
          </p:cNvSpPr>
          <p:nvPr/>
        </p:nvSpPr>
        <p:spPr>
          <a:xfrm>
            <a:off x="173108" y="4814995"/>
            <a:ext cx="8797783" cy="180974"/>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solidFill>
                  <a:schemeClr val="accent6"/>
                </a:solidFill>
                <a:latin typeface="Oswald" panose="00000500000000000000" pitchFamily="2" charset="0"/>
              </a:rPr>
              <a:pPr/>
              <a:t>26</a:t>
            </a:fld>
            <a:endParaRPr lang="en">
              <a:solidFill>
                <a:schemeClr val="accent6"/>
              </a:solidFill>
              <a:latin typeface="Oswald" panose="00000500000000000000" pitchFamily="2" charset="0"/>
            </a:endParaRPr>
          </a:p>
        </p:txBody>
      </p:sp>
      <p:grpSp>
        <p:nvGrpSpPr>
          <p:cNvPr id="11" name="Group 10">
            <a:extLst>
              <a:ext uri="{FF2B5EF4-FFF2-40B4-BE49-F238E27FC236}">
                <a16:creationId xmlns:a16="http://schemas.microsoft.com/office/drawing/2014/main" id="{753F16BB-1494-1AB1-F179-041A928BE896}"/>
              </a:ext>
            </a:extLst>
          </p:cNvPr>
          <p:cNvGrpSpPr/>
          <p:nvPr/>
        </p:nvGrpSpPr>
        <p:grpSpPr>
          <a:xfrm>
            <a:off x="173108" y="1331637"/>
            <a:ext cx="4137956" cy="3357930"/>
            <a:chOff x="2681132" y="1462561"/>
            <a:chExt cx="3821268" cy="3191869"/>
          </a:xfrm>
        </p:grpSpPr>
        <p:sp>
          <p:nvSpPr>
            <p:cNvPr id="12" name="Rectangle 11">
              <a:extLst>
                <a:ext uri="{FF2B5EF4-FFF2-40B4-BE49-F238E27FC236}">
                  <a16:creationId xmlns:a16="http://schemas.microsoft.com/office/drawing/2014/main" id="{EC60015F-0D63-A779-9D9A-DB40BCFBBE90}"/>
                </a:ext>
              </a:extLst>
            </p:cNvPr>
            <p:cNvSpPr/>
            <p:nvPr/>
          </p:nvSpPr>
          <p:spPr>
            <a:xfrm>
              <a:off x="2681132" y="1462561"/>
              <a:ext cx="3821268" cy="3191869"/>
            </a:xfrm>
            <a:prstGeom prst="rect">
              <a:avLst/>
            </a:prstGeom>
            <a:solidFill>
              <a:srgbClr val="F9EAE1"/>
            </a:solidFill>
            <a:ln w="57150">
              <a:solidFill>
                <a:schemeClr val="bg1"/>
              </a:solidFill>
            </a:ln>
            <a:effectLst>
              <a:outerShdw blurRad="50800" dist="38100" dir="2700000" algn="tl" rotWithShape="0">
                <a:prstClr val="black">
                  <a:alpha val="40000"/>
                </a:prstClr>
              </a:outerShdw>
              <a:softEdge rad="127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rtl="0" fontAlgn="base">
                <a:spcBef>
                  <a:spcPts val="0"/>
                </a:spcBef>
                <a:spcAft>
                  <a:spcPts val="0"/>
                </a:spcAft>
                <a:buFont typeface="+mj-lt"/>
                <a:buAutoNum type="arabicPeriod"/>
              </a:pPr>
              <a:endParaRPr lang="en-ID"/>
            </a:p>
          </p:txBody>
        </p:sp>
        <p:pic>
          <p:nvPicPr>
            <p:cNvPr id="14" name="Picture 13">
              <a:extLst>
                <a:ext uri="{FF2B5EF4-FFF2-40B4-BE49-F238E27FC236}">
                  <a16:creationId xmlns:a16="http://schemas.microsoft.com/office/drawing/2014/main" id="{4B29868E-53B1-EA24-8C67-583D626864B3}"/>
                </a:ext>
              </a:extLst>
            </p:cNvPr>
            <p:cNvPicPr>
              <a:picLocks noChangeAspect="1"/>
            </p:cNvPicPr>
            <p:nvPr/>
          </p:nvPicPr>
          <p:blipFill>
            <a:blip r:embed="rId3"/>
            <a:stretch>
              <a:fillRect/>
            </a:stretch>
          </p:blipFill>
          <p:spPr>
            <a:xfrm>
              <a:off x="2817163" y="1559665"/>
              <a:ext cx="3581067" cy="2997661"/>
            </a:xfrm>
            <a:prstGeom prst="rect">
              <a:avLst/>
            </a:prstGeom>
            <a:ln>
              <a:solidFill>
                <a:schemeClr val="bg2">
                  <a:lumMod val="50000"/>
                </a:schemeClr>
              </a:solidFill>
            </a:ln>
          </p:spPr>
        </p:pic>
      </p:grpSp>
      <p:grpSp>
        <p:nvGrpSpPr>
          <p:cNvPr id="27" name="Group 26">
            <a:extLst>
              <a:ext uri="{FF2B5EF4-FFF2-40B4-BE49-F238E27FC236}">
                <a16:creationId xmlns:a16="http://schemas.microsoft.com/office/drawing/2014/main" id="{19107BBC-D781-2DBE-9F4E-6D9FC07D1E22}"/>
              </a:ext>
            </a:extLst>
          </p:cNvPr>
          <p:cNvGrpSpPr/>
          <p:nvPr/>
        </p:nvGrpSpPr>
        <p:grpSpPr>
          <a:xfrm>
            <a:off x="4433931" y="1918382"/>
            <a:ext cx="4503906" cy="1654551"/>
            <a:chOff x="4433931" y="1918382"/>
            <a:chExt cx="4503906" cy="1654551"/>
          </a:xfrm>
        </p:grpSpPr>
        <p:sp>
          <p:nvSpPr>
            <p:cNvPr id="20" name="Rectangle 19">
              <a:extLst>
                <a:ext uri="{FF2B5EF4-FFF2-40B4-BE49-F238E27FC236}">
                  <a16:creationId xmlns:a16="http://schemas.microsoft.com/office/drawing/2014/main" id="{A5CFC2DD-CB67-DA34-47A3-C7EC7B6E2360}"/>
                </a:ext>
              </a:extLst>
            </p:cNvPr>
            <p:cNvSpPr/>
            <p:nvPr/>
          </p:nvSpPr>
          <p:spPr>
            <a:xfrm>
              <a:off x="4433931" y="1918382"/>
              <a:ext cx="4503906" cy="1654551"/>
            </a:xfrm>
            <a:prstGeom prst="rect">
              <a:avLst/>
            </a:prstGeom>
            <a:solidFill>
              <a:srgbClr val="F9EAE1"/>
            </a:solidFill>
            <a:ln w="57150">
              <a:solidFill>
                <a:schemeClr val="bg1"/>
              </a:solidFill>
            </a:ln>
            <a:effectLst>
              <a:outerShdw blurRad="50800" dist="38100" dir="2700000" algn="tl" rotWithShape="0">
                <a:prstClr val="black">
                  <a:alpha val="40000"/>
                </a:prstClr>
              </a:outerShdw>
              <a:softEdge rad="127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rtl="0" fontAlgn="base">
                <a:spcBef>
                  <a:spcPts val="0"/>
                </a:spcBef>
                <a:spcAft>
                  <a:spcPts val="0"/>
                </a:spcAft>
                <a:buFont typeface="+mj-lt"/>
                <a:buAutoNum type="arabicPeriod"/>
              </a:pPr>
              <a:endParaRPr lang="en-ID"/>
            </a:p>
          </p:txBody>
        </p:sp>
        <p:pic>
          <p:nvPicPr>
            <p:cNvPr id="23" name="Picture 22">
              <a:extLst>
                <a:ext uri="{FF2B5EF4-FFF2-40B4-BE49-F238E27FC236}">
                  <a16:creationId xmlns:a16="http://schemas.microsoft.com/office/drawing/2014/main" id="{F57B9C79-46E6-41CA-F0D1-4F624AC4A9CA}"/>
                </a:ext>
              </a:extLst>
            </p:cNvPr>
            <p:cNvPicPr>
              <a:picLocks noChangeAspect="1"/>
            </p:cNvPicPr>
            <p:nvPr/>
          </p:nvPicPr>
          <p:blipFill>
            <a:blip r:embed="rId4"/>
            <a:stretch>
              <a:fillRect/>
            </a:stretch>
          </p:blipFill>
          <p:spPr>
            <a:xfrm>
              <a:off x="4563532" y="2008515"/>
              <a:ext cx="4276988" cy="1474284"/>
            </a:xfrm>
            <a:prstGeom prst="rect">
              <a:avLst/>
            </a:prstGeom>
            <a:ln>
              <a:solidFill>
                <a:schemeClr val="bg2">
                  <a:lumMod val="50000"/>
                </a:schemeClr>
              </a:solidFill>
            </a:ln>
          </p:spPr>
        </p:pic>
      </p:grpSp>
      <p:grpSp>
        <p:nvGrpSpPr>
          <p:cNvPr id="25" name="Group 24">
            <a:extLst>
              <a:ext uri="{FF2B5EF4-FFF2-40B4-BE49-F238E27FC236}">
                <a16:creationId xmlns:a16="http://schemas.microsoft.com/office/drawing/2014/main" id="{F8C49558-70A0-5DF4-DEA8-A137D4F9B5DF}"/>
              </a:ext>
            </a:extLst>
          </p:cNvPr>
          <p:cNvGrpSpPr/>
          <p:nvPr/>
        </p:nvGrpSpPr>
        <p:grpSpPr>
          <a:xfrm>
            <a:off x="5381169" y="3814998"/>
            <a:ext cx="2551069" cy="617092"/>
            <a:chOff x="5381169" y="3925069"/>
            <a:chExt cx="2551069" cy="617092"/>
          </a:xfrm>
        </p:grpSpPr>
        <p:sp>
          <p:nvSpPr>
            <p:cNvPr id="4" name="Rectangle 3">
              <a:extLst>
                <a:ext uri="{FF2B5EF4-FFF2-40B4-BE49-F238E27FC236}">
                  <a16:creationId xmlns:a16="http://schemas.microsoft.com/office/drawing/2014/main" id="{C4265B82-C7A4-91AA-CAEF-F6A865DD9AEB}"/>
                </a:ext>
              </a:extLst>
            </p:cNvPr>
            <p:cNvSpPr/>
            <p:nvPr/>
          </p:nvSpPr>
          <p:spPr>
            <a:xfrm>
              <a:off x="5381169" y="3925069"/>
              <a:ext cx="2551069" cy="617092"/>
            </a:xfrm>
            <a:prstGeom prst="rect">
              <a:avLst/>
            </a:prstGeom>
            <a:solidFill>
              <a:srgbClr val="F9EAE1"/>
            </a:solidFill>
            <a:ln w="57150">
              <a:solidFill>
                <a:schemeClr val="bg1"/>
              </a:solidFill>
            </a:ln>
            <a:effectLst>
              <a:outerShdw blurRad="50800" dist="38100" dir="2700000" algn="tl" rotWithShape="0">
                <a:prstClr val="black">
                  <a:alpha val="40000"/>
                </a:prstClr>
              </a:outerShdw>
              <a:softEdge rad="127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rtl="0" fontAlgn="base">
                <a:spcBef>
                  <a:spcPts val="0"/>
                </a:spcBef>
                <a:spcAft>
                  <a:spcPts val="0"/>
                </a:spcAft>
                <a:buFont typeface="+mj-lt"/>
                <a:buAutoNum type="arabicPeriod"/>
              </a:pPr>
              <a:endParaRPr lang="en-ID"/>
            </a:p>
          </p:txBody>
        </p:sp>
        <p:pic>
          <p:nvPicPr>
            <p:cNvPr id="24" name="Picture 23">
              <a:extLst>
                <a:ext uri="{FF2B5EF4-FFF2-40B4-BE49-F238E27FC236}">
                  <a16:creationId xmlns:a16="http://schemas.microsoft.com/office/drawing/2014/main" id="{8EB5BEFB-6FF0-7EF3-7B4C-8767F477A61F}"/>
                </a:ext>
              </a:extLst>
            </p:cNvPr>
            <p:cNvPicPr>
              <a:picLocks noChangeAspect="1"/>
            </p:cNvPicPr>
            <p:nvPr/>
          </p:nvPicPr>
          <p:blipFill>
            <a:blip r:embed="rId5"/>
            <a:stretch>
              <a:fillRect/>
            </a:stretch>
          </p:blipFill>
          <p:spPr>
            <a:xfrm>
              <a:off x="5466109" y="4031962"/>
              <a:ext cx="2381188" cy="392574"/>
            </a:xfrm>
            <a:prstGeom prst="rect">
              <a:avLst/>
            </a:prstGeom>
            <a:ln>
              <a:solidFill>
                <a:schemeClr val="bg2">
                  <a:lumMod val="50000"/>
                </a:schemeClr>
              </a:solidFill>
            </a:ln>
          </p:spPr>
        </p:pic>
      </p:grpSp>
    </p:spTree>
    <p:extLst>
      <p:ext uri="{BB962C8B-B14F-4D97-AF65-F5344CB8AC3E}">
        <p14:creationId xmlns:p14="http://schemas.microsoft.com/office/powerpoint/2010/main" val="27101301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4" name="Google Shape;704;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solidFill>
                  <a:schemeClr val="lt1"/>
                </a:solidFill>
              </a:rPr>
              <a:t>Evaluasi Model</a:t>
            </a:r>
            <a:endParaRPr>
              <a:solidFill>
                <a:schemeClr val="lt1"/>
              </a:solidFill>
            </a:endParaRPr>
          </a:p>
        </p:txBody>
      </p:sp>
      <p:sp>
        <p:nvSpPr>
          <p:cNvPr id="723" name="Google Shape;723;p38"/>
          <p:cNvSpPr/>
          <p:nvPr/>
        </p:nvSpPr>
        <p:spPr>
          <a:xfrm>
            <a:off x="5864350" y="-102250"/>
            <a:ext cx="3419250" cy="900625"/>
          </a:xfrm>
          <a:custGeom>
            <a:avLst/>
            <a:gdLst/>
            <a:ahLst/>
            <a:cxnLst/>
            <a:rect l="l" t="t" r="r" b="b"/>
            <a:pathLst>
              <a:path w="136770" h="36025" extrusionOk="0">
                <a:moveTo>
                  <a:pt x="0" y="0"/>
                </a:moveTo>
                <a:cubicBezTo>
                  <a:pt x="4982" y="11622"/>
                  <a:pt x="25488" y="21635"/>
                  <a:pt x="35361" y="13735"/>
                </a:cubicBezTo>
                <a:cubicBezTo>
                  <a:pt x="37218" y="12249"/>
                  <a:pt x="33249" y="6571"/>
                  <a:pt x="31270" y="7890"/>
                </a:cubicBezTo>
                <a:cubicBezTo>
                  <a:pt x="26912" y="10794"/>
                  <a:pt x="31202" y="21358"/>
                  <a:pt x="36238" y="22795"/>
                </a:cubicBezTo>
                <a:cubicBezTo>
                  <a:pt x="49691" y="26635"/>
                  <a:pt x="61808" y="6741"/>
                  <a:pt x="75691" y="8475"/>
                </a:cubicBezTo>
                <a:cubicBezTo>
                  <a:pt x="90326" y="10303"/>
                  <a:pt x="96871" y="31019"/>
                  <a:pt x="111053" y="35069"/>
                </a:cubicBezTo>
                <a:cubicBezTo>
                  <a:pt x="117968" y="37044"/>
                  <a:pt x="126287" y="35665"/>
                  <a:pt x="132386" y="31854"/>
                </a:cubicBezTo>
                <a:cubicBezTo>
                  <a:pt x="136462" y="29307"/>
                  <a:pt x="135252" y="22679"/>
                  <a:pt x="136770" y="18119"/>
                </a:cubicBezTo>
              </a:path>
            </a:pathLst>
          </a:custGeom>
          <a:noFill/>
          <a:ln w="19050" cap="flat" cmpd="sng">
            <a:solidFill>
              <a:schemeClr val="accent5"/>
            </a:solidFill>
            <a:prstDash val="dot"/>
            <a:round/>
            <a:headEnd type="none" w="med" len="med"/>
            <a:tailEnd type="none" w="med" len="med"/>
          </a:ln>
        </p:spPr>
        <p:txBody>
          <a:bodyPr/>
          <a:lstStyle/>
          <a:p>
            <a:endParaRPr lang="en-ID"/>
          </a:p>
        </p:txBody>
      </p:sp>
      <p:grpSp>
        <p:nvGrpSpPr>
          <p:cNvPr id="724" name="Google Shape;724;p38"/>
          <p:cNvGrpSpPr/>
          <p:nvPr/>
        </p:nvGrpSpPr>
        <p:grpSpPr>
          <a:xfrm flipH="1">
            <a:off x="7670679" y="102936"/>
            <a:ext cx="1233110" cy="1256957"/>
            <a:chOff x="1856136" y="1549944"/>
            <a:chExt cx="306652" cy="312583"/>
          </a:xfrm>
        </p:grpSpPr>
        <p:sp>
          <p:nvSpPr>
            <p:cNvPr id="725" name="Google Shape;725;p38"/>
            <p:cNvSpPr/>
            <p:nvPr/>
          </p:nvSpPr>
          <p:spPr>
            <a:xfrm>
              <a:off x="1856136" y="1549944"/>
              <a:ext cx="306652" cy="312583"/>
            </a:xfrm>
            <a:custGeom>
              <a:avLst/>
              <a:gdLst/>
              <a:ahLst/>
              <a:cxnLst/>
              <a:rect l="l" t="t" r="r" b="b"/>
              <a:pathLst>
                <a:path w="9773" h="9962" extrusionOk="0">
                  <a:moveTo>
                    <a:pt x="7598" y="3649"/>
                  </a:moveTo>
                  <a:lnTo>
                    <a:pt x="6931" y="4206"/>
                  </a:lnTo>
                  <a:cubicBezTo>
                    <a:pt x="6951" y="4155"/>
                    <a:pt x="6971" y="4105"/>
                    <a:pt x="6981" y="4054"/>
                  </a:cubicBezTo>
                  <a:cubicBezTo>
                    <a:pt x="7062" y="3943"/>
                    <a:pt x="7143" y="3862"/>
                    <a:pt x="7244" y="3801"/>
                  </a:cubicBezTo>
                  <a:cubicBezTo>
                    <a:pt x="7355" y="3720"/>
                    <a:pt x="7477" y="3680"/>
                    <a:pt x="7598" y="3649"/>
                  </a:cubicBezTo>
                  <a:close/>
                  <a:moveTo>
                    <a:pt x="5039" y="4246"/>
                  </a:moveTo>
                  <a:lnTo>
                    <a:pt x="4827" y="4853"/>
                  </a:lnTo>
                  <a:lnTo>
                    <a:pt x="4614" y="4287"/>
                  </a:lnTo>
                  <a:cubicBezTo>
                    <a:pt x="4654" y="4276"/>
                    <a:pt x="4685" y="4267"/>
                    <a:pt x="4715" y="4267"/>
                  </a:cubicBezTo>
                  <a:cubicBezTo>
                    <a:pt x="4827" y="4256"/>
                    <a:pt x="4928" y="4246"/>
                    <a:pt x="5039" y="4246"/>
                  </a:cubicBezTo>
                  <a:close/>
                  <a:moveTo>
                    <a:pt x="5002" y="0"/>
                  </a:moveTo>
                  <a:cubicBezTo>
                    <a:pt x="4913" y="0"/>
                    <a:pt x="4824" y="3"/>
                    <a:pt x="4735" y="8"/>
                  </a:cubicBezTo>
                  <a:cubicBezTo>
                    <a:pt x="4179" y="38"/>
                    <a:pt x="3633" y="160"/>
                    <a:pt x="3117" y="382"/>
                  </a:cubicBezTo>
                  <a:cubicBezTo>
                    <a:pt x="2611" y="594"/>
                    <a:pt x="2145" y="878"/>
                    <a:pt x="1731" y="1242"/>
                  </a:cubicBezTo>
                  <a:cubicBezTo>
                    <a:pt x="1316" y="1616"/>
                    <a:pt x="962" y="2041"/>
                    <a:pt x="679" y="2516"/>
                  </a:cubicBezTo>
                  <a:cubicBezTo>
                    <a:pt x="426" y="2952"/>
                    <a:pt x="234" y="3427"/>
                    <a:pt x="122" y="3923"/>
                  </a:cubicBezTo>
                  <a:lnTo>
                    <a:pt x="113" y="3923"/>
                  </a:lnTo>
                  <a:cubicBezTo>
                    <a:pt x="21" y="4074"/>
                    <a:pt x="1" y="4246"/>
                    <a:pt x="41" y="4418"/>
                  </a:cubicBezTo>
                  <a:cubicBezTo>
                    <a:pt x="82" y="4590"/>
                    <a:pt x="183" y="4732"/>
                    <a:pt x="335" y="4823"/>
                  </a:cubicBezTo>
                  <a:lnTo>
                    <a:pt x="2631" y="6209"/>
                  </a:lnTo>
                  <a:lnTo>
                    <a:pt x="2257" y="6259"/>
                  </a:lnTo>
                  <a:cubicBezTo>
                    <a:pt x="1943" y="6300"/>
                    <a:pt x="1711" y="6563"/>
                    <a:pt x="1721" y="6877"/>
                  </a:cubicBezTo>
                  <a:lnTo>
                    <a:pt x="1781" y="9365"/>
                  </a:lnTo>
                  <a:cubicBezTo>
                    <a:pt x="1792" y="9537"/>
                    <a:pt x="1862" y="9698"/>
                    <a:pt x="1984" y="9810"/>
                  </a:cubicBezTo>
                  <a:cubicBezTo>
                    <a:pt x="2105" y="9911"/>
                    <a:pt x="2247" y="9961"/>
                    <a:pt x="2399" y="9961"/>
                  </a:cubicBezTo>
                  <a:lnTo>
                    <a:pt x="2449" y="9961"/>
                  </a:lnTo>
                  <a:lnTo>
                    <a:pt x="4411" y="9770"/>
                  </a:lnTo>
                  <a:cubicBezTo>
                    <a:pt x="4462" y="9790"/>
                    <a:pt x="4523" y="9790"/>
                    <a:pt x="4573" y="9790"/>
                  </a:cubicBezTo>
                  <a:lnTo>
                    <a:pt x="4624" y="9790"/>
                  </a:lnTo>
                  <a:cubicBezTo>
                    <a:pt x="4705" y="9790"/>
                    <a:pt x="4776" y="9770"/>
                    <a:pt x="4847" y="9729"/>
                  </a:cubicBezTo>
                  <a:lnTo>
                    <a:pt x="8347" y="9395"/>
                  </a:lnTo>
                  <a:cubicBezTo>
                    <a:pt x="8509" y="9385"/>
                    <a:pt x="8660" y="9304"/>
                    <a:pt x="8761" y="9172"/>
                  </a:cubicBezTo>
                  <a:cubicBezTo>
                    <a:pt x="8862" y="9041"/>
                    <a:pt x="8913" y="8879"/>
                    <a:pt x="8893" y="8718"/>
                  </a:cubicBezTo>
                  <a:lnTo>
                    <a:pt x="8559" y="6027"/>
                  </a:lnTo>
                  <a:cubicBezTo>
                    <a:pt x="8539" y="5865"/>
                    <a:pt x="8448" y="5713"/>
                    <a:pt x="8327" y="5622"/>
                  </a:cubicBezTo>
                  <a:cubicBezTo>
                    <a:pt x="8220" y="5541"/>
                    <a:pt x="8095" y="5492"/>
                    <a:pt x="7966" y="5492"/>
                  </a:cubicBezTo>
                  <a:cubicBezTo>
                    <a:pt x="7934" y="5492"/>
                    <a:pt x="7903" y="5495"/>
                    <a:pt x="7871" y="5501"/>
                  </a:cubicBezTo>
                  <a:lnTo>
                    <a:pt x="7315" y="5571"/>
                  </a:lnTo>
                  <a:lnTo>
                    <a:pt x="9460" y="3791"/>
                  </a:lnTo>
                  <a:cubicBezTo>
                    <a:pt x="9732" y="3568"/>
                    <a:pt x="9773" y="3154"/>
                    <a:pt x="9550" y="2880"/>
                  </a:cubicBezTo>
                  <a:cubicBezTo>
                    <a:pt x="9530" y="2860"/>
                    <a:pt x="9520" y="2850"/>
                    <a:pt x="9510" y="2830"/>
                  </a:cubicBezTo>
                  <a:cubicBezTo>
                    <a:pt x="9439" y="2689"/>
                    <a:pt x="9358" y="2547"/>
                    <a:pt x="9267" y="2405"/>
                  </a:cubicBezTo>
                  <a:lnTo>
                    <a:pt x="9267" y="2395"/>
                  </a:lnTo>
                  <a:cubicBezTo>
                    <a:pt x="8781" y="1637"/>
                    <a:pt x="8114" y="1009"/>
                    <a:pt x="7325" y="585"/>
                  </a:cubicBezTo>
                  <a:cubicBezTo>
                    <a:pt x="6606" y="202"/>
                    <a:pt x="5804" y="0"/>
                    <a:pt x="5002" y="0"/>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8"/>
            <p:cNvSpPr/>
            <p:nvPr/>
          </p:nvSpPr>
          <p:spPr>
            <a:xfrm>
              <a:off x="1877096" y="1608557"/>
              <a:ext cx="262849" cy="78444"/>
            </a:xfrm>
            <a:custGeom>
              <a:avLst/>
              <a:gdLst/>
              <a:ahLst/>
              <a:cxnLst/>
              <a:rect l="l" t="t" r="r" b="b"/>
              <a:pathLst>
                <a:path w="8377" h="2500" extrusionOk="0">
                  <a:moveTo>
                    <a:pt x="6717" y="1"/>
                  </a:moveTo>
                  <a:lnTo>
                    <a:pt x="861" y="740"/>
                  </a:lnTo>
                  <a:cubicBezTo>
                    <a:pt x="578" y="1286"/>
                    <a:pt x="284" y="1842"/>
                    <a:pt x="1" y="2399"/>
                  </a:cubicBezTo>
                  <a:cubicBezTo>
                    <a:pt x="179" y="2309"/>
                    <a:pt x="586" y="2129"/>
                    <a:pt x="1111" y="2129"/>
                  </a:cubicBezTo>
                  <a:cubicBezTo>
                    <a:pt x="1240" y="2129"/>
                    <a:pt x="1376" y="2140"/>
                    <a:pt x="1518" y="2166"/>
                  </a:cubicBezTo>
                  <a:cubicBezTo>
                    <a:pt x="1902" y="2237"/>
                    <a:pt x="2196" y="2378"/>
                    <a:pt x="2378" y="2500"/>
                  </a:cubicBezTo>
                  <a:cubicBezTo>
                    <a:pt x="2590" y="2318"/>
                    <a:pt x="3136" y="1903"/>
                    <a:pt x="3966" y="1792"/>
                  </a:cubicBezTo>
                  <a:cubicBezTo>
                    <a:pt x="4110" y="1772"/>
                    <a:pt x="4249" y="1764"/>
                    <a:pt x="4380" y="1764"/>
                  </a:cubicBezTo>
                  <a:cubicBezTo>
                    <a:pt x="5002" y="1764"/>
                    <a:pt x="5467" y="1953"/>
                    <a:pt x="5676" y="2044"/>
                  </a:cubicBezTo>
                  <a:cubicBezTo>
                    <a:pt x="5787" y="1852"/>
                    <a:pt x="5959" y="1610"/>
                    <a:pt x="6242" y="1417"/>
                  </a:cubicBezTo>
                  <a:cubicBezTo>
                    <a:pt x="6552" y="1210"/>
                    <a:pt x="6891" y="1141"/>
                    <a:pt x="7205" y="1141"/>
                  </a:cubicBezTo>
                  <a:cubicBezTo>
                    <a:pt x="7813" y="1141"/>
                    <a:pt x="8330" y="1401"/>
                    <a:pt x="8376" y="1428"/>
                  </a:cubicBezTo>
                  <a:lnTo>
                    <a:pt x="8083" y="861"/>
                  </a:lnTo>
                  <a:lnTo>
                    <a:pt x="6717" y="1"/>
                  </a:ln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8"/>
            <p:cNvSpPr/>
            <p:nvPr/>
          </p:nvSpPr>
          <p:spPr>
            <a:xfrm>
              <a:off x="1877096" y="1569053"/>
              <a:ext cx="262849" cy="114779"/>
            </a:xfrm>
            <a:custGeom>
              <a:avLst/>
              <a:gdLst/>
              <a:ahLst/>
              <a:cxnLst/>
              <a:rect l="l" t="t" r="r" b="b"/>
              <a:pathLst>
                <a:path w="8377" h="3658" extrusionOk="0">
                  <a:moveTo>
                    <a:pt x="4313" y="0"/>
                  </a:moveTo>
                  <a:cubicBezTo>
                    <a:pt x="4241" y="0"/>
                    <a:pt x="4170" y="2"/>
                    <a:pt x="4098" y="6"/>
                  </a:cubicBezTo>
                  <a:cubicBezTo>
                    <a:pt x="2105" y="117"/>
                    <a:pt x="396" y="1614"/>
                    <a:pt x="1" y="3658"/>
                  </a:cubicBezTo>
                  <a:cubicBezTo>
                    <a:pt x="92" y="3465"/>
                    <a:pt x="476" y="2767"/>
                    <a:pt x="1326" y="2433"/>
                  </a:cubicBezTo>
                  <a:cubicBezTo>
                    <a:pt x="1667" y="2298"/>
                    <a:pt x="1987" y="2259"/>
                    <a:pt x="2247" y="2259"/>
                  </a:cubicBezTo>
                  <a:cubicBezTo>
                    <a:pt x="2474" y="2259"/>
                    <a:pt x="2654" y="2289"/>
                    <a:pt x="2763" y="2312"/>
                  </a:cubicBezTo>
                  <a:cubicBezTo>
                    <a:pt x="2853" y="2201"/>
                    <a:pt x="3339" y="1655"/>
                    <a:pt x="4168" y="1574"/>
                  </a:cubicBezTo>
                  <a:cubicBezTo>
                    <a:pt x="4233" y="1568"/>
                    <a:pt x="4296" y="1565"/>
                    <a:pt x="4357" y="1565"/>
                  </a:cubicBezTo>
                  <a:cubicBezTo>
                    <a:pt x="5044" y="1565"/>
                    <a:pt x="5514" y="1906"/>
                    <a:pt x="5635" y="1999"/>
                  </a:cubicBezTo>
                  <a:cubicBezTo>
                    <a:pt x="5805" y="1914"/>
                    <a:pt x="6144" y="1780"/>
                    <a:pt x="6588" y="1780"/>
                  </a:cubicBezTo>
                  <a:cubicBezTo>
                    <a:pt x="6674" y="1780"/>
                    <a:pt x="6765" y="1785"/>
                    <a:pt x="6859" y="1796"/>
                  </a:cubicBezTo>
                  <a:cubicBezTo>
                    <a:pt x="7760" y="1907"/>
                    <a:pt x="8275" y="2545"/>
                    <a:pt x="8376" y="2687"/>
                  </a:cubicBezTo>
                  <a:cubicBezTo>
                    <a:pt x="7648" y="1044"/>
                    <a:pt x="6042" y="0"/>
                    <a:pt x="4313" y="0"/>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8"/>
            <p:cNvSpPr/>
            <p:nvPr/>
          </p:nvSpPr>
          <p:spPr>
            <a:xfrm>
              <a:off x="1875841" y="1652141"/>
              <a:ext cx="265705" cy="111673"/>
            </a:xfrm>
            <a:custGeom>
              <a:avLst/>
              <a:gdLst/>
              <a:ahLst/>
              <a:cxnLst/>
              <a:rect l="l" t="t" r="r" b="b"/>
              <a:pathLst>
                <a:path w="8468" h="3559" extrusionOk="0">
                  <a:moveTo>
                    <a:pt x="8422" y="1"/>
                  </a:moveTo>
                  <a:cubicBezTo>
                    <a:pt x="8412" y="1"/>
                    <a:pt x="8401" y="3"/>
                    <a:pt x="8396" y="8"/>
                  </a:cubicBezTo>
                  <a:lnTo>
                    <a:pt x="4199" y="3478"/>
                  </a:lnTo>
                  <a:lnTo>
                    <a:pt x="61" y="969"/>
                  </a:lnTo>
                  <a:cubicBezTo>
                    <a:pt x="55" y="966"/>
                    <a:pt x="50" y="965"/>
                    <a:pt x="45" y="965"/>
                  </a:cubicBezTo>
                  <a:cubicBezTo>
                    <a:pt x="30" y="965"/>
                    <a:pt x="18" y="975"/>
                    <a:pt x="11" y="989"/>
                  </a:cubicBezTo>
                  <a:cubicBezTo>
                    <a:pt x="0" y="999"/>
                    <a:pt x="0" y="1030"/>
                    <a:pt x="20" y="1040"/>
                  </a:cubicBezTo>
                  <a:lnTo>
                    <a:pt x="4188" y="3559"/>
                  </a:lnTo>
                  <a:lnTo>
                    <a:pt x="4208" y="3559"/>
                  </a:lnTo>
                  <a:cubicBezTo>
                    <a:pt x="4208" y="3559"/>
                    <a:pt x="4219" y="3559"/>
                    <a:pt x="4228" y="3548"/>
                  </a:cubicBezTo>
                  <a:lnTo>
                    <a:pt x="8447" y="69"/>
                  </a:lnTo>
                  <a:cubicBezTo>
                    <a:pt x="8457" y="48"/>
                    <a:pt x="8467" y="28"/>
                    <a:pt x="8447" y="8"/>
                  </a:cubicBezTo>
                  <a:cubicBezTo>
                    <a:pt x="8442" y="3"/>
                    <a:pt x="8432" y="1"/>
                    <a:pt x="8422"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8"/>
            <p:cNvSpPr/>
            <p:nvPr/>
          </p:nvSpPr>
          <p:spPr>
            <a:xfrm>
              <a:off x="1962506" y="1630365"/>
              <a:ext cx="92689" cy="133449"/>
            </a:xfrm>
            <a:custGeom>
              <a:avLst/>
              <a:gdLst/>
              <a:ahLst/>
              <a:cxnLst/>
              <a:rect l="l" t="t" r="r" b="b"/>
              <a:pathLst>
                <a:path w="2954" h="4253" extrusionOk="0">
                  <a:moveTo>
                    <a:pt x="2907" y="0"/>
                  </a:moveTo>
                  <a:cubicBezTo>
                    <a:pt x="2893" y="0"/>
                    <a:pt x="2880" y="10"/>
                    <a:pt x="2873" y="24"/>
                  </a:cubicBezTo>
                  <a:lnTo>
                    <a:pt x="1446" y="4101"/>
                  </a:lnTo>
                  <a:lnTo>
                    <a:pt x="81" y="348"/>
                  </a:lnTo>
                  <a:cubicBezTo>
                    <a:pt x="71" y="328"/>
                    <a:pt x="50" y="317"/>
                    <a:pt x="30" y="317"/>
                  </a:cubicBezTo>
                  <a:cubicBezTo>
                    <a:pt x="10" y="328"/>
                    <a:pt x="0" y="348"/>
                    <a:pt x="10" y="368"/>
                  </a:cubicBezTo>
                  <a:lnTo>
                    <a:pt x="1406" y="4233"/>
                  </a:lnTo>
                  <a:cubicBezTo>
                    <a:pt x="1416" y="4242"/>
                    <a:pt x="1426" y="4253"/>
                    <a:pt x="1446" y="4253"/>
                  </a:cubicBezTo>
                  <a:cubicBezTo>
                    <a:pt x="1457" y="4253"/>
                    <a:pt x="1477" y="4242"/>
                    <a:pt x="1477" y="4233"/>
                  </a:cubicBezTo>
                  <a:lnTo>
                    <a:pt x="2943" y="54"/>
                  </a:lnTo>
                  <a:cubicBezTo>
                    <a:pt x="2954" y="34"/>
                    <a:pt x="2943" y="14"/>
                    <a:pt x="2923" y="4"/>
                  </a:cubicBezTo>
                  <a:cubicBezTo>
                    <a:pt x="2918" y="1"/>
                    <a:pt x="2912" y="0"/>
                    <a:pt x="2907"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8"/>
            <p:cNvSpPr/>
            <p:nvPr/>
          </p:nvSpPr>
          <p:spPr>
            <a:xfrm>
              <a:off x="1950112" y="1671532"/>
              <a:ext cx="106683" cy="92281"/>
            </a:xfrm>
            <a:custGeom>
              <a:avLst/>
              <a:gdLst/>
              <a:ahLst/>
              <a:cxnLst/>
              <a:rect l="l" t="t" r="r" b="b"/>
              <a:pathLst>
                <a:path w="3400" h="2941" extrusionOk="0">
                  <a:moveTo>
                    <a:pt x="3344" y="0"/>
                  </a:moveTo>
                  <a:cubicBezTo>
                    <a:pt x="3334" y="0"/>
                    <a:pt x="3324" y="5"/>
                    <a:pt x="3318" y="17"/>
                  </a:cubicBezTo>
                  <a:lnTo>
                    <a:pt x="1832" y="2829"/>
                  </a:lnTo>
                  <a:lnTo>
                    <a:pt x="81" y="473"/>
                  </a:lnTo>
                  <a:cubicBezTo>
                    <a:pt x="69" y="461"/>
                    <a:pt x="57" y="456"/>
                    <a:pt x="45" y="456"/>
                  </a:cubicBezTo>
                  <a:cubicBezTo>
                    <a:pt x="37" y="456"/>
                    <a:pt x="29" y="458"/>
                    <a:pt x="20" y="462"/>
                  </a:cubicBezTo>
                  <a:cubicBezTo>
                    <a:pt x="11" y="473"/>
                    <a:pt x="0" y="503"/>
                    <a:pt x="20" y="513"/>
                  </a:cubicBezTo>
                  <a:lnTo>
                    <a:pt x="1811" y="2930"/>
                  </a:lnTo>
                  <a:cubicBezTo>
                    <a:pt x="1811" y="2941"/>
                    <a:pt x="1821" y="2941"/>
                    <a:pt x="1841" y="2941"/>
                  </a:cubicBezTo>
                  <a:cubicBezTo>
                    <a:pt x="1852" y="2941"/>
                    <a:pt x="1861" y="2930"/>
                    <a:pt x="1872" y="2921"/>
                  </a:cubicBezTo>
                  <a:lnTo>
                    <a:pt x="3389" y="57"/>
                  </a:lnTo>
                  <a:cubicBezTo>
                    <a:pt x="3399" y="37"/>
                    <a:pt x="3389" y="17"/>
                    <a:pt x="3369" y="7"/>
                  </a:cubicBezTo>
                  <a:cubicBezTo>
                    <a:pt x="3361" y="3"/>
                    <a:pt x="3352" y="0"/>
                    <a:pt x="3344"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8"/>
            <p:cNvSpPr/>
            <p:nvPr/>
          </p:nvSpPr>
          <p:spPr>
            <a:xfrm>
              <a:off x="1929497" y="1741567"/>
              <a:ext cx="186665" cy="101914"/>
            </a:xfrm>
            <a:custGeom>
              <a:avLst/>
              <a:gdLst/>
              <a:ahLst/>
              <a:cxnLst/>
              <a:rect l="l" t="t" r="r" b="b"/>
              <a:pathLst>
                <a:path w="5949" h="3248" extrusionOk="0">
                  <a:moveTo>
                    <a:pt x="5614" y="1"/>
                  </a:moveTo>
                  <a:lnTo>
                    <a:pt x="0" y="759"/>
                  </a:lnTo>
                  <a:lnTo>
                    <a:pt x="61" y="3247"/>
                  </a:lnTo>
                  <a:lnTo>
                    <a:pt x="5948" y="2681"/>
                  </a:lnTo>
                  <a:lnTo>
                    <a:pt x="56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8"/>
            <p:cNvSpPr/>
            <p:nvPr/>
          </p:nvSpPr>
          <p:spPr>
            <a:xfrm>
              <a:off x="1929497" y="1756189"/>
              <a:ext cx="70160" cy="87292"/>
            </a:xfrm>
            <a:custGeom>
              <a:avLst/>
              <a:gdLst/>
              <a:ahLst/>
              <a:cxnLst/>
              <a:rect l="l" t="t" r="r" b="b"/>
              <a:pathLst>
                <a:path w="2236" h="2782" extrusionOk="0">
                  <a:moveTo>
                    <a:pt x="2124" y="0"/>
                  </a:moveTo>
                  <a:lnTo>
                    <a:pt x="0" y="293"/>
                  </a:lnTo>
                  <a:lnTo>
                    <a:pt x="61" y="2781"/>
                  </a:lnTo>
                  <a:lnTo>
                    <a:pt x="2235" y="2569"/>
                  </a:lnTo>
                  <a:lnTo>
                    <a:pt x="212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8"/>
            <p:cNvSpPr/>
            <p:nvPr/>
          </p:nvSpPr>
          <p:spPr>
            <a:xfrm>
              <a:off x="1994856" y="1754902"/>
              <a:ext cx="6056" cy="83182"/>
            </a:xfrm>
            <a:custGeom>
              <a:avLst/>
              <a:gdLst/>
              <a:ahLst/>
              <a:cxnLst/>
              <a:rect l="l" t="t" r="r" b="b"/>
              <a:pathLst>
                <a:path w="193" h="2651" extrusionOk="0">
                  <a:moveTo>
                    <a:pt x="31" y="1"/>
                  </a:moveTo>
                  <a:cubicBezTo>
                    <a:pt x="11" y="10"/>
                    <a:pt x="1" y="21"/>
                    <a:pt x="1" y="41"/>
                  </a:cubicBezTo>
                  <a:lnTo>
                    <a:pt x="112" y="2610"/>
                  </a:lnTo>
                  <a:cubicBezTo>
                    <a:pt x="112" y="2631"/>
                    <a:pt x="132" y="2651"/>
                    <a:pt x="152" y="2651"/>
                  </a:cubicBezTo>
                  <a:cubicBezTo>
                    <a:pt x="172" y="2651"/>
                    <a:pt x="193" y="2631"/>
                    <a:pt x="193" y="2610"/>
                  </a:cubicBezTo>
                  <a:lnTo>
                    <a:pt x="71" y="41"/>
                  </a:lnTo>
                  <a:cubicBezTo>
                    <a:pt x="71" y="21"/>
                    <a:pt x="62" y="1"/>
                    <a:pt x="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8"/>
            <p:cNvSpPr/>
            <p:nvPr/>
          </p:nvSpPr>
          <p:spPr>
            <a:xfrm>
              <a:off x="2024382" y="1755624"/>
              <a:ext cx="73361" cy="69062"/>
            </a:xfrm>
            <a:custGeom>
              <a:avLst/>
              <a:gdLst/>
              <a:ahLst/>
              <a:cxnLst/>
              <a:rect l="l" t="t" r="r" b="b"/>
              <a:pathLst>
                <a:path w="2338" h="2201" extrusionOk="0">
                  <a:moveTo>
                    <a:pt x="1172" y="0"/>
                  </a:moveTo>
                  <a:cubicBezTo>
                    <a:pt x="1129" y="0"/>
                    <a:pt x="1086" y="3"/>
                    <a:pt x="1043" y="8"/>
                  </a:cubicBezTo>
                  <a:cubicBezTo>
                    <a:pt x="436" y="79"/>
                    <a:pt x="0" y="625"/>
                    <a:pt x="71" y="1232"/>
                  </a:cubicBezTo>
                  <a:cubicBezTo>
                    <a:pt x="137" y="1794"/>
                    <a:pt x="610" y="2200"/>
                    <a:pt x="1162" y="2200"/>
                  </a:cubicBezTo>
                  <a:cubicBezTo>
                    <a:pt x="1206" y="2200"/>
                    <a:pt x="1250" y="2198"/>
                    <a:pt x="1295" y="2193"/>
                  </a:cubicBezTo>
                  <a:cubicBezTo>
                    <a:pt x="1902" y="2122"/>
                    <a:pt x="2337" y="1576"/>
                    <a:pt x="2266" y="979"/>
                  </a:cubicBezTo>
                  <a:cubicBezTo>
                    <a:pt x="2201" y="415"/>
                    <a:pt x="1725" y="0"/>
                    <a:pt x="1172" y="0"/>
                  </a:cubicBez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8"/>
            <p:cNvSpPr/>
            <p:nvPr/>
          </p:nvSpPr>
          <p:spPr>
            <a:xfrm flipH="1">
              <a:off x="2039318" y="1767579"/>
              <a:ext cx="40006" cy="42265"/>
            </a:xfrm>
            <a:custGeom>
              <a:avLst/>
              <a:gdLst/>
              <a:ahLst/>
              <a:cxnLst/>
              <a:rect l="l" t="t" r="r" b="b"/>
              <a:pathLst>
                <a:path w="1275" h="1347" extrusionOk="0">
                  <a:moveTo>
                    <a:pt x="982" y="0"/>
                  </a:moveTo>
                  <a:cubicBezTo>
                    <a:pt x="936" y="0"/>
                    <a:pt x="891" y="11"/>
                    <a:pt x="850" y="31"/>
                  </a:cubicBezTo>
                  <a:cubicBezTo>
                    <a:pt x="728" y="72"/>
                    <a:pt x="688" y="183"/>
                    <a:pt x="607" y="264"/>
                  </a:cubicBezTo>
                  <a:cubicBezTo>
                    <a:pt x="544" y="156"/>
                    <a:pt x="553" y="24"/>
                    <a:pt x="414" y="24"/>
                  </a:cubicBezTo>
                  <a:cubicBezTo>
                    <a:pt x="396" y="24"/>
                    <a:pt x="376" y="27"/>
                    <a:pt x="354" y="31"/>
                  </a:cubicBezTo>
                  <a:cubicBezTo>
                    <a:pt x="263" y="42"/>
                    <a:pt x="182" y="112"/>
                    <a:pt x="131" y="193"/>
                  </a:cubicBezTo>
                  <a:cubicBezTo>
                    <a:pt x="0" y="395"/>
                    <a:pt x="50" y="669"/>
                    <a:pt x="172" y="871"/>
                  </a:cubicBezTo>
                  <a:cubicBezTo>
                    <a:pt x="304" y="1073"/>
                    <a:pt x="506" y="1215"/>
                    <a:pt x="698" y="1346"/>
                  </a:cubicBezTo>
                  <a:cubicBezTo>
                    <a:pt x="890" y="1144"/>
                    <a:pt x="1052" y="901"/>
                    <a:pt x="1174" y="649"/>
                  </a:cubicBezTo>
                  <a:cubicBezTo>
                    <a:pt x="1214" y="557"/>
                    <a:pt x="1254" y="456"/>
                    <a:pt x="1264" y="355"/>
                  </a:cubicBezTo>
                  <a:cubicBezTo>
                    <a:pt x="1275" y="254"/>
                    <a:pt x="1244" y="143"/>
                    <a:pt x="1163" y="72"/>
                  </a:cubicBezTo>
                  <a:cubicBezTo>
                    <a:pt x="1115" y="23"/>
                    <a:pt x="1049" y="0"/>
                    <a:pt x="9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271;p14">
            <a:extLst>
              <a:ext uri="{FF2B5EF4-FFF2-40B4-BE49-F238E27FC236}">
                <a16:creationId xmlns:a16="http://schemas.microsoft.com/office/drawing/2014/main" id="{59EB73A1-A584-10DF-87B8-7E6A55B1C4EF}"/>
              </a:ext>
            </a:extLst>
          </p:cNvPr>
          <p:cNvSpPr txBox="1">
            <a:spLocks/>
          </p:cNvSpPr>
          <p:nvPr/>
        </p:nvSpPr>
        <p:spPr>
          <a:xfrm>
            <a:off x="173108" y="4814995"/>
            <a:ext cx="8797783" cy="180974"/>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solidFill>
                  <a:schemeClr val="accent6"/>
                </a:solidFill>
                <a:latin typeface="Oswald" panose="00000500000000000000" pitchFamily="2" charset="0"/>
              </a:rPr>
              <a:pPr/>
              <a:t>27</a:t>
            </a:fld>
            <a:endParaRPr lang="en">
              <a:solidFill>
                <a:schemeClr val="accent6"/>
              </a:solidFill>
              <a:latin typeface="Oswald" panose="00000500000000000000" pitchFamily="2" charset="0"/>
            </a:endParaRPr>
          </a:p>
        </p:txBody>
      </p:sp>
      <p:grpSp>
        <p:nvGrpSpPr>
          <p:cNvPr id="18" name="Group 17">
            <a:extLst>
              <a:ext uri="{FF2B5EF4-FFF2-40B4-BE49-F238E27FC236}">
                <a16:creationId xmlns:a16="http://schemas.microsoft.com/office/drawing/2014/main" id="{F5C803D9-CDCD-682B-0256-571FC046DB0F}"/>
              </a:ext>
            </a:extLst>
          </p:cNvPr>
          <p:cNvGrpSpPr/>
          <p:nvPr/>
        </p:nvGrpSpPr>
        <p:grpSpPr>
          <a:xfrm>
            <a:off x="669198" y="1460626"/>
            <a:ext cx="3214554" cy="3280184"/>
            <a:chOff x="473259" y="1418291"/>
            <a:chExt cx="3214554" cy="3280184"/>
          </a:xfrm>
        </p:grpSpPr>
        <p:grpSp>
          <p:nvGrpSpPr>
            <p:cNvPr id="10" name="Group 9">
              <a:extLst>
                <a:ext uri="{FF2B5EF4-FFF2-40B4-BE49-F238E27FC236}">
                  <a16:creationId xmlns:a16="http://schemas.microsoft.com/office/drawing/2014/main" id="{4E1B82DC-384A-ED20-7E63-AF25C58FD5AB}"/>
                </a:ext>
              </a:extLst>
            </p:cNvPr>
            <p:cNvGrpSpPr/>
            <p:nvPr/>
          </p:nvGrpSpPr>
          <p:grpSpPr>
            <a:xfrm>
              <a:off x="473259" y="1949500"/>
              <a:ext cx="3214554" cy="2748975"/>
              <a:chOff x="240211" y="1264370"/>
              <a:chExt cx="4137956" cy="3538636"/>
            </a:xfrm>
          </p:grpSpPr>
          <p:sp>
            <p:nvSpPr>
              <p:cNvPr id="7" name="Rectangle 6">
                <a:extLst>
                  <a:ext uri="{FF2B5EF4-FFF2-40B4-BE49-F238E27FC236}">
                    <a16:creationId xmlns:a16="http://schemas.microsoft.com/office/drawing/2014/main" id="{613AE48B-5327-CF86-7B96-0C6EE273251E}"/>
                  </a:ext>
                </a:extLst>
              </p:cNvPr>
              <p:cNvSpPr/>
              <p:nvPr/>
            </p:nvSpPr>
            <p:spPr>
              <a:xfrm>
                <a:off x="240211" y="1264370"/>
                <a:ext cx="4137956" cy="3538636"/>
              </a:xfrm>
              <a:prstGeom prst="rect">
                <a:avLst/>
              </a:prstGeom>
              <a:solidFill>
                <a:srgbClr val="F9EAE1"/>
              </a:solidFill>
              <a:ln w="57150">
                <a:solidFill>
                  <a:schemeClr val="bg1"/>
                </a:solidFill>
              </a:ln>
              <a:effectLst>
                <a:outerShdw blurRad="50800" dist="38100" dir="2700000" algn="tl" rotWithShape="0">
                  <a:prstClr val="black">
                    <a:alpha val="40000"/>
                  </a:prstClr>
                </a:outerShdw>
                <a:softEdge rad="127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rtl="0" fontAlgn="base">
                  <a:spcBef>
                    <a:spcPts val="0"/>
                  </a:spcBef>
                  <a:spcAft>
                    <a:spcPts val="0"/>
                  </a:spcAft>
                  <a:buFont typeface="+mj-lt"/>
                  <a:buAutoNum type="arabicPeriod"/>
                </a:pPr>
                <a:endParaRPr lang="en-ID"/>
              </a:p>
            </p:txBody>
          </p:sp>
          <p:pic>
            <p:nvPicPr>
              <p:cNvPr id="3" name="Picture 2">
                <a:extLst>
                  <a:ext uri="{FF2B5EF4-FFF2-40B4-BE49-F238E27FC236}">
                    <a16:creationId xmlns:a16="http://schemas.microsoft.com/office/drawing/2014/main" id="{3C207CAE-9C2A-B7A4-A7F9-A58AA750282E}"/>
                  </a:ext>
                </a:extLst>
              </p:cNvPr>
              <p:cNvPicPr>
                <a:picLocks noChangeAspect="1"/>
              </p:cNvPicPr>
              <p:nvPr/>
            </p:nvPicPr>
            <p:blipFill>
              <a:blip r:embed="rId3"/>
              <a:stretch>
                <a:fillRect/>
              </a:stretch>
            </p:blipFill>
            <p:spPr>
              <a:xfrm>
                <a:off x="357615" y="1373903"/>
                <a:ext cx="3903149" cy="3319571"/>
              </a:xfrm>
              <a:prstGeom prst="rect">
                <a:avLst/>
              </a:prstGeom>
            </p:spPr>
          </p:pic>
        </p:grpSp>
        <p:grpSp>
          <p:nvGrpSpPr>
            <p:cNvPr id="17" name="Group 16">
              <a:extLst>
                <a:ext uri="{FF2B5EF4-FFF2-40B4-BE49-F238E27FC236}">
                  <a16:creationId xmlns:a16="http://schemas.microsoft.com/office/drawing/2014/main" id="{501B0016-16A4-536C-1C66-100F53CA814A}"/>
                </a:ext>
              </a:extLst>
            </p:cNvPr>
            <p:cNvGrpSpPr/>
            <p:nvPr/>
          </p:nvGrpSpPr>
          <p:grpSpPr>
            <a:xfrm>
              <a:off x="473259" y="1418291"/>
              <a:ext cx="3214554" cy="402386"/>
              <a:chOff x="3805380" y="3037704"/>
              <a:chExt cx="3214554" cy="402386"/>
            </a:xfrm>
          </p:grpSpPr>
          <p:sp>
            <p:nvSpPr>
              <p:cNvPr id="15" name="Rectangle 14">
                <a:extLst>
                  <a:ext uri="{FF2B5EF4-FFF2-40B4-BE49-F238E27FC236}">
                    <a16:creationId xmlns:a16="http://schemas.microsoft.com/office/drawing/2014/main" id="{8113481D-B9CF-A15E-FD34-C98021E1DFFA}"/>
                  </a:ext>
                </a:extLst>
              </p:cNvPr>
              <p:cNvSpPr/>
              <p:nvPr/>
            </p:nvSpPr>
            <p:spPr>
              <a:xfrm>
                <a:off x="3805380" y="3037706"/>
                <a:ext cx="3214554" cy="402384"/>
              </a:xfrm>
              <a:prstGeom prst="rect">
                <a:avLst/>
              </a:prstGeom>
              <a:solidFill>
                <a:srgbClr val="F9EAE1"/>
              </a:solidFill>
              <a:ln w="57150">
                <a:solidFill>
                  <a:schemeClr val="bg1"/>
                </a:solidFill>
              </a:ln>
              <a:effectLst>
                <a:outerShdw blurRad="50800" dist="38100" dir="2700000" algn="tl" rotWithShape="0">
                  <a:prstClr val="black">
                    <a:alpha val="40000"/>
                  </a:prstClr>
                </a:outerShdw>
                <a:softEdge rad="127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rtl="0" fontAlgn="base">
                  <a:spcBef>
                    <a:spcPts val="0"/>
                  </a:spcBef>
                  <a:spcAft>
                    <a:spcPts val="0"/>
                  </a:spcAft>
                  <a:buFont typeface="+mj-lt"/>
                  <a:buAutoNum type="arabicPeriod"/>
                </a:pPr>
                <a:endParaRPr lang="en-ID"/>
              </a:p>
            </p:txBody>
          </p:sp>
          <p:sp>
            <p:nvSpPr>
              <p:cNvPr id="13" name="Google Shape;705;p38">
                <a:extLst>
                  <a:ext uri="{FF2B5EF4-FFF2-40B4-BE49-F238E27FC236}">
                    <a16:creationId xmlns:a16="http://schemas.microsoft.com/office/drawing/2014/main" id="{84FA986D-23F0-8CB2-79BE-1ABD5D9A15DC}"/>
                  </a:ext>
                </a:extLst>
              </p:cNvPr>
              <p:cNvSpPr txBox="1">
                <a:spLocks/>
              </p:cNvSpPr>
              <p:nvPr/>
            </p:nvSpPr>
            <p:spPr>
              <a:xfrm>
                <a:off x="3939084" y="3037704"/>
                <a:ext cx="2947146" cy="40238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350">
                    <a:solidFill>
                      <a:schemeClr val="tx1"/>
                    </a:solidFill>
                    <a:latin typeface="Domine SemiBold" panose="020B0604020202020204" charset="0"/>
                  </a:rPr>
                  <a:t>Confusion Matrix</a:t>
                </a:r>
              </a:p>
            </p:txBody>
          </p:sp>
        </p:grpSp>
      </p:grpSp>
      <p:sp>
        <p:nvSpPr>
          <p:cNvPr id="19" name="Rectangle 18">
            <a:extLst>
              <a:ext uri="{FF2B5EF4-FFF2-40B4-BE49-F238E27FC236}">
                <a16:creationId xmlns:a16="http://schemas.microsoft.com/office/drawing/2014/main" id="{53F67853-7841-034F-4B95-063473957439}"/>
              </a:ext>
            </a:extLst>
          </p:cNvPr>
          <p:cNvSpPr/>
          <p:nvPr/>
        </p:nvSpPr>
        <p:spPr>
          <a:xfrm>
            <a:off x="4736923" y="1468777"/>
            <a:ext cx="3214554" cy="402384"/>
          </a:xfrm>
          <a:prstGeom prst="rect">
            <a:avLst/>
          </a:prstGeom>
          <a:solidFill>
            <a:srgbClr val="F9EAE1"/>
          </a:solidFill>
          <a:ln w="57150">
            <a:solidFill>
              <a:schemeClr val="bg1"/>
            </a:solidFill>
          </a:ln>
          <a:effectLst>
            <a:outerShdw blurRad="50800" dist="38100" dir="2700000" algn="tl" rotWithShape="0">
              <a:prstClr val="black">
                <a:alpha val="40000"/>
              </a:prstClr>
            </a:outerShdw>
            <a:softEdge rad="127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latin typeface="Domine SemiBold" panose="020B0604020202020204" charset="0"/>
              </a:rPr>
              <a:t>Classification Report</a:t>
            </a:r>
          </a:p>
        </p:txBody>
      </p:sp>
      <p:grpSp>
        <p:nvGrpSpPr>
          <p:cNvPr id="22" name="Group 21">
            <a:extLst>
              <a:ext uri="{FF2B5EF4-FFF2-40B4-BE49-F238E27FC236}">
                <a16:creationId xmlns:a16="http://schemas.microsoft.com/office/drawing/2014/main" id="{27A0B5C8-FB6A-9D34-BE16-2448C16F0A81}"/>
              </a:ext>
            </a:extLst>
          </p:cNvPr>
          <p:cNvGrpSpPr/>
          <p:nvPr/>
        </p:nvGrpSpPr>
        <p:grpSpPr>
          <a:xfrm>
            <a:off x="4738028" y="2006122"/>
            <a:ext cx="3214554" cy="1479318"/>
            <a:chOff x="4902217" y="3124201"/>
            <a:chExt cx="3214554" cy="1479318"/>
          </a:xfrm>
        </p:grpSpPr>
        <p:sp>
          <p:nvSpPr>
            <p:cNvPr id="21" name="Rectangle 20">
              <a:extLst>
                <a:ext uri="{FF2B5EF4-FFF2-40B4-BE49-F238E27FC236}">
                  <a16:creationId xmlns:a16="http://schemas.microsoft.com/office/drawing/2014/main" id="{AD8B4097-D330-354C-F754-4BC858EC3CBD}"/>
                </a:ext>
              </a:extLst>
            </p:cNvPr>
            <p:cNvSpPr/>
            <p:nvPr/>
          </p:nvSpPr>
          <p:spPr>
            <a:xfrm>
              <a:off x="4902217" y="3124201"/>
              <a:ext cx="3214554" cy="1479318"/>
            </a:xfrm>
            <a:prstGeom prst="rect">
              <a:avLst/>
            </a:prstGeom>
            <a:solidFill>
              <a:srgbClr val="F9EAE1"/>
            </a:solidFill>
            <a:ln w="57150">
              <a:solidFill>
                <a:schemeClr val="bg1"/>
              </a:solidFill>
            </a:ln>
            <a:effectLst>
              <a:outerShdw blurRad="50800" dist="38100" dir="2700000" algn="tl" rotWithShape="0">
                <a:prstClr val="black">
                  <a:alpha val="40000"/>
                </a:prstClr>
              </a:outerShdw>
              <a:softEdge rad="127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latin typeface="Domine SemiBold" panose="020B0604020202020204" charset="0"/>
              </a:endParaRPr>
            </a:p>
          </p:txBody>
        </p:sp>
        <p:pic>
          <p:nvPicPr>
            <p:cNvPr id="5" name="Picture 4">
              <a:extLst>
                <a:ext uri="{FF2B5EF4-FFF2-40B4-BE49-F238E27FC236}">
                  <a16:creationId xmlns:a16="http://schemas.microsoft.com/office/drawing/2014/main" id="{4A673291-36DA-2C4E-7CC3-3E7EB01B781B}"/>
                </a:ext>
              </a:extLst>
            </p:cNvPr>
            <p:cNvPicPr>
              <a:picLocks noChangeAspect="1"/>
            </p:cNvPicPr>
            <p:nvPr/>
          </p:nvPicPr>
          <p:blipFill>
            <a:blip r:embed="rId4"/>
            <a:stretch>
              <a:fillRect/>
            </a:stretch>
          </p:blipFill>
          <p:spPr>
            <a:xfrm>
              <a:off x="5012683" y="3220699"/>
              <a:ext cx="2993622" cy="1286322"/>
            </a:xfrm>
            <a:prstGeom prst="rect">
              <a:avLst/>
            </a:prstGeom>
          </p:spPr>
        </p:pic>
      </p:grpSp>
      <p:grpSp>
        <p:nvGrpSpPr>
          <p:cNvPr id="9" name="Group 8">
            <a:extLst>
              <a:ext uri="{FF2B5EF4-FFF2-40B4-BE49-F238E27FC236}">
                <a16:creationId xmlns:a16="http://schemas.microsoft.com/office/drawing/2014/main" id="{ED624E0E-DFB6-74AC-5E99-4C9EB7AE37DB}"/>
              </a:ext>
            </a:extLst>
          </p:cNvPr>
          <p:cNvGrpSpPr/>
          <p:nvPr/>
        </p:nvGrpSpPr>
        <p:grpSpPr>
          <a:xfrm>
            <a:off x="4162511" y="3742208"/>
            <a:ext cx="4363381" cy="991605"/>
            <a:chOff x="4456123" y="3669965"/>
            <a:chExt cx="4363381" cy="1113412"/>
          </a:xfrm>
        </p:grpSpPr>
        <p:sp>
          <p:nvSpPr>
            <p:cNvPr id="6" name="Rectangle 5">
              <a:extLst>
                <a:ext uri="{FF2B5EF4-FFF2-40B4-BE49-F238E27FC236}">
                  <a16:creationId xmlns:a16="http://schemas.microsoft.com/office/drawing/2014/main" id="{F72C6B2F-1207-5080-2F4A-D4343790C373}"/>
                </a:ext>
              </a:extLst>
            </p:cNvPr>
            <p:cNvSpPr/>
            <p:nvPr/>
          </p:nvSpPr>
          <p:spPr>
            <a:xfrm>
              <a:off x="4456123" y="3669965"/>
              <a:ext cx="4363381" cy="1113412"/>
            </a:xfrm>
            <a:prstGeom prst="rect">
              <a:avLst/>
            </a:prstGeom>
            <a:solidFill>
              <a:srgbClr val="F9EAE1"/>
            </a:solidFill>
            <a:ln w="57150">
              <a:solidFill>
                <a:schemeClr val="bg1"/>
              </a:solidFill>
            </a:ln>
            <a:effectLst>
              <a:outerShdw blurRad="50800" dist="38100" dir="2700000" algn="tl" rotWithShape="0">
                <a:prstClr val="black">
                  <a:alpha val="40000"/>
                </a:prstClr>
              </a:outerShdw>
              <a:softEdge rad="127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rtl="0" fontAlgn="base">
                <a:spcBef>
                  <a:spcPts val="0"/>
                </a:spcBef>
                <a:spcAft>
                  <a:spcPts val="0"/>
                </a:spcAft>
                <a:buFont typeface="+mj-lt"/>
                <a:buAutoNum type="arabicPeriod"/>
              </a:pPr>
              <a:endParaRPr lang="en-ID"/>
            </a:p>
          </p:txBody>
        </p:sp>
        <p:sp>
          <p:nvSpPr>
            <p:cNvPr id="8" name="Google Shape;705;p38">
              <a:extLst>
                <a:ext uri="{FF2B5EF4-FFF2-40B4-BE49-F238E27FC236}">
                  <a16:creationId xmlns:a16="http://schemas.microsoft.com/office/drawing/2014/main" id="{98AF3221-A738-B9B5-A302-5B12265DBA67}"/>
                </a:ext>
              </a:extLst>
            </p:cNvPr>
            <p:cNvSpPr txBox="1">
              <a:spLocks/>
            </p:cNvSpPr>
            <p:nvPr/>
          </p:nvSpPr>
          <p:spPr>
            <a:xfrm>
              <a:off x="4530121" y="3774463"/>
              <a:ext cx="4215383" cy="924012"/>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US" sz="1200">
                  <a:solidFill>
                    <a:schemeClr val="tx1"/>
                  </a:solidFill>
                  <a:latin typeface="Karla" pitchFamily="2" charset="0"/>
                  <a:sym typeface="Domine SemiBold"/>
                </a:rPr>
                <a:t>Hasil </a:t>
              </a:r>
              <a:r>
                <a:rPr lang="en-US" sz="1200" err="1">
                  <a:solidFill>
                    <a:schemeClr val="tx1"/>
                  </a:solidFill>
                  <a:latin typeface="Karla" pitchFamily="2" charset="0"/>
                  <a:sym typeface="Domine SemiBold"/>
                </a:rPr>
                <a:t>menunjukkan</a:t>
              </a:r>
              <a:r>
                <a:rPr lang="en-US" sz="1200">
                  <a:solidFill>
                    <a:schemeClr val="tx1"/>
                  </a:solidFill>
                  <a:latin typeface="Karla" pitchFamily="2" charset="0"/>
                  <a:sym typeface="Domine SemiBold"/>
                </a:rPr>
                <a:t> </a:t>
              </a:r>
              <a:r>
                <a:rPr lang="en-US" sz="1200" err="1">
                  <a:solidFill>
                    <a:schemeClr val="tx1"/>
                  </a:solidFill>
                  <a:latin typeface="Karla" pitchFamily="2" charset="0"/>
                  <a:sym typeface="Domine SemiBold"/>
                </a:rPr>
                <a:t>bahwa</a:t>
              </a:r>
              <a:r>
                <a:rPr lang="en-US" sz="1200">
                  <a:solidFill>
                    <a:schemeClr val="tx1"/>
                  </a:solidFill>
                  <a:latin typeface="Karla" pitchFamily="2" charset="0"/>
                  <a:sym typeface="Domine SemiBold"/>
                </a:rPr>
                <a:t> </a:t>
              </a:r>
              <a:r>
                <a:rPr lang="en-US" sz="1200" err="1">
                  <a:solidFill>
                    <a:schemeClr val="tx1"/>
                  </a:solidFill>
                  <a:latin typeface="Karla" pitchFamily="2" charset="0"/>
                  <a:sym typeface="Domine SemiBold"/>
                </a:rPr>
                <a:t>metode</a:t>
              </a:r>
              <a:r>
                <a:rPr lang="en-US" sz="1200">
                  <a:solidFill>
                    <a:schemeClr val="tx1"/>
                  </a:solidFill>
                  <a:latin typeface="Karla" pitchFamily="2" charset="0"/>
                  <a:sym typeface="Domine SemiBold"/>
                </a:rPr>
                <a:t> </a:t>
              </a:r>
              <a:r>
                <a:rPr lang="en-US" sz="1200" b="1">
                  <a:solidFill>
                    <a:schemeClr val="tx1"/>
                  </a:solidFill>
                  <a:latin typeface="Karla" pitchFamily="2" charset="0"/>
                  <a:sym typeface="Domine SemiBold"/>
                </a:rPr>
                <a:t>BERT-NN </a:t>
              </a:r>
              <a:r>
                <a:rPr lang="en-US" sz="1200" err="1">
                  <a:solidFill>
                    <a:schemeClr val="tx1"/>
                  </a:solidFill>
                  <a:latin typeface="Karla" pitchFamily="2" charset="0"/>
                  <a:sym typeface="Domine SemiBold"/>
                </a:rPr>
                <a:t>cukup</a:t>
              </a:r>
              <a:r>
                <a:rPr lang="en-US" sz="1200">
                  <a:solidFill>
                    <a:schemeClr val="tx1"/>
                  </a:solidFill>
                  <a:latin typeface="Karla" pitchFamily="2" charset="0"/>
                  <a:sym typeface="Domine SemiBold"/>
                </a:rPr>
                <a:t> </a:t>
              </a:r>
              <a:r>
                <a:rPr lang="en-US" sz="1200" err="1">
                  <a:solidFill>
                    <a:schemeClr val="tx1"/>
                  </a:solidFill>
                  <a:latin typeface="Karla" pitchFamily="2" charset="0"/>
                  <a:sym typeface="Domine SemiBold"/>
                </a:rPr>
                <a:t>baik</a:t>
              </a:r>
              <a:r>
                <a:rPr lang="en-US" sz="1200">
                  <a:solidFill>
                    <a:schemeClr val="tx1"/>
                  </a:solidFill>
                  <a:latin typeface="Karla" pitchFamily="2" charset="0"/>
                  <a:sym typeface="Domine SemiBold"/>
                </a:rPr>
                <a:t> </a:t>
              </a:r>
              <a:r>
                <a:rPr lang="en-US" sz="1200" err="1">
                  <a:solidFill>
                    <a:schemeClr val="tx1"/>
                  </a:solidFill>
                  <a:latin typeface="Karla" pitchFamily="2" charset="0"/>
                  <a:sym typeface="Domine SemiBold"/>
                </a:rPr>
                <a:t>digunakan</a:t>
              </a:r>
              <a:r>
                <a:rPr lang="en-US" sz="1200">
                  <a:solidFill>
                    <a:schemeClr val="tx1"/>
                  </a:solidFill>
                  <a:latin typeface="Karla" pitchFamily="2" charset="0"/>
                  <a:sym typeface="Domine SemiBold"/>
                </a:rPr>
                <a:t> </a:t>
              </a:r>
              <a:r>
                <a:rPr lang="en-US" sz="1200" err="1">
                  <a:solidFill>
                    <a:schemeClr val="tx1"/>
                  </a:solidFill>
                  <a:latin typeface="Karla" pitchFamily="2" charset="0"/>
                  <a:sym typeface="Domine SemiBold"/>
                </a:rPr>
                <a:t>dalam</a:t>
              </a:r>
              <a:r>
                <a:rPr lang="en-US" sz="1200">
                  <a:solidFill>
                    <a:schemeClr val="tx1"/>
                  </a:solidFill>
                  <a:latin typeface="Karla" pitchFamily="2" charset="0"/>
                  <a:sym typeface="Domine SemiBold"/>
                </a:rPr>
                <a:t> </a:t>
              </a:r>
              <a:r>
                <a:rPr lang="en-US" sz="1200" err="1">
                  <a:solidFill>
                    <a:schemeClr val="tx1"/>
                  </a:solidFill>
                  <a:latin typeface="Karla" pitchFamily="2" charset="0"/>
                  <a:sym typeface="Domine SemiBold"/>
                </a:rPr>
                <a:t>penelitian</a:t>
              </a:r>
              <a:r>
                <a:rPr lang="en-US" sz="1200">
                  <a:solidFill>
                    <a:schemeClr val="tx1"/>
                  </a:solidFill>
                  <a:latin typeface="Karla" pitchFamily="2" charset="0"/>
                  <a:sym typeface="Domine SemiBold"/>
                </a:rPr>
                <a:t> </a:t>
              </a:r>
              <a:r>
                <a:rPr lang="en-US" sz="1200" err="1">
                  <a:solidFill>
                    <a:schemeClr val="tx1"/>
                  </a:solidFill>
                  <a:latin typeface="Karla" pitchFamily="2" charset="0"/>
                  <a:sym typeface="Domine SemiBold"/>
                </a:rPr>
                <a:t>ini</a:t>
              </a:r>
              <a:r>
                <a:rPr lang="en-US" sz="1200">
                  <a:solidFill>
                    <a:schemeClr val="tx1"/>
                  </a:solidFill>
                  <a:latin typeface="Karla" pitchFamily="2" charset="0"/>
                  <a:sym typeface="Domine SemiBold"/>
                </a:rPr>
                <a:t>, </a:t>
              </a:r>
              <a:r>
                <a:rPr lang="en-US" sz="1200" err="1">
                  <a:solidFill>
                    <a:schemeClr val="tx1"/>
                  </a:solidFill>
                  <a:latin typeface="Karla" pitchFamily="2" charset="0"/>
                  <a:sym typeface="Domine SemiBold"/>
                </a:rPr>
                <a:t>dengan</a:t>
              </a:r>
              <a:r>
                <a:rPr lang="en-US" sz="1200">
                  <a:solidFill>
                    <a:schemeClr val="tx1"/>
                  </a:solidFill>
                  <a:latin typeface="Karla" pitchFamily="2" charset="0"/>
                  <a:sym typeface="Domine SemiBold"/>
                </a:rPr>
                <a:t> </a:t>
              </a:r>
              <a:r>
                <a:rPr lang="en-US" sz="1200" err="1">
                  <a:solidFill>
                    <a:schemeClr val="tx1"/>
                  </a:solidFill>
                  <a:latin typeface="Karla" pitchFamily="2" charset="0"/>
                  <a:sym typeface="Domine SemiBold"/>
                </a:rPr>
                <a:t>akurasi</a:t>
              </a:r>
              <a:r>
                <a:rPr lang="en-US" sz="1200">
                  <a:solidFill>
                    <a:schemeClr val="tx1"/>
                  </a:solidFill>
                  <a:latin typeface="Karla" pitchFamily="2" charset="0"/>
                  <a:sym typeface="Domine SemiBold"/>
                </a:rPr>
                <a:t> model </a:t>
              </a:r>
              <a:r>
                <a:rPr lang="en-US" sz="1200" err="1">
                  <a:solidFill>
                    <a:schemeClr val="tx1"/>
                  </a:solidFill>
                  <a:latin typeface="Karla" pitchFamily="2" charset="0"/>
                  <a:sym typeface="Domine SemiBold"/>
                </a:rPr>
                <a:t>sebesar</a:t>
              </a:r>
              <a:r>
                <a:rPr lang="en-US" sz="1200">
                  <a:solidFill>
                    <a:schemeClr val="tx1"/>
                  </a:solidFill>
                  <a:latin typeface="Karla" pitchFamily="2" charset="0"/>
                  <a:sym typeface="Domine SemiBold"/>
                </a:rPr>
                <a:t> 83%, </a:t>
              </a:r>
              <a:r>
                <a:rPr lang="en-US" sz="1200" err="1">
                  <a:solidFill>
                    <a:schemeClr val="tx1"/>
                  </a:solidFill>
                  <a:latin typeface="Karla" pitchFamily="2" charset="0"/>
                  <a:sym typeface="Domine SemiBold"/>
                </a:rPr>
                <a:t>artinya</a:t>
              </a:r>
              <a:r>
                <a:rPr lang="en-US" sz="1200" b="1">
                  <a:solidFill>
                    <a:schemeClr val="tx1"/>
                  </a:solidFill>
                  <a:latin typeface="Karla" pitchFamily="2" charset="0"/>
                  <a:sym typeface="Domine SemiBold"/>
                </a:rPr>
                <a:t> </a:t>
              </a:r>
              <a:r>
                <a:rPr lang="en-US" sz="1200" err="1">
                  <a:solidFill>
                    <a:schemeClr val="tx1"/>
                  </a:solidFill>
                  <a:latin typeface="Karla" pitchFamily="2" charset="0"/>
                  <a:sym typeface="Domine SemiBold"/>
                </a:rPr>
                <a:t>hasil</a:t>
              </a:r>
              <a:r>
                <a:rPr lang="en-US" sz="1200">
                  <a:solidFill>
                    <a:schemeClr val="tx1"/>
                  </a:solidFill>
                  <a:latin typeface="Karla" pitchFamily="2" charset="0"/>
                  <a:sym typeface="Domine SemiBold"/>
                </a:rPr>
                <a:t> </a:t>
              </a:r>
              <a:r>
                <a:rPr lang="en-US" sz="1200" err="1">
                  <a:solidFill>
                    <a:schemeClr val="tx1"/>
                  </a:solidFill>
                  <a:latin typeface="Karla" pitchFamily="2" charset="0"/>
                  <a:sym typeface="Domine SemiBold"/>
                </a:rPr>
                <a:t>klasifikasi</a:t>
              </a:r>
              <a:r>
                <a:rPr lang="en-US" sz="1200">
                  <a:solidFill>
                    <a:schemeClr val="tx1"/>
                  </a:solidFill>
                  <a:latin typeface="Karla" pitchFamily="2" charset="0"/>
                  <a:sym typeface="Domine SemiBold"/>
                </a:rPr>
                <a:t> </a:t>
              </a:r>
              <a:r>
                <a:rPr lang="en-US" sz="1200" err="1">
                  <a:solidFill>
                    <a:schemeClr val="tx1"/>
                  </a:solidFill>
                  <a:latin typeface="Karla" pitchFamily="2" charset="0"/>
                  <a:sym typeface="Domine SemiBold"/>
                </a:rPr>
                <a:t>sentimen</a:t>
              </a:r>
              <a:r>
                <a:rPr lang="en-US" sz="1200">
                  <a:solidFill>
                    <a:schemeClr val="tx1"/>
                  </a:solidFill>
                  <a:latin typeface="Karla" pitchFamily="2" charset="0"/>
                  <a:sym typeface="Domine SemiBold"/>
                </a:rPr>
                <a:t> </a:t>
              </a:r>
              <a:r>
                <a:rPr lang="en-US" sz="1200" err="1">
                  <a:solidFill>
                    <a:schemeClr val="tx1"/>
                  </a:solidFill>
                  <a:latin typeface="Karla" pitchFamily="2" charset="0"/>
                  <a:sym typeface="Domine SemiBold"/>
                </a:rPr>
                <a:t>positif</a:t>
              </a:r>
              <a:r>
                <a:rPr lang="en-US" sz="1200">
                  <a:solidFill>
                    <a:schemeClr val="tx1"/>
                  </a:solidFill>
                  <a:latin typeface="Karla" pitchFamily="2" charset="0"/>
                  <a:sym typeface="Domine SemiBold"/>
                </a:rPr>
                <a:t> </a:t>
              </a:r>
              <a:r>
                <a:rPr lang="en-US" sz="1200" err="1">
                  <a:solidFill>
                    <a:schemeClr val="tx1"/>
                  </a:solidFill>
                  <a:latin typeface="Karla" pitchFamily="2" charset="0"/>
                  <a:sym typeface="Domine SemiBold"/>
                </a:rPr>
                <a:t>atau</a:t>
              </a:r>
              <a:r>
                <a:rPr lang="en-US" sz="1200">
                  <a:solidFill>
                    <a:schemeClr val="tx1"/>
                  </a:solidFill>
                  <a:latin typeface="Karla" pitchFamily="2" charset="0"/>
                  <a:sym typeface="Domine SemiBold"/>
                </a:rPr>
                <a:t> </a:t>
              </a:r>
              <a:r>
                <a:rPr lang="en-US" sz="1200" err="1">
                  <a:solidFill>
                    <a:schemeClr val="tx1"/>
                  </a:solidFill>
                  <a:latin typeface="Karla" pitchFamily="2" charset="0"/>
                  <a:sym typeface="Domine SemiBold"/>
                </a:rPr>
                <a:t>negatif</a:t>
              </a:r>
              <a:r>
                <a:rPr lang="en-US" sz="1200">
                  <a:solidFill>
                    <a:schemeClr val="tx1"/>
                  </a:solidFill>
                  <a:latin typeface="Karla" pitchFamily="2" charset="0"/>
                  <a:sym typeface="Domine SemiBold"/>
                </a:rPr>
                <a:t> </a:t>
              </a:r>
              <a:r>
                <a:rPr lang="en-US" sz="1200" b="1" err="1">
                  <a:solidFill>
                    <a:schemeClr val="tx1"/>
                  </a:solidFill>
                  <a:latin typeface="Karla" pitchFamily="2" charset="0"/>
                  <a:sym typeface="Domine SemiBold"/>
                </a:rPr>
                <a:t>dapat</a:t>
              </a:r>
              <a:r>
                <a:rPr lang="en-US" sz="1200" b="1">
                  <a:solidFill>
                    <a:schemeClr val="tx1"/>
                  </a:solidFill>
                  <a:latin typeface="Karla" pitchFamily="2" charset="0"/>
                  <a:sym typeface="Domine SemiBold"/>
                </a:rPr>
                <a:t> </a:t>
              </a:r>
              <a:r>
                <a:rPr lang="en-US" sz="1200" b="1" err="1">
                  <a:solidFill>
                    <a:schemeClr val="tx1"/>
                  </a:solidFill>
                  <a:latin typeface="Karla" pitchFamily="2" charset="0"/>
                  <a:sym typeface="Domine SemiBold"/>
                </a:rPr>
                <a:t>dipercaya</a:t>
              </a:r>
              <a:r>
                <a:rPr lang="en-US" sz="1200" b="1">
                  <a:solidFill>
                    <a:schemeClr val="tx1"/>
                  </a:solidFill>
                  <a:latin typeface="Karla" pitchFamily="2" charset="0"/>
                  <a:sym typeface="Domine SemiBold"/>
                </a:rPr>
                <a:t> 83% </a:t>
              </a:r>
              <a:r>
                <a:rPr lang="en-US" sz="1200" b="1" err="1">
                  <a:solidFill>
                    <a:schemeClr val="tx1"/>
                  </a:solidFill>
                  <a:latin typeface="Karla" pitchFamily="2" charset="0"/>
                  <a:sym typeface="Domine SemiBold"/>
                </a:rPr>
                <a:t>akurat</a:t>
              </a:r>
              <a:r>
                <a:rPr lang="en-US" sz="1200">
                  <a:solidFill>
                    <a:schemeClr val="tx1"/>
                  </a:solidFill>
                  <a:latin typeface="Karla" pitchFamily="2" charset="0"/>
                  <a:sym typeface="Domine SemiBold"/>
                </a:rPr>
                <a:t>.</a:t>
              </a:r>
              <a:endParaRPr lang="en-ID" sz="1200">
                <a:solidFill>
                  <a:schemeClr val="tx1"/>
                </a:solidFill>
                <a:latin typeface="Karla" pitchFamily="2" charset="0"/>
              </a:endParaRPr>
            </a:p>
          </p:txBody>
        </p:sp>
      </p:grpSp>
    </p:spTree>
    <p:extLst>
      <p:ext uri="{BB962C8B-B14F-4D97-AF65-F5344CB8AC3E}">
        <p14:creationId xmlns:p14="http://schemas.microsoft.com/office/powerpoint/2010/main" val="27090159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4" name="Google Shape;704;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solidFill>
                  <a:schemeClr val="lt1"/>
                </a:solidFill>
              </a:rPr>
              <a:t>Analisis Sentimen</a:t>
            </a:r>
            <a:endParaRPr>
              <a:solidFill>
                <a:schemeClr val="lt1"/>
              </a:solidFill>
            </a:endParaRPr>
          </a:p>
        </p:txBody>
      </p:sp>
      <p:sp>
        <p:nvSpPr>
          <p:cNvPr id="723" name="Google Shape;723;p38"/>
          <p:cNvSpPr/>
          <p:nvPr/>
        </p:nvSpPr>
        <p:spPr>
          <a:xfrm>
            <a:off x="5864350" y="-102250"/>
            <a:ext cx="3419250" cy="900625"/>
          </a:xfrm>
          <a:custGeom>
            <a:avLst/>
            <a:gdLst/>
            <a:ahLst/>
            <a:cxnLst/>
            <a:rect l="l" t="t" r="r" b="b"/>
            <a:pathLst>
              <a:path w="136770" h="36025" extrusionOk="0">
                <a:moveTo>
                  <a:pt x="0" y="0"/>
                </a:moveTo>
                <a:cubicBezTo>
                  <a:pt x="4982" y="11622"/>
                  <a:pt x="25488" y="21635"/>
                  <a:pt x="35361" y="13735"/>
                </a:cubicBezTo>
                <a:cubicBezTo>
                  <a:pt x="37218" y="12249"/>
                  <a:pt x="33249" y="6571"/>
                  <a:pt x="31270" y="7890"/>
                </a:cubicBezTo>
                <a:cubicBezTo>
                  <a:pt x="26912" y="10794"/>
                  <a:pt x="31202" y="21358"/>
                  <a:pt x="36238" y="22795"/>
                </a:cubicBezTo>
                <a:cubicBezTo>
                  <a:pt x="49691" y="26635"/>
                  <a:pt x="61808" y="6741"/>
                  <a:pt x="75691" y="8475"/>
                </a:cubicBezTo>
                <a:cubicBezTo>
                  <a:pt x="90326" y="10303"/>
                  <a:pt x="96871" y="31019"/>
                  <a:pt x="111053" y="35069"/>
                </a:cubicBezTo>
                <a:cubicBezTo>
                  <a:pt x="117968" y="37044"/>
                  <a:pt x="126287" y="35665"/>
                  <a:pt x="132386" y="31854"/>
                </a:cubicBezTo>
                <a:cubicBezTo>
                  <a:pt x="136462" y="29307"/>
                  <a:pt x="135252" y="22679"/>
                  <a:pt x="136770" y="18119"/>
                </a:cubicBezTo>
              </a:path>
            </a:pathLst>
          </a:custGeom>
          <a:noFill/>
          <a:ln w="19050" cap="flat" cmpd="sng">
            <a:solidFill>
              <a:schemeClr val="accent5"/>
            </a:solidFill>
            <a:prstDash val="dot"/>
            <a:round/>
            <a:headEnd type="none" w="med" len="med"/>
            <a:tailEnd type="none" w="med" len="med"/>
          </a:ln>
        </p:spPr>
        <p:txBody>
          <a:bodyPr/>
          <a:lstStyle/>
          <a:p>
            <a:endParaRPr lang="en-ID"/>
          </a:p>
        </p:txBody>
      </p:sp>
      <p:grpSp>
        <p:nvGrpSpPr>
          <p:cNvPr id="724" name="Google Shape;724;p38"/>
          <p:cNvGrpSpPr/>
          <p:nvPr/>
        </p:nvGrpSpPr>
        <p:grpSpPr>
          <a:xfrm flipH="1">
            <a:off x="7670679" y="102936"/>
            <a:ext cx="1233110" cy="1256957"/>
            <a:chOff x="1856136" y="1549944"/>
            <a:chExt cx="306652" cy="312583"/>
          </a:xfrm>
        </p:grpSpPr>
        <p:sp>
          <p:nvSpPr>
            <p:cNvPr id="725" name="Google Shape;725;p38"/>
            <p:cNvSpPr/>
            <p:nvPr/>
          </p:nvSpPr>
          <p:spPr>
            <a:xfrm>
              <a:off x="1856136" y="1549944"/>
              <a:ext cx="306652" cy="312583"/>
            </a:xfrm>
            <a:custGeom>
              <a:avLst/>
              <a:gdLst/>
              <a:ahLst/>
              <a:cxnLst/>
              <a:rect l="l" t="t" r="r" b="b"/>
              <a:pathLst>
                <a:path w="9773" h="9962" extrusionOk="0">
                  <a:moveTo>
                    <a:pt x="7598" y="3649"/>
                  </a:moveTo>
                  <a:lnTo>
                    <a:pt x="6931" y="4206"/>
                  </a:lnTo>
                  <a:cubicBezTo>
                    <a:pt x="6951" y="4155"/>
                    <a:pt x="6971" y="4105"/>
                    <a:pt x="6981" y="4054"/>
                  </a:cubicBezTo>
                  <a:cubicBezTo>
                    <a:pt x="7062" y="3943"/>
                    <a:pt x="7143" y="3862"/>
                    <a:pt x="7244" y="3801"/>
                  </a:cubicBezTo>
                  <a:cubicBezTo>
                    <a:pt x="7355" y="3720"/>
                    <a:pt x="7477" y="3680"/>
                    <a:pt x="7598" y="3649"/>
                  </a:cubicBezTo>
                  <a:close/>
                  <a:moveTo>
                    <a:pt x="5039" y="4246"/>
                  </a:moveTo>
                  <a:lnTo>
                    <a:pt x="4827" y="4853"/>
                  </a:lnTo>
                  <a:lnTo>
                    <a:pt x="4614" y="4287"/>
                  </a:lnTo>
                  <a:cubicBezTo>
                    <a:pt x="4654" y="4276"/>
                    <a:pt x="4685" y="4267"/>
                    <a:pt x="4715" y="4267"/>
                  </a:cubicBezTo>
                  <a:cubicBezTo>
                    <a:pt x="4827" y="4256"/>
                    <a:pt x="4928" y="4246"/>
                    <a:pt x="5039" y="4246"/>
                  </a:cubicBezTo>
                  <a:close/>
                  <a:moveTo>
                    <a:pt x="5002" y="0"/>
                  </a:moveTo>
                  <a:cubicBezTo>
                    <a:pt x="4913" y="0"/>
                    <a:pt x="4824" y="3"/>
                    <a:pt x="4735" y="8"/>
                  </a:cubicBezTo>
                  <a:cubicBezTo>
                    <a:pt x="4179" y="38"/>
                    <a:pt x="3633" y="160"/>
                    <a:pt x="3117" y="382"/>
                  </a:cubicBezTo>
                  <a:cubicBezTo>
                    <a:pt x="2611" y="594"/>
                    <a:pt x="2145" y="878"/>
                    <a:pt x="1731" y="1242"/>
                  </a:cubicBezTo>
                  <a:cubicBezTo>
                    <a:pt x="1316" y="1616"/>
                    <a:pt x="962" y="2041"/>
                    <a:pt x="679" y="2516"/>
                  </a:cubicBezTo>
                  <a:cubicBezTo>
                    <a:pt x="426" y="2952"/>
                    <a:pt x="234" y="3427"/>
                    <a:pt x="122" y="3923"/>
                  </a:cubicBezTo>
                  <a:lnTo>
                    <a:pt x="113" y="3923"/>
                  </a:lnTo>
                  <a:cubicBezTo>
                    <a:pt x="21" y="4074"/>
                    <a:pt x="1" y="4246"/>
                    <a:pt x="41" y="4418"/>
                  </a:cubicBezTo>
                  <a:cubicBezTo>
                    <a:pt x="82" y="4590"/>
                    <a:pt x="183" y="4732"/>
                    <a:pt x="335" y="4823"/>
                  </a:cubicBezTo>
                  <a:lnTo>
                    <a:pt x="2631" y="6209"/>
                  </a:lnTo>
                  <a:lnTo>
                    <a:pt x="2257" y="6259"/>
                  </a:lnTo>
                  <a:cubicBezTo>
                    <a:pt x="1943" y="6300"/>
                    <a:pt x="1711" y="6563"/>
                    <a:pt x="1721" y="6877"/>
                  </a:cubicBezTo>
                  <a:lnTo>
                    <a:pt x="1781" y="9365"/>
                  </a:lnTo>
                  <a:cubicBezTo>
                    <a:pt x="1792" y="9537"/>
                    <a:pt x="1862" y="9698"/>
                    <a:pt x="1984" y="9810"/>
                  </a:cubicBezTo>
                  <a:cubicBezTo>
                    <a:pt x="2105" y="9911"/>
                    <a:pt x="2247" y="9961"/>
                    <a:pt x="2399" y="9961"/>
                  </a:cubicBezTo>
                  <a:lnTo>
                    <a:pt x="2449" y="9961"/>
                  </a:lnTo>
                  <a:lnTo>
                    <a:pt x="4411" y="9770"/>
                  </a:lnTo>
                  <a:cubicBezTo>
                    <a:pt x="4462" y="9790"/>
                    <a:pt x="4523" y="9790"/>
                    <a:pt x="4573" y="9790"/>
                  </a:cubicBezTo>
                  <a:lnTo>
                    <a:pt x="4624" y="9790"/>
                  </a:lnTo>
                  <a:cubicBezTo>
                    <a:pt x="4705" y="9790"/>
                    <a:pt x="4776" y="9770"/>
                    <a:pt x="4847" y="9729"/>
                  </a:cubicBezTo>
                  <a:lnTo>
                    <a:pt x="8347" y="9395"/>
                  </a:lnTo>
                  <a:cubicBezTo>
                    <a:pt x="8509" y="9385"/>
                    <a:pt x="8660" y="9304"/>
                    <a:pt x="8761" y="9172"/>
                  </a:cubicBezTo>
                  <a:cubicBezTo>
                    <a:pt x="8862" y="9041"/>
                    <a:pt x="8913" y="8879"/>
                    <a:pt x="8893" y="8718"/>
                  </a:cubicBezTo>
                  <a:lnTo>
                    <a:pt x="8559" y="6027"/>
                  </a:lnTo>
                  <a:cubicBezTo>
                    <a:pt x="8539" y="5865"/>
                    <a:pt x="8448" y="5713"/>
                    <a:pt x="8327" y="5622"/>
                  </a:cubicBezTo>
                  <a:cubicBezTo>
                    <a:pt x="8220" y="5541"/>
                    <a:pt x="8095" y="5492"/>
                    <a:pt x="7966" y="5492"/>
                  </a:cubicBezTo>
                  <a:cubicBezTo>
                    <a:pt x="7934" y="5492"/>
                    <a:pt x="7903" y="5495"/>
                    <a:pt x="7871" y="5501"/>
                  </a:cubicBezTo>
                  <a:lnTo>
                    <a:pt x="7315" y="5571"/>
                  </a:lnTo>
                  <a:lnTo>
                    <a:pt x="9460" y="3791"/>
                  </a:lnTo>
                  <a:cubicBezTo>
                    <a:pt x="9732" y="3568"/>
                    <a:pt x="9773" y="3154"/>
                    <a:pt x="9550" y="2880"/>
                  </a:cubicBezTo>
                  <a:cubicBezTo>
                    <a:pt x="9530" y="2860"/>
                    <a:pt x="9520" y="2850"/>
                    <a:pt x="9510" y="2830"/>
                  </a:cubicBezTo>
                  <a:cubicBezTo>
                    <a:pt x="9439" y="2689"/>
                    <a:pt x="9358" y="2547"/>
                    <a:pt x="9267" y="2405"/>
                  </a:cubicBezTo>
                  <a:lnTo>
                    <a:pt x="9267" y="2395"/>
                  </a:lnTo>
                  <a:cubicBezTo>
                    <a:pt x="8781" y="1637"/>
                    <a:pt x="8114" y="1009"/>
                    <a:pt x="7325" y="585"/>
                  </a:cubicBezTo>
                  <a:cubicBezTo>
                    <a:pt x="6606" y="202"/>
                    <a:pt x="5804" y="0"/>
                    <a:pt x="5002" y="0"/>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8"/>
            <p:cNvSpPr/>
            <p:nvPr/>
          </p:nvSpPr>
          <p:spPr>
            <a:xfrm>
              <a:off x="1877096" y="1608557"/>
              <a:ext cx="262849" cy="78444"/>
            </a:xfrm>
            <a:custGeom>
              <a:avLst/>
              <a:gdLst/>
              <a:ahLst/>
              <a:cxnLst/>
              <a:rect l="l" t="t" r="r" b="b"/>
              <a:pathLst>
                <a:path w="8377" h="2500" extrusionOk="0">
                  <a:moveTo>
                    <a:pt x="6717" y="1"/>
                  </a:moveTo>
                  <a:lnTo>
                    <a:pt x="861" y="740"/>
                  </a:lnTo>
                  <a:cubicBezTo>
                    <a:pt x="578" y="1286"/>
                    <a:pt x="284" y="1842"/>
                    <a:pt x="1" y="2399"/>
                  </a:cubicBezTo>
                  <a:cubicBezTo>
                    <a:pt x="179" y="2309"/>
                    <a:pt x="586" y="2129"/>
                    <a:pt x="1111" y="2129"/>
                  </a:cubicBezTo>
                  <a:cubicBezTo>
                    <a:pt x="1240" y="2129"/>
                    <a:pt x="1376" y="2140"/>
                    <a:pt x="1518" y="2166"/>
                  </a:cubicBezTo>
                  <a:cubicBezTo>
                    <a:pt x="1902" y="2237"/>
                    <a:pt x="2196" y="2378"/>
                    <a:pt x="2378" y="2500"/>
                  </a:cubicBezTo>
                  <a:cubicBezTo>
                    <a:pt x="2590" y="2318"/>
                    <a:pt x="3136" y="1903"/>
                    <a:pt x="3966" y="1792"/>
                  </a:cubicBezTo>
                  <a:cubicBezTo>
                    <a:pt x="4110" y="1772"/>
                    <a:pt x="4249" y="1764"/>
                    <a:pt x="4380" y="1764"/>
                  </a:cubicBezTo>
                  <a:cubicBezTo>
                    <a:pt x="5002" y="1764"/>
                    <a:pt x="5467" y="1953"/>
                    <a:pt x="5676" y="2044"/>
                  </a:cubicBezTo>
                  <a:cubicBezTo>
                    <a:pt x="5787" y="1852"/>
                    <a:pt x="5959" y="1610"/>
                    <a:pt x="6242" y="1417"/>
                  </a:cubicBezTo>
                  <a:cubicBezTo>
                    <a:pt x="6552" y="1210"/>
                    <a:pt x="6891" y="1141"/>
                    <a:pt x="7205" y="1141"/>
                  </a:cubicBezTo>
                  <a:cubicBezTo>
                    <a:pt x="7813" y="1141"/>
                    <a:pt x="8330" y="1401"/>
                    <a:pt x="8376" y="1428"/>
                  </a:cubicBezTo>
                  <a:lnTo>
                    <a:pt x="8083" y="861"/>
                  </a:lnTo>
                  <a:lnTo>
                    <a:pt x="6717" y="1"/>
                  </a:ln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8"/>
            <p:cNvSpPr/>
            <p:nvPr/>
          </p:nvSpPr>
          <p:spPr>
            <a:xfrm>
              <a:off x="1877096" y="1569053"/>
              <a:ext cx="262849" cy="114779"/>
            </a:xfrm>
            <a:custGeom>
              <a:avLst/>
              <a:gdLst/>
              <a:ahLst/>
              <a:cxnLst/>
              <a:rect l="l" t="t" r="r" b="b"/>
              <a:pathLst>
                <a:path w="8377" h="3658" extrusionOk="0">
                  <a:moveTo>
                    <a:pt x="4313" y="0"/>
                  </a:moveTo>
                  <a:cubicBezTo>
                    <a:pt x="4241" y="0"/>
                    <a:pt x="4170" y="2"/>
                    <a:pt x="4098" y="6"/>
                  </a:cubicBezTo>
                  <a:cubicBezTo>
                    <a:pt x="2105" y="117"/>
                    <a:pt x="396" y="1614"/>
                    <a:pt x="1" y="3658"/>
                  </a:cubicBezTo>
                  <a:cubicBezTo>
                    <a:pt x="92" y="3465"/>
                    <a:pt x="476" y="2767"/>
                    <a:pt x="1326" y="2433"/>
                  </a:cubicBezTo>
                  <a:cubicBezTo>
                    <a:pt x="1667" y="2298"/>
                    <a:pt x="1987" y="2259"/>
                    <a:pt x="2247" y="2259"/>
                  </a:cubicBezTo>
                  <a:cubicBezTo>
                    <a:pt x="2474" y="2259"/>
                    <a:pt x="2654" y="2289"/>
                    <a:pt x="2763" y="2312"/>
                  </a:cubicBezTo>
                  <a:cubicBezTo>
                    <a:pt x="2853" y="2201"/>
                    <a:pt x="3339" y="1655"/>
                    <a:pt x="4168" y="1574"/>
                  </a:cubicBezTo>
                  <a:cubicBezTo>
                    <a:pt x="4233" y="1568"/>
                    <a:pt x="4296" y="1565"/>
                    <a:pt x="4357" y="1565"/>
                  </a:cubicBezTo>
                  <a:cubicBezTo>
                    <a:pt x="5044" y="1565"/>
                    <a:pt x="5514" y="1906"/>
                    <a:pt x="5635" y="1999"/>
                  </a:cubicBezTo>
                  <a:cubicBezTo>
                    <a:pt x="5805" y="1914"/>
                    <a:pt x="6144" y="1780"/>
                    <a:pt x="6588" y="1780"/>
                  </a:cubicBezTo>
                  <a:cubicBezTo>
                    <a:pt x="6674" y="1780"/>
                    <a:pt x="6765" y="1785"/>
                    <a:pt x="6859" y="1796"/>
                  </a:cubicBezTo>
                  <a:cubicBezTo>
                    <a:pt x="7760" y="1907"/>
                    <a:pt x="8275" y="2545"/>
                    <a:pt x="8376" y="2687"/>
                  </a:cubicBezTo>
                  <a:cubicBezTo>
                    <a:pt x="7648" y="1044"/>
                    <a:pt x="6042" y="0"/>
                    <a:pt x="4313" y="0"/>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8"/>
            <p:cNvSpPr/>
            <p:nvPr/>
          </p:nvSpPr>
          <p:spPr>
            <a:xfrm>
              <a:off x="1875841" y="1652141"/>
              <a:ext cx="265705" cy="111673"/>
            </a:xfrm>
            <a:custGeom>
              <a:avLst/>
              <a:gdLst/>
              <a:ahLst/>
              <a:cxnLst/>
              <a:rect l="l" t="t" r="r" b="b"/>
              <a:pathLst>
                <a:path w="8468" h="3559" extrusionOk="0">
                  <a:moveTo>
                    <a:pt x="8422" y="1"/>
                  </a:moveTo>
                  <a:cubicBezTo>
                    <a:pt x="8412" y="1"/>
                    <a:pt x="8401" y="3"/>
                    <a:pt x="8396" y="8"/>
                  </a:cubicBezTo>
                  <a:lnTo>
                    <a:pt x="4199" y="3478"/>
                  </a:lnTo>
                  <a:lnTo>
                    <a:pt x="61" y="969"/>
                  </a:lnTo>
                  <a:cubicBezTo>
                    <a:pt x="55" y="966"/>
                    <a:pt x="50" y="965"/>
                    <a:pt x="45" y="965"/>
                  </a:cubicBezTo>
                  <a:cubicBezTo>
                    <a:pt x="30" y="965"/>
                    <a:pt x="18" y="975"/>
                    <a:pt x="11" y="989"/>
                  </a:cubicBezTo>
                  <a:cubicBezTo>
                    <a:pt x="0" y="999"/>
                    <a:pt x="0" y="1030"/>
                    <a:pt x="20" y="1040"/>
                  </a:cubicBezTo>
                  <a:lnTo>
                    <a:pt x="4188" y="3559"/>
                  </a:lnTo>
                  <a:lnTo>
                    <a:pt x="4208" y="3559"/>
                  </a:lnTo>
                  <a:cubicBezTo>
                    <a:pt x="4208" y="3559"/>
                    <a:pt x="4219" y="3559"/>
                    <a:pt x="4228" y="3548"/>
                  </a:cubicBezTo>
                  <a:lnTo>
                    <a:pt x="8447" y="69"/>
                  </a:lnTo>
                  <a:cubicBezTo>
                    <a:pt x="8457" y="48"/>
                    <a:pt x="8467" y="28"/>
                    <a:pt x="8447" y="8"/>
                  </a:cubicBezTo>
                  <a:cubicBezTo>
                    <a:pt x="8442" y="3"/>
                    <a:pt x="8432" y="1"/>
                    <a:pt x="8422"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8"/>
            <p:cNvSpPr/>
            <p:nvPr/>
          </p:nvSpPr>
          <p:spPr>
            <a:xfrm>
              <a:off x="1962506" y="1630365"/>
              <a:ext cx="92689" cy="133449"/>
            </a:xfrm>
            <a:custGeom>
              <a:avLst/>
              <a:gdLst/>
              <a:ahLst/>
              <a:cxnLst/>
              <a:rect l="l" t="t" r="r" b="b"/>
              <a:pathLst>
                <a:path w="2954" h="4253" extrusionOk="0">
                  <a:moveTo>
                    <a:pt x="2907" y="0"/>
                  </a:moveTo>
                  <a:cubicBezTo>
                    <a:pt x="2893" y="0"/>
                    <a:pt x="2880" y="10"/>
                    <a:pt x="2873" y="24"/>
                  </a:cubicBezTo>
                  <a:lnTo>
                    <a:pt x="1446" y="4101"/>
                  </a:lnTo>
                  <a:lnTo>
                    <a:pt x="81" y="348"/>
                  </a:lnTo>
                  <a:cubicBezTo>
                    <a:pt x="71" y="328"/>
                    <a:pt x="50" y="317"/>
                    <a:pt x="30" y="317"/>
                  </a:cubicBezTo>
                  <a:cubicBezTo>
                    <a:pt x="10" y="328"/>
                    <a:pt x="0" y="348"/>
                    <a:pt x="10" y="368"/>
                  </a:cubicBezTo>
                  <a:lnTo>
                    <a:pt x="1406" y="4233"/>
                  </a:lnTo>
                  <a:cubicBezTo>
                    <a:pt x="1416" y="4242"/>
                    <a:pt x="1426" y="4253"/>
                    <a:pt x="1446" y="4253"/>
                  </a:cubicBezTo>
                  <a:cubicBezTo>
                    <a:pt x="1457" y="4253"/>
                    <a:pt x="1477" y="4242"/>
                    <a:pt x="1477" y="4233"/>
                  </a:cubicBezTo>
                  <a:lnTo>
                    <a:pt x="2943" y="54"/>
                  </a:lnTo>
                  <a:cubicBezTo>
                    <a:pt x="2954" y="34"/>
                    <a:pt x="2943" y="14"/>
                    <a:pt x="2923" y="4"/>
                  </a:cubicBezTo>
                  <a:cubicBezTo>
                    <a:pt x="2918" y="1"/>
                    <a:pt x="2912" y="0"/>
                    <a:pt x="2907"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8"/>
            <p:cNvSpPr/>
            <p:nvPr/>
          </p:nvSpPr>
          <p:spPr>
            <a:xfrm>
              <a:off x="1950112" y="1671532"/>
              <a:ext cx="106683" cy="92281"/>
            </a:xfrm>
            <a:custGeom>
              <a:avLst/>
              <a:gdLst/>
              <a:ahLst/>
              <a:cxnLst/>
              <a:rect l="l" t="t" r="r" b="b"/>
              <a:pathLst>
                <a:path w="3400" h="2941" extrusionOk="0">
                  <a:moveTo>
                    <a:pt x="3344" y="0"/>
                  </a:moveTo>
                  <a:cubicBezTo>
                    <a:pt x="3334" y="0"/>
                    <a:pt x="3324" y="5"/>
                    <a:pt x="3318" y="17"/>
                  </a:cubicBezTo>
                  <a:lnTo>
                    <a:pt x="1832" y="2829"/>
                  </a:lnTo>
                  <a:lnTo>
                    <a:pt x="81" y="473"/>
                  </a:lnTo>
                  <a:cubicBezTo>
                    <a:pt x="69" y="461"/>
                    <a:pt x="57" y="456"/>
                    <a:pt x="45" y="456"/>
                  </a:cubicBezTo>
                  <a:cubicBezTo>
                    <a:pt x="37" y="456"/>
                    <a:pt x="29" y="458"/>
                    <a:pt x="20" y="462"/>
                  </a:cubicBezTo>
                  <a:cubicBezTo>
                    <a:pt x="11" y="473"/>
                    <a:pt x="0" y="503"/>
                    <a:pt x="20" y="513"/>
                  </a:cubicBezTo>
                  <a:lnTo>
                    <a:pt x="1811" y="2930"/>
                  </a:lnTo>
                  <a:cubicBezTo>
                    <a:pt x="1811" y="2941"/>
                    <a:pt x="1821" y="2941"/>
                    <a:pt x="1841" y="2941"/>
                  </a:cubicBezTo>
                  <a:cubicBezTo>
                    <a:pt x="1852" y="2941"/>
                    <a:pt x="1861" y="2930"/>
                    <a:pt x="1872" y="2921"/>
                  </a:cubicBezTo>
                  <a:lnTo>
                    <a:pt x="3389" y="57"/>
                  </a:lnTo>
                  <a:cubicBezTo>
                    <a:pt x="3399" y="37"/>
                    <a:pt x="3389" y="17"/>
                    <a:pt x="3369" y="7"/>
                  </a:cubicBezTo>
                  <a:cubicBezTo>
                    <a:pt x="3361" y="3"/>
                    <a:pt x="3352" y="0"/>
                    <a:pt x="3344"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8"/>
            <p:cNvSpPr/>
            <p:nvPr/>
          </p:nvSpPr>
          <p:spPr>
            <a:xfrm>
              <a:off x="1929497" y="1741567"/>
              <a:ext cx="186665" cy="101914"/>
            </a:xfrm>
            <a:custGeom>
              <a:avLst/>
              <a:gdLst/>
              <a:ahLst/>
              <a:cxnLst/>
              <a:rect l="l" t="t" r="r" b="b"/>
              <a:pathLst>
                <a:path w="5949" h="3248" extrusionOk="0">
                  <a:moveTo>
                    <a:pt x="5614" y="1"/>
                  </a:moveTo>
                  <a:lnTo>
                    <a:pt x="0" y="759"/>
                  </a:lnTo>
                  <a:lnTo>
                    <a:pt x="61" y="3247"/>
                  </a:lnTo>
                  <a:lnTo>
                    <a:pt x="5948" y="2681"/>
                  </a:lnTo>
                  <a:lnTo>
                    <a:pt x="56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8"/>
            <p:cNvSpPr/>
            <p:nvPr/>
          </p:nvSpPr>
          <p:spPr>
            <a:xfrm>
              <a:off x="1929497" y="1756189"/>
              <a:ext cx="70160" cy="87292"/>
            </a:xfrm>
            <a:custGeom>
              <a:avLst/>
              <a:gdLst/>
              <a:ahLst/>
              <a:cxnLst/>
              <a:rect l="l" t="t" r="r" b="b"/>
              <a:pathLst>
                <a:path w="2236" h="2782" extrusionOk="0">
                  <a:moveTo>
                    <a:pt x="2124" y="0"/>
                  </a:moveTo>
                  <a:lnTo>
                    <a:pt x="0" y="293"/>
                  </a:lnTo>
                  <a:lnTo>
                    <a:pt x="61" y="2781"/>
                  </a:lnTo>
                  <a:lnTo>
                    <a:pt x="2235" y="2569"/>
                  </a:lnTo>
                  <a:lnTo>
                    <a:pt x="212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8"/>
            <p:cNvSpPr/>
            <p:nvPr/>
          </p:nvSpPr>
          <p:spPr>
            <a:xfrm>
              <a:off x="1994856" y="1754902"/>
              <a:ext cx="6056" cy="83182"/>
            </a:xfrm>
            <a:custGeom>
              <a:avLst/>
              <a:gdLst/>
              <a:ahLst/>
              <a:cxnLst/>
              <a:rect l="l" t="t" r="r" b="b"/>
              <a:pathLst>
                <a:path w="193" h="2651" extrusionOk="0">
                  <a:moveTo>
                    <a:pt x="31" y="1"/>
                  </a:moveTo>
                  <a:cubicBezTo>
                    <a:pt x="11" y="10"/>
                    <a:pt x="1" y="21"/>
                    <a:pt x="1" y="41"/>
                  </a:cubicBezTo>
                  <a:lnTo>
                    <a:pt x="112" y="2610"/>
                  </a:lnTo>
                  <a:cubicBezTo>
                    <a:pt x="112" y="2631"/>
                    <a:pt x="132" y="2651"/>
                    <a:pt x="152" y="2651"/>
                  </a:cubicBezTo>
                  <a:cubicBezTo>
                    <a:pt x="172" y="2651"/>
                    <a:pt x="193" y="2631"/>
                    <a:pt x="193" y="2610"/>
                  </a:cubicBezTo>
                  <a:lnTo>
                    <a:pt x="71" y="41"/>
                  </a:lnTo>
                  <a:cubicBezTo>
                    <a:pt x="71" y="21"/>
                    <a:pt x="62" y="1"/>
                    <a:pt x="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8"/>
            <p:cNvSpPr/>
            <p:nvPr/>
          </p:nvSpPr>
          <p:spPr>
            <a:xfrm>
              <a:off x="2024382" y="1755624"/>
              <a:ext cx="73361" cy="69062"/>
            </a:xfrm>
            <a:custGeom>
              <a:avLst/>
              <a:gdLst/>
              <a:ahLst/>
              <a:cxnLst/>
              <a:rect l="l" t="t" r="r" b="b"/>
              <a:pathLst>
                <a:path w="2338" h="2201" extrusionOk="0">
                  <a:moveTo>
                    <a:pt x="1172" y="0"/>
                  </a:moveTo>
                  <a:cubicBezTo>
                    <a:pt x="1129" y="0"/>
                    <a:pt x="1086" y="3"/>
                    <a:pt x="1043" y="8"/>
                  </a:cubicBezTo>
                  <a:cubicBezTo>
                    <a:pt x="436" y="79"/>
                    <a:pt x="0" y="625"/>
                    <a:pt x="71" y="1232"/>
                  </a:cubicBezTo>
                  <a:cubicBezTo>
                    <a:pt x="137" y="1794"/>
                    <a:pt x="610" y="2200"/>
                    <a:pt x="1162" y="2200"/>
                  </a:cubicBezTo>
                  <a:cubicBezTo>
                    <a:pt x="1206" y="2200"/>
                    <a:pt x="1250" y="2198"/>
                    <a:pt x="1295" y="2193"/>
                  </a:cubicBezTo>
                  <a:cubicBezTo>
                    <a:pt x="1902" y="2122"/>
                    <a:pt x="2337" y="1576"/>
                    <a:pt x="2266" y="979"/>
                  </a:cubicBezTo>
                  <a:cubicBezTo>
                    <a:pt x="2201" y="415"/>
                    <a:pt x="1725" y="0"/>
                    <a:pt x="1172" y="0"/>
                  </a:cubicBez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8"/>
            <p:cNvSpPr/>
            <p:nvPr/>
          </p:nvSpPr>
          <p:spPr>
            <a:xfrm flipH="1">
              <a:off x="2039318" y="1767579"/>
              <a:ext cx="40006" cy="42265"/>
            </a:xfrm>
            <a:custGeom>
              <a:avLst/>
              <a:gdLst/>
              <a:ahLst/>
              <a:cxnLst/>
              <a:rect l="l" t="t" r="r" b="b"/>
              <a:pathLst>
                <a:path w="1275" h="1347" extrusionOk="0">
                  <a:moveTo>
                    <a:pt x="982" y="0"/>
                  </a:moveTo>
                  <a:cubicBezTo>
                    <a:pt x="936" y="0"/>
                    <a:pt x="891" y="11"/>
                    <a:pt x="850" y="31"/>
                  </a:cubicBezTo>
                  <a:cubicBezTo>
                    <a:pt x="728" y="72"/>
                    <a:pt x="688" y="183"/>
                    <a:pt x="607" y="264"/>
                  </a:cubicBezTo>
                  <a:cubicBezTo>
                    <a:pt x="544" y="156"/>
                    <a:pt x="553" y="24"/>
                    <a:pt x="414" y="24"/>
                  </a:cubicBezTo>
                  <a:cubicBezTo>
                    <a:pt x="396" y="24"/>
                    <a:pt x="376" y="27"/>
                    <a:pt x="354" y="31"/>
                  </a:cubicBezTo>
                  <a:cubicBezTo>
                    <a:pt x="263" y="42"/>
                    <a:pt x="182" y="112"/>
                    <a:pt x="131" y="193"/>
                  </a:cubicBezTo>
                  <a:cubicBezTo>
                    <a:pt x="0" y="395"/>
                    <a:pt x="50" y="669"/>
                    <a:pt x="172" y="871"/>
                  </a:cubicBezTo>
                  <a:cubicBezTo>
                    <a:pt x="304" y="1073"/>
                    <a:pt x="506" y="1215"/>
                    <a:pt x="698" y="1346"/>
                  </a:cubicBezTo>
                  <a:cubicBezTo>
                    <a:pt x="890" y="1144"/>
                    <a:pt x="1052" y="901"/>
                    <a:pt x="1174" y="649"/>
                  </a:cubicBezTo>
                  <a:cubicBezTo>
                    <a:pt x="1214" y="557"/>
                    <a:pt x="1254" y="456"/>
                    <a:pt x="1264" y="355"/>
                  </a:cubicBezTo>
                  <a:cubicBezTo>
                    <a:pt x="1275" y="254"/>
                    <a:pt x="1244" y="143"/>
                    <a:pt x="1163" y="72"/>
                  </a:cubicBezTo>
                  <a:cubicBezTo>
                    <a:pt x="1115" y="23"/>
                    <a:pt x="1049" y="0"/>
                    <a:pt x="9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271;p14">
            <a:extLst>
              <a:ext uri="{FF2B5EF4-FFF2-40B4-BE49-F238E27FC236}">
                <a16:creationId xmlns:a16="http://schemas.microsoft.com/office/drawing/2014/main" id="{59EB73A1-A584-10DF-87B8-7E6A55B1C4EF}"/>
              </a:ext>
            </a:extLst>
          </p:cNvPr>
          <p:cNvSpPr txBox="1">
            <a:spLocks/>
          </p:cNvSpPr>
          <p:nvPr/>
        </p:nvSpPr>
        <p:spPr>
          <a:xfrm>
            <a:off x="173108" y="4814995"/>
            <a:ext cx="8797783" cy="180974"/>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solidFill>
                  <a:schemeClr val="accent6"/>
                </a:solidFill>
                <a:latin typeface="Oswald" panose="00000500000000000000" pitchFamily="2" charset="0"/>
              </a:rPr>
              <a:pPr/>
              <a:t>28</a:t>
            </a:fld>
            <a:endParaRPr lang="en">
              <a:solidFill>
                <a:schemeClr val="accent6"/>
              </a:solidFill>
              <a:latin typeface="Oswald" panose="00000500000000000000" pitchFamily="2" charset="0"/>
            </a:endParaRPr>
          </a:p>
        </p:txBody>
      </p:sp>
      <p:grpSp>
        <p:nvGrpSpPr>
          <p:cNvPr id="4" name="Group 3">
            <a:extLst>
              <a:ext uri="{FF2B5EF4-FFF2-40B4-BE49-F238E27FC236}">
                <a16:creationId xmlns:a16="http://schemas.microsoft.com/office/drawing/2014/main" id="{393BCA59-22E4-3425-D016-15779E1D79A7}"/>
              </a:ext>
            </a:extLst>
          </p:cNvPr>
          <p:cNvGrpSpPr/>
          <p:nvPr/>
        </p:nvGrpSpPr>
        <p:grpSpPr>
          <a:xfrm>
            <a:off x="289384" y="1467952"/>
            <a:ext cx="5574966" cy="3121104"/>
            <a:chOff x="489284" y="1404329"/>
            <a:chExt cx="5574966" cy="3121104"/>
          </a:xfrm>
        </p:grpSpPr>
        <p:sp>
          <p:nvSpPr>
            <p:cNvPr id="3" name="Rectangle 2">
              <a:extLst>
                <a:ext uri="{FF2B5EF4-FFF2-40B4-BE49-F238E27FC236}">
                  <a16:creationId xmlns:a16="http://schemas.microsoft.com/office/drawing/2014/main" id="{378EEB6A-353D-560A-233E-E2802ADD9323}"/>
                </a:ext>
              </a:extLst>
            </p:cNvPr>
            <p:cNvSpPr/>
            <p:nvPr/>
          </p:nvSpPr>
          <p:spPr>
            <a:xfrm>
              <a:off x="489284" y="1404329"/>
              <a:ext cx="5574966" cy="3121104"/>
            </a:xfrm>
            <a:prstGeom prst="rect">
              <a:avLst/>
            </a:prstGeom>
            <a:solidFill>
              <a:srgbClr val="F9EAE1"/>
            </a:solidFill>
            <a:ln w="57150">
              <a:solidFill>
                <a:schemeClr val="bg1"/>
              </a:solidFill>
            </a:ln>
            <a:effectLst>
              <a:outerShdw blurRad="50800" dist="38100" dir="2700000" algn="tl" rotWithShape="0">
                <a:prstClr val="black">
                  <a:alpha val="40000"/>
                </a:prstClr>
              </a:outerShdw>
              <a:softEdge rad="127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latin typeface="Domine SemiBold" panose="020B0604020202020204" charset="0"/>
              </a:endParaRPr>
            </a:p>
          </p:txBody>
        </p:sp>
        <p:pic>
          <p:nvPicPr>
            <p:cNvPr id="1026" name="Picture 2">
              <a:extLst>
                <a:ext uri="{FF2B5EF4-FFF2-40B4-BE49-F238E27FC236}">
                  <a16:creationId xmlns:a16="http://schemas.microsoft.com/office/drawing/2014/main" id="{3FDC7F15-FE9F-05A6-7B7F-0468B25F4F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433" y="1493965"/>
              <a:ext cx="5376668" cy="29418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Group 7">
            <a:extLst>
              <a:ext uri="{FF2B5EF4-FFF2-40B4-BE49-F238E27FC236}">
                <a16:creationId xmlns:a16="http://schemas.microsoft.com/office/drawing/2014/main" id="{893A9720-8092-A576-CD96-5223477795AC}"/>
              </a:ext>
            </a:extLst>
          </p:cNvPr>
          <p:cNvGrpSpPr/>
          <p:nvPr/>
        </p:nvGrpSpPr>
        <p:grpSpPr>
          <a:xfrm>
            <a:off x="6099152" y="2221193"/>
            <a:ext cx="2758379" cy="1614621"/>
            <a:chOff x="6061125" y="2182402"/>
            <a:chExt cx="2758379" cy="1614621"/>
          </a:xfrm>
        </p:grpSpPr>
        <p:sp>
          <p:nvSpPr>
            <p:cNvPr id="6" name="Rectangle 5">
              <a:extLst>
                <a:ext uri="{FF2B5EF4-FFF2-40B4-BE49-F238E27FC236}">
                  <a16:creationId xmlns:a16="http://schemas.microsoft.com/office/drawing/2014/main" id="{C3DE1799-7CD5-0DA1-97A9-A909EF9DC8C5}"/>
                </a:ext>
              </a:extLst>
            </p:cNvPr>
            <p:cNvSpPr/>
            <p:nvPr/>
          </p:nvSpPr>
          <p:spPr>
            <a:xfrm>
              <a:off x="6061125" y="2182402"/>
              <a:ext cx="2758379" cy="1614621"/>
            </a:xfrm>
            <a:prstGeom prst="rect">
              <a:avLst/>
            </a:prstGeom>
            <a:solidFill>
              <a:srgbClr val="F9EAE1"/>
            </a:solidFill>
            <a:ln w="57150">
              <a:solidFill>
                <a:schemeClr val="bg1"/>
              </a:solidFill>
            </a:ln>
            <a:effectLst>
              <a:outerShdw blurRad="50800" dist="38100" dir="2700000" algn="tl" rotWithShape="0">
                <a:prstClr val="black">
                  <a:alpha val="40000"/>
                </a:prstClr>
              </a:outerShdw>
              <a:softEdge rad="127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rtl="0" fontAlgn="base">
                <a:spcBef>
                  <a:spcPts val="0"/>
                </a:spcBef>
                <a:spcAft>
                  <a:spcPts val="0"/>
                </a:spcAft>
                <a:buFont typeface="+mj-lt"/>
                <a:buAutoNum type="arabicPeriod"/>
              </a:pPr>
              <a:endParaRPr lang="en-ID"/>
            </a:p>
          </p:txBody>
        </p:sp>
        <p:sp>
          <p:nvSpPr>
            <p:cNvPr id="7" name="Google Shape;705;p38">
              <a:extLst>
                <a:ext uri="{FF2B5EF4-FFF2-40B4-BE49-F238E27FC236}">
                  <a16:creationId xmlns:a16="http://schemas.microsoft.com/office/drawing/2014/main" id="{0F61C804-776A-EA37-1008-432CFC7EE2BF}"/>
                </a:ext>
              </a:extLst>
            </p:cNvPr>
            <p:cNvSpPr txBox="1">
              <a:spLocks/>
            </p:cNvSpPr>
            <p:nvPr/>
          </p:nvSpPr>
          <p:spPr>
            <a:xfrm>
              <a:off x="6116532" y="2304976"/>
              <a:ext cx="2647563" cy="138834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20000"/>
                </a:lnSpc>
              </a:pPr>
              <a:r>
                <a:rPr lang="en-US">
                  <a:solidFill>
                    <a:schemeClr val="tx1"/>
                  </a:solidFill>
                  <a:latin typeface="Karla" pitchFamily="2" charset="0"/>
                  <a:sym typeface="Domine SemiBold"/>
                </a:rPr>
                <a:t>Hasil </a:t>
              </a:r>
              <a:r>
                <a:rPr lang="en-US" err="1">
                  <a:solidFill>
                    <a:schemeClr val="tx1"/>
                  </a:solidFill>
                  <a:latin typeface="Karla" pitchFamily="2" charset="0"/>
                  <a:sym typeface="Domine SemiBold"/>
                </a:rPr>
                <a:t>analisis</a:t>
              </a:r>
              <a:r>
                <a:rPr lang="en-US">
                  <a:solidFill>
                    <a:schemeClr val="tx1"/>
                  </a:solidFill>
                  <a:latin typeface="Karla" pitchFamily="2" charset="0"/>
                  <a:sym typeface="Domine SemiBold"/>
                </a:rPr>
                <a:t> </a:t>
              </a:r>
              <a:r>
                <a:rPr lang="en-US" err="1">
                  <a:solidFill>
                    <a:schemeClr val="tx1"/>
                  </a:solidFill>
                  <a:latin typeface="Karla" pitchFamily="2" charset="0"/>
                  <a:sym typeface="Domine SemiBold"/>
                </a:rPr>
                <a:t>sentimen</a:t>
              </a:r>
              <a:r>
                <a:rPr lang="en-US">
                  <a:solidFill>
                    <a:schemeClr val="tx1"/>
                  </a:solidFill>
                  <a:latin typeface="Karla" pitchFamily="2" charset="0"/>
                  <a:sym typeface="Domine SemiBold"/>
                </a:rPr>
                <a:t> pada </a:t>
              </a:r>
              <a:r>
                <a:rPr lang="en-US" err="1">
                  <a:solidFill>
                    <a:schemeClr val="tx1"/>
                  </a:solidFill>
                  <a:latin typeface="Karla" pitchFamily="2" charset="0"/>
                  <a:sym typeface="Domine SemiBold"/>
                </a:rPr>
                <a:t>ulasan</a:t>
              </a:r>
              <a:r>
                <a:rPr lang="en-US">
                  <a:solidFill>
                    <a:schemeClr val="tx1"/>
                  </a:solidFill>
                  <a:latin typeface="Karla" pitchFamily="2" charset="0"/>
                  <a:sym typeface="Domine SemiBold"/>
                </a:rPr>
                <a:t> </a:t>
              </a:r>
              <a:r>
                <a:rPr lang="en-US" err="1">
                  <a:solidFill>
                    <a:schemeClr val="tx1"/>
                  </a:solidFill>
                  <a:latin typeface="Karla" pitchFamily="2" charset="0"/>
                  <a:sym typeface="Domine SemiBold"/>
                </a:rPr>
                <a:t>pengguna</a:t>
              </a:r>
              <a:r>
                <a:rPr lang="en-US">
                  <a:solidFill>
                    <a:schemeClr val="tx1"/>
                  </a:solidFill>
                  <a:latin typeface="Karla" pitchFamily="2" charset="0"/>
                  <a:sym typeface="Domine SemiBold"/>
                </a:rPr>
                <a:t> </a:t>
              </a:r>
              <a:r>
                <a:rPr lang="en-US" err="1">
                  <a:solidFill>
                    <a:schemeClr val="tx1"/>
                  </a:solidFill>
                  <a:latin typeface="Karla" pitchFamily="2" charset="0"/>
                  <a:sym typeface="Domine SemiBold"/>
                </a:rPr>
                <a:t>Aplikasi</a:t>
              </a:r>
              <a:r>
                <a:rPr lang="en-US">
                  <a:solidFill>
                    <a:schemeClr val="tx1"/>
                  </a:solidFill>
                  <a:latin typeface="Karla" pitchFamily="2" charset="0"/>
                  <a:sym typeface="Domine SemiBold"/>
                </a:rPr>
                <a:t> Cek </a:t>
              </a:r>
              <a:r>
                <a:rPr lang="en-US" err="1">
                  <a:solidFill>
                    <a:schemeClr val="tx1"/>
                  </a:solidFill>
                  <a:latin typeface="Karla" pitchFamily="2" charset="0"/>
                  <a:sym typeface="Domine SemiBold"/>
                </a:rPr>
                <a:t>Bansos</a:t>
              </a:r>
              <a:r>
                <a:rPr lang="en-US">
                  <a:solidFill>
                    <a:schemeClr val="tx1"/>
                  </a:solidFill>
                  <a:latin typeface="Karla" pitchFamily="2" charset="0"/>
                  <a:sym typeface="Domine SemiBold"/>
                </a:rPr>
                <a:t> </a:t>
              </a:r>
              <a:r>
                <a:rPr lang="en-US" err="1">
                  <a:solidFill>
                    <a:schemeClr val="tx1"/>
                  </a:solidFill>
                  <a:latin typeface="Karla" pitchFamily="2" charset="0"/>
                  <a:sym typeface="Domine SemiBold"/>
                </a:rPr>
                <a:t>menunjukkan</a:t>
              </a:r>
              <a:r>
                <a:rPr lang="en-US">
                  <a:solidFill>
                    <a:schemeClr val="tx1"/>
                  </a:solidFill>
                  <a:latin typeface="Karla" pitchFamily="2" charset="0"/>
                  <a:sym typeface="Domine SemiBold"/>
                </a:rPr>
                <a:t> </a:t>
              </a:r>
              <a:r>
                <a:rPr lang="en-US" err="1">
                  <a:solidFill>
                    <a:schemeClr val="tx1"/>
                  </a:solidFill>
                  <a:latin typeface="Karla" pitchFamily="2" charset="0"/>
                  <a:sym typeface="Domine SemiBold"/>
                </a:rPr>
                <a:t>bahwa</a:t>
              </a:r>
              <a:r>
                <a:rPr lang="en-US">
                  <a:solidFill>
                    <a:schemeClr val="tx1"/>
                  </a:solidFill>
                  <a:latin typeface="Karla" pitchFamily="2" charset="0"/>
                  <a:sym typeface="Domine SemiBold"/>
                </a:rPr>
                <a:t> </a:t>
              </a:r>
              <a:r>
                <a:rPr lang="en-US" err="1">
                  <a:solidFill>
                    <a:schemeClr val="tx1"/>
                  </a:solidFill>
                  <a:latin typeface="Karla" pitchFamily="2" charset="0"/>
                  <a:sym typeface="Domine SemiBold"/>
                </a:rPr>
                <a:t>ulasan</a:t>
              </a:r>
              <a:r>
                <a:rPr lang="en-US">
                  <a:solidFill>
                    <a:schemeClr val="tx1"/>
                  </a:solidFill>
                  <a:latin typeface="Karla" pitchFamily="2" charset="0"/>
                  <a:sym typeface="Domine SemiBold"/>
                </a:rPr>
                <a:t> </a:t>
              </a:r>
              <a:r>
                <a:rPr lang="en-US" err="1">
                  <a:solidFill>
                    <a:schemeClr val="tx1"/>
                  </a:solidFill>
                  <a:latin typeface="Karla" pitchFamily="2" charset="0"/>
                  <a:sym typeface="Domine SemiBold"/>
                </a:rPr>
                <a:t>dengan</a:t>
              </a:r>
              <a:r>
                <a:rPr lang="en-US">
                  <a:solidFill>
                    <a:schemeClr val="tx1"/>
                  </a:solidFill>
                  <a:latin typeface="Karla" pitchFamily="2" charset="0"/>
                  <a:sym typeface="Domine SemiBold"/>
                </a:rPr>
                <a:t> </a:t>
              </a:r>
              <a:r>
                <a:rPr lang="en-US" err="1">
                  <a:solidFill>
                    <a:schemeClr val="tx1"/>
                  </a:solidFill>
                  <a:latin typeface="Karla" pitchFamily="2" charset="0"/>
                  <a:sym typeface="Domine SemiBold"/>
                </a:rPr>
                <a:t>sentimen</a:t>
              </a:r>
              <a:r>
                <a:rPr lang="en-US">
                  <a:solidFill>
                    <a:schemeClr val="tx1"/>
                  </a:solidFill>
                  <a:latin typeface="Karla" pitchFamily="2" charset="0"/>
                  <a:sym typeface="Domine SemiBold"/>
                </a:rPr>
                <a:t> </a:t>
              </a:r>
              <a:r>
                <a:rPr lang="en-US" b="1" err="1">
                  <a:solidFill>
                    <a:schemeClr val="tx1"/>
                  </a:solidFill>
                  <a:latin typeface="Karla" pitchFamily="2" charset="0"/>
                  <a:sym typeface="Domine SemiBold"/>
                </a:rPr>
                <a:t>negatif</a:t>
              </a:r>
              <a:r>
                <a:rPr lang="en-US" b="1">
                  <a:solidFill>
                    <a:schemeClr val="tx1"/>
                  </a:solidFill>
                  <a:latin typeface="Karla" pitchFamily="2" charset="0"/>
                  <a:sym typeface="Domine SemiBold"/>
                </a:rPr>
                <a:t> </a:t>
              </a:r>
              <a:r>
                <a:rPr lang="en-US" err="1">
                  <a:solidFill>
                    <a:schemeClr val="tx1"/>
                  </a:solidFill>
                  <a:latin typeface="Karla" pitchFamily="2" charset="0"/>
                  <a:sym typeface="Domine SemiBold"/>
                </a:rPr>
                <a:t>lebih</a:t>
              </a:r>
              <a:r>
                <a:rPr lang="en-US">
                  <a:solidFill>
                    <a:schemeClr val="tx1"/>
                  </a:solidFill>
                  <a:latin typeface="Karla" pitchFamily="2" charset="0"/>
                  <a:sym typeface="Domine SemiBold"/>
                </a:rPr>
                <a:t> </a:t>
              </a:r>
              <a:r>
                <a:rPr lang="en-US" err="1">
                  <a:solidFill>
                    <a:schemeClr val="tx1"/>
                  </a:solidFill>
                  <a:latin typeface="Karla" pitchFamily="2" charset="0"/>
                  <a:sym typeface="Domine SemiBold"/>
                </a:rPr>
                <a:t>dominan</a:t>
              </a:r>
              <a:r>
                <a:rPr lang="en-US">
                  <a:solidFill>
                    <a:schemeClr val="tx1"/>
                  </a:solidFill>
                  <a:latin typeface="Karla" pitchFamily="2" charset="0"/>
                  <a:sym typeface="Domine SemiBold"/>
                </a:rPr>
                <a:t> </a:t>
              </a:r>
              <a:r>
                <a:rPr lang="en-US" err="1">
                  <a:solidFill>
                    <a:schemeClr val="tx1"/>
                  </a:solidFill>
                  <a:latin typeface="Karla" pitchFamily="2" charset="0"/>
                  <a:sym typeface="Domine SemiBold"/>
                </a:rPr>
                <a:t>sebesar</a:t>
              </a:r>
              <a:r>
                <a:rPr lang="en-US">
                  <a:solidFill>
                    <a:schemeClr val="tx1"/>
                  </a:solidFill>
                  <a:latin typeface="Karla" pitchFamily="2" charset="0"/>
                  <a:sym typeface="Domine SemiBold"/>
                </a:rPr>
                <a:t> </a:t>
              </a:r>
              <a:r>
                <a:rPr lang="en-US" b="1">
                  <a:solidFill>
                    <a:schemeClr val="tx1"/>
                  </a:solidFill>
                  <a:latin typeface="Karla" pitchFamily="2" charset="0"/>
                  <a:sym typeface="Domine SemiBold"/>
                </a:rPr>
                <a:t>82.71%.</a:t>
              </a:r>
              <a:endParaRPr lang="en-ID">
                <a:solidFill>
                  <a:schemeClr val="tx1"/>
                </a:solidFill>
                <a:latin typeface="Karla" pitchFamily="2" charset="0"/>
              </a:endParaRPr>
            </a:p>
          </p:txBody>
        </p:sp>
      </p:grpSp>
    </p:spTree>
    <p:extLst>
      <p:ext uri="{BB962C8B-B14F-4D97-AF65-F5344CB8AC3E}">
        <p14:creationId xmlns:p14="http://schemas.microsoft.com/office/powerpoint/2010/main" val="25365734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4" name="Google Shape;704;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solidFill>
                  <a:schemeClr val="lt1"/>
                </a:solidFill>
              </a:rPr>
              <a:t>Analisis Sentimen</a:t>
            </a:r>
            <a:endParaRPr>
              <a:solidFill>
                <a:schemeClr val="lt1"/>
              </a:solidFill>
            </a:endParaRPr>
          </a:p>
        </p:txBody>
      </p:sp>
      <p:sp>
        <p:nvSpPr>
          <p:cNvPr id="723" name="Google Shape;723;p38"/>
          <p:cNvSpPr/>
          <p:nvPr/>
        </p:nvSpPr>
        <p:spPr>
          <a:xfrm>
            <a:off x="5864350" y="-102250"/>
            <a:ext cx="3419250" cy="900625"/>
          </a:xfrm>
          <a:custGeom>
            <a:avLst/>
            <a:gdLst/>
            <a:ahLst/>
            <a:cxnLst/>
            <a:rect l="l" t="t" r="r" b="b"/>
            <a:pathLst>
              <a:path w="136770" h="36025" extrusionOk="0">
                <a:moveTo>
                  <a:pt x="0" y="0"/>
                </a:moveTo>
                <a:cubicBezTo>
                  <a:pt x="4982" y="11622"/>
                  <a:pt x="25488" y="21635"/>
                  <a:pt x="35361" y="13735"/>
                </a:cubicBezTo>
                <a:cubicBezTo>
                  <a:pt x="37218" y="12249"/>
                  <a:pt x="33249" y="6571"/>
                  <a:pt x="31270" y="7890"/>
                </a:cubicBezTo>
                <a:cubicBezTo>
                  <a:pt x="26912" y="10794"/>
                  <a:pt x="31202" y="21358"/>
                  <a:pt x="36238" y="22795"/>
                </a:cubicBezTo>
                <a:cubicBezTo>
                  <a:pt x="49691" y="26635"/>
                  <a:pt x="61808" y="6741"/>
                  <a:pt x="75691" y="8475"/>
                </a:cubicBezTo>
                <a:cubicBezTo>
                  <a:pt x="90326" y="10303"/>
                  <a:pt x="96871" y="31019"/>
                  <a:pt x="111053" y="35069"/>
                </a:cubicBezTo>
                <a:cubicBezTo>
                  <a:pt x="117968" y="37044"/>
                  <a:pt x="126287" y="35665"/>
                  <a:pt x="132386" y="31854"/>
                </a:cubicBezTo>
                <a:cubicBezTo>
                  <a:pt x="136462" y="29307"/>
                  <a:pt x="135252" y="22679"/>
                  <a:pt x="136770" y="18119"/>
                </a:cubicBezTo>
              </a:path>
            </a:pathLst>
          </a:custGeom>
          <a:noFill/>
          <a:ln w="19050" cap="flat" cmpd="sng">
            <a:solidFill>
              <a:schemeClr val="accent5"/>
            </a:solidFill>
            <a:prstDash val="dot"/>
            <a:round/>
            <a:headEnd type="none" w="med" len="med"/>
            <a:tailEnd type="none" w="med" len="med"/>
          </a:ln>
        </p:spPr>
        <p:txBody>
          <a:bodyPr/>
          <a:lstStyle/>
          <a:p>
            <a:endParaRPr lang="en-ID"/>
          </a:p>
        </p:txBody>
      </p:sp>
      <p:grpSp>
        <p:nvGrpSpPr>
          <p:cNvPr id="724" name="Google Shape;724;p38"/>
          <p:cNvGrpSpPr/>
          <p:nvPr/>
        </p:nvGrpSpPr>
        <p:grpSpPr>
          <a:xfrm flipH="1">
            <a:off x="7670679" y="102936"/>
            <a:ext cx="1233110" cy="1256957"/>
            <a:chOff x="1856136" y="1549944"/>
            <a:chExt cx="306652" cy="312583"/>
          </a:xfrm>
        </p:grpSpPr>
        <p:sp>
          <p:nvSpPr>
            <p:cNvPr id="725" name="Google Shape;725;p38"/>
            <p:cNvSpPr/>
            <p:nvPr/>
          </p:nvSpPr>
          <p:spPr>
            <a:xfrm>
              <a:off x="1856136" y="1549944"/>
              <a:ext cx="306652" cy="312583"/>
            </a:xfrm>
            <a:custGeom>
              <a:avLst/>
              <a:gdLst/>
              <a:ahLst/>
              <a:cxnLst/>
              <a:rect l="l" t="t" r="r" b="b"/>
              <a:pathLst>
                <a:path w="9773" h="9962" extrusionOk="0">
                  <a:moveTo>
                    <a:pt x="7598" y="3649"/>
                  </a:moveTo>
                  <a:lnTo>
                    <a:pt x="6931" y="4206"/>
                  </a:lnTo>
                  <a:cubicBezTo>
                    <a:pt x="6951" y="4155"/>
                    <a:pt x="6971" y="4105"/>
                    <a:pt x="6981" y="4054"/>
                  </a:cubicBezTo>
                  <a:cubicBezTo>
                    <a:pt x="7062" y="3943"/>
                    <a:pt x="7143" y="3862"/>
                    <a:pt x="7244" y="3801"/>
                  </a:cubicBezTo>
                  <a:cubicBezTo>
                    <a:pt x="7355" y="3720"/>
                    <a:pt x="7477" y="3680"/>
                    <a:pt x="7598" y="3649"/>
                  </a:cubicBezTo>
                  <a:close/>
                  <a:moveTo>
                    <a:pt x="5039" y="4246"/>
                  </a:moveTo>
                  <a:lnTo>
                    <a:pt x="4827" y="4853"/>
                  </a:lnTo>
                  <a:lnTo>
                    <a:pt x="4614" y="4287"/>
                  </a:lnTo>
                  <a:cubicBezTo>
                    <a:pt x="4654" y="4276"/>
                    <a:pt x="4685" y="4267"/>
                    <a:pt x="4715" y="4267"/>
                  </a:cubicBezTo>
                  <a:cubicBezTo>
                    <a:pt x="4827" y="4256"/>
                    <a:pt x="4928" y="4246"/>
                    <a:pt x="5039" y="4246"/>
                  </a:cubicBezTo>
                  <a:close/>
                  <a:moveTo>
                    <a:pt x="5002" y="0"/>
                  </a:moveTo>
                  <a:cubicBezTo>
                    <a:pt x="4913" y="0"/>
                    <a:pt x="4824" y="3"/>
                    <a:pt x="4735" y="8"/>
                  </a:cubicBezTo>
                  <a:cubicBezTo>
                    <a:pt x="4179" y="38"/>
                    <a:pt x="3633" y="160"/>
                    <a:pt x="3117" y="382"/>
                  </a:cubicBezTo>
                  <a:cubicBezTo>
                    <a:pt x="2611" y="594"/>
                    <a:pt x="2145" y="878"/>
                    <a:pt x="1731" y="1242"/>
                  </a:cubicBezTo>
                  <a:cubicBezTo>
                    <a:pt x="1316" y="1616"/>
                    <a:pt x="962" y="2041"/>
                    <a:pt x="679" y="2516"/>
                  </a:cubicBezTo>
                  <a:cubicBezTo>
                    <a:pt x="426" y="2952"/>
                    <a:pt x="234" y="3427"/>
                    <a:pt x="122" y="3923"/>
                  </a:cubicBezTo>
                  <a:lnTo>
                    <a:pt x="113" y="3923"/>
                  </a:lnTo>
                  <a:cubicBezTo>
                    <a:pt x="21" y="4074"/>
                    <a:pt x="1" y="4246"/>
                    <a:pt x="41" y="4418"/>
                  </a:cubicBezTo>
                  <a:cubicBezTo>
                    <a:pt x="82" y="4590"/>
                    <a:pt x="183" y="4732"/>
                    <a:pt x="335" y="4823"/>
                  </a:cubicBezTo>
                  <a:lnTo>
                    <a:pt x="2631" y="6209"/>
                  </a:lnTo>
                  <a:lnTo>
                    <a:pt x="2257" y="6259"/>
                  </a:lnTo>
                  <a:cubicBezTo>
                    <a:pt x="1943" y="6300"/>
                    <a:pt x="1711" y="6563"/>
                    <a:pt x="1721" y="6877"/>
                  </a:cubicBezTo>
                  <a:lnTo>
                    <a:pt x="1781" y="9365"/>
                  </a:lnTo>
                  <a:cubicBezTo>
                    <a:pt x="1792" y="9537"/>
                    <a:pt x="1862" y="9698"/>
                    <a:pt x="1984" y="9810"/>
                  </a:cubicBezTo>
                  <a:cubicBezTo>
                    <a:pt x="2105" y="9911"/>
                    <a:pt x="2247" y="9961"/>
                    <a:pt x="2399" y="9961"/>
                  </a:cubicBezTo>
                  <a:lnTo>
                    <a:pt x="2449" y="9961"/>
                  </a:lnTo>
                  <a:lnTo>
                    <a:pt x="4411" y="9770"/>
                  </a:lnTo>
                  <a:cubicBezTo>
                    <a:pt x="4462" y="9790"/>
                    <a:pt x="4523" y="9790"/>
                    <a:pt x="4573" y="9790"/>
                  </a:cubicBezTo>
                  <a:lnTo>
                    <a:pt x="4624" y="9790"/>
                  </a:lnTo>
                  <a:cubicBezTo>
                    <a:pt x="4705" y="9790"/>
                    <a:pt x="4776" y="9770"/>
                    <a:pt x="4847" y="9729"/>
                  </a:cubicBezTo>
                  <a:lnTo>
                    <a:pt x="8347" y="9395"/>
                  </a:lnTo>
                  <a:cubicBezTo>
                    <a:pt x="8509" y="9385"/>
                    <a:pt x="8660" y="9304"/>
                    <a:pt x="8761" y="9172"/>
                  </a:cubicBezTo>
                  <a:cubicBezTo>
                    <a:pt x="8862" y="9041"/>
                    <a:pt x="8913" y="8879"/>
                    <a:pt x="8893" y="8718"/>
                  </a:cubicBezTo>
                  <a:lnTo>
                    <a:pt x="8559" y="6027"/>
                  </a:lnTo>
                  <a:cubicBezTo>
                    <a:pt x="8539" y="5865"/>
                    <a:pt x="8448" y="5713"/>
                    <a:pt x="8327" y="5622"/>
                  </a:cubicBezTo>
                  <a:cubicBezTo>
                    <a:pt x="8220" y="5541"/>
                    <a:pt x="8095" y="5492"/>
                    <a:pt x="7966" y="5492"/>
                  </a:cubicBezTo>
                  <a:cubicBezTo>
                    <a:pt x="7934" y="5492"/>
                    <a:pt x="7903" y="5495"/>
                    <a:pt x="7871" y="5501"/>
                  </a:cubicBezTo>
                  <a:lnTo>
                    <a:pt x="7315" y="5571"/>
                  </a:lnTo>
                  <a:lnTo>
                    <a:pt x="9460" y="3791"/>
                  </a:lnTo>
                  <a:cubicBezTo>
                    <a:pt x="9732" y="3568"/>
                    <a:pt x="9773" y="3154"/>
                    <a:pt x="9550" y="2880"/>
                  </a:cubicBezTo>
                  <a:cubicBezTo>
                    <a:pt x="9530" y="2860"/>
                    <a:pt x="9520" y="2850"/>
                    <a:pt x="9510" y="2830"/>
                  </a:cubicBezTo>
                  <a:cubicBezTo>
                    <a:pt x="9439" y="2689"/>
                    <a:pt x="9358" y="2547"/>
                    <a:pt x="9267" y="2405"/>
                  </a:cubicBezTo>
                  <a:lnTo>
                    <a:pt x="9267" y="2395"/>
                  </a:lnTo>
                  <a:cubicBezTo>
                    <a:pt x="8781" y="1637"/>
                    <a:pt x="8114" y="1009"/>
                    <a:pt x="7325" y="585"/>
                  </a:cubicBezTo>
                  <a:cubicBezTo>
                    <a:pt x="6606" y="202"/>
                    <a:pt x="5804" y="0"/>
                    <a:pt x="5002" y="0"/>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8"/>
            <p:cNvSpPr/>
            <p:nvPr/>
          </p:nvSpPr>
          <p:spPr>
            <a:xfrm>
              <a:off x="1877096" y="1608557"/>
              <a:ext cx="262849" cy="78444"/>
            </a:xfrm>
            <a:custGeom>
              <a:avLst/>
              <a:gdLst/>
              <a:ahLst/>
              <a:cxnLst/>
              <a:rect l="l" t="t" r="r" b="b"/>
              <a:pathLst>
                <a:path w="8377" h="2500" extrusionOk="0">
                  <a:moveTo>
                    <a:pt x="6717" y="1"/>
                  </a:moveTo>
                  <a:lnTo>
                    <a:pt x="861" y="740"/>
                  </a:lnTo>
                  <a:cubicBezTo>
                    <a:pt x="578" y="1286"/>
                    <a:pt x="284" y="1842"/>
                    <a:pt x="1" y="2399"/>
                  </a:cubicBezTo>
                  <a:cubicBezTo>
                    <a:pt x="179" y="2309"/>
                    <a:pt x="586" y="2129"/>
                    <a:pt x="1111" y="2129"/>
                  </a:cubicBezTo>
                  <a:cubicBezTo>
                    <a:pt x="1240" y="2129"/>
                    <a:pt x="1376" y="2140"/>
                    <a:pt x="1518" y="2166"/>
                  </a:cubicBezTo>
                  <a:cubicBezTo>
                    <a:pt x="1902" y="2237"/>
                    <a:pt x="2196" y="2378"/>
                    <a:pt x="2378" y="2500"/>
                  </a:cubicBezTo>
                  <a:cubicBezTo>
                    <a:pt x="2590" y="2318"/>
                    <a:pt x="3136" y="1903"/>
                    <a:pt x="3966" y="1792"/>
                  </a:cubicBezTo>
                  <a:cubicBezTo>
                    <a:pt x="4110" y="1772"/>
                    <a:pt x="4249" y="1764"/>
                    <a:pt x="4380" y="1764"/>
                  </a:cubicBezTo>
                  <a:cubicBezTo>
                    <a:pt x="5002" y="1764"/>
                    <a:pt x="5467" y="1953"/>
                    <a:pt x="5676" y="2044"/>
                  </a:cubicBezTo>
                  <a:cubicBezTo>
                    <a:pt x="5787" y="1852"/>
                    <a:pt x="5959" y="1610"/>
                    <a:pt x="6242" y="1417"/>
                  </a:cubicBezTo>
                  <a:cubicBezTo>
                    <a:pt x="6552" y="1210"/>
                    <a:pt x="6891" y="1141"/>
                    <a:pt x="7205" y="1141"/>
                  </a:cubicBezTo>
                  <a:cubicBezTo>
                    <a:pt x="7813" y="1141"/>
                    <a:pt x="8330" y="1401"/>
                    <a:pt x="8376" y="1428"/>
                  </a:cubicBezTo>
                  <a:lnTo>
                    <a:pt x="8083" y="861"/>
                  </a:lnTo>
                  <a:lnTo>
                    <a:pt x="6717" y="1"/>
                  </a:ln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8"/>
            <p:cNvSpPr/>
            <p:nvPr/>
          </p:nvSpPr>
          <p:spPr>
            <a:xfrm>
              <a:off x="1877096" y="1569053"/>
              <a:ext cx="262849" cy="114779"/>
            </a:xfrm>
            <a:custGeom>
              <a:avLst/>
              <a:gdLst/>
              <a:ahLst/>
              <a:cxnLst/>
              <a:rect l="l" t="t" r="r" b="b"/>
              <a:pathLst>
                <a:path w="8377" h="3658" extrusionOk="0">
                  <a:moveTo>
                    <a:pt x="4313" y="0"/>
                  </a:moveTo>
                  <a:cubicBezTo>
                    <a:pt x="4241" y="0"/>
                    <a:pt x="4170" y="2"/>
                    <a:pt x="4098" y="6"/>
                  </a:cubicBezTo>
                  <a:cubicBezTo>
                    <a:pt x="2105" y="117"/>
                    <a:pt x="396" y="1614"/>
                    <a:pt x="1" y="3658"/>
                  </a:cubicBezTo>
                  <a:cubicBezTo>
                    <a:pt x="92" y="3465"/>
                    <a:pt x="476" y="2767"/>
                    <a:pt x="1326" y="2433"/>
                  </a:cubicBezTo>
                  <a:cubicBezTo>
                    <a:pt x="1667" y="2298"/>
                    <a:pt x="1987" y="2259"/>
                    <a:pt x="2247" y="2259"/>
                  </a:cubicBezTo>
                  <a:cubicBezTo>
                    <a:pt x="2474" y="2259"/>
                    <a:pt x="2654" y="2289"/>
                    <a:pt x="2763" y="2312"/>
                  </a:cubicBezTo>
                  <a:cubicBezTo>
                    <a:pt x="2853" y="2201"/>
                    <a:pt x="3339" y="1655"/>
                    <a:pt x="4168" y="1574"/>
                  </a:cubicBezTo>
                  <a:cubicBezTo>
                    <a:pt x="4233" y="1568"/>
                    <a:pt x="4296" y="1565"/>
                    <a:pt x="4357" y="1565"/>
                  </a:cubicBezTo>
                  <a:cubicBezTo>
                    <a:pt x="5044" y="1565"/>
                    <a:pt x="5514" y="1906"/>
                    <a:pt x="5635" y="1999"/>
                  </a:cubicBezTo>
                  <a:cubicBezTo>
                    <a:pt x="5805" y="1914"/>
                    <a:pt x="6144" y="1780"/>
                    <a:pt x="6588" y="1780"/>
                  </a:cubicBezTo>
                  <a:cubicBezTo>
                    <a:pt x="6674" y="1780"/>
                    <a:pt x="6765" y="1785"/>
                    <a:pt x="6859" y="1796"/>
                  </a:cubicBezTo>
                  <a:cubicBezTo>
                    <a:pt x="7760" y="1907"/>
                    <a:pt x="8275" y="2545"/>
                    <a:pt x="8376" y="2687"/>
                  </a:cubicBezTo>
                  <a:cubicBezTo>
                    <a:pt x="7648" y="1044"/>
                    <a:pt x="6042" y="0"/>
                    <a:pt x="4313" y="0"/>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8"/>
            <p:cNvSpPr/>
            <p:nvPr/>
          </p:nvSpPr>
          <p:spPr>
            <a:xfrm>
              <a:off x="1875841" y="1652141"/>
              <a:ext cx="265705" cy="111673"/>
            </a:xfrm>
            <a:custGeom>
              <a:avLst/>
              <a:gdLst/>
              <a:ahLst/>
              <a:cxnLst/>
              <a:rect l="l" t="t" r="r" b="b"/>
              <a:pathLst>
                <a:path w="8468" h="3559" extrusionOk="0">
                  <a:moveTo>
                    <a:pt x="8422" y="1"/>
                  </a:moveTo>
                  <a:cubicBezTo>
                    <a:pt x="8412" y="1"/>
                    <a:pt x="8401" y="3"/>
                    <a:pt x="8396" y="8"/>
                  </a:cubicBezTo>
                  <a:lnTo>
                    <a:pt x="4199" y="3478"/>
                  </a:lnTo>
                  <a:lnTo>
                    <a:pt x="61" y="969"/>
                  </a:lnTo>
                  <a:cubicBezTo>
                    <a:pt x="55" y="966"/>
                    <a:pt x="50" y="965"/>
                    <a:pt x="45" y="965"/>
                  </a:cubicBezTo>
                  <a:cubicBezTo>
                    <a:pt x="30" y="965"/>
                    <a:pt x="18" y="975"/>
                    <a:pt x="11" y="989"/>
                  </a:cubicBezTo>
                  <a:cubicBezTo>
                    <a:pt x="0" y="999"/>
                    <a:pt x="0" y="1030"/>
                    <a:pt x="20" y="1040"/>
                  </a:cubicBezTo>
                  <a:lnTo>
                    <a:pt x="4188" y="3559"/>
                  </a:lnTo>
                  <a:lnTo>
                    <a:pt x="4208" y="3559"/>
                  </a:lnTo>
                  <a:cubicBezTo>
                    <a:pt x="4208" y="3559"/>
                    <a:pt x="4219" y="3559"/>
                    <a:pt x="4228" y="3548"/>
                  </a:cubicBezTo>
                  <a:lnTo>
                    <a:pt x="8447" y="69"/>
                  </a:lnTo>
                  <a:cubicBezTo>
                    <a:pt x="8457" y="48"/>
                    <a:pt x="8467" y="28"/>
                    <a:pt x="8447" y="8"/>
                  </a:cubicBezTo>
                  <a:cubicBezTo>
                    <a:pt x="8442" y="3"/>
                    <a:pt x="8432" y="1"/>
                    <a:pt x="8422"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8"/>
            <p:cNvSpPr/>
            <p:nvPr/>
          </p:nvSpPr>
          <p:spPr>
            <a:xfrm>
              <a:off x="1962506" y="1630365"/>
              <a:ext cx="92689" cy="133449"/>
            </a:xfrm>
            <a:custGeom>
              <a:avLst/>
              <a:gdLst/>
              <a:ahLst/>
              <a:cxnLst/>
              <a:rect l="l" t="t" r="r" b="b"/>
              <a:pathLst>
                <a:path w="2954" h="4253" extrusionOk="0">
                  <a:moveTo>
                    <a:pt x="2907" y="0"/>
                  </a:moveTo>
                  <a:cubicBezTo>
                    <a:pt x="2893" y="0"/>
                    <a:pt x="2880" y="10"/>
                    <a:pt x="2873" y="24"/>
                  </a:cubicBezTo>
                  <a:lnTo>
                    <a:pt x="1446" y="4101"/>
                  </a:lnTo>
                  <a:lnTo>
                    <a:pt x="81" y="348"/>
                  </a:lnTo>
                  <a:cubicBezTo>
                    <a:pt x="71" y="328"/>
                    <a:pt x="50" y="317"/>
                    <a:pt x="30" y="317"/>
                  </a:cubicBezTo>
                  <a:cubicBezTo>
                    <a:pt x="10" y="328"/>
                    <a:pt x="0" y="348"/>
                    <a:pt x="10" y="368"/>
                  </a:cubicBezTo>
                  <a:lnTo>
                    <a:pt x="1406" y="4233"/>
                  </a:lnTo>
                  <a:cubicBezTo>
                    <a:pt x="1416" y="4242"/>
                    <a:pt x="1426" y="4253"/>
                    <a:pt x="1446" y="4253"/>
                  </a:cubicBezTo>
                  <a:cubicBezTo>
                    <a:pt x="1457" y="4253"/>
                    <a:pt x="1477" y="4242"/>
                    <a:pt x="1477" y="4233"/>
                  </a:cubicBezTo>
                  <a:lnTo>
                    <a:pt x="2943" y="54"/>
                  </a:lnTo>
                  <a:cubicBezTo>
                    <a:pt x="2954" y="34"/>
                    <a:pt x="2943" y="14"/>
                    <a:pt x="2923" y="4"/>
                  </a:cubicBezTo>
                  <a:cubicBezTo>
                    <a:pt x="2918" y="1"/>
                    <a:pt x="2912" y="0"/>
                    <a:pt x="2907"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8"/>
            <p:cNvSpPr/>
            <p:nvPr/>
          </p:nvSpPr>
          <p:spPr>
            <a:xfrm>
              <a:off x="1950112" y="1671532"/>
              <a:ext cx="106683" cy="92281"/>
            </a:xfrm>
            <a:custGeom>
              <a:avLst/>
              <a:gdLst/>
              <a:ahLst/>
              <a:cxnLst/>
              <a:rect l="l" t="t" r="r" b="b"/>
              <a:pathLst>
                <a:path w="3400" h="2941" extrusionOk="0">
                  <a:moveTo>
                    <a:pt x="3344" y="0"/>
                  </a:moveTo>
                  <a:cubicBezTo>
                    <a:pt x="3334" y="0"/>
                    <a:pt x="3324" y="5"/>
                    <a:pt x="3318" y="17"/>
                  </a:cubicBezTo>
                  <a:lnTo>
                    <a:pt x="1832" y="2829"/>
                  </a:lnTo>
                  <a:lnTo>
                    <a:pt x="81" y="473"/>
                  </a:lnTo>
                  <a:cubicBezTo>
                    <a:pt x="69" y="461"/>
                    <a:pt x="57" y="456"/>
                    <a:pt x="45" y="456"/>
                  </a:cubicBezTo>
                  <a:cubicBezTo>
                    <a:pt x="37" y="456"/>
                    <a:pt x="29" y="458"/>
                    <a:pt x="20" y="462"/>
                  </a:cubicBezTo>
                  <a:cubicBezTo>
                    <a:pt x="11" y="473"/>
                    <a:pt x="0" y="503"/>
                    <a:pt x="20" y="513"/>
                  </a:cubicBezTo>
                  <a:lnTo>
                    <a:pt x="1811" y="2930"/>
                  </a:lnTo>
                  <a:cubicBezTo>
                    <a:pt x="1811" y="2941"/>
                    <a:pt x="1821" y="2941"/>
                    <a:pt x="1841" y="2941"/>
                  </a:cubicBezTo>
                  <a:cubicBezTo>
                    <a:pt x="1852" y="2941"/>
                    <a:pt x="1861" y="2930"/>
                    <a:pt x="1872" y="2921"/>
                  </a:cubicBezTo>
                  <a:lnTo>
                    <a:pt x="3389" y="57"/>
                  </a:lnTo>
                  <a:cubicBezTo>
                    <a:pt x="3399" y="37"/>
                    <a:pt x="3389" y="17"/>
                    <a:pt x="3369" y="7"/>
                  </a:cubicBezTo>
                  <a:cubicBezTo>
                    <a:pt x="3361" y="3"/>
                    <a:pt x="3352" y="0"/>
                    <a:pt x="3344"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8"/>
            <p:cNvSpPr/>
            <p:nvPr/>
          </p:nvSpPr>
          <p:spPr>
            <a:xfrm>
              <a:off x="1929497" y="1741567"/>
              <a:ext cx="186665" cy="101914"/>
            </a:xfrm>
            <a:custGeom>
              <a:avLst/>
              <a:gdLst/>
              <a:ahLst/>
              <a:cxnLst/>
              <a:rect l="l" t="t" r="r" b="b"/>
              <a:pathLst>
                <a:path w="5949" h="3248" extrusionOk="0">
                  <a:moveTo>
                    <a:pt x="5614" y="1"/>
                  </a:moveTo>
                  <a:lnTo>
                    <a:pt x="0" y="759"/>
                  </a:lnTo>
                  <a:lnTo>
                    <a:pt x="61" y="3247"/>
                  </a:lnTo>
                  <a:lnTo>
                    <a:pt x="5948" y="2681"/>
                  </a:lnTo>
                  <a:lnTo>
                    <a:pt x="56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8"/>
            <p:cNvSpPr/>
            <p:nvPr/>
          </p:nvSpPr>
          <p:spPr>
            <a:xfrm>
              <a:off x="1929497" y="1756189"/>
              <a:ext cx="70160" cy="87292"/>
            </a:xfrm>
            <a:custGeom>
              <a:avLst/>
              <a:gdLst/>
              <a:ahLst/>
              <a:cxnLst/>
              <a:rect l="l" t="t" r="r" b="b"/>
              <a:pathLst>
                <a:path w="2236" h="2782" extrusionOk="0">
                  <a:moveTo>
                    <a:pt x="2124" y="0"/>
                  </a:moveTo>
                  <a:lnTo>
                    <a:pt x="0" y="293"/>
                  </a:lnTo>
                  <a:lnTo>
                    <a:pt x="61" y="2781"/>
                  </a:lnTo>
                  <a:lnTo>
                    <a:pt x="2235" y="2569"/>
                  </a:lnTo>
                  <a:lnTo>
                    <a:pt x="212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8"/>
            <p:cNvSpPr/>
            <p:nvPr/>
          </p:nvSpPr>
          <p:spPr>
            <a:xfrm>
              <a:off x="1994856" y="1754902"/>
              <a:ext cx="6056" cy="83182"/>
            </a:xfrm>
            <a:custGeom>
              <a:avLst/>
              <a:gdLst/>
              <a:ahLst/>
              <a:cxnLst/>
              <a:rect l="l" t="t" r="r" b="b"/>
              <a:pathLst>
                <a:path w="193" h="2651" extrusionOk="0">
                  <a:moveTo>
                    <a:pt x="31" y="1"/>
                  </a:moveTo>
                  <a:cubicBezTo>
                    <a:pt x="11" y="10"/>
                    <a:pt x="1" y="21"/>
                    <a:pt x="1" y="41"/>
                  </a:cubicBezTo>
                  <a:lnTo>
                    <a:pt x="112" y="2610"/>
                  </a:lnTo>
                  <a:cubicBezTo>
                    <a:pt x="112" y="2631"/>
                    <a:pt x="132" y="2651"/>
                    <a:pt x="152" y="2651"/>
                  </a:cubicBezTo>
                  <a:cubicBezTo>
                    <a:pt x="172" y="2651"/>
                    <a:pt x="193" y="2631"/>
                    <a:pt x="193" y="2610"/>
                  </a:cubicBezTo>
                  <a:lnTo>
                    <a:pt x="71" y="41"/>
                  </a:lnTo>
                  <a:cubicBezTo>
                    <a:pt x="71" y="21"/>
                    <a:pt x="62" y="1"/>
                    <a:pt x="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8"/>
            <p:cNvSpPr/>
            <p:nvPr/>
          </p:nvSpPr>
          <p:spPr>
            <a:xfrm>
              <a:off x="2024382" y="1755624"/>
              <a:ext cx="73361" cy="69062"/>
            </a:xfrm>
            <a:custGeom>
              <a:avLst/>
              <a:gdLst/>
              <a:ahLst/>
              <a:cxnLst/>
              <a:rect l="l" t="t" r="r" b="b"/>
              <a:pathLst>
                <a:path w="2338" h="2201" extrusionOk="0">
                  <a:moveTo>
                    <a:pt x="1172" y="0"/>
                  </a:moveTo>
                  <a:cubicBezTo>
                    <a:pt x="1129" y="0"/>
                    <a:pt x="1086" y="3"/>
                    <a:pt x="1043" y="8"/>
                  </a:cubicBezTo>
                  <a:cubicBezTo>
                    <a:pt x="436" y="79"/>
                    <a:pt x="0" y="625"/>
                    <a:pt x="71" y="1232"/>
                  </a:cubicBezTo>
                  <a:cubicBezTo>
                    <a:pt x="137" y="1794"/>
                    <a:pt x="610" y="2200"/>
                    <a:pt x="1162" y="2200"/>
                  </a:cubicBezTo>
                  <a:cubicBezTo>
                    <a:pt x="1206" y="2200"/>
                    <a:pt x="1250" y="2198"/>
                    <a:pt x="1295" y="2193"/>
                  </a:cubicBezTo>
                  <a:cubicBezTo>
                    <a:pt x="1902" y="2122"/>
                    <a:pt x="2337" y="1576"/>
                    <a:pt x="2266" y="979"/>
                  </a:cubicBezTo>
                  <a:cubicBezTo>
                    <a:pt x="2201" y="415"/>
                    <a:pt x="1725" y="0"/>
                    <a:pt x="1172" y="0"/>
                  </a:cubicBez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8"/>
            <p:cNvSpPr/>
            <p:nvPr/>
          </p:nvSpPr>
          <p:spPr>
            <a:xfrm flipH="1">
              <a:off x="2039318" y="1767579"/>
              <a:ext cx="40006" cy="42265"/>
            </a:xfrm>
            <a:custGeom>
              <a:avLst/>
              <a:gdLst/>
              <a:ahLst/>
              <a:cxnLst/>
              <a:rect l="l" t="t" r="r" b="b"/>
              <a:pathLst>
                <a:path w="1275" h="1347" extrusionOk="0">
                  <a:moveTo>
                    <a:pt x="982" y="0"/>
                  </a:moveTo>
                  <a:cubicBezTo>
                    <a:pt x="936" y="0"/>
                    <a:pt x="891" y="11"/>
                    <a:pt x="850" y="31"/>
                  </a:cubicBezTo>
                  <a:cubicBezTo>
                    <a:pt x="728" y="72"/>
                    <a:pt x="688" y="183"/>
                    <a:pt x="607" y="264"/>
                  </a:cubicBezTo>
                  <a:cubicBezTo>
                    <a:pt x="544" y="156"/>
                    <a:pt x="553" y="24"/>
                    <a:pt x="414" y="24"/>
                  </a:cubicBezTo>
                  <a:cubicBezTo>
                    <a:pt x="396" y="24"/>
                    <a:pt x="376" y="27"/>
                    <a:pt x="354" y="31"/>
                  </a:cubicBezTo>
                  <a:cubicBezTo>
                    <a:pt x="263" y="42"/>
                    <a:pt x="182" y="112"/>
                    <a:pt x="131" y="193"/>
                  </a:cubicBezTo>
                  <a:cubicBezTo>
                    <a:pt x="0" y="395"/>
                    <a:pt x="50" y="669"/>
                    <a:pt x="172" y="871"/>
                  </a:cubicBezTo>
                  <a:cubicBezTo>
                    <a:pt x="304" y="1073"/>
                    <a:pt x="506" y="1215"/>
                    <a:pt x="698" y="1346"/>
                  </a:cubicBezTo>
                  <a:cubicBezTo>
                    <a:pt x="890" y="1144"/>
                    <a:pt x="1052" y="901"/>
                    <a:pt x="1174" y="649"/>
                  </a:cubicBezTo>
                  <a:cubicBezTo>
                    <a:pt x="1214" y="557"/>
                    <a:pt x="1254" y="456"/>
                    <a:pt x="1264" y="355"/>
                  </a:cubicBezTo>
                  <a:cubicBezTo>
                    <a:pt x="1275" y="254"/>
                    <a:pt x="1244" y="143"/>
                    <a:pt x="1163" y="72"/>
                  </a:cubicBezTo>
                  <a:cubicBezTo>
                    <a:pt x="1115" y="23"/>
                    <a:pt x="1049" y="0"/>
                    <a:pt x="9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271;p14">
            <a:extLst>
              <a:ext uri="{FF2B5EF4-FFF2-40B4-BE49-F238E27FC236}">
                <a16:creationId xmlns:a16="http://schemas.microsoft.com/office/drawing/2014/main" id="{59EB73A1-A584-10DF-87B8-7E6A55B1C4EF}"/>
              </a:ext>
            </a:extLst>
          </p:cNvPr>
          <p:cNvSpPr txBox="1">
            <a:spLocks/>
          </p:cNvSpPr>
          <p:nvPr/>
        </p:nvSpPr>
        <p:spPr>
          <a:xfrm>
            <a:off x="173108" y="4814995"/>
            <a:ext cx="8797783" cy="180974"/>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solidFill>
                  <a:schemeClr val="accent6"/>
                </a:solidFill>
                <a:latin typeface="Oswald" panose="00000500000000000000" pitchFamily="2" charset="0"/>
              </a:rPr>
              <a:pPr/>
              <a:t>29</a:t>
            </a:fld>
            <a:endParaRPr lang="en">
              <a:solidFill>
                <a:schemeClr val="accent6"/>
              </a:solidFill>
              <a:latin typeface="Oswald" panose="00000500000000000000" pitchFamily="2" charset="0"/>
            </a:endParaRPr>
          </a:p>
        </p:txBody>
      </p:sp>
      <p:grpSp>
        <p:nvGrpSpPr>
          <p:cNvPr id="8" name="Group 7">
            <a:extLst>
              <a:ext uri="{FF2B5EF4-FFF2-40B4-BE49-F238E27FC236}">
                <a16:creationId xmlns:a16="http://schemas.microsoft.com/office/drawing/2014/main" id="{893A9720-8092-A576-CD96-5223477795AC}"/>
              </a:ext>
            </a:extLst>
          </p:cNvPr>
          <p:cNvGrpSpPr/>
          <p:nvPr/>
        </p:nvGrpSpPr>
        <p:grpSpPr>
          <a:xfrm>
            <a:off x="5541287" y="2105903"/>
            <a:ext cx="2984605" cy="1965675"/>
            <a:chOff x="6031304" y="2029146"/>
            <a:chExt cx="2758379" cy="1614621"/>
          </a:xfrm>
        </p:grpSpPr>
        <p:sp>
          <p:nvSpPr>
            <p:cNvPr id="6" name="Rectangle 5">
              <a:extLst>
                <a:ext uri="{FF2B5EF4-FFF2-40B4-BE49-F238E27FC236}">
                  <a16:creationId xmlns:a16="http://schemas.microsoft.com/office/drawing/2014/main" id="{C3DE1799-7CD5-0DA1-97A9-A909EF9DC8C5}"/>
                </a:ext>
              </a:extLst>
            </p:cNvPr>
            <p:cNvSpPr/>
            <p:nvPr/>
          </p:nvSpPr>
          <p:spPr>
            <a:xfrm>
              <a:off x="6031304" y="2029146"/>
              <a:ext cx="2758379" cy="1614621"/>
            </a:xfrm>
            <a:prstGeom prst="rect">
              <a:avLst/>
            </a:prstGeom>
            <a:solidFill>
              <a:srgbClr val="F9EAE1"/>
            </a:solidFill>
            <a:ln w="57150">
              <a:solidFill>
                <a:schemeClr val="bg1"/>
              </a:solidFill>
            </a:ln>
            <a:effectLst>
              <a:outerShdw blurRad="50800" dist="38100" dir="2700000" algn="tl" rotWithShape="0">
                <a:prstClr val="black">
                  <a:alpha val="40000"/>
                </a:prstClr>
              </a:outerShdw>
              <a:softEdge rad="127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rtl="0" fontAlgn="base">
                <a:spcBef>
                  <a:spcPts val="0"/>
                </a:spcBef>
                <a:spcAft>
                  <a:spcPts val="0"/>
                </a:spcAft>
                <a:buFont typeface="+mj-lt"/>
                <a:buAutoNum type="arabicPeriod"/>
              </a:pPr>
              <a:endParaRPr lang="en-ID">
                <a:latin typeface="Karla" pitchFamily="2" charset="0"/>
              </a:endParaRPr>
            </a:p>
          </p:txBody>
        </p:sp>
        <p:sp>
          <p:nvSpPr>
            <p:cNvPr id="7" name="Google Shape;705;p38">
              <a:extLst>
                <a:ext uri="{FF2B5EF4-FFF2-40B4-BE49-F238E27FC236}">
                  <a16:creationId xmlns:a16="http://schemas.microsoft.com/office/drawing/2014/main" id="{0F61C804-776A-EA37-1008-432CFC7EE2BF}"/>
                </a:ext>
              </a:extLst>
            </p:cNvPr>
            <p:cNvSpPr txBox="1">
              <a:spLocks/>
            </p:cNvSpPr>
            <p:nvPr/>
          </p:nvSpPr>
          <p:spPr>
            <a:xfrm>
              <a:off x="6086711" y="2151720"/>
              <a:ext cx="2647563" cy="138834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20000"/>
                </a:lnSpc>
              </a:pPr>
              <a:r>
                <a:rPr lang="en-US">
                  <a:solidFill>
                    <a:schemeClr val="tx1"/>
                  </a:solidFill>
                  <a:latin typeface="Karla" pitchFamily="2" charset="0"/>
                  <a:sym typeface="Domine SemiBold"/>
                </a:rPr>
                <a:t>Hasil </a:t>
              </a:r>
              <a:r>
                <a:rPr lang="en-US" err="1">
                  <a:solidFill>
                    <a:schemeClr val="tx1"/>
                  </a:solidFill>
                  <a:latin typeface="Karla" pitchFamily="2" charset="0"/>
                  <a:sym typeface="Domine SemiBold"/>
                </a:rPr>
                <a:t>distribusi</a:t>
              </a:r>
              <a:r>
                <a:rPr lang="en-US">
                  <a:solidFill>
                    <a:schemeClr val="tx1"/>
                  </a:solidFill>
                  <a:latin typeface="Karla" pitchFamily="2" charset="0"/>
                  <a:sym typeface="Domine SemiBold"/>
                </a:rPr>
                <a:t> </a:t>
              </a:r>
              <a:r>
                <a:rPr lang="en-US" err="1">
                  <a:solidFill>
                    <a:schemeClr val="tx1"/>
                  </a:solidFill>
                  <a:latin typeface="Karla" pitchFamily="2" charset="0"/>
                  <a:sym typeface="Domine SemiBold"/>
                </a:rPr>
                <a:t>sentimen</a:t>
              </a:r>
              <a:r>
                <a:rPr lang="en-US">
                  <a:solidFill>
                    <a:schemeClr val="tx1"/>
                  </a:solidFill>
                  <a:latin typeface="Karla" pitchFamily="2" charset="0"/>
                  <a:sym typeface="Domine SemiBold"/>
                </a:rPr>
                <a:t> </a:t>
              </a:r>
              <a:r>
                <a:rPr lang="en-US" err="1">
                  <a:solidFill>
                    <a:schemeClr val="tx1"/>
                  </a:solidFill>
                  <a:latin typeface="Karla" pitchFamily="2" charset="0"/>
                  <a:sym typeface="Domine SemiBold"/>
                </a:rPr>
                <a:t>berdasarkan</a:t>
              </a:r>
              <a:r>
                <a:rPr lang="en-US">
                  <a:solidFill>
                    <a:schemeClr val="tx1"/>
                  </a:solidFill>
                  <a:latin typeface="Karla" pitchFamily="2" charset="0"/>
                  <a:sym typeface="Domine SemiBold"/>
                </a:rPr>
                <a:t> </a:t>
              </a:r>
              <a:r>
                <a:rPr lang="en-US" i="1">
                  <a:solidFill>
                    <a:schemeClr val="tx1"/>
                  </a:solidFill>
                  <a:latin typeface="Karla" pitchFamily="2" charset="0"/>
                  <a:sym typeface="Domine SemiBold"/>
                </a:rPr>
                <a:t>rating</a:t>
              </a:r>
              <a:r>
                <a:rPr lang="en-US">
                  <a:solidFill>
                    <a:schemeClr val="tx1"/>
                  </a:solidFill>
                  <a:latin typeface="Karla" pitchFamily="2" charset="0"/>
                  <a:sym typeface="Domine SemiBold"/>
                </a:rPr>
                <a:t> pada </a:t>
              </a:r>
              <a:r>
                <a:rPr lang="en-US" err="1">
                  <a:solidFill>
                    <a:schemeClr val="tx1"/>
                  </a:solidFill>
                  <a:latin typeface="Karla" pitchFamily="2" charset="0"/>
                  <a:sym typeface="Domine SemiBold"/>
                </a:rPr>
                <a:t>ulasan</a:t>
              </a:r>
              <a:r>
                <a:rPr lang="en-US">
                  <a:solidFill>
                    <a:schemeClr val="tx1"/>
                  </a:solidFill>
                  <a:latin typeface="Karla" pitchFamily="2" charset="0"/>
                  <a:sym typeface="Domine SemiBold"/>
                </a:rPr>
                <a:t> </a:t>
              </a:r>
              <a:r>
                <a:rPr lang="en-US" err="1">
                  <a:solidFill>
                    <a:schemeClr val="tx1"/>
                  </a:solidFill>
                  <a:latin typeface="Karla" pitchFamily="2" charset="0"/>
                  <a:sym typeface="Domine SemiBold"/>
                </a:rPr>
                <a:t>pengguna</a:t>
              </a:r>
              <a:r>
                <a:rPr lang="en-US">
                  <a:solidFill>
                    <a:schemeClr val="tx1"/>
                  </a:solidFill>
                  <a:latin typeface="Karla" pitchFamily="2" charset="0"/>
                  <a:sym typeface="Domine SemiBold"/>
                </a:rPr>
                <a:t> </a:t>
              </a:r>
              <a:r>
                <a:rPr lang="en-US" err="1">
                  <a:solidFill>
                    <a:schemeClr val="tx1"/>
                  </a:solidFill>
                  <a:latin typeface="Karla" pitchFamily="2" charset="0"/>
                  <a:sym typeface="Domine SemiBold"/>
                </a:rPr>
                <a:t>Aplikasi</a:t>
              </a:r>
              <a:r>
                <a:rPr lang="en-US">
                  <a:solidFill>
                    <a:schemeClr val="tx1"/>
                  </a:solidFill>
                  <a:latin typeface="Karla" pitchFamily="2" charset="0"/>
                  <a:sym typeface="Domine SemiBold"/>
                </a:rPr>
                <a:t> Cek </a:t>
              </a:r>
              <a:r>
                <a:rPr lang="en-US" err="1">
                  <a:solidFill>
                    <a:schemeClr val="tx1"/>
                  </a:solidFill>
                  <a:latin typeface="Karla" pitchFamily="2" charset="0"/>
                  <a:sym typeface="Domine SemiBold"/>
                </a:rPr>
                <a:t>Bansos</a:t>
              </a:r>
              <a:r>
                <a:rPr lang="en-US">
                  <a:solidFill>
                    <a:schemeClr val="tx1"/>
                  </a:solidFill>
                  <a:latin typeface="Karla" pitchFamily="2" charset="0"/>
                  <a:sym typeface="Domine SemiBold"/>
                </a:rPr>
                <a:t> </a:t>
              </a:r>
              <a:r>
                <a:rPr lang="en-US" err="1">
                  <a:solidFill>
                    <a:schemeClr val="tx1"/>
                  </a:solidFill>
                  <a:latin typeface="Karla" pitchFamily="2" charset="0"/>
                  <a:sym typeface="Domine SemiBold"/>
                </a:rPr>
                <a:t>menunjukkan</a:t>
              </a:r>
              <a:r>
                <a:rPr lang="en-US">
                  <a:solidFill>
                    <a:schemeClr val="tx1"/>
                  </a:solidFill>
                  <a:latin typeface="Karla" pitchFamily="2" charset="0"/>
                  <a:sym typeface="Domine SemiBold"/>
                </a:rPr>
                <a:t> </a:t>
              </a:r>
              <a:r>
                <a:rPr lang="en-US" err="1">
                  <a:solidFill>
                    <a:schemeClr val="tx1"/>
                  </a:solidFill>
                  <a:latin typeface="Karla" pitchFamily="2" charset="0"/>
                  <a:sym typeface="Domine SemiBold"/>
                </a:rPr>
                <a:t>bahwa</a:t>
              </a:r>
              <a:r>
                <a:rPr lang="en-US">
                  <a:solidFill>
                    <a:schemeClr val="tx1"/>
                  </a:solidFill>
                  <a:latin typeface="Karla" pitchFamily="2" charset="0"/>
                  <a:sym typeface="Domine SemiBold"/>
                </a:rPr>
                <a:t> p</a:t>
              </a:r>
              <a:r>
                <a:rPr lang="id-ID" err="1">
                  <a:solidFill>
                    <a:schemeClr val="tx1"/>
                  </a:solidFill>
                  <a:latin typeface="Karla" pitchFamily="2" charset="0"/>
                </a:rPr>
                <a:t>ersentase</a:t>
              </a:r>
              <a:r>
                <a:rPr lang="id-ID">
                  <a:solidFill>
                    <a:schemeClr val="tx1"/>
                  </a:solidFill>
                  <a:latin typeface="Karla" pitchFamily="2" charset="0"/>
                </a:rPr>
                <a:t> ulasan sentimen negatif lebih dominan di semua tingkatan mulai dari </a:t>
              </a:r>
              <a:r>
                <a:rPr lang="id-ID" i="1" err="1">
                  <a:solidFill>
                    <a:schemeClr val="tx1"/>
                  </a:solidFill>
                  <a:latin typeface="Karla" pitchFamily="2" charset="0"/>
                </a:rPr>
                <a:t>rating</a:t>
              </a:r>
              <a:r>
                <a:rPr lang="id-ID">
                  <a:solidFill>
                    <a:schemeClr val="tx1"/>
                  </a:solidFill>
                  <a:latin typeface="Karla" pitchFamily="2" charset="0"/>
                </a:rPr>
                <a:t> 1 hingga 5</a:t>
              </a:r>
              <a:r>
                <a:rPr lang="en-US">
                  <a:solidFill>
                    <a:schemeClr val="tx1"/>
                  </a:solidFill>
                  <a:latin typeface="Karla" pitchFamily="2" charset="0"/>
                </a:rPr>
                <a:t>.</a:t>
              </a:r>
              <a:endParaRPr lang="en-ID">
                <a:solidFill>
                  <a:schemeClr val="tx1"/>
                </a:solidFill>
                <a:latin typeface="Karla" pitchFamily="2" charset="0"/>
              </a:endParaRPr>
            </a:p>
          </p:txBody>
        </p:sp>
      </p:grpSp>
      <p:grpSp>
        <p:nvGrpSpPr>
          <p:cNvPr id="9" name="Group 8">
            <a:extLst>
              <a:ext uri="{FF2B5EF4-FFF2-40B4-BE49-F238E27FC236}">
                <a16:creationId xmlns:a16="http://schemas.microsoft.com/office/drawing/2014/main" id="{23B42E7F-2F29-FB45-0134-514AF3DB4C64}"/>
              </a:ext>
            </a:extLst>
          </p:cNvPr>
          <p:cNvGrpSpPr/>
          <p:nvPr/>
        </p:nvGrpSpPr>
        <p:grpSpPr>
          <a:xfrm>
            <a:off x="720000" y="1440611"/>
            <a:ext cx="4559366" cy="3183147"/>
            <a:chOff x="720000" y="1440611"/>
            <a:chExt cx="4559366" cy="3183147"/>
          </a:xfrm>
        </p:grpSpPr>
        <p:sp>
          <p:nvSpPr>
            <p:cNvPr id="3" name="Rectangle 2">
              <a:extLst>
                <a:ext uri="{FF2B5EF4-FFF2-40B4-BE49-F238E27FC236}">
                  <a16:creationId xmlns:a16="http://schemas.microsoft.com/office/drawing/2014/main" id="{378EEB6A-353D-560A-233E-E2802ADD9323}"/>
                </a:ext>
              </a:extLst>
            </p:cNvPr>
            <p:cNvSpPr/>
            <p:nvPr/>
          </p:nvSpPr>
          <p:spPr>
            <a:xfrm>
              <a:off x="720000" y="1440611"/>
              <a:ext cx="4559366" cy="3183147"/>
            </a:xfrm>
            <a:prstGeom prst="rect">
              <a:avLst/>
            </a:prstGeom>
            <a:solidFill>
              <a:srgbClr val="F9EAE1"/>
            </a:solidFill>
            <a:ln w="57150">
              <a:solidFill>
                <a:schemeClr val="bg1"/>
              </a:solidFill>
            </a:ln>
            <a:effectLst>
              <a:outerShdw blurRad="50800" dist="38100" dir="2700000" algn="tl" rotWithShape="0">
                <a:prstClr val="black">
                  <a:alpha val="40000"/>
                </a:prstClr>
              </a:outerShdw>
              <a:softEdge rad="127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latin typeface="Domine SemiBold" panose="020B0604020202020204" charset="0"/>
              </a:endParaRPr>
            </a:p>
          </p:txBody>
        </p:sp>
        <p:pic>
          <p:nvPicPr>
            <p:cNvPr id="12" name="Picture 11">
              <a:extLst>
                <a:ext uri="{FF2B5EF4-FFF2-40B4-BE49-F238E27FC236}">
                  <a16:creationId xmlns:a16="http://schemas.microsoft.com/office/drawing/2014/main" id="{68107114-00DD-DA06-EACF-79890DC89068}"/>
                </a:ext>
              </a:extLst>
            </p:cNvPr>
            <p:cNvPicPr>
              <a:picLocks noChangeAspect="1"/>
            </p:cNvPicPr>
            <p:nvPr/>
          </p:nvPicPr>
          <p:blipFill>
            <a:blip r:embed="rId3"/>
            <a:stretch>
              <a:fillRect/>
            </a:stretch>
          </p:blipFill>
          <p:spPr>
            <a:xfrm>
              <a:off x="827438" y="1531748"/>
              <a:ext cx="4342451" cy="2998075"/>
            </a:xfrm>
            <a:prstGeom prst="rect">
              <a:avLst/>
            </a:prstGeom>
          </p:spPr>
        </p:pic>
      </p:grpSp>
      <p:sp>
        <p:nvSpPr>
          <p:cNvPr id="13" name="Google Shape;705;p38">
            <a:extLst>
              <a:ext uri="{FF2B5EF4-FFF2-40B4-BE49-F238E27FC236}">
                <a16:creationId xmlns:a16="http://schemas.microsoft.com/office/drawing/2014/main" id="{B6489600-5632-12E0-0415-0E954FBAB749}"/>
              </a:ext>
            </a:extLst>
          </p:cNvPr>
          <p:cNvSpPr txBox="1">
            <a:spLocks/>
          </p:cNvSpPr>
          <p:nvPr/>
        </p:nvSpPr>
        <p:spPr>
          <a:xfrm>
            <a:off x="1213656" y="2912565"/>
            <a:ext cx="382387" cy="231877"/>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20000"/>
              </a:lnSpc>
            </a:pPr>
            <a:r>
              <a:rPr lang="en-US" sz="800">
                <a:solidFill>
                  <a:schemeClr val="tx1">
                    <a:lumMod val="50000"/>
                  </a:schemeClr>
                </a:solidFill>
                <a:latin typeface="Karla" pitchFamily="2" charset="77"/>
                <a:sym typeface="Domine SemiBold"/>
              </a:rPr>
              <a:t>97%</a:t>
            </a:r>
            <a:endParaRPr lang="en-ID" sz="800">
              <a:solidFill>
                <a:schemeClr val="tx1">
                  <a:lumMod val="50000"/>
                </a:schemeClr>
              </a:solidFill>
              <a:latin typeface="Karla" pitchFamily="2" charset="77"/>
            </a:endParaRPr>
          </a:p>
        </p:txBody>
      </p:sp>
      <p:sp>
        <p:nvSpPr>
          <p:cNvPr id="14" name="Google Shape;705;p38">
            <a:extLst>
              <a:ext uri="{FF2B5EF4-FFF2-40B4-BE49-F238E27FC236}">
                <a16:creationId xmlns:a16="http://schemas.microsoft.com/office/drawing/2014/main" id="{935DAB0B-F86C-CE7E-BAAB-79CB7CEC4D0B}"/>
              </a:ext>
            </a:extLst>
          </p:cNvPr>
          <p:cNvSpPr txBox="1">
            <a:spLocks/>
          </p:cNvSpPr>
          <p:nvPr/>
        </p:nvSpPr>
        <p:spPr>
          <a:xfrm>
            <a:off x="1579417" y="4148659"/>
            <a:ext cx="382387" cy="231877"/>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20000"/>
              </a:lnSpc>
            </a:pPr>
            <a:r>
              <a:rPr lang="en-US" sz="800">
                <a:solidFill>
                  <a:schemeClr val="tx1">
                    <a:lumMod val="50000"/>
                  </a:schemeClr>
                </a:solidFill>
                <a:latin typeface="Karla" pitchFamily="2" charset="77"/>
                <a:sym typeface="Domine SemiBold"/>
              </a:rPr>
              <a:t>3%</a:t>
            </a:r>
            <a:endParaRPr lang="en-ID" sz="800">
              <a:solidFill>
                <a:schemeClr val="tx1">
                  <a:lumMod val="50000"/>
                </a:schemeClr>
              </a:solidFill>
              <a:latin typeface="Karla" pitchFamily="2" charset="77"/>
            </a:endParaRPr>
          </a:p>
        </p:txBody>
      </p:sp>
      <p:sp>
        <p:nvSpPr>
          <p:cNvPr id="15" name="Google Shape;705;p38">
            <a:extLst>
              <a:ext uri="{FF2B5EF4-FFF2-40B4-BE49-F238E27FC236}">
                <a16:creationId xmlns:a16="http://schemas.microsoft.com/office/drawing/2014/main" id="{36D65872-1BDC-2080-FD14-C07802144415}"/>
              </a:ext>
            </a:extLst>
          </p:cNvPr>
          <p:cNvSpPr txBox="1">
            <a:spLocks/>
          </p:cNvSpPr>
          <p:nvPr/>
        </p:nvSpPr>
        <p:spPr>
          <a:xfrm>
            <a:off x="2006105" y="3572040"/>
            <a:ext cx="382387" cy="231877"/>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20000"/>
              </a:lnSpc>
            </a:pPr>
            <a:r>
              <a:rPr lang="en-US" sz="800">
                <a:solidFill>
                  <a:schemeClr val="tx1">
                    <a:lumMod val="50000"/>
                  </a:schemeClr>
                </a:solidFill>
                <a:latin typeface="Karla" pitchFamily="2" charset="77"/>
                <a:sym typeface="Domine SemiBold"/>
              </a:rPr>
              <a:t>92%</a:t>
            </a:r>
            <a:endParaRPr lang="en-ID" sz="800">
              <a:solidFill>
                <a:schemeClr val="tx1">
                  <a:lumMod val="50000"/>
                </a:schemeClr>
              </a:solidFill>
              <a:latin typeface="Karla" pitchFamily="2" charset="77"/>
            </a:endParaRPr>
          </a:p>
        </p:txBody>
      </p:sp>
      <p:sp>
        <p:nvSpPr>
          <p:cNvPr id="16" name="Google Shape;705;p38">
            <a:extLst>
              <a:ext uri="{FF2B5EF4-FFF2-40B4-BE49-F238E27FC236}">
                <a16:creationId xmlns:a16="http://schemas.microsoft.com/office/drawing/2014/main" id="{B2552315-3368-2C0D-AD0D-209528DF579E}"/>
              </a:ext>
            </a:extLst>
          </p:cNvPr>
          <p:cNvSpPr txBox="1">
            <a:spLocks/>
          </p:cNvSpPr>
          <p:nvPr/>
        </p:nvSpPr>
        <p:spPr>
          <a:xfrm>
            <a:off x="2355241" y="4148659"/>
            <a:ext cx="382387" cy="231877"/>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20000"/>
              </a:lnSpc>
            </a:pPr>
            <a:r>
              <a:rPr lang="en-US" sz="800">
                <a:solidFill>
                  <a:schemeClr val="tx1">
                    <a:lumMod val="50000"/>
                  </a:schemeClr>
                </a:solidFill>
                <a:latin typeface="Karla" pitchFamily="2" charset="77"/>
                <a:sym typeface="Domine SemiBold"/>
              </a:rPr>
              <a:t>8%</a:t>
            </a:r>
            <a:endParaRPr lang="en-ID" sz="800">
              <a:solidFill>
                <a:schemeClr val="tx1">
                  <a:lumMod val="50000"/>
                </a:schemeClr>
              </a:solidFill>
              <a:latin typeface="Karla" pitchFamily="2" charset="77"/>
            </a:endParaRPr>
          </a:p>
        </p:txBody>
      </p:sp>
      <p:sp>
        <p:nvSpPr>
          <p:cNvPr id="17" name="Google Shape;705;p38">
            <a:extLst>
              <a:ext uri="{FF2B5EF4-FFF2-40B4-BE49-F238E27FC236}">
                <a16:creationId xmlns:a16="http://schemas.microsoft.com/office/drawing/2014/main" id="{A4FF8D81-97D4-94D9-E839-096EB65FB73A}"/>
              </a:ext>
            </a:extLst>
          </p:cNvPr>
          <p:cNvSpPr txBox="1">
            <a:spLocks/>
          </p:cNvSpPr>
          <p:nvPr/>
        </p:nvSpPr>
        <p:spPr>
          <a:xfrm>
            <a:off x="2808095" y="3725555"/>
            <a:ext cx="382387" cy="231877"/>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20000"/>
              </a:lnSpc>
            </a:pPr>
            <a:r>
              <a:rPr lang="en-US" sz="800">
                <a:solidFill>
                  <a:schemeClr val="tx1">
                    <a:lumMod val="50000"/>
                  </a:schemeClr>
                </a:solidFill>
                <a:latin typeface="Karla" pitchFamily="2" charset="77"/>
                <a:sym typeface="Domine SemiBold"/>
              </a:rPr>
              <a:t>84%</a:t>
            </a:r>
            <a:endParaRPr lang="en-ID" sz="800">
              <a:solidFill>
                <a:schemeClr val="tx1">
                  <a:lumMod val="50000"/>
                </a:schemeClr>
              </a:solidFill>
              <a:latin typeface="Karla" pitchFamily="2" charset="77"/>
            </a:endParaRPr>
          </a:p>
        </p:txBody>
      </p:sp>
      <p:sp>
        <p:nvSpPr>
          <p:cNvPr id="18" name="Google Shape;705;p38">
            <a:extLst>
              <a:ext uri="{FF2B5EF4-FFF2-40B4-BE49-F238E27FC236}">
                <a16:creationId xmlns:a16="http://schemas.microsoft.com/office/drawing/2014/main" id="{F5C2B6B0-D709-182E-1D69-6145CCC3F183}"/>
              </a:ext>
            </a:extLst>
          </p:cNvPr>
          <p:cNvSpPr txBox="1">
            <a:spLocks/>
          </p:cNvSpPr>
          <p:nvPr/>
        </p:nvSpPr>
        <p:spPr>
          <a:xfrm>
            <a:off x="3146084" y="4096428"/>
            <a:ext cx="382387" cy="231877"/>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20000"/>
              </a:lnSpc>
            </a:pPr>
            <a:r>
              <a:rPr lang="en-US" sz="800">
                <a:solidFill>
                  <a:schemeClr val="tx1">
                    <a:lumMod val="50000"/>
                  </a:schemeClr>
                </a:solidFill>
                <a:latin typeface="Karla" pitchFamily="2" charset="77"/>
                <a:sym typeface="Domine SemiBold"/>
              </a:rPr>
              <a:t>16%</a:t>
            </a:r>
            <a:endParaRPr lang="en-ID" sz="800">
              <a:solidFill>
                <a:schemeClr val="tx1">
                  <a:lumMod val="50000"/>
                </a:schemeClr>
              </a:solidFill>
              <a:latin typeface="Karla" pitchFamily="2" charset="77"/>
            </a:endParaRPr>
          </a:p>
        </p:txBody>
      </p:sp>
      <p:sp>
        <p:nvSpPr>
          <p:cNvPr id="19" name="Google Shape;705;p38">
            <a:extLst>
              <a:ext uri="{FF2B5EF4-FFF2-40B4-BE49-F238E27FC236}">
                <a16:creationId xmlns:a16="http://schemas.microsoft.com/office/drawing/2014/main" id="{DC8FD5A0-81BA-58CE-D234-539CAFF8B7A8}"/>
              </a:ext>
            </a:extLst>
          </p:cNvPr>
          <p:cNvSpPr txBox="1">
            <a:spLocks/>
          </p:cNvSpPr>
          <p:nvPr/>
        </p:nvSpPr>
        <p:spPr>
          <a:xfrm>
            <a:off x="3608817" y="4007782"/>
            <a:ext cx="382387" cy="231877"/>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20000"/>
              </a:lnSpc>
            </a:pPr>
            <a:r>
              <a:rPr lang="en-US" sz="800">
                <a:solidFill>
                  <a:schemeClr val="tx1">
                    <a:lumMod val="50000"/>
                  </a:schemeClr>
                </a:solidFill>
                <a:latin typeface="Karla" pitchFamily="2" charset="77"/>
                <a:sym typeface="Domine SemiBold"/>
              </a:rPr>
              <a:t>60%</a:t>
            </a:r>
            <a:endParaRPr lang="en-ID" sz="800">
              <a:solidFill>
                <a:schemeClr val="tx1">
                  <a:lumMod val="50000"/>
                </a:schemeClr>
              </a:solidFill>
              <a:latin typeface="Karla" pitchFamily="2" charset="77"/>
            </a:endParaRPr>
          </a:p>
        </p:txBody>
      </p:sp>
      <p:sp>
        <p:nvSpPr>
          <p:cNvPr id="20" name="Google Shape;705;p38">
            <a:extLst>
              <a:ext uri="{FF2B5EF4-FFF2-40B4-BE49-F238E27FC236}">
                <a16:creationId xmlns:a16="http://schemas.microsoft.com/office/drawing/2014/main" id="{8B15FC8E-5ACC-AD3E-2915-67F83613BDAA}"/>
              </a:ext>
            </a:extLst>
          </p:cNvPr>
          <p:cNvSpPr txBox="1">
            <a:spLocks/>
          </p:cNvSpPr>
          <p:nvPr/>
        </p:nvSpPr>
        <p:spPr>
          <a:xfrm>
            <a:off x="3935246" y="4071578"/>
            <a:ext cx="382387" cy="231877"/>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20000"/>
              </a:lnSpc>
            </a:pPr>
            <a:r>
              <a:rPr lang="en-US" sz="800">
                <a:solidFill>
                  <a:schemeClr val="tx1">
                    <a:lumMod val="50000"/>
                  </a:schemeClr>
                </a:solidFill>
                <a:latin typeface="Karla" pitchFamily="2" charset="77"/>
                <a:sym typeface="Domine SemiBold"/>
              </a:rPr>
              <a:t>40%</a:t>
            </a:r>
            <a:endParaRPr lang="en-ID" sz="800">
              <a:solidFill>
                <a:schemeClr val="tx1">
                  <a:lumMod val="50000"/>
                </a:schemeClr>
              </a:solidFill>
              <a:latin typeface="Karla" pitchFamily="2" charset="77"/>
            </a:endParaRPr>
          </a:p>
        </p:txBody>
      </p:sp>
      <p:sp>
        <p:nvSpPr>
          <p:cNvPr id="21" name="Google Shape;705;p38">
            <a:extLst>
              <a:ext uri="{FF2B5EF4-FFF2-40B4-BE49-F238E27FC236}">
                <a16:creationId xmlns:a16="http://schemas.microsoft.com/office/drawing/2014/main" id="{6E5438F7-810D-863C-A7AE-11C1CEC41E5A}"/>
              </a:ext>
            </a:extLst>
          </p:cNvPr>
          <p:cNvSpPr txBox="1">
            <a:spLocks/>
          </p:cNvSpPr>
          <p:nvPr/>
        </p:nvSpPr>
        <p:spPr>
          <a:xfrm>
            <a:off x="4414605" y="3865159"/>
            <a:ext cx="382387" cy="231877"/>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20000"/>
              </a:lnSpc>
            </a:pPr>
            <a:r>
              <a:rPr lang="en-US" sz="800">
                <a:solidFill>
                  <a:schemeClr val="tx1">
                    <a:lumMod val="50000"/>
                  </a:schemeClr>
                </a:solidFill>
                <a:latin typeface="Karla" pitchFamily="2" charset="77"/>
                <a:sym typeface="Domine SemiBold"/>
              </a:rPr>
              <a:t>51%</a:t>
            </a:r>
            <a:endParaRPr lang="en-ID" sz="800">
              <a:solidFill>
                <a:schemeClr val="tx1">
                  <a:lumMod val="50000"/>
                </a:schemeClr>
              </a:solidFill>
              <a:latin typeface="Karla" pitchFamily="2" charset="77"/>
            </a:endParaRPr>
          </a:p>
        </p:txBody>
      </p:sp>
      <p:sp>
        <p:nvSpPr>
          <p:cNvPr id="22" name="Google Shape;705;p38">
            <a:extLst>
              <a:ext uri="{FF2B5EF4-FFF2-40B4-BE49-F238E27FC236}">
                <a16:creationId xmlns:a16="http://schemas.microsoft.com/office/drawing/2014/main" id="{2A305BE5-B174-026A-8CED-E5092E0B3580}"/>
              </a:ext>
            </a:extLst>
          </p:cNvPr>
          <p:cNvSpPr txBox="1">
            <a:spLocks/>
          </p:cNvSpPr>
          <p:nvPr/>
        </p:nvSpPr>
        <p:spPr>
          <a:xfrm>
            <a:off x="4724408" y="3912497"/>
            <a:ext cx="382387" cy="231877"/>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20000"/>
              </a:lnSpc>
            </a:pPr>
            <a:r>
              <a:rPr lang="en-US" sz="800">
                <a:solidFill>
                  <a:schemeClr val="tx1">
                    <a:lumMod val="50000"/>
                  </a:schemeClr>
                </a:solidFill>
                <a:latin typeface="Karla" pitchFamily="2" charset="77"/>
                <a:sym typeface="Domine SemiBold"/>
              </a:rPr>
              <a:t>49%</a:t>
            </a:r>
            <a:endParaRPr lang="en-ID" sz="800">
              <a:solidFill>
                <a:schemeClr val="tx1">
                  <a:lumMod val="50000"/>
                </a:schemeClr>
              </a:solidFill>
              <a:latin typeface="Karla" pitchFamily="2" charset="77"/>
            </a:endParaRPr>
          </a:p>
        </p:txBody>
      </p:sp>
    </p:spTree>
    <p:extLst>
      <p:ext uri="{BB962C8B-B14F-4D97-AF65-F5344CB8AC3E}">
        <p14:creationId xmlns:p14="http://schemas.microsoft.com/office/powerpoint/2010/main" val="1671611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4" name="Google Shape;704;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solidFill>
                  <a:schemeClr val="lt1"/>
                </a:solidFill>
              </a:rPr>
              <a:t>Latar Belakang</a:t>
            </a:r>
            <a:endParaRPr lang="en-US">
              <a:solidFill>
                <a:schemeClr val="lt1"/>
              </a:solidFill>
            </a:endParaRPr>
          </a:p>
        </p:txBody>
      </p:sp>
      <p:sp>
        <p:nvSpPr>
          <p:cNvPr id="723" name="Google Shape;723;p38"/>
          <p:cNvSpPr/>
          <p:nvPr/>
        </p:nvSpPr>
        <p:spPr>
          <a:xfrm>
            <a:off x="5864350" y="-102250"/>
            <a:ext cx="3419250" cy="900625"/>
          </a:xfrm>
          <a:custGeom>
            <a:avLst/>
            <a:gdLst/>
            <a:ahLst/>
            <a:cxnLst/>
            <a:rect l="l" t="t" r="r" b="b"/>
            <a:pathLst>
              <a:path w="136770" h="36025" extrusionOk="0">
                <a:moveTo>
                  <a:pt x="0" y="0"/>
                </a:moveTo>
                <a:cubicBezTo>
                  <a:pt x="4982" y="11622"/>
                  <a:pt x="25488" y="21635"/>
                  <a:pt x="35361" y="13735"/>
                </a:cubicBezTo>
                <a:cubicBezTo>
                  <a:pt x="37218" y="12249"/>
                  <a:pt x="33249" y="6571"/>
                  <a:pt x="31270" y="7890"/>
                </a:cubicBezTo>
                <a:cubicBezTo>
                  <a:pt x="26912" y="10794"/>
                  <a:pt x="31202" y="21358"/>
                  <a:pt x="36238" y="22795"/>
                </a:cubicBezTo>
                <a:cubicBezTo>
                  <a:pt x="49691" y="26635"/>
                  <a:pt x="61808" y="6741"/>
                  <a:pt x="75691" y="8475"/>
                </a:cubicBezTo>
                <a:cubicBezTo>
                  <a:pt x="90326" y="10303"/>
                  <a:pt x="96871" y="31019"/>
                  <a:pt x="111053" y="35069"/>
                </a:cubicBezTo>
                <a:cubicBezTo>
                  <a:pt x="117968" y="37044"/>
                  <a:pt x="126287" y="35665"/>
                  <a:pt x="132386" y="31854"/>
                </a:cubicBezTo>
                <a:cubicBezTo>
                  <a:pt x="136462" y="29307"/>
                  <a:pt x="135252" y="22679"/>
                  <a:pt x="136770" y="18119"/>
                </a:cubicBezTo>
              </a:path>
            </a:pathLst>
          </a:custGeom>
          <a:noFill/>
          <a:ln w="19050" cap="flat" cmpd="sng">
            <a:solidFill>
              <a:schemeClr val="accent5"/>
            </a:solidFill>
            <a:prstDash val="dot"/>
            <a:round/>
            <a:headEnd type="none" w="med" len="med"/>
            <a:tailEnd type="none" w="med" len="med"/>
          </a:ln>
        </p:spPr>
        <p:txBody>
          <a:bodyPr/>
          <a:lstStyle/>
          <a:p>
            <a:endParaRPr lang="en-ID"/>
          </a:p>
        </p:txBody>
      </p:sp>
      <p:grpSp>
        <p:nvGrpSpPr>
          <p:cNvPr id="724" name="Google Shape;724;p38"/>
          <p:cNvGrpSpPr/>
          <p:nvPr/>
        </p:nvGrpSpPr>
        <p:grpSpPr>
          <a:xfrm flipH="1">
            <a:off x="7670679" y="102936"/>
            <a:ext cx="1233110" cy="1256957"/>
            <a:chOff x="1856136" y="1549944"/>
            <a:chExt cx="306652" cy="312583"/>
          </a:xfrm>
        </p:grpSpPr>
        <p:sp>
          <p:nvSpPr>
            <p:cNvPr id="725" name="Google Shape;725;p38"/>
            <p:cNvSpPr/>
            <p:nvPr/>
          </p:nvSpPr>
          <p:spPr>
            <a:xfrm>
              <a:off x="1856136" y="1549944"/>
              <a:ext cx="306652" cy="312583"/>
            </a:xfrm>
            <a:custGeom>
              <a:avLst/>
              <a:gdLst/>
              <a:ahLst/>
              <a:cxnLst/>
              <a:rect l="l" t="t" r="r" b="b"/>
              <a:pathLst>
                <a:path w="9773" h="9962" extrusionOk="0">
                  <a:moveTo>
                    <a:pt x="7598" y="3649"/>
                  </a:moveTo>
                  <a:lnTo>
                    <a:pt x="6931" y="4206"/>
                  </a:lnTo>
                  <a:cubicBezTo>
                    <a:pt x="6951" y="4155"/>
                    <a:pt x="6971" y="4105"/>
                    <a:pt x="6981" y="4054"/>
                  </a:cubicBezTo>
                  <a:cubicBezTo>
                    <a:pt x="7062" y="3943"/>
                    <a:pt x="7143" y="3862"/>
                    <a:pt x="7244" y="3801"/>
                  </a:cubicBezTo>
                  <a:cubicBezTo>
                    <a:pt x="7355" y="3720"/>
                    <a:pt x="7477" y="3680"/>
                    <a:pt x="7598" y="3649"/>
                  </a:cubicBezTo>
                  <a:close/>
                  <a:moveTo>
                    <a:pt x="5039" y="4246"/>
                  </a:moveTo>
                  <a:lnTo>
                    <a:pt x="4827" y="4853"/>
                  </a:lnTo>
                  <a:lnTo>
                    <a:pt x="4614" y="4287"/>
                  </a:lnTo>
                  <a:cubicBezTo>
                    <a:pt x="4654" y="4276"/>
                    <a:pt x="4685" y="4267"/>
                    <a:pt x="4715" y="4267"/>
                  </a:cubicBezTo>
                  <a:cubicBezTo>
                    <a:pt x="4827" y="4256"/>
                    <a:pt x="4928" y="4246"/>
                    <a:pt x="5039" y="4246"/>
                  </a:cubicBezTo>
                  <a:close/>
                  <a:moveTo>
                    <a:pt x="5002" y="0"/>
                  </a:moveTo>
                  <a:cubicBezTo>
                    <a:pt x="4913" y="0"/>
                    <a:pt x="4824" y="3"/>
                    <a:pt x="4735" y="8"/>
                  </a:cubicBezTo>
                  <a:cubicBezTo>
                    <a:pt x="4179" y="38"/>
                    <a:pt x="3633" y="160"/>
                    <a:pt x="3117" y="382"/>
                  </a:cubicBezTo>
                  <a:cubicBezTo>
                    <a:pt x="2611" y="594"/>
                    <a:pt x="2145" y="878"/>
                    <a:pt x="1731" y="1242"/>
                  </a:cubicBezTo>
                  <a:cubicBezTo>
                    <a:pt x="1316" y="1616"/>
                    <a:pt x="962" y="2041"/>
                    <a:pt x="679" y="2516"/>
                  </a:cubicBezTo>
                  <a:cubicBezTo>
                    <a:pt x="426" y="2952"/>
                    <a:pt x="234" y="3427"/>
                    <a:pt x="122" y="3923"/>
                  </a:cubicBezTo>
                  <a:lnTo>
                    <a:pt x="113" y="3923"/>
                  </a:lnTo>
                  <a:cubicBezTo>
                    <a:pt x="21" y="4074"/>
                    <a:pt x="1" y="4246"/>
                    <a:pt x="41" y="4418"/>
                  </a:cubicBezTo>
                  <a:cubicBezTo>
                    <a:pt x="82" y="4590"/>
                    <a:pt x="183" y="4732"/>
                    <a:pt x="335" y="4823"/>
                  </a:cubicBezTo>
                  <a:lnTo>
                    <a:pt x="2631" y="6209"/>
                  </a:lnTo>
                  <a:lnTo>
                    <a:pt x="2257" y="6259"/>
                  </a:lnTo>
                  <a:cubicBezTo>
                    <a:pt x="1943" y="6300"/>
                    <a:pt x="1711" y="6563"/>
                    <a:pt x="1721" y="6877"/>
                  </a:cubicBezTo>
                  <a:lnTo>
                    <a:pt x="1781" y="9365"/>
                  </a:lnTo>
                  <a:cubicBezTo>
                    <a:pt x="1792" y="9537"/>
                    <a:pt x="1862" y="9698"/>
                    <a:pt x="1984" y="9810"/>
                  </a:cubicBezTo>
                  <a:cubicBezTo>
                    <a:pt x="2105" y="9911"/>
                    <a:pt x="2247" y="9961"/>
                    <a:pt x="2399" y="9961"/>
                  </a:cubicBezTo>
                  <a:lnTo>
                    <a:pt x="2449" y="9961"/>
                  </a:lnTo>
                  <a:lnTo>
                    <a:pt x="4411" y="9770"/>
                  </a:lnTo>
                  <a:cubicBezTo>
                    <a:pt x="4462" y="9790"/>
                    <a:pt x="4523" y="9790"/>
                    <a:pt x="4573" y="9790"/>
                  </a:cubicBezTo>
                  <a:lnTo>
                    <a:pt x="4624" y="9790"/>
                  </a:lnTo>
                  <a:cubicBezTo>
                    <a:pt x="4705" y="9790"/>
                    <a:pt x="4776" y="9770"/>
                    <a:pt x="4847" y="9729"/>
                  </a:cubicBezTo>
                  <a:lnTo>
                    <a:pt x="8347" y="9395"/>
                  </a:lnTo>
                  <a:cubicBezTo>
                    <a:pt x="8509" y="9385"/>
                    <a:pt x="8660" y="9304"/>
                    <a:pt x="8761" y="9172"/>
                  </a:cubicBezTo>
                  <a:cubicBezTo>
                    <a:pt x="8862" y="9041"/>
                    <a:pt x="8913" y="8879"/>
                    <a:pt x="8893" y="8718"/>
                  </a:cubicBezTo>
                  <a:lnTo>
                    <a:pt x="8559" y="6027"/>
                  </a:lnTo>
                  <a:cubicBezTo>
                    <a:pt x="8539" y="5865"/>
                    <a:pt x="8448" y="5713"/>
                    <a:pt x="8327" y="5622"/>
                  </a:cubicBezTo>
                  <a:cubicBezTo>
                    <a:pt x="8220" y="5541"/>
                    <a:pt x="8095" y="5492"/>
                    <a:pt x="7966" y="5492"/>
                  </a:cubicBezTo>
                  <a:cubicBezTo>
                    <a:pt x="7934" y="5492"/>
                    <a:pt x="7903" y="5495"/>
                    <a:pt x="7871" y="5501"/>
                  </a:cubicBezTo>
                  <a:lnTo>
                    <a:pt x="7315" y="5571"/>
                  </a:lnTo>
                  <a:lnTo>
                    <a:pt x="9460" y="3791"/>
                  </a:lnTo>
                  <a:cubicBezTo>
                    <a:pt x="9732" y="3568"/>
                    <a:pt x="9773" y="3154"/>
                    <a:pt x="9550" y="2880"/>
                  </a:cubicBezTo>
                  <a:cubicBezTo>
                    <a:pt x="9530" y="2860"/>
                    <a:pt x="9520" y="2850"/>
                    <a:pt x="9510" y="2830"/>
                  </a:cubicBezTo>
                  <a:cubicBezTo>
                    <a:pt x="9439" y="2689"/>
                    <a:pt x="9358" y="2547"/>
                    <a:pt x="9267" y="2405"/>
                  </a:cubicBezTo>
                  <a:lnTo>
                    <a:pt x="9267" y="2395"/>
                  </a:lnTo>
                  <a:cubicBezTo>
                    <a:pt x="8781" y="1637"/>
                    <a:pt x="8114" y="1009"/>
                    <a:pt x="7325" y="585"/>
                  </a:cubicBezTo>
                  <a:cubicBezTo>
                    <a:pt x="6606" y="202"/>
                    <a:pt x="5804" y="0"/>
                    <a:pt x="5002" y="0"/>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8"/>
            <p:cNvSpPr/>
            <p:nvPr/>
          </p:nvSpPr>
          <p:spPr>
            <a:xfrm>
              <a:off x="1877096" y="1608557"/>
              <a:ext cx="262849" cy="78444"/>
            </a:xfrm>
            <a:custGeom>
              <a:avLst/>
              <a:gdLst/>
              <a:ahLst/>
              <a:cxnLst/>
              <a:rect l="l" t="t" r="r" b="b"/>
              <a:pathLst>
                <a:path w="8377" h="2500" extrusionOk="0">
                  <a:moveTo>
                    <a:pt x="6717" y="1"/>
                  </a:moveTo>
                  <a:lnTo>
                    <a:pt x="861" y="740"/>
                  </a:lnTo>
                  <a:cubicBezTo>
                    <a:pt x="578" y="1286"/>
                    <a:pt x="284" y="1842"/>
                    <a:pt x="1" y="2399"/>
                  </a:cubicBezTo>
                  <a:cubicBezTo>
                    <a:pt x="179" y="2309"/>
                    <a:pt x="586" y="2129"/>
                    <a:pt x="1111" y="2129"/>
                  </a:cubicBezTo>
                  <a:cubicBezTo>
                    <a:pt x="1240" y="2129"/>
                    <a:pt x="1376" y="2140"/>
                    <a:pt x="1518" y="2166"/>
                  </a:cubicBezTo>
                  <a:cubicBezTo>
                    <a:pt x="1902" y="2237"/>
                    <a:pt x="2196" y="2378"/>
                    <a:pt x="2378" y="2500"/>
                  </a:cubicBezTo>
                  <a:cubicBezTo>
                    <a:pt x="2590" y="2318"/>
                    <a:pt x="3136" y="1903"/>
                    <a:pt x="3966" y="1792"/>
                  </a:cubicBezTo>
                  <a:cubicBezTo>
                    <a:pt x="4110" y="1772"/>
                    <a:pt x="4249" y="1764"/>
                    <a:pt x="4380" y="1764"/>
                  </a:cubicBezTo>
                  <a:cubicBezTo>
                    <a:pt x="5002" y="1764"/>
                    <a:pt x="5467" y="1953"/>
                    <a:pt x="5676" y="2044"/>
                  </a:cubicBezTo>
                  <a:cubicBezTo>
                    <a:pt x="5787" y="1852"/>
                    <a:pt x="5959" y="1610"/>
                    <a:pt x="6242" y="1417"/>
                  </a:cubicBezTo>
                  <a:cubicBezTo>
                    <a:pt x="6552" y="1210"/>
                    <a:pt x="6891" y="1141"/>
                    <a:pt x="7205" y="1141"/>
                  </a:cubicBezTo>
                  <a:cubicBezTo>
                    <a:pt x="7813" y="1141"/>
                    <a:pt x="8330" y="1401"/>
                    <a:pt x="8376" y="1428"/>
                  </a:cubicBezTo>
                  <a:lnTo>
                    <a:pt x="8083" y="861"/>
                  </a:lnTo>
                  <a:lnTo>
                    <a:pt x="6717" y="1"/>
                  </a:ln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8"/>
            <p:cNvSpPr/>
            <p:nvPr/>
          </p:nvSpPr>
          <p:spPr>
            <a:xfrm>
              <a:off x="1877096" y="1569053"/>
              <a:ext cx="262849" cy="114779"/>
            </a:xfrm>
            <a:custGeom>
              <a:avLst/>
              <a:gdLst/>
              <a:ahLst/>
              <a:cxnLst/>
              <a:rect l="l" t="t" r="r" b="b"/>
              <a:pathLst>
                <a:path w="8377" h="3658" extrusionOk="0">
                  <a:moveTo>
                    <a:pt x="4313" y="0"/>
                  </a:moveTo>
                  <a:cubicBezTo>
                    <a:pt x="4241" y="0"/>
                    <a:pt x="4170" y="2"/>
                    <a:pt x="4098" y="6"/>
                  </a:cubicBezTo>
                  <a:cubicBezTo>
                    <a:pt x="2105" y="117"/>
                    <a:pt x="396" y="1614"/>
                    <a:pt x="1" y="3658"/>
                  </a:cubicBezTo>
                  <a:cubicBezTo>
                    <a:pt x="92" y="3465"/>
                    <a:pt x="476" y="2767"/>
                    <a:pt x="1326" y="2433"/>
                  </a:cubicBezTo>
                  <a:cubicBezTo>
                    <a:pt x="1667" y="2298"/>
                    <a:pt x="1987" y="2259"/>
                    <a:pt x="2247" y="2259"/>
                  </a:cubicBezTo>
                  <a:cubicBezTo>
                    <a:pt x="2474" y="2259"/>
                    <a:pt x="2654" y="2289"/>
                    <a:pt x="2763" y="2312"/>
                  </a:cubicBezTo>
                  <a:cubicBezTo>
                    <a:pt x="2853" y="2201"/>
                    <a:pt x="3339" y="1655"/>
                    <a:pt x="4168" y="1574"/>
                  </a:cubicBezTo>
                  <a:cubicBezTo>
                    <a:pt x="4233" y="1568"/>
                    <a:pt x="4296" y="1565"/>
                    <a:pt x="4357" y="1565"/>
                  </a:cubicBezTo>
                  <a:cubicBezTo>
                    <a:pt x="5044" y="1565"/>
                    <a:pt x="5514" y="1906"/>
                    <a:pt x="5635" y="1999"/>
                  </a:cubicBezTo>
                  <a:cubicBezTo>
                    <a:pt x="5805" y="1914"/>
                    <a:pt x="6144" y="1780"/>
                    <a:pt x="6588" y="1780"/>
                  </a:cubicBezTo>
                  <a:cubicBezTo>
                    <a:pt x="6674" y="1780"/>
                    <a:pt x="6765" y="1785"/>
                    <a:pt x="6859" y="1796"/>
                  </a:cubicBezTo>
                  <a:cubicBezTo>
                    <a:pt x="7760" y="1907"/>
                    <a:pt x="8275" y="2545"/>
                    <a:pt x="8376" y="2687"/>
                  </a:cubicBezTo>
                  <a:cubicBezTo>
                    <a:pt x="7648" y="1044"/>
                    <a:pt x="6042" y="0"/>
                    <a:pt x="4313" y="0"/>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8"/>
            <p:cNvSpPr/>
            <p:nvPr/>
          </p:nvSpPr>
          <p:spPr>
            <a:xfrm>
              <a:off x="1875841" y="1652141"/>
              <a:ext cx="265705" cy="111673"/>
            </a:xfrm>
            <a:custGeom>
              <a:avLst/>
              <a:gdLst/>
              <a:ahLst/>
              <a:cxnLst/>
              <a:rect l="l" t="t" r="r" b="b"/>
              <a:pathLst>
                <a:path w="8468" h="3559" extrusionOk="0">
                  <a:moveTo>
                    <a:pt x="8422" y="1"/>
                  </a:moveTo>
                  <a:cubicBezTo>
                    <a:pt x="8412" y="1"/>
                    <a:pt x="8401" y="3"/>
                    <a:pt x="8396" y="8"/>
                  </a:cubicBezTo>
                  <a:lnTo>
                    <a:pt x="4199" y="3478"/>
                  </a:lnTo>
                  <a:lnTo>
                    <a:pt x="61" y="969"/>
                  </a:lnTo>
                  <a:cubicBezTo>
                    <a:pt x="55" y="966"/>
                    <a:pt x="50" y="965"/>
                    <a:pt x="45" y="965"/>
                  </a:cubicBezTo>
                  <a:cubicBezTo>
                    <a:pt x="30" y="965"/>
                    <a:pt x="18" y="975"/>
                    <a:pt x="11" y="989"/>
                  </a:cubicBezTo>
                  <a:cubicBezTo>
                    <a:pt x="0" y="999"/>
                    <a:pt x="0" y="1030"/>
                    <a:pt x="20" y="1040"/>
                  </a:cubicBezTo>
                  <a:lnTo>
                    <a:pt x="4188" y="3559"/>
                  </a:lnTo>
                  <a:lnTo>
                    <a:pt x="4208" y="3559"/>
                  </a:lnTo>
                  <a:cubicBezTo>
                    <a:pt x="4208" y="3559"/>
                    <a:pt x="4219" y="3559"/>
                    <a:pt x="4228" y="3548"/>
                  </a:cubicBezTo>
                  <a:lnTo>
                    <a:pt x="8447" y="69"/>
                  </a:lnTo>
                  <a:cubicBezTo>
                    <a:pt x="8457" y="48"/>
                    <a:pt x="8467" y="28"/>
                    <a:pt x="8447" y="8"/>
                  </a:cubicBezTo>
                  <a:cubicBezTo>
                    <a:pt x="8442" y="3"/>
                    <a:pt x="8432" y="1"/>
                    <a:pt x="8422"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8"/>
            <p:cNvSpPr/>
            <p:nvPr/>
          </p:nvSpPr>
          <p:spPr>
            <a:xfrm>
              <a:off x="1962506" y="1630365"/>
              <a:ext cx="92689" cy="133449"/>
            </a:xfrm>
            <a:custGeom>
              <a:avLst/>
              <a:gdLst/>
              <a:ahLst/>
              <a:cxnLst/>
              <a:rect l="l" t="t" r="r" b="b"/>
              <a:pathLst>
                <a:path w="2954" h="4253" extrusionOk="0">
                  <a:moveTo>
                    <a:pt x="2907" y="0"/>
                  </a:moveTo>
                  <a:cubicBezTo>
                    <a:pt x="2893" y="0"/>
                    <a:pt x="2880" y="10"/>
                    <a:pt x="2873" y="24"/>
                  </a:cubicBezTo>
                  <a:lnTo>
                    <a:pt x="1446" y="4101"/>
                  </a:lnTo>
                  <a:lnTo>
                    <a:pt x="81" y="348"/>
                  </a:lnTo>
                  <a:cubicBezTo>
                    <a:pt x="71" y="328"/>
                    <a:pt x="50" y="317"/>
                    <a:pt x="30" y="317"/>
                  </a:cubicBezTo>
                  <a:cubicBezTo>
                    <a:pt x="10" y="328"/>
                    <a:pt x="0" y="348"/>
                    <a:pt x="10" y="368"/>
                  </a:cubicBezTo>
                  <a:lnTo>
                    <a:pt x="1406" y="4233"/>
                  </a:lnTo>
                  <a:cubicBezTo>
                    <a:pt x="1416" y="4242"/>
                    <a:pt x="1426" y="4253"/>
                    <a:pt x="1446" y="4253"/>
                  </a:cubicBezTo>
                  <a:cubicBezTo>
                    <a:pt x="1457" y="4253"/>
                    <a:pt x="1477" y="4242"/>
                    <a:pt x="1477" y="4233"/>
                  </a:cubicBezTo>
                  <a:lnTo>
                    <a:pt x="2943" y="54"/>
                  </a:lnTo>
                  <a:cubicBezTo>
                    <a:pt x="2954" y="34"/>
                    <a:pt x="2943" y="14"/>
                    <a:pt x="2923" y="4"/>
                  </a:cubicBezTo>
                  <a:cubicBezTo>
                    <a:pt x="2918" y="1"/>
                    <a:pt x="2912" y="0"/>
                    <a:pt x="2907"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8"/>
            <p:cNvSpPr/>
            <p:nvPr/>
          </p:nvSpPr>
          <p:spPr>
            <a:xfrm>
              <a:off x="1950112" y="1671532"/>
              <a:ext cx="106683" cy="92281"/>
            </a:xfrm>
            <a:custGeom>
              <a:avLst/>
              <a:gdLst/>
              <a:ahLst/>
              <a:cxnLst/>
              <a:rect l="l" t="t" r="r" b="b"/>
              <a:pathLst>
                <a:path w="3400" h="2941" extrusionOk="0">
                  <a:moveTo>
                    <a:pt x="3344" y="0"/>
                  </a:moveTo>
                  <a:cubicBezTo>
                    <a:pt x="3334" y="0"/>
                    <a:pt x="3324" y="5"/>
                    <a:pt x="3318" y="17"/>
                  </a:cubicBezTo>
                  <a:lnTo>
                    <a:pt x="1832" y="2829"/>
                  </a:lnTo>
                  <a:lnTo>
                    <a:pt x="81" y="473"/>
                  </a:lnTo>
                  <a:cubicBezTo>
                    <a:pt x="69" y="461"/>
                    <a:pt x="57" y="456"/>
                    <a:pt x="45" y="456"/>
                  </a:cubicBezTo>
                  <a:cubicBezTo>
                    <a:pt x="37" y="456"/>
                    <a:pt x="29" y="458"/>
                    <a:pt x="20" y="462"/>
                  </a:cubicBezTo>
                  <a:cubicBezTo>
                    <a:pt x="11" y="473"/>
                    <a:pt x="0" y="503"/>
                    <a:pt x="20" y="513"/>
                  </a:cubicBezTo>
                  <a:lnTo>
                    <a:pt x="1811" y="2930"/>
                  </a:lnTo>
                  <a:cubicBezTo>
                    <a:pt x="1811" y="2941"/>
                    <a:pt x="1821" y="2941"/>
                    <a:pt x="1841" y="2941"/>
                  </a:cubicBezTo>
                  <a:cubicBezTo>
                    <a:pt x="1852" y="2941"/>
                    <a:pt x="1861" y="2930"/>
                    <a:pt x="1872" y="2921"/>
                  </a:cubicBezTo>
                  <a:lnTo>
                    <a:pt x="3389" y="57"/>
                  </a:lnTo>
                  <a:cubicBezTo>
                    <a:pt x="3399" y="37"/>
                    <a:pt x="3389" y="17"/>
                    <a:pt x="3369" y="7"/>
                  </a:cubicBezTo>
                  <a:cubicBezTo>
                    <a:pt x="3361" y="3"/>
                    <a:pt x="3352" y="0"/>
                    <a:pt x="3344"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8"/>
            <p:cNvSpPr/>
            <p:nvPr/>
          </p:nvSpPr>
          <p:spPr>
            <a:xfrm>
              <a:off x="1929497" y="1741567"/>
              <a:ext cx="186665" cy="101914"/>
            </a:xfrm>
            <a:custGeom>
              <a:avLst/>
              <a:gdLst/>
              <a:ahLst/>
              <a:cxnLst/>
              <a:rect l="l" t="t" r="r" b="b"/>
              <a:pathLst>
                <a:path w="5949" h="3248" extrusionOk="0">
                  <a:moveTo>
                    <a:pt x="5614" y="1"/>
                  </a:moveTo>
                  <a:lnTo>
                    <a:pt x="0" y="759"/>
                  </a:lnTo>
                  <a:lnTo>
                    <a:pt x="61" y="3247"/>
                  </a:lnTo>
                  <a:lnTo>
                    <a:pt x="5948" y="2681"/>
                  </a:lnTo>
                  <a:lnTo>
                    <a:pt x="56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8"/>
            <p:cNvSpPr/>
            <p:nvPr/>
          </p:nvSpPr>
          <p:spPr>
            <a:xfrm>
              <a:off x="1929497" y="1756189"/>
              <a:ext cx="70160" cy="87292"/>
            </a:xfrm>
            <a:custGeom>
              <a:avLst/>
              <a:gdLst/>
              <a:ahLst/>
              <a:cxnLst/>
              <a:rect l="l" t="t" r="r" b="b"/>
              <a:pathLst>
                <a:path w="2236" h="2782" extrusionOk="0">
                  <a:moveTo>
                    <a:pt x="2124" y="0"/>
                  </a:moveTo>
                  <a:lnTo>
                    <a:pt x="0" y="293"/>
                  </a:lnTo>
                  <a:lnTo>
                    <a:pt x="61" y="2781"/>
                  </a:lnTo>
                  <a:lnTo>
                    <a:pt x="2235" y="2569"/>
                  </a:lnTo>
                  <a:lnTo>
                    <a:pt x="212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8"/>
            <p:cNvSpPr/>
            <p:nvPr/>
          </p:nvSpPr>
          <p:spPr>
            <a:xfrm>
              <a:off x="1994856" y="1754902"/>
              <a:ext cx="6056" cy="83182"/>
            </a:xfrm>
            <a:custGeom>
              <a:avLst/>
              <a:gdLst/>
              <a:ahLst/>
              <a:cxnLst/>
              <a:rect l="l" t="t" r="r" b="b"/>
              <a:pathLst>
                <a:path w="193" h="2651" extrusionOk="0">
                  <a:moveTo>
                    <a:pt x="31" y="1"/>
                  </a:moveTo>
                  <a:cubicBezTo>
                    <a:pt x="11" y="10"/>
                    <a:pt x="1" y="21"/>
                    <a:pt x="1" y="41"/>
                  </a:cubicBezTo>
                  <a:lnTo>
                    <a:pt x="112" y="2610"/>
                  </a:lnTo>
                  <a:cubicBezTo>
                    <a:pt x="112" y="2631"/>
                    <a:pt x="132" y="2651"/>
                    <a:pt x="152" y="2651"/>
                  </a:cubicBezTo>
                  <a:cubicBezTo>
                    <a:pt x="172" y="2651"/>
                    <a:pt x="193" y="2631"/>
                    <a:pt x="193" y="2610"/>
                  </a:cubicBezTo>
                  <a:lnTo>
                    <a:pt x="71" y="41"/>
                  </a:lnTo>
                  <a:cubicBezTo>
                    <a:pt x="71" y="21"/>
                    <a:pt x="62" y="1"/>
                    <a:pt x="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8"/>
            <p:cNvSpPr/>
            <p:nvPr/>
          </p:nvSpPr>
          <p:spPr>
            <a:xfrm>
              <a:off x="2024382" y="1755624"/>
              <a:ext cx="73361" cy="69062"/>
            </a:xfrm>
            <a:custGeom>
              <a:avLst/>
              <a:gdLst/>
              <a:ahLst/>
              <a:cxnLst/>
              <a:rect l="l" t="t" r="r" b="b"/>
              <a:pathLst>
                <a:path w="2338" h="2201" extrusionOk="0">
                  <a:moveTo>
                    <a:pt x="1172" y="0"/>
                  </a:moveTo>
                  <a:cubicBezTo>
                    <a:pt x="1129" y="0"/>
                    <a:pt x="1086" y="3"/>
                    <a:pt x="1043" y="8"/>
                  </a:cubicBezTo>
                  <a:cubicBezTo>
                    <a:pt x="436" y="79"/>
                    <a:pt x="0" y="625"/>
                    <a:pt x="71" y="1232"/>
                  </a:cubicBezTo>
                  <a:cubicBezTo>
                    <a:pt x="137" y="1794"/>
                    <a:pt x="610" y="2200"/>
                    <a:pt x="1162" y="2200"/>
                  </a:cubicBezTo>
                  <a:cubicBezTo>
                    <a:pt x="1206" y="2200"/>
                    <a:pt x="1250" y="2198"/>
                    <a:pt x="1295" y="2193"/>
                  </a:cubicBezTo>
                  <a:cubicBezTo>
                    <a:pt x="1902" y="2122"/>
                    <a:pt x="2337" y="1576"/>
                    <a:pt x="2266" y="979"/>
                  </a:cubicBezTo>
                  <a:cubicBezTo>
                    <a:pt x="2201" y="415"/>
                    <a:pt x="1725" y="0"/>
                    <a:pt x="1172" y="0"/>
                  </a:cubicBez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8"/>
            <p:cNvSpPr/>
            <p:nvPr/>
          </p:nvSpPr>
          <p:spPr>
            <a:xfrm flipH="1">
              <a:off x="2039318" y="1767579"/>
              <a:ext cx="40006" cy="42265"/>
            </a:xfrm>
            <a:custGeom>
              <a:avLst/>
              <a:gdLst/>
              <a:ahLst/>
              <a:cxnLst/>
              <a:rect l="l" t="t" r="r" b="b"/>
              <a:pathLst>
                <a:path w="1275" h="1347" extrusionOk="0">
                  <a:moveTo>
                    <a:pt x="982" y="0"/>
                  </a:moveTo>
                  <a:cubicBezTo>
                    <a:pt x="936" y="0"/>
                    <a:pt x="891" y="11"/>
                    <a:pt x="850" y="31"/>
                  </a:cubicBezTo>
                  <a:cubicBezTo>
                    <a:pt x="728" y="72"/>
                    <a:pt x="688" y="183"/>
                    <a:pt x="607" y="264"/>
                  </a:cubicBezTo>
                  <a:cubicBezTo>
                    <a:pt x="544" y="156"/>
                    <a:pt x="553" y="24"/>
                    <a:pt x="414" y="24"/>
                  </a:cubicBezTo>
                  <a:cubicBezTo>
                    <a:pt x="396" y="24"/>
                    <a:pt x="376" y="27"/>
                    <a:pt x="354" y="31"/>
                  </a:cubicBezTo>
                  <a:cubicBezTo>
                    <a:pt x="263" y="42"/>
                    <a:pt x="182" y="112"/>
                    <a:pt x="131" y="193"/>
                  </a:cubicBezTo>
                  <a:cubicBezTo>
                    <a:pt x="0" y="395"/>
                    <a:pt x="50" y="669"/>
                    <a:pt x="172" y="871"/>
                  </a:cubicBezTo>
                  <a:cubicBezTo>
                    <a:pt x="304" y="1073"/>
                    <a:pt x="506" y="1215"/>
                    <a:pt x="698" y="1346"/>
                  </a:cubicBezTo>
                  <a:cubicBezTo>
                    <a:pt x="890" y="1144"/>
                    <a:pt x="1052" y="901"/>
                    <a:pt x="1174" y="649"/>
                  </a:cubicBezTo>
                  <a:cubicBezTo>
                    <a:pt x="1214" y="557"/>
                    <a:pt x="1254" y="456"/>
                    <a:pt x="1264" y="355"/>
                  </a:cubicBezTo>
                  <a:cubicBezTo>
                    <a:pt x="1275" y="254"/>
                    <a:pt x="1244" y="143"/>
                    <a:pt x="1163" y="72"/>
                  </a:cubicBezTo>
                  <a:cubicBezTo>
                    <a:pt x="1115" y="23"/>
                    <a:pt x="1049" y="0"/>
                    <a:pt x="9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Rectangle: Rounded Corners 13">
            <a:extLst>
              <a:ext uri="{FF2B5EF4-FFF2-40B4-BE49-F238E27FC236}">
                <a16:creationId xmlns:a16="http://schemas.microsoft.com/office/drawing/2014/main" id="{13FBF3B6-BA1D-5868-31A9-B59791EE0B70}"/>
              </a:ext>
            </a:extLst>
          </p:cNvPr>
          <p:cNvSpPr/>
          <p:nvPr/>
        </p:nvSpPr>
        <p:spPr>
          <a:xfrm>
            <a:off x="414068" y="1315226"/>
            <a:ext cx="8274795" cy="3638654"/>
          </a:xfrm>
          <a:prstGeom prst="roundRect">
            <a:avLst/>
          </a:prstGeom>
          <a:solidFill>
            <a:srgbClr val="F9EAE1"/>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6" name="Google Shape;706;p38"/>
          <p:cNvSpPr txBox="1">
            <a:spLocks noGrp="1"/>
          </p:cNvSpPr>
          <p:nvPr>
            <p:ph type="subTitle" idx="2"/>
          </p:nvPr>
        </p:nvSpPr>
        <p:spPr>
          <a:xfrm>
            <a:off x="702158" y="1339397"/>
            <a:ext cx="7698613" cy="3607073"/>
          </a:xfrm>
          <a:prstGeom prst="rect">
            <a:avLst/>
          </a:prstGeom>
        </p:spPr>
        <p:txBody>
          <a:bodyPr spcFirstLastPara="1" wrap="square" lIns="91425" tIns="91425" rIns="91425" bIns="91425" anchor="t" anchorCtr="0">
            <a:noAutofit/>
          </a:bodyPr>
          <a:lstStyle/>
          <a:p>
            <a:pPr marL="0" lvl="0" indent="457200" algn="just">
              <a:lnSpc>
                <a:spcPct val="114000"/>
              </a:lnSpc>
            </a:pPr>
            <a:r>
              <a:rPr lang="en-US" err="1">
                <a:solidFill>
                  <a:schemeClr val="tx1"/>
                </a:solidFill>
              </a:rPr>
              <a:t>Bantuan</a:t>
            </a:r>
            <a:r>
              <a:rPr lang="en-US">
                <a:solidFill>
                  <a:schemeClr val="tx1"/>
                </a:solidFill>
              </a:rPr>
              <a:t> </a:t>
            </a:r>
            <a:r>
              <a:rPr lang="en-US" err="1">
                <a:solidFill>
                  <a:schemeClr val="tx1"/>
                </a:solidFill>
              </a:rPr>
              <a:t>sosial</a:t>
            </a:r>
            <a:r>
              <a:rPr lang="en-US">
                <a:solidFill>
                  <a:schemeClr val="tx1"/>
                </a:solidFill>
              </a:rPr>
              <a:t> </a:t>
            </a:r>
            <a:r>
              <a:rPr lang="en-US" err="1">
                <a:solidFill>
                  <a:schemeClr val="tx1"/>
                </a:solidFill>
              </a:rPr>
              <a:t>atau</a:t>
            </a:r>
            <a:r>
              <a:rPr lang="en-US">
                <a:solidFill>
                  <a:schemeClr val="tx1"/>
                </a:solidFill>
              </a:rPr>
              <a:t> </a:t>
            </a:r>
            <a:r>
              <a:rPr lang="en-US" err="1">
                <a:solidFill>
                  <a:schemeClr val="tx1"/>
                </a:solidFill>
              </a:rPr>
              <a:t>bansos</a:t>
            </a:r>
            <a:r>
              <a:rPr lang="en-US">
                <a:solidFill>
                  <a:schemeClr val="tx1"/>
                </a:solidFill>
              </a:rPr>
              <a:t> merupakan program yang </a:t>
            </a:r>
            <a:r>
              <a:rPr lang="en-US" err="1">
                <a:solidFill>
                  <a:schemeClr val="tx1"/>
                </a:solidFill>
              </a:rPr>
              <a:t>dijalankan</a:t>
            </a:r>
            <a:r>
              <a:rPr lang="en-US">
                <a:solidFill>
                  <a:schemeClr val="tx1"/>
                </a:solidFill>
              </a:rPr>
              <a:t> oleh </a:t>
            </a:r>
            <a:r>
              <a:rPr lang="en-US" err="1">
                <a:solidFill>
                  <a:schemeClr val="tx1"/>
                </a:solidFill>
              </a:rPr>
              <a:t>pemerintah</a:t>
            </a:r>
            <a:r>
              <a:rPr lang="en-US">
                <a:solidFill>
                  <a:schemeClr val="tx1"/>
                </a:solidFill>
              </a:rPr>
              <a:t> </a:t>
            </a:r>
            <a:r>
              <a:rPr lang="en-US" err="1">
                <a:solidFill>
                  <a:schemeClr val="tx1"/>
                </a:solidFill>
              </a:rPr>
              <a:t>untuk</a:t>
            </a:r>
            <a:r>
              <a:rPr lang="en-US">
                <a:solidFill>
                  <a:schemeClr val="tx1"/>
                </a:solidFill>
              </a:rPr>
              <a:t> </a:t>
            </a:r>
            <a:r>
              <a:rPr lang="en-US" err="1">
                <a:solidFill>
                  <a:schemeClr val="tx1"/>
                </a:solidFill>
              </a:rPr>
              <a:t>menjangkau</a:t>
            </a:r>
            <a:r>
              <a:rPr lang="en-US">
                <a:solidFill>
                  <a:schemeClr val="tx1"/>
                </a:solidFill>
              </a:rPr>
              <a:t> program </a:t>
            </a:r>
            <a:r>
              <a:rPr lang="en-US" err="1">
                <a:solidFill>
                  <a:schemeClr val="tx1"/>
                </a:solidFill>
              </a:rPr>
              <a:t>kesejahteraan</a:t>
            </a:r>
            <a:r>
              <a:rPr lang="en-US">
                <a:solidFill>
                  <a:schemeClr val="tx1"/>
                </a:solidFill>
              </a:rPr>
              <a:t> rakyat. </a:t>
            </a:r>
            <a:r>
              <a:rPr lang="en-US" err="1">
                <a:solidFill>
                  <a:schemeClr val="tx1"/>
                </a:solidFill>
              </a:rPr>
              <a:t>Bantuan</a:t>
            </a:r>
            <a:r>
              <a:rPr lang="en-US">
                <a:solidFill>
                  <a:schemeClr val="tx1"/>
                </a:solidFill>
              </a:rPr>
              <a:t> </a:t>
            </a:r>
            <a:r>
              <a:rPr lang="en-US" err="1">
                <a:solidFill>
                  <a:schemeClr val="tx1"/>
                </a:solidFill>
              </a:rPr>
              <a:t>ini</a:t>
            </a:r>
            <a:r>
              <a:rPr lang="en-US">
                <a:solidFill>
                  <a:schemeClr val="tx1"/>
                </a:solidFill>
              </a:rPr>
              <a:t> </a:t>
            </a:r>
            <a:r>
              <a:rPr lang="en-US" err="1">
                <a:solidFill>
                  <a:schemeClr val="tx1"/>
                </a:solidFill>
              </a:rPr>
              <a:t>diberikan</a:t>
            </a:r>
            <a:r>
              <a:rPr lang="en-US">
                <a:solidFill>
                  <a:schemeClr val="tx1"/>
                </a:solidFill>
              </a:rPr>
              <a:t> </a:t>
            </a:r>
            <a:r>
              <a:rPr lang="en-US" err="1">
                <a:solidFill>
                  <a:schemeClr val="tx1"/>
                </a:solidFill>
              </a:rPr>
              <a:t>kepada</a:t>
            </a:r>
            <a:r>
              <a:rPr lang="en-US">
                <a:solidFill>
                  <a:schemeClr val="tx1"/>
                </a:solidFill>
              </a:rPr>
              <a:t> </a:t>
            </a:r>
            <a:r>
              <a:rPr lang="en-US" err="1">
                <a:solidFill>
                  <a:schemeClr val="tx1"/>
                </a:solidFill>
              </a:rPr>
              <a:t>masyarakat</a:t>
            </a:r>
            <a:r>
              <a:rPr lang="en-US">
                <a:solidFill>
                  <a:schemeClr val="tx1"/>
                </a:solidFill>
              </a:rPr>
              <a:t> yang </a:t>
            </a:r>
            <a:r>
              <a:rPr lang="en-US" err="1">
                <a:solidFill>
                  <a:schemeClr val="tx1"/>
                </a:solidFill>
              </a:rPr>
              <a:t>membutuhkan</a:t>
            </a:r>
            <a:r>
              <a:rPr lang="en-US">
                <a:solidFill>
                  <a:schemeClr val="tx1"/>
                </a:solidFill>
              </a:rPr>
              <a:t> </a:t>
            </a:r>
            <a:r>
              <a:rPr lang="en-US" err="1">
                <a:solidFill>
                  <a:schemeClr val="tx1"/>
                </a:solidFill>
              </a:rPr>
              <a:t>untuk</a:t>
            </a:r>
            <a:r>
              <a:rPr lang="en-US">
                <a:solidFill>
                  <a:schemeClr val="tx1"/>
                </a:solidFill>
              </a:rPr>
              <a:t> </a:t>
            </a:r>
            <a:r>
              <a:rPr lang="en-US" err="1">
                <a:solidFill>
                  <a:schemeClr val="tx1"/>
                </a:solidFill>
              </a:rPr>
              <a:t>memenuhi</a:t>
            </a:r>
            <a:r>
              <a:rPr lang="en-US">
                <a:solidFill>
                  <a:schemeClr val="tx1"/>
                </a:solidFill>
              </a:rPr>
              <a:t> dan </a:t>
            </a:r>
            <a:r>
              <a:rPr lang="en-US" err="1">
                <a:solidFill>
                  <a:schemeClr val="tx1"/>
                </a:solidFill>
              </a:rPr>
              <a:t>menjamin</a:t>
            </a:r>
            <a:r>
              <a:rPr lang="en-US">
                <a:solidFill>
                  <a:schemeClr val="tx1"/>
                </a:solidFill>
              </a:rPr>
              <a:t> </a:t>
            </a:r>
            <a:r>
              <a:rPr lang="en-US" err="1">
                <a:solidFill>
                  <a:schemeClr val="tx1"/>
                </a:solidFill>
              </a:rPr>
              <a:t>kebutuhan</a:t>
            </a:r>
            <a:r>
              <a:rPr lang="en-US">
                <a:solidFill>
                  <a:schemeClr val="tx1"/>
                </a:solidFill>
              </a:rPr>
              <a:t> </a:t>
            </a:r>
            <a:r>
              <a:rPr lang="en-US" err="1">
                <a:solidFill>
                  <a:schemeClr val="tx1"/>
                </a:solidFill>
              </a:rPr>
              <a:t>dasar</a:t>
            </a:r>
            <a:r>
              <a:rPr lang="en-US">
                <a:solidFill>
                  <a:schemeClr val="tx1"/>
                </a:solidFill>
              </a:rPr>
              <a:t> </a:t>
            </a:r>
            <a:r>
              <a:rPr lang="en-US" err="1">
                <a:solidFill>
                  <a:schemeClr val="tx1"/>
                </a:solidFill>
              </a:rPr>
              <a:t>serta</a:t>
            </a:r>
            <a:r>
              <a:rPr lang="en-US">
                <a:solidFill>
                  <a:schemeClr val="tx1"/>
                </a:solidFill>
              </a:rPr>
              <a:t> </a:t>
            </a:r>
            <a:r>
              <a:rPr lang="en-US" err="1">
                <a:solidFill>
                  <a:schemeClr val="tx1"/>
                </a:solidFill>
              </a:rPr>
              <a:t>meningkatkan</a:t>
            </a:r>
            <a:r>
              <a:rPr lang="en-US">
                <a:solidFill>
                  <a:schemeClr val="tx1"/>
                </a:solidFill>
              </a:rPr>
              <a:t> </a:t>
            </a:r>
            <a:r>
              <a:rPr lang="en-US" err="1">
                <a:solidFill>
                  <a:schemeClr val="tx1"/>
                </a:solidFill>
              </a:rPr>
              <a:t>taraf</a:t>
            </a:r>
            <a:r>
              <a:rPr lang="en-US">
                <a:solidFill>
                  <a:schemeClr val="tx1"/>
                </a:solidFill>
              </a:rPr>
              <a:t> </a:t>
            </a:r>
            <a:r>
              <a:rPr lang="en-US" err="1">
                <a:solidFill>
                  <a:schemeClr val="tx1"/>
                </a:solidFill>
              </a:rPr>
              <a:t>hidup</a:t>
            </a:r>
            <a:r>
              <a:rPr lang="en-US">
                <a:solidFill>
                  <a:schemeClr val="tx1"/>
                </a:solidFill>
              </a:rPr>
              <a:t> </a:t>
            </a:r>
            <a:r>
              <a:rPr lang="en-US" err="1">
                <a:solidFill>
                  <a:schemeClr val="tx1"/>
                </a:solidFill>
              </a:rPr>
              <a:t>penerimanya</a:t>
            </a:r>
            <a:r>
              <a:rPr lang="en-US">
                <a:solidFill>
                  <a:schemeClr val="tx1"/>
                </a:solidFill>
              </a:rPr>
              <a:t>.</a:t>
            </a:r>
          </a:p>
          <a:p>
            <a:pPr marL="0" lvl="0" indent="457200" algn="just" rtl="0">
              <a:lnSpc>
                <a:spcPct val="114000"/>
              </a:lnSpc>
              <a:spcBef>
                <a:spcPts val="0"/>
              </a:spcBef>
              <a:spcAft>
                <a:spcPts val="0"/>
              </a:spcAft>
              <a:buNone/>
            </a:pPr>
            <a:r>
              <a:rPr lang="en-US">
                <a:solidFill>
                  <a:schemeClr val="tx1"/>
                </a:solidFill>
              </a:rPr>
              <a:t>Program </a:t>
            </a:r>
            <a:r>
              <a:rPr lang="en-US" err="1">
                <a:solidFill>
                  <a:schemeClr val="tx1"/>
                </a:solidFill>
              </a:rPr>
              <a:t>bantuan</a:t>
            </a:r>
            <a:r>
              <a:rPr lang="en-US">
                <a:solidFill>
                  <a:schemeClr val="tx1"/>
                </a:solidFill>
              </a:rPr>
              <a:t> </a:t>
            </a:r>
            <a:r>
              <a:rPr lang="en-US" err="1">
                <a:solidFill>
                  <a:schemeClr val="tx1"/>
                </a:solidFill>
              </a:rPr>
              <a:t>sosial</a:t>
            </a:r>
            <a:r>
              <a:rPr lang="en-US">
                <a:solidFill>
                  <a:schemeClr val="tx1"/>
                </a:solidFill>
              </a:rPr>
              <a:t> </a:t>
            </a:r>
            <a:r>
              <a:rPr lang="en-US" err="1">
                <a:solidFill>
                  <a:schemeClr val="tx1"/>
                </a:solidFill>
              </a:rPr>
              <a:t>untuk</a:t>
            </a:r>
            <a:r>
              <a:rPr lang="en-US">
                <a:solidFill>
                  <a:schemeClr val="tx1"/>
                </a:solidFill>
              </a:rPr>
              <a:t> rakyat </a:t>
            </a:r>
            <a:r>
              <a:rPr lang="en-US" err="1">
                <a:solidFill>
                  <a:schemeClr val="tx1"/>
                </a:solidFill>
              </a:rPr>
              <a:t>mencakup</a:t>
            </a:r>
            <a:r>
              <a:rPr lang="en-US">
                <a:solidFill>
                  <a:schemeClr val="tx1"/>
                </a:solidFill>
              </a:rPr>
              <a:t> </a:t>
            </a:r>
            <a:r>
              <a:rPr lang="en-US" err="1">
                <a:solidFill>
                  <a:schemeClr val="tx1"/>
                </a:solidFill>
              </a:rPr>
              <a:t>beberapa</a:t>
            </a:r>
            <a:r>
              <a:rPr lang="en-US">
                <a:solidFill>
                  <a:schemeClr val="tx1"/>
                </a:solidFill>
              </a:rPr>
              <a:t> program </a:t>
            </a:r>
            <a:r>
              <a:rPr lang="en-US" err="1">
                <a:solidFill>
                  <a:schemeClr val="tx1"/>
                </a:solidFill>
              </a:rPr>
              <a:t>seperti</a:t>
            </a:r>
            <a:r>
              <a:rPr lang="en-US">
                <a:solidFill>
                  <a:schemeClr val="tx1"/>
                </a:solidFill>
              </a:rPr>
              <a:t>, Program Indonesia </a:t>
            </a:r>
            <a:r>
              <a:rPr lang="en-US" err="1">
                <a:solidFill>
                  <a:schemeClr val="tx1"/>
                </a:solidFill>
              </a:rPr>
              <a:t>Pintar</a:t>
            </a:r>
            <a:r>
              <a:rPr lang="en-US">
                <a:solidFill>
                  <a:schemeClr val="tx1"/>
                </a:solidFill>
              </a:rPr>
              <a:t> (PIP), Program </a:t>
            </a:r>
            <a:r>
              <a:rPr lang="en-US" err="1">
                <a:solidFill>
                  <a:schemeClr val="tx1"/>
                </a:solidFill>
              </a:rPr>
              <a:t>Jaminan</a:t>
            </a:r>
            <a:r>
              <a:rPr lang="en-US">
                <a:solidFill>
                  <a:schemeClr val="tx1"/>
                </a:solidFill>
              </a:rPr>
              <a:t> Kesehatan Nasional (JKN-KIS), Program </a:t>
            </a:r>
            <a:r>
              <a:rPr lang="en-US" err="1">
                <a:solidFill>
                  <a:schemeClr val="tx1"/>
                </a:solidFill>
              </a:rPr>
              <a:t>Keluarga</a:t>
            </a:r>
            <a:r>
              <a:rPr lang="en-US">
                <a:solidFill>
                  <a:schemeClr val="tx1"/>
                </a:solidFill>
              </a:rPr>
              <a:t> Harapan (PKH), </a:t>
            </a:r>
            <a:r>
              <a:rPr lang="en-US" err="1">
                <a:solidFill>
                  <a:schemeClr val="tx1"/>
                </a:solidFill>
              </a:rPr>
              <a:t>Bantuan</a:t>
            </a:r>
            <a:r>
              <a:rPr lang="en-US">
                <a:solidFill>
                  <a:schemeClr val="tx1"/>
                </a:solidFill>
              </a:rPr>
              <a:t> </a:t>
            </a:r>
            <a:r>
              <a:rPr lang="en-US" err="1">
                <a:solidFill>
                  <a:schemeClr val="tx1"/>
                </a:solidFill>
              </a:rPr>
              <a:t>Sosial</a:t>
            </a:r>
            <a:r>
              <a:rPr lang="en-US">
                <a:solidFill>
                  <a:schemeClr val="tx1"/>
                </a:solidFill>
              </a:rPr>
              <a:t> </a:t>
            </a:r>
            <a:r>
              <a:rPr lang="en-US" err="1">
                <a:solidFill>
                  <a:schemeClr val="tx1"/>
                </a:solidFill>
              </a:rPr>
              <a:t>Tunai</a:t>
            </a:r>
            <a:r>
              <a:rPr lang="en-US">
                <a:solidFill>
                  <a:schemeClr val="tx1"/>
                </a:solidFill>
              </a:rPr>
              <a:t> (BST), dan </a:t>
            </a:r>
            <a:r>
              <a:rPr lang="en-US" err="1">
                <a:solidFill>
                  <a:schemeClr val="tx1"/>
                </a:solidFill>
              </a:rPr>
              <a:t>Bantuan</a:t>
            </a:r>
            <a:r>
              <a:rPr lang="en-US">
                <a:solidFill>
                  <a:schemeClr val="tx1"/>
                </a:solidFill>
              </a:rPr>
              <a:t> </a:t>
            </a:r>
            <a:r>
              <a:rPr lang="en-US" err="1">
                <a:solidFill>
                  <a:schemeClr val="tx1"/>
                </a:solidFill>
              </a:rPr>
              <a:t>Pangan</a:t>
            </a:r>
            <a:r>
              <a:rPr lang="en-US">
                <a:solidFill>
                  <a:schemeClr val="tx1"/>
                </a:solidFill>
              </a:rPr>
              <a:t> Non </a:t>
            </a:r>
            <a:r>
              <a:rPr lang="en-US" err="1">
                <a:solidFill>
                  <a:schemeClr val="tx1"/>
                </a:solidFill>
              </a:rPr>
              <a:t>Tunai</a:t>
            </a:r>
            <a:r>
              <a:rPr lang="en-US">
                <a:solidFill>
                  <a:schemeClr val="tx1"/>
                </a:solidFill>
              </a:rPr>
              <a:t> (BPNT). </a:t>
            </a:r>
            <a:r>
              <a:rPr lang="en-US" err="1">
                <a:solidFill>
                  <a:schemeClr val="tx1"/>
                </a:solidFill>
              </a:rPr>
              <a:t>Namun</a:t>
            </a:r>
            <a:r>
              <a:rPr lang="en-US">
                <a:solidFill>
                  <a:schemeClr val="tx1"/>
                </a:solidFill>
              </a:rPr>
              <a:t>, </a:t>
            </a:r>
            <a:r>
              <a:rPr lang="en-US" err="1">
                <a:solidFill>
                  <a:schemeClr val="tx1"/>
                </a:solidFill>
              </a:rPr>
              <a:t>cukup</a:t>
            </a:r>
            <a:r>
              <a:rPr lang="en-US">
                <a:solidFill>
                  <a:schemeClr val="tx1"/>
                </a:solidFill>
              </a:rPr>
              <a:t> </a:t>
            </a:r>
            <a:r>
              <a:rPr lang="en-US" err="1">
                <a:solidFill>
                  <a:schemeClr val="tx1"/>
                </a:solidFill>
              </a:rPr>
              <a:t>banyak</a:t>
            </a:r>
            <a:r>
              <a:rPr lang="en-US">
                <a:solidFill>
                  <a:schemeClr val="tx1"/>
                </a:solidFill>
              </a:rPr>
              <a:t> </a:t>
            </a:r>
            <a:r>
              <a:rPr lang="en-US" err="1">
                <a:solidFill>
                  <a:schemeClr val="tx1"/>
                </a:solidFill>
              </a:rPr>
              <a:t>masyarakat</a:t>
            </a:r>
            <a:r>
              <a:rPr lang="en-US">
                <a:solidFill>
                  <a:schemeClr val="tx1"/>
                </a:solidFill>
              </a:rPr>
              <a:t> yang </a:t>
            </a:r>
            <a:r>
              <a:rPr lang="en-US" err="1">
                <a:solidFill>
                  <a:schemeClr val="tx1"/>
                </a:solidFill>
              </a:rPr>
              <a:t>merasa</a:t>
            </a:r>
            <a:r>
              <a:rPr lang="en-US">
                <a:solidFill>
                  <a:schemeClr val="tx1"/>
                </a:solidFill>
              </a:rPr>
              <a:t> </a:t>
            </a:r>
            <a:r>
              <a:rPr lang="en-US" err="1">
                <a:solidFill>
                  <a:schemeClr val="tx1"/>
                </a:solidFill>
              </a:rPr>
              <a:t>bahwa</a:t>
            </a:r>
            <a:r>
              <a:rPr lang="en-US">
                <a:solidFill>
                  <a:schemeClr val="tx1"/>
                </a:solidFill>
              </a:rPr>
              <a:t> </a:t>
            </a:r>
            <a:r>
              <a:rPr lang="en-US" err="1">
                <a:solidFill>
                  <a:schemeClr val="tx1"/>
                </a:solidFill>
              </a:rPr>
              <a:t>bansos</a:t>
            </a:r>
            <a:r>
              <a:rPr lang="en-US">
                <a:solidFill>
                  <a:schemeClr val="tx1"/>
                </a:solidFill>
              </a:rPr>
              <a:t> </a:t>
            </a:r>
            <a:r>
              <a:rPr lang="en-US" err="1">
                <a:solidFill>
                  <a:schemeClr val="tx1"/>
                </a:solidFill>
              </a:rPr>
              <a:t>tidak</a:t>
            </a:r>
            <a:r>
              <a:rPr lang="en-US">
                <a:solidFill>
                  <a:schemeClr val="tx1"/>
                </a:solidFill>
              </a:rPr>
              <a:t> </a:t>
            </a:r>
            <a:r>
              <a:rPr lang="en-US" err="1">
                <a:solidFill>
                  <a:schemeClr val="tx1"/>
                </a:solidFill>
              </a:rPr>
              <a:t>tepat</a:t>
            </a:r>
            <a:r>
              <a:rPr lang="en-US">
                <a:solidFill>
                  <a:schemeClr val="tx1"/>
                </a:solidFill>
              </a:rPr>
              <a:t> </a:t>
            </a:r>
            <a:r>
              <a:rPr lang="en-US" err="1">
                <a:solidFill>
                  <a:schemeClr val="tx1"/>
                </a:solidFill>
              </a:rPr>
              <a:t>sasaran</a:t>
            </a:r>
            <a:r>
              <a:rPr lang="en-US">
                <a:solidFill>
                  <a:schemeClr val="tx1"/>
                </a:solidFill>
              </a:rPr>
              <a:t>. </a:t>
            </a:r>
            <a:r>
              <a:rPr lang="en-US" err="1">
                <a:solidFill>
                  <a:schemeClr val="tx1"/>
                </a:solidFill>
              </a:rPr>
              <a:t>Sebagai</a:t>
            </a:r>
            <a:r>
              <a:rPr lang="en-US">
                <a:solidFill>
                  <a:schemeClr val="tx1"/>
                </a:solidFill>
              </a:rPr>
              <a:t> </a:t>
            </a:r>
            <a:r>
              <a:rPr lang="en-US" err="1">
                <a:solidFill>
                  <a:schemeClr val="tx1"/>
                </a:solidFill>
              </a:rPr>
              <a:t>upaya</a:t>
            </a:r>
            <a:r>
              <a:rPr lang="en-US">
                <a:solidFill>
                  <a:schemeClr val="tx1"/>
                </a:solidFill>
              </a:rPr>
              <a:t> </a:t>
            </a:r>
            <a:r>
              <a:rPr lang="en-US" err="1">
                <a:solidFill>
                  <a:schemeClr val="tx1"/>
                </a:solidFill>
              </a:rPr>
              <a:t>untuk</a:t>
            </a:r>
            <a:r>
              <a:rPr lang="en-US">
                <a:solidFill>
                  <a:schemeClr val="tx1"/>
                </a:solidFill>
              </a:rPr>
              <a:t> </a:t>
            </a:r>
            <a:r>
              <a:rPr lang="en-US" err="1">
                <a:solidFill>
                  <a:schemeClr val="tx1"/>
                </a:solidFill>
              </a:rPr>
              <a:t>memastikan</a:t>
            </a:r>
            <a:r>
              <a:rPr lang="en-US">
                <a:solidFill>
                  <a:schemeClr val="tx1"/>
                </a:solidFill>
              </a:rPr>
              <a:t> </a:t>
            </a:r>
            <a:r>
              <a:rPr lang="en-US" err="1">
                <a:solidFill>
                  <a:schemeClr val="tx1"/>
                </a:solidFill>
              </a:rPr>
              <a:t>bansos</a:t>
            </a:r>
            <a:r>
              <a:rPr lang="en-US">
                <a:solidFill>
                  <a:schemeClr val="tx1"/>
                </a:solidFill>
              </a:rPr>
              <a:t> </a:t>
            </a:r>
            <a:r>
              <a:rPr lang="en-US" err="1">
                <a:solidFill>
                  <a:schemeClr val="tx1"/>
                </a:solidFill>
              </a:rPr>
              <a:t>tepat</a:t>
            </a:r>
            <a:r>
              <a:rPr lang="en-US">
                <a:solidFill>
                  <a:schemeClr val="tx1"/>
                </a:solidFill>
              </a:rPr>
              <a:t> </a:t>
            </a:r>
            <a:r>
              <a:rPr lang="en-US" err="1">
                <a:solidFill>
                  <a:schemeClr val="tx1"/>
                </a:solidFill>
              </a:rPr>
              <a:t>sasaran</a:t>
            </a:r>
            <a:r>
              <a:rPr lang="en-US">
                <a:solidFill>
                  <a:schemeClr val="tx1"/>
                </a:solidFill>
              </a:rPr>
              <a:t>, </a:t>
            </a:r>
            <a:r>
              <a:rPr lang="en-US" err="1">
                <a:solidFill>
                  <a:schemeClr val="tx1"/>
                </a:solidFill>
              </a:rPr>
              <a:t>Pusdatin</a:t>
            </a:r>
            <a:r>
              <a:rPr lang="en-US">
                <a:solidFill>
                  <a:schemeClr val="tx1"/>
                </a:solidFill>
              </a:rPr>
              <a:t> </a:t>
            </a:r>
            <a:r>
              <a:rPr lang="en-US" err="1">
                <a:solidFill>
                  <a:schemeClr val="tx1"/>
                </a:solidFill>
              </a:rPr>
              <a:t>Kesos</a:t>
            </a:r>
            <a:r>
              <a:rPr lang="en-US">
                <a:solidFill>
                  <a:schemeClr val="tx1"/>
                </a:solidFill>
              </a:rPr>
              <a:t> </a:t>
            </a:r>
            <a:r>
              <a:rPr lang="en-US" err="1">
                <a:solidFill>
                  <a:schemeClr val="tx1"/>
                </a:solidFill>
              </a:rPr>
              <a:t>mengembangkan</a:t>
            </a:r>
            <a:r>
              <a:rPr lang="en-US">
                <a:solidFill>
                  <a:schemeClr val="tx1"/>
                </a:solidFill>
              </a:rPr>
              <a:t> </a:t>
            </a:r>
            <a:r>
              <a:rPr lang="en-US" err="1">
                <a:solidFill>
                  <a:schemeClr val="tx1"/>
                </a:solidFill>
              </a:rPr>
              <a:t>Aplikasi</a:t>
            </a:r>
            <a:r>
              <a:rPr lang="en-US">
                <a:solidFill>
                  <a:schemeClr val="tx1"/>
                </a:solidFill>
              </a:rPr>
              <a:t> Cek </a:t>
            </a:r>
            <a:r>
              <a:rPr lang="en-US" err="1">
                <a:solidFill>
                  <a:schemeClr val="tx1"/>
                </a:solidFill>
              </a:rPr>
              <a:t>Bansos</a:t>
            </a:r>
            <a:r>
              <a:rPr lang="en-US">
                <a:solidFill>
                  <a:schemeClr val="tx1"/>
                </a:solidFill>
              </a:rPr>
              <a:t> </a:t>
            </a:r>
            <a:r>
              <a:rPr lang="en-US" err="1">
                <a:solidFill>
                  <a:schemeClr val="tx1"/>
                </a:solidFill>
              </a:rPr>
              <a:t>sehingga</a:t>
            </a:r>
            <a:r>
              <a:rPr lang="en-US">
                <a:solidFill>
                  <a:schemeClr val="tx1"/>
                </a:solidFill>
              </a:rPr>
              <a:t> </a:t>
            </a:r>
            <a:r>
              <a:rPr lang="en-US" err="1">
                <a:solidFill>
                  <a:schemeClr val="tx1"/>
                </a:solidFill>
              </a:rPr>
              <a:t>masyarakat</a:t>
            </a:r>
            <a:r>
              <a:rPr lang="en-US">
                <a:solidFill>
                  <a:schemeClr val="tx1"/>
                </a:solidFill>
              </a:rPr>
              <a:t> </a:t>
            </a:r>
            <a:r>
              <a:rPr lang="en-US" err="1">
                <a:solidFill>
                  <a:schemeClr val="tx1"/>
                </a:solidFill>
              </a:rPr>
              <a:t>dapat</a:t>
            </a:r>
            <a:r>
              <a:rPr lang="en-US">
                <a:solidFill>
                  <a:schemeClr val="tx1"/>
                </a:solidFill>
              </a:rPr>
              <a:t> </a:t>
            </a:r>
            <a:r>
              <a:rPr lang="en-US" err="1">
                <a:solidFill>
                  <a:schemeClr val="tx1"/>
                </a:solidFill>
              </a:rPr>
              <a:t>berpartisipasi</a:t>
            </a:r>
            <a:r>
              <a:rPr lang="en-US">
                <a:solidFill>
                  <a:schemeClr val="tx1"/>
                </a:solidFill>
              </a:rPr>
              <a:t> </a:t>
            </a:r>
            <a:r>
              <a:rPr lang="en-US" err="1">
                <a:solidFill>
                  <a:schemeClr val="tx1"/>
                </a:solidFill>
              </a:rPr>
              <a:t>aktif</a:t>
            </a:r>
            <a:r>
              <a:rPr lang="en-US">
                <a:solidFill>
                  <a:schemeClr val="tx1"/>
                </a:solidFill>
              </a:rPr>
              <a:t> </a:t>
            </a:r>
            <a:r>
              <a:rPr lang="en-US" err="1">
                <a:solidFill>
                  <a:schemeClr val="tx1"/>
                </a:solidFill>
              </a:rPr>
              <a:t>untuk</a:t>
            </a:r>
            <a:r>
              <a:rPr lang="en-US">
                <a:solidFill>
                  <a:schemeClr val="tx1"/>
                </a:solidFill>
              </a:rPr>
              <a:t> </a:t>
            </a:r>
            <a:r>
              <a:rPr lang="en-US" err="1">
                <a:solidFill>
                  <a:schemeClr val="tx1"/>
                </a:solidFill>
              </a:rPr>
              <a:t>membantu</a:t>
            </a:r>
            <a:r>
              <a:rPr lang="en-US">
                <a:solidFill>
                  <a:schemeClr val="tx1"/>
                </a:solidFill>
              </a:rPr>
              <a:t> </a:t>
            </a:r>
            <a:r>
              <a:rPr lang="en-US" err="1">
                <a:solidFill>
                  <a:schemeClr val="tx1"/>
                </a:solidFill>
              </a:rPr>
              <a:t>bansos</a:t>
            </a:r>
            <a:r>
              <a:rPr lang="en-US">
                <a:solidFill>
                  <a:schemeClr val="tx1"/>
                </a:solidFill>
              </a:rPr>
              <a:t> agar </a:t>
            </a:r>
            <a:r>
              <a:rPr lang="en-US" err="1">
                <a:solidFill>
                  <a:schemeClr val="tx1"/>
                </a:solidFill>
              </a:rPr>
              <a:t>lebih</a:t>
            </a:r>
            <a:r>
              <a:rPr lang="en-US">
                <a:solidFill>
                  <a:schemeClr val="tx1"/>
                </a:solidFill>
              </a:rPr>
              <a:t> </a:t>
            </a:r>
            <a:r>
              <a:rPr lang="en-US" err="1">
                <a:solidFill>
                  <a:schemeClr val="tx1"/>
                </a:solidFill>
              </a:rPr>
              <a:t>tepat</a:t>
            </a:r>
            <a:r>
              <a:rPr lang="en-US">
                <a:solidFill>
                  <a:schemeClr val="tx1"/>
                </a:solidFill>
              </a:rPr>
              <a:t> </a:t>
            </a:r>
            <a:r>
              <a:rPr lang="en-US" err="1">
                <a:solidFill>
                  <a:schemeClr val="tx1"/>
                </a:solidFill>
              </a:rPr>
              <a:t>sasaran</a:t>
            </a:r>
            <a:r>
              <a:rPr lang="en-US">
                <a:solidFill>
                  <a:schemeClr val="tx1"/>
                </a:solidFill>
              </a:rPr>
              <a:t>.</a:t>
            </a:r>
          </a:p>
        </p:txBody>
      </p:sp>
      <p:sp>
        <p:nvSpPr>
          <p:cNvPr id="2" name="Google Shape;271;p14">
            <a:extLst>
              <a:ext uri="{FF2B5EF4-FFF2-40B4-BE49-F238E27FC236}">
                <a16:creationId xmlns:a16="http://schemas.microsoft.com/office/drawing/2014/main" id="{59EB73A1-A584-10DF-87B8-7E6A55B1C4EF}"/>
              </a:ext>
            </a:extLst>
          </p:cNvPr>
          <p:cNvSpPr txBox="1">
            <a:spLocks/>
          </p:cNvSpPr>
          <p:nvPr/>
        </p:nvSpPr>
        <p:spPr>
          <a:xfrm>
            <a:off x="173108" y="4814995"/>
            <a:ext cx="8797783" cy="180974"/>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solidFill>
                  <a:schemeClr val="accent6"/>
                </a:solidFill>
                <a:latin typeface="Oswald" panose="00000500000000000000" pitchFamily="2" charset="0"/>
              </a:rPr>
              <a:pPr/>
              <a:t>3</a:t>
            </a:fld>
            <a:endParaRPr lang="en">
              <a:solidFill>
                <a:schemeClr val="accent6"/>
              </a:solidFill>
              <a:latin typeface="Oswald" panose="00000500000000000000" pitchFamily="2" charset="0"/>
            </a:endParaRPr>
          </a:p>
        </p:txBody>
      </p:sp>
    </p:spTree>
    <p:extLst>
      <p:ext uri="{BB962C8B-B14F-4D97-AF65-F5344CB8AC3E}">
        <p14:creationId xmlns:p14="http://schemas.microsoft.com/office/powerpoint/2010/main" val="6855786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847" name="Google Shape;847;p41"/>
          <p:cNvSpPr txBox="1">
            <a:spLocks noGrp="1"/>
          </p:cNvSpPr>
          <p:nvPr>
            <p:ph type="title"/>
          </p:nvPr>
        </p:nvSpPr>
        <p:spPr>
          <a:xfrm>
            <a:off x="720000" y="445025"/>
            <a:ext cx="7372950" cy="572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Pra-Pengolahan 2</a:t>
            </a:r>
            <a:endParaRPr>
              <a:solidFill>
                <a:schemeClr val="lt1"/>
              </a:solidFill>
            </a:endParaRPr>
          </a:p>
        </p:txBody>
      </p:sp>
      <p:sp>
        <p:nvSpPr>
          <p:cNvPr id="14" name="Google Shape;271;p14">
            <a:extLst>
              <a:ext uri="{FF2B5EF4-FFF2-40B4-BE49-F238E27FC236}">
                <a16:creationId xmlns:a16="http://schemas.microsoft.com/office/drawing/2014/main" id="{B8EC7F80-2BBD-BA63-AA46-18A41FE5CE9A}"/>
              </a:ext>
            </a:extLst>
          </p:cNvPr>
          <p:cNvSpPr txBox="1">
            <a:spLocks/>
          </p:cNvSpPr>
          <p:nvPr/>
        </p:nvSpPr>
        <p:spPr>
          <a:xfrm>
            <a:off x="173108" y="4814995"/>
            <a:ext cx="8797783" cy="180974"/>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solidFill>
                  <a:schemeClr val="accent6"/>
                </a:solidFill>
                <a:latin typeface="Oswald" panose="00000500000000000000" pitchFamily="2" charset="0"/>
              </a:rPr>
              <a:pPr/>
              <a:t>30</a:t>
            </a:fld>
            <a:endParaRPr lang="en">
              <a:solidFill>
                <a:schemeClr val="accent6"/>
              </a:solidFill>
              <a:latin typeface="Oswald" panose="00000500000000000000" pitchFamily="2" charset="0"/>
            </a:endParaRPr>
          </a:p>
        </p:txBody>
      </p:sp>
      <p:grpSp>
        <p:nvGrpSpPr>
          <p:cNvPr id="37" name="Google Shape;741;p39">
            <a:extLst>
              <a:ext uri="{FF2B5EF4-FFF2-40B4-BE49-F238E27FC236}">
                <a16:creationId xmlns:a16="http://schemas.microsoft.com/office/drawing/2014/main" id="{35D15AAC-2A9E-13F5-F1B1-EC7C109A4B5A}"/>
              </a:ext>
            </a:extLst>
          </p:cNvPr>
          <p:cNvGrpSpPr/>
          <p:nvPr/>
        </p:nvGrpSpPr>
        <p:grpSpPr>
          <a:xfrm>
            <a:off x="7670686" y="150325"/>
            <a:ext cx="971550" cy="1036092"/>
            <a:chOff x="1856136" y="1549944"/>
            <a:chExt cx="306652" cy="312583"/>
          </a:xfrm>
        </p:grpSpPr>
        <p:sp>
          <p:nvSpPr>
            <p:cNvPr id="38" name="Google Shape;742;p39">
              <a:extLst>
                <a:ext uri="{FF2B5EF4-FFF2-40B4-BE49-F238E27FC236}">
                  <a16:creationId xmlns:a16="http://schemas.microsoft.com/office/drawing/2014/main" id="{C5F74BC1-E9B7-367C-F3D6-3C52AA6DC22E}"/>
                </a:ext>
              </a:extLst>
            </p:cNvPr>
            <p:cNvSpPr/>
            <p:nvPr/>
          </p:nvSpPr>
          <p:spPr>
            <a:xfrm>
              <a:off x="1856136" y="1549944"/>
              <a:ext cx="306652" cy="312583"/>
            </a:xfrm>
            <a:custGeom>
              <a:avLst/>
              <a:gdLst/>
              <a:ahLst/>
              <a:cxnLst/>
              <a:rect l="l" t="t" r="r" b="b"/>
              <a:pathLst>
                <a:path w="9773" h="9962" extrusionOk="0">
                  <a:moveTo>
                    <a:pt x="7598" y="3649"/>
                  </a:moveTo>
                  <a:lnTo>
                    <a:pt x="6931" y="4206"/>
                  </a:lnTo>
                  <a:cubicBezTo>
                    <a:pt x="6951" y="4155"/>
                    <a:pt x="6971" y="4105"/>
                    <a:pt x="6981" y="4054"/>
                  </a:cubicBezTo>
                  <a:cubicBezTo>
                    <a:pt x="7062" y="3943"/>
                    <a:pt x="7143" y="3862"/>
                    <a:pt x="7244" y="3801"/>
                  </a:cubicBezTo>
                  <a:cubicBezTo>
                    <a:pt x="7355" y="3720"/>
                    <a:pt x="7477" y="3680"/>
                    <a:pt x="7598" y="3649"/>
                  </a:cubicBezTo>
                  <a:close/>
                  <a:moveTo>
                    <a:pt x="5039" y="4246"/>
                  </a:moveTo>
                  <a:lnTo>
                    <a:pt x="4827" y="4853"/>
                  </a:lnTo>
                  <a:lnTo>
                    <a:pt x="4614" y="4287"/>
                  </a:lnTo>
                  <a:cubicBezTo>
                    <a:pt x="4654" y="4276"/>
                    <a:pt x="4685" y="4267"/>
                    <a:pt x="4715" y="4267"/>
                  </a:cubicBezTo>
                  <a:cubicBezTo>
                    <a:pt x="4827" y="4256"/>
                    <a:pt x="4928" y="4246"/>
                    <a:pt x="5039" y="4246"/>
                  </a:cubicBezTo>
                  <a:close/>
                  <a:moveTo>
                    <a:pt x="5002" y="0"/>
                  </a:moveTo>
                  <a:cubicBezTo>
                    <a:pt x="4913" y="0"/>
                    <a:pt x="4824" y="3"/>
                    <a:pt x="4735" y="8"/>
                  </a:cubicBezTo>
                  <a:cubicBezTo>
                    <a:pt x="4179" y="38"/>
                    <a:pt x="3633" y="160"/>
                    <a:pt x="3117" y="382"/>
                  </a:cubicBezTo>
                  <a:cubicBezTo>
                    <a:pt x="2611" y="594"/>
                    <a:pt x="2145" y="878"/>
                    <a:pt x="1731" y="1242"/>
                  </a:cubicBezTo>
                  <a:cubicBezTo>
                    <a:pt x="1316" y="1616"/>
                    <a:pt x="962" y="2041"/>
                    <a:pt x="679" y="2516"/>
                  </a:cubicBezTo>
                  <a:cubicBezTo>
                    <a:pt x="426" y="2952"/>
                    <a:pt x="234" y="3427"/>
                    <a:pt x="122" y="3923"/>
                  </a:cubicBezTo>
                  <a:lnTo>
                    <a:pt x="113" y="3923"/>
                  </a:lnTo>
                  <a:cubicBezTo>
                    <a:pt x="21" y="4074"/>
                    <a:pt x="1" y="4246"/>
                    <a:pt x="41" y="4418"/>
                  </a:cubicBezTo>
                  <a:cubicBezTo>
                    <a:pt x="82" y="4590"/>
                    <a:pt x="183" y="4732"/>
                    <a:pt x="335" y="4823"/>
                  </a:cubicBezTo>
                  <a:lnTo>
                    <a:pt x="2631" y="6209"/>
                  </a:lnTo>
                  <a:lnTo>
                    <a:pt x="2257" y="6259"/>
                  </a:lnTo>
                  <a:cubicBezTo>
                    <a:pt x="1943" y="6300"/>
                    <a:pt x="1711" y="6563"/>
                    <a:pt x="1721" y="6877"/>
                  </a:cubicBezTo>
                  <a:lnTo>
                    <a:pt x="1781" y="9365"/>
                  </a:lnTo>
                  <a:cubicBezTo>
                    <a:pt x="1792" y="9537"/>
                    <a:pt x="1862" y="9698"/>
                    <a:pt x="1984" y="9810"/>
                  </a:cubicBezTo>
                  <a:cubicBezTo>
                    <a:pt x="2105" y="9911"/>
                    <a:pt x="2247" y="9961"/>
                    <a:pt x="2399" y="9961"/>
                  </a:cubicBezTo>
                  <a:lnTo>
                    <a:pt x="2449" y="9961"/>
                  </a:lnTo>
                  <a:lnTo>
                    <a:pt x="4411" y="9770"/>
                  </a:lnTo>
                  <a:cubicBezTo>
                    <a:pt x="4462" y="9790"/>
                    <a:pt x="4523" y="9790"/>
                    <a:pt x="4573" y="9790"/>
                  </a:cubicBezTo>
                  <a:lnTo>
                    <a:pt x="4624" y="9790"/>
                  </a:lnTo>
                  <a:cubicBezTo>
                    <a:pt x="4705" y="9790"/>
                    <a:pt x="4776" y="9770"/>
                    <a:pt x="4847" y="9729"/>
                  </a:cubicBezTo>
                  <a:lnTo>
                    <a:pt x="8347" y="9395"/>
                  </a:lnTo>
                  <a:cubicBezTo>
                    <a:pt x="8509" y="9385"/>
                    <a:pt x="8660" y="9304"/>
                    <a:pt x="8761" y="9172"/>
                  </a:cubicBezTo>
                  <a:cubicBezTo>
                    <a:pt x="8862" y="9041"/>
                    <a:pt x="8913" y="8879"/>
                    <a:pt x="8893" y="8718"/>
                  </a:cubicBezTo>
                  <a:lnTo>
                    <a:pt x="8559" y="6027"/>
                  </a:lnTo>
                  <a:cubicBezTo>
                    <a:pt x="8539" y="5865"/>
                    <a:pt x="8448" y="5713"/>
                    <a:pt x="8327" y="5622"/>
                  </a:cubicBezTo>
                  <a:cubicBezTo>
                    <a:pt x="8220" y="5541"/>
                    <a:pt x="8095" y="5492"/>
                    <a:pt x="7966" y="5492"/>
                  </a:cubicBezTo>
                  <a:cubicBezTo>
                    <a:pt x="7934" y="5492"/>
                    <a:pt x="7903" y="5495"/>
                    <a:pt x="7871" y="5501"/>
                  </a:cubicBezTo>
                  <a:lnTo>
                    <a:pt x="7315" y="5571"/>
                  </a:lnTo>
                  <a:lnTo>
                    <a:pt x="9460" y="3791"/>
                  </a:lnTo>
                  <a:cubicBezTo>
                    <a:pt x="9732" y="3568"/>
                    <a:pt x="9773" y="3154"/>
                    <a:pt x="9550" y="2880"/>
                  </a:cubicBezTo>
                  <a:cubicBezTo>
                    <a:pt x="9530" y="2860"/>
                    <a:pt x="9520" y="2850"/>
                    <a:pt x="9510" y="2830"/>
                  </a:cubicBezTo>
                  <a:cubicBezTo>
                    <a:pt x="9439" y="2689"/>
                    <a:pt x="9358" y="2547"/>
                    <a:pt x="9267" y="2405"/>
                  </a:cubicBezTo>
                  <a:lnTo>
                    <a:pt x="9267" y="2395"/>
                  </a:lnTo>
                  <a:cubicBezTo>
                    <a:pt x="8781" y="1637"/>
                    <a:pt x="8114" y="1009"/>
                    <a:pt x="7325" y="585"/>
                  </a:cubicBezTo>
                  <a:cubicBezTo>
                    <a:pt x="6606" y="202"/>
                    <a:pt x="5804" y="0"/>
                    <a:pt x="5002" y="0"/>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43;p39">
              <a:extLst>
                <a:ext uri="{FF2B5EF4-FFF2-40B4-BE49-F238E27FC236}">
                  <a16:creationId xmlns:a16="http://schemas.microsoft.com/office/drawing/2014/main" id="{886F54DF-2474-30CF-30CE-AFDE1456D995}"/>
                </a:ext>
              </a:extLst>
            </p:cNvPr>
            <p:cNvSpPr/>
            <p:nvPr/>
          </p:nvSpPr>
          <p:spPr>
            <a:xfrm>
              <a:off x="1877096" y="1608557"/>
              <a:ext cx="262849" cy="78444"/>
            </a:xfrm>
            <a:custGeom>
              <a:avLst/>
              <a:gdLst/>
              <a:ahLst/>
              <a:cxnLst/>
              <a:rect l="l" t="t" r="r" b="b"/>
              <a:pathLst>
                <a:path w="8377" h="2500" extrusionOk="0">
                  <a:moveTo>
                    <a:pt x="6717" y="1"/>
                  </a:moveTo>
                  <a:lnTo>
                    <a:pt x="861" y="740"/>
                  </a:lnTo>
                  <a:cubicBezTo>
                    <a:pt x="578" y="1286"/>
                    <a:pt x="284" y="1842"/>
                    <a:pt x="1" y="2399"/>
                  </a:cubicBezTo>
                  <a:cubicBezTo>
                    <a:pt x="179" y="2309"/>
                    <a:pt x="586" y="2129"/>
                    <a:pt x="1111" y="2129"/>
                  </a:cubicBezTo>
                  <a:cubicBezTo>
                    <a:pt x="1240" y="2129"/>
                    <a:pt x="1376" y="2140"/>
                    <a:pt x="1518" y="2166"/>
                  </a:cubicBezTo>
                  <a:cubicBezTo>
                    <a:pt x="1902" y="2237"/>
                    <a:pt x="2196" y="2378"/>
                    <a:pt x="2378" y="2500"/>
                  </a:cubicBezTo>
                  <a:cubicBezTo>
                    <a:pt x="2590" y="2318"/>
                    <a:pt x="3136" y="1903"/>
                    <a:pt x="3966" y="1792"/>
                  </a:cubicBezTo>
                  <a:cubicBezTo>
                    <a:pt x="4110" y="1772"/>
                    <a:pt x="4249" y="1764"/>
                    <a:pt x="4380" y="1764"/>
                  </a:cubicBezTo>
                  <a:cubicBezTo>
                    <a:pt x="5002" y="1764"/>
                    <a:pt x="5467" y="1953"/>
                    <a:pt x="5676" y="2044"/>
                  </a:cubicBezTo>
                  <a:cubicBezTo>
                    <a:pt x="5787" y="1852"/>
                    <a:pt x="5959" y="1610"/>
                    <a:pt x="6242" y="1417"/>
                  </a:cubicBezTo>
                  <a:cubicBezTo>
                    <a:pt x="6552" y="1210"/>
                    <a:pt x="6891" y="1141"/>
                    <a:pt x="7205" y="1141"/>
                  </a:cubicBezTo>
                  <a:cubicBezTo>
                    <a:pt x="7813" y="1141"/>
                    <a:pt x="8330" y="1401"/>
                    <a:pt x="8376" y="1428"/>
                  </a:cubicBezTo>
                  <a:lnTo>
                    <a:pt x="8083" y="861"/>
                  </a:lnTo>
                  <a:lnTo>
                    <a:pt x="6717" y="1"/>
                  </a:ln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44;p39">
              <a:extLst>
                <a:ext uri="{FF2B5EF4-FFF2-40B4-BE49-F238E27FC236}">
                  <a16:creationId xmlns:a16="http://schemas.microsoft.com/office/drawing/2014/main" id="{DCAABEA0-5AE8-573D-46D8-0C9A92157CC9}"/>
                </a:ext>
              </a:extLst>
            </p:cNvPr>
            <p:cNvSpPr/>
            <p:nvPr/>
          </p:nvSpPr>
          <p:spPr>
            <a:xfrm>
              <a:off x="1877096" y="1569053"/>
              <a:ext cx="262849" cy="114779"/>
            </a:xfrm>
            <a:custGeom>
              <a:avLst/>
              <a:gdLst/>
              <a:ahLst/>
              <a:cxnLst/>
              <a:rect l="l" t="t" r="r" b="b"/>
              <a:pathLst>
                <a:path w="8377" h="3658" extrusionOk="0">
                  <a:moveTo>
                    <a:pt x="4313" y="0"/>
                  </a:moveTo>
                  <a:cubicBezTo>
                    <a:pt x="4241" y="0"/>
                    <a:pt x="4170" y="2"/>
                    <a:pt x="4098" y="6"/>
                  </a:cubicBezTo>
                  <a:cubicBezTo>
                    <a:pt x="2105" y="117"/>
                    <a:pt x="396" y="1614"/>
                    <a:pt x="1" y="3658"/>
                  </a:cubicBezTo>
                  <a:cubicBezTo>
                    <a:pt x="92" y="3465"/>
                    <a:pt x="476" y="2767"/>
                    <a:pt x="1326" y="2433"/>
                  </a:cubicBezTo>
                  <a:cubicBezTo>
                    <a:pt x="1667" y="2298"/>
                    <a:pt x="1987" y="2259"/>
                    <a:pt x="2247" y="2259"/>
                  </a:cubicBezTo>
                  <a:cubicBezTo>
                    <a:pt x="2474" y="2259"/>
                    <a:pt x="2654" y="2289"/>
                    <a:pt x="2763" y="2312"/>
                  </a:cubicBezTo>
                  <a:cubicBezTo>
                    <a:pt x="2853" y="2201"/>
                    <a:pt x="3339" y="1655"/>
                    <a:pt x="4168" y="1574"/>
                  </a:cubicBezTo>
                  <a:cubicBezTo>
                    <a:pt x="4233" y="1568"/>
                    <a:pt x="4296" y="1565"/>
                    <a:pt x="4357" y="1565"/>
                  </a:cubicBezTo>
                  <a:cubicBezTo>
                    <a:pt x="5044" y="1565"/>
                    <a:pt x="5514" y="1906"/>
                    <a:pt x="5635" y="1999"/>
                  </a:cubicBezTo>
                  <a:cubicBezTo>
                    <a:pt x="5805" y="1914"/>
                    <a:pt x="6144" y="1780"/>
                    <a:pt x="6588" y="1780"/>
                  </a:cubicBezTo>
                  <a:cubicBezTo>
                    <a:pt x="6674" y="1780"/>
                    <a:pt x="6765" y="1785"/>
                    <a:pt x="6859" y="1796"/>
                  </a:cubicBezTo>
                  <a:cubicBezTo>
                    <a:pt x="7760" y="1907"/>
                    <a:pt x="8275" y="2545"/>
                    <a:pt x="8376" y="2687"/>
                  </a:cubicBezTo>
                  <a:cubicBezTo>
                    <a:pt x="7648" y="1044"/>
                    <a:pt x="6042" y="0"/>
                    <a:pt x="4313" y="0"/>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745;p39">
              <a:extLst>
                <a:ext uri="{FF2B5EF4-FFF2-40B4-BE49-F238E27FC236}">
                  <a16:creationId xmlns:a16="http://schemas.microsoft.com/office/drawing/2014/main" id="{CBA125FF-B7A4-928A-215A-C0C44C95E0E7}"/>
                </a:ext>
              </a:extLst>
            </p:cNvPr>
            <p:cNvSpPr/>
            <p:nvPr/>
          </p:nvSpPr>
          <p:spPr>
            <a:xfrm>
              <a:off x="1875841" y="1652141"/>
              <a:ext cx="265705" cy="111673"/>
            </a:xfrm>
            <a:custGeom>
              <a:avLst/>
              <a:gdLst/>
              <a:ahLst/>
              <a:cxnLst/>
              <a:rect l="l" t="t" r="r" b="b"/>
              <a:pathLst>
                <a:path w="8468" h="3559" extrusionOk="0">
                  <a:moveTo>
                    <a:pt x="8422" y="1"/>
                  </a:moveTo>
                  <a:cubicBezTo>
                    <a:pt x="8412" y="1"/>
                    <a:pt x="8401" y="3"/>
                    <a:pt x="8396" y="8"/>
                  </a:cubicBezTo>
                  <a:lnTo>
                    <a:pt x="4199" y="3478"/>
                  </a:lnTo>
                  <a:lnTo>
                    <a:pt x="61" y="969"/>
                  </a:lnTo>
                  <a:cubicBezTo>
                    <a:pt x="55" y="966"/>
                    <a:pt x="50" y="965"/>
                    <a:pt x="45" y="965"/>
                  </a:cubicBezTo>
                  <a:cubicBezTo>
                    <a:pt x="30" y="965"/>
                    <a:pt x="18" y="975"/>
                    <a:pt x="11" y="989"/>
                  </a:cubicBezTo>
                  <a:cubicBezTo>
                    <a:pt x="0" y="999"/>
                    <a:pt x="0" y="1030"/>
                    <a:pt x="20" y="1040"/>
                  </a:cubicBezTo>
                  <a:lnTo>
                    <a:pt x="4188" y="3559"/>
                  </a:lnTo>
                  <a:lnTo>
                    <a:pt x="4208" y="3559"/>
                  </a:lnTo>
                  <a:cubicBezTo>
                    <a:pt x="4208" y="3559"/>
                    <a:pt x="4219" y="3559"/>
                    <a:pt x="4228" y="3548"/>
                  </a:cubicBezTo>
                  <a:lnTo>
                    <a:pt x="8447" y="69"/>
                  </a:lnTo>
                  <a:cubicBezTo>
                    <a:pt x="8457" y="48"/>
                    <a:pt x="8467" y="28"/>
                    <a:pt x="8447" y="8"/>
                  </a:cubicBezTo>
                  <a:cubicBezTo>
                    <a:pt x="8442" y="3"/>
                    <a:pt x="8432" y="1"/>
                    <a:pt x="8422"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746;p39">
              <a:extLst>
                <a:ext uri="{FF2B5EF4-FFF2-40B4-BE49-F238E27FC236}">
                  <a16:creationId xmlns:a16="http://schemas.microsoft.com/office/drawing/2014/main" id="{BEBD584A-F7F0-1581-5007-0ACC931338C1}"/>
                </a:ext>
              </a:extLst>
            </p:cNvPr>
            <p:cNvSpPr/>
            <p:nvPr/>
          </p:nvSpPr>
          <p:spPr>
            <a:xfrm>
              <a:off x="1962506" y="1630365"/>
              <a:ext cx="92689" cy="133449"/>
            </a:xfrm>
            <a:custGeom>
              <a:avLst/>
              <a:gdLst/>
              <a:ahLst/>
              <a:cxnLst/>
              <a:rect l="l" t="t" r="r" b="b"/>
              <a:pathLst>
                <a:path w="2954" h="4253" extrusionOk="0">
                  <a:moveTo>
                    <a:pt x="2907" y="0"/>
                  </a:moveTo>
                  <a:cubicBezTo>
                    <a:pt x="2893" y="0"/>
                    <a:pt x="2880" y="10"/>
                    <a:pt x="2873" y="24"/>
                  </a:cubicBezTo>
                  <a:lnTo>
                    <a:pt x="1446" y="4101"/>
                  </a:lnTo>
                  <a:lnTo>
                    <a:pt x="81" y="348"/>
                  </a:lnTo>
                  <a:cubicBezTo>
                    <a:pt x="71" y="328"/>
                    <a:pt x="50" y="317"/>
                    <a:pt x="30" y="317"/>
                  </a:cubicBezTo>
                  <a:cubicBezTo>
                    <a:pt x="10" y="328"/>
                    <a:pt x="0" y="348"/>
                    <a:pt x="10" y="368"/>
                  </a:cubicBezTo>
                  <a:lnTo>
                    <a:pt x="1406" y="4233"/>
                  </a:lnTo>
                  <a:cubicBezTo>
                    <a:pt x="1416" y="4242"/>
                    <a:pt x="1426" y="4253"/>
                    <a:pt x="1446" y="4253"/>
                  </a:cubicBezTo>
                  <a:cubicBezTo>
                    <a:pt x="1457" y="4253"/>
                    <a:pt x="1477" y="4242"/>
                    <a:pt x="1477" y="4233"/>
                  </a:cubicBezTo>
                  <a:lnTo>
                    <a:pt x="2943" y="54"/>
                  </a:lnTo>
                  <a:cubicBezTo>
                    <a:pt x="2954" y="34"/>
                    <a:pt x="2943" y="14"/>
                    <a:pt x="2923" y="4"/>
                  </a:cubicBezTo>
                  <a:cubicBezTo>
                    <a:pt x="2918" y="1"/>
                    <a:pt x="2912" y="0"/>
                    <a:pt x="2907"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747;p39">
              <a:extLst>
                <a:ext uri="{FF2B5EF4-FFF2-40B4-BE49-F238E27FC236}">
                  <a16:creationId xmlns:a16="http://schemas.microsoft.com/office/drawing/2014/main" id="{FD432718-7F4D-120B-0022-CA52B44EA748}"/>
                </a:ext>
              </a:extLst>
            </p:cNvPr>
            <p:cNvSpPr/>
            <p:nvPr/>
          </p:nvSpPr>
          <p:spPr>
            <a:xfrm>
              <a:off x="1950112" y="1671532"/>
              <a:ext cx="106683" cy="92281"/>
            </a:xfrm>
            <a:custGeom>
              <a:avLst/>
              <a:gdLst/>
              <a:ahLst/>
              <a:cxnLst/>
              <a:rect l="l" t="t" r="r" b="b"/>
              <a:pathLst>
                <a:path w="3400" h="2941" extrusionOk="0">
                  <a:moveTo>
                    <a:pt x="3344" y="0"/>
                  </a:moveTo>
                  <a:cubicBezTo>
                    <a:pt x="3334" y="0"/>
                    <a:pt x="3324" y="5"/>
                    <a:pt x="3318" y="17"/>
                  </a:cubicBezTo>
                  <a:lnTo>
                    <a:pt x="1832" y="2829"/>
                  </a:lnTo>
                  <a:lnTo>
                    <a:pt x="81" y="473"/>
                  </a:lnTo>
                  <a:cubicBezTo>
                    <a:pt x="69" y="461"/>
                    <a:pt x="57" y="456"/>
                    <a:pt x="45" y="456"/>
                  </a:cubicBezTo>
                  <a:cubicBezTo>
                    <a:pt x="37" y="456"/>
                    <a:pt x="29" y="458"/>
                    <a:pt x="20" y="462"/>
                  </a:cubicBezTo>
                  <a:cubicBezTo>
                    <a:pt x="11" y="473"/>
                    <a:pt x="0" y="503"/>
                    <a:pt x="20" y="513"/>
                  </a:cubicBezTo>
                  <a:lnTo>
                    <a:pt x="1811" y="2930"/>
                  </a:lnTo>
                  <a:cubicBezTo>
                    <a:pt x="1811" y="2941"/>
                    <a:pt x="1821" y="2941"/>
                    <a:pt x="1841" y="2941"/>
                  </a:cubicBezTo>
                  <a:cubicBezTo>
                    <a:pt x="1852" y="2941"/>
                    <a:pt x="1861" y="2930"/>
                    <a:pt x="1872" y="2921"/>
                  </a:cubicBezTo>
                  <a:lnTo>
                    <a:pt x="3389" y="57"/>
                  </a:lnTo>
                  <a:cubicBezTo>
                    <a:pt x="3399" y="37"/>
                    <a:pt x="3389" y="17"/>
                    <a:pt x="3369" y="7"/>
                  </a:cubicBezTo>
                  <a:cubicBezTo>
                    <a:pt x="3361" y="3"/>
                    <a:pt x="3352" y="0"/>
                    <a:pt x="3344"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748;p39">
              <a:extLst>
                <a:ext uri="{FF2B5EF4-FFF2-40B4-BE49-F238E27FC236}">
                  <a16:creationId xmlns:a16="http://schemas.microsoft.com/office/drawing/2014/main" id="{390E1832-F031-CD3C-FD66-46D5C0D95CBC}"/>
                </a:ext>
              </a:extLst>
            </p:cNvPr>
            <p:cNvSpPr/>
            <p:nvPr/>
          </p:nvSpPr>
          <p:spPr>
            <a:xfrm>
              <a:off x="1929497" y="1741567"/>
              <a:ext cx="186665" cy="101914"/>
            </a:xfrm>
            <a:custGeom>
              <a:avLst/>
              <a:gdLst/>
              <a:ahLst/>
              <a:cxnLst/>
              <a:rect l="l" t="t" r="r" b="b"/>
              <a:pathLst>
                <a:path w="5949" h="3248" extrusionOk="0">
                  <a:moveTo>
                    <a:pt x="5614" y="1"/>
                  </a:moveTo>
                  <a:lnTo>
                    <a:pt x="0" y="759"/>
                  </a:lnTo>
                  <a:lnTo>
                    <a:pt x="61" y="3247"/>
                  </a:lnTo>
                  <a:lnTo>
                    <a:pt x="5948" y="2681"/>
                  </a:lnTo>
                  <a:lnTo>
                    <a:pt x="56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749;p39">
              <a:extLst>
                <a:ext uri="{FF2B5EF4-FFF2-40B4-BE49-F238E27FC236}">
                  <a16:creationId xmlns:a16="http://schemas.microsoft.com/office/drawing/2014/main" id="{ABB2DE99-C562-0DA4-4C33-12C36502F54E}"/>
                </a:ext>
              </a:extLst>
            </p:cNvPr>
            <p:cNvSpPr/>
            <p:nvPr/>
          </p:nvSpPr>
          <p:spPr>
            <a:xfrm>
              <a:off x="1929497" y="1756189"/>
              <a:ext cx="70160" cy="87292"/>
            </a:xfrm>
            <a:custGeom>
              <a:avLst/>
              <a:gdLst/>
              <a:ahLst/>
              <a:cxnLst/>
              <a:rect l="l" t="t" r="r" b="b"/>
              <a:pathLst>
                <a:path w="2236" h="2782" extrusionOk="0">
                  <a:moveTo>
                    <a:pt x="2124" y="0"/>
                  </a:moveTo>
                  <a:lnTo>
                    <a:pt x="0" y="293"/>
                  </a:lnTo>
                  <a:lnTo>
                    <a:pt x="61" y="2781"/>
                  </a:lnTo>
                  <a:lnTo>
                    <a:pt x="2235" y="2569"/>
                  </a:lnTo>
                  <a:lnTo>
                    <a:pt x="21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750;p39">
              <a:extLst>
                <a:ext uri="{FF2B5EF4-FFF2-40B4-BE49-F238E27FC236}">
                  <a16:creationId xmlns:a16="http://schemas.microsoft.com/office/drawing/2014/main" id="{263ADA2C-3382-C33E-C5E9-1417C718A955}"/>
                </a:ext>
              </a:extLst>
            </p:cNvPr>
            <p:cNvSpPr/>
            <p:nvPr/>
          </p:nvSpPr>
          <p:spPr>
            <a:xfrm>
              <a:off x="1994856" y="1754902"/>
              <a:ext cx="6056" cy="83182"/>
            </a:xfrm>
            <a:custGeom>
              <a:avLst/>
              <a:gdLst/>
              <a:ahLst/>
              <a:cxnLst/>
              <a:rect l="l" t="t" r="r" b="b"/>
              <a:pathLst>
                <a:path w="193" h="2651" extrusionOk="0">
                  <a:moveTo>
                    <a:pt x="31" y="1"/>
                  </a:moveTo>
                  <a:cubicBezTo>
                    <a:pt x="11" y="10"/>
                    <a:pt x="1" y="21"/>
                    <a:pt x="1" y="41"/>
                  </a:cubicBezTo>
                  <a:lnTo>
                    <a:pt x="112" y="2610"/>
                  </a:lnTo>
                  <a:cubicBezTo>
                    <a:pt x="112" y="2631"/>
                    <a:pt x="132" y="2651"/>
                    <a:pt x="152" y="2651"/>
                  </a:cubicBezTo>
                  <a:cubicBezTo>
                    <a:pt x="172" y="2651"/>
                    <a:pt x="193" y="2631"/>
                    <a:pt x="193" y="2610"/>
                  </a:cubicBezTo>
                  <a:lnTo>
                    <a:pt x="71" y="41"/>
                  </a:lnTo>
                  <a:cubicBezTo>
                    <a:pt x="71" y="21"/>
                    <a:pt x="62" y="1"/>
                    <a:pt x="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751;p39">
              <a:extLst>
                <a:ext uri="{FF2B5EF4-FFF2-40B4-BE49-F238E27FC236}">
                  <a16:creationId xmlns:a16="http://schemas.microsoft.com/office/drawing/2014/main" id="{BA21EDC9-F6A0-818B-948E-089EB5A8BEF4}"/>
                </a:ext>
              </a:extLst>
            </p:cNvPr>
            <p:cNvSpPr/>
            <p:nvPr/>
          </p:nvSpPr>
          <p:spPr>
            <a:xfrm>
              <a:off x="2024382" y="1755624"/>
              <a:ext cx="73361" cy="69062"/>
            </a:xfrm>
            <a:custGeom>
              <a:avLst/>
              <a:gdLst/>
              <a:ahLst/>
              <a:cxnLst/>
              <a:rect l="l" t="t" r="r" b="b"/>
              <a:pathLst>
                <a:path w="2338" h="2201" extrusionOk="0">
                  <a:moveTo>
                    <a:pt x="1172" y="0"/>
                  </a:moveTo>
                  <a:cubicBezTo>
                    <a:pt x="1129" y="0"/>
                    <a:pt x="1086" y="3"/>
                    <a:pt x="1043" y="8"/>
                  </a:cubicBezTo>
                  <a:cubicBezTo>
                    <a:pt x="436" y="79"/>
                    <a:pt x="0" y="625"/>
                    <a:pt x="71" y="1232"/>
                  </a:cubicBezTo>
                  <a:cubicBezTo>
                    <a:pt x="137" y="1794"/>
                    <a:pt x="610" y="2200"/>
                    <a:pt x="1162" y="2200"/>
                  </a:cubicBezTo>
                  <a:cubicBezTo>
                    <a:pt x="1206" y="2200"/>
                    <a:pt x="1250" y="2198"/>
                    <a:pt x="1295" y="2193"/>
                  </a:cubicBezTo>
                  <a:cubicBezTo>
                    <a:pt x="1902" y="2122"/>
                    <a:pt x="2337" y="1576"/>
                    <a:pt x="2266" y="979"/>
                  </a:cubicBezTo>
                  <a:cubicBezTo>
                    <a:pt x="2201" y="415"/>
                    <a:pt x="1725" y="0"/>
                    <a:pt x="1172" y="0"/>
                  </a:cubicBez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752;p39">
              <a:extLst>
                <a:ext uri="{FF2B5EF4-FFF2-40B4-BE49-F238E27FC236}">
                  <a16:creationId xmlns:a16="http://schemas.microsoft.com/office/drawing/2014/main" id="{6F37BBDD-60B0-D26C-58B4-15F61064233D}"/>
                </a:ext>
              </a:extLst>
            </p:cNvPr>
            <p:cNvSpPr/>
            <p:nvPr/>
          </p:nvSpPr>
          <p:spPr>
            <a:xfrm>
              <a:off x="2039318" y="1767579"/>
              <a:ext cx="40006" cy="42265"/>
            </a:xfrm>
            <a:custGeom>
              <a:avLst/>
              <a:gdLst/>
              <a:ahLst/>
              <a:cxnLst/>
              <a:rect l="l" t="t" r="r" b="b"/>
              <a:pathLst>
                <a:path w="1275" h="1347" extrusionOk="0">
                  <a:moveTo>
                    <a:pt x="982" y="0"/>
                  </a:moveTo>
                  <a:cubicBezTo>
                    <a:pt x="936" y="0"/>
                    <a:pt x="891" y="11"/>
                    <a:pt x="850" y="31"/>
                  </a:cubicBezTo>
                  <a:cubicBezTo>
                    <a:pt x="728" y="72"/>
                    <a:pt x="688" y="183"/>
                    <a:pt x="607" y="264"/>
                  </a:cubicBezTo>
                  <a:cubicBezTo>
                    <a:pt x="544" y="156"/>
                    <a:pt x="553" y="24"/>
                    <a:pt x="414" y="24"/>
                  </a:cubicBezTo>
                  <a:cubicBezTo>
                    <a:pt x="396" y="24"/>
                    <a:pt x="376" y="27"/>
                    <a:pt x="354" y="31"/>
                  </a:cubicBezTo>
                  <a:cubicBezTo>
                    <a:pt x="263" y="42"/>
                    <a:pt x="182" y="112"/>
                    <a:pt x="131" y="193"/>
                  </a:cubicBezTo>
                  <a:cubicBezTo>
                    <a:pt x="0" y="395"/>
                    <a:pt x="50" y="669"/>
                    <a:pt x="172" y="871"/>
                  </a:cubicBezTo>
                  <a:cubicBezTo>
                    <a:pt x="304" y="1073"/>
                    <a:pt x="506" y="1215"/>
                    <a:pt x="698" y="1346"/>
                  </a:cubicBezTo>
                  <a:cubicBezTo>
                    <a:pt x="890" y="1144"/>
                    <a:pt x="1052" y="901"/>
                    <a:pt x="1174" y="649"/>
                  </a:cubicBezTo>
                  <a:cubicBezTo>
                    <a:pt x="1214" y="557"/>
                    <a:pt x="1254" y="456"/>
                    <a:pt x="1264" y="355"/>
                  </a:cubicBezTo>
                  <a:cubicBezTo>
                    <a:pt x="1275" y="254"/>
                    <a:pt x="1244" y="143"/>
                    <a:pt x="1163" y="72"/>
                  </a:cubicBezTo>
                  <a:cubicBezTo>
                    <a:pt x="1115" y="23"/>
                    <a:pt x="1049" y="0"/>
                    <a:pt x="9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Rectangle 4">
            <a:extLst>
              <a:ext uri="{FF2B5EF4-FFF2-40B4-BE49-F238E27FC236}">
                <a16:creationId xmlns:a16="http://schemas.microsoft.com/office/drawing/2014/main" id="{68DCD379-05D2-64DB-BA7F-1E1A0E1F06A3}"/>
              </a:ext>
            </a:extLst>
          </p:cNvPr>
          <p:cNvSpPr>
            <a:spLocks/>
          </p:cNvSpPr>
          <p:nvPr/>
        </p:nvSpPr>
        <p:spPr>
          <a:xfrm>
            <a:off x="409822" y="1427680"/>
            <a:ext cx="3165454" cy="3235914"/>
          </a:xfrm>
          <a:prstGeom prst="rect">
            <a:avLst/>
          </a:prstGeom>
          <a:solidFill>
            <a:srgbClr val="F9EAE1"/>
          </a:solidFill>
          <a:ln w="57150">
            <a:solidFill>
              <a:schemeClr val="bg1"/>
            </a:solidFill>
          </a:ln>
          <a:effectLst>
            <a:outerShdw blurRad="50800" dist="38100" dir="2700000" algn="tl" rotWithShape="0">
              <a:prstClr val="black">
                <a:alpha val="40000"/>
              </a:prstClr>
            </a:outerShdw>
            <a:softEdge rad="127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rtl="0" fontAlgn="base">
              <a:spcBef>
                <a:spcPts val="0"/>
              </a:spcBef>
              <a:spcAft>
                <a:spcPts val="0"/>
              </a:spcAft>
              <a:buFont typeface="+mj-lt"/>
              <a:buAutoNum type="arabicPeriod"/>
            </a:pPr>
            <a:endParaRPr lang="en-ID"/>
          </a:p>
        </p:txBody>
      </p:sp>
      <p:grpSp>
        <p:nvGrpSpPr>
          <p:cNvPr id="3" name="Group 2">
            <a:extLst>
              <a:ext uri="{FF2B5EF4-FFF2-40B4-BE49-F238E27FC236}">
                <a16:creationId xmlns:a16="http://schemas.microsoft.com/office/drawing/2014/main" id="{072066B6-3128-AFAA-C8C1-74864655FAAA}"/>
              </a:ext>
            </a:extLst>
          </p:cNvPr>
          <p:cNvGrpSpPr/>
          <p:nvPr/>
        </p:nvGrpSpPr>
        <p:grpSpPr>
          <a:xfrm>
            <a:off x="3731601" y="1382719"/>
            <a:ext cx="5082965" cy="3325835"/>
            <a:chOff x="3750044" y="1681912"/>
            <a:chExt cx="4988744" cy="2807450"/>
          </a:xfrm>
        </p:grpSpPr>
        <p:sp>
          <p:nvSpPr>
            <p:cNvPr id="6" name="Rectangle 5">
              <a:extLst>
                <a:ext uri="{FF2B5EF4-FFF2-40B4-BE49-F238E27FC236}">
                  <a16:creationId xmlns:a16="http://schemas.microsoft.com/office/drawing/2014/main" id="{EC60015F-0D63-A779-9D9A-DB40BCFBBE90}"/>
                </a:ext>
              </a:extLst>
            </p:cNvPr>
            <p:cNvSpPr/>
            <p:nvPr/>
          </p:nvSpPr>
          <p:spPr>
            <a:xfrm>
              <a:off x="3750044" y="1681912"/>
              <a:ext cx="4988744" cy="2807450"/>
            </a:xfrm>
            <a:prstGeom prst="rect">
              <a:avLst/>
            </a:prstGeom>
            <a:solidFill>
              <a:srgbClr val="F9EAE1"/>
            </a:solidFill>
            <a:ln w="57150">
              <a:solidFill>
                <a:schemeClr val="bg1"/>
              </a:solidFill>
            </a:ln>
            <a:effectLst>
              <a:outerShdw blurRad="50800" dist="38100" dir="2700000" algn="tl" rotWithShape="0">
                <a:prstClr val="black">
                  <a:alpha val="40000"/>
                </a:prstClr>
              </a:outerShdw>
              <a:softEdge rad="127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rtl="0" fontAlgn="base">
                <a:spcBef>
                  <a:spcPts val="0"/>
                </a:spcBef>
                <a:spcAft>
                  <a:spcPts val="0"/>
                </a:spcAft>
                <a:buFont typeface="+mj-lt"/>
                <a:buAutoNum type="arabicPeriod"/>
              </a:pPr>
              <a:endParaRPr lang="en-ID"/>
            </a:p>
          </p:txBody>
        </p:sp>
        <p:sp>
          <p:nvSpPr>
            <p:cNvPr id="7" name="Google Shape;705;p38">
              <a:extLst>
                <a:ext uri="{FF2B5EF4-FFF2-40B4-BE49-F238E27FC236}">
                  <a16:creationId xmlns:a16="http://schemas.microsoft.com/office/drawing/2014/main" id="{6F89D056-31E4-48CD-9538-147CBB1E4B39}"/>
                </a:ext>
              </a:extLst>
            </p:cNvPr>
            <p:cNvSpPr txBox="1">
              <a:spLocks/>
            </p:cNvSpPr>
            <p:nvPr/>
          </p:nvSpPr>
          <p:spPr>
            <a:xfrm>
              <a:off x="3879720" y="1706586"/>
              <a:ext cx="4729070" cy="2766241"/>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20000"/>
                </a:lnSpc>
              </a:pPr>
              <a:r>
                <a:rPr lang="en-US" err="1">
                  <a:solidFill>
                    <a:schemeClr val="tx1"/>
                  </a:solidFill>
                  <a:latin typeface="Karla" pitchFamily="2" charset="0"/>
                  <a:sym typeface="Domine SemiBold"/>
                </a:rPr>
                <a:t>Tahap</a:t>
              </a:r>
              <a:r>
                <a:rPr lang="en-US">
                  <a:solidFill>
                    <a:schemeClr val="tx1"/>
                  </a:solidFill>
                  <a:latin typeface="Karla" pitchFamily="2" charset="0"/>
                  <a:sym typeface="Domine SemiBold"/>
                </a:rPr>
                <a:t> </a:t>
              </a:r>
              <a:r>
                <a:rPr lang="en-US" err="1">
                  <a:solidFill>
                    <a:schemeClr val="tx1"/>
                  </a:solidFill>
                  <a:latin typeface="Karla" pitchFamily="2" charset="0"/>
                  <a:sym typeface="Domine SemiBold"/>
                </a:rPr>
                <a:t>ini</a:t>
              </a:r>
              <a:r>
                <a:rPr lang="en-US">
                  <a:solidFill>
                    <a:schemeClr val="tx1"/>
                  </a:solidFill>
                  <a:latin typeface="Karla" pitchFamily="2" charset="0"/>
                  <a:sym typeface="Domine SemiBold"/>
                </a:rPr>
                <a:t> </a:t>
              </a:r>
              <a:r>
                <a:rPr lang="en-US" err="1">
                  <a:solidFill>
                    <a:schemeClr val="tx1"/>
                  </a:solidFill>
                  <a:latin typeface="Karla" pitchFamily="2" charset="0"/>
                  <a:sym typeface="Domine SemiBold"/>
                </a:rPr>
                <a:t>diperlukan</a:t>
              </a:r>
              <a:r>
                <a:rPr lang="en-US">
                  <a:solidFill>
                    <a:schemeClr val="tx1"/>
                  </a:solidFill>
                  <a:latin typeface="Karla" pitchFamily="2" charset="0"/>
                  <a:sym typeface="Domine SemiBold"/>
                </a:rPr>
                <a:t> </a:t>
              </a:r>
              <a:r>
                <a:rPr lang="en-US" err="1">
                  <a:solidFill>
                    <a:schemeClr val="tx1"/>
                  </a:solidFill>
                  <a:latin typeface="Karla" pitchFamily="2" charset="0"/>
                  <a:sym typeface="Domine SemiBold"/>
                </a:rPr>
                <a:t>karena</a:t>
              </a:r>
              <a:r>
                <a:rPr lang="en-US">
                  <a:solidFill>
                    <a:schemeClr val="tx1"/>
                  </a:solidFill>
                  <a:latin typeface="Karla" pitchFamily="2" charset="0"/>
                  <a:sym typeface="Domine SemiBold"/>
                </a:rPr>
                <a:t> c-TFIDF </a:t>
              </a:r>
              <a:r>
                <a:rPr lang="en-US" err="1">
                  <a:solidFill>
                    <a:schemeClr val="tx1"/>
                  </a:solidFill>
                  <a:latin typeface="Karla" pitchFamily="2" charset="0"/>
                  <a:sym typeface="Domine SemiBold"/>
                </a:rPr>
                <a:t>akan</a:t>
              </a:r>
              <a:r>
                <a:rPr lang="en-US">
                  <a:solidFill>
                    <a:schemeClr val="tx1"/>
                  </a:solidFill>
                  <a:latin typeface="Karla" pitchFamily="2" charset="0"/>
                  <a:sym typeface="Domine SemiBold"/>
                </a:rPr>
                <a:t> </a:t>
              </a:r>
              <a:r>
                <a:rPr lang="en-US" err="1">
                  <a:solidFill>
                    <a:schemeClr val="tx1"/>
                  </a:solidFill>
                  <a:latin typeface="Karla" pitchFamily="2" charset="0"/>
                  <a:sym typeface="Domine SemiBold"/>
                </a:rPr>
                <a:t>menampilkan</a:t>
              </a:r>
              <a:r>
                <a:rPr lang="en-US">
                  <a:solidFill>
                    <a:schemeClr val="tx1"/>
                  </a:solidFill>
                  <a:latin typeface="Karla" pitchFamily="2" charset="0"/>
                  <a:sym typeface="Domine SemiBold"/>
                </a:rPr>
                <a:t> </a:t>
              </a:r>
              <a:r>
                <a:rPr lang="en-US" err="1">
                  <a:solidFill>
                    <a:schemeClr val="tx1"/>
                  </a:solidFill>
                  <a:latin typeface="Karla" pitchFamily="2" charset="0"/>
                  <a:sym typeface="Domine SemiBold"/>
                </a:rPr>
                <a:t>dokumen</a:t>
              </a:r>
              <a:r>
                <a:rPr lang="en-US">
                  <a:solidFill>
                    <a:schemeClr val="tx1"/>
                  </a:solidFill>
                  <a:latin typeface="Karla" pitchFamily="2" charset="0"/>
                  <a:sym typeface="Domine SemiBold"/>
                </a:rPr>
                <a:t> </a:t>
              </a:r>
              <a:r>
                <a:rPr lang="en-US" err="1">
                  <a:solidFill>
                    <a:schemeClr val="tx1"/>
                  </a:solidFill>
                  <a:latin typeface="Karla" pitchFamily="2" charset="0"/>
                  <a:sym typeface="Domine SemiBold"/>
                </a:rPr>
                <a:t>berdasarkan</a:t>
              </a:r>
              <a:r>
                <a:rPr lang="en-US">
                  <a:solidFill>
                    <a:schemeClr val="tx1"/>
                  </a:solidFill>
                  <a:latin typeface="Karla" pitchFamily="2" charset="0"/>
                  <a:sym typeface="Domine SemiBold"/>
                </a:rPr>
                <a:t> </a:t>
              </a:r>
              <a:r>
                <a:rPr lang="en-US" err="1">
                  <a:solidFill>
                    <a:schemeClr val="tx1"/>
                  </a:solidFill>
                  <a:latin typeface="Karla" pitchFamily="2" charset="0"/>
                  <a:sym typeface="Domine SemiBold"/>
                </a:rPr>
                <a:t>frekuensi</a:t>
              </a:r>
              <a:r>
                <a:rPr lang="en-US">
                  <a:solidFill>
                    <a:schemeClr val="tx1"/>
                  </a:solidFill>
                  <a:latin typeface="Karla" pitchFamily="2" charset="0"/>
                  <a:sym typeface="Domine SemiBold"/>
                </a:rPr>
                <a:t> </a:t>
              </a:r>
              <a:r>
                <a:rPr lang="en-US" err="1">
                  <a:solidFill>
                    <a:schemeClr val="tx1"/>
                  </a:solidFill>
                  <a:latin typeface="Karla" pitchFamily="2" charset="0"/>
                  <a:sym typeface="Domine SemiBold"/>
                </a:rPr>
                <a:t>kemunculan</a:t>
              </a:r>
              <a:r>
                <a:rPr lang="en-US">
                  <a:solidFill>
                    <a:schemeClr val="tx1"/>
                  </a:solidFill>
                  <a:latin typeface="Karla" pitchFamily="2" charset="0"/>
                  <a:sym typeface="Domine SemiBold"/>
                </a:rPr>
                <a:t> kata.</a:t>
              </a:r>
            </a:p>
            <a:p>
              <a:pPr algn="just">
                <a:lnSpc>
                  <a:spcPct val="120000"/>
                </a:lnSpc>
                <a:spcBef>
                  <a:spcPts val="300"/>
                </a:spcBef>
                <a:spcAft>
                  <a:spcPts val="100"/>
                </a:spcAft>
              </a:pPr>
              <a:r>
                <a:rPr lang="en-US" b="1" err="1">
                  <a:solidFill>
                    <a:schemeClr val="tx1"/>
                  </a:solidFill>
                  <a:latin typeface="Karla" pitchFamily="2" charset="0"/>
                  <a:sym typeface="Domine SemiBold"/>
                </a:rPr>
                <a:t>Tahapan</a:t>
              </a:r>
              <a:r>
                <a:rPr lang="en-US" b="1">
                  <a:solidFill>
                    <a:schemeClr val="tx1"/>
                  </a:solidFill>
                  <a:latin typeface="Karla" pitchFamily="2" charset="0"/>
                  <a:sym typeface="Domine SemiBold"/>
                </a:rPr>
                <a:t> </a:t>
              </a:r>
              <a:r>
                <a:rPr lang="en-US" b="1" err="1">
                  <a:solidFill>
                    <a:schemeClr val="tx1"/>
                  </a:solidFill>
                  <a:latin typeface="Karla" pitchFamily="2" charset="0"/>
                  <a:sym typeface="Domine SemiBold"/>
                </a:rPr>
                <a:t>Pra-Pengolahan</a:t>
              </a:r>
              <a:r>
                <a:rPr lang="en-US" b="1">
                  <a:solidFill>
                    <a:schemeClr val="tx1"/>
                  </a:solidFill>
                  <a:latin typeface="Karla" pitchFamily="2" charset="0"/>
                  <a:sym typeface="Domine SemiBold"/>
                </a:rPr>
                <a:t> 2:</a:t>
              </a:r>
            </a:p>
            <a:p>
              <a:pPr marL="342900" indent="-342900" algn="just">
                <a:lnSpc>
                  <a:spcPct val="120000"/>
                </a:lnSpc>
                <a:spcAft>
                  <a:spcPts val="300"/>
                </a:spcAft>
                <a:buAutoNum type="arabicPeriod"/>
              </a:pPr>
              <a:r>
                <a:rPr lang="en-US" err="1">
                  <a:solidFill>
                    <a:schemeClr val="tx1"/>
                  </a:solidFill>
                  <a:latin typeface="Karla" pitchFamily="2" charset="0"/>
                  <a:sym typeface="Domine SemiBold"/>
                </a:rPr>
                <a:t>Menghapus</a:t>
              </a:r>
              <a:r>
                <a:rPr lang="en-US">
                  <a:solidFill>
                    <a:schemeClr val="tx1"/>
                  </a:solidFill>
                  <a:latin typeface="Karla" pitchFamily="2" charset="0"/>
                  <a:sym typeface="Domine SemiBold"/>
                </a:rPr>
                <a:t> </a:t>
              </a:r>
              <a:r>
                <a:rPr lang="en-US" b="1" err="1">
                  <a:solidFill>
                    <a:schemeClr val="tx1"/>
                  </a:solidFill>
                  <a:latin typeface="Karla" pitchFamily="2" charset="0"/>
                  <a:sym typeface="Domine SemiBold"/>
                </a:rPr>
                <a:t>tanda</a:t>
              </a:r>
              <a:r>
                <a:rPr lang="en-US" b="1">
                  <a:solidFill>
                    <a:schemeClr val="tx1"/>
                  </a:solidFill>
                  <a:latin typeface="Karla" pitchFamily="2" charset="0"/>
                  <a:sym typeface="Domine SemiBold"/>
                </a:rPr>
                <a:t> </a:t>
              </a:r>
              <a:r>
                <a:rPr lang="en-US" b="1" err="1">
                  <a:solidFill>
                    <a:schemeClr val="tx1"/>
                  </a:solidFill>
                  <a:latin typeface="Karla" pitchFamily="2" charset="0"/>
                  <a:sym typeface="Domine SemiBold"/>
                </a:rPr>
                <a:t>baca</a:t>
              </a:r>
              <a:r>
                <a:rPr lang="en-US">
                  <a:solidFill>
                    <a:schemeClr val="tx1"/>
                  </a:solidFill>
                  <a:latin typeface="Karla" pitchFamily="2" charset="0"/>
                  <a:sym typeface="Domine SemiBold"/>
                </a:rPr>
                <a:t>.</a:t>
              </a:r>
            </a:p>
            <a:p>
              <a:pPr marL="342900" indent="-342900" algn="just">
                <a:lnSpc>
                  <a:spcPct val="120000"/>
                </a:lnSpc>
                <a:spcAft>
                  <a:spcPts val="300"/>
                </a:spcAft>
                <a:buAutoNum type="arabicPeriod"/>
              </a:pPr>
              <a:r>
                <a:rPr lang="en-US" err="1">
                  <a:solidFill>
                    <a:schemeClr val="tx1"/>
                  </a:solidFill>
                  <a:latin typeface="Karla" pitchFamily="2" charset="0"/>
                  <a:sym typeface="Domine SemiBold"/>
                </a:rPr>
                <a:t>Menghapus</a:t>
              </a:r>
              <a:r>
                <a:rPr lang="en-US">
                  <a:solidFill>
                    <a:schemeClr val="tx1"/>
                  </a:solidFill>
                  <a:latin typeface="Karla" pitchFamily="2" charset="0"/>
                  <a:sym typeface="Domine SemiBold"/>
                </a:rPr>
                <a:t> </a:t>
              </a:r>
              <a:r>
                <a:rPr lang="en-US" b="1" err="1">
                  <a:solidFill>
                    <a:schemeClr val="tx1"/>
                  </a:solidFill>
                  <a:latin typeface="Karla" pitchFamily="2" charset="0"/>
                  <a:sym typeface="Domine SemiBold"/>
                </a:rPr>
                <a:t>angka</a:t>
              </a:r>
              <a:r>
                <a:rPr lang="en-US">
                  <a:solidFill>
                    <a:schemeClr val="tx1"/>
                  </a:solidFill>
                  <a:latin typeface="Karla" pitchFamily="2" charset="0"/>
                  <a:sym typeface="Domine SemiBold"/>
                </a:rPr>
                <a:t>.</a:t>
              </a:r>
            </a:p>
            <a:p>
              <a:pPr marL="342900" indent="-342900" algn="just">
                <a:lnSpc>
                  <a:spcPct val="120000"/>
                </a:lnSpc>
                <a:spcAft>
                  <a:spcPts val="300"/>
                </a:spcAft>
                <a:buAutoNum type="arabicPeriod"/>
              </a:pPr>
              <a:r>
                <a:rPr lang="en-US" err="1">
                  <a:solidFill>
                    <a:schemeClr val="tx1"/>
                  </a:solidFill>
                  <a:latin typeface="Karla" pitchFamily="2" charset="0"/>
                  <a:sym typeface="Domine SemiBold"/>
                </a:rPr>
                <a:t>Menghapus</a:t>
              </a:r>
              <a:r>
                <a:rPr lang="en-US">
                  <a:solidFill>
                    <a:schemeClr val="tx1"/>
                  </a:solidFill>
                  <a:latin typeface="Karla" pitchFamily="2" charset="0"/>
                  <a:sym typeface="Domine SemiBold"/>
                </a:rPr>
                <a:t> </a:t>
              </a:r>
              <a:r>
                <a:rPr lang="en-US" b="1" i="1" err="1">
                  <a:solidFill>
                    <a:schemeClr val="tx1"/>
                  </a:solidFill>
                  <a:latin typeface="Karla" pitchFamily="2" charset="0"/>
                  <a:sym typeface="Domine SemiBold"/>
                </a:rPr>
                <a:t>stopword</a:t>
              </a:r>
              <a:r>
                <a:rPr lang="en-US">
                  <a:solidFill>
                    <a:schemeClr val="tx1"/>
                  </a:solidFill>
                  <a:latin typeface="Karla" pitchFamily="2" charset="0"/>
                  <a:sym typeface="Domine SemiBold"/>
                </a:rPr>
                <a:t>.</a:t>
              </a:r>
            </a:p>
            <a:p>
              <a:pPr marL="342900" indent="-342900" algn="just">
                <a:lnSpc>
                  <a:spcPct val="120000"/>
                </a:lnSpc>
                <a:spcAft>
                  <a:spcPts val="300"/>
                </a:spcAft>
                <a:buAutoNum type="arabicPeriod"/>
              </a:pPr>
              <a:r>
                <a:rPr lang="en-US" err="1">
                  <a:solidFill>
                    <a:schemeClr val="tx1"/>
                  </a:solidFill>
                  <a:latin typeface="Karla" pitchFamily="2" charset="0"/>
                  <a:sym typeface="Domine SemiBold"/>
                </a:rPr>
                <a:t>Menghapus</a:t>
              </a:r>
              <a:r>
                <a:rPr lang="en-US">
                  <a:solidFill>
                    <a:schemeClr val="tx1"/>
                  </a:solidFill>
                  <a:latin typeface="Karla" pitchFamily="2" charset="0"/>
                  <a:sym typeface="Domine SemiBold"/>
                </a:rPr>
                <a:t> </a:t>
              </a:r>
              <a:r>
                <a:rPr lang="en-US" b="1" err="1">
                  <a:solidFill>
                    <a:schemeClr val="tx1"/>
                  </a:solidFill>
                  <a:latin typeface="Karla" pitchFamily="2" charset="0"/>
                  <a:sym typeface="Domine SemiBold"/>
                </a:rPr>
                <a:t>spasi</a:t>
              </a:r>
              <a:r>
                <a:rPr lang="en-US" b="1">
                  <a:solidFill>
                    <a:schemeClr val="tx1"/>
                  </a:solidFill>
                  <a:latin typeface="Karla" pitchFamily="2" charset="0"/>
                  <a:sym typeface="Domine SemiBold"/>
                </a:rPr>
                <a:t> </a:t>
              </a:r>
              <a:r>
                <a:rPr lang="en-US" b="1" err="1">
                  <a:solidFill>
                    <a:schemeClr val="tx1"/>
                  </a:solidFill>
                  <a:latin typeface="Karla" pitchFamily="2" charset="0"/>
                  <a:sym typeface="Domine SemiBold"/>
                </a:rPr>
                <a:t>berlebih</a:t>
              </a:r>
              <a:r>
                <a:rPr lang="en-US">
                  <a:solidFill>
                    <a:schemeClr val="tx1"/>
                  </a:solidFill>
                  <a:latin typeface="Karla" pitchFamily="2" charset="0"/>
                  <a:sym typeface="Domine SemiBold"/>
                </a:rPr>
                <a:t>.</a:t>
              </a:r>
            </a:p>
            <a:p>
              <a:pPr marL="342900" indent="-342900" algn="just">
                <a:lnSpc>
                  <a:spcPct val="120000"/>
                </a:lnSpc>
                <a:spcAft>
                  <a:spcPts val="600"/>
                </a:spcAft>
                <a:buAutoNum type="arabicPeriod"/>
              </a:pPr>
              <a:r>
                <a:rPr lang="en-US" err="1">
                  <a:solidFill>
                    <a:schemeClr val="tx1"/>
                  </a:solidFill>
                  <a:latin typeface="Karla" pitchFamily="2" charset="0"/>
                  <a:sym typeface="Domine SemiBold"/>
                </a:rPr>
                <a:t>Menghapus</a:t>
              </a:r>
              <a:r>
                <a:rPr lang="en-US">
                  <a:solidFill>
                    <a:schemeClr val="tx1"/>
                  </a:solidFill>
                  <a:latin typeface="Karla" pitchFamily="2" charset="0"/>
                  <a:sym typeface="Domine SemiBold"/>
                </a:rPr>
                <a:t> </a:t>
              </a:r>
              <a:r>
                <a:rPr lang="en-US" err="1">
                  <a:solidFill>
                    <a:schemeClr val="tx1"/>
                  </a:solidFill>
                  <a:latin typeface="Karla" pitchFamily="2" charset="0"/>
                  <a:sym typeface="Domine SemiBold"/>
                </a:rPr>
                <a:t>ulasan</a:t>
              </a:r>
              <a:r>
                <a:rPr lang="en-US">
                  <a:solidFill>
                    <a:schemeClr val="tx1"/>
                  </a:solidFill>
                  <a:latin typeface="Karla" pitchFamily="2" charset="0"/>
                  <a:sym typeface="Domine SemiBold"/>
                </a:rPr>
                <a:t> yang </a:t>
              </a:r>
              <a:r>
                <a:rPr lang="en-US" b="1" err="1">
                  <a:solidFill>
                    <a:schemeClr val="tx1"/>
                  </a:solidFill>
                  <a:latin typeface="Karla" pitchFamily="2" charset="0"/>
                  <a:sym typeface="Domine SemiBold"/>
                </a:rPr>
                <a:t>kurang</a:t>
              </a:r>
              <a:r>
                <a:rPr lang="en-US" b="1">
                  <a:solidFill>
                    <a:schemeClr val="tx1"/>
                  </a:solidFill>
                  <a:latin typeface="Karla" pitchFamily="2" charset="0"/>
                  <a:sym typeface="Domine SemiBold"/>
                </a:rPr>
                <a:t> </a:t>
              </a:r>
              <a:r>
                <a:rPr lang="en-US" b="1" err="1">
                  <a:solidFill>
                    <a:schemeClr val="tx1"/>
                  </a:solidFill>
                  <a:latin typeface="Karla" pitchFamily="2" charset="0"/>
                  <a:sym typeface="Domine SemiBold"/>
                </a:rPr>
                <a:t>dari</a:t>
              </a:r>
              <a:r>
                <a:rPr lang="en-US" b="1">
                  <a:solidFill>
                    <a:schemeClr val="tx1"/>
                  </a:solidFill>
                  <a:latin typeface="Karla" pitchFamily="2" charset="0"/>
                  <a:sym typeface="Domine SemiBold"/>
                </a:rPr>
                <a:t> 3 kata</a:t>
              </a:r>
              <a:r>
                <a:rPr lang="en-US">
                  <a:solidFill>
                    <a:schemeClr val="tx1"/>
                  </a:solidFill>
                  <a:latin typeface="Karla" pitchFamily="2" charset="0"/>
                  <a:sym typeface="Domine SemiBold"/>
                </a:rPr>
                <a:t>.</a:t>
              </a:r>
            </a:p>
            <a:p>
              <a:pPr algn="just">
                <a:lnSpc>
                  <a:spcPct val="120000"/>
                </a:lnSpc>
              </a:pPr>
              <a:r>
                <a:rPr lang="en-US" b="1" err="1">
                  <a:solidFill>
                    <a:schemeClr val="tx1"/>
                  </a:solidFill>
                  <a:latin typeface="Karla" pitchFamily="2" charset="0"/>
                  <a:sym typeface="Domine SemiBold"/>
                </a:rPr>
                <a:t>Jumlah</a:t>
              </a:r>
              <a:r>
                <a:rPr lang="en-US" b="1">
                  <a:solidFill>
                    <a:schemeClr val="tx1"/>
                  </a:solidFill>
                  <a:latin typeface="Karla" pitchFamily="2" charset="0"/>
                  <a:sym typeface="Domine SemiBold"/>
                </a:rPr>
                <a:t> </a:t>
              </a:r>
              <a:r>
                <a:rPr lang="en-US" b="1" err="1">
                  <a:solidFill>
                    <a:schemeClr val="tx1"/>
                  </a:solidFill>
                  <a:latin typeface="Karla" pitchFamily="2" charset="0"/>
                  <a:sym typeface="Domine SemiBold"/>
                </a:rPr>
                <a:t>ulasan</a:t>
              </a:r>
              <a:r>
                <a:rPr lang="en-US" b="1">
                  <a:solidFill>
                    <a:schemeClr val="tx1"/>
                  </a:solidFill>
                  <a:latin typeface="Karla" pitchFamily="2" charset="0"/>
                  <a:sym typeface="Domine SemiBold"/>
                </a:rPr>
                <a:t>:</a:t>
              </a:r>
            </a:p>
            <a:p>
              <a:pPr marL="285750" indent="-285750" algn="just">
                <a:lnSpc>
                  <a:spcPct val="120000"/>
                </a:lnSpc>
                <a:spcAft>
                  <a:spcPts val="300"/>
                </a:spcAft>
                <a:buFontTx/>
                <a:buChar char="-"/>
              </a:pPr>
              <a:r>
                <a:rPr lang="en-US" b="1" err="1">
                  <a:solidFill>
                    <a:schemeClr val="tx1"/>
                  </a:solidFill>
                  <a:latin typeface="Karla" pitchFamily="2" charset="0"/>
                  <a:sym typeface="Domine SemiBold"/>
                </a:rPr>
                <a:t>Sebelum</a:t>
              </a:r>
              <a:r>
                <a:rPr lang="en-US" b="1">
                  <a:solidFill>
                    <a:schemeClr val="tx1"/>
                  </a:solidFill>
                  <a:latin typeface="Karla" pitchFamily="2" charset="0"/>
                  <a:sym typeface="Domine SemiBold"/>
                </a:rPr>
                <a:t> </a:t>
              </a:r>
              <a:r>
                <a:rPr lang="en-US" err="1">
                  <a:solidFill>
                    <a:schemeClr val="tx1"/>
                  </a:solidFill>
                  <a:latin typeface="Karla" pitchFamily="2" charset="0"/>
                  <a:sym typeface="Domine SemiBold"/>
                </a:rPr>
                <a:t>pra-pengolahan</a:t>
              </a:r>
              <a:r>
                <a:rPr lang="en-US">
                  <a:solidFill>
                    <a:schemeClr val="tx1"/>
                  </a:solidFill>
                  <a:latin typeface="Karla" pitchFamily="2" charset="0"/>
                  <a:sym typeface="Domine SemiBold"/>
                </a:rPr>
                <a:t> 2: </a:t>
              </a:r>
              <a:r>
                <a:rPr lang="en-US" sz="1400">
                  <a:solidFill>
                    <a:schemeClr val="tx1"/>
                  </a:solidFill>
                  <a:latin typeface="Karla" pitchFamily="2" charset="0"/>
                  <a:sym typeface="Domine SemiBold"/>
                </a:rPr>
                <a:t>9.455 </a:t>
              </a:r>
            </a:p>
            <a:p>
              <a:pPr marL="285750" indent="-285750" algn="just">
                <a:lnSpc>
                  <a:spcPct val="120000"/>
                </a:lnSpc>
                <a:spcAft>
                  <a:spcPts val="300"/>
                </a:spcAft>
                <a:buFontTx/>
                <a:buChar char="-"/>
              </a:pPr>
              <a:r>
                <a:rPr lang="en-US" b="1" err="1">
                  <a:solidFill>
                    <a:schemeClr val="tx1"/>
                  </a:solidFill>
                  <a:latin typeface="Karla" pitchFamily="2" charset="0"/>
                  <a:sym typeface="Domine SemiBold"/>
                </a:rPr>
                <a:t>Setelah</a:t>
              </a:r>
              <a:r>
                <a:rPr lang="en-US">
                  <a:solidFill>
                    <a:schemeClr val="tx1"/>
                  </a:solidFill>
                  <a:latin typeface="Karla" pitchFamily="2" charset="0"/>
                  <a:sym typeface="Domine SemiBold"/>
                </a:rPr>
                <a:t> </a:t>
              </a:r>
              <a:r>
                <a:rPr lang="en-US" err="1">
                  <a:solidFill>
                    <a:schemeClr val="tx1"/>
                  </a:solidFill>
                  <a:latin typeface="Karla" pitchFamily="2" charset="0"/>
                  <a:sym typeface="Domine SemiBold"/>
                </a:rPr>
                <a:t>pra-pengolahan</a:t>
              </a:r>
              <a:r>
                <a:rPr lang="en-US">
                  <a:solidFill>
                    <a:schemeClr val="tx1"/>
                  </a:solidFill>
                  <a:latin typeface="Karla" pitchFamily="2" charset="0"/>
                  <a:sym typeface="Domine SemiBold"/>
                </a:rPr>
                <a:t> 2: 8.704</a:t>
              </a:r>
              <a:endParaRPr lang="en-ID" b="1">
                <a:solidFill>
                  <a:schemeClr val="tx1"/>
                </a:solidFill>
                <a:latin typeface="Karla" pitchFamily="2" charset="0"/>
              </a:endParaRPr>
            </a:p>
          </p:txBody>
        </p:sp>
      </p:grpSp>
      <p:sp>
        <p:nvSpPr>
          <p:cNvPr id="8" name="Rectangle 7">
            <a:extLst>
              <a:ext uri="{FF2B5EF4-FFF2-40B4-BE49-F238E27FC236}">
                <a16:creationId xmlns:a16="http://schemas.microsoft.com/office/drawing/2014/main" id="{B09318EF-1B98-32D0-4882-E4B5072F292D}"/>
              </a:ext>
            </a:extLst>
          </p:cNvPr>
          <p:cNvSpPr/>
          <p:nvPr/>
        </p:nvSpPr>
        <p:spPr>
          <a:xfrm>
            <a:off x="758100" y="1557422"/>
            <a:ext cx="2505800"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err="1">
                <a:latin typeface="Domine" panose="020B0604020202020204" charset="0"/>
              </a:rPr>
              <a:t>Pra-Pengolahan</a:t>
            </a:r>
            <a:r>
              <a:rPr lang="en-US">
                <a:latin typeface="Domine" panose="020B0604020202020204" charset="0"/>
              </a:rPr>
              <a:t> 2</a:t>
            </a:r>
            <a:endParaRPr lang="en-ID">
              <a:latin typeface="Domine" panose="020B0604020202020204" charset="0"/>
            </a:endParaRPr>
          </a:p>
        </p:txBody>
      </p:sp>
      <p:sp>
        <p:nvSpPr>
          <p:cNvPr id="9" name="Rectangle 8">
            <a:extLst>
              <a:ext uri="{FF2B5EF4-FFF2-40B4-BE49-F238E27FC236}">
                <a16:creationId xmlns:a16="http://schemas.microsoft.com/office/drawing/2014/main" id="{9F306B3F-B74D-6E97-B5F8-19C0FFD2BE55}"/>
              </a:ext>
            </a:extLst>
          </p:cNvPr>
          <p:cNvSpPr/>
          <p:nvPr/>
        </p:nvSpPr>
        <p:spPr>
          <a:xfrm>
            <a:off x="1039528" y="3774588"/>
            <a:ext cx="1934678"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err="1">
                <a:latin typeface="Domine" panose="020B0604020202020204" charset="0"/>
              </a:rPr>
              <a:t>Representasi</a:t>
            </a:r>
            <a:r>
              <a:rPr lang="en-US" sz="1200">
                <a:latin typeface="Domine" panose="020B0604020202020204" charset="0"/>
              </a:rPr>
              <a:t> Kata</a:t>
            </a:r>
          </a:p>
          <a:p>
            <a:pPr algn="ctr"/>
            <a:r>
              <a:rPr lang="en-US" sz="1200" err="1">
                <a:latin typeface="Domine" panose="020B0604020202020204" charset="0"/>
              </a:rPr>
              <a:t>dengan</a:t>
            </a:r>
            <a:r>
              <a:rPr lang="en-US" sz="1200">
                <a:latin typeface="Domine" panose="020B0604020202020204" charset="0"/>
              </a:rPr>
              <a:t> c-TFIDF</a:t>
            </a:r>
            <a:endParaRPr lang="en-ID" sz="1200">
              <a:latin typeface="Domine" panose="020B0604020202020204" charset="0"/>
            </a:endParaRPr>
          </a:p>
        </p:txBody>
      </p:sp>
      <p:cxnSp>
        <p:nvCxnSpPr>
          <p:cNvPr id="12" name="Connector: Elbow 11">
            <a:extLst>
              <a:ext uri="{FF2B5EF4-FFF2-40B4-BE49-F238E27FC236}">
                <a16:creationId xmlns:a16="http://schemas.microsoft.com/office/drawing/2014/main" id="{7C148703-F8DB-1AFB-20BB-F7744D8777B5}"/>
              </a:ext>
            </a:extLst>
          </p:cNvPr>
          <p:cNvCxnSpPr>
            <a:cxnSpLocks/>
            <a:stCxn id="8" idx="3"/>
            <a:endCxn id="9" idx="3"/>
          </p:cNvCxnSpPr>
          <p:nvPr/>
        </p:nvCxnSpPr>
        <p:spPr>
          <a:xfrm flipH="1">
            <a:off x="2974206" y="1786022"/>
            <a:ext cx="289694" cy="2217166"/>
          </a:xfrm>
          <a:prstGeom prst="bentConnector3">
            <a:avLst>
              <a:gd name="adj1" fmla="val -7891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29CD127-23B1-5AC3-42A9-DE204396E0CC}"/>
              </a:ext>
            </a:extLst>
          </p:cNvPr>
          <p:cNvCxnSpPr>
            <a:cxnSpLocks/>
            <a:endCxn id="8" idx="1"/>
          </p:cNvCxnSpPr>
          <p:nvPr/>
        </p:nvCxnSpPr>
        <p:spPr>
          <a:xfrm>
            <a:off x="423915" y="1786022"/>
            <a:ext cx="334185" cy="0"/>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EEA491B-7D30-7891-CA15-35A9FF2F0ED2}"/>
              </a:ext>
            </a:extLst>
          </p:cNvPr>
          <p:cNvCxnSpPr>
            <a:cxnSpLocks/>
            <a:endCxn id="9" idx="0"/>
          </p:cNvCxnSpPr>
          <p:nvPr/>
        </p:nvCxnSpPr>
        <p:spPr>
          <a:xfrm>
            <a:off x="2006642" y="3388094"/>
            <a:ext cx="225" cy="386494"/>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DD92797-848E-F6EC-D03C-BACE5DF0E9BE}"/>
              </a:ext>
            </a:extLst>
          </p:cNvPr>
          <p:cNvCxnSpPr>
            <a:cxnSpLocks/>
            <a:stCxn id="5" idx="2"/>
            <a:endCxn id="9" idx="2"/>
          </p:cNvCxnSpPr>
          <p:nvPr/>
        </p:nvCxnSpPr>
        <p:spPr>
          <a:xfrm flipV="1">
            <a:off x="1992549" y="4231788"/>
            <a:ext cx="14318" cy="431806"/>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12545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847" name="Google Shape;847;p41"/>
          <p:cNvSpPr txBox="1">
            <a:spLocks noGrp="1"/>
          </p:cNvSpPr>
          <p:nvPr>
            <p:ph type="title"/>
          </p:nvPr>
        </p:nvSpPr>
        <p:spPr>
          <a:xfrm>
            <a:off x="720000" y="445025"/>
            <a:ext cx="7372950" cy="572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Pra-Pengolahan 2</a:t>
            </a:r>
            <a:endParaRPr>
              <a:solidFill>
                <a:schemeClr val="lt1"/>
              </a:solidFill>
            </a:endParaRPr>
          </a:p>
        </p:txBody>
      </p:sp>
      <p:sp>
        <p:nvSpPr>
          <p:cNvPr id="14" name="Google Shape;271;p14">
            <a:extLst>
              <a:ext uri="{FF2B5EF4-FFF2-40B4-BE49-F238E27FC236}">
                <a16:creationId xmlns:a16="http://schemas.microsoft.com/office/drawing/2014/main" id="{B8EC7F80-2BBD-BA63-AA46-18A41FE5CE9A}"/>
              </a:ext>
            </a:extLst>
          </p:cNvPr>
          <p:cNvSpPr txBox="1">
            <a:spLocks/>
          </p:cNvSpPr>
          <p:nvPr/>
        </p:nvSpPr>
        <p:spPr>
          <a:xfrm>
            <a:off x="173108" y="4814995"/>
            <a:ext cx="8797783" cy="180974"/>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solidFill>
                  <a:schemeClr val="accent6"/>
                </a:solidFill>
                <a:latin typeface="Oswald" panose="00000500000000000000" pitchFamily="2" charset="0"/>
              </a:rPr>
              <a:pPr/>
              <a:t>31</a:t>
            </a:fld>
            <a:endParaRPr lang="en">
              <a:solidFill>
                <a:schemeClr val="accent6"/>
              </a:solidFill>
              <a:latin typeface="Oswald" panose="00000500000000000000" pitchFamily="2" charset="0"/>
            </a:endParaRPr>
          </a:p>
        </p:txBody>
      </p:sp>
      <p:grpSp>
        <p:nvGrpSpPr>
          <p:cNvPr id="37" name="Google Shape;741;p39">
            <a:extLst>
              <a:ext uri="{FF2B5EF4-FFF2-40B4-BE49-F238E27FC236}">
                <a16:creationId xmlns:a16="http://schemas.microsoft.com/office/drawing/2014/main" id="{35D15AAC-2A9E-13F5-F1B1-EC7C109A4B5A}"/>
              </a:ext>
            </a:extLst>
          </p:cNvPr>
          <p:cNvGrpSpPr/>
          <p:nvPr/>
        </p:nvGrpSpPr>
        <p:grpSpPr>
          <a:xfrm>
            <a:off x="7670686" y="150325"/>
            <a:ext cx="971550" cy="1036092"/>
            <a:chOff x="1856136" y="1549944"/>
            <a:chExt cx="306652" cy="312583"/>
          </a:xfrm>
        </p:grpSpPr>
        <p:sp>
          <p:nvSpPr>
            <p:cNvPr id="38" name="Google Shape;742;p39">
              <a:extLst>
                <a:ext uri="{FF2B5EF4-FFF2-40B4-BE49-F238E27FC236}">
                  <a16:creationId xmlns:a16="http://schemas.microsoft.com/office/drawing/2014/main" id="{C5F74BC1-E9B7-367C-F3D6-3C52AA6DC22E}"/>
                </a:ext>
              </a:extLst>
            </p:cNvPr>
            <p:cNvSpPr/>
            <p:nvPr/>
          </p:nvSpPr>
          <p:spPr>
            <a:xfrm>
              <a:off x="1856136" y="1549944"/>
              <a:ext cx="306652" cy="312583"/>
            </a:xfrm>
            <a:custGeom>
              <a:avLst/>
              <a:gdLst/>
              <a:ahLst/>
              <a:cxnLst/>
              <a:rect l="l" t="t" r="r" b="b"/>
              <a:pathLst>
                <a:path w="9773" h="9962" extrusionOk="0">
                  <a:moveTo>
                    <a:pt x="7598" y="3649"/>
                  </a:moveTo>
                  <a:lnTo>
                    <a:pt x="6931" y="4206"/>
                  </a:lnTo>
                  <a:cubicBezTo>
                    <a:pt x="6951" y="4155"/>
                    <a:pt x="6971" y="4105"/>
                    <a:pt x="6981" y="4054"/>
                  </a:cubicBezTo>
                  <a:cubicBezTo>
                    <a:pt x="7062" y="3943"/>
                    <a:pt x="7143" y="3862"/>
                    <a:pt x="7244" y="3801"/>
                  </a:cubicBezTo>
                  <a:cubicBezTo>
                    <a:pt x="7355" y="3720"/>
                    <a:pt x="7477" y="3680"/>
                    <a:pt x="7598" y="3649"/>
                  </a:cubicBezTo>
                  <a:close/>
                  <a:moveTo>
                    <a:pt x="5039" y="4246"/>
                  </a:moveTo>
                  <a:lnTo>
                    <a:pt x="4827" y="4853"/>
                  </a:lnTo>
                  <a:lnTo>
                    <a:pt x="4614" y="4287"/>
                  </a:lnTo>
                  <a:cubicBezTo>
                    <a:pt x="4654" y="4276"/>
                    <a:pt x="4685" y="4267"/>
                    <a:pt x="4715" y="4267"/>
                  </a:cubicBezTo>
                  <a:cubicBezTo>
                    <a:pt x="4827" y="4256"/>
                    <a:pt x="4928" y="4246"/>
                    <a:pt x="5039" y="4246"/>
                  </a:cubicBezTo>
                  <a:close/>
                  <a:moveTo>
                    <a:pt x="5002" y="0"/>
                  </a:moveTo>
                  <a:cubicBezTo>
                    <a:pt x="4913" y="0"/>
                    <a:pt x="4824" y="3"/>
                    <a:pt x="4735" y="8"/>
                  </a:cubicBezTo>
                  <a:cubicBezTo>
                    <a:pt x="4179" y="38"/>
                    <a:pt x="3633" y="160"/>
                    <a:pt x="3117" y="382"/>
                  </a:cubicBezTo>
                  <a:cubicBezTo>
                    <a:pt x="2611" y="594"/>
                    <a:pt x="2145" y="878"/>
                    <a:pt x="1731" y="1242"/>
                  </a:cubicBezTo>
                  <a:cubicBezTo>
                    <a:pt x="1316" y="1616"/>
                    <a:pt x="962" y="2041"/>
                    <a:pt x="679" y="2516"/>
                  </a:cubicBezTo>
                  <a:cubicBezTo>
                    <a:pt x="426" y="2952"/>
                    <a:pt x="234" y="3427"/>
                    <a:pt x="122" y="3923"/>
                  </a:cubicBezTo>
                  <a:lnTo>
                    <a:pt x="113" y="3923"/>
                  </a:lnTo>
                  <a:cubicBezTo>
                    <a:pt x="21" y="4074"/>
                    <a:pt x="1" y="4246"/>
                    <a:pt x="41" y="4418"/>
                  </a:cubicBezTo>
                  <a:cubicBezTo>
                    <a:pt x="82" y="4590"/>
                    <a:pt x="183" y="4732"/>
                    <a:pt x="335" y="4823"/>
                  </a:cubicBezTo>
                  <a:lnTo>
                    <a:pt x="2631" y="6209"/>
                  </a:lnTo>
                  <a:lnTo>
                    <a:pt x="2257" y="6259"/>
                  </a:lnTo>
                  <a:cubicBezTo>
                    <a:pt x="1943" y="6300"/>
                    <a:pt x="1711" y="6563"/>
                    <a:pt x="1721" y="6877"/>
                  </a:cubicBezTo>
                  <a:lnTo>
                    <a:pt x="1781" y="9365"/>
                  </a:lnTo>
                  <a:cubicBezTo>
                    <a:pt x="1792" y="9537"/>
                    <a:pt x="1862" y="9698"/>
                    <a:pt x="1984" y="9810"/>
                  </a:cubicBezTo>
                  <a:cubicBezTo>
                    <a:pt x="2105" y="9911"/>
                    <a:pt x="2247" y="9961"/>
                    <a:pt x="2399" y="9961"/>
                  </a:cubicBezTo>
                  <a:lnTo>
                    <a:pt x="2449" y="9961"/>
                  </a:lnTo>
                  <a:lnTo>
                    <a:pt x="4411" y="9770"/>
                  </a:lnTo>
                  <a:cubicBezTo>
                    <a:pt x="4462" y="9790"/>
                    <a:pt x="4523" y="9790"/>
                    <a:pt x="4573" y="9790"/>
                  </a:cubicBezTo>
                  <a:lnTo>
                    <a:pt x="4624" y="9790"/>
                  </a:lnTo>
                  <a:cubicBezTo>
                    <a:pt x="4705" y="9790"/>
                    <a:pt x="4776" y="9770"/>
                    <a:pt x="4847" y="9729"/>
                  </a:cubicBezTo>
                  <a:lnTo>
                    <a:pt x="8347" y="9395"/>
                  </a:lnTo>
                  <a:cubicBezTo>
                    <a:pt x="8509" y="9385"/>
                    <a:pt x="8660" y="9304"/>
                    <a:pt x="8761" y="9172"/>
                  </a:cubicBezTo>
                  <a:cubicBezTo>
                    <a:pt x="8862" y="9041"/>
                    <a:pt x="8913" y="8879"/>
                    <a:pt x="8893" y="8718"/>
                  </a:cubicBezTo>
                  <a:lnTo>
                    <a:pt x="8559" y="6027"/>
                  </a:lnTo>
                  <a:cubicBezTo>
                    <a:pt x="8539" y="5865"/>
                    <a:pt x="8448" y="5713"/>
                    <a:pt x="8327" y="5622"/>
                  </a:cubicBezTo>
                  <a:cubicBezTo>
                    <a:pt x="8220" y="5541"/>
                    <a:pt x="8095" y="5492"/>
                    <a:pt x="7966" y="5492"/>
                  </a:cubicBezTo>
                  <a:cubicBezTo>
                    <a:pt x="7934" y="5492"/>
                    <a:pt x="7903" y="5495"/>
                    <a:pt x="7871" y="5501"/>
                  </a:cubicBezTo>
                  <a:lnTo>
                    <a:pt x="7315" y="5571"/>
                  </a:lnTo>
                  <a:lnTo>
                    <a:pt x="9460" y="3791"/>
                  </a:lnTo>
                  <a:cubicBezTo>
                    <a:pt x="9732" y="3568"/>
                    <a:pt x="9773" y="3154"/>
                    <a:pt x="9550" y="2880"/>
                  </a:cubicBezTo>
                  <a:cubicBezTo>
                    <a:pt x="9530" y="2860"/>
                    <a:pt x="9520" y="2850"/>
                    <a:pt x="9510" y="2830"/>
                  </a:cubicBezTo>
                  <a:cubicBezTo>
                    <a:pt x="9439" y="2689"/>
                    <a:pt x="9358" y="2547"/>
                    <a:pt x="9267" y="2405"/>
                  </a:cubicBezTo>
                  <a:lnTo>
                    <a:pt x="9267" y="2395"/>
                  </a:lnTo>
                  <a:cubicBezTo>
                    <a:pt x="8781" y="1637"/>
                    <a:pt x="8114" y="1009"/>
                    <a:pt x="7325" y="585"/>
                  </a:cubicBezTo>
                  <a:cubicBezTo>
                    <a:pt x="6606" y="202"/>
                    <a:pt x="5804" y="0"/>
                    <a:pt x="5002" y="0"/>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43;p39">
              <a:extLst>
                <a:ext uri="{FF2B5EF4-FFF2-40B4-BE49-F238E27FC236}">
                  <a16:creationId xmlns:a16="http://schemas.microsoft.com/office/drawing/2014/main" id="{886F54DF-2474-30CF-30CE-AFDE1456D995}"/>
                </a:ext>
              </a:extLst>
            </p:cNvPr>
            <p:cNvSpPr/>
            <p:nvPr/>
          </p:nvSpPr>
          <p:spPr>
            <a:xfrm>
              <a:off x="1877096" y="1608557"/>
              <a:ext cx="262849" cy="78444"/>
            </a:xfrm>
            <a:custGeom>
              <a:avLst/>
              <a:gdLst/>
              <a:ahLst/>
              <a:cxnLst/>
              <a:rect l="l" t="t" r="r" b="b"/>
              <a:pathLst>
                <a:path w="8377" h="2500" extrusionOk="0">
                  <a:moveTo>
                    <a:pt x="6717" y="1"/>
                  </a:moveTo>
                  <a:lnTo>
                    <a:pt x="861" y="740"/>
                  </a:lnTo>
                  <a:cubicBezTo>
                    <a:pt x="578" y="1286"/>
                    <a:pt x="284" y="1842"/>
                    <a:pt x="1" y="2399"/>
                  </a:cubicBezTo>
                  <a:cubicBezTo>
                    <a:pt x="179" y="2309"/>
                    <a:pt x="586" y="2129"/>
                    <a:pt x="1111" y="2129"/>
                  </a:cubicBezTo>
                  <a:cubicBezTo>
                    <a:pt x="1240" y="2129"/>
                    <a:pt x="1376" y="2140"/>
                    <a:pt x="1518" y="2166"/>
                  </a:cubicBezTo>
                  <a:cubicBezTo>
                    <a:pt x="1902" y="2237"/>
                    <a:pt x="2196" y="2378"/>
                    <a:pt x="2378" y="2500"/>
                  </a:cubicBezTo>
                  <a:cubicBezTo>
                    <a:pt x="2590" y="2318"/>
                    <a:pt x="3136" y="1903"/>
                    <a:pt x="3966" y="1792"/>
                  </a:cubicBezTo>
                  <a:cubicBezTo>
                    <a:pt x="4110" y="1772"/>
                    <a:pt x="4249" y="1764"/>
                    <a:pt x="4380" y="1764"/>
                  </a:cubicBezTo>
                  <a:cubicBezTo>
                    <a:pt x="5002" y="1764"/>
                    <a:pt x="5467" y="1953"/>
                    <a:pt x="5676" y="2044"/>
                  </a:cubicBezTo>
                  <a:cubicBezTo>
                    <a:pt x="5787" y="1852"/>
                    <a:pt x="5959" y="1610"/>
                    <a:pt x="6242" y="1417"/>
                  </a:cubicBezTo>
                  <a:cubicBezTo>
                    <a:pt x="6552" y="1210"/>
                    <a:pt x="6891" y="1141"/>
                    <a:pt x="7205" y="1141"/>
                  </a:cubicBezTo>
                  <a:cubicBezTo>
                    <a:pt x="7813" y="1141"/>
                    <a:pt x="8330" y="1401"/>
                    <a:pt x="8376" y="1428"/>
                  </a:cubicBezTo>
                  <a:lnTo>
                    <a:pt x="8083" y="861"/>
                  </a:lnTo>
                  <a:lnTo>
                    <a:pt x="6717" y="1"/>
                  </a:ln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44;p39">
              <a:extLst>
                <a:ext uri="{FF2B5EF4-FFF2-40B4-BE49-F238E27FC236}">
                  <a16:creationId xmlns:a16="http://schemas.microsoft.com/office/drawing/2014/main" id="{DCAABEA0-5AE8-573D-46D8-0C9A92157CC9}"/>
                </a:ext>
              </a:extLst>
            </p:cNvPr>
            <p:cNvSpPr/>
            <p:nvPr/>
          </p:nvSpPr>
          <p:spPr>
            <a:xfrm>
              <a:off x="1877096" y="1569053"/>
              <a:ext cx="262849" cy="114779"/>
            </a:xfrm>
            <a:custGeom>
              <a:avLst/>
              <a:gdLst/>
              <a:ahLst/>
              <a:cxnLst/>
              <a:rect l="l" t="t" r="r" b="b"/>
              <a:pathLst>
                <a:path w="8377" h="3658" extrusionOk="0">
                  <a:moveTo>
                    <a:pt x="4313" y="0"/>
                  </a:moveTo>
                  <a:cubicBezTo>
                    <a:pt x="4241" y="0"/>
                    <a:pt x="4170" y="2"/>
                    <a:pt x="4098" y="6"/>
                  </a:cubicBezTo>
                  <a:cubicBezTo>
                    <a:pt x="2105" y="117"/>
                    <a:pt x="396" y="1614"/>
                    <a:pt x="1" y="3658"/>
                  </a:cubicBezTo>
                  <a:cubicBezTo>
                    <a:pt x="92" y="3465"/>
                    <a:pt x="476" y="2767"/>
                    <a:pt x="1326" y="2433"/>
                  </a:cubicBezTo>
                  <a:cubicBezTo>
                    <a:pt x="1667" y="2298"/>
                    <a:pt x="1987" y="2259"/>
                    <a:pt x="2247" y="2259"/>
                  </a:cubicBezTo>
                  <a:cubicBezTo>
                    <a:pt x="2474" y="2259"/>
                    <a:pt x="2654" y="2289"/>
                    <a:pt x="2763" y="2312"/>
                  </a:cubicBezTo>
                  <a:cubicBezTo>
                    <a:pt x="2853" y="2201"/>
                    <a:pt x="3339" y="1655"/>
                    <a:pt x="4168" y="1574"/>
                  </a:cubicBezTo>
                  <a:cubicBezTo>
                    <a:pt x="4233" y="1568"/>
                    <a:pt x="4296" y="1565"/>
                    <a:pt x="4357" y="1565"/>
                  </a:cubicBezTo>
                  <a:cubicBezTo>
                    <a:pt x="5044" y="1565"/>
                    <a:pt x="5514" y="1906"/>
                    <a:pt x="5635" y="1999"/>
                  </a:cubicBezTo>
                  <a:cubicBezTo>
                    <a:pt x="5805" y="1914"/>
                    <a:pt x="6144" y="1780"/>
                    <a:pt x="6588" y="1780"/>
                  </a:cubicBezTo>
                  <a:cubicBezTo>
                    <a:pt x="6674" y="1780"/>
                    <a:pt x="6765" y="1785"/>
                    <a:pt x="6859" y="1796"/>
                  </a:cubicBezTo>
                  <a:cubicBezTo>
                    <a:pt x="7760" y="1907"/>
                    <a:pt x="8275" y="2545"/>
                    <a:pt x="8376" y="2687"/>
                  </a:cubicBezTo>
                  <a:cubicBezTo>
                    <a:pt x="7648" y="1044"/>
                    <a:pt x="6042" y="0"/>
                    <a:pt x="4313" y="0"/>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745;p39">
              <a:extLst>
                <a:ext uri="{FF2B5EF4-FFF2-40B4-BE49-F238E27FC236}">
                  <a16:creationId xmlns:a16="http://schemas.microsoft.com/office/drawing/2014/main" id="{CBA125FF-B7A4-928A-215A-C0C44C95E0E7}"/>
                </a:ext>
              </a:extLst>
            </p:cNvPr>
            <p:cNvSpPr/>
            <p:nvPr/>
          </p:nvSpPr>
          <p:spPr>
            <a:xfrm>
              <a:off x="1875841" y="1652141"/>
              <a:ext cx="265705" cy="111673"/>
            </a:xfrm>
            <a:custGeom>
              <a:avLst/>
              <a:gdLst/>
              <a:ahLst/>
              <a:cxnLst/>
              <a:rect l="l" t="t" r="r" b="b"/>
              <a:pathLst>
                <a:path w="8468" h="3559" extrusionOk="0">
                  <a:moveTo>
                    <a:pt x="8422" y="1"/>
                  </a:moveTo>
                  <a:cubicBezTo>
                    <a:pt x="8412" y="1"/>
                    <a:pt x="8401" y="3"/>
                    <a:pt x="8396" y="8"/>
                  </a:cubicBezTo>
                  <a:lnTo>
                    <a:pt x="4199" y="3478"/>
                  </a:lnTo>
                  <a:lnTo>
                    <a:pt x="61" y="969"/>
                  </a:lnTo>
                  <a:cubicBezTo>
                    <a:pt x="55" y="966"/>
                    <a:pt x="50" y="965"/>
                    <a:pt x="45" y="965"/>
                  </a:cubicBezTo>
                  <a:cubicBezTo>
                    <a:pt x="30" y="965"/>
                    <a:pt x="18" y="975"/>
                    <a:pt x="11" y="989"/>
                  </a:cubicBezTo>
                  <a:cubicBezTo>
                    <a:pt x="0" y="999"/>
                    <a:pt x="0" y="1030"/>
                    <a:pt x="20" y="1040"/>
                  </a:cubicBezTo>
                  <a:lnTo>
                    <a:pt x="4188" y="3559"/>
                  </a:lnTo>
                  <a:lnTo>
                    <a:pt x="4208" y="3559"/>
                  </a:lnTo>
                  <a:cubicBezTo>
                    <a:pt x="4208" y="3559"/>
                    <a:pt x="4219" y="3559"/>
                    <a:pt x="4228" y="3548"/>
                  </a:cubicBezTo>
                  <a:lnTo>
                    <a:pt x="8447" y="69"/>
                  </a:lnTo>
                  <a:cubicBezTo>
                    <a:pt x="8457" y="48"/>
                    <a:pt x="8467" y="28"/>
                    <a:pt x="8447" y="8"/>
                  </a:cubicBezTo>
                  <a:cubicBezTo>
                    <a:pt x="8442" y="3"/>
                    <a:pt x="8432" y="1"/>
                    <a:pt x="8422"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746;p39">
              <a:extLst>
                <a:ext uri="{FF2B5EF4-FFF2-40B4-BE49-F238E27FC236}">
                  <a16:creationId xmlns:a16="http://schemas.microsoft.com/office/drawing/2014/main" id="{BEBD584A-F7F0-1581-5007-0ACC931338C1}"/>
                </a:ext>
              </a:extLst>
            </p:cNvPr>
            <p:cNvSpPr/>
            <p:nvPr/>
          </p:nvSpPr>
          <p:spPr>
            <a:xfrm>
              <a:off x="1962506" y="1630365"/>
              <a:ext cx="92689" cy="133449"/>
            </a:xfrm>
            <a:custGeom>
              <a:avLst/>
              <a:gdLst/>
              <a:ahLst/>
              <a:cxnLst/>
              <a:rect l="l" t="t" r="r" b="b"/>
              <a:pathLst>
                <a:path w="2954" h="4253" extrusionOk="0">
                  <a:moveTo>
                    <a:pt x="2907" y="0"/>
                  </a:moveTo>
                  <a:cubicBezTo>
                    <a:pt x="2893" y="0"/>
                    <a:pt x="2880" y="10"/>
                    <a:pt x="2873" y="24"/>
                  </a:cubicBezTo>
                  <a:lnTo>
                    <a:pt x="1446" y="4101"/>
                  </a:lnTo>
                  <a:lnTo>
                    <a:pt x="81" y="348"/>
                  </a:lnTo>
                  <a:cubicBezTo>
                    <a:pt x="71" y="328"/>
                    <a:pt x="50" y="317"/>
                    <a:pt x="30" y="317"/>
                  </a:cubicBezTo>
                  <a:cubicBezTo>
                    <a:pt x="10" y="328"/>
                    <a:pt x="0" y="348"/>
                    <a:pt x="10" y="368"/>
                  </a:cubicBezTo>
                  <a:lnTo>
                    <a:pt x="1406" y="4233"/>
                  </a:lnTo>
                  <a:cubicBezTo>
                    <a:pt x="1416" y="4242"/>
                    <a:pt x="1426" y="4253"/>
                    <a:pt x="1446" y="4253"/>
                  </a:cubicBezTo>
                  <a:cubicBezTo>
                    <a:pt x="1457" y="4253"/>
                    <a:pt x="1477" y="4242"/>
                    <a:pt x="1477" y="4233"/>
                  </a:cubicBezTo>
                  <a:lnTo>
                    <a:pt x="2943" y="54"/>
                  </a:lnTo>
                  <a:cubicBezTo>
                    <a:pt x="2954" y="34"/>
                    <a:pt x="2943" y="14"/>
                    <a:pt x="2923" y="4"/>
                  </a:cubicBezTo>
                  <a:cubicBezTo>
                    <a:pt x="2918" y="1"/>
                    <a:pt x="2912" y="0"/>
                    <a:pt x="2907"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747;p39">
              <a:extLst>
                <a:ext uri="{FF2B5EF4-FFF2-40B4-BE49-F238E27FC236}">
                  <a16:creationId xmlns:a16="http://schemas.microsoft.com/office/drawing/2014/main" id="{FD432718-7F4D-120B-0022-CA52B44EA748}"/>
                </a:ext>
              </a:extLst>
            </p:cNvPr>
            <p:cNvSpPr/>
            <p:nvPr/>
          </p:nvSpPr>
          <p:spPr>
            <a:xfrm>
              <a:off x="1950112" y="1671532"/>
              <a:ext cx="106683" cy="92281"/>
            </a:xfrm>
            <a:custGeom>
              <a:avLst/>
              <a:gdLst/>
              <a:ahLst/>
              <a:cxnLst/>
              <a:rect l="l" t="t" r="r" b="b"/>
              <a:pathLst>
                <a:path w="3400" h="2941" extrusionOk="0">
                  <a:moveTo>
                    <a:pt x="3344" y="0"/>
                  </a:moveTo>
                  <a:cubicBezTo>
                    <a:pt x="3334" y="0"/>
                    <a:pt x="3324" y="5"/>
                    <a:pt x="3318" y="17"/>
                  </a:cubicBezTo>
                  <a:lnTo>
                    <a:pt x="1832" y="2829"/>
                  </a:lnTo>
                  <a:lnTo>
                    <a:pt x="81" y="473"/>
                  </a:lnTo>
                  <a:cubicBezTo>
                    <a:pt x="69" y="461"/>
                    <a:pt x="57" y="456"/>
                    <a:pt x="45" y="456"/>
                  </a:cubicBezTo>
                  <a:cubicBezTo>
                    <a:pt x="37" y="456"/>
                    <a:pt x="29" y="458"/>
                    <a:pt x="20" y="462"/>
                  </a:cubicBezTo>
                  <a:cubicBezTo>
                    <a:pt x="11" y="473"/>
                    <a:pt x="0" y="503"/>
                    <a:pt x="20" y="513"/>
                  </a:cubicBezTo>
                  <a:lnTo>
                    <a:pt x="1811" y="2930"/>
                  </a:lnTo>
                  <a:cubicBezTo>
                    <a:pt x="1811" y="2941"/>
                    <a:pt x="1821" y="2941"/>
                    <a:pt x="1841" y="2941"/>
                  </a:cubicBezTo>
                  <a:cubicBezTo>
                    <a:pt x="1852" y="2941"/>
                    <a:pt x="1861" y="2930"/>
                    <a:pt x="1872" y="2921"/>
                  </a:cubicBezTo>
                  <a:lnTo>
                    <a:pt x="3389" y="57"/>
                  </a:lnTo>
                  <a:cubicBezTo>
                    <a:pt x="3399" y="37"/>
                    <a:pt x="3389" y="17"/>
                    <a:pt x="3369" y="7"/>
                  </a:cubicBezTo>
                  <a:cubicBezTo>
                    <a:pt x="3361" y="3"/>
                    <a:pt x="3352" y="0"/>
                    <a:pt x="3344"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748;p39">
              <a:extLst>
                <a:ext uri="{FF2B5EF4-FFF2-40B4-BE49-F238E27FC236}">
                  <a16:creationId xmlns:a16="http://schemas.microsoft.com/office/drawing/2014/main" id="{390E1832-F031-CD3C-FD66-46D5C0D95CBC}"/>
                </a:ext>
              </a:extLst>
            </p:cNvPr>
            <p:cNvSpPr/>
            <p:nvPr/>
          </p:nvSpPr>
          <p:spPr>
            <a:xfrm>
              <a:off x="1929497" y="1741567"/>
              <a:ext cx="186665" cy="101914"/>
            </a:xfrm>
            <a:custGeom>
              <a:avLst/>
              <a:gdLst/>
              <a:ahLst/>
              <a:cxnLst/>
              <a:rect l="l" t="t" r="r" b="b"/>
              <a:pathLst>
                <a:path w="5949" h="3248" extrusionOk="0">
                  <a:moveTo>
                    <a:pt x="5614" y="1"/>
                  </a:moveTo>
                  <a:lnTo>
                    <a:pt x="0" y="759"/>
                  </a:lnTo>
                  <a:lnTo>
                    <a:pt x="61" y="3247"/>
                  </a:lnTo>
                  <a:lnTo>
                    <a:pt x="5948" y="2681"/>
                  </a:lnTo>
                  <a:lnTo>
                    <a:pt x="56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749;p39">
              <a:extLst>
                <a:ext uri="{FF2B5EF4-FFF2-40B4-BE49-F238E27FC236}">
                  <a16:creationId xmlns:a16="http://schemas.microsoft.com/office/drawing/2014/main" id="{ABB2DE99-C562-0DA4-4C33-12C36502F54E}"/>
                </a:ext>
              </a:extLst>
            </p:cNvPr>
            <p:cNvSpPr/>
            <p:nvPr/>
          </p:nvSpPr>
          <p:spPr>
            <a:xfrm>
              <a:off x="1929497" y="1756189"/>
              <a:ext cx="70160" cy="87292"/>
            </a:xfrm>
            <a:custGeom>
              <a:avLst/>
              <a:gdLst/>
              <a:ahLst/>
              <a:cxnLst/>
              <a:rect l="l" t="t" r="r" b="b"/>
              <a:pathLst>
                <a:path w="2236" h="2782" extrusionOk="0">
                  <a:moveTo>
                    <a:pt x="2124" y="0"/>
                  </a:moveTo>
                  <a:lnTo>
                    <a:pt x="0" y="293"/>
                  </a:lnTo>
                  <a:lnTo>
                    <a:pt x="61" y="2781"/>
                  </a:lnTo>
                  <a:lnTo>
                    <a:pt x="2235" y="2569"/>
                  </a:lnTo>
                  <a:lnTo>
                    <a:pt x="21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750;p39">
              <a:extLst>
                <a:ext uri="{FF2B5EF4-FFF2-40B4-BE49-F238E27FC236}">
                  <a16:creationId xmlns:a16="http://schemas.microsoft.com/office/drawing/2014/main" id="{263ADA2C-3382-C33E-C5E9-1417C718A955}"/>
                </a:ext>
              </a:extLst>
            </p:cNvPr>
            <p:cNvSpPr/>
            <p:nvPr/>
          </p:nvSpPr>
          <p:spPr>
            <a:xfrm>
              <a:off x="1994856" y="1754902"/>
              <a:ext cx="6056" cy="83182"/>
            </a:xfrm>
            <a:custGeom>
              <a:avLst/>
              <a:gdLst/>
              <a:ahLst/>
              <a:cxnLst/>
              <a:rect l="l" t="t" r="r" b="b"/>
              <a:pathLst>
                <a:path w="193" h="2651" extrusionOk="0">
                  <a:moveTo>
                    <a:pt x="31" y="1"/>
                  </a:moveTo>
                  <a:cubicBezTo>
                    <a:pt x="11" y="10"/>
                    <a:pt x="1" y="21"/>
                    <a:pt x="1" y="41"/>
                  </a:cubicBezTo>
                  <a:lnTo>
                    <a:pt x="112" y="2610"/>
                  </a:lnTo>
                  <a:cubicBezTo>
                    <a:pt x="112" y="2631"/>
                    <a:pt x="132" y="2651"/>
                    <a:pt x="152" y="2651"/>
                  </a:cubicBezTo>
                  <a:cubicBezTo>
                    <a:pt x="172" y="2651"/>
                    <a:pt x="193" y="2631"/>
                    <a:pt x="193" y="2610"/>
                  </a:cubicBezTo>
                  <a:lnTo>
                    <a:pt x="71" y="41"/>
                  </a:lnTo>
                  <a:cubicBezTo>
                    <a:pt x="71" y="21"/>
                    <a:pt x="62" y="1"/>
                    <a:pt x="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751;p39">
              <a:extLst>
                <a:ext uri="{FF2B5EF4-FFF2-40B4-BE49-F238E27FC236}">
                  <a16:creationId xmlns:a16="http://schemas.microsoft.com/office/drawing/2014/main" id="{BA21EDC9-F6A0-818B-948E-089EB5A8BEF4}"/>
                </a:ext>
              </a:extLst>
            </p:cNvPr>
            <p:cNvSpPr/>
            <p:nvPr/>
          </p:nvSpPr>
          <p:spPr>
            <a:xfrm>
              <a:off x="2024382" y="1755624"/>
              <a:ext cx="73361" cy="69062"/>
            </a:xfrm>
            <a:custGeom>
              <a:avLst/>
              <a:gdLst/>
              <a:ahLst/>
              <a:cxnLst/>
              <a:rect l="l" t="t" r="r" b="b"/>
              <a:pathLst>
                <a:path w="2338" h="2201" extrusionOk="0">
                  <a:moveTo>
                    <a:pt x="1172" y="0"/>
                  </a:moveTo>
                  <a:cubicBezTo>
                    <a:pt x="1129" y="0"/>
                    <a:pt x="1086" y="3"/>
                    <a:pt x="1043" y="8"/>
                  </a:cubicBezTo>
                  <a:cubicBezTo>
                    <a:pt x="436" y="79"/>
                    <a:pt x="0" y="625"/>
                    <a:pt x="71" y="1232"/>
                  </a:cubicBezTo>
                  <a:cubicBezTo>
                    <a:pt x="137" y="1794"/>
                    <a:pt x="610" y="2200"/>
                    <a:pt x="1162" y="2200"/>
                  </a:cubicBezTo>
                  <a:cubicBezTo>
                    <a:pt x="1206" y="2200"/>
                    <a:pt x="1250" y="2198"/>
                    <a:pt x="1295" y="2193"/>
                  </a:cubicBezTo>
                  <a:cubicBezTo>
                    <a:pt x="1902" y="2122"/>
                    <a:pt x="2337" y="1576"/>
                    <a:pt x="2266" y="979"/>
                  </a:cubicBezTo>
                  <a:cubicBezTo>
                    <a:pt x="2201" y="415"/>
                    <a:pt x="1725" y="0"/>
                    <a:pt x="1172" y="0"/>
                  </a:cubicBez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752;p39">
              <a:extLst>
                <a:ext uri="{FF2B5EF4-FFF2-40B4-BE49-F238E27FC236}">
                  <a16:creationId xmlns:a16="http://schemas.microsoft.com/office/drawing/2014/main" id="{6F37BBDD-60B0-D26C-58B4-15F61064233D}"/>
                </a:ext>
              </a:extLst>
            </p:cNvPr>
            <p:cNvSpPr/>
            <p:nvPr/>
          </p:nvSpPr>
          <p:spPr>
            <a:xfrm>
              <a:off x="2039318" y="1767579"/>
              <a:ext cx="40006" cy="42265"/>
            </a:xfrm>
            <a:custGeom>
              <a:avLst/>
              <a:gdLst/>
              <a:ahLst/>
              <a:cxnLst/>
              <a:rect l="l" t="t" r="r" b="b"/>
              <a:pathLst>
                <a:path w="1275" h="1347" extrusionOk="0">
                  <a:moveTo>
                    <a:pt x="982" y="0"/>
                  </a:moveTo>
                  <a:cubicBezTo>
                    <a:pt x="936" y="0"/>
                    <a:pt x="891" y="11"/>
                    <a:pt x="850" y="31"/>
                  </a:cubicBezTo>
                  <a:cubicBezTo>
                    <a:pt x="728" y="72"/>
                    <a:pt x="688" y="183"/>
                    <a:pt x="607" y="264"/>
                  </a:cubicBezTo>
                  <a:cubicBezTo>
                    <a:pt x="544" y="156"/>
                    <a:pt x="553" y="24"/>
                    <a:pt x="414" y="24"/>
                  </a:cubicBezTo>
                  <a:cubicBezTo>
                    <a:pt x="396" y="24"/>
                    <a:pt x="376" y="27"/>
                    <a:pt x="354" y="31"/>
                  </a:cubicBezTo>
                  <a:cubicBezTo>
                    <a:pt x="263" y="42"/>
                    <a:pt x="182" y="112"/>
                    <a:pt x="131" y="193"/>
                  </a:cubicBezTo>
                  <a:cubicBezTo>
                    <a:pt x="0" y="395"/>
                    <a:pt x="50" y="669"/>
                    <a:pt x="172" y="871"/>
                  </a:cubicBezTo>
                  <a:cubicBezTo>
                    <a:pt x="304" y="1073"/>
                    <a:pt x="506" y="1215"/>
                    <a:pt x="698" y="1346"/>
                  </a:cubicBezTo>
                  <a:cubicBezTo>
                    <a:pt x="890" y="1144"/>
                    <a:pt x="1052" y="901"/>
                    <a:pt x="1174" y="649"/>
                  </a:cubicBezTo>
                  <a:cubicBezTo>
                    <a:pt x="1214" y="557"/>
                    <a:pt x="1254" y="456"/>
                    <a:pt x="1264" y="355"/>
                  </a:cubicBezTo>
                  <a:cubicBezTo>
                    <a:pt x="1275" y="254"/>
                    <a:pt x="1244" y="143"/>
                    <a:pt x="1163" y="72"/>
                  </a:cubicBezTo>
                  <a:cubicBezTo>
                    <a:pt x="1115" y="23"/>
                    <a:pt x="1049" y="0"/>
                    <a:pt x="9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2" name="Table 1">
            <a:extLst>
              <a:ext uri="{FF2B5EF4-FFF2-40B4-BE49-F238E27FC236}">
                <a16:creationId xmlns:a16="http://schemas.microsoft.com/office/drawing/2014/main" id="{36209EAB-B761-EE15-9F82-51034573A99B}"/>
              </a:ext>
            </a:extLst>
          </p:cNvPr>
          <p:cNvGraphicFramePr>
            <a:graphicFrameLocks noGrp="1"/>
          </p:cNvGraphicFramePr>
          <p:nvPr>
            <p:extLst>
              <p:ext uri="{D42A27DB-BD31-4B8C-83A1-F6EECF244321}">
                <p14:modId xmlns:p14="http://schemas.microsoft.com/office/powerpoint/2010/main" val="1080749663"/>
              </p:ext>
            </p:extLst>
          </p:nvPr>
        </p:nvGraphicFramePr>
        <p:xfrm>
          <a:off x="586597" y="1709755"/>
          <a:ext cx="7970806" cy="2900680"/>
        </p:xfrm>
        <a:graphic>
          <a:graphicData uri="http://schemas.openxmlformats.org/drawingml/2006/table">
            <a:tbl>
              <a:tblPr firstRow="1" bandRow="1">
                <a:tableStyleId>{21E4AEA4-8DFA-4A89-87EB-49C32662AFE0}</a:tableStyleId>
              </a:tblPr>
              <a:tblGrid>
                <a:gridCol w="3985403">
                  <a:extLst>
                    <a:ext uri="{9D8B030D-6E8A-4147-A177-3AD203B41FA5}">
                      <a16:colId xmlns:a16="http://schemas.microsoft.com/office/drawing/2014/main" val="619607617"/>
                    </a:ext>
                  </a:extLst>
                </a:gridCol>
                <a:gridCol w="3985403">
                  <a:extLst>
                    <a:ext uri="{9D8B030D-6E8A-4147-A177-3AD203B41FA5}">
                      <a16:colId xmlns:a16="http://schemas.microsoft.com/office/drawing/2014/main" val="3974571054"/>
                    </a:ext>
                  </a:extLst>
                </a:gridCol>
              </a:tblGrid>
              <a:tr h="370840">
                <a:tc>
                  <a:txBody>
                    <a:bodyPr/>
                    <a:lstStyle/>
                    <a:p>
                      <a:pPr algn="ctr"/>
                      <a:r>
                        <a:rPr lang="en-US">
                          <a:solidFill>
                            <a:schemeClr val="tx1"/>
                          </a:solidFill>
                          <a:latin typeface="Karla" pitchFamily="2" charset="0"/>
                        </a:rPr>
                        <a:t>Sebelum Pra-Pengolahan 2</a:t>
                      </a:r>
                    </a:p>
                  </a:txBody>
                  <a:tcPr anchor="ctr"/>
                </a:tc>
                <a:tc>
                  <a:txBody>
                    <a:bodyPr/>
                    <a:lstStyle/>
                    <a:p>
                      <a:pPr algn="ctr"/>
                      <a:r>
                        <a:rPr lang="en-US">
                          <a:solidFill>
                            <a:schemeClr val="tx1"/>
                          </a:solidFill>
                          <a:latin typeface="Karla" pitchFamily="2" charset="0"/>
                        </a:rPr>
                        <a:t>Setelah Pra-Pengolahan 2</a:t>
                      </a:r>
                    </a:p>
                  </a:txBody>
                  <a:tcPr anchor="ctr"/>
                </a:tc>
                <a:extLst>
                  <a:ext uri="{0D108BD9-81ED-4DB2-BD59-A6C34878D82A}">
                    <a16:rowId xmlns:a16="http://schemas.microsoft.com/office/drawing/2014/main" val="3851321485"/>
                  </a:ext>
                </a:extLst>
              </a:tr>
              <a:tr h="370840">
                <a:tc>
                  <a:txBody>
                    <a:bodyPr/>
                    <a:lstStyle/>
                    <a:p>
                      <a:pPr algn="just"/>
                      <a:r>
                        <a:rPr lang="en-US" sz="1400" b="0" i="0" u="none" strike="noStrike" cap="none">
                          <a:solidFill>
                            <a:schemeClr val="dk1"/>
                          </a:solidFill>
                          <a:effectLst/>
                          <a:latin typeface="Karla" pitchFamily="2" charset="0"/>
                          <a:ea typeface="+mn-ea"/>
                          <a:cs typeface="+mn-cs"/>
                          <a:sym typeface="Arial"/>
                        </a:rPr>
                        <a:t>Saya sudah daftar dan ter verifikasi udh mengajukan bantuan jg tinggal nunggu ,tapi pas masuk ke aplikasi kenapa selalu eror padahak data saya masih ada,tolong di perbaikin admin. </a:t>
                      </a:r>
                      <a:endParaRPr lang="en-US">
                        <a:solidFill>
                          <a:schemeClr val="tx1"/>
                        </a:solidFill>
                        <a:latin typeface="Karla" pitchFamily="2" charset="0"/>
                      </a:endParaRPr>
                    </a:p>
                  </a:txBody>
                  <a:tcPr/>
                </a:tc>
                <a:tc>
                  <a:txBody>
                    <a:bodyPr/>
                    <a:lstStyle/>
                    <a:p>
                      <a:pPr algn="just"/>
                      <a:r>
                        <a:rPr lang="en-US" sz="1400" b="0" i="0" u="none" strike="noStrike" cap="none">
                          <a:solidFill>
                            <a:schemeClr val="dk1"/>
                          </a:solidFill>
                          <a:effectLst/>
                          <a:latin typeface="Karla" pitchFamily="2" charset="0"/>
                          <a:ea typeface="+mn-ea"/>
                          <a:cs typeface="+mn-cs"/>
                          <a:sym typeface="Arial"/>
                        </a:rPr>
                        <a:t>daftar ter verifikasi udh mengajukan bantuan jg tinggal nunggu pas masuk aplikasi eror padahak data adatolong perbaikin admin</a:t>
                      </a:r>
                      <a:endParaRPr lang="en-US">
                        <a:solidFill>
                          <a:schemeClr val="tx1"/>
                        </a:solidFill>
                        <a:latin typeface="Karla" pitchFamily="2" charset="0"/>
                      </a:endParaRPr>
                    </a:p>
                  </a:txBody>
                  <a:tcPr/>
                </a:tc>
                <a:extLst>
                  <a:ext uri="{0D108BD9-81ED-4DB2-BD59-A6C34878D82A}">
                    <a16:rowId xmlns:a16="http://schemas.microsoft.com/office/drawing/2014/main" val="4107834304"/>
                  </a:ext>
                </a:extLst>
              </a:tr>
              <a:tr h="370840">
                <a:tc>
                  <a:txBody>
                    <a:bodyPr/>
                    <a:lstStyle/>
                    <a:p>
                      <a:pPr algn="just"/>
                      <a:r>
                        <a:rPr lang="en-US" sz="1400" b="0" i="0" u="none" strike="noStrike" cap="none">
                          <a:solidFill>
                            <a:schemeClr val="dk1"/>
                          </a:solidFill>
                          <a:effectLst/>
                          <a:latin typeface="Karla" pitchFamily="2" charset="0"/>
                          <a:ea typeface="+mn-ea"/>
                          <a:cs typeface="+mn-cs"/>
                          <a:sym typeface="Arial"/>
                        </a:rPr>
                        <a:t>Aku kasih bintang 5 krn aku belum pernah merasa kan dan seumur hidup aku ngk pernah dapat bantuan, bantuan berupa beras, berupa uang sedang kn tetangga banyak yg kaya2 tp toh merka sellallu dapat bantuan 😕🥺</a:t>
                      </a:r>
                      <a:endParaRPr lang="en-US">
                        <a:solidFill>
                          <a:schemeClr val="tx1"/>
                        </a:solidFill>
                        <a:latin typeface="Karla" pitchFamily="2" charset="0"/>
                      </a:endParaRPr>
                    </a:p>
                  </a:txBody>
                  <a:tcPr/>
                </a:tc>
                <a:tc>
                  <a:txBody>
                    <a:bodyPr/>
                    <a:lstStyle/>
                    <a:p>
                      <a:pPr algn="just"/>
                      <a:r>
                        <a:rPr lang="en-US" sz="1400" b="0" i="0" u="none" strike="noStrike" cap="none">
                          <a:solidFill>
                            <a:schemeClr val="dk1"/>
                          </a:solidFill>
                          <a:effectLst/>
                          <a:latin typeface="Karla" pitchFamily="2" charset="0"/>
                          <a:ea typeface="+mn-ea"/>
                          <a:cs typeface="+mn-cs"/>
                          <a:sym typeface="Arial"/>
                        </a:rPr>
                        <a:t>kasih bintang krn seumur hidup ngk bantuan bantuan beras uang kn tetangga kaya tp merka sellallu bantuan</a:t>
                      </a:r>
                      <a:endParaRPr lang="en-US">
                        <a:solidFill>
                          <a:schemeClr val="tx1"/>
                        </a:solidFill>
                        <a:latin typeface="Karla" pitchFamily="2" charset="0"/>
                      </a:endParaRPr>
                    </a:p>
                  </a:txBody>
                  <a:tcPr/>
                </a:tc>
                <a:extLst>
                  <a:ext uri="{0D108BD9-81ED-4DB2-BD59-A6C34878D82A}">
                    <a16:rowId xmlns:a16="http://schemas.microsoft.com/office/drawing/2014/main" val="3431344664"/>
                  </a:ext>
                </a:extLst>
              </a:tr>
            </a:tbl>
          </a:graphicData>
        </a:graphic>
      </p:graphicFrame>
    </p:spTree>
    <p:extLst>
      <p:ext uri="{BB962C8B-B14F-4D97-AF65-F5344CB8AC3E}">
        <p14:creationId xmlns:p14="http://schemas.microsoft.com/office/powerpoint/2010/main" val="12857926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740" name="Google Shape;740;p39"/>
          <p:cNvSpPr/>
          <p:nvPr/>
        </p:nvSpPr>
        <p:spPr>
          <a:xfrm>
            <a:off x="4993138" y="-34100"/>
            <a:ext cx="4201025" cy="679475"/>
          </a:xfrm>
          <a:custGeom>
            <a:avLst/>
            <a:gdLst/>
            <a:ahLst/>
            <a:cxnLst/>
            <a:rect l="l" t="t" r="r" b="b"/>
            <a:pathLst>
              <a:path w="168041" h="27179" extrusionOk="0">
                <a:moveTo>
                  <a:pt x="0" y="27179"/>
                </a:moveTo>
                <a:cubicBezTo>
                  <a:pt x="8707" y="18472"/>
                  <a:pt x="19666" y="10221"/>
                  <a:pt x="31855" y="8475"/>
                </a:cubicBezTo>
                <a:cubicBezTo>
                  <a:pt x="39930" y="7319"/>
                  <a:pt x="47743" y="14596"/>
                  <a:pt x="55819" y="13443"/>
                </a:cubicBezTo>
                <a:cubicBezTo>
                  <a:pt x="65911" y="12003"/>
                  <a:pt x="73095" y="0"/>
                  <a:pt x="83290" y="0"/>
                </a:cubicBezTo>
                <a:cubicBezTo>
                  <a:pt x="87639" y="0"/>
                  <a:pt x="92515" y="723"/>
                  <a:pt x="95856" y="3507"/>
                </a:cubicBezTo>
                <a:cubicBezTo>
                  <a:pt x="100092" y="7037"/>
                  <a:pt x="104763" y="14319"/>
                  <a:pt x="109884" y="12274"/>
                </a:cubicBezTo>
                <a:cubicBezTo>
                  <a:pt x="112042" y="11412"/>
                  <a:pt x="115326" y="8072"/>
                  <a:pt x="113683" y="6429"/>
                </a:cubicBezTo>
                <a:cubicBezTo>
                  <a:pt x="112196" y="4942"/>
                  <a:pt x="109541" y="4303"/>
                  <a:pt x="107546" y="4968"/>
                </a:cubicBezTo>
                <a:cubicBezTo>
                  <a:pt x="104852" y="5867"/>
                  <a:pt x="104306" y="11867"/>
                  <a:pt x="106669" y="13443"/>
                </a:cubicBezTo>
                <a:cubicBezTo>
                  <a:pt x="123809" y="24873"/>
                  <a:pt x="163032" y="765"/>
                  <a:pt x="168041" y="20749"/>
                </a:cubicBezTo>
              </a:path>
            </a:pathLst>
          </a:custGeom>
          <a:noFill/>
          <a:ln w="19050" cap="flat" cmpd="sng">
            <a:solidFill>
              <a:schemeClr val="accent5"/>
            </a:solidFill>
            <a:prstDash val="dot"/>
            <a:round/>
            <a:headEnd type="none" w="med" len="med"/>
            <a:tailEnd type="none" w="med" len="med"/>
          </a:ln>
        </p:spPr>
        <p:txBody>
          <a:bodyPr/>
          <a:lstStyle/>
          <a:p>
            <a:endParaRPr lang="en-ID"/>
          </a:p>
        </p:txBody>
      </p:sp>
      <p:grpSp>
        <p:nvGrpSpPr>
          <p:cNvPr id="741" name="Google Shape;741;p39"/>
          <p:cNvGrpSpPr/>
          <p:nvPr/>
        </p:nvGrpSpPr>
        <p:grpSpPr>
          <a:xfrm>
            <a:off x="7670686" y="150325"/>
            <a:ext cx="971550" cy="1036092"/>
            <a:chOff x="1856136" y="1549944"/>
            <a:chExt cx="306652" cy="312583"/>
          </a:xfrm>
        </p:grpSpPr>
        <p:sp>
          <p:nvSpPr>
            <p:cNvPr id="742" name="Google Shape;742;p39"/>
            <p:cNvSpPr/>
            <p:nvPr/>
          </p:nvSpPr>
          <p:spPr>
            <a:xfrm>
              <a:off x="1856136" y="1549944"/>
              <a:ext cx="306652" cy="312583"/>
            </a:xfrm>
            <a:custGeom>
              <a:avLst/>
              <a:gdLst/>
              <a:ahLst/>
              <a:cxnLst/>
              <a:rect l="l" t="t" r="r" b="b"/>
              <a:pathLst>
                <a:path w="9773" h="9962" extrusionOk="0">
                  <a:moveTo>
                    <a:pt x="7598" y="3649"/>
                  </a:moveTo>
                  <a:lnTo>
                    <a:pt x="6931" y="4206"/>
                  </a:lnTo>
                  <a:cubicBezTo>
                    <a:pt x="6951" y="4155"/>
                    <a:pt x="6971" y="4105"/>
                    <a:pt x="6981" y="4054"/>
                  </a:cubicBezTo>
                  <a:cubicBezTo>
                    <a:pt x="7062" y="3943"/>
                    <a:pt x="7143" y="3862"/>
                    <a:pt x="7244" y="3801"/>
                  </a:cubicBezTo>
                  <a:cubicBezTo>
                    <a:pt x="7355" y="3720"/>
                    <a:pt x="7477" y="3680"/>
                    <a:pt x="7598" y="3649"/>
                  </a:cubicBezTo>
                  <a:close/>
                  <a:moveTo>
                    <a:pt x="5039" y="4246"/>
                  </a:moveTo>
                  <a:lnTo>
                    <a:pt x="4827" y="4853"/>
                  </a:lnTo>
                  <a:lnTo>
                    <a:pt x="4614" y="4287"/>
                  </a:lnTo>
                  <a:cubicBezTo>
                    <a:pt x="4654" y="4276"/>
                    <a:pt x="4685" y="4267"/>
                    <a:pt x="4715" y="4267"/>
                  </a:cubicBezTo>
                  <a:cubicBezTo>
                    <a:pt x="4827" y="4256"/>
                    <a:pt x="4928" y="4246"/>
                    <a:pt x="5039" y="4246"/>
                  </a:cubicBezTo>
                  <a:close/>
                  <a:moveTo>
                    <a:pt x="5002" y="0"/>
                  </a:moveTo>
                  <a:cubicBezTo>
                    <a:pt x="4913" y="0"/>
                    <a:pt x="4824" y="3"/>
                    <a:pt x="4735" y="8"/>
                  </a:cubicBezTo>
                  <a:cubicBezTo>
                    <a:pt x="4179" y="38"/>
                    <a:pt x="3633" y="160"/>
                    <a:pt x="3117" y="382"/>
                  </a:cubicBezTo>
                  <a:cubicBezTo>
                    <a:pt x="2611" y="594"/>
                    <a:pt x="2145" y="878"/>
                    <a:pt x="1731" y="1242"/>
                  </a:cubicBezTo>
                  <a:cubicBezTo>
                    <a:pt x="1316" y="1616"/>
                    <a:pt x="962" y="2041"/>
                    <a:pt x="679" y="2516"/>
                  </a:cubicBezTo>
                  <a:cubicBezTo>
                    <a:pt x="426" y="2952"/>
                    <a:pt x="234" y="3427"/>
                    <a:pt x="122" y="3923"/>
                  </a:cubicBezTo>
                  <a:lnTo>
                    <a:pt x="113" y="3923"/>
                  </a:lnTo>
                  <a:cubicBezTo>
                    <a:pt x="21" y="4074"/>
                    <a:pt x="1" y="4246"/>
                    <a:pt x="41" y="4418"/>
                  </a:cubicBezTo>
                  <a:cubicBezTo>
                    <a:pt x="82" y="4590"/>
                    <a:pt x="183" y="4732"/>
                    <a:pt x="335" y="4823"/>
                  </a:cubicBezTo>
                  <a:lnTo>
                    <a:pt x="2631" y="6209"/>
                  </a:lnTo>
                  <a:lnTo>
                    <a:pt x="2257" y="6259"/>
                  </a:lnTo>
                  <a:cubicBezTo>
                    <a:pt x="1943" y="6300"/>
                    <a:pt x="1711" y="6563"/>
                    <a:pt x="1721" y="6877"/>
                  </a:cubicBezTo>
                  <a:lnTo>
                    <a:pt x="1781" y="9365"/>
                  </a:lnTo>
                  <a:cubicBezTo>
                    <a:pt x="1792" y="9537"/>
                    <a:pt x="1862" y="9698"/>
                    <a:pt x="1984" y="9810"/>
                  </a:cubicBezTo>
                  <a:cubicBezTo>
                    <a:pt x="2105" y="9911"/>
                    <a:pt x="2247" y="9961"/>
                    <a:pt x="2399" y="9961"/>
                  </a:cubicBezTo>
                  <a:lnTo>
                    <a:pt x="2449" y="9961"/>
                  </a:lnTo>
                  <a:lnTo>
                    <a:pt x="4411" y="9770"/>
                  </a:lnTo>
                  <a:cubicBezTo>
                    <a:pt x="4462" y="9790"/>
                    <a:pt x="4523" y="9790"/>
                    <a:pt x="4573" y="9790"/>
                  </a:cubicBezTo>
                  <a:lnTo>
                    <a:pt x="4624" y="9790"/>
                  </a:lnTo>
                  <a:cubicBezTo>
                    <a:pt x="4705" y="9790"/>
                    <a:pt x="4776" y="9770"/>
                    <a:pt x="4847" y="9729"/>
                  </a:cubicBezTo>
                  <a:lnTo>
                    <a:pt x="8347" y="9395"/>
                  </a:lnTo>
                  <a:cubicBezTo>
                    <a:pt x="8509" y="9385"/>
                    <a:pt x="8660" y="9304"/>
                    <a:pt x="8761" y="9172"/>
                  </a:cubicBezTo>
                  <a:cubicBezTo>
                    <a:pt x="8862" y="9041"/>
                    <a:pt x="8913" y="8879"/>
                    <a:pt x="8893" y="8718"/>
                  </a:cubicBezTo>
                  <a:lnTo>
                    <a:pt x="8559" y="6027"/>
                  </a:lnTo>
                  <a:cubicBezTo>
                    <a:pt x="8539" y="5865"/>
                    <a:pt x="8448" y="5713"/>
                    <a:pt x="8327" y="5622"/>
                  </a:cubicBezTo>
                  <a:cubicBezTo>
                    <a:pt x="8220" y="5541"/>
                    <a:pt x="8095" y="5492"/>
                    <a:pt x="7966" y="5492"/>
                  </a:cubicBezTo>
                  <a:cubicBezTo>
                    <a:pt x="7934" y="5492"/>
                    <a:pt x="7903" y="5495"/>
                    <a:pt x="7871" y="5501"/>
                  </a:cubicBezTo>
                  <a:lnTo>
                    <a:pt x="7315" y="5571"/>
                  </a:lnTo>
                  <a:lnTo>
                    <a:pt x="9460" y="3791"/>
                  </a:lnTo>
                  <a:cubicBezTo>
                    <a:pt x="9732" y="3568"/>
                    <a:pt x="9773" y="3154"/>
                    <a:pt x="9550" y="2880"/>
                  </a:cubicBezTo>
                  <a:cubicBezTo>
                    <a:pt x="9530" y="2860"/>
                    <a:pt x="9520" y="2850"/>
                    <a:pt x="9510" y="2830"/>
                  </a:cubicBezTo>
                  <a:cubicBezTo>
                    <a:pt x="9439" y="2689"/>
                    <a:pt x="9358" y="2547"/>
                    <a:pt x="9267" y="2405"/>
                  </a:cubicBezTo>
                  <a:lnTo>
                    <a:pt x="9267" y="2395"/>
                  </a:lnTo>
                  <a:cubicBezTo>
                    <a:pt x="8781" y="1637"/>
                    <a:pt x="8114" y="1009"/>
                    <a:pt x="7325" y="585"/>
                  </a:cubicBezTo>
                  <a:cubicBezTo>
                    <a:pt x="6606" y="202"/>
                    <a:pt x="5804" y="0"/>
                    <a:pt x="5002" y="0"/>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9"/>
            <p:cNvSpPr/>
            <p:nvPr/>
          </p:nvSpPr>
          <p:spPr>
            <a:xfrm>
              <a:off x="1877096" y="1608557"/>
              <a:ext cx="262849" cy="78444"/>
            </a:xfrm>
            <a:custGeom>
              <a:avLst/>
              <a:gdLst/>
              <a:ahLst/>
              <a:cxnLst/>
              <a:rect l="l" t="t" r="r" b="b"/>
              <a:pathLst>
                <a:path w="8377" h="2500" extrusionOk="0">
                  <a:moveTo>
                    <a:pt x="6717" y="1"/>
                  </a:moveTo>
                  <a:lnTo>
                    <a:pt x="861" y="740"/>
                  </a:lnTo>
                  <a:cubicBezTo>
                    <a:pt x="578" y="1286"/>
                    <a:pt x="284" y="1842"/>
                    <a:pt x="1" y="2399"/>
                  </a:cubicBezTo>
                  <a:cubicBezTo>
                    <a:pt x="179" y="2309"/>
                    <a:pt x="586" y="2129"/>
                    <a:pt x="1111" y="2129"/>
                  </a:cubicBezTo>
                  <a:cubicBezTo>
                    <a:pt x="1240" y="2129"/>
                    <a:pt x="1376" y="2140"/>
                    <a:pt x="1518" y="2166"/>
                  </a:cubicBezTo>
                  <a:cubicBezTo>
                    <a:pt x="1902" y="2237"/>
                    <a:pt x="2196" y="2378"/>
                    <a:pt x="2378" y="2500"/>
                  </a:cubicBezTo>
                  <a:cubicBezTo>
                    <a:pt x="2590" y="2318"/>
                    <a:pt x="3136" y="1903"/>
                    <a:pt x="3966" y="1792"/>
                  </a:cubicBezTo>
                  <a:cubicBezTo>
                    <a:pt x="4110" y="1772"/>
                    <a:pt x="4249" y="1764"/>
                    <a:pt x="4380" y="1764"/>
                  </a:cubicBezTo>
                  <a:cubicBezTo>
                    <a:pt x="5002" y="1764"/>
                    <a:pt x="5467" y="1953"/>
                    <a:pt x="5676" y="2044"/>
                  </a:cubicBezTo>
                  <a:cubicBezTo>
                    <a:pt x="5787" y="1852"/>
                    <a:pt x="5959" y="1610"/>
                    <a:pt x="6242" y="1417"/>
                  </a:cubicBezTo>
                  <a:cubicBezTo>
                    <a:pt x="6552" y="1210"/>
                    <a:pt x="6891" y="1141"/>
                    <a:pt x="7205" y="1141"/>
                  </a:cubicBezTo>
                  <a:cubicBezTo>
                    <a:pt x="7813" y="1141"/>
                    <a:pt x="8330" y="1401"/>
                    <a:pt x="8376" y="1428"/>
                  </a:cubicBezTo>
                  <a:lnTo>
                    <a:pt x="8083" y="861"/>
                  </a:lnTo>
                  <a:lnTo>
                    <a:pt x="6717" y="1"/>
                  </a:ln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9"/>
            <p:cNvSpPr/>
            <p:nvPr/>
          </p:nvSpPr>
          <p:spPr>
            <a:xfrm>
              <a:off x="1877096" y="1569053"/>
              <a:ext cx="262849" cy="114779"/>
            </a:xfrm>
            <a:custGeom>
              <a:avLst/>
              <a:gdLst/>
              <a:ahLst/>
              <a:cxnLst/>
              <a:rect l="l" t="t" r="r" b="b"/>
              <a:pathLst>
                <a:path w="8377" h="3658" extrusionOk="0">
                  <a:moveTo>
                    <a:pt x="4313" y="0"/>
                  </a:moveTo>
                  <a:cubicBezTo>
                    <a:pt x="4241" y="0"/>
                    <a:pt x="4170" y="2"/>
                    <a:pt x="4098" y="6"/>
                  </a:cubicBezTo>
                  <a:cubicBezTo>
                    <a:pt x="2105" y="117"/>
                    <a:pt x="396" y="1614"/>
                    <a:pt x="1" y="3658"/>
                  </a:cubicBezTo>
                  <a:cubicBezTo>
                    <a:pt x="92" y="3465"/>
                    <a:pt x="476" y="2767"/>
                    <a:pt x="1326" y="2433"/>
                  </a:cubicBezTo>
                  <a:cubicBezTo>
                    <a:pt x="1667" y="2298"/>
                    <a:pt x="1987" y="2259"/>
                    <a:pt x="2247" y="2259"/>
                  </a:cubicBezTo>
                  <a:cubicBezTo>
                    <a:pt x="2474" y="2259"/>
                    <a:pt x="2654" y="2289"/>
                    <a:pt x="2763" y="2312"/>
                  </a:cubicBezTo>
                  <a:cubicBezTo>
                    <a:pt x="2853" y="2201"/>
                    <a:pt x="3339" y="1655"/>
                    <a:pt x="4168" y="1574"/>
                  </a:cubicBezTo>
                  <a:cubicBezTo>
                    <a:pt x="4233" y="1568"/>
                    <a:pt x="4296" y="1565"/>
                    <a:pt x="4357" y="1565"/>
                  </a:cubicBezTo>
                  <a:cubicBezTo>
                    <a:pt x="5044" y="1565"/>
                    <a:pt x="5514" y="1906"/>
                    <a:pt x="5635" y="1999"/>
                  </a:cubicBezTo>
                  <a:cubicBezTo>
                    <a:pt x="5805" y="1914"/>
                    <a:pt x="6144" y="1780"/>
                    <a:pt x="6588" y="1780"/>
                  </a:cubicBezTo>
                  <a:cubicBezTo>
                    <a:pt x="6674" y="1780"/>
                    <a:pt x="6765" y="1785"/>
                    <a:pt x="6859" y="1796"/>
                  </a:cubicBezTo>
                  <a:cubicBezTo>
                    <a:pt x="7760" y="1907"/>
                    <a:pt x="8275" y="2545"/>
                    <a:pt x="8376" y="2687"/>
                  </a:cubicBezTo>
                  <a:cubicBezTo>
                    <a:pt x="7648" y="1044"/>
                    <a:pt x="6042" y="0"/>
                    <a:pt x="4313" y="0"/>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9"/>
            <p:cNvSpPr/>
            <p:nvPr/>
          </p:nvSpPr>
          <p:spPr>
            <a:xfrm>
              <a:off x="1875841" y="1652141"/>
              <a:ext cx="265705" cy="111673"/>
            </a:xfrm>
            <a:custGeom>
              <a:avLst/>
              <a:gdLst/>
              <a:ahLst/>
              <a:cxnLst/>
              <a:rect l="l" t="t" r="r" b="b"/>
              <a:pathLst>
                <a:path w="8468" h="3559" extrusionOk="0">
                  <a:moveTo>
                    <a:pt x="8422" y="1"/>
                  </a:moveTo>
                  <a:cubicBezTo>
                    <a:pt x="8412" y="1"/>
                    <a:pt x="8401" y="3"/>
                    <a:pt x="8396" y="8"/>
                  </a:cubicBezTo>
                  <a:lnTo>
                    <a:pt x="4199" y="3478"/>
                  </a:lnTo>
                  <a:lnTo>
                    <a:pt x="61" y="969"/>
                  </a:lnTo>
                  <a:cubicBezTo>
                    <a:pt x="55" y="966"/>
                    <a:pt x="50" y="965"/>
                    <a:pt x="45" y="965"/>
                  </a:cubicBezTo>
                  <a:cubicBezTo>
                    <a:pt x="30" y="965"/>
                    <a:pt x="18" y="975"/>
                    <a:pt x="11" y="989"/>
                  </a:cubicBezTo>
                  <a:cubicBezTo>
                    <a:pt x="0" y="999"/>
                    <a:pt x="0" y="1030"/>
                    <a:pt x="20" y="1040"/>
                  </a:cubicBezTo>
                  <a:lnTo>
                    <a:pt x="4188" y="3559"/>
                  </a:lnTo>
                  <a:lnTo>
                    <a:pt x="4208" y="3559"/>
                  </a:lnTo>
                  <a:cubicBezTo>
                    <a:pt x="4208" y="3559"/>
                    <a:pt x="4219" y="3559"/>
                    <a:pt x="4228" y="3548"/>
                  </a:cubicBezTo>
                  <a:lnTo>
                    <a:pt x="8447" y="69"/>
                  </a:lnTo>
                  <a:cubicBezTo>
                    <a:pt x="8457" y="48"/>
                    <a:pt x="8467" y="28"/>
                    <a:pt x="8447" y="8"/>
                  </a:cubicBezTo>
                  <a:cubicBezTo>
                    <a:pt x="8442" y="3"/>
                    <a:pt x="8432" y="1"/>
                    <a:pt x="8422"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9"/>
            <p:cNvSpPr/>
            <p:nvPr/>
          </p:nvSpPr>
          <p:spPr>
            <a:xfrm>
              <a:off x="1962506" y="1630365"/>
              <a:ext cx="92689" cy="133449"/>
            </a:xfrm>
            <a:custGeom>
              <a:avLst/>
              <a:gdLst/>
              <a:ahLst/>
              <a:cxnLst/>
              <a:rect l="l" t="t" r="r" b="b"/>
              <a:pathLst>
                <a:path w="2954" h="4253" extrusionOk="0">
                  <a:moveTo>
                    <a:pt x="2907" y="0"/>
                  </a:moveTo>
                  <a:cubicBezTo>
                    <a:pt x="2893" y="0"/>
                    <a:pt x="2880" y="10"/>
                    <a:pt x="2873" y="24"/>
                  </a:cubicBezTo>
                  <a:lnTo>
                    <a:pt x="1446" y="4101"/>
                  </a:lnTo>
                  <a:lnTo>
                    <a:pt x="81" y="348"/>
                  </a:lnTo>
                  <a:cubicBezTo>
                    <a:pt x="71" y="328"/>
                    <a:pt x="50" y="317"/>
                    <a:pt x="30" y="317"/>
                  </a:cubicBezTo>
                  <a:cubicBezTo>
                    <a:pt x="10" y="328"/>
                    <a:pt x="0" y="348"/>
                    <a:pt x="10" y="368"/>
                  </a:cubicBezTo>
                  <a:lnTo>
                    <a:pt x="1406" y="4233"/>
                  </a:lnTo>
                  <a:cubicBezTo>
                    <a:pt x="1416" y="4242"/>
                    <a:pt x="1426" y="4253"/>
                    <a:pt x="1446" y="4253"/>
                  </a:cubicBezTo>
                  <a:cubicBezTo>
                    <a:pt x="1457" y="4253"/>
                    <a:pt x="1477" y="4242"/>
                    <a:pt x="1477" y="4233"/>
                  </a:cubicBezTo>
                  <a:lnTo>
                    <a:pt x="2943" y="54"/>
                  </a:lnTo>
                  <a:cubicBezTo>
                    <a:pt x="2954" y="34"/>
                    <a:pt x="2943" y="14"/>
                    <a:pt x="2923" y="4"/>
                  </a:cubicBezTo>
                  <a:cubicBezTo>
                    <a:pt x="2918" y="1"/>
                    <a:pt x="2912" y="0"/>
                    <a:pt x="2907"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9"/>
            <p:cNvSpPr/>
            <p:nvPr/>
          </p:nvSpPr>
          <p:spPr>
            <a:xfrm>
              <a:off x="1950112" y="1671532"/>
              <a:ext cx="106683" cy="92281"/>
            </a:xfrm>
            <a:custGeom>
              <a:avLst/>
              <a:gdLst/>
              <a:ahLst/>
              <a:cxnLst/>
              <a:rect l="l" t="t" r="r" b="b"/>
              <a:pathLst>
                <a:path w="3400" h="2941" extrusionOk="0">
                  <a:moveTo>
                    <a:pt x="3344" y="0"/>
                  </a:moveTo>
                  <a:cubicBezTo>
                    <a:pt x="3334" y="0"/>
                    <a:pt x="3324" y="5"/>
                    <a:pt x="3318" y="17"/>
                  </a:cubicBezTo>
                  <a:lnTo>
                    <a:pt x="1832" y="2829"/>
                  </a:lnTo>
                  <a:lnTo>
                    <a:pt x="81" y="473"/>
                  </a:lnTo>
                  <a:cubicBezTo>
                    <a:pt x="69" y="461"/>
                    <a:pt x="57" y="456"/>
                    <a:pt x="45" y="456"/>
                  </a:cubicBezTo>
                  <a:cubicBezTo>
                    <a:pt x="37" y="456"/>
                    <a:pt x="29" y="458"/>
                    <a:pt x="20" y="462"/>
                  </a:cubicBezTo>
                  <a:cubicBezTo>
                    <a:pt x="11" y="473"/>
                    <a:pt x="0" y="503"/>
                    <a:pt x="20" y="513"/>
                  </a:cubicBezTo>
                  <a:lnTo>
                    <a:pt x="1811" y="2930"/>
                  </a:lnTo>
                  <a:cubicBezTo>
                    <a:pt x="1811" y="2941"/>
                    <a:pt x="1821" y="2941"/>
                    <a:pt x="1841" y="2941"/>
                  </a:cubicBezTo>
                  <a:cubicBezTo>
                    <a:pt x="1852" y="2941"/>
                    <a:pt x="1861" y="2930"/>
                    <a:pt x="1872" y="2921"/>
                  </a:cubicBezTo>
                  <a:lnTo>
                    <a:pt x="3389" y="57"/>
                  </a:lnTo>
                  <a:cubicBezTo>
                    <a:pt x="3399" y="37"/>
                    <a:pt x="3389" y="17"/>
                    <a:pt x="3369" y="7"/>
                  </a:cubicBezTo>
                  <a:cubicBezTo>
                    <a:pt x="3361" y="3"/>
                    <a:pt x="3352" y="0"/>
                    <a:pt x="3344"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9"/>
            <p:cNvSpPr/>
            <p:nvPr/>
          </p:nvSpPr>
          <p:spPr>
            <a:xfrm>
              <a:off x="1929497" y="1741567"/>
              <a:ext cx="186665" cy="101914"/>
            </a:xfrm>
            <a:custGeom>
              <a:avLst/>
              <a:gdLst/>
              <a:ahLst/>
              <a:cxnLst/>
              <a:rect l="l" t="t" r="r" b="b"/>
              <a:pathLst>
                <a:path w="5949" h="3248" extrusionOk="0">
                  <a:moveTo>
                    <a:pt x="5614" y="1"/>
                  </a:moveTo>
                  <a:lnTo>
                    <a:pt x="0" y="759"/>
                  </a:lnTo>
                  <a:lnTo>
                    <a:pt x="61" y="3247"/>
                  </a:lnTo>
                  <a:lnTo>
                    <a:pt x="5948" y="2681"/>
                  </a:lnTo>
                  <a:lnTo>
                    <a:pt x="56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9"/>
            <p:cNvSpPr/>
            <p:nvPr/>
          </p:nvSpPr>
          <p:spPr>
            <a:xfrm>
              <a:off x="1929497" y="1756189"/>
              <a:ext cx="70160" cy="87292"/>
            </a:xfrm>
            <a:custGeom>
              <a:avLst/>
              <a:gdLst/>
              <a:ahLst/>
              <a:cxnLst/>
              <a:rect l="l" t="t" r="r" b="b"/>
              <a:pathLst>
                <a:path w="2236" h="2782" extrusionOk="0">
                  <a:moveTo>
                    <a:pt x="2124" y="0"/>
                  </a:moveTo>
                  <a:lnTo>
                    <a:pt x="0" y="293"/>
                  </a:lnTo>
                  <a:lnTo>
                    <a:pt x="61" y="2781"/>
                  </a:lnTo>
                  <a:lnTo>
                    <a:pt x="2235" y="2569"/>
                  </a:lnTo>
                  <a:lnTo>
                    <a:pt x="21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9"/>
            <p:cNvSpPr/>
            <p:nvPr/>
          </p:nvSpPr>
          <p:spPr>
            <a:xfrm>
              <a:off x="1994856" y="1754902"/>
              <a:ext cx="6056" cy="83182"/>
            </a:xfrm>
            <a:custGeom>
              <a:avLst/>
              <a:gdLst/>
              <a:ahLst/>
              <a:cxnLst/>
              <a:rect l="l" t="t" r="r" b="b"/>
              <a:pathLst>
                <a:path w="193" h="2651" extrusionOk="0">
                  <a:moveTo>
                    <a:pt x="31" y="1"/>
                  </a:moveTo>
                  <a:cubicBezTo>
                    <a:pt x="11" y="10"/>
                    <a:pt x="1" y="21"/>
                    <a:pt x="1" y="41"/>
                  </a:cubicBezTo>
                  <a:lnTo>
                    <a:pt x="112" y="2610"/>
                  </a:lnTo>
                  <a:cubicBezTo>
                    <a:pt x="112" y="2631"/>
                    <a:pt x="132" y="2651"/>
                    <a:pt x="152" y="2651"/>
                  </a:cubicBezTo>
                  <a:cubicBezTo>
                    <a:pt x="172" y="2651"/>
                    <a:pt x="193" y="2631"/>
                    <a:pt x="193" y="2610"/>
                  </a:cubicBezTo>
                  <a:lnTo>
                    <a:pt x="71" y="41"/>
                  </a:lnTo>
                  <a:cubicBezTo>
                    <a:pt x="71" y="21"/>
                    <a:pt x="62" y="1"/>
                    <a:pt x="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9"/>
            <p:cNvSpPr/>
            <p:nvPr/>
          </p:nvSpPr>
          <p:spPr>
            <a:xfrm>
              <a:off x="2024382" y="1755624"/>
              <a:ext cx="73361" cy="69062"/>
            </a:xfrm>
            <a:custGeom>
              <a:avLst/>
              <a:gdLst/>
              <a:ahLst/>
              <a:cxnLst/>
              <a:rect l="l" t="t" r="r" b="b"/>
              <a:pathLst>
                <a:path w="2338" h="2201" extrusionOk="0">
                  <a:moveTo>
                    <a:pt x="1172" y="0"/>
                  </a:moveTo>
                  <a:cubicBezTo>
                    <a:pt x="1129" y="0"/>
                    <a:pt x="1086" y="3"/>
                    <a:pt x="1043" y="8"/>
                  </a:cubicBezTo>
                  <a:cubicBezTo>
                    <a:pt x="436" y="79"/>
                    <a:pt x="0" y="625"/>
                    <a:pt x="71" y="1232"/>
                  </a:cubicBezTo>
                  <a:cubicBezTo>
                    <a:pt x="137" y="1794"/>
                    <a:pt x="610" y="2200"/>
                    <a:pt x="1162" y="2200"/>
                  </a:cubicBezTo>
                  <a:cubicBezTo>
                    <a:pt x="1206" y="2200"/>
                    <a:pt x="1250" y="2198"/>
                    <a:pt x="1295" y="2193"/>
                  </a:cubicBezTo>
                  <a:cubicBezTo>
                    <a:pt x="1902" y="2122"/>
                    <a:pt x="2337" y="1576"/>
                    <a:pt x="2266" y="979"/>
                  </a:cubicBezTo>
                  <a:cubicBezTo>
                    <a:pt x="2201" y="415"/>
                    <a:pt x="1725" y="0"/>
                    <a:pt x="1172" y="0"/>
                  </a:cubicBez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9"/>
            <p:cNvSpPr/>
            <p:nvPr/>
          </p:nvSpPr>
          <p:spPr>
            <a:xfrm>
              <a:off x="2039318" y="1767579"/>
              <a:ext cx="40006" cy="42265"/>
            </a:xfrm>
            <a:custGeom>
              <a:avLst/>
              <a:gdLst/>
              <a:ahLst/>
              <a:cxnLst/>
              <a:rect l="l" t="t" r="r" b="b"/>
              <a:pathLst>
                <a:path w="1275" h="1347" extrusionOk="0">
                  <a:moveTo>
                    <a:pt x="982" y="0"/>
                  </a:moveTo>
                  <a:cubicBezTo>
                    <a:pt x="936" y="0"/>
                    <a:pt x="891" y="11"/>
                    <a:pt x="850" y="31"/>
                  </a:cubicBezTo>
                  <a:cubicBezTo>
                    <a:pt x="728" y="72"/>
                    <a:pt x="688" y="183"/>
                    <a:pt x="607" y="264"/>
                  </a:cubicBezTo>
                  <a:cubicBezTo>
                    <a:pt x="544" y="156"/>
                    <a:pt x="553" y="24"/>
                    <a:pt x="414" y="24"/>
                  </a:cubicBezTo>
                  <a:cubicBezTo>
                    <a:pt x="396" y="24"/>
                    <a:pt x="376" y="27"/>
                    <a:pt x="354" y="31"/>
                  </a:cubicBezTo>
                  <a:cubicBezTo>
                    <a:pt x="263" y="42"/>
                    <a:pt x="182" y="112"/>
                    <a:pt x="131" y="193"/>
                  </a:cubicBezTo>
                  <a:cubicBezTo>
                    <a:pt x="0" y="395"/>
                    <a:pt x="50" y="669"/>
                    <a:pt x="172" y="871"/>
                  </a:cubicBezTo>
                  <a:cubicBezTo>
                    <a:pt x="304" y="1073"/>
                    <a:pt x="506" y="1215"/>
                    <a:pt x="698" y="1346"/>
                  </a:cubicBezTo>
                  <a:cubicBezTo>
                    <a:pt x="890" y="1144"/>
                    <a:pt x="1052" y="901"/>
                    <a:pt x="1174" y="649"/>
                  </a:cubicBezTo>
                  <a:cubicBezTo>
                    <a:pt x="1214" y="557"/>
                    <a:pt x="1254" y="456"/>
                    <a:pt x="1264" y="355"/>
                  </a:cubicBezTo>
                  <a:cubicBezTo>
                    <a:pt x="1275" y="254"/>
                    <a:pt x="1244" y="143"/>
                    <a:pt x="1163" y="72"/>
                  </a:cubicBezTo>
                  <a:cubicBezTo>
                    <a:pt x="1115" y="23"/>
                    <a:pt x="1049" y="0"/>
                    <a:pt x="9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7" name="Google Shape;757;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i="1"/>
              <a:t>Hyperparameter</a:t>
            </a:r>
            <a:r>
              <a:rPr lang="en-US"/>
              <a:t>  EFCM</a:t>
            </a:r>
            <a:endParaRPr lang="en-US">
              <a:solidFill>
                <a:schemeClr val="lt1"/>
              </a:solidFill>
            </a:endParaRPr>
          </a:p>
        </p:txBody>
      </p:sp>
      <p:sp>
        <p:nvSpPr>
          <p:cNvPr id="15" name="Google Shape;271;p14">
            <a:extLst>
              <a:ext uri="{FF2B5EF4-FFF2-40B4-BE49-F238E27FC236}">
                <a16:creationId xmlns:a16="http://schemas.microsoft.com/office/drawing/2014/main" id="{A12F4265-8171-CE87-847D-8E2CD82404A8}"/>
              </a:ext>
            </a:extLst>
          </p:cNvPr>
          <p:cNvSpPr txBox="1">
            <a:spLocks/>
          </p:cNvSpPr>
          <p:nvPr/>
        </p:nvSpPr>
        <p:spPr>
          <a:xfrm>
            <a:off x="173108" y="4814995"/>
            <a:ext cx="8797783" cy="180974"/>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solidFill>
                  <a:schemeClr val="accent6"/>
                </a:solidFill>
                <a:latin typeface="Oswald" panose="00000500000000000000" pitchFamily="2" charset="0"/>
              </a:rPr>
              <a:pPr/>
              <a:t>32</a:t>
            </a:fld>
            <a:endParaRPr lang="en">
              <a:solidFill>
                <a:schemeClr val="accent6"/>
              </a:solidFill>
              <a:latin typeface="Oswald" panose="00000500000000000000" pitchFamily="2" charset="0"/>
            </a:endParaRPr>
          </a:p>
        </p:txBody>
      </p:sp>
      <mc:AlternateContent xmlns:mc="http://schemas.openxmlformats.org/markup-compatibility/2006" xmlns:a14="http://schemas.microsoft.com/office/drawing/2010/main">
        <mc:Choice Requires="a14">
          <p:graphicFrame>
            <p:nvGraphicFramePr>
              <p:cNvPr id="2" name="Table 1">
                <a:extLst>
                  <a:ext uri="{FF2B5EF4-FFF2-40B4-BE49-F238E27FC236}">
                    <a16:creationId xmlns:a16="http://schemas.microsoft.com/office/drawing/2014/main" id="{8FF5A6DC-467A-4F11-E5BA-9C30E3370F28}"/>
                  </a:ext>
                </a:extLst>
              </p:cNvPr>
              <p:cNvGraphicFramePr>
                <a:graphicFrameLocks noGrp="1"/>
              </p:cNvGraphicFramePr>
              <p:nvPr>
                <p:extLst>
                  <p:ext uri="{D42A27DB-BD31-4B8C-83A1-F6EECF244321}">
                    <p14:modId xmlns:p14="http://schemas.microsoft.com/office/powerpoint/2010/main" val="1280040816"/>
                  </p:ext>
                </p:extLst>
              </p:nvPr>
            </p:nvGraphicFramePr>
            <p:xfrm>
              <a:off x="1751161" y="1758009"/>
              <a:ext cx="5641675" cy="2610000"/>
            </p:xfrm>
            <a:graphic>
              <a:graphicData uri="http://schemas.openxmlformats.org/drawingml/2006/table">
                <a:tbl>
                  <a:tblPr firstRow="1" bandRow="1">
                    <a:tableStyleId>{35F672A6-B5C1-48CD-A833-600CFCC59E68}</a:tableStyleId>
                  </a:tblPr>
                  <a:tblGrid>
                    <a:gridCol w="3942271">
                      <a:extLst>
                        <a:ext uri="{9D8B030D-6E8A-4147-A177-3AD203B41FA5}">
                          <a16:colId xmlns:a16="http://schemas.microsoft.com/office/drawing/2014/main" val="189189105"/>
                        </a:ext>
                      </a:extLst>
                    </a:gridCol>
                    <a:gridCol w="1699404">
                      <a:extLst>
                        <a:ext uri="{9D8B030D-6E8A-4147-A177-3AD203B41FA5}">
                          <a16:colId xmlns:a16="http://schemas.microsoft.com/office/drawing/2014/main" val="1791427206"/>
                        </a:ext>
                      </a:extLst>
                    </a:gridCol>
                  </a:tblGrid>
                  <a:tr h="450000">
                    <a:tc>
                      <a:txBody>
                        <a:bodyPr/>
                        <a:lstStyle/>
                        <a:p>
                          <a:pPr algn="ctr"/>
                          <a:r>
                            <a:rPr lang="en-US" b="1" i="1">
                              <a:solidFill>
                                <a:schemeClr val="bg1"/>
                              </a:solidFill>
                              <a:latin typeface="Karla" pitchFamily="2" charset="0"/>
                            </a:rPr>
                            <a:t>Hyperparameter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55A07F"/>
                        </a:solidFill>
                      </a:tcPr>
                    </a:tc>
                    <a:tc>
                      <a:txBody>
                        <a:bodyPr/>
                        <a:lstStyle/>
                        <a:p>
                          <a:pPr algn="ctr"/>
                          <a:r>
                            <a:rPr lang="en-US" b="1">
                              <a:solidFill>
                                <a:schemeClr val="bg1"/>
                              </a:solidFill>
                              <a:latin typeface="Karla" pitchFamily="2" charset="0"/>
                            </a:rPr>
                            <a:t>Argumen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55A07F"/>
                        </a:solidFill>
                      </a:tcPr>
                    </a:tc>
                    <a:extLst>
                      <a:ext uri="{0D108BD9-81ED-4DB2-BD59-A6C34878D82A}">
                        <a16:rowId xmlns:a16="http://schemas.microsoft.com/office/drawing/2014/main" val="785938273"/>
                      </a:ext>
                    </a:extLst>
                  </a:tr>
                  <a:tr h="432000">
                    <a:tc>
                      <a:txBody>
                        <a:bodyPr/>
                        <a:lstStyle/>
                        <a:p>
                          <a:pPr algn="l"/>
                          <a:r>
                            <a:rPr lang="en-US">
                              <a:solidFill>
                                <a:schemeClr val="tx1">
                                  <a:lumMod val="50000"/>
                                </a:schemeClr>
                              </a:solidFill>
                              <a:latin typeface="Karla" pitchFamily="2" charset="0"/>
                            </a:rPr>
                            <a:t>Komponen utama TSVD </a:t>
                          </a:r>
                          <a:r>
                            <a:rPr lang="en-US" i="1">
                              <a:solidFill>
                                <a:schemeClr val="tx1">
                                  <a:lumMod val="50000"/>
                                </a:schemeClr>
                              </a:solidFill>
                              <a:latin typeface="Karla" pitchFamily="2" charset="0"/>
                            </a:rPr>
                            <a:t>(n_components)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a:txBody>
                        <a:bodyPr/>
                        <a:lstStyle/>
                        <a:p>
                          <a:pPr algn="ctr"/>
                          <a:r>
                            <a:rPr lang="en-US">
                              <a:latin typeface="Karla" pitchFamily="2"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extLst>
                      <a:ext uri="{0D108BD9-81ED-4DB2-BD59-A6C34878D82A}">
                        <a16:rowId xmlns:a16="http://schemas.microsoft.com/office/drawing/2014/main" val="3237044019"/>
                      </a:ext>
                    </a:extLst>
                  </a:tr>
                  <a:tr h="432000">
                    <a:tc>
                      <a:txBody>
                        <a:bodyPr/>
                        <a:lstStyle/>
                        <a:p>
                          <a:pPr algn="l"/>
                          <a:r>
                            <a:rPr lang="en-US">
                              <a:solidFill>
                                <a:schemeClr val="tx1">
                                  <a:lumMod val="50000"/>
                                </a:schemeClr>
                              </a:solidFill>
                              <a:latin typeface="Karla" pitchFamily="2" charset="0"/>
                            </a:rPr>
                            <a:t>Derajat </a:t>
                          </a:r>
                          <a:r>
                            <a:rPr lang="en-US" i="1">
                              <a:solidFill>
                                <a:schemeClr val="tx1">
                                  <a:lumMod val="50000"/>
                                </a:schemeClr>
                              </a:solidFill>
                              <a:latin typeface="Karla" pitchFamily="2" charset="0"/>
                            </a:rPr>
                            <a:t>fuzzy  (m)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a:txBody>
                        <a:bodyPr/>
                        <a:lstStyle/>
                        <a:p>
                          <a:pPr algn="ctr"/>
                          <a:r>
                            <a:rPr lang="en-US">
                              <a:latin typeface="Karla" pitchFamily="2" charset="0"/>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extLst>
                      <a:ext uri="{0D108BD9-81ED-4DB2-BD59-A6C34878D82A}">
                        <a16:rowId xmlns:a16="http://schemas.microsoft.com/office/drawing/2014/main" val="3099774584"/>
                      </a:ext>
                    </a:extLst>
                  </a:tr>
                  <a:tr h="432000">
                    <a:tc>
                      <a:txBody>
                        <a:bodyPr/>
                        <a:lstStyle/>
                        <a:p>
                          <a:pPr algn="l"/>
                          <a:r>
                            <a:rPr lang="en-US">
                              <a:solidFill>
                                <a:schemeClr val="tx1">
                                  <a:lumMod val="50000"/>
                                </a:schemeClr>
                              </a:solidFill>
                              <a:latin typeface="Karla" pitchFamily="2" charset="0"/>
                            </a:rPr>
                            <a:t>Toleransi </a:t>
                          </a:r>
                          <a:r>
                            <a:rPr lang="en-US" i="1">
                              <a:solidFill>
                                <a:schemeClr val="tx1">
                                  <a:lumMod val="50000"/>
                                </a:schemeClr>
                              </a:solidFill>
                              <a:latin typeface="Karla" pitchFamily="2" charset="0"/>
                            </a:rPr>
                            <a:t>(error)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a:txBody>
                        <a:bodyPr/>
                        <a:lstStyle/>
                        <a:p>
                          <a:pPr algn="ct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−4</m:t>
                                  </m:r>
                                </m:sup>
                              </m:sSup>
                            </m:oMath>
                          </a14:m>
                          <a:r>
                            <a:rPr lang="en-US">
                              <a:latin typeface="Karla" pitchFamily="2" charset="0"/>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extLst>
                      <a:ext uri="{0D108BD9-81ED-4DB2-BD59-A6C34878D82A}">
                        <a16:rowId xmlns:a16="http://schemas.microsoft.com/office/drawing/2014/main" val="3713391201"/>
                      </a:ext>
                    </a:extLst>
                  </a:tr>
                  <a:tr h="432000">
                    <a:tc>
                      <a:txBody>
                        <a:bodyPr/>
                        <a:lstStyle/>
                        <a:p>
                          <a:pPr algn="l"/>
                          <a:r>
                            <a:rPr lang="en-US">
                              <a:solidFill>
                                <a:schemeClr val="tx1">
                                  <a:lumMod val="50000"/>
                                </a:schemeClr>
                              </a:solidFill>
                              <a:latin typeface="Karla" pitchFamily="2" charset="0"/>
                            </a:rPr>
                            <a:t>Iterasi maksimal </a:t>
                          </a:r>
                          <a:r>
                            <a:rPr lang="en-US" i="1">
                              <a:solidFill>
                                <a:schemeClr val="tx1">
                                  <a:lumMod val="50000"/>
                                </a:schemeClr>
                              </a:solidFill>
                              <a:latin typeface="Karla" pitchFamily="2" charset="0"/>
                            </a:rPr>
                            <a:t>(maxiter)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a:txBody>
                        <a:bodyPr/>
                        <a:lstStyle/>
                        <a:p>
                          <a:pPr algn="ctr"/>
                          <a:r>
                            <a:rPr lang="en-US">
                              <a:latin typeface="Karla" pitchFamily="2" charset="0"/>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extLst>
                      <a:ext uri="{0D108BD9-81ED-4DB2-BD59-A6C34878D82A}">
                        <a16:rowId xmlns:a16="http://schemas.microsoft.com/office/drawing/2014/main" val="2694133455"/>
                      </a:ext>
                    </a:extLst>
                  </a:tr>
                  <a:tr h="432000">
                    <a:tc>
                      <a:txBody>
                        <a:bodyPr/>
                        <a:lstStyle/>
                        <a:p>
                          <a:pPr algn="l"/>
                          <a:r>
                            <a:rPr lang="en-US">
                              <a:solidFill>
                                <a:schemeClr val="tx1">
                                  <a:lumMod val="50000"/>
                                </a:schemeClr>
                              </a:solidFill>
                              <a:latin typeface="Karla" pitchFamily="2" charset="0"/>
                            </a:rPr>
                            <a:t>Inisialisasi matriks </a:t>
                          </a:r>
                          <a:r>
                            <a:rPr lang="en-US" i="1">
                              <a:solidFill>
                                <a:schemeClr val="tx1">
                                  <a:lumMod val="50000"/>
                                </a:schemeClr>
                              </a:solidFill>
                              <a:latin typeface="Karla" pitchFamily="2" charset="0"/>
                            </a:rPr>
                            <a:t>fuzzy c-partitioned</a:t>
                          </a:r>
                          <a:endParaRPr lang="en-US">
                            <a:solidFill>
                              <a:schemeClr val="tx1">
                                <a:lumMod val="50000"/>
                              </a:schemeClr>
                            </a:solidFill>
                            <a:latin typeface="Karla"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a:txBody>
                        <a:bodyPr/>
                        <a:lstStyle/>
                        <a:p>
                          <a:pPr algn="ctr"/>
                          <a:r>
                            <a:rPr lang="en-US">
                              <a:latin typeface="Karla" pitchFamily="2" charset="0"/>
                            </a:rPr>
                            <a:t>None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extLst>
                      <a:ext uri="{0D108BD9-81ED-4DB2-BD59-A6C34878D82A}">
                        <a16:rowId xmlns:a16="http://schemas.microsoft.com/office/drawing/2014/main" val="1036131166"/>
                      </a:ext>
                    </a:extLst>
                  </a:tr>
                </a:tbl>
              </a:graphicData>
            </a:graphic>
          </p:graphicFrame>
        </mc:Choice>
        <mc:Fallback xmlns="">
          <p:graphicFrame>
            <p:nvGraphicFramePr>
              <p:cNvPr id="2" name="Table 1">
                <a:extLst>
                  <a:ext uri="{FF2B5EF4-FFF2-40B4-BE49-F238E27FC236}">
                    <a16:creationId xmlns:a16="http://schemas.microsoft.com/office/drawing/2014/main" id="{8FF5A6DC-467A-4F11-E5BA-9C30E3370F28}"/>
                  </a:ext>
                </a:extLst>
              </p:cNvPr>
              <p:cNvGraphicFramePr>
                <a:graphicFrameLocks noGrp="1"/>
              </p:cNvGraphicFramePr>
              <p:nvPr>
                <p:extLst>
                  <p:ext uri="{D42A27DB-BD31-4B8C-83A1-F6EECF244321}">
                    <p14:modId xmlns:p14="http://schemas.microsoft.com/office/powerpoint/2010/main" val="1280040816"/>
                  </p:ext>
                </p:extLst>
              </p:nvPr>
            </p:nvGraphicFramePr>
            <p:xfrm>
              <a:off x="1751161" y="1758009"/>
              <a:ext cx="5641675" cy="2610000"/>
            </p:xfrm>
            <a:graphic>
              <a:graphicData uri="http://schemas.openxmlformats.org/drawingml/2006/table">
                <a:tbl>
                  <a:tblPr firstRow="1" bandRow="1">
                    <a:tableStyleId>{35F672A6-B5C1-48CD-A833-600CFCC59E68}</a:tableStyleId>
                  </a:tblPr>
                  <a:tblGrid>
                    <a:gridCol w="3942271">
                      <a:extLst>
                        <a:ext uri="{9D8B030D-6E8A-4147-A177-3AD203B41FA5}">
                          <a16:colId xmlns:a16="http://schemas.microsoft.com/office/drawing/2014/main" val="189189105"/>
                        </a:ext>
                      </a:extLst>
                    </a:gridCol>
                    <a:gridCol w="1699404">
                      <a:extLst>
                        <a:ext uri="{9D8B030D-6E8A-4147-A177-3AD203B41FA5}">
                          <a16:colId xmlns:a16="http://schemas.microsoft.com/office/drawing/2014/main" val="1791427206"/>
                        </a:ext>
                      </a:extLst>
                    </a:gridCol>
                  </a:tblGrid>
                  <a:tr h="450000">
                    <a:tc>
                      <a:txBody>
                        <a:bodyPr/>
                        <a:lstStyle/>
                        <a:p>
                          <a:pPr algn="ctr"/>
                          <a:r>
                            <a:rPr lang="en-US" b="1" i="1">
                              <a:solidFill>
                                <a:schemeClr val="bg1"/>
                              </a:solidFill>
                              <a:latin typeface="Karla" pitchFamily="2" charset="0"/>
                            </a:rPr>
                            <a:t>Hyperparameter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55A07F"/>
                        </a:solidFill>
                      </a:tcPr>
                    </a:tc>
                    <a:tc>
                      <a:txBody>
                        <a:bodyPr/>
                        <a:lstStyle/>
                        <a:p>
                          <a:pPr algn="ctr"/>
                          <a:r>
                            <a:rPr lang="en-US" b="1">
                              <a:solidFill>
                                <a:schemeClr val="bg1"/>
                              </a:solidFill>
                              <a:latin typeface="Karla" pitchFamily="2" charset="0"/>
                            </a:rPr>
                            <a:t>Argumen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55A07F"/>
                        </a:solidFill>
                      </a:tcPr>
                    </a:tc>
                    <a:extLst>
                      <a:ext uri="{0D108BD9-81ED-4DB2-BD59-A6C34878D82A}">
                        <a16:rowId xmlns:a16="http://schemas.microsoft.com/office/drawing/2014/main" val="785938273"/>
                      </a:ext>
                    </a:extLst>
                  </a:tr>
                  <a:tr h="432000">
                    <a:tc>
                      <a:txBody>
                        <a:bodyPr/>
                        <a:lstStyle/>
                        <a:p>
                          <a:pPr algn="l"/>
                          <a:r>
                            <a:rPr lang="en-US">
                              <a:solidFill>
                                <a:schemeClr val="tx1">
                                  <a:lumMod val="50000"/>
                                </a:schemeClr>
                              </a:solidFill>
                              <a:latin typeface="Karla" pitchFamily="2" charset="0"/>
                            </a:rPr>
                            <a:t>Komponen utama TSVD </a:t>
                          </a:r>
                          <a:r>
                            <a:rPr lang="en-US" i="1">
                              <a:solidFill>
                                <a:schemeClr val="tx1">
                                  <a:lumMod val="50000"/>
                                </a:schemeClr>
                              </a:solidFill>
                              <a:latin typeface="Karla" pitchFamily="2" charset="0"/>
                            </a:rPr>
                            <a:t>(n_components)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a:txBody>
                        <a:bodyPr/>
                        <a:lstStyle/>
                        <a:p>
                          <a:pPr algn="ctr"/>
                          <a:r>
                            <a:rPr lang="en-US">
                              <a:latin typeface="Karla" pitchFamily="2"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extLst>
                      <a:ext uri="{0D108BD9-81ED-4DB2-BD59-A6C34878D82A}">
                        <a16:rowId xmlns:a16="http://schemas.microsoft.com/office/drawing/2014/main" val="3237044019"/>
                      </a:ext>
                    </a:extLst>
                  </a:tr>
                  <a:tr h="432000">
                    <a:tc>
                      <a:txBody>
                        <a:bodyPr/>
                        <a:lstStyle/>
                        <a:p>
                          <a:pPr algn="l"/>
                          <a:r>
                            <a:rPr lang="en-US">
                              <a:solidFill>
                                <a:schemeClr val="tx1">
                                  <a:lumMod val="50000"/>
                                </a:schemeClr>
                              </a:solidFill>
                              <a:latin typeface="Karla" pitchFamily="2" charset="0"/>
                            </a:rPr>
                            <a:t>Derajat </a:t>
                          </a:r>
                          <a:r>
                            <a:rPr lang="en-US" i="1">
                              <a:solidFill>
                                <a:schemeClr val="tx1">
                                  <a:lumMod val="50000"/>
                                </a:schemeClr>
                              </a:solidFill>
                              <a:latin typeface="Karla" pitchFamily="2" charset="0"/>
                            </a:rPr>
                            <a:t>fuzzy  (m)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a:txBody>
                        <a:bodyPr/>
                        <a:lstStyle/>
                        <a:p>
                          <a:pPr algn="ctr"/>
                          <a:r>
                            <a:rPr lang="en-US">
                              <a:latin typeface="Karla" pitchFamily="2" charset="0"/>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extLst>
                      <a:ext uri="{0D108BD9-81ED-4DB2-BD59-A6C34878D82A}">
                        <a16:rowId xmlns:a16="http://schemas.microsoft.com/office/drawing/2014/main" val="3099774584"/>
                      </a:ext>
                    </a:extLst>
                  </a:tr>
                  <a:tr h="432000">
                    <a:tc>
                      <a:txBody>
                        <a:bodyPr/>
                        <a:lstStyle/>
                        <a:p>
                          <a:pPr algn="l"/>
                          <a:r>
                            <a:rPr lang="en-US">
                              <a:solidFill>
                                <a:schemeClr val="tx1">
                                  <a:lumMod val="50000"/>
                                </a:schemeClr>
                              </a:solidFill>
                              <a:latin typeface="Karla" pitchFamily="2" charset="0"/>
                            </a:rPr>
                            <a:t>Toleransi </a:t>
                          </a:r>
                          <a:r>
                            <a:rPr lang="en-US" i="1">
                              <a:solidFill>
                                <a:schemeClr val="tx1">
                                  <a:lumMod val="50000"/>
                                </a:schemeClr>
                              </a:solidFill>
                              <a:latin typeface="Karla" pitchFamily="2" charset="0"/>
                            </a:rPr>
                            <a:t>(error)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32258" t="-305634" r="-717" b="-202817"/>
                          </a:stretch>
                        </a:blipFill>
                      </a:tcPr>
                    </a:tc>
                    <a:extLst>
                      <a:ext uri="{0D108BD9-81ED-4DB2-BD59-A6C34878D82A}">
                        <a16:rowId xmlns:a16="http://schemas.microsoft.com/office/drawing/2014/main" val="3713391201"/>
                      </a:ext>
                    </a:extLst>
                  </a:tr>
                  <a:tr h="432000">
                    <a:tc>
                      <a:txBody>
                        <a:bodyPr/>
                        <a:lstStyle/>
                        <a:p>
                          <a:pPr algn="l"/>
                          <a:r>
                            <a:rPr lang="en-US">
                              <a:solidFill>
                                <a:schemeClr val="tx1">
                                  <a:lumMod val="50000"/>
                                </a:schemeClr>
                              </a:solidFill>
                              <a:latin typeface="Karla" pitchFamily="2" charset="0"/>
                            </a:rPr>
                            <a:t>Iterasi maksimal </a:t>
                          </a:r>
                          <a:r>
                            <a:rPr lang="en-US" i="1">
                              <a:solidFill>
                                <a:schemeClr val="tx1">
                                  <a:lumMod val="50000"/>
                                </a:schemeClr>
                              </a:solidFill>
                              <a:latin typeface="Karla" pitchFamily="2" charset="0"/>
                            </a:rPr>
                            <a:t>(maxiter)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a:txBody>
                        <a:bodyPr/>
                        <a:lstStyle/>
                        <a:p>
                          <a:pPr algn="ctr"/>
                          <a:r>
                            <a:rPr lang="en-US">
                              <a:latin typeface="Karla" pitchFamily="2" charset="0"/>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extLst>
                      <a:ext uri="{0D108BD9-81ED-4DB2-BD59-A6C34878D82A}">
                        <a16:rowId xmlns:a16="http://schemas.microsoft.com/office/drawing/2014/main" val="2694133455"/>
                      </a:ext>
                    </a:extLst>
                  </a:tr>
                  <a:tr h="432000">
                    <a:tc>
                      <a:txBody>
                        <a:bodyPr/>
                        <a:lstStyle/>
                        <a:p>
                          <a:pPr algn="l"/>
                          <a:r>
                            <a:rPr lang="en-US">
                              <a:solidFill>
                                <a:schemeClr val="tx1">
                                  <a:lumMod val="50000"/>
                                </a:schemeClr>
                              </a:solidFill>
                              <a:latin typeface="Karla" pitchFamily="2" charset="0"/>
                            </a:rPr>
                            <a:t>Inisialisasi matriks </a:t>
                          </a:r>
                          <a:r>
                            <a:rPr lang="en-US" i="1">
                              <a:solidFill>
                                <a:schemeClr val="tx1">
                                  <a:lumMod val="50000"/>
                                </a:schemeClr>
                              </a:solidFill>
                              <a:latin typeface="Karla" pitchFamily="2" charset="0"/>
                            </a:rPr>
                            <a:t>fuzzy c-partitioned</a:t>
                          </a:r>
                          <a:endParaRPr lang="en-US">
                            <a:solidFill>
                              <a:schemeClr val="tx1">
                                <a:lumMod val="50000"/>
                              </a:schemeClr>
                            </a:solidFill>
                            <a:latin typeface="Karla"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tc>
                      <a:txBody>
                        <a:bodyPr/>
                        <a:lstStyle/>
                        <a:p>
                          <a:pPr algn="ctr"/>
                          <a:r>
                            <a:rPr lang="en-US">
                              <a:latin typeface="Karla" pitchFamily="2" charset="0"/>
                            </a:rPr>
                            <a:t>None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extLst>
                      <a:ext uri="{0D108BD9-81ED-4DB2-BD59-A6C34878D82A}">
                        <a16:rowId xmlns:a16="http://schemas.microsoft.com/office/drawing/2014/main" val="1036131166"/>
                      </a:ext>
                    </a:extLst>
                  </a:tr>
                </a:tbl>
              </a:graphicData>
            </a:graphic>
          </p:graphicFrame>
        </mc:Fallback>
      </mc:AlternateContent>
    </p:spTree>
    <p:extLst>
      <p:ext uri="{BB962C8B-B14F-4D97-AF65-F5344CB8AC3E}">
        <p14:creationId xmlns:p14="http://schemas.microsoft.com/office/powerpoint/2010/main" val="32845992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740" name="Google Shape;740;p39"/>
          <p:cNvSpPr/>
          <p:nvPr/>
        </p:nvSpPr>
        <p:spPr>
          <a:xfrm>
            <a:off x="4993138" y="-34100"/>
            <a:ext cx="4201025" cy="679475"/>
          </a:xfrm>
          <a:custGeom>
            <a:avLst/>
            <a:gdLst/>
            <a:ahLst/>
            <a:cxnLst/>
            <a:rect l="l" t="t" r="r" b="b"/>
            <a:pathLst>
              <a:path w="168041" h="27179" extrusionOk="0">
                <a:moveTo>
                  <a:pt x="0" y="27179"/>
                </a:moveTo>
                <a:cubicBezTo>
                  <a:pt x="8707" y="18472"/>
                  <a:pt x="19666" y="10221"/>
                  <a:pt x="31855" y="8475"/>
                </a:cubicBezTo>
                <a:cubicBezTo>
                  <a:pt x="39930" y="7319"/>
                  <a:pt x="47743" y="14596"/>
                  <a:pt x="55819" y="13443"/>
                </a:cubicBezTo>
                <a:cubicBezTo>
                  <a:pt x="65911" y="12003"/>
                  <a:pt x="73095" y="0"/>
                  <a:pt x="83290" y="0"/>
                </a:cubicBezTo>
                <a:cubicBezTo>
                  <a:pt x="87639" y="0"/>
                  <a:pt x="92515" y="723"/>
                  <a:pt x="95856" y="3507"/>
                </a:cubicBezTo>
                <a:cubicBezTo>
                  <a:pt x="100092" y="7037"/>
                  <a:pt x="104763" y="14319"/>
                  <a:pt x="109884" y="12274"/>
                </a:cubicBezTo>
                <a:cubicBezTo>
                  <a:pt x="112042" y="11412"/>
                  <a:pt x="115326" y="8072"/>
                  <a:pt x="113683" y="6429"/>
                </a:cubicBezTo>
                <a:cubicBezTo>
                  <a:pt x="112196" y="4942"/>
                  <a:pt x="109541" y="4303"/>
                  <a:pt x="107546" y="4968"/>
                </a:cubicBezTo>
                <a:cubicBezTo>
                  <a:pt x="104852" y="5867"/>
                  <a:pt x="104306" y="11867"/>
                  <a:pt x="106669" y="13443"/>
                </a:cubicBezTo>
                <a:cubicBezTo>
                  <a:pt x="123809" y="24873"/>
                  <a:pt x="163032" y="765"/>
                  <a:pt x="168041" y="20749"/>
                </a:cubicBezTo>
              </a:path>
            </a:pathLst>
          </a:custGeom>
          <a:noFill/>
          <a:ln w="19050" cap="flat" cmpd="sng">
            <a:solidFill>
              <a:schemeClr val="accent5"/>
            </a:solidFill>
            <a:prstDash val="dot"/>
            <a:round/>
            <a:headEnd type="none" w="med" len="med"/>
            <a:tailEnd type="none" w="med" len="med"/>
          </a:ln>
        </p:spPr>
        <p:txBody>
          <a:bodyPr/>
          <a:lstStyle/>
          <a:p>
            <a:endParaRPr lang="en-ID"/>
          </a:p>
        </p:txBody>
      </p:sp>
      <p:grpSp>
        <p:nvGrpSpPr>
          <p:cNvPr id="741" name="Google Shape;741;p39"/>
          <p:cNvGrpSpPr/>
          <p:nvPr/>
        </p:nvGrpSpPr>
        <p:grpSpPr>
          <a:xfrm>
            <a:off x="7670686" y="150325"/>
            <a:ext cx="971550" cy="1036092"/>
            <a:chOff x="1856136" y="1549944"/>
            <a:chExt cx="306652" cy="312583"/>
          </a:xfrm>
        </p:grpSpPr>
        <p:sp>
          <p:nvSpPr>
            <p:cNvPr id="742" name="Google Shape;742;p39"/>
            <p:cNvSpPr/>
            <p:nvPr/>
          </p:nvSpPr>
          <p:spPr>
            <a:xfrm>
              <a:off x="1856136" y="1549944"/>
              <a:ext cx="306652" cy="312583"/>
            </a:xfrm>
            <a:custGeom>
              <a:avLst/>
              <a:gdLst/>
              <a:ahLst/>
              <a:cxnLst/>
              <a:rect l="l" t="t" r="r" b="b"/>
              <a:pathLst>
                <a:path w="9773" h="9962" extrusionOk="0">
                  <a:moveTo>
                    <a:pt x="7598" y="3649"/>
                  </a:moveTo>
                  <a:lnTo>
                    <a:pt x="6931" y="4206"/>
                  </a:lnTo>
                  <a:cubicBezTo>
                    <a:pt x="6951" y="4155"/>
                    <a:pt x="6971" y="4105"/>
                    <a:pt x="6981" y="4054"/>
                  </a:cubicBezTo>
                  <a:cubicBezTo>
                    <a:pt x="7062" y="3943"/>
                    <a:pt x="7143" y="3862"/>
                    <a:pt x="7244" y="3801"/>
                  </a:cubicBezTo>
                  <a:cubicBezTo>
                    <a:pt x="7355" y="3720"/>
                    <a:pt x="7477" y="3680"/>
                    <a:pt x="7598" y="3649"/>
                  </a:cubicBezTo>
                  <a:close/>
                  <a:moveTo>
                    <a:pt x="5039" y="4246"/>
                  </a:moveTo>
                  <a:lnTo>
                    <a:pt x="4827" y="4853"/>
                  </a:lnTo>
                  <a:lnTo>
                    <a:pt x="4614" y="4287"/>
                  </a:lnTo>
                  <a:cubicBezTo>
                    <a:pt x="4654" y="4276"/>
                    <a:pt x="4685" y="4267"/>
                    <a:pt x="4715" y="4267"/>
                  </a:cubicBezTo>
                  <a:cubicBezTo>
                    <a:pt x="4827" y="4256"/>
                    <a:pt x="4928" y="4246"/>
                    <a:pt x="5039" y="4246"/>
                  </a:cubicBezTo>
                  <a:close/>
                  <a:moveTo>
                    <a:pt x="5002" y="0"/>
                  </a:moveTo>
                  <a:cubicBezTo>
                    <a:pt x="4913" y="0"/>
                    <a:pt x="4824" y="3"/>
                    <a:pt x="4735" y="8"/>
                  </a:cubicBezTo>
                  <a:cubicBezTo>
                    <a:pt x="4179" y="38"/>
                    <a:pt x="3633" y="160"/>
                    <a:pt x="3117" y="382"/>
                  </a:cubicBezTo>
                  <a:cubicBezTo>
                    <a:pt x="2611" y="594"/>
                    <a:pt x="2145" y="878"/>
                    <a:pt x="1731" y="1242"/>
                  </a:cubicBezTo>
                  <a:cubicBezTo>
                    <a:pt x="1316" y="1616"/>
                    <a:pt x="962" y="2041"/>
                    <a:pt x="679" y="2516"/>
                  </a:cubicBezTo>
                  <a:cubicBezTo>
                    <a:pt x="426" y="2952"/>
                    <a:pt x="234" y="3427"/>
                    <a:pt x="122" y="3923"/>
                  </a:cubicBezTo>
                  <a:lnTo>
                    <a:pt x="113" y="3923"/>
                  </a:lnTo>
                  <a:cubicBezTo>
                    <a:pt x="21" y="4074"/>
                    <a:pt x="1" y="4246"/>
                    <a:pt x="41" y="4418"/>
                  </a:cubicBezTo>
                  <a:cubicBezTo>
                    <a:pt x="82" y="4590"/>
                    <a:pt x="183" y="4732"/>
                    <a:pt x="335" y="4823"/>
                  </a:cubicBezTo>
                  <a:lnTo>
                    <a:pt x="2631" y="6209"/>
                  </a:lnTo>
                  <a:lnTo>
                    <a:pt x="2257" y="6259"/>
                  </a:lnTo>
                  <a:cubicBezTo>
                    <a:pt x="1943" y="6300"/>
                    <a:pt x="1711" y="6563"/>
                    <a:pt x="1721" y="6877"/>
                  </a:cubicBezTo>
                  <a:lnTo>
                    <a:pt x="1781" y="9365"/>
                  </a:lnTo>
                  <a:cubicBezTo>
                    <a:pt x="1792" y="9537"/>
                    <a:pt x="1862" y="9698"/>
                    <a:pt x="1984" y="9810"/>
                  </a:cubicBezTo>
                  <a:cubicBezTo>
                    <a:pt x="2105" y="9911"/>
                    <a:pt x="2247" y="9961"/>
                    <a:pt x="2399" y="9961"/>
                  </a:cubicBezTo>
                  <a:lnTo>
                    <a:pt x="2449" y="9961"/>
                  </a:lnTo>
                  <a:lnTo>
                    <a:pt x="4411" y="9770"/>
                  </a:lnTo>
                  <a:cubicBezTo>
                    <a:pt x="4462" y="9790"/>
                    <a:pt x="4523" y="9790"/>
                    <a:pt x="4573" y="9790"/>
                  </a:cubicBezTo>
                  <a:lnTo>
                    <a:pt x="4624" y="9790"/>
                  </a:lnTo>
                  <a:cubicBezTo>
                    <a:pt x="4705" y="9790"/>
                    <a:pt x="4776" y="9770"/>
                    <a:pt x="4847" y="9729"/>
                  </a:cubicBezTo>
                  <a:lnTo>
                    <a:pt x="8347" y="9395"/>
                  </a:lnTo>
                  <a:cubicBezTo>
                    <a:pt x="8509" y="9385"/>
                    <a:pt x="8660" y="9304"/>
                    <a:pt x="8761" y="9172"/>
                  </a:cubicBezTo>
                  <a:cubicBezTo>
                    <a:pt x="8862" y="9041"/>
                    <a:pt x="8913" y="8879"/>
                    <a:pt x="8893" y="8718"/>
                  </a:cubicBezTo>
                  <a:lnTo>
                    <a:pt x="8559" y="6027"/>
                  </a:lnTo>
                  <a:cubicBezTo>
                    <a:pt x="8539" y="5865"/>
                    <a:pt x="8448" y="5713"/>
                    <a:pt x="8327" y="5622"/>
                  </a:cubicBezTo>
                  <a:cubicBezTo>
                    <a:pt x="8220" y="5541"/>
                    <a:pt x="8095" y="5492"/>
                    <a:pt x="7966" y="5492"/>
                  </a:cubicBezTo>
                  <a:cubicBezTo>
                    <a:pt x="7934" y="5492"/>
                    <a:pt x="7903" y="5495"/>
                    <a:pt x="7871" y="5501"/>
                  </a:cubicBezTo>
                  <a:lnTo>
                    <a:pt x="7315" y="5571"/>
                  </a:lnTo>
                  <a:lnTo>
                    <a:pt x="9460" y="3791"/>
                  </a:lnTo>
                  <a:cubicBezTo>
                    <a:pt x="9732" y="3568"/>
                    <a:pt x="9773" y="3154"/>
                    <a:pt x="9550" y="2880"/>
                  </a:cubicBezTo>
                  <a:cubicBezTo>
                    <a:pt x="9530" y="2860"/>
                    <a:pt x="9520" y="2850"/>
                    <a:pt x="9510" y="2830"/>
                  </a:cubicBezTo>
                  <a:cubicBezTo>
                    <a:pt x="9439" y="2689"/>
                    <a:pt x="9358" y="2547"/>
                    <a:pt x="9267" y="2405"/>
                  </a:cubicBezTo>
                  <a:lnTo>
                    <a:pt x="9267" y="2395"/>
                  </a:lnTo>
                  <a:cubicBezTo>
                    <a:pt x="8781" y="1637"/>
                    <a:pt x="8114" y="1009"/>
                    <a:pt x="7325" y="585"/>
                  </a:cubicBezTo>
                  <a:cubicBezTo>
                    <a:pt x="6606" y="202"/>
                    <a:pt x="5804" y="0"/>
                    <a:pt x="5002" y="0"/>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9"/>
            <p:cNvSpPr/>
            <p:nvPr/>
          </p:nvSpPr>
          <p:spPr>
            <a:xfrm>
              <a:off x="1877096" y="1608557"/>
              <a:ext cx="262849" cy="78444"/>
            </a:xfrm>
            <a:custGeom>
              <a:avLst/>
              <a:gdLst/>
              <a:ahLst/>
              <a:cxnLst/>
              <a:rect l="l" t="t" r="r" b="b"/>
              <a:pathLst>
                <a:path w="8377" h="2500" extrusionOk="0">
                  <a:moveTo>
                    <a:pt x="6717" y="1"/>
                  </a:moveTo>
                  <a:lnTo>
                    <a:pt x="861" y="740"/>
                  </a:lnTo>
                  <a:cubicBezTo>
                    <a:pt x="578" y="1286"/>
                    <a:pt x="284" y="1842"/>
                    <a:pt x="1" y="2399"/>
                  </a:cubicBezTo>
                  <a:cubicBezTo>
                    <a:pt x="179" y="2309"/>
                    <a:pt x="586" y="2129"/>
                    <a:pt x="1111" y="2129"/>
                  </a:cubicBezTo>
                  <a:cubicBezTo>
                    <a:pt x="1240" y="2129"/>
                    <a:pt x="1376" y="2140"/>
                    <a:pt x="1518" y="2166"/>
                  </a:cubicBezTo>
                  <a:cubicBezTo>
                    <a:pt x="1902" y="2237"/>
                    <a:pt x="2196" y="2378"/>
                    <a:pt x="2378" y="2500"/>
                  </a:cubicBezTo>
                  <a:cubicBezTo>
                    <a:pt x="2590" y="2318"/>
                    <a:pt x="3136" y="1903"/>
                    <a:pt x="3966" y="1792"/>
                  </a:cubicBezTo>
                  <a:cubicBezTo>
                    <a:pt x="4110" y="1772"/>
                    <a:pt x="4249" y="1764"/>
                    <a:pt x="4380" y="1764"/>
                  </a:cubicBezTo>
                  <a:cubicBezTo>
                    <a:pt x="5002" y="1764"/>
                    <a:pt x="5467" y="1953"/>
                    <a:pt x="5676" y="2044"/>
                  </a:cubicBezTo>
                  <a:cubicBezTo>
                    <a:pt x="5787" y="1852"/>
                    <a:pt x="5959" y="1610"/>
                    <a:pt x="6242" y="1417"/>
                  </a:cubicBezTo>
                  <a:cubicBezTo>
                    <a:pt x="6552" y="1210"/>
                    <a:pt x="6891" y="1141"/>
                    <a:pt x="7205" y="1141"/>
                  </a:cubicBezTo>
                  <a:cubicBezTo>
                    <a:pt x="7813" y="1141"/>
                    <a:pt x="8330" y="1401"/>
                    <a:pt x="8376" y="1428"/>
                  </a:cubicBezTo>
                  <a:lnTo>
                    <a:pt x="8083" y="861"/>
                  </a:lnTo>
                  <a:lnTo>
                    <a:pt x="6717" y="1"/>
                  </a:ln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9"/>
            <p:cNvSpPr/>
            <p:nvPr/>
          </p:nvSpPr>
          <p:spPr>
            <a:xfrm>
              <a:off x="1877096" y="1569053"/>
              <a:ext cx="262849" cy="114779"/>
            </a:xfrm>
            <a:custGeom>
              <a:avLst/>
              <a:gdLst/>
              <a:ahLst/>
              <a:cxnLst/>
              <a:rect l="l" t="t" r="r" b="b"/>
              <a:pathLst>
                <a:path w="8377" h="3658" extrusionOk="0">
                  <a:moveTo>
                    <a:pt x="4313" y="0"/>
                  </a:moveTo>
                  <a:cubicBezTo>
                    <a:pt x="4241" y="0"/>
                    <a:pt x="4170" y="2"/>
                    <a:pt x="4098" y="6"/>
                  </a:cubicBezTo>
                  <a:cubicBezTo>
                    <a:pt x="2105" y="117"/>
                    <a:pt x="396" y="1614"/>
                    <a:pt x="1" y="3658"/>
                  </a:cubicBezTo>
                  <a:cubicBezTo>
                    <a:pt x="92" y="3465"/>
                    <a:pt x="476" y="2767"/>
                    <a:pt x="1326" y="2433"/>
                  </a:cubicBezTo>
                  <a:cubicBezTo>
                    <a:pt x="1667" y="2298"/>
                    <a:pt x="1987" y="2259"/>
                    <a:pt x="2247" y="2259"/>
                  </a:cubicBezTo>
                  <a:cubicBezTo>
                    <a:pt x="2474" y="2259"/>
                    <a:pt x="2654" y="2289"/>
                    <a:pt x="2763" y="2312"/>
                  </a:cubicBezTo>
                  <a:cubicBezTo>
                    <a:pt x="2853" y="2201"/>
                    <a:pt x="3339" y="1655"/>
                    <a:pt x="4168" y="1574"/>
                  </a:cubicBezTo>
                  <a:cubicBezTo>
                    <a:pt x="4233" y="1568"/>
                    <a:pt x="4296" y="1565"/>
                    <a:pt x="4357" y="1565"/>
                  </a:cubicBezTo>
                  <a:cubicBezTo>
                    <a:pt x="5044" y="1565"/>
                    <a:pt x="5514" y="1906"/>
                    <a:pt x="5635" y="1999"/>
                  </a:cubicBezTo>
                  <a:cubicBezTo>
                    <a:pt x="5805" y="1914"/>
                    <a:pt x="6144" y="1780"/>
                    <a:pt x="6588" y="1780"/>
                  </a:cubicBezTo>
                  <a:cubicBezTo>
                    <a:pt x="6674" y="1780"/>
                    <a:pt x="6765" y="1785"/>
                    <a:pt x="6859" y="1796"/>
                  </a:cubicBezTo>
                  <a:cubicBezTo>
                    <a:pt x="7760" y="1907"/>
                    <a:pt x="8275" y="2545"/>
                    <a:pt x="8376" y="2687"/>
                  </a:cubicBezTo>
                  <a:cubicBezTo>
                    <a:pt x="7648" y="1044"/>
                    <a:pt x="6042" y="0"/>
                    <a:pt x="4313" y="0"/>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9"/>
            <p:cNvSpPr/>
            <p:nvPr/>
          </p:nvSpPr>
          <p:spPr>
            <a:xfrm>
              <a:off x="1875841" y="1652141"/>
              <a:ext cx="265705" cy="111673"/>
            </a:xfrm>
            <a:custGeom>
              <a:avLst/>
              <a:gdLst/>
              <a:ahLst/>
              <a:cxnLst/>
              <a:rect l="l" t="t" r="r" b="b"/>
              <a:pathLst>
                <a:path w="8468" h="3559" extrusionOk="0">
                  <a:moveTo>
                    <a:pt x="8422" y="1"/>
                  </a:moveTo>
                  <a:cubicBezTo>
                    <a:pt x="8412" y="1"/>
                    <a:pt x="8401" y="3"/>
                    <a:pt x="8396" y="8"/>
                  </a:cubicBezTo>
                  <a:lnTo>
                    <a:pt x="4199" y="3478"/>
                  </a:lnTo>
                  <a:lnTo>
                    <a:pt x="61" y="969"/>
                  </a:lnTo>
                  <a:cubicBezTo>
                    <a:pt x="55" y="966"/>
                    <a:pt x="50" y="965"/>
                    <a:pt x="45" y="965"/>
                  </a:cubicBezTo>
                  <a:cubicBezTo>
                    <a:pt x="30" y="965"/>
                    <a:pt x="18" y="975"/>
                    <a:pt x="11" y="989"/>
                  </a:cubicBezTo>
                  <a:cubicBezTo>
                    <a:pt x="0" y="999"/>
                    <a:pt x="0" y="1030"/>
                    <a:pt x="20" y="1040"/>
                  </a:cubicBezTo>
                  <a:lnTo>
                    <a:pt x="4188" y="3559"/>
                  </a:lnTo>
                  <a:lnTo>
                    <a:pt x="4208" y="3559"/>
                  </a:lnTo>
                  <a:cubicBezTo>
                    <a:pt x="4208" y="3559"/>
                    <a:pt x="4219" y="3559"/>
                    <a:pt x="4228" y="3548"/>
                  </a:cubicBezTo>
                  <a:lnTo>
                    <a:pt x="8447" y="69"/>
                  </a:lnTo>
                  <a:cubicBezTo>
                    <a:pt x="8457" y="48"/>
                    <a:pt x="8467" y="28"/>
                    <a:pt x="8447" y="8"/>
                  </a:cubicBezTo>
                  <a:cubicBezTo>
                    <a:pt x="8442" y="3"/>
                    <a:pt x="8432" y="1"/>
                    <a:pt x="8422"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9"/>
            <p:cNvSpPr/>
            <p:nvPr/>
          </p:nvSpPr>
          <p:spPr>
            <a:xfrm>
              <a:off x="1962506" y="1630365"/>
              <a:ext cx="92689" cy="133449"/>
            </a:xfrm>
            <a:custGeom>
              <a:avLst/>
              <a:gdLst/>
              <a:ahLst/>
              <a:cxnLst/>
              <a:rect l="l" t="t" r="r" b="b"/>
              <a:pathLst>
                <a:path w="2954" h="4253" extrusionOk="0">
                  <a:moveTo>
                    <a:pt x="2907" y="0"/>
                  </a:moveTo>
                  <a:cubicBezTo>
                    <a:pt x="2893" y="0"/>
                    <a:pt x="2880" y="10"/>
                    <a:pt x="2873" y="24"/>
                  </a:cubicBezTo>
                  <a:lnTo>
                    <a:pt x="1446" y="4101"/>
                  </a:lnTo>
                  <a:lnTo>
                    <a:pt x="81" y="348"/>
                  </a:lnTo>
                  <a:cubicBezTo>
                    <a:pt x="71" y="328"/>
                    <a:pt x="50" y="317"/>
                    <a:pt x="30" y="317"/>
                  </a:cubicBezTo>
                  <a:cubicBezTo>
                    <a:pt x="10" y="328"/>
                    <a:pt x="0" y="348"/>
                    <a:pt x="10" y="368"/>
                  </a:cubicBezTo>
                  <a:lnTo>
                    <a:pt x="1406" y="4233"/>
                  </a:lnTo>
                  <a:cubicBezTo>
                    <a:pt x="1416" y="4242"/>
                    <a:pt x="1426" y="4253"/>
                    <a:pt x="1446" y="4253"/>
                  </a:cubicBezTo>
                  <a:cubicBezTo>
                    <a:pt x="1457" y="4253"/>
                    <a:pt x="1477" y="4242"/>
                    <a:pt x="1477" y="4233"/>
                  </a:cubicBezTo>
                  <a:lnTo>
                    <a:pt x="2943" y="54"/>
                  </a:lnTo>
                  <a:cubicBezTo>
                    <a:pt x="2954" y="34"/>
                    <a:pt x="2943" y="14"/>
                    <a:pt x="2923" y="4"/>
                  </a:cubicBezTo>
                  <a:cubicBezTo>
                    <a:pt x="2918" y="1"/>
                    <a:pt x="2912" y="0"/>
                    <a:pt x="2907"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9"/>
            <p:cNvSpPr/>
            <p:nvPr/>
          </p:nvSpPr>
          <p:spPr>
            <a:xfrm>
              <a:off x="1950112" y="1671532"/>
              <a:ext cx="106683" cy="92281"/>
            </a:xfrm>
            <a:custGeom>
              <a:avLst/>
              <a:gdLst/>
              <a:ahLst/>
              <a:cxnLst/>
              <a:rect l="l" t="t" r="r" b="b"/>
              <a:pathLst>
                <a:path w="3400" h="2941" extrusionOk="0">
                  <a:moveTo>
                    <a:pt x="3344" y="0"/>
                  </a:moveTo>
                  <a:cubicBezTo>
                    <a:pt x="3334" y="0"/>
                    <a:pt x="3324" y="5"/>
                    <a:pt x="3318" y="17"/>
                  </a:cubicBezTo>
                  <a:lnTo>
                    <a:pt x="1832" y="2829"/>
                  </a:lnTo>
                  <a:lnTo>
                    <a:pt x="81" y="473"/>
                  </a:lnTo>
                  <a:cubicBezTo>
                    <a:pt x="69" y="461"/>
                    <a:pt x="57" y="456"/>
                    <a:pt x="45" y="456"/>
                  </a:cubicBezTo>
                  <a:cubicBezTo>
                    <a:pt x="37" y="456"/>
                    <a:pt x="29" y="458"/>
                    <a:pt x="20" y="462"/>
                  </a:cubicBezTo>
                  <a:cubicBezTo>
                    <a:pt x="11" y="473"/>
                    <a:pt x="0" y="503"/>
                    <a:pt x="20" y="513"/>
                  </a:cubicBezTo>
                  <a:lnTo>
                    <a:pt x="1811" y="2930"/>
                  </a:lnTo>
                  <a:cubicBezTo>
                    <a:pt x="1811" y="2941"/>
                    <a:pt x="1821" y="2941"/>
                    <a:pt x="1841" y="2941"/>
                  </a:cubicBezTo>
                  <a:cubicBezTo>
                    <a:pt x="1852" y="2941"/>
                    <a:pt x="1861" y="2930"/>
                    <a:pt x="1872" y="2921"/>
                  </a:cubicBezTo>
                  <a:lnTo>
                    <a:pt x="3389" y="57"/>
                  </a:lnTo>
                  <a:cubicBezTo>
                    <a:pt x="3399" y="37"/>
                    <a:pt x="3389" y="17"/>
                    <a:pt x="3369" y="7"/>
                  </a:cubicBezTo>
                  <a:cubicBezTo>
                    <a:pt x="3361" y="3"/>
                    <a:pt x="3352" y="0"/>
                    <a:pt x="3344"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9"/>
            <p:cNvSpPr/>
            <p:nvPr/>
          </p:nvSpPr>
          <p:spPr>
            <a:xfrm>
              <a:off x="1929497" y="1741567"/>
              <a:ext cx="186665" cy="101914"/>
            </a:xfrm>
            <a:custGeom>
              <a:avLst/>
              <a:gdLst/>
              <a:ahLst/>
              <a:cxnLst/>
              <a:rect l="l" t="t" r="r" b="b"/>
              <a:pathLst>
                <a:path w="5949" h="3248" extrusionOk="0">
                  <a:moveTo>
                    <a:pt x="5614" y="1"/>
                  </a:moveTo>
                  <a:lnTo>
                    <a:pt x="0" y="759"/>
                  </a:lnTo>
                  <a:lnTo>
                    <a:pt x="61" y="3247"/>
                  </a:lnTo>
                  <a:lnTo>
                    <a:pt x="5948" y="2681"/>
                  </a:lnTo>
                  <a:lnTo>
                    <a:pt x="56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9"/>
            <p:cNvSpPr/>
            <p:nvPr/>
          </p:nvSpPr>
          <p:spPr>
            <a:xfrm>
              <a:off x="1929497" y="1756189"/>
              <a:ext cx="70160" cy="87292"/>
            </a:xfrm>
            <a:custGeom>
              <a:avLst/>
              <a:gdLst/>
              <a:ahLst/>
              <a:cxnLst/>
              <a:rect l="l" t="t" r="r" b="b"/>
              <a:pathLst>
                <a:path w="2236" h="2782" extrusionOk="0">
                  <a:moveTo>
                    <a:pt x="2124" y="0"/>
                  </a:moveTo>
                  <a:lnTo>
                    <a:pt x="0" y="293"/>
                  </a:lnTo>
                  <a:lnTo>
                    <a:pt x="61" y="2781"/>
                  </a:lnTo>
                  <a:lnTo>
                    <a:pt x="2235" y="2569"/>
                  </a:lnTo>
                  <a:lnTo>
                    <a:pt x="21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9"/>
            <p:cNvSpPr/>
            <p:nvPr/>
          </p:nvSpPr>
          <p:spPr>
            <a:xfrm>
              <a:off x="1994856" y="1754902"/>
              <a:ext cx="6056" cy="83182"/>
            </a:xfrm>
            <a:custGeom>
              <a:avLst/>
              <a:gdLst/>
              <a:ahLst/>
              <a:cxnLst/>
              <a:rect l="l" t="t" r="r" b="b"/>
              <a:pathLst>
                <a:path w="193" h="2651" extrusionOk="0">
                  <a:moveTo>
                    <a:pt x="31" y="1"/>
                  </a:moveTo>
                  <a:cubicBezTo>
                    <a:pt x="11" y="10"/>
                    <a:pt x="1" y="21"/>
                    <a:pt x="1" y="41"/>
                  </a:cubicBezTo>
                  <a:lnTo>
                    <a:pt x="112" y="2610"/>
                  </a:lnTo>
                  <a:cubicBezTo>
                    <a:pt x="112" y="2631"/>
                    <a:pt x="132" y="2651"/>
                    <a:pt x="152" y="2651"/>
                  </a:cubicBezTo>
                  <a:cubicBezTo>
                    <a:pt x="172" y="2651"/>
                    <a:pt x="193" y="2631"/>
                    <a:pt x="193" y="2610"/>
                  </a:cubicBezTo>
                  <a:lnTo>
                    <a:pt x="71" y="41"/>
                  </a:lnTo>
                  <a:cubicBezTo>
                    <a:pt x="71" y="21"/>
                    <a:pt x="62" y="1"/>
                    <a:pt x="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9"/>
            <p:cNvSpPr/>
            <p:nvPr/>
          </p:nvSpPr>
          <p:spPr>
            <a:xfrm>
              <a:off x="2024382" y="1755624"/>
              <a:ext cx="73361" cy="69062"/>
            </a:xfrm>
            <a:custGeom>
              <a:avLst/>
              <a:gdLst/>
              <a:ahLst/>
              <a:cxnLst/>
              <a:rect l="l" t="t" r="r" b="b"/>
              <a:pathLst>
                <a:path w="2338" h="2201" extrusionOk="0">
                  <a:moveTo>
                    <a:pt x="1172" y="0"/>
                  </a:moveTo>
                  <a:cubicBezTo>
                    <a:pt x="1129" y="0"/>
                    <a:pt x="1086" y="3"/>
                    <a:pt x="1043" y="8"/>
                  </a:cubicBezTo>
                  <a:cubicBezTo>
                    <a:pt x="436" y="79"/>
                    <a:pt x="0" y="625"/>
                    <a:pt x="71" y="1232"/>
                  </a:cubicBezTo>
                  <a:cubicBezTo>
                    <a:pt x="137" y="1794"/>
                    <a:pt x="610" y="2200"/>
                    <a:pt x="1162" y="2200"/>
                  </a:cubicBezTo>
                  <a:cubicBezTo>
                    <a:pt x="1206" y="2200"/>
                    <a:pt x="1250" y="2198"/>
                    <a:pt x="1295" y="2193"/>
                  </a:cubicBezTo>
                  <a:cubicBezTo>
                    <a:pt x="1902" y="2122"/>
                    <a:pt x="2337" y="1576"/>
                    <a:pt x="2266" y="979"/>
                  </a:cubicBezTo>
                  <a:cubicBezTo>
                    <a:pt x="2201" y="415"/>
                    <a:pt x="1725" y="0"/>
                    <a:pt x="1172" y="0"/>
                  </a:cubicBez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9"/>
            <p:cNvSpPr/>
            <p:nvPr/>
          </p:nvSpPr>
          <p:spPr>
            <a:xfrm>
              <a:off x="2039318" y="1767579"/>
              <a:ext cx="40006" cy="42265"/>
            </a:xfrm>
            <a:custGeom>
              <a:avLst/>
              <a:gdLst/>
              <a:ahLst/>
              <a:cxnLst/>
              <a:rect l="l" t="t" r="r" b="b"/>
              <a:pathLst>
                <a:path w="1275" h="1347" extrusionOk="0">
                  <a:moveTo>
                    <a:pt x="982" y="0"/>
                  </a:moveTo>
                  <a:cubicBezTo>
                    <a:pt x="936" y="0"/>
                    <a:pt x="891" y="11"/>
                    <a:pt x="850" y="31"/>
                  </a:cubicBezTo>
                  <a:cubicBezTo>
                    <a:pt x="728" y="72"/>
                    <a:pt x="688" y="183"/>
                    <a:pt x="607" y="264"/>
                  </a:cubicBezTo>
                  <a:cubicBezTo>
                    <a:pt x="544" y="156"/>
                    <a:pt x="553" y="24"/>
                    <a:pt x="414" y="24"/>
                  </a:cubicBezTo>
                  <a:cubicBezTo>
                    <a:pt x="396" y="24"/>
                    <a:pt x="376" y="27"/>
                    <a:pt x="354" y="31"/>
                  </a:cubicBezTo>
                  <a:cubicBezTo>
                    <a:pt x="263" y="42"/>
                    <a:pt x="182" y="112"/>
                    <a:pt x="131" y="193"/>
                  </a:cubicBezTo>
                  <a:cubicBezTo>
                    <a:pt x="0" y="395"/>
                    <a:pt x="50" y="669"/>
                    <a:pt x="172" y="871"/>
                  </a:cubicBezTo>
                  <a:cubicBezTo>
                    <a:pt x="304" y="1073"/>
                    <a:pt x="506" y="1215"/>
                    <a:pt x="698" y="1346"/>
                  </a:cubicBezTo>
                  <a:cubicBezTo>
                    <a:pt x="890" y="1144"/>
                    <a:pt x="1052" y="901"/>
                    <a:pt x="1174" y="649"/>
                  </a:cubicBezTo>
                  <a:cubicBezTo>
                    <a:pt x="1214" y="557"/>
                    <a:pt x="1254" y="456"/>
                    <a:pt x="1264" y="355"/>
                  </a:cubicBezTo>
                  <a:cubicBezTo>
                    <a:pt x="1275" y="254"/>
                    <a:pt x="1244" y="143"/>
                    <a:pt x="1163" y="72"/>
                  </a:cubicBezTo>
                  <a:cubicBezTo>
                    <a:pt x="1115" y="23"/>
                    <a:pt x="1049" y="0"/>
                    <a:pt x="9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7" name="Google Shape;757;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i="1"/>
              <a:t>Coherence Score </a:t>
            </a:r>
            <a:r>
              <a:rPr lang="en-US"/>
              <a:t>Optimal</a:t>
            </a:r>
            <a:endParaRPr lang="en-US">
              <a:solidFill>
                <a:schemeClr val="lt1"/>
              </a:solidFill>
            </a:endParaRPr>
          </a:p>
        </p:txBody>
      </p:sp>
      <p:sp>
        <p:nvSpPr>
          <p:cNvPr id="15" name="Google Shape;271;p14">
            <a:extLst>
              <a:ext uri="{FF2B5EF4-FFF2-40B4-BE49-F238E27FC236}">
                <a16:creationId xmlns:a16="http://schemas.microsoft.com/office/drawing/2014/main" id="{A12F4265-8171-CE87-847D-8E2CD82404A8}"/>
              </a:ext>
            </a:extLst>
          </p:cNvPr>
          <p:cNvSpPr txBox="1">
            <a:spLocks/>
          </p:cNvSpPr>
          <p:nvPr/>
        </p:nvSpPr>
        <p:spPr>
          <a:xfrm>
            <a:off x="173108" y="4814995"/>
            <a:ext cx="8797783" cy="180974"/>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solidFill>
                  <a:schemeClr val="accent6"/>
                </a:solidFill>
                <a:latin typeface="Oswald" panose="00000500000000000000" pitchFamily="2" charset="0"/>
              </a:rPr>
              <a:pPr/>
              <a:t>33</a:t>
            </a:fld>
            <a:endParaRPr lang="en">
              <a:solidFill>
                <a:schemeClr val="accent6"/>
              </a:solidFill>
              <a:latin typeface="Oswald" panose="00000500000000000000" pitchFamily="2" charset="0"/>
            </a:endParaRPr>
          </a:p>
        </p:txBody>
      </p:sp>
      <p:grpSp>
        <p:nvGrpSpPr>
          <p:cNvPr id="6" name="Group 5">
            <a:extLst>
              <a:ext uri="{FF2B5EF4-FFF2-40B4-BE49-F238E27FC236}">
                <a16:creationId xmlns:a16="http://schemas.microsoft.com/office/drawing/2014/main" id="{4CB47267-E781-58E9-E36E-92EC58774A46}"/>
              </a:ext>
            </a:extLst>
          </p:cNvPr>
          <p:cNvGrpSpPr/>
          <p:nvPr/>
        </p:nvGrpSpPr>
        <p:grpSpPr>
          <a:xfrm>
            <a:off x="452571" y="1442419"/>
            <a:ext cx="4917550" cy="3256056"/>
            <a:chOff x="720000" y="1467952"/>
            <a:chExt cx="4713734" cy="3121104"/>
          </a:xfrm>
        </p:grpSpPr>
        <p:sp>
          <p:nvSpPr>
            <p:cNvPr id="4" name="Rectangle 3">
              <a:extLst>
                <a:ext uri="{FF2B5EF4-FFF2-40B4-BE49-F238E27FC236}">
                  <a16:creationId xmlns:a16="http://schemas.microsoft.com/office/drawing/2014/main" id="{0755EE25-7EA9-321B-2C0B-21523F0BCB7D}"/>
                </a:ext>
              </a:extLst>
            </p:cNvPr>
            <p:cNvSpPr/>
            <p:nvPr/>
          </p:nvSpPr>
          <p:spPr>
            <a:xfrm>
              <a:off x="720000" y="1467952"/>
              <a:ext cx="4713734" cy="3121104"/>
            </a:xfrm>
            <a:prstGeom prst="rect">
              <a:avLst/>
            </a:prstGeom>
            <a:solidFill>
              <a:srgbClr val="F9EAE1"/>
            </a:solidFill>
            <a:ln w="57150">
              <a:solidFill>
                <a:schemeClr val="bg1"/>
              </a:solidFill>
            </a:ln>
            <a:effectLst>
              <a:outerShdw blurRad="50800" dist="38100" dir="2700000" algn="tl" rotWithShape="0">
                <a:prstClr val="black">
                  <a:alpha val="40000"/>
                </a:prstClr>
              </a:outerShdw>
              <a:softEdge rad="127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latin typeface="Domine SemiBold" panose="020B0604020202020204" charset="0"/>
              </a:endParaRPr>
            </a:p>
          </p:txBody>
        </p:sp>
        <p:pic>
          <p:nvPicPr>
            <p:cNvPr id="1028" name="Picture 4">
              <a:extLst>
                <a:ext uri="{FF2B5EF4-FFF2-40B4-BE49-F238E27FC236}">
                  <a16:creationId xmlns:a16="http://schemas.microsoft.com/office/drawing/2014/main" id="{8740B419-DD90-71DF-3E45-D13EB2A4DD07}"/>
                </a:ext>
              </a:extLst>
            </p:cNvPr>
            <p:cNvPicPr>
              <a:picLocks noChangeAspect="1" noChangeArrowheads="1"/>
            </p:cNvPicPr>
            <p:nvPr/>
          </p:nvPicPr>
          <p:blipFill>
            <a:blip r:embed="rId3"/>
            <a:srcRect/>
            <a:stretch/>
          </p:blipFill>
          <p:spPr bwMode="auto">
            <a:xfrm>
              <a:off x="872181" y="1631095"/>
              <a:ext cx="4409373" cy="279481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 name="Group 6">
            <a:extLst>
              <a:ext uri="{FF2B5EF4-FFF2-40B4-BE49-F238E27FC236}">
                <a16:creationId xmlns:a16="http://schemas.microsoft.com/office/drawing/2014/main" id="{832F152C-D4A7-7ADD-8D0A-A5B6B832B6AE}"/>
              </a:ext>
            </a:extLst>
          </p:cNvPr>
          <p:cNvGrpSpPr/>
          <p:nvPr/>
        </p:nvGrpSpPr>
        <p:grpSpPr>
          <a:xfrm>
            <a:off x="5610105" y="1695244"/>
            <a:ext cx="2691250" cy="2750405"/>
            <a:chOff x="4456122" y="2897887"/>
            <a:chExt cx="4363380" cy="1923328"/>
          </a:xfrm>
        </p:grpSpPr>
        <p:sp>
          <p:nvSpPr>
            <p:cNvPr id="8" name="Rectangle 7">
              <a:extLst>
                <a:ext uri="{FF2B5EF4-FFF2-40B4-BE49-F238E27FC236}">
                  <a16:creationId xmlns:a16="http://schemas.microsoft.com/office/drawing/2014/main" id="{73811DDB-E02F-A084-E36C-89B0A11B8777}"/>
                </a:ext>
              </a:extLst>
            </p:cNvPr>
            <p:cNvSpPr/>
            <p:nvPr/>
          </p:nvSpPr>
          <p:spPr>
            <a:xfrm>
              <a:off x="4456122" y="2897887"/>
              <a:ext cx="4363380" cy="1923328"/>
            </a:xfrm>
            <a:prstGeom prst="rect">
              <a:avLst/>
            </a:prstGeom>
            <a:solidFill>
              <a:srgbClr val="F9EAE1"/>
            </a:solidFill>
            <a:ln w="57150">
              <a:solidFill>
                <a:schemeClr val="bg1"/>
              </a:solidFill>
            </a:ln>
            <a:effectLst>
              <a:outerShdw blurRad="50800" dist="38100" dir="2700000" algn="tl" rotWithShape="0">
                <a:prstClr val="black">
                  <a:alpha val="40000"/>
                </a:prstClr>
              </a:outerShdw>
              <a:softEdge rad="127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rtl="0" fontAlgn="base">
                <a:spcBef>
                  <a:spcPts val="0"/>
                </a:spcBef>
                <a:spcAft>
                  <a:spcPts val="0"/>
                </a:spcAft>
                <a:buFont typeface="+mj-lt"/>
                <a:buAutoNum type="arabicPeriod"/>
              </a:pPr>
              <a:endParaRPr lang="en-ID"/>
            </a:p>
          </p:txBody>
        </p:sp>
        <p:sp>
          <p:nvSpPr>
            <p:cNvPr id="9" name="Google Shape;705;p38">
              <a:extLst>
                <a:ext uri="{FF2B5EF4-FFF2-40B4-BE49-F238E27FC236}">
                  <a16:creationId xmlns:a16="http://schemas.microsoft.com/office/drawing/2014/main" id="{7CAA08A4-4499-49B4-4C8A-E85855136BDC}"/>
                </a:ext>
              </a:extLst>
            </p:cNvPr>
            <p:cNvSpPr txBox="1">
              <a:spLocks/>
            </p:cNvSpPr>
            <p:nvPr/>
          </p:nvSpPr>
          <p:spPr>
            <a:xfrm>
              <a:off x="4530122" y="3003105"/>
              <a:ext cx="4215383" cy="1693572"/>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20000"/>
                </a:lnSpc>
              </a:pPr>
              <a:r>
                <a:rPr lang="en-US" err="1">
                  <a:solidFill>
                    <a:schemeClr val="tx1"/>
                  </a:solidFill>
                  <a:latin typeface="Karla" pitchFamily="2" charset="0"/>
                  <a:sym typeface="Domine SemiBold"/>
                </a:rPr>
                <a:t>Pencarian</a:t>
              </a:r>
              <a:r>
                <a:rPr lang="en-US">
                  <a:solidFill>
                    <a:schemeClr val="tx1"/>
                  </a:solidFill>
                  <a:latin typeface="Karla" pitchFamily="2" charset="0"/>
                  <a:sym typeface="Domine SemiBold"/>
                </a:rPr>
                <a:t> </a:t>
              </a:r>
              <a:r>
                <a:rPr lang="en-US" err="1">
                  <a:solidFill>
                    <a:schemeClr val="tx1"/>
                  </a:solidFill>
                  <a:latin typeface="Karla" pitchFamily="2" charset="0"/>
                  <a:sym typeface="Domine SemiBold"/>
                </a:rPr>
                <a:t>jumlah</a:t>
              </a:r>
              <a:r>
                <a:rPr lang="en-US">
                  <a:solidFill>
                    <a:schemeClr val="tx1"/>
                  </a:solidFill>
                  <a:latin typeface="Karla" pitchFamily="2" charset="0"/>
                  <a:sym typeface="Domine SemiBold"/>
                </a:rPr>
                <a:t> </a:t>
              </a:r>
              <a:r>
                <a:rPr lang="en-US" err="1">
                  <a:solidFill>
                    <a:schemeClr val="tx1"/>
                  </a:solidFill>
                  <a:latin typeface="Karla" pitchFamily="2" charset="0"/>
                  <a:sym typeface="Domine SemiBold"/>
                </a:rPr>
                <a:t>topik</a:t>
              </a:r>
              <a:r>
                <a:rPr lang="en-US">
                  <a:solidFill>
                    <a:schemeClr val="tx1"/>
                  </a:solidFill>
                  <a:latin typeface="Karla" pitchFamily="2" charset="0"/>
                  <a:sym typeface="Domine SemiBold"/>
                </a:rPr>
                <a:t> </a:t>
              </a:r>
              <a:r>
                <a:rPr lang="en-US" err="1">
                  <a:solidFill>
                    <a:schemeClr val="tx1"/>
                  </a:solidFill>
                  <a:latin typeface="Karla" pitchFamily="2" charset="0"/>
                  <a:sym typeface="Domine SemiBold"/>
                </a:rPr>
                <a:t>terbaik</a:t>
              </a:r>
              <a:r>
                <a:rPr lang="en-US">
                  <a:solidFill>
                    <a:schemeClr val="tx1"/>
                  </a:solidFill>
                  <a:latin typeface="Karla" pitchFamily="2" charset="0"/>
                  <a:sym typeface="Domine SemiBold"/>
                </a:rPr>
                <a:t> </a:t>
              </a:r>
              <a:r>
                <a:rPr lang="en-US" err="1">
                  <a:solidFill>
                    <a:schemeClr val="tx1"/>
                  </a:solidFill>
                  <a:latin typeface="Karla" pitchFamily="2" charset="0"/>
                  <a:sym typeface="Domine SemiBold"/>
                </a:rPr>
                <a:t>dilakukan</a:t>
              </a:r>
              <a:r>
                <a:rPr lang="en-US">
                  <a:solidFill>
                    <a:schemeClr val="tx1"/>
                  </a:solidFill>
                  <a:latin typeface="Karla" pitchFamily="2" charset="0"/>
                  <a:sym typeface="Domine SemiBold"/>
                </a:rPr>
                <a:t> </a:t>
              </a:r>
              <a:r>
                <a:rPr lang="en-US" err="1">
                  <a:solidFill>
                    <a:schemeClr val="tx1"/>
                  </a:solidFill>
                  <a:latin typeface="Karla" pitchFamily="2" charset="0"/>
                  <a:sym typeface="Domine SemiBold"/>
                </a:rPr>
                <a:t>dengan</a:t>
              </a:r>
              <a:r>
                <a:rPr lang="en-US">
                  <a:solidFill>
                    <a:schemeClr val="tx1"/>
                  </a:solidFill>
                  <a:latin typeface="Karla" pitchFamily="2" charset="0"/>
                  <a:sym typeface="Domine SemiBold"/>
                </a:rPr>
                <a:t> </a:t>
              </a:r>
              <a:r>
                <a:rPr lang="en-US" err="1">
                  <a:solidFill>
                    <a:schemeClr val="tx1"/>
                  </a:solidFill>
                  <a:latin typeface="Karla" pitchFamily="2" charset="0"/>
                  <a:sym typeface="Domine SemiBold"/>
                </a:rPr>
                <a:t>membandingkan</a:t>
              </a:r>
              <a:r>
                <a:rPr lang="en-US">
                  <a:solidFill>
                    <a:schemeClr val="tx1"/>
                  </a:solidFill>
                  <a:latin typeface="Karla" pitchFamily="2" charset="0"/>
                  <a:sym typeface="Domine SemiBold"/>
                </a:rPr>
                <a:t> </a:t>
              </a:r>
              <a:r>
                <a:rPr lang="en-US" err="1">
                  <a:solidFill>
                    <a:schemeClr val="tx1"/>
                  </a:solidFill>
                  <a:latin typeface="Karla" pitchFamily="2" charset="0"/>
                  <a:sym typeface="Domine SemiBold"/>
                </a:rPr>
                <a:t>hasil</a:t>
              </a:r>
              <a:r>
                <a:rPr lang="en-US">
                  <a:solidFill>
                    <a:schemeClr val="tx1"/>
                  </a:solidFill>
                  <a:latin typeface="Karla" pitchFamily="2" charset="0"/>
                  <a:sym typeface="Domine SemiBold"/>
                </a:rPr>
                <a:t> </a:t>
              </a:r>
              <a:r>
                <a:rPr lang="en-US" b="1" i="1">
                  <a:solidFill>
                    <a:schemeClr val="tx1"/>
                  </a:solidFill>
                  <a:latin typeface="Karla" pitchFamily="2" charset="0"/>
                  <a:sym typeface="Domine SemiBold"/>
                </a:rPr>
                <a:t>coherence score</a:t>
              </a:r>
              <a:r>
                <a:rPr lang="en-US">
                  <a:solidFill>
                    <a:schemeClr val="tx1"/>
                  </a:solidFill>
                  <a:latin typeface="Karla" pitchFamily="2" charset="0"/>
                  <a:sym typeface="Domine SemiBold"/>
                </a:rPr>
                <a:t> pada </a:t>
              </a:r>
              <a:r>
                <a:rPr lang="en-US" err="1">
                  <a:solidFill>
                    <a:schemeClr val="tx1"/>
                  </a:solidFill>
                  <a:latin typeface="Karla" pitchFamily="2" charset="0"/>
                  <a:sym typeface="Domine SemiBold"/>
                </a:rPr>
                <a:t>percobaan</a:t>
              </a:r>
              <a:r>
                <a:rPr lang="en-US">
                  <a:solidFill>
                    <a:schemeClr val="tx1"/>
                  </a:solidFill>
                  <a:latin typeface="Karla" pitchFamily="2" charset="0"/>
                  <a:sym typeface="Domine SemiBold"/>
                </a:rPr>
                <a:t> </a:t>
              </a:r>
              <a:r>
                <a:rPr lang="en-US" err="1">
                  <a:solidFill>
                    <a:schemeClr val="tx1"/>
                  </a:solidFill>
                  <a:latin typeface="Karla" pitchFamily="2" charset="0"/>
                  <a:sym typeface="Domine SemiBold"/>
                </a:rPr>
                <a:t>jumlah</a:t>
              </a:r>
              <a:r>
                <a:rPr lang="en-US">
                  <a:solidFill>
                    <a:schemeClr val="tx1"/>
                  </a:solidFill>
                  <a:latin typeface="Karla" pitchFamily="2" charset="0"/>
                  <a:sym typeface="Domine SemiBold"/>
                </a:rPr>
                <a:t> </a:t>
              </a:r>
              <a:r>
                <a:rPr lang="en-US" err="1">
                  <a:solidFill>
                    <a:schemeClr val="tx1"/>
                  </a:solidFill>
                  <a:latin typeface="Karla" pitchFamily="2" charset="0"/>
                  <a:sym typeface="Domine SemiBold"/>
                </a:rPr>
                <a:t>topik</a:t>
              </a:r>
              <a:r>
                <a:rPr lang="en-US">
                  <a:solidFill>
                    <a:schemeClr val="tx1"/>
                  </a:solidFill>
                  <a:latin typeface="Karla" pitchFamily="2" charset="0"/>
                  <a:sym typeface="Domine SemiBold"/>
                </a:rPr>
                <a:t> 1 </a:t>
              </a:r>
              <a:r>
                <a:rPr lang="en-US" err="1">
                  <a:solidFill>
                    <a:schemeClr val="tx1"/>
                  </a:solidFill>
                  <a:latin typeface="Karla" pitchFamily="2" charset="0"/>
                  <a:sym typeface="Domine SemiBold"/>
                </a:rPr>
                <a:t>hingga</a:t>
              </a:r>
              <a:r>
                <a:rPr lang="en-US">
                  <a:solidFill>
                    <a:schemeClr val="tx1"/>
                  </a:solidFill>
                  <a:latin typeface="Karla" pitchFamily="2" charset="0"/>
                  <a:sym typeface="Domine SemiBold"/>
                </a:rPr>
                <a:t> 9. Dari </a:t>
              </a:r>
              <a:r>
                <a:rPr lang="en-US" err="1">
                  <a:solidFill>
                    <a:schemeClr val="tx1"/>
                  </a:solidFill>
                  <a:latin typeface="Karla" pitchFamily="2" charset="0"/>
                  <a:sym typeface="Domine SemiBold"/>
                </a:rPr>
                <a:t>perbandingan</a:t>
              </a:r>
              <a:r>
                <a:rPr lang="en-US">
                  <a:solidFill>
                    <a:schemeClr val="tx1"/>
                  </a:solidFill>
                  <a:latin typeface="Karla" pitchFamily="2" charset="0"/>
                  <a:sym typeface="Domine SemiBold"/>
                </a:rPr>
                <a:t> </a:t>
              </a:r>
              <a:r>
                <a:rPr lang="en-US" err="1">
                  <a:solidFill>
                    <a:schemeClr val="tx1"/>
                  </a:solidFill>
                  <a:latin typeface="Karla" pitchFamily="2" charset="0"/>
                  <a:sym typeface="Domine SemiBold"/>
                </a:rPr>
                <a:t>tersebut</a:t>
              </a:r>
              <a:r>
                <a:rPr lang="en-US">
                  <a:solidFill>
                    <a:schemeClr val="tx1"/>
                  </a:solidFill>
                  <a:latin typeface="Karla" pitchFamily="2" charset="0"/>
                  <a:sym typeface="Domine SemiBold"/>
                </a:rPr>
                <a:t>, </a:t>
              </a:r>
              <a:r>
                <a:rPr lang="en-US" err="1">
                  <a:solidFill>
                    <a:schemeClr val="tx1"/>
                  </a:solidFill>
                  <a:latin typeface="Karla" pitchFamily="2" charset="0"/>
                  <a:sym typeface="Domine SemiBold"/>
                </a:rPr>
                <a:t>didapat</a:t>
              </a:r>
              <a:r>
                <a:rPr lang="en-US">
                  <a:solidFill>
                    <a:schemeClr val="tx1"/>
                  </a:solidFill>
                  <a:latin typeface="Karla" pitchFamily="2" charset="0"/>
                  <a:sym typeface="Domine SemiBold"/>
                </a:rPr>
                <a:t> </a:t>
              </a:r>
              <a:r>
                <a:rPr lang="en-US" err="1">
                  <a:solidFill>
                    <a:schemeClr val="tx1"/>
                  </a:solidFill>
                  <a:latin typeface="Karla" pitchFamily="2" charset="0"/>
                  <a:sym typeface="Domine SemiBold"/>
                </a:rPr>
                <a:t>nilai</a:t>
              </a:r>
              <a:r>
                <a:rPr lang="en-US">
                  <a:solidFill>
                    <a:schemeClr val="tx1"/>
                  </a:solidFill>
                  <a:latin typeface="Karla" pitchFamily="2" charset="0"/>
                  <a:sym typeface="Domine SemiBold"/>
                </a:rPr>
                <a:t> </a:t>
              </a:r>
              <a:r>
                <a:rPr lang="en-US" err="1">
                  <a:solidFill>
                    <a:schemeClr val="tx1"/>
                  </a:solidFill>
                  <a:latin typeface="Karla" pitchFamily="2" charset="0"/>
                  <a:sym typeface="Domine SemiBold"/>
                </a:rPr>
                <a:t>koherensi</a:t>
              </a:r>
              <a:r>
                <a:rPr lang="en-US">
                  <a:solidFill>
                    <a:schemeClr val="tx1"/>
                  </a:solidFill>
                  <a:latin typeface="Karla" pitchFamily="2" charset="0"/>
                  <a:sym typeface="Domine SemiBold"/>
                </a:rPr>
                <a:t> </a:t>
              </a:r>
              <a:r>
                <a:rPr lang="en-US" err="1">
                  <a:solidFill>
                    <a:schemeClr val="tx1"/>
                  </a:solidFill>
                  <a:latin typeface="Karla" pitchFamily="2" charset="0"/>
                  <a:sym typeface="Domine SemiBold"/>
                </a:rPr>
                <a:t>terbaik</a:t>
              </a:r>
              <a:r>
                <a:rPr lang="en-US">
                  <a:solidFill>
                    <a:schemeClr val="tx1"/>
                  </a:solidFill>
                  <a:latin typeface="Karla" pitchFamily="2" charset="0"/>
                  <a:sym typeface="Domine SemiBold"/>
                </a:rPr>
                <a:t> </a:t>
              </a:r>
              <a:r>
                <a:rPr lang="en-US" err="1">
                  <a:solidFill>
                    <a:schemeClr val="tx1"/>
                  </a:solidFill>
                  <a:latin typeface="Karla" pitchFamily="2" charset="0"/>
                  <a:sym typeface="Domine SemiBold"/>
                </a:rPr>
                <a:t>sebesar</a:t>
              </a:r>
              <a:r>
                <a:rPr lang="en-US">
                  <a:solidFill>
                    <a:schemeClr val="tx1"/>
                  </a:solidFill>
                  <a:latin typeface="Karla" pitchFamily="2" charset="0"/>
                  <a:sym typeface="Domine SemiBold"/>
                </a:rPr>
                <a:t> </a:t>
              </a:r>
              <a:r>
                <a:rPr lang="en-US" b="1">
                  <a:solidFill>
                    <a:schemeClr val="tx1"/>
                  </a:solidFill>
                  <a:latin typeface="Karla" pitchFamily="2" charset="0"/>
                  <a:sym typeface="Domine SemiBold"/>
                </a:rPr>
                <a:t>0.239</a:t>
              </a:r>
              <a:r>
                <a:rPr lang="en-US">
                  <a:solidFill>
                    <a:schemeClr val="tx1"/>
                  </a:solidFill>
                  <a:latin typeface="Karla" pitchFamily="2" charset="0"/>
                  <a:sym typeface="Domine SemiBold"/>
                </a:rPr>
                <a:t> </a:t>
              </a:r>
              <a:r>
                <a:rPr lang="en-US" err="1">
                  <a:solidFill>
                    <a:schemeClr val="tx1"/>
                  </a:solidFill>
                  <a:latin typeface="Karla" pitchFamily="2" charset="0"/>
                  <a:sym typeface="Domine SemiBold"/>
                </a:rPr>
                <a:t>dengan</a:t>
              </a:r>
              <a:r>
                <a:rPr lang="en-US">
                  <a:solidFill>
                    <a:schemeClr val="tx1"/>
                  </a:solidFill>
                  <a:latin typeface="Karla" pitchFamily="2" charset="0"/>
                  <a:sym typeface="Domine SemiBold"/>
                </a:rPr>
                <a:t> </a:t>
              </a:r>
              <a:r>
                <a:rPr lang="en-US" err="1">
                  <a:solidFill>
                    <a:schemeClr val="tx1"/>
                  </a:solidFill>
                  <a:latin typeface="Karla" pitchFamily="2" charset="0"/>
                  <a:sym typeface="Domine SemiBold"/>
                </a:rPr>
                <a:t>jumlah</a:t>
              </a:r>
              <a:r>
                <a:rPr lang="en-US">
                  <a:solidFill>
                    <a:schemeClr val="tx1"/>
                  </a:solidFill>
                  <a:latin typeface="Karla" pitchFamily="2" charset="0"/>
                  <a:sym typeface="Domine SemiBold"/>
                </a:rPr>
                <a:t> </a:t>
              </a:r>
              <a:r>
                <a:rPr lang="en-US" err="1">
                  <a:solidFill>
                    <a:schemeClr val="tx1"/>
                  </a:solidFill>
                  <a:latin typeface="Karla" pitchFamily="2" charset="0"/>
                  <a:sym typeface="Domine SemiBold"/>
                </a:rPr>
                <a:t>topik</a:t>
              </a:r>
              <a:r>
                <a:rPr lang="en-US">
                  <a:solidFill>
                    <a:schemeClr val="tx1"/>
                  </a:solidFill>
                  <a:latin typeface="Karla" pitchFamily="2" charset="0"/>
                  <a:sym typeface="Domine SemiBold"/>
                </a:rPr>
                <a:t> </a:t>
              </a:r>
              <a:r>
                <a:rPr lang="en-US" err="1">
                  <a:solidFill>
                    <a:schemeClr val="tx1"/>
                  </a:solidFill>
                  <a:latin typeface="Karla" pitchFamily="2" charset="0"/>
                  <a:sym typeface="Domine SemiBold"/>
                </a:rPr>
                <a:t>sebanyak</a:t>
              </a:r>
              <a:r>
                <a:rPr lang="en-US">
                  <a:solidFill>
                    <a:schemeClr val="tx1"/>
                  </a:solidFill>
                  <a:latin typeface="Karla" pitchFamily="2" charset="0"/>
                  <a:sym typeface="Domine SemiBold"/>
                </a:rPr>
                <a:t> </a:t>
              </a:r>
              <a:r>
                <a:rPr lang="en-US" b="1">
                  <a:solidFill>
                    <a:schemeClr val="tx1"/>
                  </a:solidFill>
                  <a:latin typeface="Karla" pitchFamily="2" charset="0"/>
                  <a:sym typeface="Domine SemiBold"/>
                </a:rPr>
                <a:t>4</a:t>
              </a:r>
              <a:r>
                <a:rPr lang="en-US">
                  <a:solidFill>
                    <a:schemeClr val="tx1"/>
                  </a:solidFill>
                  <a:latin typeface="Karla" pitchFamily="2" charset="0"/>
                  <a:sym typeface="Domine SemiBold"/>
                </a:rPr>
                <a:t> </a:t>
              </a:r>
              <a:r>
                <a:rPr lang="en-US" err="1">
                  <a:solidFill>
                    <a:schemeClr val="tx1"/>
                  </a:solidFill>
                  <a:latin typeface="Karla" pitchFamily="2" charset="0"/>
                  <a:sym typeface="Domine SemiBold"/>
                </a:rPr>
                <a:t>topik</a:t>
              </a:r>
              <a:r>
                <a:rPr lang="en-US">
                  <a:solidFill>
                    <a:schemeClr val="tx1"/>
                  </a:solidFill>
                  <a:latin typeface="Karla" pitchFamily="2" charset="0"/>
                  <a:sym typeface="Domine SemiBold"/>
                </a:rPr>
                <a:t>.</a:t>
              </a:r>
              <a:endParaRPr lang="en-ID">
                <a:solidFill>
                  <a:schemeClr val="tx1"/>
                </a:solidFill>
                <a:latin typeface="Karla" pitchFamily="2" charset="0"/>
              </a:endParaRPr>
            </a:p>
          </p:txBody>
        </p:sp>
      </p:grpSp>
      <p:sp>
        <p:nvSpPr>
          <p:cNvPr id="10" name="Oval 9">
            <a:extLst>
              <a:ext uri="{FF2B5EF4-FFF2-40B4-BE49-F238E27FC236}">
                <a16:creationId xmlns:a16="http://schemas.microsoft.com/office/drawing/2014/main" id="{6B3ABF8F-DEC1-0C9D-1649-411E97CB8575}"/>
              </a:ext>
            </a:extLst>
          </p:cNvPr>
          <p:cNvSpPr/>
          <p:nvPr/>
        </p:nvSpPr>
        <p:spPr>
          <a:xfrm>
            <a:off x="2476500" y="1752473"/>
            <a:ext cx="304800" cy="209677"/>
          </a:xfrm>
          <a:prstGeom prst="ellipse">
            <a:avLst/>
          </a:prstGeom>
          <a:noFill/>
          <a:ln w="19050" cap="flat" cmpd="sng" algn="ctr">
            <a:solidFill>
              <a:schemeClr val="bg2">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1" name="Oval 10">
            <a:extLst>
              <a:ext uri="{FF2B5EF4-FFF2-40B4-BE49-F238E27FC236}">
                <a16:creationId xmlns:a16="http://schemas.microsoft.com/office/drawing/2014/main" id="{87FDE229-1EE0-1F6E-E6AD-AEE438111E11}"/>
              </a:ext>
            </a:extLst>
          </p:cNvPr>
          <p:cNvSpPr/>
          <p:nvPr/>
        </p:nvSpPr>
        <p:spPr>
          <a:xfrm>
            <a:off x="2501900" y="4214680"/>
            <a:ext cx="254000" cy="209677"/>
          </a:xfrm>
          <a:prstGeom prst="ellipse">
            <a:avLst/>
          </a:prstGeom>
          <a:noFill/>
          <a:ln w="19050" cap="flat" cmpd="sng" algn="ctr">
            <a:solidFill>
              <a:schemeClr val="bg2">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Tree>
    <p:extLst>
      <p:ext uri="{BB962C8B-B14F-4D97-AF65-F5344CB8AC3E}">
        <p14:creationId xmlns:p14="http://schemas.microsoft.com/office/powerpoint/2010/main" val="4002358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847" name="Google Shape;847;p41"/>
          <p:cNvSpPr txBox="1">
            <a:spLocks noGrp="1"/>
          </p:cNvSpPr>
          <p:nvPr>
            <p:ph type="title"/>
          </p:nvPr>
        </p:nvSpPr>
        <p:spPr>
          <a:xfrm>
            <a:off x="720000" y="445025"/>
            <a:ext cx="7372950" cy="572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Pendeteksian Topik</a:t>
            </a:r>
            <a:endParaRPr>
              <a:solidFill>
                <a:schemeClr val="lt1"/>
              </a:solidFill>
            </a:endParaRPr>
          </a:p>
        </p:txBody>
      </p:sp>
      <p:sp>
        <p:nvSpPr>
          <p:cNvPr id="14" name="Google Shape;271;p14">
            <a:extLst>
              <a:ext uri="{FF2B5EF4-FFF2-40B4-BE49-F238E27FC236}">
                <a16:creationId xmlns:a16="http://schemas.microsoft.com/office/drawing/2014/main" id="{B8EC7F80-2BBD-BA63-AA46-18A41FE5CE9A}"/>
              </a:ext>
            </a:extLst>
          </p:cNvPr>
          <p:cNvSpPr txBox="1">
            <a:spLocks/>
          </p:cNvSpPr>
          <p:nvPr/>
        </p:nvSpPr>
        <p:spPr>
          <a:xfrm>
            <a:off x="173108" y="4814995"/>
            <a:ext cx="8797783" cy="180974"/>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solidFill>
                  <a:schemeClr val="accent6"/>
                </a:solidFill>
                <a:latin typeface="Oswald" panose="00000500000000000000" pitchFamily="2" charset="0"/>
              </a:rPr>
              <a:pPr/>
              <a:t>34</a:t>
            </a:fld>
            <a:endParaRPr lang="en">
              <a:solidFill>
                <a:schemeClr val="accent6"/>
              </a:solidFill>
              <a:latin typeface="Oswald" panose="00000500000000000000" pitchFamily="2" charset="0"/>
            </a:endParaRPr>
          </a:p>
        </p:txBody>
      </p:sp>
      <p:grpSp>
        <p:nvGrpSpPr>
          <p:cNvPr id="37" name="Google Shape;741;p39">
            <a:extLst>
              <a:ext uri="{FF2B5EF4-FFF2-40B4-BE49-F238E27FC236}">
                <a16:creationId xmlns:a16="http://schemas.microsoft.com/office/drawing/2014/main" id="{35D15AAC-2A9E-13F5-F1B1-EC7C109A4B5A}"/>
              </a:ext>
            </a:extLst>
          </p:cNvPr>
          <p:cNvGrpSpPr/>
          <p:nvPr/>
        </p:nvGrpSpPr>
        <p:grpSpPr>
          <a:xfrm>
            <a:off x="7670686" y="150325"/>
            <a:ext cx="971550" cy="1036092"/>
            <a:chOff x="1856136" y="1549944"/>
            <a:chExt cx="306652" cy="312583"/>
          </a:xfrm>
        </p:grpSpPr>
        <p:sp>
          <p:nvSpPr>
            <p:cNvPr id="38" name="Google Shape;742;p39">
              <a:extLst>
                <a:ext uri="{FF2B5EF4-FFF2-40B4-BE49-F238E27FC236}">
                  <a16:creationId xmlns:a16="http://schemas.microsoft.com/office/drawing/2014/main" id="{C5F74BC1-E9B7-367C-F3D6-3C52AA6DC22E}"/>
                </a:ext>
              </a:extLst>
            </p:cNvPr>
            <p:cNvSpPr/>
            <p:nvPr/>
          </p:nvSpPr>
          <p:spPr>
            <a:xfrm>
              <a:off x="1856136" y="1549944"/>
              <a:ext cx="306652" cy="312583"/>
            </a:xfrm>
            <a:custGeom>
              <a:avLst/>
              <a:gdLst/>
              <a:ahLst/>
              <a:cxnLst/>
              <a:rect l="l" t="t" r="r" b="b"/>
              <a:pathLst>
                <a:path w="9773" h="9962" extrusionOk="0">
                  <a:moveTo>
                    <a:pt x="7598" y="3649"/>
                  </a:moveTo>
                  <a:lnTo>
                    <a:pt x="6931" y="4206"/>
                  </a:lnTo>
                  <a:cubicBezTo>
                    <a:pt x="6951" y="4155"/>
                    <a:pt x="6971" y="4105"/>
                    <a:pt x="6981" y="4054"/>
                  </a:cubicBezTo>
                  <a:cubicBezTo>
                    <a:pt x="7062" y="3943"/>
                    <a:pt x="7143" y="3862"/>
                    <a:pt x="7244" y="3801"/>
                  </a:cubicBezTo>
                  <a:cubicBezTo>
                    <a:pt x="7355" y="3720"/>
                    <a:pt x="7477" y="3680"/>
                    <a:pt x="7598" y="3649"/>
                  </a:cubicBezTo>
                  <a:close/>
                  <a:moveTo>
                    <a:pt x="5039" y="4246"/>
                  </a:moveTo>
                  <a:lnTo>
                    <a:pt x="4827" y="4853"/>
                  </a:lnTo>
                  <a:lnTo>
                    <a:pt x="4614" y="4287"/>
                  </a:lnTo>
                  <a:cubicBezTo>
                    <a:pt x="4654" y="4276"/>
                    <a:pt x="4685" y="4267"/>
                    <a:pt x="4715" y="4267"/>
                  </a:cubicBezTo>
                  <a:cubicBezTo>
                    <a:pt x="4827" y="4256"/>
                    <a:pt x="4928" y="4246"/>
                    <a:pt x="5039" y="4246"/>
                  </a:cubicBezTo>
                  <a:close/>
                  <a:moveTo>
                    <a:pt x="5002" y="0"/>
                  </a:moveTo>
                  <a:cubicBezTo>
                    <a:pt x="4913" y="0"/>
                    <a:pt x="4824" y="3"/>
                    <a:pt x="4735" y="8"/>
                  </a:cubicBezTo>
                  <a:cubicBezTo>
                    <a:pt x="4179" y="38"/>
                    <a:pt x="3633" y="160"/>
                    <a:pt x="3117" y="382"/>
                  </a:cubicBezTo>
                  <a:cubicBezTo>
                    <a:pt x="2611" y="594"/>
                    <a:pt x="2145" y="878"/>
                    <a:pt x="1731" y="1242"/>
                  </a:cubicBezTo>
                  <a:cubicBezTo>
                    <a:pt x="1316" y="1616"/>
                    <a:pt x="962" y="2041"/>
                    <a:pt x="679" y="2516"/>
                  </a:cubicBezTo>
                  <a:cubicBezTo>
                    <a:pt x="426" y="2952"/>
                    <a:pt x="234" y="3427"/>
                    <a:pt x="122" y="3923"/>
                  </a:cubicBezTo>
                  <a:lnTo>
                    <a:pt x="113" y="3923"/>
                  </a:lnTo>
                  <a:cubicBezTo>
                    <a:pt x="21" y="4074"/>
                    <a:pt x="1" y="4246"/>
                    <a:pt x="41" y="4418"/>
                  </a:cubicBezTo>
                  <a:cubicBezTo>
                    <a:pt x="82" y="4590"/>
                    <a:pt x="183" y="4732"/>
                    <a:pt x="335" y="4823"/>
                  </a:cubicBezTo>
                  <a:lnTo>
                    <a:pt x="2631" y="6209"/>
                  </a:lnTo>
                  <a:lnTo>
                    <a:pt x="2257" y="6259"/>
                  </a:lnTo>
                  <a:cubicBezTo>
                    <a:pt x="1943" y="6300"/>
                    <a:pt x="1711" y="6563"/>
                    <a:pt x="1721" y="6877"/>
                  </a:cubicBezTo>
                  <a:lnTo>
                    <a:pt x="1781" y="9365"/>
                  </a:lnTo>
                  <a:cubicBezTo>
                    <a:pt x="1792" y="9537"/>
                    <a:pt x="1862" y="9698"/>
                    <a:pt x="1984" y="9810"/>
                  </a:cubicBezTo>
                  <a:cubicBezTo>
                    <a:pt x="2105" y="9911"/>
                    <a:pt x="2247" y="9961"/>
                    <a:pt x="2399" y="9961"/>
                  </a:cubicBezTo>
                  <a:lnTo>
                    <a:pt x="2449" y="9961"/>
                  </a:lnTo>
                  <a:lnTo>
                    <a:pt x="4411" y="9770"/>
                  </a:lnTo>
                  <a:cubicBezTo>
                    <a:pt x="4462" y="9790"/>
                    <a:pt x="4523" y="9790"/>
                    <a:pt x="4573" y="9790"/>
                  </a:cubicBezTo>
                  <a:lnTo>
                    <a:pt x="4624" y="9790"/>
                  </a:lnTo>
                  <a:cubicBezTo>
                    <a:pt x="4705" y="9790"/>
                    <a:pt x="4776" y="9770"/>
                    <a:pt x="4847" y="9729"/>
                  </a:cubicBezTo>
                  <a:lnTo>
                    <a:pt x="8347" y="9395"/>
                  </a:lnTo>
                  <a:cubicBezTo>
                    <a:pt x="8509" y="9385"/>
                    <a:pt x="8660" y="9304"/>
                    <a:pt x="8761" y="9172"/>
                  </a:cubicBezTo>
                  <a:cubicBezTo>
                    <a:pt x="8862" y="9041"/>
                    <a:pt x="8913" y="8879"/>
                    <a:pt x="8893" y="8718"/>
                  </a:cubicBezTo>
                  <a:lnTo>
                    <a:pt x="8559" y="6027"/>
                  </a:lnTo>
                  <a:cubicBezTo>
                    <a:pt x="8539" y="5865"/>
                    <a:pt x="8448" y="5713"/>
                    <a:pt x="8327" y="5622"/>
                  </a:cubicBezTo>
                  <a:cubicBezTo>
                    <a:pt x="8220" y="5541"/>
                    <a:pt x="8095" y="5492"/>
                    <a:pt x="7966" y="5492"/>
                  </a:cubicBezTo>
                  <a:cubicBezTo>
                    <a:pt x="7934" y="5492"/>
                    <a:pt x="7903" y="5495"/>
                    <a:pt x="7871" y="5501"/>
                  </a:cubicBezTo>
                  <a:lnTo>
                    <a:pt x="7315" y="5571"/>
                  </a:lnTo>
                  <a:lnTo>
                    <a:pt x="9460" y="3791"/>
                  </a:lnTo>
                  <a:cubicBezTo>
                    <a:pt x="9732" y="3568"/>
                    <a:pt x="9773" y="3154"/>
                    <a:pt x="9550" y="2880"/>
                  </a:cubicBezTo>
                  <a:cubicBezTo>
                    <a:pt x="9530" y="2860"/>
                    <a:pt x="9520" y="2850"/>
                    <a:pt x="9510" y="2830"/>
                  </a:cubicBezTo>
                  <a:cubicBezTo>
                    <a:pt x="9439" y="2689"/>
                    <a:pt x="9358" y="2547"/>
                    <a:pt x="9267" y="2405"/>
                  </a:cubicBezTo>
                  <a:lnTo>
                    <a:pt x="9267" y="2395"/>
                  </a:lnTo>
                  <a:cubicBezTo>
                    <a:pt x="8781" y="1637"/>
                    <a:pt x="8114" y="1009"/>
                    <a:pt x="7325" y="585"/>
                  </a:cubicBezTo>
                  <a:cubicBezTo>
                    <a:pt x="6606" y="202"/>
                    <a:pt x="5804" y="0"/>
                    <a:pt x="5002" y="0"/>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43;p39">
              <a:extLst>
                <a:ext uri="{FF2B5EF4-FFF2-40B4-BE49-F238E27FC236}">
                  <a16:creationId xmlns:a16="http://schemas.microsoft.com/office/drawing/2014/main" id="{886F54DF-2474-30CF-30CE-AFDE1456D995}"/>
                </a:ext>
              </a:extLst>
            </p:cNvPr>
            <p:cNvSpPr/>
            <p:nvPr/>
          </p:nvSpPr>
          <p:spPr>
            <a:xfrm>
              <a:off x="1877096" y="1608557"/>
              <a:ext cx="262849" cy="78444"/>
            </a:xfrm>
            <a:custGeom>
              <a:avLst/>
              <a:gdLst/>
              <a:ahLst/>
              <a:cxnLst/>
              <a:rect l="l" t="t" r="r" b="b"/>
              <a:pathLst>
                <a:path w="8377" h="2500" extrusionOk="0">
                  <a:moveTo>
                    <a:pt x="6717" y="1"/>
                  </a:moveTo>
                  <a:lnTo>
                    <a:pt x="861" y="740"/>
                  </a:lnTo>
                  <a:cubicBezTo>
                    <a:pt x="578" y="1286"/>
                    <a:pt x="284" y="1842"/>
                    <a:pt x="1" y="2399"/>
                  </a:cubicBezTo>
                  <a:cubicBezTo>
                    <a:pt x="179" y="2309"/>
                    <a:pt x="586" y="2129"/>
                    <a:pt x="1111" y="2129"/>
                  </a:cubicBezTo>
                  <a:cubicBezTo>
                    <a:pt x="1240" y="2129"/>
                    <a:pt x="1376" y="2140"/>
                    <a:pt x="1518" y="2166"/>
                  </a:cubicBezTo>
                  <a:cubicBezTo>
                    <a:pt x="1902" y="2237"/>
                    <a:pt x="2196" y="2378"/>
                    <a:pt x="2378" y="2500"/>
                  </a:cubicBezTo>
                  <a:cubicBezTo>
                    <a:pt x="2590" y="2318"/>
                    <a:pt x="3136" y="1903"/>
                    <a:pt x="3966" y="1792"/>
                  </a:cubicBezTo>
                  <a:cubicBezTo>
                    <a:pt x="4110" y="1772"/>
                    <a:pt x="4249" y="1764"/>
                    <a:pt x="4380" y="1764"/>
                  </a:cubicBezTo>
                  <a:cubicBezTo>
                    <a:pt x="5002" y="1764"/>
                    <a:pt x="5467" y="1953"/>
                    <a:pt x="5676" y="2044"/>
                  </a:cubicBezTo>
                  <a:cubicBezTo>
                    <a:pt x="5787" y="1852"/>
                    <a:pt x="5959" y="1610"/>
                    <a:pt x="6242" y="1417"/>
                  </a:cubicBezTo>
                  <a:cubicBezTo>
                    <a:pt x="6552" y="1210"/>
                    <a:pt x="6891" y="1141"/>
                    <a:pt x="7205" y="1141"/>
                  </a:cubicBezTo>
                  <a:cubicBezTo>
                    <a:pt x="7813" y="1141"/>
                    <a:pt x="8330" y="1401"/>
                    <a:pt x="8376" y="1428"/>
                  </a:cubicBezTo>
                  <a:lnTo>
                    <a:pt x="8083" y="861"/>
                  </a:lnTo>
                  <a:lnTo>
                    <a:pt x="6717" y="1"/>
                  </a:ln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44;p39">
              <a:extLst>
                <a:ext uri="{FF2B5EF4-FFF2-40B4-BE49-F238E27FC236}">
                  <a16:creationId xmlns:a16="http://schemas.microsoft.com/office/drawing/2014/main" id="{DCAABEA0-5AE8-573D-46D8-0C9A92157CC9}"/>
                </a:ext>
              </a:extLst>
            </p:cNvPr>
            <p:cNvSpPr/>
            <p:nvPr/>
          </p:nvSpPr>
          <p:spPr>
            <a:xfrm>
              <a:off x="1877096" y="1569053"/>
              <a:ext cx="262849" cy="114779"/>
            </a:xfrm>
            <a:custGeom>
              <a:avLst/>
              <a:gdLst/>
              <a:ahLst/>
              <a:cxnLst/>
              <a:rect l="l" t="t" r="r" b="b"/>
              <a:pathLst>
                <a:path w="8377" h="3658" extrusionOk="0">
                  <a:moveTo>
                    <a:pt x="4313" y="0"/>
                  </a:moveTo>
                  <a:cubicBezTo>
                    <a:pt x="4241" y="0"/>
                    <a:pt x="4170" y="2"/>
                    <a:pt x="4098" y="6"/>
                  </a:cubicBezTo>
                  <a:cubicBezTo>
                    <a:pt x="2105" y="117"/>
                    <a:pt x="396" y="1614"/>
                    <a:pt x="1" y="3658"/>
                  </a:cubicBezTo>
                  <a:cubicBezTo>
                    <a:pt x="92" y="3465"/>
                    <a:pt x="476" y="2767"/>
                    <a:pt x="1326" y="2433"/>
                  </a:cubicBezTo>
                  <a:cubicBezTo>
                    <a:pt x="1667" y="2298"/>
                    <a:pt x="1987" y="2259"/>
                    <a:pt x="2247" y="2259"/>
                  </a:cubicBezTo>
                  <a:cubicBezTo>
                    <a:pt x="2474" y="2259"/>
                    <a:pt x="2654" y="2289"/>
                    <a:pt x="2763" y="2312"/>
                  </a:cubicBezTo>
                  <a:cubicBezTo>
                    <a:pt x="2853" y="2201"/>
                    <a:pt x="3339" y="1655"/>
                    <a:pt x="4168" y="1574"/>
                  </a:cubicBezTo>
                  <a:cubicBezTo>
                    <a:pt x="4233" y="1568"/>
                    <a:pt x="4296" y="1565"/>
                    <a:pt x="4357" y="1565"/>
                  </a:cubicBezTo>
                  <a:cubicBezTo>
                    <a:pt x="5044" y="1565"/>
                    <a:pt x="5514" y="1906"/>
                    <a:pt x="5635" y="1999"/>
                  </a:cubicBezTo>
                  <a:cubicBezTo>
                    <a:pt x="5805" y="1914"/>
                    <a:pt x="6144" y="1780"/>
                    <a:pt x="6588" y="1780"/>
                  </a:cubicBezTo>
                  <a:cubicBezTo>
                    <a:pt x="6674" y="1780"/>
                    <a:pt x="6765" y="1785"/>
                    <a:pt x="6859" y="1796"/>
                  </a:cubicBezTo>
                  <a:cubicBezTo>
                    <a:pt x="7760" y="1907"/>
                    <a:pt x="8275" y="2545"/>
                    <a:pt x="8376" y="2687"/>
                  </a:cubicBezTo>
                  <a:cubicBezTo>
                    <a:pt x="7648" y="1044"/>
                    <a:pt x="6042" y="0"/>
                    <a:pt x="4313" y="0"/>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745;p39">
              <a:extLst>
                <a:ext uri="{FF2B5EF4-FFF2-40B4-BE49-F238E27FC236}">
                  <a16:creationId xmlns:a16="http://schemas.microsoft.com/office/drawing/2014/main" id="{CBA125FF-B7A4-928A-215A-C0C44C95E0E7}"/>
                </a:ext>
              </a:extLst>
            </p:cNvPr>
            <p:cNvSpPr/>
            <p:nvPr/>
          </p:nvSpPr>
          <p:spPr>
            <a:xfrm>
              <a:off x="1875841" y="1652141"/>
              <a:ext cx="265705" cy="111673"/>
            </a:xfrm>
            <a:custGeom>
              <a:avLst/>
              <a:gdLst/>
              <a:ahLst/>
              <a:cxnLst/>
              <a:rect l="l" t="t" r="r" b="b"/>
              <a:pathLst>
                <a:path w="8468" h="3559" extrusionOk="0">
                  <a:moveTo>
                    <a:pt x="8422" y="1"/>
                  </a:moveTo>
                  <a:cubicBezTo>
                    <a:pt x="8412" y="1"/>
                    <a:pt x="8401" y="3"/>
                    <a:pt x="8396" y="8"/>
                  </a:cubicBezTo>
                  <a:lnTo>
                    <a:pt x="4199" y="3478"/>
                  </a:lnTo>
                  <a:lnTo>
                    <a:pt x="61" y="969"/>
                  </a:lnTo>
                  <a:cubicBezTo>
                    <a:pt x="55" y="966"/>
                    <a:pt x="50" y="965"/>
                    <a:pt x="45" y="965"/>
                  </a:cubicBezTo>
                  <a:cubicBezTo>
                    <a:pt x="30" y="965"/>
                    <a:pt x="18" y="975"/>
                    <a:pt x="11" y="989"/>
                  </a:cubicBezTo>
                  <a:cubicBezTo>
                    <a:pt x="0" y="999"/>
                    <a:pt x="0" y="1030"/>
                    <a:pt x="20" y="1040"/>
                  </a:cubicBezTo>
                  <a:lnTo>
                    <a:pt x="4188" y="3559"/>
                  </a:lnTo>
                  <a:lnTo>
                    <a:pt x="4208" y="3559"/>
                  </a:lnTo>
                  <a:cubicBezTo>
                    <a:pt x="4208" y="3559"/>
                    <a:pt x="4219" y="3559"/>
                    <a:pt x="4228" y="3548"/>
                  </a:cubicBezTo>
                  <a:lnTo>
                    <a:pt x="8447" y="69"/>
                  </a:lnTo>
                  <a:cubicBezTo>
                    <a:pt x="8457" y="48"/>
                    <a:pt x="8467" y="28"/>
                    <a:pt x="8447" y="8"/>
                  </a:cubicBezTo>
                  <a:cubicBezTo>
                    <a:pt x="8442" y="3"/>
                    <a:pt x="8432" y="1"/>
                    <a:pt x="8422"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746;p39">
              <a:extLst>
                <a:ext uri="{FF2B5EF4-FFF2-40B4-BE49-F238E27FC236}">
                  <a16:creationId xmlns:a16="http://schemas.microsoft.com/office/drawing/2014/main" id="{BEBD584A-F7F0-1581-5007-0ACC931338C1}"/>
                </a:ext>
              </a:extLst>
            </p:cNvPr>
            <p:cNvSpPr/>
            <p:nvPr/>
          </p:nvSpPr>
          <p:spPr>
            <a:xfrm>
              <a:off x="1962506" y="1630365"/>
              <a:ext cx="92689" cy="133449"/>
            </a:xfrm>
            <a:custGeom>
              <a:avLst/>
              <a:gdLst/>
              <a:ahLst/>
              <a:cxnLst/>
              <a:rect l="l" t="t" r="r" b="b"/>
              <a:pathLst>
                <a:path w="2954" h="4253" extrusionOk="0">
                  <a:moveTo>
                    <a:pt x="2907" y="0"/>
                  </a:moveTo>
                  <a:cubicBezTo>
                    <a:pt x="2893" y="0"/>
                    <a:pt x="2880" y="10"/>
                    <a:pt x="2873" y="24"/>
                  </a:cubicBezTo>
                  <a:lnTo>
                    <a:pt x="1446" y="4101"/>
                  </a:lnTo>
                  <a:lnTo>
                    <a:pt x="81" y="348"/>
                  </a:lnTo>
                  <a:cubicBezTo>
                    <a:pt x="71" y="328"/>
                    <a:pt x="50" y="317"/>
                    <a:pt x="30" y="317"/>
                  </a:cubicBezTo>
                  <a:cubicBezTo>
                    <a:pt x="10" y="328"/>
                    <a:pt x="0" y="348"/>
                    <a:pt x="10" y="368"/>
                  </a:cubicBezTo>
                  <a:lnTo>
                    <a:pt x="1406" y="4233"/>
                  </a:lnTo>
                  <a:cubicBezTo>
                    <a:pt x="1416" y="4242"/>
                    <a:pt x="1426" y="4253"/>
                    <a:pt x="1446" y="4253"/>
                  </a:cubicBezTo>
                  <a:cubicBezTo>
                    <a:pt x="1457" y="4253"/>
                    <a:pt x="1477" y="4242"/>
                    <a:pt x="1477" y="4233"/>
                  </a:cubicBezTo>
                  <a:lnTo>
                    <a:pt x="2943" y="54"/>
                  </a:lnTo>
                  <a:cubicBezTo>
                    <a:pt x="2954" y="34"/>
                    <a:pt x="2943" y="14"/>
                    <a:pt x="2923" y="4"/>
                  </a:cubicBezTo>
                  <a:cubicBezTo>
                    <a:pt x="2918" y="1"/>
                    <a:pt x="2912" y="0"/>
                    <a:pt x="2907"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747;p39">
              <a:extLst>
                <a:ext uri="{FF2B5EF4-FFF2-40B4-BE49-F238E27FC236}">
                  <a16:creationId xmlns:a16="http://schemas.microsoft.com/office/drawing/2014/main" id="{FD432718-7F4D-120B-0022-CA52B44EA748}"/>
                </a:ext>
              </a:extLst>
            </p:cNvPr>
            <p:cNvSpPr/>
            <p:nvPr/>
          </p:nvSpPr>
          <p:spPr>
            <a:xfrm>
              <a:off x="1950112" y="1671532"/>
              <a:ext cx="106683" cy="92281"/>
            </a:xfrm>
            <a:custGeom>
              <a:avLst/>
              <a:gdLst/>
              <a:ahLst/>
              <a:cxnLst/>
              <a:rect l="l" t="t" r="r" b="b"/>
              <a:pathLst>
                <a:path w="3400" h="2941" extrusionOk="0">
                  <a:moveTo>
                    <a:pt x="3344" y="0"/>
                  </a:moveTo>
                  <a:cubicBezTo>
                    <a:pt x="3334" y="0"/>
                    <a:pt x="3324" y="5"/>
                    <a:pt x="3318" y="17"/>
                  </a:cubicBezTo>
                  <a:lnTo>
                    <a:pt x="1832" y="2829"/>
                  </a:lnTo>
                  <a:lnTo>
                    <a:pt x="81" y="473"/>
                  </a:lnTo>
                  <a:cubicBezTo>
                    <a:pt x="69" y="461"/>
                    <a:pt x="57" y="456"/>
                    <a:pt x="45" y="456"/>
                  </a:cubicBezTo>
                  <a:cubicBezTo>
                    <a:pt x="37" y="456"/>
                    <a:pt x="29" y="458"/>
                    <a:pt x="20" y="462"/>
                  </a:cubicBezTo>
                  <a:cubicBezTo>
                    <a:pt x="11" y="473"/>
                    <a:pt x="0" y="503"/>
                    <a:pt x="20" y="513"/>
                  </a:cubicBezTo>
                  <a:lnTo>
                    <a:pt x="1811" y="2930"/>
                  </a:lnTo>
                  <a:cubicBezTo>
                    <a:pt x="1811" y="2941"/>
                    <a:pt x="1821" y="2941"/>
                    <a:pt x="1841" y="2941"/>
                  </a:cubicBezTo>
                  <a:cubicBezTo>
                    <a:pt x="1852" y="2941"/>
                    <a:pt x="1861" y="2930"/>
                    <a:pt x="1872" y="2921"/>
                  </a:cubicBezTo>
                  <a:lnTo>
                    <a:pt x="3389" y="57"/>
                  </a:lnTo>
                  <a:cubicBezTo>
                    <a:pt x="3399" y="37"/>
                    <a:pt x="3389" y="17"/>
                    <a:pt x="3369" y="7"/>
                  </a:cubicBezTo>
                  <a:cubicBezTo>
                    <a:pt x="3361" y="3"/>
                    <a:pt x="3352" y="0"/>
                    <a:pt x="3344"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748;p39">
              <a:extLst>
                <a:ext uri="{FF2B5EF4-FFF2-40B4-BE49-F238E27FC236}">
                  <a16:creationId xmlns:a16="http://schemas.microsoft.com/office/drawing/2014/main" id="{390E1832-F031-CD3C-FD66-46D5C0D95CBC}"/>
                </a:ext>
              </a:extLst>
            </p:cNvPr>
            <p:cNvSpPr/>
            <p:nvPr/>
          </p:nvSpPr>
          <p:spPr>
            <a:xfrm>
              <a:off x="1929497" y="1741567"/>
              <a:ext cx="186665" cy="101914"/>
            </a:xfrm>
            <a:custGeom>
              <a:avLst/>
              <a:gdLst/>
              <a:ahLst/>
              <a:cxnLst/>
              <a:rect l="l" t="t" r="r" b="b"/>
              <a:pathLst>
                <a:path w="5949" h="3248" extrusionOk="0">
                  <a:moveTo>
                    <a:pt x="5614" y="1"/>
                  </a:moveTo>
                  <a:lnTo>
                    <a:pt x="0" y="759"/>
                  </a:lnTo>
                  <a:lnTo>
                    <a:pt x="61" y="3247"/>
                  </a:lnTo>
                  <a:lnTo>
                    <a:pt x="5948" y="2681"/>
                  </a:lnTo>
                  <a:lnTo>
                    <a:pt x="56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749;p39">
              <a:extLst>
                <a:ext uri="{FF2B5EF4-FFF2-40B4-BE49-F238E27FC236}">
                  <a16:creationId xmlns:a16="http://schemas.microsoft.com/office/drawing/2014/main" id="{ABB2DE99-C562-0DA4-4C33-12C36502F54E}"/>
                </a:ext>
              </a:extLst>
            </p:cNvPr>
            <p:cNvSpPr/>
            <p:nvPr/>
          </p:nvSpPr>
          <p:spPr>
            <a:xfrm>
              <a:off x="1929497" y="1756189"/>
              <a:ext cx="70160" cy="87292"/>
            </a:xfrm>
            <a:custGeom>
              <a:avLst/>
              <a:gdLst/>
              <a:ahLst/>
              <a:cxnLst/>
              <a:rect l="l" t="t" r="r" b="b"/>
              <a:pathLst>
                <a:path w="2236" h="2782" extrusionOk="0">
                  <a:moveTo>
                    <a:pt x="2124" y="0"/>
                  </a:moveTo>
                  <a:lnTo>
                    <a:pt x="0" y="293"/>
                  </a:lnTo>
                  <a:lnTo>
                    <a:pt x="61" y="2781"/>
                  </a:lnTo>
                  <a:lnTo>
                    <a:pt x="2235" y="2569"/>
                  </a:lnTo>
                  <a:lnTo>
                    <a:pt x="21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750;p39">
              <a:extLst>
                <a:ext uri="{FF2B5EF4-FFF2-40B4-BE49-F238E27FC236}">
                  <a16:creationId xmlns:a16="http://schemas.microsoft.com/office/drawing/2014/main" id="{263ADA2C-3382-C33E-C5E9-1417C718A955}"/>
                </a:ext>
              </a:extLst>
            </p:cNvPr>
            <p:cNvSpPr/>
            <p:nvPr/>
          </p:nvSpPr>
          <p:spPr>
            <a:xfrm>
              <a:off x="1994856" y="1754902"/>
              <a:ext cx="6056" cy="83182"/>
            </a:xfrm>
            <a:custGeom>
              <a:avLst/>
              <a:gdLst/>
              <a:ahLst/>
              <a:cxnLst/>
              <a:rect l="l" t="t" r="r" b="b"/>
              <a:pathLst>
                <a:path w="193" h="2651" extrusionOk="0">
                  <a:moveTo>
                    <a:pt x="31" y="1"/>
                  </a:moveTo>
                  <a:cubicBezTo>
                    <a:pt x="11" y="10"/>
                    <a:pt x="1" y="21"/>
                    <a:pt x="1" y="41"/>
                  </a:cubicBezTo>
                  <a:lnTo>
                    <a:pt x="112" y="2610"/>
                  </a:lnTo>
                  <a:cubicBezTo>
                    <a:pt x="112" y="2631"/>
                    <a:pt x="132" y="2651"/>
                    <a:pt x="152" y="2651"/>
                  </a:cubicBezTo>
                  <a:cubicBezTo>
                    <a:pt x="172" y="2651"/>
                    <a:pt x="193" y="2631"/>
                    <a:pt x="193" y="2610"/>
                  </a:cubicBezTo>
                  <a:lnTo>
                    <a:pt x="71" y="41"/>
                  </a:lnTo>
                  <a:cubicBezTo>
                    <a:pt x="71" y="21"/>
                    <a:pt x="62" y="1"/>
                    <a:pt x="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751;p39">
              <a:extLst>
                <a:ext uri="{FF2B5EF4-FFF2-40B4-BE49-F238E27FC236}">
                  <a16:creationId xmlns:a16="http://schemas.microsoft.com/office/drawing/2014/main" id="{BA21EDC9-F6A0-818B-948E-089EB5A8BEF4}"/>
                </a:ext>
              </a:extLst>
            </p:cNvPr>
            <p:cNvSpPr/>
            <p:nvPr/>
          </p:nvSpPr>
          <p:spPr>
            <a:xfrm>
              <a:off x="2024382" y="1755624"/>
              <a:ext cx="73361" cy="69062"/>
            </a:xfrm>
            <a:custGeom>
              <a:avLst/>
              <a:gdLst/>
              <a:ahLst/>
              <a:cxnLst/>
              <a:rect l="l" t="t" r="r" b="b"/>
              <a:pathLst>
                <a:path w="2338" h="2201" extrusionOk="0">
                  <a:moveTo>
                    <a:pt x="1172" y="0"/>
                  </a:moveTo>
                  <a:cubicBezTo>
                    <a:pt x="1129" y="0"/>
                    <a:pt x="1086" y="3"/>
                    <a:pt x="1043" y="8"/>
                  </a:cubicBezTo>
                  <a:cubicBezTo>
                    <a:pt x="436" y="79"/>
                    <a:pt x="0" y="625"/>
                    <a:pt x="71" y="1232"/>
                  </a:cubicBezTo>
                  <a:cubicBezTo>
                    <a:pt x="137" y="1794"/>
                    <a:pt x="610" y="2200"/>
                    <a:pt x="1162" y="2200"/>
                  </a:cubicBezTo>
                  <a:cubicBezTo>
                    <a:pt x="1206" y="2200"/>
                    <a:pt x="1250" y="2198"/>
                    <a:pt x="1295" y="2193"/>
                  </a:cubicBezTo>
                  <a:cubicBezTo>
                    <a:pt x="1902" y="2122"/>
                    <a:pt x="2337" y="1576"/>
                    <a:pt x="2266" y="979"/>
                  </a:cubicBezTo>
                  <a:cubicBezTo>
                    <a:pt x="2201" y="415"/>
                    <a:pt x="1725" y="0"/>
                    <a:pt x="1172" y="0"/>
                  </a:cubicBez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752;p39">
              <a:extLst>
                <a:ext uri="{FF2B5EF4-FFF2-40B4-BE49-F238E27FC236}">
                  <a16:creationId xmlns:a16="http://schemas.microsoft.com/office/drawing/2014/main" id="{6F37BBDD-60B0-D26C-58B4-15F61064233D}"/>
                </a:ext>
              </a:extLst>
            </p:cNvPr>
            <p:cNvSpPr/>
            <p:nvPr/>
          </p:nvSpPr>
          <p:spPr>
            <a:xfrm>
              <a:off x="2039318" y="1767579"/>
              <a:ext cx="40006" cy="42265"/>
            </a:xfrm>
            <a:custGeom>
              <a:avLst/>
              <a:gdLst/>
              <a:ahLst/>
              <a:cxnLst/>
              <a:rect l="l" t="t" r="r" b="b"/>
              <a:pathLst>
                <a:path w="1275" h="1347" extrusionOk="0">
                  <a:moveTo>
                    <a:pt x="982" y="0"/>
                  </a:moveTo>
                  <a:cubicBezTo>
                    <a:pt x="936" y="0"/>
                    <a:pt x="891" y="11"/>
                    <a:pt x="850" y="31"/>
                  </a:cubicBezTo>
                  <a:cubicBezTo>
                    <a:pt x="728" y="72"/>
                    <a:pt x="688" y="183"/>
                    <a:pt x="607" y="264"/>
                  </a:cubicBezTo>
                  <a:cubicBezTo>
                    <a:pt x="544" y="156"/>
                    <a:pt x="553" y="24"/>
                    <a:pt x="414" y="24"/>
                  </a:cubicBezTo>
                  <a:cubicBezTo>
                    <a:pt x="396" y="24"/>
                    <a:pt x="376" y="27"/>
                    <a:pt x="354" y="31"/>
                  </a:cubicBezTo>
                  <a:cubicBezTo>
                    <a:pt x="263" y="42"/>
                    <a:pt x="182" y="112"/>
                    <a:pt x="131" y="193"/>
                  </a:cubicBezTo>
                  <a:cubicBezTo>
                    <a:pt x="0" y="395"/>
                    <a:pt x="50" y="669"/>
                    <a:pt x="172" y="871"/>
                  </a:cubicBezTo>
                  <a:cubicBezTo>
                    <a:pt x="304" y="1073"/>
                    <a:pt x="506" y="1215"/>
                    <a:pt x="698" y="1346"/>
                  </a:cubicBezTo>
                  <a:cubicBezTo>
                    <a:pt x="890" y="1144"/>
                    <a:pt x="1052" y="901"/>
                    <a:pt x="1174" y="649"/>
                  </a:cubicBezTo>
                  <a:cubicBezTo>
                    <a:pt x="1214" y="557"/>
                    <a:pt x="1254" y="456"/>
                    <a:pt x="1264" y="355"/>
                  </a:cubicBezTo>
                  <a:cubicBezTo>
                    <a:pt x="1275" y="254"/>
                    <a:pt x="1244" y="143"/>
                    <a:pt x="1163" y="72"/>
                  </a:cubicBezTo>
                  <a:cubicBezTo>
                    <a:pt x="1115" y="23"/>
                    <a:pt x="1049" y="0"/>
                    <a:pt x="9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2" name="Table 1">
            <a:extLst>
              <a:ext uri="{FF2B5EF4-FFF2-40B4-BE49-F238E27FC236}">
                <a16:creationId xmlns:a16="http://schemas.microsoft.com/office/drawing/2014/main" id="{3A4E96B6-3E29-CDDD-489A-43D25A51E3BA}"/>
              </a:ext>
            </a:extLst>
          </p:cNvPr>
          <p:cNvGraphicFramePr>
            <a:graphicFrameLocks noGrp="1"/>
          </p:cNvGraphicFramePr>
          <p:nvPr>
            <p:extLst>
              <p:ext uri="{D42A27DB-BD31-4B8C-83A1-F6EECF244321}">
                <p14:modId xmlns:p14="http://schemas.microsoft.com/office/powerpoint/2010/main" val="2135205331"/>
              </p:ext>
            </p:extLst>
          </p:nvPr>
        </p:nvGraphicFramePr>
        <p:xfrm>
          <a:off x="585241" y="1753040"/>
          <a:ext cx="7973516" cy="2834640"/>
        </p:xfrm>
        <a:graphic>
          <a:graphicData uri="http://schemas.openxmlformats.org/drawingml/2006/table">
            <a:tbl>
              <a:tblPr firstRow="1" bandRow="1">
                <a:tableStyleId>{35F672A6-B5C1-48CD-A833-600CFCC59E68}</a:tableStyleId>
              </a:tblPr>
              <a:tblGrid>
                <a:gridCol w="1537252">
                  <a:extLst>
                    <a:ext uri="{9D8B030D-6E8A-4147-A177-3AD203B41FA5}">
                      <a16:colId xmlns:a16="http://schemas.microsoft.com/office/drawing/2014/main" val="1574666352"/>
                    </a:ext>
                  </a:extLst>
                </a:gridCol>
                <a:gridCol w="6436264">
                  <a:extLst>
                    <a:ext uri="{9D8B030D-6E8A-4147-A177-3AD203B41FA5}">
                      <a16:colId xmlns:a16="http://schemas.microsoft.com/office/drawing/2014/main" val="2870085236"/>
                    </a:ext>
                  </a:extLst>
                </a:gridCol>
              </a:tblGrid>
              <a:tr h="457200">
                <a:tc gridSpan="2">
                  <a:txBody>
                    <a:bodyPr/>
                    <a:lstStyle/>
                    <a:p>
                      <a:pPr algn="ctr"/>
                      <a:r>
                        <a:rPr lang="en-US" sz="1400" b="1">
                          <a:solidFill>
                            <a:schemeClr val="bg1"/>
                          </a:solidFill>
                          <a:latin typeface="Karla" pitchFamily="2" charset="0"/>
                          <a:ea typeface="Tahoma" panose="020B0604030504040204" pitchFamily="34" charset="0"/>
                          <a:cs typeface="Tahoma" panose="020B0604030504040204" pitchFamily="34" charset="0"/>
                        </a:rPr>
                        <a:t>TOPIK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55A07F"/>
                    </a:solidFill>
                  </a:tcPr>
                </a:tc>
                <a:tc hMerge="1">
                  <a:txBody>
                    <a:bodyPr/>
                    <a:lstStyle/>
                    <a:p>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3592547938"/>
                  </a:ext>
                </a:extLst>
              </a:tr>
              <a:tr h="548640">
                <a:tc>
                  <a:txBody>
                    <a:bodyPr/>
                    <a:lstStyle/>
                    <a:p>
                      <a:r>
                        <a:rPr lang="en-US" sz="1400" b="1">
                          <a:solidFill>
                            <a:schemeClr val="bg1"/>
                          </a:solidFill>
                          <a:latin typeface="Karla" pitchFamily="2" charset="0"/>
                          <a:ea typeface="Tahoma" panose="020B0604030504040204" pitchFamily="34" charset="0"/>
                          <a:cs typeface="Tahoma" panose="020B0604030504040204" pitchFamily="34" charset="0"/>
                        </a:rPr>
                        <a:t>Kata Penyusun</a:t>
                      </a:r>
                      <a:endParaRPr lang="en-ID" sz="1400" b="1">
                        <a:solidFill>
                          <a:schemeClr val="bg1"/>
                        </a:solidFill>
                        <a:latin typeface="Karla" pitchFamily="2" charset="0"/>
                        <a:ea typeface="Tahoma" panose="020B0604030504040204" pitchFamily="34" charset="0"/>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55A07F"/>
                    </a:solidFill>
                  </a:tcPr>
                </a:tc>
                <a:tc>
                  <a:txBody>
                    <a:bodyPr/>
                    <a:lstStyle/>
                    <a:p>
                      <a:r>
                        <a:rPr lang="en-US" sz="1400">
                          <a:solidFill>
                            <a:schemeClr val="tx1"/>
                          </a:solidFill>
                          <a:latin typeface="Karla" pitchFamily="2" charset="0"/>
                        </a:rPr>
                        <a:t>‘aplikasi’, ‘data’, ‘bantuan’, ‘bansos’, ‘daftar’, ‘email’, ‘login’, ‘gak’, ‘cek’, ‘akun’</a:t>
                      </a:r>
                      <a:endParaRPr lang="en-ID" sz="1400">
                        <a:solidFill>
                          <a:schemeClr val="tx1"/>
                        </a:solidFill>
                        <a:latin typeface="Karla"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extLst>
                  <a:ext uri="{0D108BD9-81ED-4DB2-BD59-A6C34878D82A}">
                    <a16:rowId xmlns:a16="http://schemas.microsoft.com/office/drawing/2014/main" val="582827525"/>
                  </a:ext>
                </a:extLst>
              </a:tr>
              <a:tr h="1828800">
                <a:tc>
                  <a:txBody>
                    <a:bodyPr/>
                    <a:lstStyle/>
                    <a:p>
                      <a:r>
                        <a:rPr lang="en-US" sz="1400" b="1">
                          <a:solidFill>
                            <a:schemeClr val="bg1"/>
                          </a:solidFill>
                          <a:latin typeface="Karla" pitchFamily="2" charset="0"/>
                          <a:ea typeface="Tahoma" panose="020B0604030504040204" pitchFamily="34" charset="0"/>
                          <a:cs typeface="Tahoma" panose="020B0604030504040204" pitchFamily="34" charset="0"/>
                        </a:rPr>
                        <a:t>Analisis</a:t>
                      </a:r>
                      <a:endParaRPr lang="en-ID" sz="1400" b="1">
                        <a:solidFill>
                          <a:schemeClr val="bg1"/>
                        </a:solidFill>
                        <a:latin typeface="Karla" pitchFamily="2" charset="0"/>
                        <a:ea typeface="Tahoma" panose="020B0604030504040204" pitchFamily="34" charset="0"/>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55A07F"/>
                    </a:solidFill>
                  </a:tcPr>
                </a:tc>
                <a:tc>
                  <a:txBody>
                    <a:bodyPr/>
                    <a:lstStyle/>
                    <a:p>
                      <a:pPr algn="just">
                        <a:spcBef>
                          <a:spcPts val="100"/>
                        </a:spcBef>
                      </a:pPr>
                      <a:r>
                        <a:rPr lang="en-ID" sz="1400">
                          <a:solidFill>
                            <a:schemeClr val="tx1"/>
                          </a:solidFill>
                          <a:latin typeface="Karla" pitchFamily="2" charset="0"/>
                        </a:rPr>
                        <a:t>Topik ini menggambarkan pengalaman pengguna saat menggunakan Aplikasi Cek Bansos, terutama terkait pendaftaran, </a:t>
                      </a:r>
                      <a:r>
                        <a:rPr lang="en-ID" sz="1400" i="1">
                          <a:solidFill>
                            <a:schemeClr val="tx1"/>
                          </a:solidFill>
                          <a:latin typeface="Karla" pitchFamily="2" charset="0"/>
                        </a:rPr>
                        <a:t>login</a:t>
                      </a:r>
                      <a:r>
                        <a:rPr lang="en-ID" sz="1400">
                          <a:solidFill>
                            <a:schemeClr val="tx1"/>
                          </a:solidFill>
                          <a:latin typeface="Karla" pitchFamily="2" charset="0"/>
                        </a:rPr>
                        <a:t>, dan verifikasi data. </a:t>
                      </a:r>
                      <a:r>
                        <a:rPr lang="en-ID" sz="1400" b="0" i="0" u="none" strike="noStrike" cap="none">
                          <a:solidFill>
                            <a:schemeClr val="tx1"/>
                          </a:solidFill>
                          <a:latin typeface="Karla" pitchFamily="2" charset="0"/>
                          <a:cs typeface="Arial"/>
                          <a:sym typeface="Arial"/>
                        </a:rPr>
                        <a:t>Analisis</a:t>
                      </a:r>
                      <a:r>
                        <a:rPr lang="en-ID" sz="1400">
                          <a:solidFill>
                            <a:schemeClr val="tx1"/>
                          </a:solidFill>
                          <a:latin typeface="Karla" pitchFamily="2" charset="0"/>
                        </a:rPr>
                        <a:t> ini membantu pengembang aplikasi dan pihak terkait untuk:</a:t>
                      </a:r>
                    </a:p>
                    <a:p>
                      <a:pPr marL="285750" indent="-285750" algn="just">
                        <a:buFont typeface="Wingdings" panose="05000000000000000000" pitchFamily="2" charset="2"/>
                        <a:buChar char="§"/>
                      </a:pPr>
                      <a:r>
                        <a:rPr lang="en-ID" sz="1400">
                          <a:solidFill>
                            <a:schemeClr val="tx1"/>
                          </a:solidFill>
                          <a:latin typeface="Karla" pitchFamily="2" charset="0"/>
                        </a:rPr>
                        <a:t>Mempermudah proses pendaftaran dan </a:t>
                      </a:r>
                      <a:r>
                        <a:rPr lang="en-ID" sz="1400" i="1">
                          <a:solidFill>
                            <a:schemeClr val="tx1"/>
                          </a:solidFill>
                          <a:latin typeface="Karla" pitchFamily="2" charset="0"/>
                        </a:rPr>
                        <a:t>login</a:t>
                      </a:r>
                      <a:r>
                        <a:rPr lang="en-ID" sz="1400">
                          <a:solidFill>
                            <a:schemeClr val="tx1"/>
                          </a:solidFill>
                          <a:latin typeface="Karla" pitchFamily="2" charset="0"/>
                        </a:rPr>
                        <a:t>.</a:t>
                      </a:r>
                    </a:p>
                    <a:p>
                      <a:pPr marL="285750" indent="-285750" algn="just">
                        <a:buFont typeface="Wingdings" panose="05000000000000000000" pitchFamily="2" charset="2"/>
                        <a:buChar char="§"/>
                      </a:pPr>
                      <a:r>
                        <a:rPr lang="en-ID" sz="1400">
                          <a:solidFill>
                            <a:schemeClr val="tx1"/>
                          </a:solidFill>
                          <a:latin typeface="Karla" pitchFamily="2" charset="0"/>
                        </a:rPr>
                        <a:t>Memastikan verifikasi data berjalan lancar.</a:t>
                      </a:r>
                    </a:p>
                    <a:p>
                      <a:pPr marL="285750" indent="-285750" algn="just">
                        <a:buFont typeface="Wingdings" panose="05000000000000000000" pitchFamily="2" charset="2"/>
                        <a:buChar char="§"/>
                      </a:pPr>
                      <a:r>
                        <a:rPr lang="en-ID" sz="1400">
                          <a:solidFill>
                            <a:schemeClr val="tx1"/>
                          </a:solidFill>
                          <a:latin typeface="Karla" pitchFamily="2" charset="0"/>
                        </a:rPr>
                        <a:t>Menyediakan dukungan pengguna yang responsif untuk mengatasi masalah teknis dan menjawab pertanyaan.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extLst>
                  <a:ext uri="{0D108BD9-81ED-4DB2-BD59-A6C34878D82A}">
                    <a16:rowId xmlns:a16="http://schemas.microsoft.com/office/drawing/2014/main" val="11027306"/>
                  </a:ext>
                </a:extLst>
              </a:tr>
            </a:tbl>
          </a:graphicData>
        </a:graphic>
      </p:graphicFrame>
    </p:spTree>
    <p:extLst>
      <p:ext uri="{BB962C8B-B14F-4D97-AF65-F5344CB8AC3E}">
        <p14:creationId xmlns:p14="http://schemas.microsoft.com/office/powerpoint/2010/main" val="1419642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847" name="Google Shape;847;p41"/>
          <p:cNvSpPr txBox="1">
            <a:spLocks noGrp="1"/>
          </p:cNvSpPr>
          <p:nvPr>
            <p:ph type="title"/>
          </p:nvPr>
        </p:nvSpPr>
        <p:spPr>
          <a:xfrm>
            <a:off x="720000" y="445025"/>
            <a:ext cx="7372950" cy="572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Pendeteksian Topik</a:t>
            </a:r>
            <a:endParaRPr>
              <a:solidFill>
                <a:schemeClr val="lt1"/>
              </a:solidFill>
            </a:endParaRPr>
          </a:p>
        </p:txBody>
      </p:sp>
      <p:sp>
        <p:nvSpPr>
          <p:cNvPr id="14" name="Google Shape;271;p14">
            <a:extLst>
              <a:ext uri="{FF2B5EF4-FFF2-40B4-BE49-F238E27FC236}">
                <a16:creationId xmlns:a16="http://schemas.microsoft.com/office/drawing/2014/main" id="{B8EC7F80-2BBD-BA63-AA46-18A41FE5CE9A}"/>
              </a:ext>
            </a:extLst>
          </p:cNvPr>
          <p:cNvSpPr txBox="1">
            <a:spLocks/>
          </p:cNvSpPr>
          <p:nvPr/>
        </p:nvSpPr>
        <p:spPr>
          <a:xfrm>
            <a:off x="173108" y="4814995"/>
            <a:ext cx="8797783" cy="180974"/>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solidFill>
                  <a:schemeClr val="accent6"/>
                </a:solidFill>
                <a:latin typeface="Oswald" panose="00000500000000000000" pitchFamily="2" charset="0"/>
              </a:rPr>
              <a:pPr/>
              <a:t>35</a:t>
            </a:fld>
            <a:endParaRPr lang="en">
              <a:solidFill>
                <a:schemeClr val="accent6"/>
              </a:solidFill>
              <a:latin typeface="Oswald" panose="00000500000000000000" pitchFamily="2" charset="0"/>
            </a:endParaRPr>
          </a:p>
        </p:txBody>
      </p:sp>
      <p:grpSp>
        <p:nvGrpSpPr>
          <p:cNvPr id="37" name="Google Shape;741;p39">
            <a:extLst>
              <a:ext uri="{FF2B5EF4-FFF2-40B4-BE49-F238E27FC236}">
                <a16:creationId xmlns:a16="http://schemas.microsoft.com/office/drawing/2014/main" id="{35D15AAC-2A9E-13F5-F1B1-EC7C109A4B5A}"/>
              </a:ext>
            </a:extLst>
          </p:cNvPr>
          <p:cNvGrpSpPr/>
          <p:nvPr/>
        </p:nvGrpSpPr>
        <p:grpSpPr>
          <a:xfrm>
            <a:off x="7670686" y="150325"/>
            <a:ext cx="971550" cy="1036092"/>
            <a:chOff x="1856136" y="1549944"/>
            <a:chExt cx="306652" cy="312583"/>
          </a:xfrm>
        </p:grpSpPr>
        <p:sp>
          <p:nvSpPr>
            <p:cNvPr id="38" name="Google Shape;742;p39">
              <a:extLst>
                <a:ext uri="{FF2B5EF4-FFF2-40B4-BE49-F238E27FC236}">
                  <a16:creationId xmlns:a16="http://schemas.microsoft.com/office/drawing/2014/main" id="{C5F74BC1-E9B7-367C-F3D6-3C52AA6DC22E}"/>
                </a:ext>
              </a:extLst>
            </p:cNvPr>
            <p:cNvSpPr/>
            <p:nvPr/>
          </p:nvSpPr>
          <p:spPr>
            <a:xfrm>
              <a:off x="1856136" y="1549944"/>
              <a:ext cx="306652" cy="312583"/>
            </a:xfrm>
            <a:custGeom>
              <a:avLst/>
              <a:gdLst/>
              <a:ahLst/>
              <a:cxnLst/>
              <a:rect l="l" t="t" r="r" b="b"/>
              <a:pathLst>
                <a:path w="9773" h="9962" extrusionOk="0">
                  <a:moveTo>
                    <a:pt x="7598" y="3649"/>
                  </a:moveTo>
                  <a:lnTo>
                    <a:pt x="6931" y="4206"/>
                  </a:lnTo>
                  <a:cubicBezTo>
                    <a:pt x="6951" y="4155"/>
                    <a:pt x="6971" y="4105"/>
                    <a:pt x="6981" y="4054"/>
                  </a:cubicBezTo>
                  <a:cubicBezTo>
                    <a:pt x="7062" y="3943"/>
                    <a:pt x="7143" y="3862"/>
                    <a:pt x="7244" y="3801"/>
                  </a:cubicBezTo>
                  <a:cubicBezTo>
                    <a:pt x="7355" y="3720"/>
                    <a:pt x="7477" y="3680"/>
                    <a:pt x="7598" y="3649"/>
                  </a:cubicBezTo>
                  <a:close/>
                  <a:moveTo>
                    <a:pt x="5039" y="4246"/>
                  </a:moveTo>
                  <a:lnTo>
                    <a:pt x="4827" y="4853"/>
                  </a:lnTo>
                  <a:lnTo>
                    <a:pt x="4614" y="4287"/>
                  </a:lnTo>
                  <a:cubicBezTo>
                    <a:pt x="4654" y="4276"/>
                    <a:pt x="4685" y="4267"/>
                    <a:pt x="4715" y="4267"/>
                  </a:cubicBezTo>
                  <a:cubicBezTo>
                    <a:pt x="4827" y="4256"/>
                    <a:pt x="4928" y="4246"/>
                    <a:pt x="5039" y="4246"/>
                  </a:cubicBezTo>
                  <a:close/>
                  <a:moveTo>
                    <a:pt x="5002" y="0"/>
                  </a:moveTo>
                  <a:cubicBezTo>
                    <a:pt x="4913" y="0"/>
                    <a:pt x="4824" y="3"/>
                    <a:pt x="4735" y="8"/>
                  </a:cubicBezTo>
                  <a:cubicBezTo>
                    <a:pt x="4179" y="38"/>
                    <a:pt x="3633" y="160"/>
                    <a:pt x="3117" y="382"/>
                  </a:cubicBezTo>
                  <a:cubicBezTo>
                    <a:pt x="2611" y="594"/>
                    <a:pt x="2145" y="878"/>
                    <a:pt x="1731" y="1242"/>
                  </a:cubicBezTo>
                  <a:cubicBezTo>
                    <a:pt x="1316" y="1616"/>
                    <a:pt x="962" y="2041"/>
                    <a:pt x="679" y="2516"/>
                  </a:cubicBezTo>
                  <a:cubicBezTo>
                    <a:pt x="426" y="2952"/>
                    <a:pt x="234" y="3427"/>
                    <a:pt x="122" y="3923"/>
                  </a:cubicBezTo>
                  <a:lnTo>
                    <a:pt x="113" y="3923"/>
                  </a:lnTo>
                  <a:cubicBezTo>
                    <a:pt x="21" y="4074"/>
                    <a:pt x="1" y="4246"/>
                    <a:pt x="41" y="4418"/>
                  </a:cubicBezTo>
                  <a:cubicBezTo>
                    <a:pt x="82" y="4590"/>
                    <a:pt x="183" y="4732"/>
                    <a:pt x="335" y="4823"/>
                  </a:cubicBezTo>
                  <a:lnTo>
                    <a:pt x="2631" y="6209"/>
                  </a:lnTo>
                  <a:lnTo>
                    <a:pt x="2257" y="6259"/>
                  </a:lnTo>
                  <a:cubicBezTo>
                    <a:pt x="1943" y="6300"/>
                    <a:pt x="1711" y="6563"/>
                    <a:pt x="1721" y="6877"/>
                  </a:cubicBezTo>
                  <a:lnTo>
                    <a:pt x="1781" y="9365"/>
                  </a:lnTo>
                  <a:cubicBezTo>
                    <a:pt x="1792" y="9537"/>
                    <a:pt x="1862" y="9698"/>
                    <a:pt x="1984" y="9810"/>
                  </a:cubicBezTo>
                  <a:cubicBezTo>
                    <a:pt x="2105" y="9911"/>
                    <a:pt x="2247" y="9961"/>
                    <a:pt x="2399" y="9961"/>
                  </a:cubicBezTo>
                  <a:lnTo>
                    <a:pt x="2449" y="9961"/>
                  </a:lnTo>
                  <a:lnTo>
                    <a:pt x="4411" y="9770"/>
                  </a:lnTo>
                  <a:cubicBezTo>
                    <a:pt x="4462" y="9790"/>
                    <a:pt x="4523" y="9790"/>
                    <a:pt x="4573" y="9790"/>
                  </a:cubicBezTo>
                  <a:lnTo>
                    <a:pt x="4624" y="9790"/>
                  </a:lnTo>
                  <a:cubicBezTo>
                    <a:pt x="4705" y="9790"/>
                    <a:pt x="4776" y="9770"/>
                    <a:pt x="4847" y="9729"/>
                  </a:cubicBezTo>
                  <a:lnTo>
                    <a:pt x="8347" y="9395"/>
                  </a:lnTo>
                  <a:cubicBezTo>
                    <a:pt x="8509" y="9385"/>
                    <a:pt x="8660" y="9304"/>
                    <a:pt x="8761" y="9172"/>
                  </a:cubicBezTo>
                  <a:cubicBezTo>
                    <a:pt x="8862" y="9041"/>
                    <a:pt x="8913" y="8879"/>
                    <a:pt x="8893" y="8718"/>
                  </a:cubicBezTo>
                  <a:lnTo>
                    <a:pt x="8559" y="6027"/>
                  </a:lnTo>
                  <a:cubicBezTo>
                    <a:pt x="8539" y="5865"/>
                    <a:pt x="8448" y="5713"/>
                    <a:pt x="8327" y="5622"/>
                  </a:cubicBezTo>
                  <a:cubicBezTo>
                    <a:pt x="8220" y="5541"/>
                    <a:pt x="8095" y="5492"/>
                    <a:pt x="7966" y="5492"/>
                  </a:cubicBezTo>
                  <a:cubicBezTo>
                    <a:pt x="7934" y="5492"/>
                    <a:pt x="7903" y="5495"/>
                    <a:pt x="7871" y="5501"/>
                  </a:cubicBezTo>
                  <a:lnTo>
                    <a:pt x="7315" y="5571"/>
                  </a:lnTo>
                  <a:lnTo>
                    <a:pt x="9460" y="3791"/>
                  </a:lnTo>
                  <a:cubicBezTo>
                    <a:pt x="9732" y="3568"/>
                    <a:pt x="9773" y="3154"/>
                    <a:pt x="9550" y="2880"/>
                  </a:cubicBezTo>
                  <a:cubicBezTo>
                    <a:pt x="9530" y="2860"/>
                    <a:pt x="9520" y="2850"/>
                    <a:pt x="9510" y="2830"/>
                  </a:cubicBezTo>
                  <a:cubicBezTo>
                    <a:pt x="9439" y="2689"/>
                    <a:pt x="9358" y="2547"/>
                    <a:pt x="9267" y="2405"/>
                  </a:cubicBezTo>
                  <a:lnTo>
                    <a:pt x="9267" y="2395"/>
                  </a:lnTo>
                  <a:cubicBezTo>
                    <a:pt x="8781" y="1637"/>
                    <a:pt x="8114" y="1009"/>
                    <a:pt x="7325" y="585"/>
                  </a:cubicBezTo>
                  <a:cubicBezTo>
                    <a:pt x="6606" y="202"/>
                    <a:pt x="5804" y="0"/>
                    <a:pt x="5002" y="0"/>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43;p39">
              <a:extLst>
                <a:ext uri="{FF2B5EF4-FFF2-40B4-BE49-F238E27FC236}">
                  <a16:creationId xmlns:a16="http://schemas.microsoft.com/office/drawing/2014/main" id="{886F54DF-2474-30CF-30CE-AFDE1456D995}"/>
                </a:ext>
              </a:extLst>
            </p:cNvPr>
            <p:cNvSpPr/>
            <p:nvPr/>
          </p:nvSpPr>
          <p:spPr>
            <a:xfrm>
              <a:off x="1877096" y="1608557"/>
              <a:ext cx="262849" cy="78444"/>
            </a:xfrm>
            <a:custGeom>
              <a:avLst/>
              <a:gdLst/>
              <a:ahLst/>
              <a:cxnLst/>
              <a:rect l="l" t="t" r="r" b="b"/>
              <a:pathLst>
                <a:path w="8377" h="2500" extrusionOk="0">
                  <a:moveTo>
                    <a:pt x="6717" y="1"/>
                  </a:moveTo>
                  <a:lnTo>
                    <a:pt x="861" y="740"/>
                  </a:lnTo>
                  <a:cubicBezTo>
                    <a:pt x="578" y="1286"/>
                    <a:pt x="284" y="1842"/>
                    <a:pt x="1" y="2399"/>
                  </a:cubicBezTo>
                  <a:cubicBezTo>
                    <a:pt x="179" y="2309"/>
                    <a:pt x="586" y="2129"/>
                    <a:pt x="1111" y="2129"/>
                  </a:cubicBezTo>
                  <a:cubicBezTo>
                    <a:pt x="1240" y="2129"/>
                    <a:pt x="1376" y="2140"/>
                    <a:pt x="1518" y="2166"/>
                  </a:cubicBezTo>
                  <a:cubicBezTo>
                    <a:pt x="1902" y="2237"/>
                    <a:pt x="2196" y="2378"/>
                    <a:pt x="2378" y="2500"/>
                  </a:cubicBezTo>
                  <a:cubicBezTo>
                    <a:pt x="2590" y="2318"/>
                    <a:pt x="3136" y="1903"/>
                    <a:pt x="3966" y="1792"/>
                  </a:cubicBezTo>
                  <a:cubicBezTo>
                    <a:pt x="4110" y="1772"/>
                    <a:pt x="4249" y="1764"/>
                    <a:pt x="4380" y="1764"/>
                  </a:cubicBezTo>
                  <a:cubicBezTo>
                    <a:pt x="5002" y="1764"/>
                    <a:pt x="5467" y="1953"/>
                    <a:pt x="5676" y="2044"/>
                  </a:cubicBezTo>
                  <a:cubicBezTo>
                    <a:pt x="5787" y="1852"/>
                    <a:pt x="5959" y="1610"/>
                    <a:pt x="6242" y="1417"/>
                  </a:cubicBezTo>
                  <a:cubicBezTo>
                    <a:pt x="6552" y="1210"/>
                    <a:pt x="6891" y="1141"/>
                    <a:pt x="7205" y="1141"/>
                  </a:cubicBezTo>
                  <a:cubicBezTo>
                    <a:pt x="7813" y="1141"/>
                    <a:pt x="8330" y="1401"/>
                    <a:pt x="8376" y="1428"/>
                  </a:cubicBezTo>
                  <a:lnTo>
                    <a:pt x="8083" y="861"/>
                  </a:lnTo>
                  <a:lnTo>
                    <a:pt x="6717" y="1"/>
                  </a:ln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44;p39">
              <a:extLst>
                <a:ext uri="{FF2B5EF4-FFF2-40B4-BE49-F238E27FC236}">
                  <a16:creationId xmlns:a16="http://schemas.microsoft.com/office/drawing/2014/main" id="{DCAABEA0-5AE8-573D-46D8-0C9A92157CC9}"/>
                </a:ext>
              </a:extLst>
            </p:cNvPr>
            <p:cNvSpPr/>
            <p:nvPr/>
          </p:nvSpPr>
          <p:spPr>
            <a:xfrm>
              <a:off x="1877096" y="1569053"/>
              <a:ext cx="262849" cy="114779"/>
            </a:xfrm>
            <a:custGeom>
              <a:avLst/>
              <a:gdLst/>
              <a:ahLst/>
              <a:cxnLst/>
              <a:rect l="l" t="t" r="r" b="b"/>
              <a:pathLst>
                <a:path w="8377" h="3658" extrusionOk="0">
                  <a:moveTo>
                    <a:pt x="4313" y="0"/>
                  </a:moveTo>
                  <a:cubicBezTo>
                    <a:pt x="4241" y="0"/>
                    <a:pt x="4170" y="2"/>
                    <a:pt x="4098" y="6"/>
                  </a:cubicBezTo>
                  <a:cubicBezTo>
                    <a:pt x="2105" y="117"/>
                    <a:pt x="396" y="1614"/>
                    <a:pt x="1" y="3658"/>
                  </a:cubicBezTo>
                  <a:cubicBezTo>
                    <a:pt x="92" y="3465"/>
                    <a:pt x="476" y="2767"/>
                    <a:pt x="1326" y="2433"/>
                  </a:cubicBezTo>
                  <a:cubicBezTo>
                    <a:pt x="1667" y="2298"/>
                    <a:pt x="1987" y="2259"/>
                    <a:pt x="2247" y="2259"/>
                  </a:cubicBezTo>
                  <a:cubicBezTo>
                    <a:pt x="2474" y="2259"/>
                    <a:pt x="2654" y="2289"/>
                    <a:pt x="2763" y="2312"/>
                  </a:cubicBezTo>
                  <a:cubicBezTo>
                    <a:pt x="2853" y="2201"/>
                    <a:pt x="3339" y="1655"/>
                    <a:pt x="4168" y="1574"/>
                  </a:cubicBezTo>
                  <a:cubicBezTo>
                    <a:pt x="4233" y="1568"/>
                    <a:pt x="4296" y="1565"/>
                    <a:pt x="4357" y="1565"/>
                  </a:cubicBezTo>
                  <a:cubicBezTo>
                    <a:pt x="5044" y="1565"/>
                    <a:pt x="5514" y="1906"/>
                    <a:pt x="5635" y="1999"/>
                  </a:cubicBezTo>
                  <a:cubicBezTo>
                    <a:pt x="5805" y="1914"/>
                    <a:pt x="6144" y="1780"/>
                    <a:pt x="6588" y="1780"/>
                  </a:cubicBezTo>
                  <a:cubicBezTo>
                    <a:pt x="6674" y="1780"/>
                    <a:pt x="6765" y="1785"/>
                    <a:pt x="6859" y="1796"/>
                  </a:cubicBezTo>
                  <a:cubicBezTo>
                    <a:pt x="7760" y="1907"/>
                    <a:pt x="8275" y="2545"/>
                    <a:pt x="8376" y="2687"/>
                  </a:cubicBezTo>
                  <a:cubicBezTo>
                    <a:pt x="7648" y="1044"/>
                    <a:pt x="6042" y="0"/>
                    <a:pt x="4313" y="0"/>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745;p39">
              <a:extLst>
                <a:ext uri="{FF2B5EF4-FFF2-40B4-BE49-F238E27FC236}">
                  <a16:creationId xmlns:a16="http://schemas.microsoft.com/office/drawing/2014/main" id="{CBA125FF-B7A4-928A-215A-C0C44C95E0E7}"/>
                </a:ext>
              </a:extLst>
            </p:cNvPr>
            <p:cNvSpPr/>
            <p:nvPr/>
          </p:nvSpPr>
          <p:spPr>
            <a:xfrm>
              <a:off x="1875841" y="1652141"/>
              <a:ext cx="265705" cy="111673"/>
            </a:xfrm>
            <a:custGeom>
              <a:avLst/>
              <a:gdLst/>
              <a:ahLst/>
              <a:cxnLst/>
              <a:rect l="l" t="t" r="r" b="b"/>
              <a:pathLst>
                <a:path w="8468" h="3559" extrusionOk="0">
                  <a:moveTo>
                    <a:pt x="8422" y="1"/>
                  </a:moveTo>
                  <a:cubicBezTo>
                    <a:pt x="8412" y="1"/>
                    <a:pt x="8401" y="3"/>
                    <a:pt x="8396" y="8"/>
                  </a:cubicBezTo>
                  <a:lnTo>
                    <a:pt x="4199" y="3478"/>
                  </a:lnTo>
                  <a:lnTo>
                    <a:pt x="61" y="969"/>
                  </a:lnTo>
                  <a:cubicBezTo>
                    <a:pt x="55" y="966"/>
                    <a:pt x="50" y="965"/>
                    <a:pt x="45" y="965"/>
                  </a:cubicBezTo>
                  <a:cubicBezTo>
                    <a:pt x="30" y="965"/>
                    <a:pt x="18" y="975"/>
                    <a:pt x="11" y="989"/>
                  </a:cubicBezTo>
                  <a:cubicBezTo>
                    <a:pt x="0" y="999"/>
                    <a:pt x="0" y="1030"/>
                    <a:pt x="20" y="1040"/>
                  </a:cubicBezTo>
                  <a:lnTo>
                    <a:pt x="4188" y="3559"/>
                  </a:lnTo>
                  <a:lnTo>
                    <a:pt x="4208" y="3559"/>
                  </a:lnTo>
                  <a:cubicBezTo>
                    <a:pt x="4208" y="3559"/>
                    <a:pt x="4219" y="3559"/>
                    <a:pt x="4228" y="3548"/>
                  </a:cubicBezTo>
                  <a:lnTo>
                    <a:pt x="8447" y="69"/>
                  </a:lnTo>
                  <a:cubicBezTo>
                    <a:pt x="8457" y="48"/>
                    <a:pt x="8467" y="28"/>
                    <a:pt x="8447" y="8"/>
                  </a:cubicBezTo>
                  <a:cubicBezTo>
                    <a:pt x="8442" y="3"/>
                    <a:pt x="8432" y="1"/>
                    <a:pt x="8422"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746;p39">
              <a:extLst>
                <a:ext uri="{FF2B5EF4-FFF2-40B4-BE49-F238E27FC236}">
                  <a16:creationId xmlns:a16="http://schemas.microsoft.com/office/drawing/2014/main" id="{BEBD584A-F7F0-1581-5007-0ACC931338C1}"/>
                </a:ext>
              </a:extLst>
            </p:cNvPr>
            <p:cNvSpPr/>
            <p:nvPr/>
          </p:nvSpPr>
          <p:spPr>
            <a:xfrm>
              <a:off x="1962506" y="1630365"/>
              <a:ext cx="92689" cy="133449"/>
            </a:xfrm>
            <a:custGeom>
              <a:avLst/>
              <a:gdLst/>
              <a:ahLst/>
              <a:cxnLst/>
              <a:rect l="l" t="t" r="r" b="b"/>
              <a:pathLst>
                <a:path w="2954" h="4253" extrusionOk="0">
                  <a:moveTo>
                    <a:pt x="2907" y="0"/>
                  </a:moveTo>
                  <a:cubicBezTo>
                    <a:pt x="2893" y="0"/>
                    <a:pt x="2880" y="10"/>
                    <a:pt x="2873" y="24"/>
                  </a:cubicBezTo>
                  <a:lnTo>
                    <a:pt x="1446" y="4101"/>
                  </a:lnTo>
                  <a:lnTo>
                    <a:pt x="81" y="348"/>
                  </a:lnTo>
                  <a:cubicBezTo>
                    <a:pt x="71" y="328"/>
                    <a:pt x="50" y="317"/>
                    <a:pt x="30" y="317"/>
                  </a:cubicBezTo>
                  <a:cubicBezTo>
                    <a:pt x="10" y="328"/>
                    <a:pt x="0" y="348"/>
                    <a:pt x="10" y="368"/>
                  </a:cubicBezTo>
                  <a:lnTo>
                    <a:pt x="1406" y="4233"/>
                  </a:lnTo>
                  <a:cubicBezTo>
                    <a:pt x="1416" y="4242"/>
                    <a:pt x="1426" y="4253"/>
                    <a:pt x="1446" y="4253"/>
                  </a:cubicBezTo>
                  <a:cubicBezTo>
                    <a:pt x="1457" y="4253"/>
                    <a:pt x="1477" y="4242"/>
                    <a:pt x="1477" y="4233"/>
                  </a:cubicBezTo>
                  <a:lnTo>
                    <a:pt x="2943" y="54"/>
                  </a:lnTo>
                  <a:cubicBezTo>
                    <a:pt x="2954" y="34"/>
                    <a:pt x="2943" y="14"/>
                    <a:pt x="2923" y="4"/>
                  </a:cubicBezTo>
                  <a:cubicBezTo>
                    <a:pt x="2918" y="1"/>
                    <a:pt x="2912" y="0"/>
                    <a:pt x="2907"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747;p39">
              <a:extLst>
                <a:ext uri="{FF2B5EF4-FFF2-40B4-BE49-F238E27FC236}">
                  <a16:creationId xmlns:a16="http://schemas.microsoft.com/office/drawing/2014/main" id="{FD432718-7F4D-120B-0022-CA52B44EA748}"/>
                </a:ext>
              </a:extLst>
            </p:cNvPr>
            <p:cNvSpPr/>
            <p:nvPr/>
          </p:nvSpPr>
          <p:spPr>
            <a:xfrm>
              <a:off x="1950112" y="1671532"/>
              <a:ext cx="106683" cy="92281"/>
            </a:xfrm>
            <a:custGeom>
              <a:avLst/>
              <a:gdLst/>
              <a:ahLst/>
              <a:cxnLst/>
              <a:rect l="l" t="t" r="r" b="b"/>
              <a:pathLst>
                <a:path w="3400" h="2941" extrusionOk="0">
                  <a:moveTo>
                    <a:pt x="3344" y="0"/>
                  </a:moveTo>
                  <a:cubicBezTo>
                    <a:pt x="3334" y="0"/>
                    <a:pt x="3324" y="5"/>
                    <a:pt x="3318" y="17"/>
                  </a:cubicBezTo>
                  <a:lnTo>
                    <a:pt x="1832" y="2829"/>
                  </a:lnTo>
                  <a:lnTo>
                    <a:pt x="81" y="473"/>
                  </a:lnTo>
                  <a:cubicBezTo>
                    <a:pt x="69" y="461"/>
                    <a:pt x="57" y="456"/>
                    <a:pt x="45" y="456"/>
                  </a:cubicBezTo>
                  <a:cubicBezTo>
                    <a:pt x="37" y="456"/>
                    <a:pt x="29" y="458"/>
                    <a:pt x="20" y="462"/>
                  </a:cubicBezTo>
                  <a:cubicBezTo>
                    <a:pt x="11" y="473"/>
                    <a:pt x="0" y="503"/>
                    <a:pt x="20" y="513"/>
                  </a:cubicBezTo>
                  <a:lnTo>
                    <a:pt x="1811" y="2930"/>
                  </a:lnTo>
                  <a:cubicBezTo>
                    <a:pt x="1811" y="2941"/>
                    <a:pt x="1821" y="2941"/>
                    <a:pt x="1841" y="2941"/>
                  </a:cubicBezTo>
                  <a:cubicBezTo>
                    <a:pt x="1852" y="2941"/>
                    <a:pt x="1861" y="2930"/>
                    <a:pt x="1872" y="2921"/>
                  </a:cubicBezTo>
                  <a:lnTo>
                    <a:pt x="3389" y="57"/>
                  </a:lnTo>
                  <a:cubicBezTo>
                    <a:pt x="3399" y="37"/>
                    <a:pt x="3389" y="17"/>
                    <a:pt x="3369" y="7"/>
                  </a:cubicBezTo>
                  <a:cubicBezTo>
                    <a:pt x="3361" y="3"/>
                    <a:pt x="3352" y="0"/>
                    <a:pt x="3344"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748;p39">
              <a:extLst>
                <a:ext uri="{FF2B5EF4-FFF2-40B4-BE49-F238E27FC236}">
                  <a16:creationId xmlns:a16="http://schemas.microsoft.com/office/drawing/2014/main" id="{390E1832-F031-CD3C-FD66-46D5C0D95CBC}"/>
                </a:ext>
              </a:extLst>
            </p:cNvPr>
            <p:cNvSpPr/>
            <p:nvPr/>
          </p:nvSpPr>
          <p:spPr>
            <a:xfrm>
              <a:off x="1929497" y="1741567"/>
              <a:ext cx="186665" cy="101914"/>
            </a:xfrm>
            <a:custGeom>
              <a:avLst/>
              <a:gdLst/>
              <a:ahLst/>
              <a:cxnLst/>
              <a:rect l="l" t="t" r="r" b="b"/>
              <a:pathLst>
                <a:path w="5949" h="3248" extrusionOk="0">
                  <a:moveTo>
                    <a:pt x="5614" y="1"/>
                  </a:moveTo>
                  <a:lnTo>
                    <a:pt x="0" y="759"/>
                  </a:lnTo>
                  <a:lnTo>
                    <a:pt x="61" y="3247"/>
                  </a:lnTo>
                  <a:lnTo>
                    <a:pt x="5948" y="2681"/>
                  </a:lnTo>
                  <a:lnTo>
                    <a:pt x="56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749;p39">
              <a:extLst>
                <a:ext uri="{FF2B5EF4-FFF2-40B4-BE49-F238E27FC236}">
                  <a16:creationId xmlns:a16="http://schemas.microsoft.com/office/drawing/2014/main" id="{ABB2DE99-C562-0DA4-4C33-12C36502F54E}"/>
                </a:ext>
              </a:extLst>
            </p:cNvPr>
            <p:cNvSpPr/>
            <p:nvPr/>
          </p:nvSpPr>
          <p:spPr>
            <a:xfrm>
              <a:off x="1929497" y="1756189"/>
              <a:ext cx="70160" cy="87292"/>
            </a:xfrm>
            <a:custGeom>
              <a:avLst/>
              <a:gdLst/>
              <a:ahLst/>
              <a:cxnLst/>
              <a:rect l="l" t="t" r="r" b="b"/>
              <a:pathLst>
                <a:path w="2236" h="2782" extrusionOk="0">
                  <a:moveTo>
                    <a:pt x="2124" y="0"/>
                  </a:moveTo>
                  <a:lnTo>
                    <a:pt x="0" y="293"/>
                  </a:lnTo>
                  <a:lnTo>
                    <a:pt x="61" y="2781"/>
                  </a:lnTo>
                  <a:lnTo>
                    <a:pt x="2235" y="2569"/>
                  </a:lnTo>
                  <a:lnTo>
                    <a:pt x="21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750;p39">
              <a:extLst>
                <a:ext uri="{FF2B5EF4-FFF2-40B4-BE49-F238E27FC236}">
                  <a16:creationId xmlns:a16="http://schemas.microsoft.com/office/drawing/2014/main" id="{263ADA2C-3382-C33E-C5E9-1417C718A955}"/>
                </a:ext>
              </a:extLst>
            </p:cNvPr>
            <p:cNvSpPr/>
            <p:nvPr/>
          </p:nvSpPr>
          <p:spPr>
            <a:xfrm>
              <a:off x="1994856" y="1754902"/>
              <a:ext cx="6056" cy="83182"/>
            </a:xfrm>
            <a:custGeom>
              <a:avLst/>
              <a:gdLst/>
              <a:ahLst/>
              <a:cxnLst/>
              <a:rect l="l" t="t" r="r" b="b"/>
              <a:pathLst>
                <a:path w="193" h="2651" extrusionOk="0">
                  <a:moveTo>
                    <a:pt x="31" y="1"/>
                  </a:moveTo>
                  <a:cubicBezTo>
                    <a:pt x="11" y="10"/>
                    <a:pt x="1" y="21"/>
                    <a:pt x="1" y="41"/>
                  </a:cubicBezTo>
                  <a:lnTo>
                    <a:pt x="112" y="2610"/>
                  </a:lnTo>
                  <a:cubicBezTo>
                    <a:pt x="112" y="2631"/>
                    <a:pt x="132" y="2651"/>
                    <a:pt x="152" y="2651"/>
                  </a:cubicBezTo>
                  <a:cubicBezTo>
                    <a:pt x="172" y="2651"/>
                    <a:pt x="193" y="2631"/>
                    <a:pt x="193" y="2610"/>
                  </a:cubicBezTo>
                  <a:lnTo>
                    <a:pt x="71" y="41"/>
                  </a:lnTo>
                  <a:cubicBezTo>
                    <a:pt x="71" y="21"/>
                    <a:pt x="62" y="1"/>
                    <a:pt x="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751;p39">
              <a:extLst>
                <a:ext uri="{FF2B5EF4-FFF2-40B4-BE49-F238E27FC236}">
                  <a16:creationId xmlns:a16="http://schemas.microsoft.com/office/drawing/2014/main" id="{BA21EDC9-F6A0-818B-948E-089EB5A8BEF4}"/>
                </a:ext>
              </a:extLst>
            </p:cNvPr>
            <p:cNvSpPr/>
            <p:nvPr/>
          </p:nvSpPr>
          <p:spPr>
            <a:xfrm>
              <a:off x="2024382" y="1755624"/>
              <a:ext cx="73361" cy="69062"/>
            </a:xfrm>
            <a:custGeom>
              <a:avLst/>
              <a:gdLst/>
              <a:ahLst/>
              <a:cxnLst/>
              <a:rect l="l" t="t" r="r" b="b"/>
              <a:pathLst>
                <a:path w="2338" h="2201" extrusionOk="0">
                  <a:moveTo>
                    <a:pt x="1172" y="0"/>
                  </a:moveTo>
                  <a:cubicBezTo>
                    <a:pt x="1129" y="0"/>
                    <a:pt x="1086" y="3"/>
                    <a:pt x="1043" y="8"/>
                  </a:cubicBezTo>
                  <a:cubicBezTo>
                    <a:pt x="436" y="79"/>
                    <a:pt x="0" y="625"/>
                    <a:pt x="71" y="1232"/>
                  </a:cubicBezTo>
                  <a:cubicBezTo>
                    <a:pt x="137" y="1794"/>
                    <a:pt x="610" y="2200"/>
                    <a:pt x="1162" y="2200"/>
                  </a:cubicBezTo>
                  <a:cubicBezTo>
                    <a:pt x="1206" y="2200"/>
                    <a:pt x="1250" y="2198"/>
                    <a:pt x="1295" y="2193"/>
                  </a:cubicBezTo>
                  <a:cubicBezTo>
                    <a:pt x="1902" y="2122"/>
                    <a:pt x="2337" y="1576"/>
                    <a:pt x="2266" y="979"/>
                  </a:cubicBezTo>
                  <a:cubicBezTo>
                    <a:pt x="2201" y="415"/>
                    <a:pt x="1725" y="0"/>
                    <a:pt x="1172" y="0"/>
                  </a:cubicBez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752;p39">
              <a:extLst>
                <a:ext uri="{FF2B5EF4-FFF2-40B4-BE49-F238E27FC236}">
                  <a16:creationId xmlns:a16="http://schemas.microsoft.com/office/drawing/2014/main" id="{6F37BBDD-60B0-D26C-58B4-15F61064233D}"/>
                </a:ext>
              </a:extLst>
            </p:cNvPr>
            <p:cNvSpPr/>
            <p:nvPr/>
          </p:nvSpPr>
          <p:spPr>
            <a:xfrm>
              <a:off x="2039318" y="1767579"/>
              <a:ext cx="40006" cy="42265"/>
            </a:xfrm>
            <a:custGeom>
              <a:avLst/>
              <a:gdLst/>
              <a:ahLst/>
              <a:cxnLst/>
              <a:rect l="l" t="t" r="r" b="b"/>
              <a:pathLst>
                <a:path w="1275" h="1347" extrusionOk="0">
                  <a:moveTo>
                    <a:pt x="982" y="0"/>
                  </a:moveTo>
                  <a:cubicBezTo>
                    <a:pt x="936" y="0"/>
                    <a:pt x="891" y="11"/>
                    <a:pt x="850" y="31"/>
                  </a:cubicBezTo>
                  <a:cubicBezTo>
                    <a:pt x="728" y="72"/>
                    <a:pt x="688" y="183"/>
                    <a:pt x="607" y="264"/>
                  </a:cubicBezTo>
                  <a:cubicBezTo>
                    <a:pt x="544" y="156"/>
                    <a:pt x="553" y="24"/>
                    <a:pt x="414" y="24"/>
                  </a:cubicBezTo>
                  <a:cubicBezTo>
                    <a:pt x="396" y="24"/>
                    <a:pt x="376" y="27"/>
                    <a:pt x="354" y="31"/>
                  </a:cubicBezTo>
                  <a:cubicBezTo>
                    <a:pt x="263" y="42"/>
                    <a:pt x="182" y="112"/>
                    <a:pt x="131" y="193"/>
                  </a:cubicBezTo>
                  <a:cubicBezTo>
                    <a:pt x="0" y="395"/>
                    <a:pt x="50" y="669"/>
                    <a:pt x="172" y="871"/>
                  </a:cubicBezTo>
                  <a:cubicBezTo>
                    <a:pt x="304" y="1073"/>
                    <a:pt x="506" y="1215"/>
                    <a:pt x="698" y="1346"/>
                  </a:cubicBezTo>
                  <a:cubicBezTo>
                    <a:pt x="890" y="1144"/>
                    <a:pt x="1052" y="901"/>
                    <a:pt x="1174" y="649"/>
                  </a:cubicBezTo>
                  <a:cubicBezTo>
                    <a:pt x="1214" y="557"/>
                    <a:pt x="1254" y="456"/>
                    <a:pt x="1264" y="355"/>
                  </a:cubicBezTo>
                  <a:cubicBezTo>
                    <a:pt x="1275" y="254"/>
                    <a:pt x="1244" y="143"/>
                    <a:pt x="1163" y="72"/>
                  </a:cubicBezTo>
                  <a:cubicBezTo>
                    <a:pt x="1115" y="23"/>
                    <a:pt x="1049" y="0"/>
                    <a:pt x="9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2" name="Table 1">
            <a:extLst>
              <a:ext uri="{FF2B5EF4-FFF2-40B4-BE49-F238E27FC236}">
                <a16:creationId xmlns:a16="http://schemas.microsoft.com/office/drawing/2014/main" id="{3A4E96B6-3E29-CDDD-489A-43D25A51E3BA}"/>
              </a:ext>
            </a:extLst>
          </p:cNvPr>
          <p:cNvGraphicFramePr>
            <a:graphicFrameLocks noGrp="1"/>
          </p:cNvGraphicFramePr>
          <p:nvPr>
            <p:extLst>
              <p:ext uri="{D42A27DB-BD31-4B8C-83A1-F6EECF244321}">
                <p14:modId xmlns:p14="http://schemas.microsoft.com/office/powerpoint/2010/main" val="4177466467"/>
              </p:ext>
            </p:extLst>
          </p:nvPr>
        </p:nvGraphicFramePr>
        <p:xfrm>
          <a:off x="585241" y="1753040"/>
          <a:ext cx="7973516" cy="2286000"/>
        </p:xfrm>
        <a:graphic>
          <a:graphicData uri="http://schemas.openxmlformats.org/drawingml/2006/table">
            <a:tbl>
              <a:tblPr firstRow="1" bandRow="1">
                <a:tableStyleId>{35F672A6-B5C1-48CD-A833-600CFCC59E68}</a:tableStyleId>
              </a:tblPr>
              <a:tblGrid>
                <a:gridCol w="1537252">
                  <a:extLst>
                    <a:ext uri="{9D8B030D-6E8A-4147-A177-3AD203B41FA5}">
                      <a16:colId xmlns:a16="http://schemas.microsoft.com/office/drawing/2014/main" val="1574666352"/>
                    </a:ext>
                  </a:extLst>
                </a:gridCol>
                <a:gridCol w="6436264">
                  <a:extLst>
                    <a:ext uri="{9D8B030D-6E8A-4147-A177-3AD203B41FA5}">
                      <a16:colId xmlns:a16="http://schemas.microsoft.com/office/drawing/2014/main" val="2870085236"/>
                    </a:ext>
                  </a:extLst>
                </a:gridCol>
              </a:tblGrid>
              <a:tr h="457200">
                <a:tc gridSpan="2">
                  <a:txBody>
                    <a:bodyPr/>
                    <a:lstStyle/>
                    <a:p>
                      <a:pPr algn="ctr"/>
                      <a:r>
                        <a:rPr lang="en-US" sz="1400" b="1">
                          <a:solidFill>
                            <a:schemeClr val="bg1"/>
                          </a:solidFill>
                          <a:latin typeface="Karla" pitchFamily="2" charset="0"/>
                          <a:ea typeface="Tahoma" panose="020B0604030504040204" pitchFamily="34" charset="0"/>
                          <a:cs typeface="Tahoma" panose="020B0604030504040204" pitchFamily="34" charset="0"/>
                        </a:rPr>
                        <a:t>TOPIK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5A07F"/>
                    </a:solidFill>
                  </a:tcPr>
                </a:tc>
                <a:tc hMerge="1">
                  <a:txBody>
                    <a:bodyPr/>
                    <a:lstStyle/>
                    <a:p>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3592547938"/>
                  </a:ext>
                </a:extLst>
              </a:tr>
              <a:tr h="548640">
                <a:tc>
                  <a:txBody>
                    <a:bodyPr/>
                    <a:lstStyle/>
                    <a:p>
                      <a:r>
                        <a:rPr lang="en-US" sz="1400" b="1">
                          <a:solidFill>
                            <a:schemeClr val="bg1"/>
                          </a:solidFill>
                          <a:latin typeface="Karla" pitchFamily="2" charset="0"/>
                          <a:ea typeface="Tahoma" panose="020B0604030504040204" pitchFamily="34" charset="0"/>
                          <a:cs typeface="Tahoma" panose="020B0604030504040204" pitchFamily="34" charset="0"/>
                        </a:rPr>
                        <a:t>Kata Penyusun</a:t>
                      </a:r>
                      <a:endParaRPr lang="en-ID" sz="1400" b="1">
                        <a:solidFill>
                          <a:schemeClr val="bg1"/>
                        </a:solidFill>
                        <a:latin typeface="Karla" pitchFamily="2" charset="0"/>
                        <a:ea typeface="Tahoma" panose="020B0604030504040204" pitchFamily="34" charset="0"/>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5A07F"/>
                    </a:solidFill>
                  </a:tcPr>
                </a:tc>
                <a:tc>
                  <a:txBody>
                    <a:bodyPr/>
                    <a:lstStyle/>
                    <a:p>
                      <a:pPr algn="just"/>
                      <a:r>
                        <a:rPr lang="en-US" sz="1400">
                          <a:solidFill>
                            <a:schemeClr val="tx1"/>
                          </a:solidFill>
                          <a:latin typeface="Karla" pitchFamily="2" charset="0"/>
                        </a:rPr>
                        <a:t>‘login’, ‘error’, ‘gak’, ‘eror’, ‘ga’, ‘susah’, ‘daftar’, ‘masuk’, ‘ya’, ‘udah’</a:t>
                      </a:r>
                      <a:endParaRPr lang="en-ID" sz="1400">
                        <a:solidFill>
                          <a:schemeClr val="tx1"/>
                        </a:solidFill>
                        <a:latin typeface="Karla"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582827525"/>
                  </a:ext>
                </a:extLst>
              </a:tr>
              <a:tr h="1280160">
                <a:tc>
                  <a:txBody>
                    <a:bodyPr/>
                    <a:lstStyle/>
                    <a:p>
                      <a:pPr algn="l"/>
                      <a:r>
                        <a:rPr lang="en-US" sz="1400" b="1">
                          <a:solidFill>
                            <a:schemeClr val="bg1"/>
                          </a:solidFill>
                          <a:latin typeface="Karla" pitchFamily="2" charset="0"/>
                          <a:ea typeface="Tahoma" panose="020B0604030504040204" pitchFamily="34" charset="0"/>
                          <a:cs typeface="Tahoma" panose="020B0604030504040204" pitchFamily="34" charset="0"/>
                        </a:rPr>
                        <a:t>Analisis</a:t>
                      </a:r>
                      <a:endParaRPr lang="en-ID" sz="1400" b="1">
                        <a:solidFill>
                          <a:schemeClr val="bg1"/>
                        </a:solidFill>
                        <a:latin typeface="Karla" pitchFamily="2" charset="0"/>
                        <a:ea typeface="Tahoma" panose="020B0604030504040204" pitchFamily="34" charset="0"/>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5A07F"/>
                    </a:solidFill>
                  </a:tcPr>
                </a:tc>
                <a:tc>
                  <a:txBody>
                    <a:bodyPr/>
                    <a:lstStyle/>
                    <a:p>
                      <a:pPr algn="just"/>
                      <a:r>
                        <a:rPr lang="en-ID" sz="1400">
                          <a:solidFill>
                            <a:schemeClr val="tx1"/>
                          </a:solidFill>
                          <a:latin typeface="Karla" pitchFamily="2" charset="0"/>
                        </a:rPr>
                        <a:t>Topik ini menggambarkan frustrasi dan tantangan yang dihadapi pengguna saat mencoba mengakses aplikasi melalui proses login atau pendaftaran. Analisis ini dapat membantu tim pengembang untuk memahami dan mengidentifikasi masalah </a:t>
                      </a:r>
                      <a:r>
                        <a:rPr lang="en-ID" sz="1400" i="1">
                          <a:solidFill>
                            <a:schemeClr val="tx1"/>
                          </a:solidFill>
                          <a:latin typeface="Karla" pitchFamily="2" charset="0"/>
                        </a:rPr>
                        <a:t>login</a:t>
                      </a:r>
                      <a:r>
                        <a:rPr lang="en-ID" sz="1400">
                          <a:solidFill>
                            <a:schemeClr val="tx1"/>
                          </a:solidFill>
                          <a:latin typeface="Karla" pitchFamily="2" charset="0"/>
                        </a:rPr>
                        <a:t> atau pendaftaran untuk masuk ke aplikasi.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1027306"/>
                  </a:ext>
                </a:extLst>
              </a:tr>
            </a:tbl>
          </a:graphicData>
        </a:graphic>
      </p:graphicFrame>
    </p:spTree>
    <p:extLst>
      <p:ext uri="{BB962C8B-B14F-4D97-AF65-F5344CB8AC3E}">
        <p14:creationId xmlns:p14="http://schemas.microsoft.com/office/powerpoint/2010/main" val="40971618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847" name="Google Shape;847;p41"/>
          <p:cNvSpPr txBox="1">
            <a:spLocks noGrp="1"/>
          </p:cNvSpPr>
          <p:nvPr>
            <p:ph type="title"/>
          </p:nvPr>
        </p:nvSpPr>
        <p:spPr>
          <a:xfrm>
            <a:off x="720000" y="445025"/>
            <a:ext cx="7372950" cy="572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Pendeteksian Topik</a:t>
            </a:r>
            <a:endParaRPr>
              <a:solidFill>
                <a:schemeClr val="lt1"/>
              </a:solidFill>
            </a:endParaRPr>
          </a:p>
        </p:txBody>
      </p:sp>
      <p:sp>
        <p:nvSpPr>
          <p:cNvPr id="14" name="Google Shape;271;p14">
            <a:extLst>
              <a:ext uri="{FF2B5EF4-FFF2-40B4-BE49-F238E27FC236}">
                <a16:creationId xmlns:a16="http://schemas.microsoft.com/office/drawing/2014/main" id="{B8EC7F80-2BBD-BA63-AA46-18A41FE5CE9A}"/>
              </a:ext>
            </a:extLst>
          </p:cNvPr>
          <p:cNvSpPr txBox="1">
            <a:spLocks/>
          </p:cNvSpPr>
          <p:nvPr/>
        </p:nvSpPr>
        <p:spPr>
          <a:xfrm>
            <a:off x="173108" y="4814995"/>
            <a:ext cx="8797783" cy="180974"/>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solidFill>
                  <a:schemeClr val="accent6"/>
                </a:solidFill>
                <a:latin typeface="Oswald" panose="00000500000000000000" pitchFamily="2" charset="0"/>
              </a:rPr>
              <a:pPr/>
              <a:t>36</a:t>
            </a:fld>
            <a:endParaRPr lang="en">
              <a:solidFill>
                <a:schemeClr val="accent6"/>
              </a:solidFill>
              <a:latin typeface="Oswald" panose="00000500000000000000" pitchFamily="2" charset="0"/>
            </a:endParaRPr>
          </a:p>
        </p:txBody>
      </p:sp>
      <p:grpSp>
        <p:nvGrpSpPr>
          <p:cNvPr id="37" name="Google Shape;741;p39">
            <a:extLst>
              <a:ext uri="{FF2B5EF4-FFF2-40B4-BE49-F238E27FC236}">
                <a16:creationId xmlns:a16="http://schemas.microsoft.com/office/drawing/2014/main" id="{35D15AAC-2A9E-13F5-F1B1-EC7C109A4B5A}"/>
              </a:ext>
            </a:extLst>
          </p:cNvPr>
          <p:cNvGrpSpPr/>
          <p:nvPr/>
        </p:nvGrpSpPr>
        <p:grpSpPr>
          <a:xfrm>
            <a:off x="7670686" y="150325"/>
            <a:ext cx="971550" cy="1036092"/>
            <a:chOff x="1856136" y="1549944"/>
            <a:chExt cx="306652" cy="312583"/>
          </a:xfrm>
        </p:grpSpPr>
        <p:sp>
          <p:nvSpPr>
            <p:cNvPr id="38" name="Google Shape;742;p39">
              <a:extLst>
                <a:ext uri="{FF2B5EF4-FFF2-40B4-BE49-F238E27FC236}">
                  <a16:creationId xmlns:a16="http://schemas.microsoft.com/office/drawing/2014/main" id="{C5F74BC1-E9B7-367C-F3D6-3C52AA6DC22E}"/>
                </a:ext>
              </a:extLst>
            </p:cNvPr>
            <p:cNvSpPr/>
            <p:nvPr/>
          </p:nvSpPr>
          <p:spPr>
            <a:xfrm>
              <a:off x="1856136" y="1549944"/>
              <a:ext cx="306652" cy="312583"/>
            </a:xfrm>
            <a:custGeom>
              <a:avLst/>
              <a:gdLst/>
              <a:ahLst/>
              <a:cxnLst/>
              <a:rect l="l" t="t" r="r" b="b"/>
              <a:pathLst>
                <a:path w="9773" h="9962" extrusionOk="0">
                  <a:moveTo>
                    <a:pt x="7598" y="3649"/>
                  </a:moveTo>
                  <a:lnTo>
                    <a:pt x="6931" y="4206"/>
                  </a:lnTo>
                  <a:cubicBezTo>
                    <a:pt x="6951" y="4155"/>
                    <a:pt x="6971" y="4105"/>
                    <a:pt x="6981" y="4054"/>
                  </a:cubicBezTo>
                  <a:cubicBezTo>
                    <a:pt x="7062" y="3943"/>
                    <a:pt x="7143" y="3862"/>
                    <a:pt x="7244" y="3801"/>
                  </a:cubicBezTo>
                  <a:cubicBezTo>
                    <a:pt x="7355" y="3720"/>
                    <a:pt x="7477" y="3680"/>
                    <a:pt x="7598" y="3649"/>
                  </a:cubicBezTo>
                  <a:close/>
                  <a:moveTo>
                    <a:pt x="5039" y="4246"/>
                  </a:moveTo>
                  <a:lnTo>
                    <a:pt x="4827" y="4853"/>
                  </a:lnTo>
                  <a:lnTo>
                    <a:pt x="4614" y="4287"/>
                  </a:lnTo>
                  <a:cubicBezTo>
                    <a:pt x="4654" y="4276"/>
                    <a:pt x="4685" y="4267"/>
                    <a:pt x="4715" y="4267"/>
                  </a:cubicBezTo>
                  <a:cubicBezTo>
                    <a:pt x="4827" y="4256"/>
                    <a:pt x="4928" y="4246"/>
                    <a:pt x="5039" y="4246"/>
                  </a:cubicBezTo>
                  <a:close/>
                  <a:moveTo>
                    <a:pt x="5002" y="0"/>
                  </a:moveTo>
                  <a:cubicBezTo>
                    <a:pt x="4913" y="0"/>
                    <a:pt x="4824" y="3"/>
                    <a:pt x="4735" y="8"/>
                  </a:cubicBezTo>
                  <a:cubicBezTo>
                    <a:pt x="4179" y="38"/>
                    <a:pt x="3633" y="160"/>
                    <a:pt x="3117" y="382"/>
                  </a:cubicBezTo>
                  <a:cubicBezTo>
                    <a:pt x="2611" y="594"/>
                    <a:pt x="2145" y="878"/>
                    <a:pt x="1731" y="1242"/>
                  </a:cubicBezTo>
                  <a:cubicBezTo>
                    <a:pt x="1316" y="1616"/>
                    <a:pt x="962" y="2041"/>
                    <a:pt x="679" y="2516"/>
                  </a:cubicBezTo>
                  <a:cubicBezTo>
                    <a:pt x="426" y="2952"/>
                    <a:pt x="234" y="3427"/>
                    <a:pt x="122" y="3923"/>
                  </a:cubicBezTo>
                  <a:lnTo>
                    <a:pt x="113" y="3923"/>
                  </a:lnTo>
                  <a:cubicBezTo>
                    <a:pt x="21" y="4074"/>
                    <a:pt x="1" y="4246"/>
                    <a:pt x="41" y="4418"/>
                  </a:cubicBezTo>
                  <a:cubicBezTo>
                    <a:pt x="82" y="4590"/>
                    <a:pt x="183" y="4732"/>
                    <a:pt x="335" y="4823"/>
                  </a:cubicBezTo>
                  <a:lnTo>
                    <a:pt x="2631" y="6209"/>
                  </a:lnTo>
                  <a:lnTo>
                    <a:pt x="2257" y="6259"/>
                  </a:lnTo>
                  <a:cubicBezTo>
                    <a:pt x="1943" y="6300"/>
                    <a:pt x="1711" y="6563"/>
                    <a:pt x="1721" y="6877"/>
                  </a:cubicBezTo>
                  <a:lnTo>
                    <a:pt x="1781" y="9365"/>
                  </a:lnTo>
                  <a:cubicBezTo>
                    <a:pt x="1792" y="9537"/>
                    <a:pt x="1862" y="9698"/>
                    <a:pt x="1984" y="9810"/>
                  </a:cubicBezTo>
                  <a:cubicBezTo>
                    <a:pt x="2105" y="9911"/>
                    <a:pt x="2247" y="9961"/>
                    <a:pt x="2399" y="9961"/>
                  </a:cubicBezTo>
                  <a:lnTo>
                    <a:pt x="2449" y="9961"/>
                  </a:lnTo>
                  <a:lnTo>
                    <a:pt x="4411" y="9770"/>
                  </a:lnTo>
                  <a:cubicBezTo>
                    <a:pt x="4462" y="9790"/>
                    <a:pt x="4523" y="9790"/>
                    <a:pt x="4573" y="9790"/>
                  </a:cubicBezTo>
                  <a:lnTo>
                    <a:pt x="4624" y="9790"/>
                  </a:lnTo>
                  <a:cubicBezTo>
                    <a:pt x="4705" y="9790"/>
                    <a:pt x="4776" y="9770"/>
                    <a:pt x="4847" y="9729"/>
                  </a:cubicBezTo>
                  <a:lnTo>
                    <a:pt x="8347" y="9395"/>
                  </a:lnTo>
                  <a:cubicBezTo>
                    <a:pt x="8509" y="9385"/>
                    <a:pt x="8660" y="9304"/>
                    <a:pt x="8761" y="9172"/>
                  </a:cubicBezTo>
                  <a:cubicBezTo>
                    <a:pt x="8862" y="9041"/>
                    <a:pt x="8913" y="8879"/>
                    <a:pt x="8893" y="8718"/>
                  </a:cubicBezTo>
                  <a:lnTo>
                    <a:pt x="8559" y="6027"/>
                  </a:lnTo>
                  <a:cubicBezTo>
                    <a:pt x="8539" y="5865"/>
                    <a:pt x="8448" y="5713"/>
                    <a:pt x="8327" y="5622"/>
                  </a:cubicBezTo>
                  <a:cubicBezTo>
                    <a:pt x="8220" y="5541"/>
                    <a:pt x="8095" y="5492"/>
                    <a:pt x="7966" y="5492"/>
                  </a:cubicBezTo>
                  <a:cubicBezTo>
                    <a:pt x="7934" y="5492"/>
                    <a:pt x="7903" y="5495"/>
                    <a:pt x="7871" y="5501"/>
                  </a:cubicBezTo>
                  <a:lnTo>
                    <a:pt x="7315" y="5571"/>
                  </a:lnTo>
                  <a:lnTo>
                    <a:pt x="9460" y="3791"/>
                  </a:lnTo>
                  <a:cubicBezTo>
                    <a:pt x="9732" y="3568"/>
                    <a:pt x="9773" y="3154"/>
                    <a:pt x="9550" y="2880"/>
                  </a:cubicBezTo>
                  <a:cubicBezTo>
                    <a:pt x="9530" y="2860"/>
                    <a:pt x="9520" y="2850"/>
                    <a:pt x="9510" y="2830"/>
                  </a:cubicBezTo>
                  <a:cubicBezTo>
                    <a:pt x="9439" y="2689"/>
                    <a:pt x="9358" y="2547"/>
                    <a:pt x="9267" y="2405"/>
                  </a:cubicBezTo>
                  <a:lnTo>
                    <a:pt x="9267" y="2395"/>
                  </a:lnTo>
                  <a:cubicBezTo>
                    <a:pt x="8781" y="1637"/>
                    <a:pt x="8114" y="1009"/>
                    <a:pt x="7325" y="585"/>
                  </a:cubicBezTo>
                  <a:cubicBezTo>
                    <a:pt x="6606" y="202"/>
                    <a:pt x="5804" y="0"/>
                    <a:pt x="5002" y="0"/>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43;p39">
              <a:extLst>
                <a:ext uri="{FF2B5EF4-FFF2-40B4-BE49-F238E27FC236}">
                  <a16:creationId xmlns:a16="http://schemas.microsoft.com/office/drawing/2014/main" id="{886F54DF-2474-30CF-30CE-AFDE1456D995}"/>
                </a:ext>
              </a:extLst>
            </p:cNvPr>
            <p:cNvSpPr/>
            <p:nvPr/>
          </p:nvSpPr>
          <p:spPr>
            <a:xfrm>
              <a:off x="1877096" y="1608557"/>
              <a:ext cx="262849" cy="78444"/>
            </a:xfrm>
            <a:custGeom>
              <a:avLst/>
              <a:gdLst/>
              <a:ahLst/>
              <a:cxnLst/>
              <a:rect l="l" t="t" r="r" b="b"/>
              <a:pathLst>
                <a:path w="8377" h="2500" extrusionOk="0">
                  <a:moveTo>
                    <a:pt x="6717" y="1"/>
                  </a:moveTo>
                  <a:lnTo>
                    <a:pt x="861" y="740"/>
                  </a:lnTo>
                  <a:cubicBezTo>
                    <a:pt x="578" y="1286"/>
                    <a:pt x="284" y="1842"/>
                    <a:pt x="1" y="2399"/>
                  </a:cubicBezTo>
                  <a:cubicBezTo>
                    <a:pt x="179" y="2309"/>
                    <a:pt x="586" y="2129"/>
                    <a:pt x="1111" y="2129"/>
                  </a:cubicBezTo>
                  <a:cubicBezTo>
                    <a:pt x="1240" y="2129"/>
                    <a:pt x="1376" y="2140"/>
                    <a:pt x="1518" y="2166"/>
                  </a:cubicBezTo>
                  <a:cubicBezTo>
                    <a:pt x="1902" y="2237"/>
                    <a:pt x="2196" y="2378"/>
                    <a:pt x="2378" y="2500"/>
                  </a:cubicBezTo>
                  <a:cubicBezTo>
                    <a:pt x="2590" y="2318"/>
                    <a:pt x="3136" y="1903"/>
                    <a:pt x="3966" y="1792"/>
                  </a:cubicBezTo>
                  <a:cubicBezTo>
                    <a:pt x="4110" y="1772"/>
                    <a:pt x="4249" y="1764"/>
                    <a:pt x="4380" y="1764"/>
                  </a:cubicBezTo>
                  <a:cubicBezTo>
                    <a:pt x="5002" y="1764"/>
                    <a:pt x="5467" y="1953"/>
                    <a:pt x="5676" y="2044"/>
                  </a:cubicBezTo>
                  <a:cubicBezTo>
                    <a:pt x="5787" y="1852"/>
                    <a:pt x="5959" y="1610"/>
                    <a:pt x="6242" y="1417"/>
                  </a:cubicBezTo>
                  <a:cubicBezTo>
                    <a:pt x="6552" y="1210"/>
                    <a:pt x="6891" y="1141"/>
                    <a:pt x="7205" y="1141"/>
                  </a:cubicBezTo>
                  <a:cubicBezTo>
                    <a:pt x="7813" y="1141"/>
                    <a:pt x="8330" y="1401"/>
                    <a:pt x="8376" y="1428"/>
                  </a:cubicBezTo>
                  <a:lnTo>
                    <a:pt x="8083" y="861"/>
                  </a:lnTo>
                  <a:lnTo>
                    <a:pt x="6717" y="1"/>
                  </a:ln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44;p39">
              <a:extLst>
                <a:ext uri="{FF2B5EF4-FFF2-40B4-BE49-F238E27FC236}">
                  <a16:creationId xmlns:a16="http://schemas.microsoft.com/office/drawing/2014/main" id="{DCAABEA0-5AE8-573D-46D8-0C9A92157CC9}"/>
                </a:ext>
              </a:extLst>
            </p:cNvPr>
            <p:cNvSpPr/>
            <p:nvPr/>
          </p:nvSpPr>
          <p:spPr>
            <a:xfrm>
              <a:off x="1877096" y="1569053"/>
              <a:ext cx="262849" cy="114779"/>
            </a:xfrm>
            <a:custGeom>
              <a:avLst/>
              <a:gdLst/>
              <a:ahLst/>
              <a:cxnLst/>
              <a:rect l="l" t="t" r="r" b="b"/>
              <a:pathLst>
                <a:path w="8377" h="3658" extrusionOk="0">
                  <a:moveTo>
                    <a:pt x="4313" y="0"/>
                  </a:moveTo>
                  <a:cubicBezTo>
                    <a:pt x="4241" y="0"/>
                    <a:pt x="4170" y="2"/>
                    <a:pt x="4098" y="6"/>
                  </a:cubicBezTo>
                  <a:cubicBezTo>
                    <a:pt x="2105" y="117"/>
                    <a:pt x="396" y="1614"/>
                    <a:pt x="1" y="3658"/>
                  </a:cubicBezTo>
                  <a:cubicBezTo>
                    <a:pt x="92" y="3465"/>
                    <a:pt x="476" y="2767"/>
                    <a:pt x="1326" y="2433"/>
                  </a:cubicBezTo>
                  <a:cubicBezTo>
                    <a:pt x="1667" y="2298"/>
                    <a:pt x="1987" y="2259"/>
                    <a:pt x="2247" y="2259"/>
                  </a:cubicBezTo>
                  <a:cubicBezTo>
                    <a:pt x="2474" y="2259"/>
                    <a:pt x="2654" y="2289"/>
                    <a:pt x="2763" y="2312"/>
                  </a:cubicBezTo>
                  <a:cubicBezTo>
                    <a:pt x="2853" y="2201"/>
                    <a:pt x="3339" y="1655"/>
                    <a:pt x="4168" y="1574"/>
                  </a:cubicBezTo>
                  <a:cubicBezTo>
                    <a:pt x="4233" y="1568"/>
                    <a:pt x="4296" y="1565"/>
                    <a:pt x="4357" y="1565"/>
                  </a:cubicBezTo>
                  <a:cubicBezTo>
                    <a:pt x="5044" y="1565"/>
                    <a:pt x="5514" y="1906"/>
                    <a:pt x="5635" y="1999"/>
                  </a:cubicBezTo>
                  <a:cubicBezTo>
                    <a:pt x="5805" y="1914"/>
                    <a:pt x="6144" y="1780"/>
                    <a:pt x="6588" y="1780"/>
                  </a:cubicBezTo>
                  <a:cubicBezTo>
                    <a:pt x="6674" y="1780"/>
                    <a:pt x="6765" y="1785"/>
                    <a:pt x="6859" y="1796"/>
                  </a:cubicBezTo>
                  <a:cubicBezTo>
                    <a:pt x="7760" y="1907"/>
                    <a:pt x="8275" y="2545"/>
                    <a:pt x="8376" y="2687"/>
                  </a:cubicBezTo>
                  <a:cubicBezTo>
                    <a:pt x="7648" y="1044"/>
                    <a:pt x="6042" y="0"/>
                    <a:pt x="4313" y="0"/>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745;p39">
              <a:extLst>
                <a:ext uri="{FF2B5EF4-FFF2-40B4-BE49-F238E27FC236}">
                  <a16:creationId xmlns:a16="http://schemas.microsoft.com/office/drawing/2014/main" id="{CBA125FF-B7A4-928A-215A-C0C44C95E0E7}"/>
                </a:ext>
              </a:extLst>
            </p:cNvPr>
            <p:cNvSpPr/>
            <p:nvPr/>
          </p:nvSpPr>
          <p:spPr>
            <a:xfrm>
              <a:off x="1875841" y="1652141"/>
              <a:ext cx="265705" cy="111673"/>
            </a:xfrm>
            <a:custGeom>
              <a:avLst/>
              <a:gdLst/>
              <a:ahLst/>
              <a:cxnLst/>
              <a:rect l="l" t="t" r="r" b="b"/>
              <a:pathLst>
                <a:path w="8468" h="3559" extrusionOk="0">
                  <a:moveTo>
                    <a:pt x="8422" y="1"/>
                  </a:moveTo>
                  <a:cubicBezTo>
                    <a:pt x="8412" y="1"/>
                    <a:pt x="8401" y="3"/>
                    <a:pt x="8396" y="8"/>
                  </a:cubicBezTo>
                  <a:lnTo>
                    <a:pt x="4199" y="3478"/>
                  </a:lnTo>
                  <a:lnTo>
                    <a:pt x="61" y="969"/>
                  </a:lnTo>
                  <a:cubicBezTo>
                    <a:pt x="55" y="966"/>
                    <a:pt x="50" y="965"/>
                    <a:pt x="45" y="965"/>
                  </a:cubicBezTo>
                  <a:cubicBezTo>
                    <a:pt x="30" y="965"/>
                    <a:pt x="18" y="975"/>
                    <a:pt x="11" y="989"/>
                  </a:cubicBezTo>
                  <a:cubicBezTo>
                    <a:pt x="0" y="999"/>
                    <a:pt x="0" y="1030"/>
                    <a:pt x="20" y="1040"/>
                  </a:cubicBezTo>
                  <a:lnTo>
                    <a:pt x="4188" y="3559"/>
                  </a:lnTo>
                  <a:lnTo>
                    <a:pt x="4208" y="3559"/>
                  </a:lnTo>
                  <a:cubicBezTo>
                    <a:pt x="4208" y="3559"/>
                    <a:pt x="4219" y="3559"/>
                    <a:pt x="4228" y="3548"/>
                  </a:cubicBezTo>
                  <a:lnTo>
                    <a:pt x="8447" y="69"/>
                  </a:lnTo>
                  <a:cubicBezTo>
                    <a:pt x="8457" y="48"/>
                    <a:pt x="8467" y="28"/>
                    <a:pt x="8447" y="8"/>
                  </a:cubicBezTo>
                  <a:cubicBezTo>
                    <a:pt x="8442" y="3"/>
                    <a:pt x="8432" y="1"/>
                    <a:pt x="8422"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746;p39">
              <a:extLst>
                <a:ext uri="{FF2B5EF4-FFF2-40B4-BE49-F238E27FC236}">
                  <a16:creationId xmlns:a16="http://schemas.microsoft.com/office/drawing/2014/main" id="{BEBD584A-F7F0-1581-5007-0ACC931338C1}"/>
                </a:ext>
              </a:extLst>
            </p:cNvPr>
            <p:cNvSpPr/>
            <p:nvPr/>
          </p:nvSpPr>
          <p:spPr>
            <a:xfrm>
              <a:off x="1962506" y="1630365"/>
              <a:ext cx="92689" cy="133449"/>
            </a:xfrm>
            <a:custGeom>
              <a:avLst/>
              <a:gdLst/>
              <a:ahLst/>
              <a:cxnLst/>
              <a:rect l="l" t="t" r="r" b="b"/>
              <a:pathLst>
                <a:path w="2954" h="4253" extrusionOk="0">
                  <a:moveTo>
                    <a:pt x="2907" y="0"/>
                  </a:moveTo>
                  <a:cubicBezTo>
                    <a:pt x="2893" y="0"/>
                    <a:pt x="2880" y="10"/>
                    <a:pt x="2873" y="24"/>
                  </a:cubicBezTo>
                  <a:lnTo>
                    <a:pt x="1446" y="4101"/>
                  </a:lnTo>
                  <a:lnTo>
                    <a:pt x="81" y="348"/>
                  </a:lnTo>
                  <a:cubicBezTo>
                    <a:pt x="71" y="328"/>
                    <a:pt x="50" y="317"/>
                    <a:pt x="30" y="317"/>
                  </a:cubicBezTo>
                  <a:cubicBezTo>
                    <a:pt x="10" y="328"/>
                    <a:pt x="0" y="348"/>
                    <a:pt x="10" y="368"/>
                  </a:cubicBezTo>
                  <a:lnTo>
                    <a:pt x="1406" y="4233"/>
                  </a:lnTo>
                  <a:cubicBezTo>
                    <a:pt x="1416" y="4242"/>
                    <a:pt x="1426" y="4253"/>
                    <a:pt x="1446" y="4253"/>
                  </a:cubicBezTo>
                  <a:cubicBezTo>
                    <a:pt x="1457" y="4253"/>
                    <a:pt x="1477" y="4242"/>
                    <a:pt x="1477" y="4233"/>
                  </a:cubicBezTo>
                  <a:lnTo>
                    <a:pt x="2943" y="54"/>
                  </a:lnTo>
                  <a:cubicBezTo>
                    <a:pt x="2954" y="34"/>
                    <a:pt x="2943" y="14"/>
                    <a:pt x="2923" y="4"/>
                  </a:cubicBezTo>
                  <a:cubicBezTo>
                    <a:pt x="2918" y="1"/>
                    <a:pt x="2912" y="0"/>
                    <a:pt x="2907"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747;p39">
              <a:extLst>
                <a:ext uri="{FF2B5EF4-FFF2-40B4-BE49-F238E27FC236}">
                  <a16:creationId xmlns:a16="http://schemas.microsoft.com/office/drawing/2014/main" id="{FD432718-7F4D-120B-0022-CA52B44EA748}"/>
                </a:ext>
              </a:extLst>
            </p:cNvPr>
            <p:cNvSpPr/>
            <p:nvPr/>
          </p:nvSpPr>
          <p:spPr>
            <a:xfrm>
              <a:off x="1950112" y="1671532"/>
              <a:ext cx="106683" cy="92281"/>
            </a:xfrm>
            <a:custGeom>
              <a:avLst/>
              <a:gdLst/>
              <a:ahLst/>
              <a:cxnLst/>
              <a:rect l="l" t="t" r="r" b="b"/>
              <a:pathLst>
                <a:path w="3400" h="2941" extrusionOk="0">
                  <a:moveTo>
                    <a:pt x="3344" y="0"/>
                  </a:moveTo>
                  <a:cubicBezTo>
                    <a:pt x="3334" y="0"/>
                    <a:pt x="3324" y="5"/>
                    <a:pt x="3318" y="17"/>
                  </a:cubicBezTo>
                  <a:lnTo>
                    <a:pt x="1832" y="2829"/>
                  </a:lnTo>
                  <a:lnTo>
                    <a:pt x="81" y="473"/>
                  </a:lnTo>
                  <a:cubicBezTo>
                    <a:pt x="69" y="461"/>
                    <a:pt x="57" y="456"/>
                    <a:pt x="45" y="456"/>
                  </a:cubicBezTo>
                  <a:cubicBezTo>
                    <a:pt x="37" y="456"/>
                    <a:pt x="29" y="458"/>
                    <a:pt x="20" y="462"/>
                  </a:cubicBezTo>
                  <a:cubicBezTo>
                    <a:pt x="11" y="473"/>
                    <a:pt x="0" y="503"/>
                    <a:pt x="20" y="513"/>
                  </a:cubicBezTo>
                  <a:lnTo>
                    <a:pt x="1811" y="2930"/>
                  </a:lnTo>
                  <a:cubicBezTo>
                    <a:pt x="1811" y="2941"/>
                    <a:pt x="1821" y="2941"/>
                    <a:pt x="1841" y="2941"/>
                  </a:cubicBezTo>
                  <a:cubicBezTo>
                    <a:pt x="1852" y="2941"/>
                    <a:pt x="1861" y="2930"/>
                    <a:pt x="1872" y="2921"/>
                  </a:cubicBezTo>
                  <a:lnTo>
                    <a:pt x="3389" y="57"/>
                  </a:lnTo>
                  <a:cubicBezTo>
                    <a:pt x="3399" y="37"/>
                    <a:pt x="3389" y="17"/>
                    <a:pt x="3369" y="7"/>
                  </a:cubicBezTo>
                  <a:cubicBezTo>
                    <a:pt x="3361" y="3"/>
                    <a:pt x="3352" y="0"/>
                    <a:pt x="3344"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748;p39">
              <a:extLst>
                <a:ext uri="{FF2B5EF4-FFF2-40B4-BE49-F238E27FC236}">
                  <a16:creationId xmlns:a16="http://schemas.microsoft.com/office/drawing/2014/main" id="{390E1832-F031-CD3C-FD66-46D5C0D95CBC}"/>
                </a:ext>
              </a:extLst>
            </p:cNvPr>
            <p:cNvSpPr/>
            <p:nvPr/>
          </p:nvSpPr>
          <p:spPr>
            <a:xfrm>
              <a:off x="1929497" y="1741567"/>
              <a:ext cx="186665" cy="101914"/>
            </a:xfrm>
            <a:custGeom>
              <a:avLst/>
              <a:gdLst/>
              <a:ahLst/>
              <a:cxnLst/>
              <a:rect l="l" t="t" r="r" b="b"/>
              <a:pathLst>
                <a:path w="5949" h="3248" extrusionOk="0">
                  <a:moveTo>
                    <a:pt x="5614" y="1"/>
                  </a:moveTo>
                  <a:lnTo>
                    <a:pt x="0" y="759"/>
                  </a:lnTo>
                  <a:lnTo>
                    <a:pt x="61" y="3247"/>
                  </a:lnTo>
                  <a:lnTo>
                    <a:pt x="5948" y="2681"/>
                  </a:lnTo>
                  <a:lnTo>
                    <a:pt x="56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749;p39">
              <a:extLst>
                <a:ext uri="{FF2B5EF4-FFF2-40B4-BE49-F238E27FC236}">
                  <a16:creationId xmlns:a16="http://schemas.microsoft.com/office/drawing/2014/main" id="{ABB2DE99-C562-0DA4-4C33-12C36502F54E}"/>
                </a:ext>
              </a:extLst>
            </p:cNvPr>
            <p:cNvSpPr/>
            <p:nvPr/>
          </p:nvSpPr>
          <p:spPr>
            <a:xfrm>
              <a:off x="1929497" y="1756189"/>
              <a:ext cx="70160" cy="87292"/>
            </a:xfrm>
            <a:custGeom>
              <a:avLst/>
              <a:gdLst/>
              <a:ahLst/>
              <a:cxnLst/>
              <a:rect l="l" t="t" r="r" b="b"/>
              <a:pathLst>
                <a:path w="2236" h="2782" extrusionOk="0">
                  <a:moveTo>
                    <a:pt x="2124" y="0"/>
                  </a:moveTo>
                  <a:lnTo>
                    <a:pt x="0" y="293"/>
                  </a:lnTo>
                  <a:lnTo>
                    <a:pt x="61" y="2781"/>
                  </a:lnTo>
                  <a:lnTo>
                    <a:pt x="2235" y="2569"/>
                  </a:lnTo>
                  <a:lnTo>
                    <a:pt x="21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750;p39">
              <a:extLst>
                <a:ext uri="{FF2B5EF4-FFF2-40B4-BE49-F238E27FC236}">
                  <a16:creationId xmlns:a16="http://schemas.microsoft.com/office/drawing/2014/main" id="{263ADA2C-3382-C33E-C5E9-1417C718A955}"/>
                </a:ext>
              </a:extLst>
            </p:cNvPr>
            <p:cNvSpPr/>
            <p:nvPr/>
          </p:nvSpPr>
          <p:spPr>
            <a:xfrm>
              <a:off x="1994856" y="1754902"/>
              <a:ext cx="6056" cy="83182"/>
            </a:xfrm>
            <a:custGeom>
              <a:avLst/>
              <a:gdLst/>
              <a:ahLst/>
              <a:cxnLst/>
              <a:rect l="l" t="t" r="r" b="b"/>
              <a:pathLst>
                <a:path w="193" h="2651" extrusionOk="0">
                  <a:moveTo>
                    <a:pt x="31" y="1"/>
                  </a:moveTo>
                  <a:cubicBezTo>
                    <a:pt x="11" y="10"/>
                    <a:pt x="1" y="21"/>
                    <a:pt x="1" y="41"/>
                  </a:cubicBezTo>
                  <a:lnTo>
                    <a:pt x="112" y="2610"/>
                  </a:lnTo>
                  <a:cubicBezTo>
                    <a:pt x="112" y="2631"/>
                    <a:pt x="132" y="2651"/>
                    <a:pt x="152" y="2651"/>
                  </a:cubicBezTo>
                  <a:cubicBezTo>
                    <a:pt x="172" y="2651"/>
                    <a:pt x="193" y="2631"/>
                    <a:pt x="193" y="2610"/>
                  </a:cubicBezTo>
                  <a:lnTo>
                    <a:pt x="71" y="41"/>
                  </a:lnTo>
                  <a:cubicBezTo>
                    <a:pt x="71" y="21"/>
                    <a:pt x="62" y="1"/>
                    <a:pt x="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751;p39">
              <a:extLst>
                <a:ext uri="{FF2B5EF4-FFF2-40B4-BE49-F238E27FC236}">
                  <a16:creationId xmlns:a16="http://schemas.microsoft.com/office/drawing/2014/main" id="{BA21EDC9-F6A0-818B-948E-089EB5A8BEF4}"/>
                </a:ext>
              </a:extLst>
            </p:cNvPr>
            <p:cNvSpPr/>
            <p:nvPr/>
          </p:nvSpPr>
          <p:spPr>
            <a:xfrm>
              <a:off x="2024382" y="1755624"/>
              <a:ext cx="73361" cy="69062"/>
            </a:xfrm>
            <a:custGeom>
              <a:avLst/>
              <a:gdLst/>
              <a:ahLst/>
              <a:cxnLst/>
              <a:rect l="l" t="t" r="r" b="b"/>
              <a:pathLst>
                <a:path w="2338" h="2201" extrusionOk="0">
                  <a:moveTo>
                    <a:pt x="1172" y="0"/>
                  </a:moveTo>
                  <a:cubicBezTo>
                    <a:pt x="1129" y="0"/>
                    <a:pt x="1086" y="3"/>
                    <a:pt x="1043" y="8"/>
                  </a:cubicBezTo>
                  <a:cubicBezTo>
                    <a:pt x="436" y="79"/>
                    <a:pt x="0" y="625"/>
                    <a:pt x="71" y="1232"/>
                  </a:cubicBezTo>
                  <a:cubicBezTo>
                    <a:pt x="137" y="1794"/>
                    <a:pt x="610" y="2200"/>
                    <a:pt x="1162" y="2200"/>
                  </a:cubicBezTo>
                  <a:cubicBezTo>
                    <a:pt x="1206" y="2200"/>
                    <a:pt x="1250" y="2198"/>
                    <a:pt x="1295" y="2193"/>
                  </a:cubicBezTo>
                  <a:cubicBezTo>
                    <a:pt x="1902" y="2122"/>
                    <a:pt x="2337" y="1576"/>
                    <a:pt x="2266" y="979"/>
                  </a:cubicBezTo>
                  <a:cubicBezTo>
                    <a:pt x="2201" y="415"/>
                    <a:pt x="1725" y="0"/>
                    <a:pt x="1172" y="0"/>
                  </a:cubicBez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752;p39">
              <a:extLst>
                <a:ext uri="{FF2B5EF4-FFF2-40B4-BE49-F238E27FC236}">
                  <a16:creationId xmlns:a16="http://schemas.microsoft.com/office/drawing/2014/main" id="{6F37BBDD-60B0-D26C-58B4-15F61064233D}"/>
                </a:ext>
              </a:extLst>
            </p:cNvPr>
            <p:cNvSpPr/>
            <p:nvPr/>
          </p:nvSpPr>
          <p:spPr>
            <a:xfrm>
              <a:off x="2039318" y="1767579"/>
              <a:ext cx="40006" cy="42265"/>
            </a:xfrm>
            <a:custGeom>
              <a:avLst/>
              <a:gdLst/>
              <a:ahLst/>
              <a:cxnLst/>
              <a:rect l="l" t="t" r="r" b="b"/>
              <a:pathLst>
                <a:path w="1275" h="1347" extrusionOk="0">
                  <a:moveTo>
                    <a:pt x="982" y="0"/>
                  </a:moveTo>
                  <a:cubicBezTo>
                    <a:pt x="936" y="0"/>
                    <a:pt x="891" y="11"/>
                    <a:pt x="850" y="31"/>
                  </a:cubicBezTo>
                  <a:cubicBezTo>
                    <a:pt x="728" y="72"/>
                    <a:pt x="688" y="183"/>
                    <a:pt x="607" y="264"/>
                  </a:cubicBezTo>
                  <a:cubicBezTo>
                    <a:pt x="544" y="156"/>
                    <a:pt x="553" y="24"/>
                    <a:pt x="414" y="24"/>
                  </a:cubicBezTo>
                  <a:cubicBezTo>
                    <a:pt x="396" y="24"/>
                    <a:pt x="376" y="27"/>
                    <a:pt x="354" y="31"/>
                  </a:cubicBezTo>
                  <a:cubicBezTo>
                    <a:pt x="263" y="42"/>
                    <a:pt x="182" y="112"/>
                    <a:pt x="131" y="193"/>
                  </a:cubicBezTo>
                  <a:cubicBezTo>
                    <a:pt x="0" y="395"/>
                    <a:pt x="50" y="669"/>
                    <a:pt x="172" y="871"/>
                  </a:cubicBezTo>
                  <a:cubicBezTo>
                    <a:pt x="304" y="1073"/>
                    <a:pt x="506" y="1215"/>
                    <a:pt x="698" y="1346"/>
                  </a:cubicBezTo>
                  <a:cubicBezTo>
                    <a:pt x="890" y="1144"/>
                    <a:pt x="1052" y="901"/>
                    <a:pt x="1174" y="649"/>
                  </a:cubicBezTo>
                  <a:cubicBezTo>
                    <a:pt x="1214" y="557"/>
                    <a:pt x="1254" y="456"/>
                    <a:pt x="1264" y="355"/>
                  </a:cubicBezTo>
                  <a:cubicBezTo>
                    <a:pt x="1275" y="254"/>
                    <a:pt x="1244" y="143"/>
                    <a:pt x="1163" y="72"/>
                  </a:cubicBezTo>
                  <a:cubicBezTo>
                    <a:pt x="1115" y="23"/>
                    <a:pt x="1049" y="0"/>
                    <a:pt x="9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2" name="Table 1">
            <a:extLst>
              <a:ext uri="{FF2B5EF4-FFF2-40B4-BE49-F238E27FC236}">
                <a16:creationId xmlns:a16="http://schemas.microsoft.com/office/drawing/2014/main" id="{3A4E96B6-3E29-CDDD-489A-43D25A51E3BA}"/>
              </a:ext>
            </a:extLst>
          </p:cNvPr>
          <p:cNvGraphicFramePr>
            <a:graphicFrameLocks noGrp="1"/>
          </p:cNvGraphicFramePr>
          <p:nvPr>
            <p:extLst>
              <p:ext uri="{D42A27DB-BD31-4B8C-83A1-F6EECF244321}">
                <p14:modId xmlns:p14="http://schemas.microsoft.com/office/powerpoint/2010/main" val="496054893"/>
              </p:ext>
            </p:extLst>
          </p:nvPr>
        </p:nvGraphicFramePr>
        <p:xfrm>
          <a:off x="585241" y="1753040"/>
          <a:ext cx="7973516" cy="2834640"/>
        </p:xfrm>
        <a:graphic>
          <a:graphicData uri="http://schemas.openxmlformats.org/drawingml/2006/table">
            <a:tbl>
              <a:tblPr firstRow="1" bandRow="1">
                <a:tableStyleId>{35F672A6-B5C1-48CD-A833-600CFCC59E68}</a:tableStyleId>
              </a:tblPr>
              <a:tblGrid>
                <a:gridCol w="1537252">
                  <a:extLst>
                    <a:ext uri="{9D8B030D-6E8A-4147-A177-3AD203B41FA5}">
                      <a16:colId xmlns:a16="http://schemas.microsoft.com/office/drawing/2014/main" val="1574666352"/>
                    </a:ext>
                  </a:extLst>
                </a:gridCol>
                <a:gridCol w="6436264">
                  <a:extLst>
                    <a:ext uri="{9D8B030D-6E8A-4147-A177-3AD203B41FA5}">
                      <a16:colId xmlns:a16="http://schemas.microsoft.com/office/drawing/2014/main" val="2870085236"/>
                    </a:ext>
                  </a:extLst>
                </a:gridCol>
              </a:tblGrid>
              <a:tr h="457200">
                <a:tc gridSpan="2">
                  <a:txBody>
                    <a:bodyPr/>
                    <a:lstStyle/>
                    <a:p>
                      <a:pPr algn="ctr"/>
                      <a:r>
                        <a:rPr lang="en-US" sz="1400" b="1">
                          <a:solidFill>
                            <a:schemeClr val="bg1"/>
                          </a:solidFill>
                          <a:latin typeface="Karla" pitchFamily="2" charset="0"/>
                          <a:ea typeface="Tahoma" panose="020B0604030504040204" pitchFamily="34" charset="0"/>
                          <a:cs typeface="Tahoma" panose="020B0604030504040204" pitchFamily="34" charset="0"/>
                        </a:rPr>
                        <a:t>TOPIK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5A07F"/>
                    </a:solidFill>
                  </a:tcPr>
                </a:tc>
                <a:tc hMerge="1">
                  <a:txBody>
                    <a:bodyPr/>
                    <a:lstStyle/>
                    <a:p>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3592547938"/>
                  </a:ext>
                </a:extLst>
              </a:tr>
              <a:tr h="548640">
                <a:tc>
                  <a:txBody>
                    <a:bodyPr/>
                    <a:lstStyle/>
                    <a:p>
                      <a:r>
                        <a:rPr lang="en-US" sz="1400" b="1">
                          <a:solidFill>
                            <a:schemeClr val="bg1"/>
                          </a:solidFill>
                          <a:latin typeface="Karla" pitchFamily="2" charset="0"/>
                          <a:ea typeface="Tahoma" panose="020B0604030504040204" pitchFamily="34" charset="0"/>
                          <a:cs typeface="Tahoma" panose="020B0604030504040204" pitchFamily="34" charset="0"/>
                        </a:rPr>
                        <a:t>Kata Penyusun</a:t>
                      </a:r>
                      <a:endParaRPr lang="en-ID" sz="1400" b="1">
                        <a:solidFill>
                          <a:schemeClr val="bg1"/>
                        </a:solidFill>
                        <a:latin typeface="Karla" pitchFamily="2" charset="0"/>
                        <a:ea typeface="Tahoma" panose="020B0604030504040204" pitchFamily="34" charset="0"/>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5A07F"/>
                    </a:solidFill>
                  </a:tcPr>
                </a:tc>
                <a:tc>
                  <a:txBody>
                    <a:bodyPr/>
                    <a:lstStyle/>
                    <a:p>
                      <a:r>
                        <a:rPr lang="en-US" sz="1400">
                          <a:solidFill>
                            <a:schemeClr val="tx1"/>
                          </a:solidFill>
                          <a:latin typeface="Karla" pitchFamily="2" charset="0"/>
                        </a:rPr>
                        <a:t>'login', 'udah', 'daftar', 'data', 'aplikasi', 'gak', 'email', 'akun', 'masuk’, 'tolong'</a:t>
                      </a:r>
                      <a:endParaRPr lang="en-ID" sz="1400">
                        <a:solidFill>
                          <a:schemeClr val="tx1"/>
                        </a:solidFill>
                        <a:latin typeface="Karla"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582827525"/>
                  </a:ext>
                </a:extLst>
              </a:tr>
              <a:tr h="1828800">
                <a:tc>
                  <a:txBody>
                    <a:bodyPr/>
                    <a:lstStyle/>
                    <a:p>
                      <a:r>
                        <a:rPr lang="en-US" sz="1400" b="1">
                          <a:solidFill>
                            <a:schemeClr val="bg1"/>
                          </a:solidFill>
                          <a:latin typeface="Karla" pitchFamily="2" charset="0"/>
                          <a:ea typeface="Tahoma" panose="020B0604030504040204" pitchFamily="34" charset="0"/>
                          <a:cs typeface="Tahoma" panose="020B0604030504040204" pitchFamily="34" charset="0"/>
                        </a:rPr>
                        <a:t>Analisis</a:t>
                      </a:r>
                      <a:endParaRPr lang="en-ID" sz="1400" b="1">
                        <a:solidFill>
                          <a:schemeClr val="bg1"/>
                        </a:solidFill>
                        <a:latin typeface="Karla" pitchFamily="2" charset="0"/>
                        <a:ea typeface="Tahoma" panose="020B0604030504040204" pitchFamily="34" charset="0"/>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5A07F"/>
                    </a:solidFill>
                  </a:tcPr>
                </a:tc>
                <a:tc>
                  <a:txBody>
                    <a:bodyPr/>
                    <a:lstStyle/>
                    <a:p>
                      <a:pPr algn="just"/>
                      <a:r>
                        <a:rPr lang="en-ID" sz="1400">
                          <a:solidFill>
                            <a:schemeClr val="tx1"/>
                          </a:solidFill>
                          <a:latin typeface="Karla" pitchFamily="2" charset="0"/>
                        </a:rPr>
                        <a:t>Topik ini mencakup kesulitan teknis yang dihadapi pengguna saat berinteraksi dengan aplikasi, terutama dalam proses autentikasi dan pendaftaran. Analisis ini dapat membantu pengembang dan tim dukungan teknis untuk:</a:t>
                      </a:r>
                    </a:p>
                    <a:p>
                      <a:pPr marL="285750" indent="-285750" algn="just">
                        <a:buFont typeface="Wingdings" panose="05000000000000000000" pitchFamily="2" charset="2"/>
                        <a:buChar char="§"/>
                      </a:pPr>
                      <a:r>
                        <a:rPr lang="en-ID" sz="1400">
                          <a:solidFill>
                            <a:schemeClr val="tx1"/>
                          </a:solidFill>
                          <a:latin typeface="Karla" pitchFamily="2" charset="0"/>
                        </a:rPr>
                        <a:t>Mengidentifikasi dan memperbaiki </a:t>
                      </a:r>
                      <a:r>
                        <a:rPr lang="en-ID" sz="1400" i="1">
                          <a:solidFill>
                            <a:schemeClr val="tx1"/>
                          </a:solidFill>
                          <a:latin typeface="Karla" pitchFamily="2" charset="0"/>
                        </a:rPr>
                        <a:t>bug</a:t>
                      </a:r>
                      <a:r>
                        <a:rPr lang="en-ID" sz="1400">
                          <a:solidFill>
                            <a:schemeClr val="tx1"/>
                          </a:solidFill>
                          <a:latin typeface="Karla" pitchFamily="2" charset="0"/>
                        </a:rPr>
                        <a:t> teknis.</a:t>
                      </a:r>
                    </a:p>
                    <a:p>
                      <a:pPr marL="285750" indent="-285750" algn="just">
                        <a:buFont typeface="Wingdings" panose="05000000000000000000" pitchFamily="2" charset="2"/>
                        <a:buChar char="§"/>
                      </a:pPr>
                      <a:r>
                        <a:rPr lang="en-ID" sz="1400">
                          <a:solidFill>
                            <a:schemeClr val="tx1"/>
                          </a:solidFill>
                          <a:latin typeface="Karla" pitchFamily="2" charset="0"/>
                        </a:rPr>
                        <a:t>Menyederhanakan proses autentikasi dan pendaftaran.</a:t>
                      </a:r>
                    </a:p>
                    <a:p>
                      <a:pPr marL="285750" indent="-285750" algn="just">
                        <a:buFont typeface="Wingdings" panose="05000000000000000000" pitchFamily="2" charset="2"/>
                        <a:buChar char="§"/>
                      </a:pPr>
                      <a:r>
                        <a:rPr lang="en-ID" sz="1400">
                          <a:solidFill>
                            <a:schemeClr val="tx1"/>
                          </a:solidFill>
                          <a:latin typeface="Karla" pitchFamily="2" charset="0"/>
                        </a:rPr>
                        <a:t>Meningkatkan sistem bantuan pengguna.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1027306"/>
                  </a:ext>
                </a:extLst>
              </a:tr>
            </a:tbl>
          </a:graphicData>
        </a:graphic>
      </p:graphicFrame>
    </p:spTree>
    <p:extLst>
      <p:ext uri="{BB962C8B-B14F-4D97-AF65-F5344CB8AC3E}">
        <p14:creationId xmlns:p14="http://schemas.microsoft.com/office/powerpoint/2010/main" val="32392534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847" name="Google Shape;847;p41"/>
          <p:cNvSpPr txBox="1">
            <a:spLocks noGrp="1"/>
          </p:cNvSpPr>
          <p:nvPr>
            <p:ph type="title"/>
          </p:nvPr>
        </p:nvSpPr>
        <p:spPr>
          <a:xfrm>
            <a:off x="720000" y="445025"/>
            <a:ext cx="7372950" cy="572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Pendeteksian Topik</a:t>
            </a:r>
            <a:endParaRPr>
              <a:solidFill>
                <a:schemeClr val="lt1"/>
              </a:solidFill>
            </a:endParaRPr>
          </a:p>
        </p:txBody>
      </p:sp>
      <p:sp>
        <p:nvSpPr>
          <p:cNvPr id="14" name="Google Shape;271;p14">
            <a:extLst>
              <a:ext uri="{FF2B5EF4-FFF2-40B4-BE49-F238E27FC236}">
                <a16:creationId xmlns:a16="http://schemas.microsoft.com/office/drawing/2014/main" id="{B8EC7F80-2BBD-BA63-AA46-18A41FE5CE9A}"/>
              </a:ext>
            </a:extLst>
          </p:cNvPr>
          <p:cNvSpPr txBox="1">
            <a:spLocks/>
          </p:cNvSpPr>
          <p:nvPr/>
        </p:nvSpPr>
        <p:spPr>
          <a:xfrm>
            <a:off x="173108" y="4814995"/>
            <a:ext cx="8797783" cy="180974"/>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solidFill>
                  <a:schemeClr val="accent6"/>
                </a:solidFill>
                <a:latin typeface="Oswald" panose="00000500000000000000" pitchFamily="2" charset="0"/>
              </a:rPr>
              <a:pPr/>
              <a:t>37</a:t>
            </a:fld>
            <a:endParaRPr lang="en">
              <a:solidFill>
                <a:schemeClr val="accent6"/>
              </a:solidFill>
              <a:latin typeface="Oswald" panose="00000500000000000000" pitchFamily="2" charset="0"/>
            </a:endParaRPr>
          </a:p>
        </p:txBody>
      </p:sp>
      <p:grpSp>
        <p:nvGrpSpPr>
          <p:cNvPr id="37" name="Google Shape;741;p39">
            <a:extLst>
              <a:ext uri="{FF2B5EF4-FFF2-40B4-BE49-F238E27FC236}">
                <a16:creationId xmlns:a16="http://schemas.microsoft.com/office/drawing/2014/main" id="{35D15AAC-2A9E-13F5-F1B1-EC7C109A4B5A}"/>
              </a:ext>
            </a:extLst>
          </p:cNvPr>
          <p:cNvGrpSpPr/>
          <p:nvPr/>
        </p:nvGrpSpPr>
        <p:grpSpPr>
          <a:xfrm>
            <a:off x="7670686" y="150325"/>
            <a:ext cx="971550" cy="1036092"/>
            <a:chOff x="1856136" y="1549944"/>
            <a:chExt cx="306652" cy="312583"/>
          </a:xfrm>
        </p:grpSpPr>
        <p:sp>
          <p:nvSpPr>
            <p:cNvPr id="38" name="Google Shape;742;p39">
              <a:extLst>
                <a:ext uri="{FF2B5EF4-FFF2-40B4-BE49-F238E27FC236}">
                  <a16:creationId xmlns:a16="http://schemas.microsoft.com/office/drawing/2014/main" id="{C5F74BC1-E9B7-367C-F3D6-3C52AA6DC22E}"/>
                </a:ext>
              </a:extLst>
            </p:cNvPr>
            <p:cNvSpPr/>
            <p:nvPr/>
          </p:nvSpPr>
          <p:spPr>
            <a:xfrm>
              <a:off x="1856136" y="1549944"/>
              <a:ext cx="306652" cy="312583"/>
            </a:xfrm>
            <a:custGeom>
              <a:avLst/>
              <a:gdLst/>
              <a:ahLst/>
              <a:cxnLst/>
              <a:rect l="l" t="t" r="r" b="b"/>
              <a:pathLst>
                <a:path w="9773" h="9962" extrusionOk="0">
                  <a:moveTo>
                    <a:pt x="7598" y="3649"/>
                  </a:moveTo>
                  <a:lnTo>
                    <a:pt x="6931" y="4206"/>
                  </a:lnTo>
                  <a:cubicBezTo>
                    <a:pt x="6951" y="4155"/>
                    <a:pt x="6971" y="4105"/>
                    <a:pt x="6981" y="4054"/>
                  </a:cubicBezTo>
                  <a:cubicBezTo>
                    <a:pt x="7062" y="3943"/>
                    <a:pt x="7143" y="3862"/>
                    <a:pt x="7244" y="3801"/>
                  </a:cubicBezTo>
                  <a:cubicBezTo>
                    <a:pt x="7355" y="3720"/>
                    <a:pt x="7477" y="3680"/>
                    <a:pt x="7598" y="3649"/>
                  </a:cubicBezTo>
                  <a:close/>
                  <a:moveTo>
                    <a:pt x="5039" y="4246"/>
                  </a:moveTo>
                  <a:lnTo>
                    <a:pt x="4827" y="4853"/>
                  </a:lnTo>
                  <a:lnTo>
                    <a:pt x="4614" y="4287"/>
                  </a:lnTo>
                  <a:cubicBezTo>
                    <a:pt x="4654" y="4276"/>
                    <a:pt x="4685" y="4267"/>
                    <a:pt x="4715" y="4267"/>
                  </a:cubicBezTo>
                  <a:cubicBezTo>
                    <a:pt x="4827" y="4256"/>
                    <a:pt x="4928" y="4246"/>
                    <a:pt x="5039" y="4246"/>
                  </a:cubicBezTo>
                  <a:close/>
                  <a:moveTo>
                    <a:pt x="5002" y="0"/>
                  </a:moveTo>
                  <a:cubicBezTo>
                    <a:pt x="4913" y="0"/>
                    <a:pt x="4824" y="3"/>
                    <a:pt x="4735" y="8"/>
                  </a:cubicBezTo>
                  <a:cubicBezTo>
                    <a:pt x="4179" y="38"/>
                    <a:pt x="3633" y="160"/>
                    <a:pt x="3117" y="382"/>
                  </a:cubicBezTo>
                  <a:cubicBezTo>
                    <a:pt x="2611" y="594"/>
                    <a:pt x="2145" y="878"/>
                    <a:pt x="1731" y="1242"/>
                  </a:cubicBezTo>
                  <a:cubicBezTo>
                    <a:pt x="1316" y="1616"/>
                    <a:pt x="962" y="2041"/>
                    <a:pt x="679" y="2516"/>
                  </a:cubicBezTo>
                  <a:cubicBezTo>
                    <a:pt x="426" y="2952"/>
                    <a:pt x="234" y="3427"/>
                    <a:pt x="122" y="3923"/>
                  </a:cubicBezTo>
                  <a:lnTo>
                    <a:pt x="113" y="3923"/>
                  </a:lnTo>
                  <a:cubicBezTo>
                    <a:pt x="21" y="4074"/>
                    <a:pt x="1" y="4246"/>
                    <a:pt x="41" y="4418"/>
                  </a:cubicBezTo>
                  <a:cubicBezTo>
                    <a:pt x="82" y="4590"/>
                    <a:pt x="183" y="4732"/>
                    <a:pt x="335" y="4823"/>
                  </a:cubicBezTo>
                  <a:lnTo>
                    <a:pt x="2631" y="6209"/>
                  </a:lnTo>
                  <a:lnTo>
                    <a:pt x="2257" y="6259"/>
                  </a:lnTo>
                  <a:cubicBezTo>
                    <a:pt x="1943" y="6300"/>
                    <a:pt x="1711" y="6563"/>
                    <a:pt x="1721" y="6877"/>
                  </a:cubicBezTo>
                  <a:lnTo>
                    <a:pt x="1781" y="9365"/>
                  </a:lnTo>
                  <a:cubicBezTo>
                    <a:pt x="1792" y="9537"/>
                    <a:pt x="1862" y="9698"/>
                    <a:pt x="1984" y="9810"/>
                  </a:cubicBezTo>
                  <a:cubicBezTo>
                    <a:pt x="2105" y="9911"/>
                    <a:pt x="2247" y="9961"/>
                    <a:pt x="2399" y="9961"/>
                  </a:cubicBezTo>
                  <a:lnTo>
                    <a:pt x="2449" y="9961"/>
                  </a:lnTo>
                  <a:lnTo>
                    <a:pt x="4411" y="9770"/>
                  </a:lnTo>
                  <a:cubicBezTo>
                    <a:pt x="4462" y="9790"/>
                    <a:pt x="4523" y="9790"/>
                    <a:pt x="4573" y="9790"/>
                  </a:cubicBezTo>
                  <a:lnTo>
                    <a:pt x="4624" y="9790"/>
                  </a:lnTo>
                  <a:cubicBezTo>
                    <a:pt x="4705" y="9790"/>
                    <a:pt x="4776" y="9770"/>
                    <a:pt x="4847" y="9729"/>
                  </a:cubicBezTo>
                  <a:lnTo>
                    <a:pt x="8347" y="9395"/>
                  </a:lnTo>
                  <a:cubicBezTo>
                    <a:pt x="8509" y="9385"/>
                    <a:pt x="8660" y="9304"/>
                    <a:pt x="8761" y="9172"/>
                  </a:cubicBezTo>
                  <a:cubicBezTo>
                    <a:pt x="8862" y="9041"/>
                    <a:pt x="8913" y="8879"/>
                    <a:pt x="8893" y="8718"/>
                  </a:cubicBezTo>
                  <a:lnTo>
                    <a:pt x="8559" y="6027"/>
                  </a:lnTo>
                  <a:cubicBezTo>
                    <a:pt x="8539" y="5865"/>
                    <a:pt x="8448" y="5713"/>
                    <a:pt x="8327" y="5622"/>
                  </a:cubicBezTo>
                  <a:cubicBezTo>
                    <a:pt x="8220" y="5541"/>
                    <a:pt x="8095" y="5492"/>
                    <a:pt x="7966" y="5492"/>
                  </a:cubicBezTo>
                  <a:cubicBezTo>
                    <a:pt x="7934" y="5492"/>
                    <a:pt x="7903" y="5495"/>
                    <a:pt x="7871" y="5501"/>
                  </a:cubicBezTo>
                  <a:lnTo>
                    <a:pt x="7315" y="5571"/>
                  </a:lnTo>
                  <a:lnTo>
                    <a:pt x="9460" y="3791"/>
                  </a:lnTo>
                  <a:cubicBezTo>
                    <a:pt x="9732" y="3568"/>
                    <a:pt x="9773" y="3154"/>
                    <a:pt x="9550" y="2880"/>
                  </a:cubicBezTo>
                  <a:cubicBezTo>
                    <a:pt x="9530" y="2860"/>
                    <a:pt x="9520" y="2850"/>
                    <a:pt x="9510" y="2830"/>
                  </a:cubicBezTo>
                  <a:cubicBezTo>
                    <a:pt x="9439" y="2689"/>
                    <a:pt x="9358" y="2547"/>
                    <a:pt x="9267" y="2405"/>
                  </a:cubicBezTo>
                  <a:lnTo>
                    <a:pt x="9267" y="2395"/>
                  </a:lnTo>
                  <a:cubicBezTo>
                    <a:pt x="8781" y="1637"/>
                    <a:pt x="8114" y="1009"/>
                    <a:pt x="7325" y="585"/>
                  </a:cubicBezTo>
                  <a:cubicBezTo>
                    <a:pt x="6606" y="202"/>
                    <a:pt x="5804" y="0"/>
                    <a:pt x="5002" y="0"/>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43;p39">
              <a:extLst>
                <a:ext uri="{FF2B5EF4-FFF2-40B4-BE49-F238E27FC236}">
                  <a16:creationId xmlns:a16="http://schemas.microsoft.com/office/drawing/2014/main" id="{886F54DF-2474-30CF-30CE-AFDE1456D995}"/>
                </a:ext>
              </a:extLst>
            </p:cNvPr>
            <p:cNvSpPr/>
            <p:nvPr/>
          </p:nvSpPr>
          <p:spPr>
            <a:xfrm>
              <a:off x="1877096" y="1608557"/>
              <a:ext cx="262849" cy="78444"/>
            </a:xfrm>
            <a:custGeom>
              <a:avLst/>
              <a:gdLst/>
              <a:ahLst/>
              <a:cxnLst/>
              <a:rect l="l" t="t" r="r" b="b"/>
              <a:pathLst>
                <a:path w="8377" h="2500" extrusionOk="0">
                  <a:moveTo>
                    <a:pt x="6717" y="1"/>
                  </a:moveTo>
                  <a:lnTo>
                    <a:pt x="861" y="740"/>
                  </a:lnTo>
                  <a:cubicBezTo>
                    <a:pt x="578" y="1286"/>
                    <a:pt x="284" y="1842"/>
                    <a:pt x="1" y="2399"/>
                  </a:cubicBezTo>
                  <a:cubicBezTo>
                    <a:pt x="179" y="2309"/>
                    <a:pt x="586" y="2129"/>
                    <a:pt x="1111" y="2129"/>
                  </a:cubicBezTo>
                  <a:cubicBezTo>
                    <a:pt x="1240" y="2129"/>
                    <a:pt x="1376" y="2140"/>
                    <a:pt x="1518" y="2166"/>
                  </a:cubicBezTo>
                  <a:cubicBezTo>
                    <a:pt x="1902" y="2237"/>
                    <a:pt x="2196" y="2378"/>
                    <a:pt x="2378" y="2500"/>
                  </a:cubicBezTo>
                  <a:cubicBezTo>
                    <a:pt x="2590" y="2318"/>
                    <a:pt x="3136" y="1903"/>
                    <a:pt x="3966" y="1792"/>
                  </a:cubicBezTo>
                  <a:cubicBezTo>
                    <a:pt x="4110" y="1772"/>
                    <a:pt x="4249" y="1764"/>
                    <a:pt x="4380" y="1764"/>
                  </a:cubicBezTo>
                  <a:cubicBezTo>
                    <a:pt x="5002" y="1764"/>
                    <a:pt x="5467" y="1953"/>
                    <a:pt x="5676" y="2044"/>
                  </a:cubicBezTo>
                  <a:cubicBezTo>
                    <a:pt x="5787" y="1852"/>
                    <a:pt x="5959" y="1610"/>
                    <a:pt x="6242" y="1417"/>
                  </a:cubicBezTo>
                  <a:cubicBezTo>
                    <a:pt x="6552" y="1210"/>
                    <a:pt x="6891" y="1141"/>
                    <a:pt x="7205" y="1141"/>
                  </a:cubicBezTo>
                  <a:cubicBezTo>
                    <a:pt x="7813" y="1141"/>
                    <a:pt x="8330" y="1401"/>
                    <a:pt x="8376" y="1428"/>
                  </a:cubicBezTo>
                  <a:lnTo>
                    <a:pt x="8083" y="861"/>
                  </a:lnTo>
                  <a:lnTo>
                    <a:pt x="6717" y="1"/>
                  </a:ln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44;p39">
              <a:extLst>
                <a:ext uri="{FF2B5EF4-FFF2-40B4-BE49-F238E27FC236}">
                  <a16:creationId xmlns:a16="http://schemas.microsoft.com/office/drawing/2014/main" id="{DCAABEA0-5AE8-573D-46D8-0C9A92157CC9}"/>
                </a:ext>
              </a:extLst>
            </p:cNvPr>
            <p:cNvSpPr/>
            <p:nvPr/>
          </p:nvSpPr>
          <p:spPr>
            <a:xfrm>
              <a:off x="1877096" y="1569053"/>
              <a:ext cx="262849" cy="114779"/>
            </a:xfrm>
            <a:custGeom>
              <a:avLst/>
              <a:gdLst/>
              <a:ahLst/>
              <a:cxnLst/>
              <a:rect l="l" t="t" r="r" b="b"/>
              <a:pathLst>
                <a:path w="8377" h="3658" extrusionOk="0">
                  <a:moveTo>
                    <a:pt x="4313" y="0"/>
                  </a:moveTo>
                  <a:cubicBezTo>
                    <a:pt x="4241" y="0"/>
                    <a:pt x="4170" y="2"/>
                    <a:pt x="4098" y="6"/>
                  </a:cubicBezTo>
                  <a:cubicBezTo>
                    <a:pt x="2105" y="117"/>
                    <a:pt x="396" y="1614"/>
                    <a:pt x="1" y="3658"/>
                  </a:cubicBezTo>
                  <a:cubicBezTo>
                    <a:pt x="92" y="3465"/>
                    <a:pt x="476" y="2767"/>
                    <a:pt x="1326" y="2433"/>
                  </a:cubicBezTo>
                  <a:cubicBezTo>
                    <a:pt x="1667" y="2298"/>
                    <a:pt x="1987" y="2259"/>
                    <a:pt x="2247" y="2259"/>
                  </a:cubicBezTo>
                  <a:cubicBezTo>
                    <a:pt x="2474" y="2259"/>
                    <a:pt x="2654" y="2289"/>
                    <a:pt x="2763" y="2312"/>
                  </a:cubicBezTo>
                  <a:cubicBezTo>
                    <a:pt x="2853" y="2201"/>
                    <a:pt x="3339" y="1655"/>
                    <a:pt x="4168" y="1574"/>
                  </a:cubicBezTo>
                  <a:cubicBezTo>
                    <a:pt x="4233" y="1568"/>
                    <a:pt x="4296" y="1565"/>
                    <a:pt x="4357" y="1565"/>
                  </a:cubicBezTo>
                  <a:cubicBezTo>
                    <a:pt x="5044" y="1565"/>
                    <a:pt x="5514" y="1906"/>
                    <a:pt x="5635" y="1999"/>
                  </a:cubicBezTo>
                  <a:cubicBezTo>
                    <a:pt x="5805" y="1914"/>
                    <a:pt x="6144" y="1780"/>
                    <a:pt x="6588" y="1780"/>
                  </a:cubicBezTo>
                  <a:cubicBezTo>
                    <a:pt x="6674" y="1780"/>
                    <a:pt x="6765" y="1785"/>
                    <a:pt x="6859" y="1796"/>
                  </a:cubicBezTo>
                  <a:cubicBezTo>
                    <a:pt x="7760" y="1907"/>
                    <a:pt x="8275" y="2545"/>
                    <a:pt x="8376" y="2687"/>
                  </a:cubicBezTo>
                  <a:cubicBezTo>
                    <a:pt x="7648" y="1044"/>
                    <a:pt x="6042" y="0"/>
                    <a:pt x="4313" y="0"/>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745;p39">
              <a:extLst>
                <a:ext uri="{FF2B5EF4-FFF2-40B4-BE49-F238E27FC236}">
                  <a16:creationId xmlns:a16="http://schemas.microsoft.com/office/drawing/2014/main" id="{CBA125FF-B7A4-928A-215A-C0C44C95E0E7}"/>
                </a:ext>
              </a:extLst>
            </p:cNvPr>
            <p:cNvSpPr/>
            <p:nvPr/>
          </p:nvSpPr>
          <p:spPr>
            <a:xfrm>
              <a:off x="1875841" y="1652141"/>
              <a:ext cx="265705" cy="111673"/>
            </a:xfrm>
            <a:custGeom>
              <a:avLst/>
              <a:gdLst/>
              <a:ahLst/>
              <a:cxnLst/>
              <a:rect l="l" t="t" r="r" b="b"/>
              <a:pathLst>
                <a:path w="8468" h="3559" extrusionOk="0">
                  <a:moveTo>
                    <a:pt x="8422" y="1"/>
                  </a:moveTo>
                  <a:cubicBezTo>
                    <a:pt x="8412" y="1"/>
                    <a:pt x="8401" y="3"/>
                    <a:pt x="8396" y="8"/>
                  </a:cubicBezTo>
                  <a:lnTo>
                    <a:pt x="4199" y="3478"/>
                  </a:lnTo>
                  <a:lnTo>
                    <a:pt x="61" y="969"/>
                  </a:lnTo>
                  <a:cubicBezTo>
                    <a:pt x="55" y="966"/>
                    <a:pt x="50" y="965"/>
                    <a:pt x="45" y="965"/>
                  </a:cubicBezTo>
                  <a:cubicBezTo>
                    <a:pt x="30" y="965"/>
                    <a:pt x="18" y="975"/>
                    <a:pt x="11" y="989"/>
                  </a:cubicBezTo>
                  <a:cubicBezTo>
                    <a:pt x="0" y="999"/>
                    <a:pt x="0" y="1030"/>
                    <a:pt x="20" y="1040"/>
                  </a:cubicBezTo>
                  <a:lnTo>
                    <a:pt x="4188" y="3559"/>
                  </a:lnTo>
                  <a:lnTo>
                    <a:pt x="4208" y="3559"/>
                  </a:lnTo>
                  <a:cubicBezTo>
                    <a:pt x="4208" y="3559"/>
                    <a:pt x="4219" y="3559"/>
                    <a:pt x="4228" y="3548"/>
                  </a:cubicBezTo>
                  <a:lnTo>
                    <a:pt x="8447" y="69"/>
                  </a:lnTo>
                  <a:cubicBezTo>
                    <a:pt x="8457" y="48"/>
                    <a:pt x="8467" y="28"/>
                    <a:pt x="8447" y="8"/>
                  </a:cubicBezTo>
                  <a:cubicBezTo>
                    <a:pt x="8442" y="3"/>
                    <a:pt x="8432" y="1"/>
                    <a:pt x="8422"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746;p39">
              <a:extLst>
                <a:ext uri="{FF2B5EF4-FFF2-40B4-BE49-F238E27FC236}">
                  <a16:creationId xmlns:a16="http://schemas.microsoft.com/office/drawing/2014/main" id="{BEBD584A-F7F0-1581-5007-0ACC931338C1}"/>
                </a:ext>
              </a:extLst>
            </p:cNvPr>
            <p:cNvSpPr/>
            <p:nvPr/>
          </p:nvSpPr>
          <p:spPr>
            <a:xfrm>
              <a:off x="1962506" y="1630365"/>
              <a:ext cx="92689" cy="133449"/>
            </a:xfrm>
            <a:custGeom>
              <a:avLst/>
              <a:gdLst/>
              <a:ahLst/>
              <a:cxnLst/>
              <a:rect l="l" t="t" r="r" b="b"/>
              <a:pathLst>
                <a:path w="2954" h="4253" extrusionOk="0">
                  <a:moveTo>
                    <a:pt x="2907" y="0"/>
                  </a:moveTo>
                  <a:cubicBezTo>
                    <a:pt x="2893" y="0"/>
                    <a:pt x="2880" y="10"/>
                    <a:pt x="2873" y="24"/>
                  </a:cubicBezTo>
                  <a:lnTo>
                    <a:pt x="1446" y="4101"/>
                  </a:lnTo>
                  <a:lnTo>
                    <a:pt x="81" y="348"/>
                  </a:lnTo>
                  <a:cubicBezTo>
                    <a:pt x="71" y="328"/>
                    <a:pt x="50" y="317"/>
                    <a:pt x="30" y="317"/>
                  </a:cubicBezTo>
                  <a:cubicBezTo>
                    <a:pt x="10" y="328"/>
                    <a:pt x="0" y="348"/>
                    <a:pt x="10" y="368"/>
                  </a:cubicBezTo>
                  <a:lnTo>
                    <a:pt x="1406" y="4233"/>
                  </a:lnTo>
                  <a:cubicBezTo>
                    <a:pt x="1416" y="4242"/>
                    <a:pt x="1426" y="4253"/>
                    <a:pt x="1446" y="4253"/>
                  </a:cubicBezTo>
                  <a:cubicBezTo>
                    <a:pt x="1457" y="4253"/>
                    <a:pt x="1477" y="4242"/>
                    <a:pt x="1477" y="4233"/>
                  </a:cubicBezTo>
                  <a:lnTo>
                    <a:pt x="2943" y="54"/>
                  </a:lnTo>
                  <a:cubicBezTo>
                    <a:pt x="2954" y="34"/>
                    <a:pt x="2943" y="14"/>
                    <a:pt x="2923" y="4"/>
                  </a:cubicBezTo>
                  <a:cubicBezTo>
                    <a:pt x="2918" y="1"/>
                    <a:pt x="2912" y="0"/>
                    <a:pt x="2907"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747;p39">
              <a:extLst>
                <a:ext uri="{FF2B5EF4-FFF2-40B4-BE49-F238E27FC236}">
                  <a16:creationId xmlns:a16="http://schemas.microsoft.com/office/drawing/2014/main" id="{FD432718-7F4D-120B-0022-CA52B44EA748}"/>
                </a:ext>
              </a:extLst>
            </p:cNvPr>
            <p:cNvSpPr/>
            <p:nvPr/>
          </p:nvSpPr>
          <p:spPr>
            <a:xfrm>
              <a:off x="1950112" y="1671532"/>
              <a:ext cx="106683" cy="92281"/>
            </a:xfrm>
            <a:custGeom>
              <a:avLst/>
              <a:gdLst/>
              <a:ahLst/>
              <a:cxnLst/>
              <a:rect l="l" t="t" r="r" b="b"/>
              <a:pathLst>
                <a:path w="3400" h="2941" extrusionOk="0">
                  <a:moveTo>
                    <a:pt x="3344" y="0"/>
                  </a:moveTo>
                  <a:cubicBezTo>
                    <a:pt x="3334" y="0"/>
                    <a:pt x="3324" y="5"/>
                    <a:pt x="3318" y="17"/>
                  </a:cubicBezTo>
                  <a:lnTo>
                    <a:pt x="1832" y="2829"/>
                  </a:lnTo>
                  <a:lnTo>
                    <a:pt x="81" y="473"/>
                  </a:lnTo>
                  <a:cubicBezTo>
                    <a:pt x="69" y="461"/>
                    <a:pt x="57" y="456"/>
                    <a:pt x="45" y="456"/>
                  </a:cubicBezTo>
                  <a:cubicBezTo>
                    <a:pt x="37" y="456"/>
                    <a:pt x="29" y="458"/>
                    <a:pt x="20" y="462"/>
                  </a:cubicBezTo>
                  <a:cubicBezTo>
                    <a:pt x="11" y="473"/>
                    <a:pt x="0" y="503"/>
                    <a:pt x="20" y="513"/>
                  </a:cubicBezTo>
                  <a:lnTo>
                    <a:pt x="1811" y="2930"/>
                  </a:lnTo>
                  <a:cubicBezTo>
                    <a:pt x="1811" y="2941"/>
                    <a:pt x="1821" y="2941"/>
                    <a:pt x="1841" y="2941"/>
                  </a:cubicBezTo>
                  <a:cubicBezTo>
                    <a:pt x="1852" y="2941"/>
                    <a:pt x="1861" y="2930"/>
                    <a:pt x="1872" y="2921"/>
                  </a:cubicBezTo>
                  <a:lnTo>
                    <a:pt x="3389" y="57"/>
                  </a:lnTo>
                  <a:cubicBezTo>
                    <a:pt x="3399" y="37"/>
                    <a:pt x="3389" y="17"/>
                    <a:pt x="3369" y="7"/>
                  </a:cubicBezTo>
                  <a:cubicBezTo>
                    <a:pt x="3361" y="3"/>
                    <a:pt x="3352" y="0"/>
                    <a:pt x="3344"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748;p39">
              <a:extLst>
                <a:ext uri="{FF2B5EF4-FFF2-40B4-BE49-F238E27FC236}">
                  <a16:creationId xmlns:a16="http://schemas.microsoft.com/office/drawing/2014/main" id="{390E1832-F031-CD3C-FD66-46D5C0D95CBC}"/>
                </a:ext>
              </a:extLst>
            </p:cNvPr>
            <p:cNvSpPr/>
            <p:nvPr/>
          </p:nvSpPr>
          <p:spPr>
            <a:xfrm>
              <a:off x="1929497" y="1741567"/>
              <a:ext cx="186665" cy="101914"/>
            </a:xfrm>
            <a:custGeom>
              <a:avLst/>
              <a:gdLst/>
              <a:ahLst/>
              <a:cxnLst/>
              <a:rect l="l" t="t" r="r" b="b"/>
              <a:pathLst>
                <a:path w="5949" h="3248" extrusionOk="0">
                  <a:moveTo>
                    <a:pt x="5614" y="1"/>
                  </a:moveTo>
                  <a:lnTo>
                    <a:pt x="0" y="759"/>
                  </a:lnTo>
                  <a:lnTo>
                    <a:pt x="61" y="3247"/>
                  </a:lnTo>
                  <a:lnTo>
                    <a:pt x="5948" y="2681"/>
                  </a:lnTo>
                  <a:lnTo>
                    <a:pt x="56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749;p39">
              <a:extLst>
                <a:ext uri="{FF2B5EF4-FFF2-40B4-BE49-F238E27FC236}">
                  <a16:creationId xmlns:a16="http://schemas.microsoft.com/office/drawing/2014/main" id="{ABB2DE99-C562-0DA4-4C33-12C36502F54E}"/>
                </a:ext>
              </a:extLst>
            </p:cNvPr>
            <p:cNvSpPr/>
            <p:nvPr/>
          </p:nvSpPr>
          <p:spPr>
            <a:xfrm>
              <a:off x="1929497" y="1756189"/>
              <a:ext cx="70160" cy="87292"/>
            </a:xfrm>
            <a:custGeom>
              <a:avLst/>
              <a:gdLst/>
              <a:ahLst/>
              <a:cxnLst/>
              <a:rect l="l" t="t" r="r" b="b"/>
              <a:pathLst>
                <a:path w="2236" h="2782" extrusionOk="0">
                  <a:moveTo>
                    <a:pt x="2124" y="0"/>
                  </a:moveTo>
                  <a:lnTo>
                    <a:pt x="0" y="293"/>
                  </a:lnTo>
                  <a:lnTo>
                    <a:pt x="61" y="2781"/>
                  </a:lnTo>
                  <a:lnTo>
                    <a:pt x="2235" y="2569"/>
                  </a:lnTo>
                  <a:lnTo>
                    <a:pt x="21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750;p39">
              <a:extLst>
                <a:ext uri="{FF2B5EF4-FFF2-40B4-BE49-F238E27FC236}">
                  <a16:creationId xmlns:a16="http://schemas.microsoft.com/office/drawing/2014/main" id="{263ADA2C-3382-C33E-C5E9-1417C718A955}"/>
                </a:ext>
              </a:extLst>
            </p:cNvPr>
            <p:cNvSpPr/>
            <p:nvPr/>
          </p:nvSpPr>
          <p:spPr>
            <a:xfrm>
              <a:off x="1994856" y="1754902"/>
              <a:ext cx="6056" cy="83182"/>
            </a:xfrm>
            <a:custGeom>
              <a:avLst/>
              <a:gdLst/>
              <a:ahLst/>
              <a:cxnLst/>
              <a:rect l="l" t="t" r="r" b="b"/>
              <a:pathLst>
                <a:path w="193" h="2651" extrusionOk="0">
                  <a:moveTo>
                    <a:pt x="31" y="1"/>
                  </a:moveTo>
                  <a:cubicBezTo>
                    <a:pt x="11" y="10"/>
                    <a:pt x="1" y="21"/>
                    <a:pt x="1" y="41"/>
                  </a:cubicBezTo>
                  <a:lnTo>
                    <a:pt x="112" y="2610"/>
                  </a:lnTo>
                  <a:cubicBezTo>
                    <a:pt x="112" y="2631"/>
                    <a:pt x="132" y="2651"/>
                    <a:pt x="152" y="2651"/>
                  </a:cubicBezTo>
                  <a:cubicBezTo>
                    <a:pt x="172" y="2651"/>
                    <a:pt x="193" y="2631"/>
                    <a:pt x="193" y="2610"/>
                  </a:cubicBezTo>
                  <a:lnTo>
                    <a:pt x="71" y="41"/>
                  </a:lnTo>
                  <a:cubicBezTo>
                    <a:pt x="71" y="21"/>
                    <a:pt x="62" y="1"/>
                    <a:pt x="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751;p39">
              <a:extLst>
                <a:ext uri="{FF2B5EF4-FFF2-40B4-BE49-F238E27FC236}">
                  <a16:creationId xmlns:a16="http://schemas.microsoft.com/office/drawing/2014/main" id="{BA21EDC9-F6A0-818B-948E-089EB5A8BEF4}"/>
                </a:ext>
              </a:extLst>
            </p:cNvPr>
            <p:cNvSpPr/>
            <p:nvPr/>
          </p:nvSpPr>
          <p:spPr>
            <a:xfrm>
              <a:off x="2024382" y="1755624"/>
              <a:ext cx="73361" cy="69062"/>
            </a:xfrm>
            <a:custGeom>
              <a:avLst/>
              <a:gdLst/>
              <a:ahLst/>
              <a:cxnLst/>
              <a:rect l="l" t="t" r="r" b="b"/>
              <a:pathLst>
                <a:path w="2338" h="2201" extrusionOk="0">
                  <a:moveTo>
                    <a:pt x="1172" y="0"/>
                  </a:moveTo>
                  <a:cubicBezTo>
                    <a:pt x="1129" y="0"/>
                    <a:pt x="1086" y="3"/>
                    <a:pt x="1043" y="8"/>
                  </a:cubicBezTo>
                  <a:cubicBezTo>
                    <a:pt x="436" y="79"/>
                    <a:pt x="0" y="625"/>
                    <a:pt x="71" y="1232"/>
                  </a:cubicBezTo>
                  <a:cubicBezTo>
                    <a:pt x="137" y="1794"/>
                    <a:pt x="610" y="2200"/>
                    <a:pt x="1162" y="2200"/>
                  </a:cubicBezTo>
                  <a:cubicBezTo>
                    <a:pt x="1206" y="2200"/>
                    <a:pt x="1250" y="2198"/>
                    <a:pt x="1295" y="2193"/>
                  </a:cubicBezTo>
                  <a:cubicBezTo>
                    <a:pt x="1902" y="2122"/>
                    <a:pt x="2337" y="1576"/>
                    <a:pt x="2266" y="979"/>
                  </a:cubicBezTo>
                  <a:cubicBezTo>
                    <a:pt x="2201" y="415"/>
                    <a:pt x="1725" y="0"/>
                    <a:pt x="1172" y="0"/>
                  </a:cubicBez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752;p39">
              <a:extLst>
                <a:ext uri="{FF2B5EF4-FFF2-40B4-BE49-F238E27FC236}">
                  <a16:creationId xmlns:a16="http://schemas.microsoft.com/office/drawing/2014/main" id="{6F37BBDD-60B0-D26C-58B4-15F61064233D}"/>
                </a:ext>
              </a:extLst>
            </p:cNvPr>
            <p:cNvSpPr/>
            <p:nvPr/>
          </p:nvSpPr>
          <p:spPr>
            <a:xfrm>
              <a:off x="2039318" y="1767579"/>
              <a:ext cx="40006" cy="42265"/>
            </a:xfrm>
            <a:custGeom>
              <a:avLst/>
              <a:gdLst/>
              <a:ahLst/>
              <a:cxnLst/>
              <a:rect l="l" t="t" r="r" b="b"/>
              <a:pathLst>
                <a:path w="1275" h="1347" extrusionOk="0">
                  <a:moveTo>
                    <a:pt x="982" y="0"/>
                  </a:moveTo>
                  <a:cubicBezTo>
                    <a:pt x="936" y="0"/>
                    <a:pt x="891" y="11"/>
                    <a:pt x="850" y="31"/>
                  </a:cubicBezTo>
                  <a:cubicBezTo>
                    <a:pt x="728" y="72"/>
                    <a:pt x="688" y="183"/>
                    <a:pt x="607" y="264"/>
                  </a:cubicBezTo>
                  <a:cubicBezTo>
                    <a:pt x="544" y="156"/>
                    <a:pt x="553" y="24"/>
                    <a:pt x="414" y="24"/>
                  </a:cubicBezTo>
                  <a:cubicBezTo>
                    <a:pt x="396" y="24"/>
                    <a:pt x="376" y="27"/>
                    <a:pt x="354" y="31"/>
                  </a:cubicBezTo>
                  <a:cubicBezTo>
                    <a:pt x="263" y="42"/>
                    <a:pt x="182" y="112"/>
                    <a:pt x="131" y="193"/>
                  </a:cubicBezTo>
                  <a:cubicBezTo>
                    <a:pt x="0" y="395"/>
                    <a:pt x="50" y="669"/>
                    <a:pt x="172" y="871"/>
                  </a:cubicBezTo>
                  <a:cubicBezTo>
                    <a:pt x="304" y="1073"/>
                    <a:pt x="506" y="1215"/>
                    <a:pt x="698" y="1346"/>
                  </a:cubicBezTo>
                  <a:cubicBezTo>
                    <a:pt x="890" y="1144"/>
                    <a:pt x="1052" y="901"/>
                    <a:pt x="1174" y="649"/>
                  </a:cubicBezTo>
                  <a:cubicBezTo>
                    <a:pt x="1214" y="557"/>
                    <a:pt x="1254" y="456"/>
                    <a:pt x="1264" y="355"/>
                  </a:cubicBezTo>
                  <a:cubicBezTo>
                    <a:pt x="1275" y="254"/>
                    <a:pt x="1244" y="143"/>
                    <a:pt x="1163" y="72"/>
                  </a:cubicBezTo>
                  <a:cubicBezTo>
                    <a:pt x="1115" y="23"/>
                    <a:pt x="1049" y="0"/>
                    <a:pt x="9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2" name="Table 1">
            <a:extLst>
              <a:ext uri="{FF2B5EF4-FFF2-40B4-BE49-F238E27FC236}">
                <a16:creationId xmlns:a16="http://schemas.microsoft.com/office/drawing/2014/main" id="{3A4E96B6-3E29-CDDD-489A-43D25A51E3BA}"/>
              </a:ext>
            </a:extLst>
          </p:cNvPr>
          <p:cNvGraphicFramePr>
            <a:graphicFrameLocks noGrp="1"/>
          </p:cNvGraphicFramePr>
          <p:nvPr>
            <p:extLst>
              <p:ext uri="{D42A27DB-BD31-4B8C-83A1-F6EECF244321}">
                <p14:modId xmlns:p14="http://schemas.microsoft.com/office/powerpoint/2010/main" val="3719904126"/>
              </p:ext>
            </p:extLst>
          </p:nvPr>
        </p:nvGraphicFramePr>
        <p:xfrm>
          <a:off x="585241" y="1753040"/>
          <a:ext cx="7973516" cy="2834640"/>
        </p:xfrm>
        <a:graphic>
          <a:graphicData uri="http://schemas.openxmlformats.org/drawingml/2006/table">
            <a:tbl>
              <a:tblPr firstRow="1" bandRow="1">
                <a:tableStyleId>{35F672A6-B5C1-48CD-A833-600CFCC59E68}</a:tableStyleId>
              </a:tblPr>
              <a:tblGrid>
                <a:gridCol w="1537252">
                  <a:extLst>
                    <a:ext uri="{9D8B030D-6E8A-4147-A177-3AD203B41FA5}">
                      <a16:colId xmlns:a16="http://schemas.microsoft.com/office/drawing/2014/main" val="1574666352"/>
                    </a:ext>
                  </a:extLst>
                </a:gridCol>
                <a:gridCol w="6436264">
                  <a:extLst>
                    <a:ext uri="{9D8B030D-6E8A-4147-A177-3AD203B41FA5}">
                      <a16:colId xmlns:a16="http://schemas.microsoft.com/office/drawing/2014/main" val="2870085236"/>
                    </a:ext>
                  </a:extLst>
                </a:gridCol>
              </a:tblGrid>
              <a:tr h="457200">
                <a:tc gridSpan="2">
                  <a:txBody>
                    <a:bodyPr/>
                    <a:lstStyle/>
                    <a:p>
                      <a:pPr algn="ctr"/>
                      <a:r>
                        <a:rPr lang="en-US" sz="1400" b="1">
                          <a:solidFill>
                            <a:schemeClr val="bg1"/>
                          </a:solidFill>
                          <a:latin typeface="Karla" pitchFamily="2" charset="0"/>
                          <a:ea typeface="Tahoma" panose="020B0604030504040204" pitchFamily="34" charset="0"/>
                          <a:cs typeface="Tahoma" panose="020B0604030504040204" pitchFamily="34" charset="0"/>
                        </a:rPr>
                        <a:t>TOPIK 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5A07F"/>
                    </a:solidFill>
                  </a:tcPr>
                </a:tc>
                <a:tc hMerge="1">
                  <a:txBody>
                    <a:bodyPr/>
                    <a:lstStyle/>
                    <a:p>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3592547938"/>
                  </a:ext>
                </a:extLst>
              </a:tr>
              <a:tr h="548640">
                <a:tc>
                  <a:txBody>
                    <a:bodyPr/>
                    <a:lstStyle/>
                    <a:p>
                      <a:r>
                        <a:rPr lang="en-US" sz="1400" b="1">
                          <a:solidFill>
                            <a:schemeClr val="bg1"/>
                          </a:solidFill>
                          <a:latin typeface="Karla" pitchFamily="2" charset="0"/>
                          <a:ea typeface="Tahoma" panose="020B0604030504040204" pitchFamily="34" charset="0"/>
                          <a:cs typeface="Tahoma" panose="020B0604030504040204" pitchFamily="34" charset="0"/>
                        </a:rPr>
                        <a:t>Kata Penyusun</a:t>
                      </a:r>
                      <a:endParaRPr lang="en-ID" sz="1400" b="1">
                        <a:solidFill>
                          <a:schemeClr val="bg1"/>
                        </a:solidFill>
                        <a:latin typeface="Karla" pitchFamily="2" charset="0"/>
                        <a:ea typeface="Tahoma" panose="020B0604030504040204" pitchFamily="34" charset="0"/>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5A07F"/>
                    </a:solidFill>
                  </a:tcPr>
                </a:tc>
                <a:tc>
                  <a:txBody>
                    <a:bodyPr/>
                    <a:lstStyle/>
                    <a:p>
                      <a:r>
                        <a:rPr lang="en-US" sz="1400">
                          <a:solidFill>
                            <a:schemeClr val="tx1"/>
                          </a:solidFill>
                          <a:latin typeface="Karla" pitchFamily="2" charset="0"/>
                        </a:rPr>
                        <a:t>'aplikasi', 'daftar', 'akun', 'login', 'eror', 'error', 'ga', 'aplikasinya', 'data', 'gak'</a:t>
                      </a:r>
                      <a:endParaRPr lang="en-ID" sz="1400">
                        <a:solidFill>
                          <a:schemeClr val="tx1"/>
                        </a:solidFill>
                        <a:latin typeface="Karla"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582827525"/>
                  </a:ext>
                </a:extLst>
              </a:tr>
              <a:tr h="1828800">
                <a:tc>
                  <a:txBody>
                    <a:bodyPr/>
                    <a:lstStyle/>
                    <a:p>
                      <a:r>
                        <a:rPr lang="en-US" sz="1400" b="1">
                          <a:solidFill>
                            <a:schemeClr val="bg1"/>
                          </a:solidFill>
                          <a:latin typeface="Karla" pitchFamily="2" charset="0"/>
                          <a:ea typeface="Tahoma" panose="020B0604030504040204" pitchFamily="34" charset="0"/>
                          <a:cs typeface="Tahoma" panose="020B0604030504040204" pitchFamily="34" charset="0"/>
                        </a:rPr>
                        <a:t>Analisis</a:t>
                      </a:r>
                      <a:endParaRPr lang="en-ID" sz="1400" b="1">
                        <a:solidFill>
                          <a:schemeClr val="bg1"/>
                        </a:solidFill>
                        <a:latin typeface="Karla" pitchFamily="2" charset="0"/>
                        <a:ea typeface="Tahoma" panose="020B0604030504040204" pitchFamily="34" charset="0"/>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5A07F"/>
                    </a:solidFill>
                  </a:tcPr>
                </a:tc>
                <a:tc>
                  <a:txBody>
                    <a:bodyPr/>
                    <a:lstStyle/>
                    <a:p>
                      <a:pPr algn="just"/>
                      <a:r>
                        <a:rPr lang="en-ID" sz="1400">
                          <a:solidFill>
                            <a:schemeClr val="tx1"/>
                          </a:solidFill>
                          <a:latin typeface="Karla" pitchFamily="2" charset="0"/>
                        </a:rPr>
                        <a:t>Topik ini menyoroti tiga aspek utama yang mempengaruhi efektivitas aplikasi dalam manajemen data dan proses autentikasi pengguna. Analisis ini memberikan panduan untuk meningkatkan kualitas dan keandalan aplikasi, seperti:</a:t>
                      </a:r>
                    </a:p>
                    <a:p>
                      <a:pPr marL="285750" indent="-285750" algn="just">
                        <a:buFont typeface="Wingdings" panose="05000000000000000000" pitchFamily="2" charset="2"/>
                        <a:buChar char="§"/>
                      </a:pPr>
                      <a:r>
                        <a:rPr lang="en-ID" sz="1400">
                          <a:solidFill>
                            <a:schemeClr val="tx1"/>
                          </a:solidFill>
                          <a:latin typeface="Karla" pitchFamily="2" charset="0"/>
                        </a:rPr>
                        <a:t>Pengelolaan data yang efektif.</a:t>
                      </a:r>
                    </a:p>
                    <a:p>
                      <a:pPr marL="285750" indent="-285750" algn="just">
                        <a:buFont typeface="Wingdings" panose="05000000000000000000" pitchFamily="2" charset="2"/>
                        <a:buChar char="§"/>
                      </a:pPr>
                      <a:r>
                        <a:rPr lang="en-ID" sz="1400">
                          <a:solidFill>
                            <a:schemeClr val="tx1"/>
                          </a:solidFill>
                          <a:latin typeface="Karla" pitchFamily="2" charset="0"/>
                        </a:rPr>
                        <a:t>Proses autentikasi tanpa hampatan.</a:t>
                      </a:r>
                    </a:p>
                    <a:p>
                      <a:pPr marL="285750" indent="-285750" algn="just">
                        <a:buFont typeface="Wingdings" panose="05000000000000000000" pitchFamily="2" charset="2"/>
                        <a:buChar char="§"/>
                      </a:pPr>
                      <a:r>
                        <a:rPr lang="en-ID" sz="1400">
                          <a:solidFill>
                            <a:schemeClr val="tx1"/>
                          </a:solidFill>
                          <a:latin typeface="Karla" pitchFamily="2" charset="0"/>
                        </a:rPr>
                        <a:t>Penanganan masalah teknis yang cepat.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1027306"/>
                  </a:ext>
                </a:extLst>
              </a:tr>
            </a:tbl>
          </a:graphicData>
        </a:graphic>
      </p:graphicFrame>
    </p:spTree>
    <p:extLst>
      <p:ext uri="{BB962C8B-B14F-4D97-AF65-F5344CB8AC3E}">
        <p14:creationId xmlns:p14="http://schemas.microsoft.com/office/powerpoint/2010/main" val="19619884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4" name="Google Shape;704;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solidFill>
                  <a:schemeClr val="lt1"/>
                </a:solidFill>
              </a:rPr>
              <a:t>Distribusi Topik</a:t>
            </a:r>
            <a:endParaRPr>
              <a:solidFill>
                <a:schemeClr val="lt1"/>
              </a:solidFill>
            </a:endParaRPr>
          </a:p>
        </p:txBody>
      </p:sp>
      <p:sp>
        <p:nvSpPr>
          <p:cNvPr id="723" name="Google Shape;723;p38"/>
          <p:cNvSpPr/>
          <p:nvPr/>
        </p:nvSpPr>
        <p:spPr>
          <a:xfrm>
            <a:off x="5864350" y="-102250"/>
            <a:ext cx="3419250" cy="900625"/>
          </a:xfrm>
          <a:custGeom>
            <a:avLst/>
            <a:gdLst/>
            <a:ahLst/>
            <a:cxnLst/>
            <a:rect l="l" t="t" r="r" b="b"/>
            <a:pathLst>
              <a:path w="136770" h="36025" extrusionOk="0">
                <a:moveTo>
                  <a:pt x="0" y="0"/>
                </a:moveTo>
                <a:cubicBezTo>
                  <a:pt x="4982" y="11622"/>
                  <a:pt x="25488" y="21635"/>
                  <a:pt x="35361" y="13735"/>
                </a:cubicBezTo>
                <a:cubicBezTo>
                  <a:pt x="37218" y="12249"/>
                  <a:pt x="33249" y="6571"/>
                  <a:pt x="31270" y="7890"/>
                </a:cubicBezTo>
                <a:cubicBezTo>
                  <a:pt x="26912" y="10794"/>
                  <a:pt x="31202" y="21358"/>
                  <a:pt x="36238" y="22795"/>
                </a:cubicBezTo>
                <a:cubicBezTo>
                  <a:pt x="49691" y="26635"/>
                  <a:pt x="61808" y="6741"/>
                  <a:pt x="75691" y="8475"/>
                </a:cubicBezTo>
                <a:cubicBezTo>
                  <a:pt x="90326" y="10303"/>
                  <a:pt x="96871" y="31019"/>
                  <a:pt x="111053" y="35069"/>
                </a:cubicBezTo>
                <a:cubicBezTo>
                  <a:pt x="117968" y="37044"/>
                  <a:pt x="126287" y="35665"/>
                  <a:pt x="132386" y="31854"/>
                </a:cubicBezTo>
                <a:cubicBezTo>
                  <a:pt x="136462" y="29307"/>
                  <a:pt x="135252" y="22679"/>
                  <a:pt x="136770" y="18119"/>
                </a:cubicBezTo>
              </a:path>
            </a:pathLst>
          </a:custGeom>
          <a:noFill/>
          <a:ln w="19050" cap="flat" cmpd="sng">
            <a:solidFill>
              <a:schemeClr val="accent5"/>
            </a:solidFill>
            <a:prstDash val="dot"/>
            <a:round/>
            <a:headEnd type="none" w="med" len="med"/>
            <a:tailEnd type="none" w="med" len="med"/>
          </a:ln>
        </p:spPr>
        <p:txBody>
          <a:bodyPr/>
          <a:lstStyle/>
          <a:p>
            <a:endParaRPr lang="en-ID"/>
          </a:p>
        </p:txBody>
      </p:sp>
      <p:grpSp>
        <p:nvGrpSpPr>
          <p:cNvPr id="724" name="Google Shape;724;p38"/>
          <p:cNvGrpSpPr/>
          <p:nvPr/>
        </p:nvGrpSpPr>
        <p:grpSpPr>
          <a:xfrm flipH="1">
            <a:off x="7670679" y="102936"/>
            <a:ext cx="1233110" cy="1256957"/>
            <a:chOff x="1856136" y="1549944"/>
            <a:chExt cx="306652" cy="312583"/>
          </a:xfrm>
        </p:grpSpPr>
        <p:sp>
          <p:nvSpPr>
            <p:cNvPr id="725" name="Google Shape;725;p38"/>
            <p:cNvSpPr/>
            <p:nvPr/>
          </p:nvSpPr>
          <p:spPr>
            <a:xfrm>
              <a:off x="1856136" y="1549944"/>
              <a:ext cx="306652" cy="312583"/>
            </a:xfrm>
            <a:custGeom>
              <a:avLst/>
              <a:gdLst/>
              <a:ahLst/>
              <a:cxnLst/>
              <a:rect l="l" t="t" r="r" b="b"/>
              <a:pathLst>
                <a:path w="9773" h="9962" extrusionOk="0">
                  <a:moveTo>
                    <a:pt x="7598" y="3649"/>
                  </a:moveTo>
                  <a:lnTo>
                    <a:pt x="6931" y="4206"/>
                  </a:lnTo>
                  <a:cubicBezTo>
                    <a:pt x="6951" y="4155"/>
                    <a:pt x="6971" y="4105"/>
                    <a:pt x="6981" y="4054"/>
                  </a:cubicBezTo>
                  <a:cubicBezTo>
                    <a:pt x="7062" y="3943"/>
                    <a:pt x="7143" y="3862"/>
                    <a:pt x="7244" y="3801"/>
                  </a:cubicBezTo>
                  <a:cubicBezTo>
                    <a:pt x="7355" y="3720"/>
                    <a:pt x="7477" y="3680"/>
                    <a:pt x="7598" y="3649"/>
                  </a:cubicBezTo>
                  <a:close/>
                  <a:moveTo>
                    <a:pt x="5039" y="4246"/>
                  </a:moveTo>
                  <a:lnTo>
                    <a:pt x="4827" y="4853"/>
                  </a:lnTo>
                  <a:lnTo>
                    <a:pt x="4614" y="4287"/>
                  </a:lnTo>
                  <a:cubicBezTo>
                    <a:pt x="4654" y="4276"/>
                    <a:pt x="4685" y="4267"/>
                    <a:pt x="4715" y="4267"/>
                  </a:cubicBezTo>
                  <a:cubicBezTo>
                    <a:pt x="4827" y="4256"/>
                    <a:pt x="4928" y="4246"/>
                    <a:pt x="5039" y="4246"/>
                  </a:cubicBezTo>
                  <a:close/>
                  <a:moveTo>
                    <a:pt x="5002" y="0"/>
                  </a:moveTo>
                  <a:cubicBezTo>
                    <a:pt x="4913" y="0"/>
                    <a:pt x="4824" y="3"/>
                    <a:pt x="4735" y="8"/>
                  </a:cubicBezTo>
                  <a:cubicBezTo>
                    <a:pt x="4179" y="38"/>
                    <a:pt x="3633" y="160"/>
                    <a:pt x="3117" y="382"/>
                  </a:cubicBezTo>
                  <a:cubicBezTo>
                    <a:pt x="2611" y="594"/>
                    <a:pt x="2145" y="878"/>
                    <a:pt x="1731" y="1242"/>
                  </a:cubicBezTo>
                  <a:cubicBezTo>
                    <a:pt x="1316" y="1616"/>
                    <a:pt x="962" y="2041"/>
                    <a:pt x="679" y="2516"/>
                  </a:cubicBezTo>
                  <a:cubicBezTo>
                    <a:pt x="426" y="2952"/>
                    <a:pt x="234" y="3427"/>
                    <a:pt x="122" y="3923"/>
                  </a:cubicBezTo>
                  <a:lnTo>
                    <a:pt x="113" y="3923"/>
                  </a:lnTo>
                  <a:cubicBezTo>
                    <a:pt x="21" y="4074"/>
                    <a:pt x="1" y="4246"/>
                    <a:pt x="41" y="4418"/>
                  </a:cubicBezTo>
                  <a:cubicBezTo>
                    <a:pt x="82" y="4590"/>
                    <a:pt x="183" y="4732"/>
                    <a:pt x="335" y="4823"/>
                  </a:cubicBezTo>
                  <a:lnTo>
                    <a:pt x="2631" y="6209"/>
                  </a:lnTo>
                  <a:lnTo>
                    <a:pt x="2257" y="6259"/>
                  </a:lnTo>
                  <a:cubicBezTo>
                    <a:pt x="1943" y="6300"/>
                    <a:pt x="1711" y="6563"/>
                    <a:pt x="1721" y="6877"/>
                  </a:cubicBezTo>
                  <a:lnTo>
                    <a:pt x="1781" y="9365"/>
                  </a:lnTo>
                  <a:cubicBezTo>
                    <a:pt x="1792" y="9537"/>
                    <a:pt x="1862" y="9698"/>
                    <a:pt x="1984" y="9810"/>
                  </a:cubicBezTo>
                  <a:cubicBezTo>
                    <a:pt x="2105" y="9911"/>
                    <a:pt x="2247" y="9961"/>
                    <a:pt x="2399" y="9961"/>
                  </a:cubicBezTo>
                  <a:lnTo>
                    <a:pt x="2449" y="9961"/>
                  </a:lnTo>
                  <a:lnTo>
                    <a:pt x="4411" y="9770"/>
                  </a:lnTo>
                  <a:cubicBezTo>
                    <a:pt x="4462" y="9790"/>
                    <a:pt x="4523" y="9790"/>
                    <a:pt x="4573" y="9790"/>
                  </a:cubicBezTo>
                  <a:lnTo>
                    <a:pt x="4624" y="9790"/>
                  </a:lnTo>
                  <a:cubicBezTo>
                    <a:pt x="4705" y="9790"/>
                    <a:pt x="4776" y="9770"/>
                    <a:pt x="4847" y="9729"/>
                  </a:cubicBezTo>
                  <a:lnTo>
                    <a:pt x="8347" y="9395"/>
                  </a:lnTo>
                  <a:cubicBezTo>
                    <a:pt x="8509" y="9385"/>
                    <a:pt x="8660" y="9304"/>
                    <a:pt x="8761" y="9172"/>
                  </a:cubicBezTo>
                  <a:cubicBezTo>
                    <a:pt x="8862" y="9041"/>
                    <a:pt x="8913" y="8879"/>
                    <a:pt x="8893" y="8718"/>
                  </a:cubicBezTo>
                  <a:lnTo>
                    <a:pt x="8559" y="6027"/>
                  </a:lnTo>
                  <a:cubicBezTo>
                    <a:pt x="8539" y="5865"/>
                    <a:pt x="8448" y="5713"/>
                    <a:pt x="8327" y="5622"/>
                  </a:cubicBezTo>
                  <a:cubicBezTo>
                    <a:pt x="8220" y="5541"/>
                    <a:pt x="8095" y="5492"/>
                    <a:pt x="7966" y="5492"/>
                  </a:cubicBezTo>
                  <a:cubicBezTo>
                    <a:pt x="7934" y="5492"/>
                    <a:pt x="7903" y="5495"/>
                    <a:pt x="7871" y="5501"/>
                  </a:cubicBezTo>
                  <a:lnTo>
                    <a:pt x="7315" y="5571"/>
                  </a:lnTo>
                  <a:lnTo>
                    <a:pt x="9460" y="3791"/>
                  </a:lnTo>
                  <a:cubicBezTo>
                    <a:pt x="9732" y="3568"/>
                    <a:pt x="9773" y="3154"/>
                    <a:pt x="9550" y="2880"/>
                  </a:cubicBezTo>
                  <a:cubicBezTo>
                    <a:pt x="9530" y="2860"/>
                    <a:pt x="9520" y="2850"/>
                    <a:pt x="9510" y="2830"/>
                  </a:cubicBezTo>
                  <a:cubicBezTo>
                    <a:pt x="9439" y="2689"/>
                    <a:pt x="9358" y="2547"/>
                    <a:pt x="9267" y="2405"/>
                  </a:cubicBezTo>
                  <a:lnTo>
                    <a:pt x="9267" y="2395"/>
                  </a:lnTo>
                  <a:cubicBezTo>
                    <a:pt x="8781" y="1637"/>
                    <a:pt x="8114" y="1009"/>
                    <a:pt x="7325" y="585"/>
                  </a:cubicBezTo>
                  <a:cubicBezTo>
                    <a:pt x="6606" y="202"/>
                    <a:pt x="5804" y="0"/>
                    <a:pt x="5002" y="0"/>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8"/>
            <p:cNvSpPr/>
            <p:nvPr/>
          </p:nvSpPr>
          <p:spPr>
            <a:xfrm>
              <a:off x="1877096" y="1608557"/>
              <a:ext cx="262849" cy="78444"/>
            </a:xfrm>
            <a:custGeom>
              <a:avLst/>
              <a:gdLst/>
              <a:ahLst/>
              <a:cxnLst/>
              <a:rect l="l" t="t" r="r" b="b"/>
              <a:pathLst>
                <a:path w="8377" h="2500" extrusionOk="0">
                  <a:moveTo>
                    <a:pt x="6717" y="1"/>
                  </a:moveTo>
                  <a:lnTo>
                    <a:pt x="861" y="740"/>
                  </a:lnTo>
                  <a:cubicBezTo>
                    <a:pt x="578" y="1286"/>
                    <a:pt x="284" y="1842"/>
                    <a:pt x="1" y="2399"/>
                  </a:cubicBezTo>
                  <a:cubicBezTo>
                    <a:pt x="179" y="2309"/>
                    <a:pt x="586" y="2129"/>
                    <a:pt x="1111" y="2129"/>
                  </a:cubicBezTo>
                  <a:cubicBezTo>
                    <a:pt x="1240" y="2129"/>
                    <a:pt x="1376" y="2140"/>
                    <a:pt x="1518" y="2166"/>
                  </a:cubicBezTo>
                  <a:cubicBezTo>
                    <a:pt x="1902" y="2237"/>
                    <a:pt x="2196" y="2378"/>
                    <a:pt x="2378" y="2500"/>
                  </a:cubicBezTo>
                  <a:cubicBezTo>
                    <a:pt x="2590" y="2318"/>
                    <a:pt x="3136" y="1903"/>
                    <a:pt x="3966" y="1792"/>
                  </a:cubicBezTo>
                  <a:cubicBezTo>
                    <a:pt x="4110" y="1772"/>
                    <a:pt x="4249" y="1764"/>
                    <a:pt x="4380" y="1764"/>
                  </a:cubicBezTo>
                  <a:cubicBezTo>
                    <a:pt x="5002" y="1764"/>
                    <a:pt x="5467" y="1953"/>
                    <a:pt x="5676" y="2044"/>
                  </a:cubicBezTo>
                  <a:cubicBezTo>
                    <a:pt x="5787" y="1852"/>
                    <a:pt x="5959" y="1610"/>
                    <a:pt x="6242" y="1417"/>
                  </a:cubicBezTo>
                  <a:cubicBezTo>
                    <a:pt x="6552" y="1210"/>
                    <a:pt x="6891" y="1141"/>
                    <a:pt x="7205" y="1141"/>
                  </a:cubicBezTo>
                  <a:cubicBezTo>
                    <a:pt x="7813" y="1141"/>
                    <a:pt x="8330" y="1401"/>
                    <a:pt x="8376" y="1428"/>
                  </a:cubicBezTo>
                  <a:lnTo>
                    <a:pt x="8083" y="861"/>
                  </a:lnTo>
                  <a:lnTo>
                    <a:pt x="6717" y="1"/>
                  </a:ln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8"/>
            <p:cNvSpPr/>
            <p:nvPr/>
          </p:nvSpPr>
          <p:spPr>
            <a:xfrm>
              <a:off x="1877096" y="1569053"/>
              <a:ext cx="262849" cy="114779"/>
            </a:xfrm>
            <a:custGeom>
              <a:avLst/>
              <a:gdLst/>
              <a:ahLst/>
              <a:cxnLst/>
              <a:rect l="l" t="t" r="r" b="b"/>
              <a:pathLst>
                <a:path w="8377" h="3658" extrusionOk="0">
                  <a:moveTo>
                    <a:pt x="4313" y="0"/>
                  </a:moveTo>
                  <a:cubicBezTo>
                    <a:pt x="4241" y="0"/>
                    <a:pt x="4170" y="2"/>
                    <a:pt x="4098" y="6"/>
                  </a:cubicBezTo>
                  <a:cubicBezTo>
                    <a:pt x="2105" y="117"/>
                    <a:pt x="396" y="1614"/>
                    <a:pt x="1" y="3658"/>
                  </a:cubicBezTo>
                  <a:cubicBezTo>
                    <a:pt x="92" y="3465"/>
                    <a:pt x="476" y="2767"/>
                    <a:pt x="1326" y="2433"/>
                  </a:cubicBezTo>
                  <a:cubicBezTo>
                    <a:pt x="1667" y="2298"/>
                    <a:pt x="1987" y="2259"/>
                    <a:pt x="2247" y="2259"/>
                  </a:cubicBezTo>
                  <a:cubicBezTo>
                    <a:pt x="2474" y="2259"/>
                    <a:pt x="2654" y="2289"/>
                    <a:pt x="2763" y="2312"/>
                  </a:cubicBezTo>
                  <a:cubicBezTo>
                    <a:pt x="2853" y="2201"/>
                    <a:pt x="3339" y="1655"/>
                    <a:pt x="4168" y="1574"/>
                  </a:cubicBezTo>
                  <a:cubicBezTo>
                    <a:pt x="4233" y="1568"/>
                    <a:pt x="4296" y="1565"/>
                    <a:pt x="4357" y="1565"/>
                  </a:cubicBezTo>
                  <a:cubicBezTo>
                    <a:pt x="5044" y="1565"/>
                    <a:pt x="5514" y="1906"/>
                    <a:pt x="5635" y="1999"/>
                  </a:cubicBezTo>
                  <a:cubicBezTo>
                    <a:pt x="5805" y="1914"/>
                    <a:pt x="6144" y="1780"/>
                    <a:pt x="6588" y="1780"/>
                  </a:cubicBezTo>
                  <a:cubicBezTo>
                    <a:pt x="6674" y="1780"/>
                    <a:pt x="6765" y="1785"/>
                    <a:pt x="6859" y="1796"/>
                  </a:cubicBezTo>
                  <a:cubicBezTo>
                    <a:pt x="7760" y="1907"/>
                    <a:pt x="8275" y="2545"/>
                    <a:pt x="8376" y="2687"/>
                  </a:cubicBezTo>
                  <a:cubicBezTo>
                    <a:pt x="7648" y="1044"/>
                    <a:pt x="6042" y="0"/>
                    <a:pt x="4313" y="0"/>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8"/>
            <p:cNvSpPr/>
            <p:nvPr/>
          </p:nvSpPr>
          <p:spPr>
            <a:xfrm>
              <a:off x="1875841" y="1652141"/>
              <a:ext cx="265705" cy="111673"/>
            </a:xfrm>
            <a:custGeom>
              <a:avLst/>
              <a:gdLst/>
              <a:ahLst/>
              <a:cxnLst/>
              <a:rect l="l" t="t" r="r" b="b"/>
              <a:pathLst>
                <a:path w="8468" h="3559" extrusionOk="0">
                  <a:moveTo>
                    <a:pt x="8422" y="1"/>
                  </a:moveTo>
                  <a:cubicBezTo>
                    <a:pt x="8412" y="1"/>
                    <a:pt x="8401" y="3"/>
                    <a:pt x="8396" y="8"/>
                  </a:cubicBezTo>
                  <a:lnTo>
                    <a:pt x="4199" y="3478"/>
                  </a:lnTo>
                  <a:lnTo>
                    <a:pt x="61" y="969"/>
                  </a:lnTo>
                  <a:cubicBezTo>
                    <a:pt x="55" y="966"/>
                    <a:pt x="50" y="965"/>
                    <a:pt x="45" y="965"/>
                  </a:cubicBezTo>
                  <a:cubicBezTo>
                    <a:pt x="30" y="965"/>
                    <a:pt x="18" y="975"/>
                    <a:pt x="11" y="989"/>
                  </a:cubicBezTo>
                  <a:cubicBezTo>
                    <a:pt x="0" y="999"/>
                    <a:pt x="0" y="1030"/>
                    <a:pt x="20" y="1040"/>
                  </a:cubicBezTo>
                  <a:lnTo>
                    <a:pt x="4188" y="3559"/>
                  </a:lnTo>
                  <a:lnTo>
                    <a:pt x="4208" y="3559"/>
                  </a:lnTo>
                  <a:cubicBezTo>
                    <a:pt x="4208" y="3559"/>
                    <a:pt x="4219" y="3559"/>
                    <a:pt x="4228" y="3548"/>
                  </a:cubicBezTo>
                  <a:lnTo>
                    <a:pt x="8447" y="69"/>
                  </a:lnTo>
                  <a:cubicBezTo>
                    <a:pt x="8457" y="48"/>
                    <a:pt x="8467" y="28"/>
                    <a:pt x="8447" y="8"/>
                  </a:cubicBezTo>
                  <a:cubicBezTo>
                    <a:pt x="8442" y="3"/>
                    <a:pt x="8432" y="1"/>
                    <a:pt x="8422"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8"/>
            <p:cNvSpPr/>
            <p:nvPr/>
          </p:nvSpPr>
          <p:spPr>
            <a:xfrm>
              <a:off x="1962506" y="1630365"/>
              <a:ext cx="92689" cy="133449"/>
            </a:xfrm>
            <a:custGeom>
              <a:avLst/>
              <a:gdLst/>
              <a:ahLst/>
              <a:cxnLst/>
              <a:rect l="l" t="t" r="r" b="b"/>
              <a:pathLst>
                <a:path w="2954" h="4253" extrusionOk="0">
                  <a:moveTo>
                    <a:pt x="2907" y="0"/>
                  </a:moveTo>
                  <a:cubicBezTo>
                    <a:pt x="2893" y="0"/>
                    <a:pt x="2880" y="10"/>
                    <a:pt x="2873" y="24"/>
                  </a:cubicBezTo>
                  <a:lnTo>
                    <a:pt x="1446" y="4101"/>
                  </a:lnTo>
                  <a:lnTo>
                    <a:pt x="81" y="348"/>
                  </a:lnTo>
                  <a:cubicBezTo>
                    <a:pt x="71" y="328"/>
                    <a:pt x="50" y="317"/>
                    <a:pt x="30" y="317"/>
                  </a:cubicBezTo>
                  <a:cubicBezTo>
                    <a:pt x="10" y="328"/>
                    <a:pt x="0" y="348"/>
                    <a:pt x="10" y="368"/>
                  </a:cubicBezTo>
                  <a:lnTo>
                    <a:pt x="1406" y="4233"/>
                  </a:lnTo>
                  <a:cubicBezTo>
                    <a:pt x="1416" y="4242"/>
                    <a:pt x="1426" y="4253"/>
                    <a:pt x="1446" y="4253"/>
                  </a:cubicBezTo>
                  <a:cubicBezTo>
                    <a:pt x="1457" y="4253"/>
                    <a:pt x="1477" y="4242"/>
                    <a:pt x="1477" y="4233"/>
                  </a:cubicBezTo>
                  <a:lnTo>
                    <a:pt x="2943" y="54"/>
                  </a:lnTo>
                  <a:cubicBezTo>
                    <a:pt x="2954" y="34"/>
                    <a:pt x="2943" y="14"/>
                    <a:pt x="2923" y="4"/>
                  </a:cubicBezTo>
                  <a:cubicBezTo>
                    <a:pt x="2918" y="1"/>
                    <a:pt x="2912" y="0"/>
                    <a:pt x="2907"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8"/>
            <p:cNvSpPr/>
            <p:nvPr/>
          </p:nvSpPr>
          <p:spPr>
            <a:xfrm>
              <a:off x="1950112" y="1671532"/>
              <a:ext cx="106683" cy="92281"/>
            </a:xfrm>
            <a:custGeom>
              <a:avLst/>
              <a:gdLst/>
              <a:ahLst/>
              <a:cxnLst/>
              <a:rect l="l" t="t" r="r" b="b"/>
              <a:pathLst>
                <a:path w="3400" h="2941" extrusionOk="0">
                  <a:moveTo>
                    <a:pt x="3344" y="0"/>
                  </a:moveTo>
                  <a:cubicBezTo>
                    <a:pt x="3334" y="0"/>
                    <a:pt x="3324" y="5"/>
                    <a:pt x="3318" y="17"/>
                  </a:cubicBezTo>
                  <a:lnTo>
                    <a:pt x="1832" y="2829"/>
                  </a:lnTo>
                  <a:lnTo>
                    <a:pt x="81" y="473"/>
                  </a:lnTo>
                  <a:cubicBezTo>
                    <a:pt x="69" y="461"/>
                    <a:pt x="57" y="456"/>
                    <a:pt x="45" y="456"/>
                  </a:cubicBezTo>
                  <a:cubicBezTo>
                    <a:pt x="37" y="456"/>
                    <a:pt x="29" y="458"/>
                    <a:pt x="20" y="462"/>
                  </a:cubicBezTo>
                  <a:cubicBezTo>
                    <a:pt x="11" y="473"/>
                    <a:pt x="0" y="503"/>
                    <a:pt x="20" y="513"/>
                  </a:cubicBezTo>
                  <a:lnTo>
                    <a:pt x="1811" y="2930"/>
                  </a:lnTo>
                  <a:cubicBezTo>
                    <a:pt x="1811" y="2941"/>
                    <a:pt x="1821" y="2941"/>
                    <a:pt x="1841" y="2941"/>
                  </a:cubicBezTo>
                  <a:cubicBezTo>
                    <a:pt x="1852" y="2941"/>
                    <a:pt x="1861" y="2930"/>
                    <a:pt x="1872" y="2921"/>
                  </a:cubicBezTo>
                  <a:lnTo>
                    <a:pt x="3389" y="57"/>
                  </a:lnTo>
                  <a:cubicBezTo>
                    <a:pt x="3399" y="37"/>
                    <a:pt x="3389" y="17"/>
                    <a:pt x="3369" y="7"/>
                  </a:cubicBezTo>
                  <a:cubicBezTo>
                    <a:pt x="3361" y="3"/>
                    <a:pt x="3352" y="0"/>
                    <a:pt x="3344"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8"/>
            <p:cNvSpPr/>
            <p:nvPr/>
          </p:nvSpPr>
          <p:spPr>
            <a:xfrm>
              <a:off x="1929497" y="1741567"/>
              <a:ext cx="186665" cy="101914"/>
            </a:xfrm>
            <a:custGeom>
              <a:avLst/>
              <a:gdLst/>
              <a:ahLst/>
              <a:cxnLst/>
              <a:rect l="l" t="t" r="r" b="b"/>
              <a:pathLst>
                <a:path w="5949" h="3248" extrusionOk="0">
                  <a:moveTo>
                    <a:pt x="5614" y="1"/>
                  </a:moveTo>
                  <a:lnTo>
                    <a:pt x="0" y="759"/>
                  </a:lnTo>
                  <a:lnTo>
                    <a:pt x="61" y="3247"/>
                  </a:lnTo>
                  <a:lnTo>
                    <a:pt x="5948" y="2681"/>
                  </a:lnTo>
                  <a:lnTo>
                    <a:pt x="56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8"/>
            <p:cNvSpPr/>
            <p:nvPr/>
          </p:nvSpPr>
          <p:spPr>
            <a:xfrm>
              <a:off x="1929497" y="1756189"/>
              <a:ext cx="70160" cy="87292"/>
            </a:xfrm>
            <a:custGeom>
              <a:avLst/>
              <a:gdLst/>
              <a:ahLst/>
              <a:cxnLst/>
              <a:rect l="l" t="t" r="r" b="b"/>
              <a:pathLst>
                <a:path w="2236" h="2782" extrusionOk="0">
                  <a:moveTo>
                    <a:pt x="2124" y="0"/>
                  </a:moveTo>
                  <a:lnTo>
                    <a:pt x="0" y="293"/>
                  </a:lnTo>
                  <a:lnTo>
                    <a:pt x="61" y="2781"/>
                  </a:lnTo>
                  <a:lnTo>
                    <a:pt x="2235" y="2569"/>
                  </a:lnTo>
                  <a:lnTo>
                    <a:pt x="212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8"/>
            <p:cNvSpPr/>
            <p:nvPr/>
          </p:nvSpPr>
          <p:spPr>
            <a:xfrm>
              <a:off x="1994856" y="1754902"/>
              <a:ext cx="6056" cy="83182"/>
            </a:xfrm>
            <a:custGeom>
              <a:avLst/>
              <a:gdLst/>
              <a:ahLst/>
              <a:cxnLst/>
              <a:rect l="l" t="t" r="r" b="b"/>
              <a:pathLst>
                <a:path w="193" h="2651" extrusionOk="0">
                  <a:moveTo>
                    <a:pt x="31" y="1"/>
                  </a:moveTo>
                  <a:cubicBezTo>
                    <a:pt x="11" y="10"/>
                    <a:pt x="1" y="21"/>
                    <a:pt x="1" y="41"/>
                  </a:cubicBezTo>
                  <a:lnTo>
                    <a:pt x="112" y="2610"/>
                  </a:lnTo>
                  <a:cubicBezTo>
                    <a:pt x="112" y="2631"/>
                    <a:pt x="132" y="2651"/>
                    <a:pt x="152" y="2651"/>
                  </a:cubicBezTo>
                  <a:cubicBezTo>
                    <a:pt x="172" y="2651"/>
                    <a:pt x="193" y="2631"/>
                    <a:pt x="193" y="2610"/>
                  </a:cubicBezTo>
                  <a:lnTo>
                    <a:pt x="71" y="41"/>
                  </a:lnTo>
                  <a:cubicBezTo>
                    <a:pt x="71" y="21"/>
                    <a:pt x="62" y="1"/>
                    <a:pt x="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8"/>
            <p:cNvSpPr/>
            <p:nvPr/>
          </p:nvSpPr>
          <p:spPr>
            <a:xfrm>
              <a:off x="2024382" y="1755624"/>
              <a:ext cx="73361" cy="69062"/>
            </a:xfrm>
            <a:custGeom>
              <a:avLst/>
              <a:gdLst/>
              <a:ahLst/>
              <a:cxnLst/>
              <a:rect l="l" t="t" r="r" b="b"/>
              <a:pathLst>
                <a:path w="2338" h="2201" extrusionOk="0">
                  <a:moveTo>
                    <a:pt x="1172" y="0"/>
                  </a:moveTo>
                  <a:cubicBezTo>
                    <a:pt x="1129" y="0"/>
                    <a:pt x="1086" y="3"/>
                    <a:pt x="1043" y="8"/>
                  </a:cubicBezTo>
                  <a:cubicBezTo>
                    <a:pt x="436" y="79"/>
                    <a:pt x="0" y="625"/>
                    <a:pt x="71" y="1232"/>
                  </a:cubicBezTo>
                  <a:cubicBezTo>
                    <a:pt x="137" y="1794"/>
                    <a:pt x="610" y="2200"/>
                    <a:pt x="1162" y="2200"/>
                  </a:cubicBezTo>
                  <a:cubicBezTo>
                    <a:pt x="1206" y="2200"/>
                    <a:pt x="1250" y="2198"/>
                    <a:pt x="1295" y="2193"/>
                  </a:cubicBezTo>
                  <a:cubicBezTo>
                    <a:pt x="1902" y="2122"/>
                    <a:pt x="2337" y="1576"/>
                    <a:pt x="2266" y="979"/>
                  </a:cubicBezTo>
                  <a:cubicBezTo>
                    <a:pt x="2201" y="415"/>
                    <a:pt x="1725" y="0"/>
                    <a:pt x="1172" y="0"/>
                  </a:cubicBez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8"/>
            <p:cNvSpPr/>
            <p:nvPr/>
          </p:nvSpPr>
          <p:spPr>
            <a:xfrm flipH="1">
              <a:off x="2039318" y="1767579"/>
              <a:ext cx="40006" cy="42265"/>
            </a:xfrm>
            <a:custGeom>
              <a:avLst/>
              <a:gdLst/>
              <a:ahLst/>
              <a:cxnLst/>
              <a:rect l="l" t="t" r="r" b="b"/>
              <a:pathLst>
                <a:path w="1275" h="1347" extrusionOk="0">
                  <a:moveTo>
                    <a:pt x="982" y="0"/>
                  </a:moveTo>
                  <a:cubicBezTo>
                    <a:pt x="936" y="0"/>
                    <a:pt x="891" y="11"/>
                    <a:pt x="850" y="31"/>
                  </a:cubicBezTo>
                  <a:cubicBezTo>
                    <a:pt x="728" y="72"/>
                    <a:pt x="688" y="183"/>
                    <a:pt x="607" y="264"/>
                  </a:cubicBezTo>
                  <a:cubicBezTo>
                    <a:pt x="544" y="156"/>
                    <a:pt x="553" y="24"/>
                    <a:pt x="414" y="24"/>
                  </a:cubicBezTo>
                  <a:cubicBezTo>
                    <a:pt x="396" y="24"/>
                    <a:pt x="376" y="27"/>
                    <a:pt x="354" y="31"/>
                  </a:cubicBezTo>
                  <a:cubicBezTo>
                    <a:pt x="263" y="42"/>
                    <a:pt x="182" y="112"/>
                    <a:pt x="131" y="193"/>
                  </a:cubicBezTo>
                  <a:cubicBezTo>
                    <a:pt x="0" y="395"/>
                    <a:pt x="50" y="669"/>
                    <a:pt x="172" y="871"/>
                  </a:cubicBezTo>
                  <a:cubicBezTo>
                    <a:pt x="304" y="1073"/>
                    <a:pt x="506" y="1215"/>
                    <a:pt x="698" y="1346"/>
                  </a:cubicBezTo>
                  <a:cubicBezTo>
                    <a:pt x="890" y="1144"/>
                    <a:pt x="1052" y="901"/>
                    <a:pt x="1174" y="649"/>
                  </a:cubicBezTo>
                  <a:cubicBezTo>
                    <a:pt x="1214" y="557"/>
                    <a:pt x="1254" y="456"/>
                    <a:pt x="1264" y="355"/>
                  </a:cubicBezTo>
                  <a:cubicBezTo>
                    <a:pt x="1275" y="254"/>
                    <a:pt x="1244" y="143"/>
                    <a:pt x="1163" y="72"/>
                  </a:cubicBezTo>
                  <a:cubicBezTo>
                    <a:pt x="1115" y="23"/>
                    <a:pt x="1049" y="0"/>
                    <a:pt x="9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271;p14">
            <a:extLst>
              <a:ext uri="{FF2B5EF4-FFF2-40B4-BE49-F238E27FC236}">
                <a16:creationId xmlns:a16="http://schemas.microsoft.com/office/drawing/2014/main" id="{59EB73A1-A584-10DF-87B8-7E6A55B1C4EF}"/>
              </a:ext>
            </a:extLst>
          </p:cNvPr>
          <p:cNvSpPr txBox="1">
            <a:spLocks/>
          </p:cNvSpPr>
          <p:nvPr/>
        </p:nvSpPr>
        <p:spPr>
          <a:xfrm>
            <a:off x="173108" y="4814995"/>
            <a:ext cx="8797783" cy="180974"/>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solidFill>
                  <a:schemeClr val="accent6"/>
                </a:solidFill>
                <a:latin typeface="Oswald" panose="00000500000000000000" pitchFamily="2" charset="0"/>
              </a:rPr>
              <a:pPr/>
              <a:t>38</a:t>
            </a:fld>
            <a:endParaRPr lang="en">
              <a:solidFill>
                <a:schemeClr val="accent6"/>
              </a:solidFill>
              <a:latin typeface="Oswald" panose="00000500000000000000" pitchFamily="2" charset="0"/>
            </a:endParaRPr>
          </a:p>
        </p:txBody>
      </p:sp>
      <p:grpSp>
        <p:nvGrpSpPr>
          <p:cNvPr id="4" name="Group 3">
            <a:extLst>
              <a:ext uri="{FF2B5EF4-FFF2-40B4-BE49-F238E27FC236}">
                <a16:creationId xmlns:a16="http://schemas.microsoft.com/office/drawing/2014/main" id="{4AA1D251-F954-EAE1-6651-2979D96C66E3}"/>
              </a:ext>
            </a:extLst>
          </p:cNvPr>
          <p:cNvGrpSpPr/>
          <p:nvPr/>
        </p:nvGrpSpPr>
        <p:grpSpPr>
          <a:xfrm>
            <a:off x="720000" y="1386928"/>
            <a:ext cx="4324351" cy="3401033"/>
            <a:chOff x="2190749" y="1165495"/>
            <a:chExt cx="4762500" cy="3800538"/>
          </a:xfrm>
        </p:grpSpPr>
        <p:sp>
          <p:nvSpPr>
            <p:cNvPr id="3" name="Rectangle 2">
              <a:extLst>
                <a:ext uri="{FF2B5EF4-FFF2-40B4-BE49-F238E27FC236}">
                  <a16:creationId xmlns:a16="http://schemas.microsoft.com/office/drawing/2014/main" id="{D5BF1C37-798A-9618-671E-0CB77C88EF01}"/>
                </a:ext>
              </a:extLst>
            </p:cNvPr>
            <p:cNvSpPr/>
            <p:nvPr/>
          </p:nvSpPr>
          <p:spPr>
            <a:xfrm>
              <a:off x="2190749" y="1165495"/>
              <a:ext cx="4762500" cy="3800538"/>
            </a:xfrm>
            <a:prstGeom prst="rect">
              <a:avLst/>
            </a:prstGeom>
            <a:solidFill>
              <a:srgbClr val="F9EAE1"/>
            </a:solidFill>
            <a:ln w="57150">
              <a:solidFill>
                <a:schemeClr val="bg1"/>
              </a:solidFill>
            </a:ln>
            <a:effectLst>
              <a:outerShdw blurRad="50800" dist="38100" dir="2700000" algn="tl" rotWithShape="0">
                <a:prstClr val="black">
                  <a:alpha val="40000"/>
                </a:prstClr>
              </a:outerShdw>
              <a:softEdge rad="127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rtl="0" fontAlgn="base">
                <a:spcBef>
                  <a:spcPts val="0"/>
                </a:spcBef>
                <a:spcAft>
                  <a:spcPts val="0"/>
                </a:spcAft>
                <a:buFont typeface="+mj-lt"/>
                <a:buAutoNum type="arabicPeriod"/>
              </a:pPr>
              <a:endParaRPr lang="en-ID"/>
            </a:p>
          </p:txBody>
        </p:sp>
        <p:pic>
          <p:nvPicPr>
            <p:cNvPr id="1026" name="Picture 2">
              <a:extLst>
                <a:ext uri="{FF2B5EF4-FFF2-40B4-BE49-F238E27FC236}">
                  <a16:creationId xmlns:a16="http://schemas.microsoft.com/office/drawing/2014/main" id="{5AC258DB-33E6-DB7C-AFDA-B1510932F82F}"/>
                </a:ext>
              </a:extLst>
            </p:cNvPr>
            <p:cNvPicPr>
              <a:picLocks noChangeAspect="1" noChangeArrowheads="1"/>
            </p:cNvPicPr>
            <p:nvPr/>
          </p:nvPicPr>
          <p:blipFill>
            <a:blip r:embed="rId3"/>
            <a:srcRect/>
            <a:stretch/>
          </p:blipFill>
          <p:spPr bwMode="auto">
            <a:xfrm>
              <a:off x="2347187" y="1294853"/>
              <a:ext cx="4449622" cy="354182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Group 7">
            <a:extLst>
              <a:ext uri="{FF2B5EF4-FFF2-40B4-BE49-F238E27FC236}">
                <a16:creationId xmlns:a16="http://schemas.microsoft.com/office/drawing/2014/main" id="{52197A35-6C11-53F2-EF25-677676A0F1B1}"/>
              </a:ext>
            </a:extLst>
          </p:cNvPr>
          <p:cNvGrpSpPr/>
          <p:nvPr/>
        </p:nvGrpSpPr>
        <p:grpSpPr>
          <a:xfrm>
            <a:off x="5217150" y="2151228"/>
            <a:ext cx="3391640" cy="1872431"/>
            <a:chOff x="5222772" y="2338218"/>
            <a:chExt cx="3499106" cy="1529780"/>
          </a:xfrm>
        </p:grpSpPr>
        <p:sp>
          <p:nvSpPr>
            <p:cNvPr id="5" name="Rectangle 4">
              <a:extLst>
                <a:ext uri="{FF2B5EF4-FFF2-40B4-BE49-F238E27FC236}">
                  <a16:creationId xmlns:a16="http://schemas.microsoft.com/office/drawing/2014/main" id="{B3836AC7-A3B2-39E0-120F-1EB3B5813230}"/>
                </a:ext>
              </a:extLst>
            </p:cNvPr>
            <p:cNvSpPr/>
            <p:nvPr/>
          </p:nvSpPr>
          <p:spPr>
            <a:xfrm>
              <a:off x="5222772" y="2474630"/>
              <a:ext cx="3499106" cy="1256956"/>
            </a:xfrm>
            <a:prstGeom prst="rect">
              <a:avLst/>
            </a:prstGeom>
            <a:solidFill>
              <a:srgbClr val="F9EAE1"/>
            </a:solidFill>
            <a:ln w="57150">
              <a:solidFill>
                <a:schemeClr val="bg1"/>
              </a:solidFill>
            </a:ln>
            <a:effectLst>
              <a:outerShdw blurRad="50800" dist="38100" dir="2700000" algn="tl" rotWithShape="0">
                <a:prstClr val="black">
                  <a:alpha val="40000"/>
                </a:prstClr>
              </a:outerShdw>
              <a:softEdge rad="127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rtl="0" fontAlgn="base">
                <a:spcBef>
                  <a:spcPts val="0"/>
                </a:spcBef>
                <a:spcAft>
                  <a:spcPts val="0"/>
                </a:spcAft>
                <a:buFont typeface="+mj-lt"/>
                <a:buAutoNum type="arabicPeriod"/>
              </a:pPr>
              <a:endParaRPr lang="en-ID"/>
            </a:p>
          </p:txBody>
        </p:sp>
        <p:sp>
          <p:nvSpPr>
            <p:cNvPr id="6" name="Google Shape;705;p38">
              <a:extLst>
                <a:ext uri="{FF2B5EF4-FFF2-40B4-BE49-F238E27FC236}">
                  <a16:creationId xmlns:a16="http://schemas.microsoft.com/office/drawing/2014/main" id="{7E48F287-8C4D-AC6E-19F8-73DAF5E436A7}"/>
                </a:ext>
              </a:extLst>
            </p:cNvPr>
            <p:cNvSpPr txBox="1">
              <a:spLocks/>
            </p:cNvSpPr>
            <p:nvPr/>
          </p:nvSpPr>
          <p:spPr>
            <a:xfrm>
              <a:off x="5282112" y="2338218"/>
              <a:ext cx="3380423" cy="152978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20000"/>
                </a:lnSpc>
              </a:pPr>
              <a:r>
                <a:rPr lang="en-US" err="1">
                  <a:solidFill>
                    <a:schemeClr val="tx1"/>
                  </a:solidFill>
                  <a:latin typeface="Karla" pitchFamily="2" charset="0"/>
                  <a:sym typeface="Domine SemiBold"/>
                </a:rPr>
                <a:t>Berdasarkan</a:t>
              </a:r>
              <a:r>
                <a:rPr lang="en-US">
                  <a:solidFill>
                    <a:schemeClr val="tx1"/>
                  </a:solidFill>
                  <a:latin typeface="Karla" pitchFamily="2" charset="0"/>
                  <a:sym typeface="Domine SemiBold"/>
                </a:rPr>
                <a:t> </a:t>
              </a:r>
              <a:r>
                <a:rPr lang="en-US" err="1">
                  <a:solidFill>
                    <a:schemeClr val="tx1"/>
                  </a:solidFill>
                  <a:latin typeface="Karla" pitchFamily="2" charset="0"/>
                  <a:sym typeface="Domine SemiBold"/>
                </a:rPr>
                <a:t>grafik</a:t>
              </a:r>
              <a:r>
                <a:rPr lang="en-US">
                  <a:solidFill>
                    <a:schemeClr val="tx1"/>
                  </a:solidFill>
                  <a:latin typeface="Karla" pitchFamily="2" charset="0"/>
                  <a:sym typeface="Domine SemiBold"/>
                </a:rPr>
                <a:t> di </a:t>
              </a:r>
              <a:r>
                <a:rPr lang="en-US" err="1">
                  <a:solidFill>
                    <a:schemeClr val="tx1"/>
                  </a:solidFill>
                  <a:latin typeface="Karla" pitchFamily="2" charset="0"/>
                  <a:sym typeface="Domine SemiBold"/>
                </a:rPr>
                <a:t>samping</a:t>
              </a:r>
              <a:r>
                <a:rPr lang="en-US">
                  <a:solidFill>
                    <a:schemeClr val="tx1"/>
                  </a:solidFill>
                  <a:latin typeface="Karla" pitchFamily="2" charset="0"/>
                  <a:sym typeface="Domine SemiBold"/>
                </a:rPr>
                <a:t> </a:t>
              </a:r>
              <a:r>
                <a:rPr lang="en-US" err="1">
                  <a:solidFill>
                    <a:schemeClr val="tx1"/>
                  </a:solidFill>
                  <a:latin typeface="Karla" pitchFamily="2" charset="0"/>
                  <a:sym typeface="Domine SemiBold"/>
                </a:rPr>
                <a:t>dapat</a:t>
              </a:r>
              <a:r>
                <a:rPr lang="en-US">
                  <a:solidFill>
                    <a:schemeClr val="tx1"/>
                  </a:solidFill>
                  <a:latin typeface="Karla" pitchFamily="2" charset="0"/>
                  <a:sym typeface="Domine SemiBold"/>
                </a:rPr>
                <a:t> </a:t>
              </a:r>
              <a:r>
                <a:rPr lang="en-US" err="1">
                  <a:solidFill>
                    <a:schemeClr val="tx1"/>
                  </a:solidFill>
                  <a:latin typeface="Karla" pitchFamily="2" charset="0"/>
                  <a:sym typeface="Domine SemiBold"/>
                </a:rPr>
                <a:t>dilihat</a:t>
              </a:r>
              <a:r>
                <a:rPr lang="en-US">
                  <a:solidFill>
                    <a:schemeClr val="tx1"/>
                  </a:solidFill>
                  <a:latin typeface="Karla" pitchFamily="2" charset="0"/>
                  <a:sym typeface="Domine SemiBold"/>
                </a:rPr>
                <a:t> </a:t>
              </a:r>
              <a:r>
                <a:rPr lang="en-US" err="1">
                  <a:solidFill>
                    <a:schemeClr val="tx1"/>
                  </a:solidFill>
                  <a:latin typeface="Karla" pitchFamily="2" charset="0"/>
                  <a:sym typeface="Domine SemiBold"/>
                </a:rPr>
                <a:t>bahwa</a:t>
              </a:r>
              <a:r>
                <a:rPr lang="en-US">
                  <a:solidFill>
                    <a:schemeClr val="tx1"/>
                  </a:solidFill>
                  <a:latin typeface="Karla" pitchFamily="2" charset="0"/>
                  <a:sym typeface="Domine SemiBold"/>
                </a:rPr>
                <a:t> </a:t>
              </a:r>
              <a:r>
                <a:rPr lang="en-US" err="1">
                  <a:solidFill>
                    <a:schemeClr val="tx1"/>
                  </a:solidFill>
                  <a:latin typeface="Karla" pitchFamily="2" charset="0"/>
                  <a:sym typeface="Domine SemiBold"/>
                </a:rPr>
                <a:t>terdapat</a:t>
              </a:r>
              <a:r>
                <a:rPr lang="en-US">
                  <a:solidFill>
                    <a:schemeClr val="tx1"/>
                  </a:solidFill>
                  <a:latin typeface="Karla" pitchFamily="2" charset="0"/>
                  <a:sym typeface="Domine SemiBold"/>
                </a:rPr>
                <a:t> 1395 </a:t>
              </a:r>
              <a:r>
                <a:rPr lang="en-US" err="1">
                  <a:solidFill>
                    <a:schemeClr val="tx1"/>
                  </a:solidFill>
                  <a:latin typeface="Karla" pitchFamily="2" charset="0"/>
                  <a:sym typeface="Domine SemiBold"/>
                </a:rPr>
                <a:t>sentimen</a:t>
              </a:r>
              <a:r>
                <a:rPr lang="en-US">
                  <a:solidFill>
                    <a:schemeClr val="tx1"/>
                  </a:solidFill>
                  <a:latin typeface="Karla" pitchFamily="2" charset="0"/>
                  <a:sym typeface="Domine SemiBold"/>
                </a:rPr>
                <a:t> pada </a:t>
              </a:r>
              <a:r>
                <a:rPr lang="en-US" b="1" err="1">
                  <a:solidFill>
                    <a:schemeClr val="tx1"/>
                  </a:solidFill>
                  <a:latin typeface="Karla" pitchFamily="2" charset="0"/>
                  <a:sym typeface="Domine SemiBold"/>
                </a:rPr>
                <a:t>Topik</a:t>
              </a:r>
              <a:r>
                <a:rPr lang="en-US" b="1">
                  <a:solidFill>
                    <a:schemeClr val="tx1"/>
                  </a:solidFill>
                  <a:latin typeface="Karla" pitchFamily="2" charset="0"/>
                  <a:sym typeface="Domine SemiBold"/>
                </a:rPr>
                <a:t> 1</a:t>
              </a:r>
              <a:r>
                <a:rPr lang="en-US">
                  <a:solidFill>
                    <a:schemeClr val="tx1"/>
                  </a:solidFill>
                  <a:latin typeface="Karla" pitchFamily="2" charset="0"/>
                  <a:sym typeface="Domine SemiBold"/>
                </a:rPr>
                <a:t>, 3081 </a:t>
              </a:r>
              <a:r>
                <a:rPr lang="en-US" err="1">
                  <a:solidFill>
                    <a:schemeClr val="tx1"/>
                  </a:solidFill>
                  <a:latin typeface="Karla" pitchFamily="2" charset="0"/>
                  <a:sym typeface="Domine SemiBold"/>
                </a:rPr>
                <a:t>sentimen</a:t>
              </a:r>
              <a:r>
                <a:rPr lang="en-US">
                  <a:solidFill>
                    <a:schemeClr val="tx1"/>
                  </a:solidFill>
                  <a:latin typeface="Karla" pitchFamily="2" charset="0"/>
                  <a:sym typeface="Domine SemiBold"/>
                </a:rPr>
                <a:t> pada </a:t>
              </a:r>
              <a:r>
                <a:rPr lang="en-US" b="1" err="1">
                  <a:solidFill>
                    <a:schemeClr val="tx1"/>
                  </a:solidFill>
                  <a:latin typeface="Karla" pitchFamily="2" charset="0"/>
                  <a:sym typeface="Domine SemiBold"/>
                </a:rPr>
                <a:t>Topik</a:t>
              </a:r>
              <a:r>
                <a:rPr lang="en-US" b="1">
                  <a:solidFill>
                    <a:schemeClr val="tx1"/>
                  </a:solidFill>
                  <a:latin typeface="Karla" pitchFamily="2" charset="0"/>
                  <a:sym typeface="Domine SemiBold"/>
                </a:rPr>
                <a:t> 2</a:t>
              </a:r>
              <a:r>
                <a:rPr lang="en-US">
                  <a:solidFill>
                    <a:schemeClr val="tx1"/>
                  </a:solidFill>
                  <a:latin typeface="Karla" pitchFamily="2" charset="0"/>
                  <a:sym typeface="Domine SemiBold"/>
                </a:rPr>
                <a:t>, 2578 </a:t>
              </a:r>
              <a:r>
                <a:rPr lang="en-US" err="1">
                  <a:solidFill>
                    <a:schemeClr val="tx1"/>
                  </a:solidFill>
                  <a:latin typeface="Karla" pitchFamily="2" charset="0"/>
                  <a:sym typeface="Domine SemiBold"/>
                </a:rPr>
                <a:t>sentimen</a:t>
              </a:r>
              <a:r>
                <a:rPr lang="en-US">
                  <a:solidFill>
                    <a:schemeClr val="tx1"/>
                  </a:solidFill>
                  <a:latin typeface="Karla" pitchFamily="2" charset="0"/>
                  <a:sym typeface="Domine SemiBold"/>
                </a:rPr>
                <a:t> pada </a:t>
              </a:r>
              <a:r>
                <a:rPr lang="en-US" b="1" err="1">
                  <a:solidFill>
                    <a:schemeClr val="tx1"/>
                  </a:solidFill>
                  <a:latin typeface="Karla" pitchFamily="2" charset="0"/>
                  <a:sym typeface="Domine SemiBold"/>
                </a:rPr>
                <a:t>Topik</a:t>
              </a:r>
              <a:r>
                <a:rPr lang="en-US" b="1">
                  <a:solidFill>
                    <a:schemeClr val="tx1"/>
                  </a:solidFill>
                  <a:latin typeface="Karla" pitchFamily="2" charset="0"/>
                  <a:sym typeface="Domine SemiBold"/>
                </a:rPr>
                <a:t> 3</a:t>
              </a:r>
              <a:r>
                <a:rPr lang="en-US">
                  <a:solidFill>
                    <a:schemeClr val="tx1"/>
                  </a:solidFill>
                  <a:latin typeface="Karla" pitchFamily="2" charset="0"/>
                  <a:sym typeface="Domine SemiBold"/>
                </a:rPr>
                <a:t>, dan 1650 </a:t>
              </a:r>
              <a:r>
                <a:rPr lang="en-US" err="1">
                  <a:solidFill>
                    <a:schemeClr val="tx1"/>
                  </a:solidFill>
                  <a:latin typeface="Karla" pitchFamily="2" charset="0"/>
                  <a:sym typeface="Domine SemiBold"/>
                </a:rPr>
                <a:t>sentimen</a:t>
              </a:r>
              <a:r>
                <a:rPr lang="en-US">
                  <a:solidFill>
                    <a:schemeClr val="tx1"/>
                  </a:solidFill>
                  <a:latin typeface="Karla" pitchFamily="2" charset="0"/>
                  <a:sym typeface="Domine SemiBold"/>
                </a:rPr>
                <a:t> pada </a:t>
              </a:r>
              <a:r>
                <a:rPr lang="en-US" b="1" err="1">
                  <a:solidFill>
                    <a:schemeClr val="tx1"/>
                  </a:solidFill>
                  <a:latin typeface="Karla" pitchFamily="2" charset="0"/>
                  <a:sym typeface="Domine SemiBold"/>
                </a:rPr>
                <a:t>Topik</a:t>
              </a:r>
              <a:r>
                <a:rPr lang="en-US" b="1">
                  <a:solidFill>
                    <a:schemeClr val="tx1"/>
                  </a:solidFill>
                  <a:latin typeface="Karla" pitchFamily="2" charset="0"/>
                  <a:sym typeface="Domine SemiBold"/>
                </a:rPr>
                <a:t> 4.</a:t>
              </a:r>
              <a:endParaRPr lang="en-ID" b="1">
                <a:solidFill>
                  <a:schemeClr val="tx1"/>
                </a:solidFill>
                <a:latin typeface="Karla" pitchFamily="2" charset="0"/>
              </a:endParaRPr>
            </a:p>
          </p:txBody>
        </p:sp>
      </p:grpSp>
    </p:spTree>
    <p:extLst>
      <p:ext uri="{BB962C8B-B14F-4D97-AF65-F5344CB8AC3E}">
        <p14:creationId xmlns:p14="http://schemas.microsoft.com/office/powerpoint/2010/main" val="5618635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4" name="Google Shape;704;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solidFill>
                  <a:schemeClr val="lt1"/>
                </a:solidFill>
              </a:rPr>
              <a:t>Analisis Sentimen Berbasis Topik</a:t>
            </a:r>
            <a:endParaRPr>
              <a:solidFill>
                <a:schemeClr val="lt1"/>
              </a:solidFill>
            </a:endParaRPr>
          </a:p>
        </p:txBody>
      </p:sp>
      <p:sp>
        <p:nvSpPr>
          <p:cNvPr id="723" name="Google Shape;723;p38"/>
          <p:cNvSpPr/>
          <p:nvPr/>
        </p:nvSpPr>
        <p:spPr>
          <a:xfrm>
            <a:off x="5864350" y="-102250"/>
            <a:ext cx="3419250" cy="900625"/>
          </a:xfrm>
          <a:custGeom>
            <a:avLst/>
            <a:gdLst/>
            <a:ahLst/>
            <a:cxnLst/>
            <a:rect l="l" t="t" r="r" b="b"/>
            <a:pathLst>
              <a:path w="136770" h="36025" extrusionOk="0">
                <a:moveTo>
                  <a:pt x="0" y="0"/>
                </a:moveTo>
                <a:cubicBezTo>
                  <a:pt x="4982" y="11622"/>
                  <a:pt x="25488" y="21635"/>
                  <a:pt x="35361" y="13735"/>
                </a:cubicBezTo>
                <a:cubicBezTo>
                  <a:pt x="37218" y="12249"/>
                  <a:pt x="33249" y="6571"/>
                  <a:pt x="31270" y="7890"/>
                </a:cubicBezTo>
                <a:cubicBezTo>
                  <a:pt x="26912" y="10794"/>
                  <a:pt x="31202" y="21358"/>
                  <a:pt x="36238" y="22795"/>
                </a:cubicBezTo>
                <a:cubicBezTo>
                  <a:pt x="49691" y="26635"/>
                  <a:pt x="61808" y="6741"/>
                  <a:pt x="75691" y="8475"/>
                </a:cubicBezTo>
                <a:cubicBezTo>
                  <a:pt x="90326" y="10303"/>
                  <a:pt x="96871" y="31019"/>
                  <a:pt x="111053" y="35069"/>
                </a:cubicBezTo>
                <a:cubicBezTo>
                  <a:pt x="117968" y="37044"/>
                  <a:pt x="126287" y="35665"/>
                  <a:pt x="132386" y="31854"/>
                </a:cubicBezTo>
                <a:cubicBezTo>
                  <a:pt x="136462" y="29307"/>
                  <a:pt x="135252" y="22679"/>
                  <a:pt x="136770" y="18119"/>
                </a:cubicBezTo>
              </a:path>
            </a:pathLst>
          </a:custGeom>
          <a:noFill/>
          <a:ln w="19050" cap="flat" cmpd="sng">
            <a:solidFill>
              <a:schemeClr val="accent5"/>
            </a:solidFill>
            <a:prstDash val="dot"/>
            <a:round/>
            <a:headEnd type="none" w="med" len="med"/>
            <a:tailEnd type="none" w="med" len="med"/>
          </a:ln>
        </p:spPr>
        <p:txBody>
          <a:bodyPr/>
          <a:lstStyle/>
          <a:p>
            <a:endParaRPr lang="en-ID"/>
          </a:p>
        </p:txBody>
      </p:sp>
      <p:grpSp>
        <p:nvGrpSpPr>
          <p:cNvPr id="724" name="Google Shape;724;p38"/>
          <p:cNvGrpSpPr/>
          <p:nvPr/>
        </p:nvGrpSpPr>
        <p:grpSpPr>
          <a:xfrm flipH="1">
            <a:off x="7670679" y="102936"/>
            <a:ext cx="1233110" cy="1256957"/>
            <a:chOff x="1856136" y="1549944"/>
            <a:chExt cx="306652" cy="312583"/>
          </a:xfrm>
        </p:grpSpPr>
        <p:sp>
          <p:nvSpPr>
            <p:cNvPr id="725" name="Google Shape;725;p38"/>
            <p:cNvSpPr/>
            <p:nvPr/>
          </p:nvSpPr>
          <p:spPr>
            <a:xfrm>
              <a:off x="1856136" y="1549944"/>
              <a:ext cx="306652" cy="312583"/>
            </a:xfrm>
            <a:custGeom>
              <a:avLst/>
              <a:gdLst/>
              <a:ahLst/>
              <a:cxnLst/>
              <a:rect l="l" t="t" r="r" b="b"/>
              <a:pathLst>
                <a:path w="9773" h="9962" extrusionOk="0">
                  <a:moveTo>
                    <a:pt x="7598" y="3649"/>
                  </a:moveTo>
                  <a:lnTo>
                    <a:pt x="6931" y="4206"/>
                  </a:lnTo>
                  <a:cubicBezTo>
                    <a:pt x="6951" y="4155"/>
                    <a:pt x="6971" y="4105"/>
                    <a:pt x="6981" y="4054"/>
                  </a:cubicBezTo>
                  <a:cubicBezTo>
                    <a:pt x="7062" y="3943"/>
                    <a:pt x="7143" y="3862"/>
                    <a:pt x="7244" y="3801"/>
                  </a:cubicBezTo>
                  <a:cubicBezTo>
                    <a:pt x="7355" y="3720"/>
                    <a:pt x="7477" y="3680"/>
                    <a:pt x="7598" y="3649"/>
                  </a:cubicBezTo>
                  <a:close/>
                  <a:moveTo>
                    <a:pt x="5039" y="4246"/>
                  </a:moveTo>
                  <a:lnTo>
                    <a:pt x="4827" y="4853"/>
                  </a:lnTo>
                  <a:lnTo>
                    <a:pt x="4614" y="4287"/>
                  </a:lnTo>
                  <a:cubicBezTo>
                    <a:pt x="4654" y="4276"/>
                    <a:pt x="4685" y="4267"/>
                    <a:pt x="4715" y="4267"/>
                  </a:cubicBezTo>
                  <a:cubicBezTo>
                    <a:pt x="4827" y="4256"/>
                    <a:pt x="4928" y="4246"/>
                    <a:pt x="5039" y="4246"/>
                  </a:cubicBezTo>
                  <a:close/>
                  <a:moveTo>
                    <a:pt x="5002" y="0"/>
                  </a:moveTo>
                  <a:cubicBezTo>
                    <a:pt x="4913" y="0"/>
                    <a:pt x="4824" y="3"/>
                    <a:pt x="4735" y="8"/>
                  </a:cubicBezTo>
                  <a:cubicBezTo>
                    <a:pt x="4179" y="38"/>
                    <a:pt x="3633" y="160"/>
                    <a:pt x="3117" y="382"/>
                  </a:cubicBezTo>
                  <a:cubicBezTo>
                    <a:pt x="2611" y="594"/>
                    <a:pt x="2145" y="878"/>
                    <a:pt x="1731" y="1242"/>
                  </a:cubicBezTo>
                  <a:cubicBezTo>
                    <a:pt x="1316" y="1616"/>
                    <a:pt x="962" y="2041"/>
                    <a:pt x="679" y="2516"/>
                  </a:cubicBezTo>
                  <a:cubicBezTo>
                    <a:pt x="426" y="2952"/>
                    <a:pt x="234" y="3427"/>
                    <a:pt x="122" y="3923"/>
                  </a:cubicBezTo>
                  <a:lnTo>
                    <a:pt x="113" y="3923"/>
                  </a:lnTo>
                  <a:cubicBezTo>
                    <a:pt x="21" y="4074"/>
                    <a:pt x="1" y="4246"/>
                    <a:pt x="41" y="4418"/>
                  </a:cubicBezTo>
                  <a:cubicBezTo>
                    <a:pt x="82" y="4590"/>
                    <a:pt x="183" y="4732"/>
                    <a:pt x="335" y="4823"/>
                  </a:cubicBezTo>
                  <a:lnTo>
                    <a:pt x="2631" y="6209"/>
                  </a:lnTo>
                  <a:lnTo>
                    <a:pt x="2257" y="6259"/>
                  </a:lnTo>
                  <a:cubicBezTo>
                    <a:pt x="1943" y="6300"/>
                    <a:pt x="1711" y="6563"/>
                    <a:pt x="1721" y="6877"/>
                  </a:cubicBezTo>
                  <a:lnTo>
                    <a:pt x="1781" y="9365"/>
                  </a:lnTo>
                  <a:cubicBezTo>
                    <a:pt x="1792" y="9537"/>
                    <a:pt x="1862" y="9698"/>
                    <a:pt x="1984" y="9810"/>
                  </a:cubicBezTo>
                  <a:cubicBezTo>
                    <a:pt x="2105" y="9911"/>
                    <a:pt x="2247" y="9961"/>
                    <a:pt x="2399" y="9961"/>
                  </a:cubicBezTo>
                  <a:lnTo>
                    <a:pt x="2449" y="9961"/>
                  </a:lnTo>
                  <a:lnTo>
                    <a:pt x="4411" y="9770"/>
                  </a:lnTo>
                  <a:cubicBezTo>
                    <a:pt x="4462" y="9790"/>
                    <a:pt x="4523" y="9790"/>
                    <a:pt x="4573" y="9790"/>
                  </a:cubicBezTo>
                  <a:lnTo>
                    <a:pt x="4624" y="9790"/>
                  </a:lnTo>
                  <a:cubicBezTo>
                    <a:pt x="4705" y="9790"/>
                    <a:pt x="4776" y="9770"/>
                    <a:pt x="4847" y="9729"/>
                  </a:cubicBezTo>
                  <a:lnTo>
                    <a:pt x="8347" y="9395"/>
                  </a:lnTo>
                  <a:cubicBezTo>
                    <a:pt x="8509" y="9385"/>
                    <a:pt x="8660" y="9304"/>
                    <a:pt x="8761" y="9172"/>
                  </a:cubicBezTo>
                  <a:cubicBezTo>
                    <a:pt x="8862" y="9041"/>
                    <a:pt x="8913" y="8879"/>
                    <a:pt x="8893" y="8718"/>
                  </a:cubicBezTo>
                  <a:lnTo>
                    <a:pt x="8559" y="6027"/>
                  </a:lnTo>
                  <a:cubicBezTo>
                    <a:pt x="8539" y="5865"/>
                    <a:pt x="8448" y="5713"/>
                    <a:pt x="8327" y="5622"/>
                  </a:cubicBezTo>
                  <a:cubicBezTo>
                    <a:pt x="8220" y="5541"/>
                    <a:pt x="8095" y="5492"/>
                    <a:pt x="7966" y="5492"/>
                  </a:cubicBezTo>
                  <a:cubicBezTo>
                    <a:pt x="7934" y="5492"/>
                    <a:pt x="7903" y="5495"/>
                    <a:pt x="7871" y="5501"/>
                  </a:cubicBezTo>
                  <a:lnTo>
                    <a:pt x="7315" y="5571"/>
                  </a:lnTo>
                  <a:lnTo>
                    <a:pt x="9460" y="3791"/>
                  </a:lnTo>
                  <a:cubicBezTo>
                    <a:pt x="9732" y="3568"/>
                    <a:pt x="9773" y="3154"/>
                    <a:pt x="9550" y="2880"/>
                  </a:cubicBezTo>
                  <a:cubicBezTo>
                    <a:pt x="9530" y="2860"/>
                    <a:pt x="9520" y="2850"/>
                    <a:pt x="9510" y="2830"/>
                  </a:cubicBezTo>
                  <a:cubicBezTo>
                    <a:pt x="9439" y="2689"/>
                    <a:pt x="9358" y="2547"/>
                    <a:pt x="9267" y="2405"/>
                  </a:cubicBezTo>
                  <a:lnTo>
                    <a:pt x="9267" y="2395"/>
                  </a:lnTo>
                  <a:cubicBezTo>
                    <a:pt x="8781" y="1637"/>
                    <a:pt x="8114" y="1009"/>
                    <a:pt x="7325" y="585"/>
                  </a:cubicBezTo>
                  <a:cubicBezTo>
                    <a:pt x="6606" y="202"/>
                    <a:pt x="5804" y="0"/>
                    <a:pt x="5002" y="0"/>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8"/>
            <p:cNvSpPr/>
            <p:nvPr/>
          </p:nvSpPr>
          <p:spPr>
            <a:xfrm>
              <a:off x="1877096" y="1608557"/>
              <a:ext cx="262849" cy="78444"/>
            </a:xfrm>
            <a:custGeom>
              <a:avLst/>
              <a:gdLst/>
              <a:ahLst/>
              <a:cxnLst/>
              <a:rect l="l" t="t" r="r" b="b"/>
              <a:pathLst>
                <a:path w="8377" h="2500" extrusionOk="0">
                  <a:moveTo>
                    <a:pt x="6717" y="1"/>
                  </a:moveTo>
                  <a:lnTo>
                    <a:pt x="861" y="740"/>
                  </a:lnTo>
                  <a:cubicBezTo>
                    <a:pt x="578" y="1286"/>
                    <a:pt x="284" y="1842"/>
                    <a:pt x="1" y="2399"/>
                  </a:cubicBezTo>
                  <a:cubicBezTo>
                    <a:pt x="179" y="2309"/>
                    <a:pt x="586" y="2129"/>
                    <a:pt x="1111" y="2129"/>
                  </a:cubicBezTo>
                  <a:cubicBezTo>
                    <a:pt x="1240" y="2129"/>
                    <a:pt x="1376" y="2140"/>
                    <a:pt x="1518" y="2166"/>
                  </a:cubicBezTo>
                  <a:cubicBezTo>
                    <a:pt x="1902" y="2237"/>
                    <a:pt x="2196" y="2378"/>
                    <a:pt x="2378" y="2500"/>
                  </a:cubicBezTo>
                  <a:cubicBezTo>
                    <a:pt x="2590" y="2318"/>
                    <a:pt x="3136" y="1903"/>
                    <a:pt x="3966" y="1792"/>
                  </a:cubicBezTo>
                  <a:cubicBezTo>
                    <a:pt x="4110" y="1772"/>
                    <a:pt x="4249" y="1764"/>
                    <a:pt x="4380" y="1764"/>
                  </a:cubicBezTo>
                  <a:cubicBezTo>
                    <a:pt x="5002" y="1764"/>
                    <a:pt x="5467" y="1953"/>
                    <a:pt x="5676" y="2044"/>
                  </a:cubicBezTo>
                  <a:cubicBezTo>
                    <a:pt x="5787" y="1852"/>
                    <a:pt x="5959" y="1610"/>
                    <a:pt x="6242" y="1417"/>
                  </a:cubicBezTo>
                  <a:cubicBezTo>
                    <a:pt x="6552" y="1210"/>
                    <a:pt x="6891" y="1141"/>
                    <a:pt x="7205" y="1141"/>
                  </a:cubicBezTo>
                  <a:cubicBezTo>
                    <a:pt x="7813" y="1141"/>
                    <a:pt x="8330" y="1401"/>
                    <a:pt x="8376" y="1428"/>
                  </a:cubicBezTo>
                  <a:lnTo>
                    <a:pt x="8083" y="861"/>
                  </a:lnTo>
                  <a:lnTo>
                    <a:pt x="6717" y="1"/>
                  </a:ln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8"/>
            <p:cNvSpPr/>
            <p:nvPr/>
          </p:nvSpPr>
          <p:spPr>
            <a:xfrm>
              <a:off x="1877096" y="1569053"/>
              <a:ext cx="262849" cy="114779"/>
            </a:xfrm>
            <a:custGeom>
              <a:avLst/>
              <a:gdLst/>
              <a:ahLst/>
              <a:cxnLst/>
              <a:rect l="l" t="t" r="r" b="b"/>
              <a:pathLst>
                <a:path w="8377" h="3658" extrusionOk="0">
                  <a:moveTo>
                    <a:pt x="4313" y="0"/>
                  </a:moveTo>
                  <a:cubicBezTo>
                    <a:pt x="4241" y="0"/>
                    <a:pt x="4170" y="2"/>
                    <a:pt x="4098" y="6"/>
                  </a:cubicBezTo>
                  <a:cubicBezTo>
                    <a:pt x="2105" y="117"/>
                    <a:pt x="396" y="1614"/>
                    <a:pt x="1" y="3658"/>
                  </a:cubicBezTo>
                  <a:cubicBezTo>
                    <a:pt x="92" y="3465"/>
                    <a:pt x="476" y="2767"/>
                    <a:pt x="1326" y="2433"/>
                  </a:cubicBezTo>
                  <a:cubicBezTo>
                    <a:pt x="1667" y="2298"/>
                    <a:pt x="1987" y="2259"/>
                    <a:pt x="2247" y="2259"/>
                  </a:cubicBezTo>
                  <a:cubicBezTo>
                    <a:pt x="2474" y="2259"/>
                    <a:pt x="2654" y="2289"/>
                    <a:pt x="2763" y="2312"/>
                  </a:cubicBezTo>
                  <a:cubicBezTo>
                    <a:pt x="2853" y="2201"/>
                    <a:pt x="3339" y="1655"/>
                    <a:pt x="4168" y="1574"/>
                  </a:cubicBezTo>
                  <a:cubicBezTo>
                    <a:pt x="4233" y="1568"/>
                    <a:pt x="4296" y="1565"/>
                    <a:pt x="4357" y="1565"/>
                  </a:cubicBezTo>
                  <a:cubicBezTo>
                    <a:pt x="5044" y="1565"/>
                    <a:pt x="5514" y="1906"/>
                    <a:pt x="5635" y="1999"/>
                  </a:cubicBezTo>
                  <a:cubicBezTo>
                    <a:pt x="5805" y="1914"/>
                    <a:pt x="6144" y="1780"/>
                    <a:pt x="6588" y="1780"/>
                  </a:cubicBezTo>
                  <a:cubicBezTo>
                    <a:pt x="6674" y="1780"/>
                    <a:pt x="6765" y="1785"/>
                    <a:pt x="6859" y="1796"/>
                  </a:cubicBezTo>
                  <a:cubicBezTo>
                    <a:pt x="7760" y="1907"/>
                    <a:pt x="8275" y="2545"/>
                    <a:pt x="8376" y="2687"/>
                  </a:cubicBezTo>
                  <a:cubicBezTo>
                    <a:pt x="7648" y="1044"/>
                    <a:pt x="6042" y="0"/>
                    <a:pt x="4313" y="0"/>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8"/>
            <p:cNvSpPr/>
            <p:nvPr/>
          </p:nvSpPr>
          <p:spPr>
            <a:xfrm>
              <a:off x="1875841" y="1652141"/>
              <a:ext cx="265705" cy="111673"/>
            </a:xfrm>
            <a:custGeom>
              <a:avLst/>
              <a:gdLst/>
              <a:ahLst/>
              <a:cxnLst/>
              <a:rect l="l" t="t" r="r" b="b"/>
              <a:pathLst>
                <a:path w="8468" h="3559" extrusionOk="0">
                  <a:moveTo>
                    <a:pt x="8422" y="1"/>
                  </a:moveTo>
                  <a:cubicBezTo>
                    <a:pt x="8412" y="1"/>
                    <a:pt x="8401" y="3"/>
                    <a:pt x="8396" y="8"/>
                  </a:cubicBezTo>
                  <a:lnTo>
                    <a:pt x="4199" y="3478"/>
                  </a:lnTo>
                  <a:lnTo>
                    <a:pt x="61" y="969"/>
                  </a:lnTo>
                  <a:cubicBezTo>
                    <a:pt x="55" y="966"/>
                    <a:pt x="50" y="965"/>
                    <a:pt x="45" y="965"/>
                  </a:cubicBezTo>
                  <a:cubicBezTo>
                    <a:pt x="30" y="965"/>
                    <a:pt x="18" y="975"/>
                    <a:pt x="11" y="989"/>
                  </a:cubicBezTo>
                  <a:cubicBezTo>
                    <a:pt x="0" y="999"/>
                    <a:pt x="0" y="1030"/>
                    <a:pt x="20" y="1040"/>
                  </a:cubicBezTo>
                  <a:lnTo>
                    <a:pt x="4188" y="3559"/>
                  </a:lnTo>
                  <a:lnTo>
                    <a:pt x="4208" y="3559"/>
                  </a:lnTo>
                  <a:cubicBezTo>
                    <a:pt x="4208" y="3559"/>
                    <a:pt x="4219" y="3559"/>
                    <a:pt x="4228" y="3548"/>
                  </a:cubicBezTo>
                  <a:lnTo>
                    <a:pt x="8447" y="69"/>
                  </a:lnTo>
                  <a:cubicBezTo>
                    <a:pt x="8457" y="48"/>
                    <a:pt x="8467" y="28"/>
                    <a:pt x="8447" y="8"/>
                  </a:cubicBezTo>
                  <a:cubicBezTo>
                    <a:pt x="8442" y="3"/>
                    <a:pt x="8432" y="1"/>
                    <a:pt x="8422"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8"/>
            <p:cNvSpPr/>
            <p:nvPr/>
          </p:nvSpPr>
          <p:spPr>
            <a:xfrm>
              <a:off x="1962506" y="1630365"/>
              <a:ext cx="92689" cy="133449"/>
            </a:xfrm>
            <a:custGeom>
              <a:avLst/>
              <a:gdLst/>
              <a:ahLst/>
              <a:cxnLst/>
              <a:rect l="l" t="t" r="r" b="b"/>
              <a:pathLst>
                <a:path w="2954" h="4253" extrusionOk="0">
                  <a:moveTo>
                    <a:pt x="2907" y="0"/>
                  </a:moveTo>
                  <a:cubicBezTo>
                    <a:pt x="2893" y="0"/>
                    <a:pt x="2880" y="10"/>
                    <a:pt x="2873" y="24"/>
                  </a:cubicBezTo>
                  <a:lnTo>
                    <a:pt x="1446" y="4101"/>
                  </a:lnTo>
                  <a:lnTo>
                    <a:pt x="81" y="348"/>
                  </a:lnTo>
                  <a:cubicBezTo>
                    <a:pt x="71" y="328"/>
                    <a:pt x="50" y="317"/>
                    <a:pt x="30" y="317"/>
                  </a:cubicBezTo>
                  <a:cubicBezTo>
                    <a:pt x="10" y="328"/>
                    <a:pt x="0" y="348"/>
                    <a:pt x="10" y="368"/>
                  </a:cubicBezTo>
                  <a:lnTo>
                    <a:pt x="1406" y="4233"/>
                  </a:lnTo>
                  <a:cubicBezTo>
                    <a:pt x="1416" y="4242"/>
                    <a:pt x="1426" y="4253"/>
                    <a:pt x="1446" y="4253"/>
                  </a:cubicBezTo>
                  <a:cubicBezTo>
                    <a:pt x="1457" y="4253"/>
                    <a:pt x="1477" y="4242"/>
                    <a:pt x="1477" y="4233"/>
                  </a:cubicBezTo>
                  <a:lnTo>
                    <a:pt x="2943" y="54"/>
                  </a:lnTo>
                  <a:cubicBezTo>
                    <a:pt x="2954" y="34"/>
                    <a:pt x="2943" y="14"/>
                    <a:pt x="2923" y="4"/>
                  </a:cubicBezTo>
                  <a:cubicBezTo>
                    <a:pt x="2918" y="1"/>
                    <a:pt x="2912" y="0"/>
                    <a:pt x="2907"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8"/>
            <p:cNvSpPr/>
            <p:nvPr/>
          </p:nvSpPr>
          <p:spPr>
            <a:xfrm>
              <a:off x="1950112" y="1671532"/>
              <a:ext cx="106683" cy="92281"/>
            </a:xfrm>
            <a:custGeom>
              <a:avLst/>
              <a:gdLst/>
              <a:ahLst/>
              <a:cxnLst/>
              <a:rect l="l" t="t" r="r" b="b"/>
              <a:pathLst>
                <a:path w="3400" h="2941" extrusionOk="0">
                  <a:moveTo>
                    <a:pt x="3344" y="0"/>
                  </a:moveTo>
                  <a:cubicBezTo>
                    <a:pt x="3334" y="0"/>
                    <a:pt x="3324" y="5"/>
                    <a:pt x="3318" y="17"/>
                  </a:cubicBezTo>
                  <a:lnTo>
                    <a:pt x="1832" y="2829"/>
                  </a:lnTo>
                  <a:lnTo>
                    <a:pt x="81" y="473"/>
                  </a:lnTo>
                  <a:cubicBezTo>
                    <a:pt x="69" y="461"/>
                    <a:pt x="57" y="456"/>
                    <a:pt x="45" y="456"/>
                  </a:cubicBezTo>
                  <a:cubicBezTo>
                    <a:pt x="37" y="456"/>
                    <a:pt x="29" y="458"/>
                    <a:pt x="20" y="462"/>
                  </a:cubicBezTo>
                  <a:cubicBezTo>
                    <a:pt x="11" y="473"/>
                    <a:pt x="0" y="503"/>
                    <a:pt x="20" y="513"/>
                  </a:cubicBezTo>
                  <a:lnTo>
                    <a:pt x="1811" y="2930"/>
                  </a:lnTo>
                  <a:cubicBezTo>
                    <a:pt x="1811" y="2941"/>
                    <a:pt x="1821" y="2941"/>
                    <a:pt x="1841" y="2941"/>
                  </a:cubicBezTo>
                  <a:cubicBezTo>
                    <a:pt x="1852" y="2941"/>
                    <a:pt x="1861" y="2930"/>
                    <a:pt x="1872" y="2921"/>
                  </a:cubicBezTo>
                  <a:lnTo>
                    <a:pt x="3389" y="57"/>
                  </a:lnTo>
                  <a:cubicBezTo>
                    <a:pt x="3399" y="37"/>
                    <a:pt x="3389" y="17"/>
                    <a:pt x="3369" y="7"/>
                  </a:cubicBezTo>
                  <a:cubicBezTo>
                    <a:pt x="3361" y="3"/>
                    <a:pt x="3352" y="0"/>
                    <a:pt x="3344"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8"/>
            <p:cNvSpPr/>
            <p:nvPr/>
          </p:nvSpPr>
          <p:spPr>
            <a:xfrm>
              <a:off x="1929497" y="1741567"/>
              <a:ext cx="186665" cy="101914"/>
            </a:xfrm>
            <a:custGeom>
              <a:avLst/>
              <a:gdLst/>
              <a:ahLst/>
              <a:cxnLst/>
              <a:rect l="l" t="t" r="r" b="b"/>
              <a:pathLst>
                <a:path w="5949" h="3248" extrusionOk="0">
                  <a:moveTo>
                    <a:pt x="5614" y="1"/>
                  </a:moveTo>
                  <a:lnTo>
                    <a:pt x="0" y="759"/>
                  </a:lnTo>
                  <a:lnTo>
                    <a:pt x="61" y="3247"/>
                  </a:lnTo>
                  <a:lnTo>
                    <a:pt x="5948" y="2681"/>
                  </a:lnTo>
                  <a:lnTo>
                    <a:pt x="56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8"/>
            <p:cNvSpPr/>
            <p:nvPr/>
          </p:nvSpPr>
          <p:spPr>
            <a:xfrm>
              <a:off x="1929497" y="1756189"/>
              <a:ext cx="70160" cy="87292"/>
            </a:xfrm>
            <a:custGeom>
              <a:avLst/>
              <a:gdLst/>
              <a:ahLst/>
              <a:cxnLst/>
              <a:rect l="l" t="t" r="r" b="b"/>
              <a:pathLst>
                <a:path w="2236" h="2782" extrusionOk="0">
                  <a:moveTo>
                    <a:pt x="2124" y="0"/>
                  </a:moveTo>
                  <a:lnTo>
                    <a:pt x="0" y="293"/>
                  </a:lnTo>
                  <a:lnTo>
                    <a:pt x="61" y="2781"/>
                  </a:lnTo>
                  <a:lnTo>
                    <a:pt x="2235" y="2569"/>
                  </a:lnTo>
                  <a:lnTo>
                    <a:pt x="212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8"/>
            <p:cNvSpPr/>
            <p:nvPr/>
          </p:nvSpPr>
          <p:spPr>
            <a:xfrm>
              <a:off x="1994856" y="1754902"/>
              <a:ext cx="6056" cy="83182"/>
            </a:xfrm>
            <a:custGeom>
              <a:avLst/>
              <a:gdLst/>
              <a:ahLst/>
              <a:cxnLst/>
              <a:rect l="l" t="t" r="r" b="b"/>
              <a:pathLst>
                <a:path w="193" h="2651" extrusionOk="0">
                  <a:moveTo>
                    <a:pt x="31" y="1"/>
                  </a:moveTo>
                  <a:cubicBezTo>
                    <a:pt x="11" y="10"/>
                    <a:pt x="1" y="21"/>
                    <a:pt x="1" y="41"/>
                  </a:cubicBezTo>
                  <a:lnTo>
                    <a:pt x="112" y="2610"/>
                  </a:lnTo>
                  <a:cubicBezTo>
                    <a:pt x="112" y="2631"/>
                    <a:pt x="132" y="2651"/>
                    <a:pt x="152" y="2651"/>
                  </a:cubicBezTo>
                  <a:cubicBezTo>
                    <a:pt x="172" y="2651"/>
                    <a:pt x="193" y="2631"/>
                    <a:pt x="193" y="2610"/>
                  </a:cubicBezTo>
                  <a:lnTo>
                    <a:pt x="71" y="41"/>
                  </a:lnTo>
                  <a:cubicBezTo>
                    <a:pt x="71" y="21"/>
                    <a:pt x="62" y="1"/>
                    <a:pt x="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8"/>
            <p:cNvSpPr/>
            <p:nvPr/>
          </p:nvSpPr>
          <p:spPr>
            <a:xfrm>
              <a:off x="2024382" y="1755624"/>
              <a:ext cx="73361" cy="69062"/>
            </a:xfrm>
            <a:custGeom>
              <a:avLst/>
              <a:gdLst/>
              <a:ahLst/>
              <a:cxnLst/>
              <a:rect l="l" t="t" r="r" b="b"/>
              <a:pathLst>
                <a:path w="2338" h="2201" extrusionOk="0">
                  <a:moveTo>
                    <a:pt x="1172" y="0"/>
                  </a:moveTo>
                  <a:cubicBezTo>
                    <a:pt x="1129" y="0"/>
                    <a:pt x="1086" y="3"/>
                    <a:pt x="1043" y="8"/>
                  </a:cubicBezTo>
                  <a:cubicBezTo>
                    <a:pt x="436" y="79"/>
                    <a:pt x="0" y="625"/>
                    <a:pt x="71" y="1232"/>
                  </a:cubicBezTo>
                  <a:cubicBezTo>
                    <a:pt x="137" y="1794"/>
                    <a:pt x="610" y="2200"/>
                    <a:pt x="1162" y="2200"/>
                  </a:cubicBezTo>
                  <a:cubicBezTo>
                    <a:pt x="1206" y="2200"/>
                    <a:pt x="1250" y="2198"/>
                    <a:pt x="1295" y="2193"/>
                  </a:cubicBezTo>
                  <a:cubicBezTo>
                    <a:pt x="1902" y="2122"/>
                    <a:pt x="2337" y="1576"/>
                    <a:pt x="2266" y="979"/>
                  </a:cubicBezTo>
                  <a:cubicBezTo>
                    <a:pt x="2201" y="415"/>
                    <a:pt x="1725" y="0"/>
                    <a:pt x="1172" y="0"/>
                  </a:cubicBez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8"/>
            <p:cNvSpPr/>
            <p:nvPr/>
          </p:nvSpPr>
          <p:spPr>
            <a:xfrm flipH="1">
              <a:off x="2039318" y="1767579"/>
              <a:ext cx="40006" cy="42265"/>
            </a:xfrm>
            <a:custGeom>
              <a:avLst/>
              <a:gdLst/>
              <a:ahLst/>
              <a:cxnLst/>
              <a:rect l="l" t="t" r="r" b="b"/>
              <a:pathLst>
                <a:path w="1275" h="1347" extrusionOk="0">
                  <a:moveTo>
                    <a:pt x="982" y="0"/>
                  </a:moveTo>
                  <a:cubicBezTo>
                    <a:pt x="936" y="0"/>
                    <a:pt x="891" y="11"/>
                    <a:pt x="850" y="31"/>
                  </a:cubicBezTo>
                  <a:cubicBezTo>
                    <a:pt x="728" y="72"/>
                    <a:pt x="688" y="183"/>
                    <a:pt x="607" y="264"/>
                  </a:cubicBezTo>
                  <a:cubicBezTo>
                    <a:pt x="544" y="156"/>
                    <a:pt x="553" y="24"/>
                    <a:pt x="414" y="24"/>
                  </a:cubicBezTo>
                  <a:cubicBezTo>
                    <a:pt x="396" y="24"/>
                    <a:pt x="376" y="27"/>
                    <a:pt x="354" y="31"/>
                  </a:cubicBezTo>
                  <a:cubicBezTo>
                    <a:pt x="263" y="42"/>
                    <a:pt x="182" y="112"/>
                    <a:pt x="131" y="193"/>
                  </a:cubicBezTo>
                  <a:cubicBezTo>
                    <a:pt x="0" y="395"/>
                    <a:pt x="50" y="669"/>
                    <a:pt x="172" y="871"/>
                  </a:cubicBezTo>
                  <a:cubicBezTo>
                    <a:pt x="304" y="1073"/>
                    <a:pt x="506" y="1215"/>
                    <a:pt x="698" y="1346"/>
                  </a:cubicBezTo>
                  <a:cubicBezTo>
                    <a:pt x="890" y="1144"/>
                    <a:pt x="1052" y="901"/>
                    <a:pt x="1174" y="649"/>
                  </a:cubicBezTo>
                  <a:cubicBezTo>
                    <a:pt x="1214" y="557"/>
                    <a:pt x="1254" y="456"/>
                    <a:pt x="1264" y="355"/>
                  </a:cubicBezTo>
                  <a:cubicBezTo>
                    <a:pt x="1275" y="254"/>
                    <a:pt x="1244" y="143"/>
                    <a:pt x="1163" y="72"/>
                  </a:cubicBezTo>
                  <a:cubicBezTo>
                    <a:pt x="1115" y="23"/>
                    <a:pt x="1049" y="0"/>
                    <a:pt x="9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271;p14">
            <a:extLst>
              <a:ext uri="{FF2B5EF4-FFF2-40B4-BE49-F238E27FC236}">
                <a16:creationId xmlns:a16="http://schemas.microsoft.com/office/drawing/2014/main" id="{59EB73A1-A584-10DF-87B8-7E6A55B1C4EF}"/>
              </a:ext>
            </a:extLst>
          </p:cNvPr>
          <p:cNvSpPr txBox="1">
            <a:spLocks/>
          </p:cNvSpPr>
          <p:nvPr/>
        </p:nvSpPr>
        <p:spPr>
          <a:xfrm>
            <a:off x="173108" y="4814995"/>
            <a:ext cx="8797783" cy="180974"/>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solidFill>
                  <a:schemeClr val="accent6"/>
                </a:solidFill>
                <a:latin typeface="Oswald" panose="00000500000000000000" pitchFamily="2" charset="0"/>
              </a:rPr>
              <a:pPr/>
              <a:t>39</a:t>
            </a:fld>
            <a:endParaRPr lang="en">
              <a:solidFill>
                <a:schemeClr val="accent6"/>
              </a:solidFill>
              <a:latin typeface="Oswald" panose="00000500000000000000" pitchFamily="2" charset="0"/>
            </a:endParaRPr>
          </a:p>
        </p:txBody>
      </p:sp>
      <p:grpSp>
        <p:nvGrpSpPr>
          <p:cNvPr id="4" name="Group 3">
            <a:extLst>
              <a:ext uri="{FF2B5EF4-FFF2-40B4-BE49-F238E27FC236}">
                <a16:creationId xmlns:a16="http://schemas.microsoft.com/office/drawing/2014/main" id="{4AA1D251-F954-EAE1-6651-2979D96C66E3}"/>
              </a:ext>
            </a:extLst>
          </p:cNvPr>
          <p:cNvGrpSpPr/>
          <p:nvPr/>
        </p:nvGrpSpPr>
        <p:grpSpPr>
          <a:xfrm>
            <a:off x="720000" y="1386928"/>
            <a:ext cx="4324351" cy="3401033"/>
            <a:chOff x="2190749" y="1165495"/>
            <a:chExt cx="4762500" cy="3800538"/>
          </a:xfrm>
        </p:grpSpPr>
        <p:sp>
          <p:nvSpPr>
            <p:cNvPr id="3" name="Rectangle 2">
              <a:extLst>
                <a:ext uri="{FF2B5EF4-FFF2-40B4-BE49-F238E27FC236}">
                  <a16:creationId xmlns:a16="http://schemas.microsoft.com/office/drawing/2014/main" id="{D5BF1C37-798A-9618-671E-0CB77C88EF01}"/>
                </a:ext>
              </a:extLst>
            </p:cNvPr>
            <p:cNvSpPr/>
            <p:nvPr/>
          </p:nvSpPr>
          <p:spPr>
            <a:xfrm>
              <a:off x="2190749" y="1165495"/>
              <a:ext cx="4762500" cy="3800538"/>
            </a:xfrm>
            <a:prstGeom prst="rect">
              <a:avLst/>
            </a:prstGeom>
            <a:solidFill>
              <a:srgbClr val="F9EAE1"/>
            </a:solidFill>
            <a:ln w="57150">
              <a:solidFill>
                <a:schemeClr val="bg1"/>
              </a:solidFill>
            </a:ln>
            <a:effectLst>
              <a:outerShdw blurRad="50800" dist="38100" dir="2700000" algn="tl" rotWithShape="0">
                <a:prstClr val="black">
                  <a:alpha val="40000"/>
                </a:prstClr>
              </a:outerShdw>
              <a:softEdge rad="127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rtl="0" fontAlgn="base">
                <a:spcBef>
                  <a:spcPts val="0"/>
                </a:spcBef>
                <a:spcAft>
                  <a:spcPts val="0"/>
                </a:spcAft>
                <a:buFont typeface="+mj-lt"/>
                <a:buAutoNum type="arabicPeriod"/>
              </a:pPr>
              <a:endParaRPr lang="en-ID"/>
            </a:p>
          </p:txBody>
        </p:sp>
        <p:pic>
          <p:nvPicPr>
            <p:cNvPr id="1026" name="Picture 2">
              <a:extLst>
                <a:ext uri="{FF2B5EF4-FFF2-40B4-BE49-F238E27FC236}">
                  <a16:creationId xmlns:a16="http://schemas.microsoft.com/office/drawing/2014/main" id="{5AC258DB-33E6-DB7C-AFDA-B1510932F82F}"/>
                </a:ext>
              </a:extLst>
            </p:cNvPr>
            <p:cNvPicPr>
              <a:picLocks noChangeAspect="1" noChangeArrowheads="1"/>
            </p:cNvPicPr>
            <p:nvPr/>
          </p:nvPicPr>
          <p:blipFill>
            <a:blip r:embed="rId3"/>
            <a:srcRect/>
            <a:stretch/>
          </p:blipFill>
          <p:spPr bwMode="auto">
            <a:xfrm>
              <a:off x="2347187" y="1294853"/>
              <a:ext cx="4449622" cy="354182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Group 7">
            <a:extLst>
              <a:ext uri="{FF2B5EF4-FFF2-40B4-BE49-F238E27FC236}">
                <a16:creationId xmlns:a16="http://schemas.microsoft.com/office/drawing/2014/main" id="{52197A35-6C11-53F2-EF25-677676A0F1B1}"/>
              </a:ext>
            </a:extLst>
          </p:cNvPr>
          <p:cNvGrpSpPr/>
          <p:nvPr/>
        </p:nvGrpSpPr>
        <p:grpSpPr>
          <a:xfrm>
            <a:off x="5186397" y="2458966"/>
            <a:ext cx="3499106" cy="1256956"/>
            <a:chOff x="5222772" y="2474630"/>
            <a:chExt cx="3499106" cy="1256956"/>
          </a:xfrm>
        </p:grpSpPr>
        <p:sp>
          <p:nvSpPr>
            <p:cNvPr id="5" name="Rectangle 4">
              <a:extLst>
                <a:ext uri="{FF2B5EF4-FFF2-40B4-BE49-F238E27FC236}">
                  <a16:creationId xmlns:a16="http://schemas.microsoft.com/office/drawing/2014/main" id="{B3836AC7-A3B2-39E0-120F-1EB3B5813230}"/>
                </a:ext>
              </a:extLst>
            </p:cNvPr>
            <p:cNvSpPr/>
            <p:nvPr/>
          </p:nvSpPr>
          <p:spPr>
            <a:xfrm>
              <a:off x="5222772" y="2474630"/>
              <a:ext cx="3499106" cy="1256956"/>
            </a:xfrm>
            <a:prstGeom prst="rect">
              <a:avLst/>
            </a:prstGeom>
            <a:solidFill>
              <a:srgbClr val="F9EAE1"/>
            </a:solidFill>
            <a:ln w="57150">
              <a:solidFill>
                <a:schemeClr val="bg1"/>
              </a:solidFill>
            </a:ln>
            <a:effectLst>
              <a:outerShdw blurRad="50800" dist="38100" dir="2700000" algn="tl" rotWithShape="0">
                <a:prstClr val="black">
                  <a:alpha val="40000"/>
                </a:prstClr>
              </a:outerShdw>
              <a:softEdge rad="127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rtl="0" fontAlgn="base">
                <a:spcBef>
                  <a:spcPts val="0"/>
                </a:spcBef>
                <a:spcAft>
                  <a:spcPts val="0"/>
                </a:spcAft>
                <a:buFont typeface="+mj-lt"/>
                <a:buAutoNum type="arabicPeriod"/>
              </a:pPr>
              <a:endParaRPr lang="en-ID"/>
            </a:p>
          </p:txBody>
        </p:sp>
        <p:sp>
          <p:nvSpPr>
            <p:cNvPr id="6" name="Google Shape;705;p38">
              <a:extLst>
                <a:ext uri="{FF2B5EF4-FFF2-40B4-BE49-F238E27FC236}">
                  <a16:creationId xmlns:a16="http://schemas.microsoft.com/office/drawing/2014/main" id="{7E48F287-8C4D-AC6E-19F8-73DAF5E436A7}"/>
                </a:ext>
              </a:extLst>
            </p:cNvPr>
            <p:cNvSpPr txBox="1">
              <a:spLocks/>
            </p:cNvSpPr>
            <p:nvPr/>
          </p:nvSpPr>
          <p:spPr>
            <a:xfrm>
              <a:off x="5282113" y="2537958"/>
              <a:ext cx="3380423" cy="1130299"/>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20000"/>
                </a:lnSpc>
              </a:pPr>
              <a:r>
                <a:rPr lang="en-US" err="1">
                  <a:solidFill>
                    <a:schemeClr val="tx1"/>
                  </a:solidFill>
                  <a:latin typeface="Karla" pitchFamily="2" charset="0"/>
                  <a:sym typeface="Domine SemiBold"/>
                </a:rPr>
                <a:t>Secara</a:t>
              </a:r>
              <a:r>
                <a:rPr lang="en-US">
                  <a:solidFill>
                    <a:schemeClr val="tx1"/>
                  </a:solidFill>
                  <a:latin typeface="Karla" pitchFamily="2" charset="0"/>
                  <a:sym typeface="Domine SemiBold"/>
                </a:rPr>
                <a:t> </a:t>
              </a:r>
              <a:r>
                <a:rPr lang="en-US" err="1">
                  <a:solidFill>
                    <a:schemeClr val="tx1"/>
                  </a:solidFill>
                  <a:latin typeface="Karla" pitchFamily="2" charset="0"/>
                  <a:sym typeface="Domine SemiBold"/>
                </a:rPr>
                <a:t>keseluruhan</a:t>
              </a:r>
              <a:r>
                <a:rPr lang="en-US">
                  <a:solidFill>
                    <a:schemeClr val="tx1"/>
                  </a:solidFill>
                  <a:latin typeface="Karla" pitchFamily="2" charset="0"/>
                  <a:sym typeface="Domine SemiBold"/>
                </a:rPr>
                <a:t>,</a:t>
              </a:r>
              <a:r>
                <a:rPr lang="en-US" b="1">
                  <a:solidFill>
                    <a:schemeClr val="tx1"/>
                  </a:solidFill>
                  <a:latin typeface="Karla" pitchFamily="2" charset="0"/>
                  <a:sym typeface="Domine SemiBold"/>
                </a:rPr>
                <a:t> </a:t>
              </a:r>
              <a:r>
                <a:rPr lang="en-US" b="1" err="1">
                  <a:solidFill>
                    <a:schemeClr val="tx1"/>
                  </a:solidFill>
                  <a:latin typeface="Karla" pitchFamily="2" charset="0"/>
                  <a:sym typeface="Domine SemiBold"/>
                </a:rPr>
                <a:t>sentimen</a:t>
              </a:r>
              <a:r>
                <a:rPr lang="en-US" b="1">
                  <a:solidFill>
                    <a:schemeClr val="tx1"/>
                  </a:solidFill>
                  <a:latin typeface="Karla" pitchFamily="2" charset="0"/>
                  <a:sym typeface="Domine SemiBold"/>
                </a:rPr>
                <a:t> </a:t>
              </a:r>
              <a:r>
                <a:rPr lang="en-US" b="1" err="1">
                  <a:solidFill>
                    <a:schemeClr val="tx1"/>
                  </a:solidFill>
                  <a:latin typeface="Karla" pitchFamily="2" charset="0"/>
                  <a:sym typeface="Domine SemiBold"/>
                </a:rPr>
                <a:t>negatif</a:t>
              </a:r>
              <a:r>
                <a:rPr lang="en-US" b="1">
                  <a:solidFill>
                    <a:schemeClr val="tx1"/>
                  </a:solidFill>
                  <a:latin typeface="Karla" pitchFamily="2" charset="0"/>
                  <a:sym typeface="Domine SemiBold"/>
                </a:rPr>
                <a:t> </a:t>
              </a:r>
              <a:r>
                <a:rPr lang="en-US" err="1">
                  <a:solidFill>
                    <a:schemeClr val="tx1"/>
                  </a:solidFill>
                  <a:latin typeface="Karla" pitchFamily="2" charset="0"/>
                  <a:sym typeface="Domine SemiBold"/>
                </a:rPr>
                <a:t>lebih</a:t>
              </a:r>
              <a:r>
                <a:rPr lang="en-US" b="1">
                  <a:solidFill>
                    <a:schemeClr val="tx1"/>
                  </a:solidFill>
                  <a:latin typeface="Karla" pitchFamily="2" charset="0"/>
                  <a:sym typeface="Domine SemiBold"/>
                </a:rPr>
                <a:t> </a:t>
              </a:r>
              <a:r>
                <a:rPr lang="en-US" b="1" err="1">
                  <a:solidFill>
                    <a:schemeClr val="tx1"/>
                  </a:solidFill>
                  <a:latin typeface="Karla" pitchFamily="2" charset="0"/>
                  <a:sym typeface="Domine SemiBold"/>
                </a:rPr>
                <a:t>dominan</a:t>
              </a:r>
              <a:r>
                <a:rPr lang="en-US" b="1">
                  <a:solidFill>
                    <a:schemeClr val="tx1"/>
                  </a:solidFill>
                  <a:latin typeface="Karla" pitchFamily="2" charset="0"/>
                  <a:sym typeface="Domine SemiBold"/>
                </a:rPr>
                <a:t> </a:t>
              </a:r>
              <a:r>
                <a:rPr lang="en-US" err="1">
                  <a:solidFill>
                    <a:schemeClr val="tx1"/>
                  </a:solidFill>
                  <a:latin typeface="Karla" pitchFamily="2" charset="0"/>
                  <a:sym typeface="Domine SemiBold"/>
                </a:rPr>
                <a:t>daripada</a:t>
              </a:r>
              <a:r>
                <a:rPr lang="en-US">
                  <a:solidFill>
                    <a:schemeClr val="tx1"/>
                  </a:solidFill>
                  <a:latin typeface="Karla" pitchFamily="2" charset="0"/>
                  <a:sym typeface="Domine SemiBold"/>
                </a:rPr>
                <a:t> </a:t>
              </a:r>
              <a:r>
                <a:rPr lang="en-US" err="1">
                  <a:solidFill>
                    <a:schemeClr val="tx1"/>
                  </a:solidFill>
                  <a:latin typeface="Karla" pitchFamily="2" charset="0"/>
                  <a:sym typeface="Domine SemiBold"/>
                </a:rPr>
                <a:t>sentimen</a:t>
              </a:r>
              <a:r>
                <a:rPr lang="en-US">
                  <a:solidFill>
                    <a:schemeClr val="tx1"/>
                  </a:solidFill>
                  <a:latin typeface="Karla" pitchFamily="2" charset="0"/>
                  <a:sym typeface="Domine SemiBold"/>
                </a:rPr>
                <a:t> </a:t>
              </a:r>
              <a:r>
                <a:rPr lang="en-US" err="1">
                  <a:solidFill>
                    <a:schemeClr val="tx1"/>
                  </a:solidFill>
                  <a:latin typeface="Karla" pitchFamily="2" charset="0"/>
                  <a:sym typeface="Domine SemiBold"/>
                </a:rPr>
                <a:t>positif</a:t>
              </a:r>
              <a:r>
                <a:rPr lang="en-US">
                  <a:solidFill>
                    <a:schemeClr val="tx1"/>
                  </a:solidFill>
                  <a:latin typeface="Karla" pitchFamily="2" charset="0"/>
                  <a:sym typeface="Domine SemiBold"/>
                </a:rPr>
                <a:t> di </a:t>
              </a:r>
              <a:r>
                <a:rPr lang="en-US" err="1">
                  <a:solidFill>
                    <a:schemeClr val="tx1"/>
                  </a:solidFill>
                  <a:latin typeface="Karla" pitchFamily="2" charset="0"/>
                  <a:sym typeface="Domine SemiBold"/>
                </a:rPr>
                <a:t>setiap</a:t>
              </a:r>
              <a:r>
                <a:rPr lang="en-US">
                  <a:solidFill>
                    <a:schemeClr val="tx1"/>
                  </a:solidFill>
                  <a:latin typeface="Karla" pitchFamily="2" charset="0"/>
                  <a:sym typeface="Domine SemiBold"/>
                </a:rPr>
                <a:t> </a:t>
              </a:r>
              <a:r>
                <a:rPr lang="en-US" err="1">
                  <a:solidFill>
                    <a:schemeClr val="tx1"/>
                  </a:solidFill>
                  <a:latin typeface="Karla" pitchFamily="2" charset="0"/>
                  <a:sym typeface="Domine SemiBold"/>
                </a:rPr>
                <a:t>topik</a:t>
              </a:r>
              <a:r>
                <a:rPr lang="en-US">
                  <a:solidFill>
                    <a:schemeClr val="tx1"/>
                  </a:solidFill>
                  <a:latin typeface="Karla" pitchFamily="2" charset="0"/>
                  <a:sym typeface="Domine SemiBold"/>
                </a:rPr>
                <a:t> yang </a:t>
              </a:r>
              <a:r>
                <a:rPr lang="en-US" err="1">
                  <a:solidFill>
                    <a:schemeClr val="tx1"/>
                  </a:solidFill>
                  <a:latin typeface="Karla" pitchFamily="2" charset="0"/>
                  <a:sym typeface="Domine SemiBold"/>
                </a:rPr>
                <a:t>terkait</a:t>
              </a:r>
              <a:r>
                <a:rPr lang="en-US">
                  <a:solidFill>
                    <a:schemeClr val="tx1"/>
                  </a:solidFill>
                  <a:latin typeface="Karla" pitchFamily="2" charset="0"/>
                  <a:sym typeface="Domine SemiBold"/>
                </a:rPr>
                <a:t> </a:t>
              </a:r>
              <a:r>
                <a:rPr lang="en-US" err="1">
                  <a:solidFill>
                    <a:schemeClr val="tx1"/>
                  </a:solidFill>
                  <a:latin typeface="Karla" pitchFamily="2" charset="0"/>
                  <a:sym typeface="Domine SemiBold"/>
                </a:rPr>
                <a:t>dengan</a:t>
              </a:r>
              <a:r>
                <a:rPr lang="en-US">
                  <a:solidFill>
                    <a:schemeClr val="tx1"/>
                  </a:solidFill>
                  <a:latin typeface="Karla" pitchFamily="2" charset="0"/>
                  <a:sym typeface="Domine SemiBold"/>
                </a:rPr>
                <a:t> </a:t>
              </a:r>
              <a:r>
                <a:rPr lang="en-US" err="1">
                  <a:solidFill>
                    <a:schemeClr val="tx1"/>
                  </a:solidFill>
                  <a:latin typeface="Karla" pitchFamily="2" charset="0"/>
                  <a:sym typeface="Domine SemiBold"/>
                </a:rPr>
                <a:t>Aplikasi</a:t>
              </a:r>
              <a:r>
                <a:rPr lang="en-US">
                  <a:solidFill>
                    <a:schemeClr val="tx1"/>
                  </a:solidFill>
                  <a:latin typeface="Karla" pitchFamily="2" charset="0"/>
                  <a:sym typeface="Domine SemiBold"/>
                </a:rPr>
                <a:t> Cek </a:t>
              </a:r>
              <a:r>
                <a:rPr lang="en-US" err="1">
                  <a:solidFill>
                    <a:schemeClr val="tx1"/>
                  </a:solidFill>
                  <a:latin typeface="Karla" pitchFamily="2" charset="0"/>
                  <a:sym typeface="Domine SemiBold"/>
                </a:rPr>
                <a:t>Bansos</a:t>
              </a:r>
              <a:r>
                <a:rPr lang="en-US">
                  <a:solidFill>
                    <a:schemeClr val="tx1"/>
                  </a:solidFill>
                  <a:latin typeface="Karla" pitchFamily="2" charset="0"/>
                  <a:sym typeface="Domine SemiBold"/>
                </a:rPr>
                <a:t>.</a:t>
              </a:r>
              <a:endParaRPr lang="en-ID">
                <a:solidFill>
                  <a:schemeClr val="tx1"/>
                </a:solidFill>
                <a:latin typeface="Karla" pitchFamily="2" charset="0"/>
              </a:endParaRPr>
            </a:p>
          </p:txBody>
        </p:sp>
      </p:grpSp>
    </p:spTree>
    <p:extLst>
      <p:ext uri="{BB962C8B-B14F-4D97-AF65-F5344CB8AC3E}">
        <p14:creationId xmlns:p14="http://schemas.microsoft.com/office/powerpoint/2010/main" val="279940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4" name="Google Shape;704;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solidFill>
                  <a:schemeClr val="lt1"/>
                </a:solidFill>
              </a:rPr>
              <a:t>Latar Belakang</a:t>
            </a:r>
            <a:endParaRPr lang="en-US">
              <a:solidFill>
                <a:schemeClr val="lt1"/>
              </a:solidFill>
            </a:endParaRPr>
          </a:p>
        </p:txBody>
      </p:sp>
      <p:sp>
        <p:nvSpPr>
          <p:cNvPr id="723" name="Google Shape;723;p38"/>
          <p:cNvSpPr/>
          <p:nvPr/>
        </p:nvSpPr>
        <p:spPr>
          <a:xfrm>
            <a:off x="5864350" y="-102250"/>
            <a:ext cx="3419250" cy="900625"/>
          </a:xfrm>
          <a:custGeom>
            <a:avLst/>
            <a:gdLst/>
            <a:ahLst/>
            <a:cxnLst/>
            <a:rect l="l" t="t" r="r" b="b"/>
            <a:pathLst>
              <a:path w="136770" h="36025" extrusionOk="0">
                <a:moveTo>
                  <a:pt x="0" y="0"/>
                </a:moveTo>
                <a:cubicBezTo>
                  <a:pt x="4982" y="11622"/>
                  <a:pt x="25488" y="21635"/>
                  <a:pt x="35361" y="13735"/>
                </a:cubicBezTo>
                <a:cubicBezTo>
                  <a:pt x="37218" y="12249"/>
                  <a:pt x="33249" y="6571"/>
                  <a:pt x="31270" y="7890"/>
                </a:cubicBezTo>
                <a:cubicBezTo>
                  <a:pt x="26912" y="10794"/>
                  <a:pt x="31202" y="21358"/>
                  <a:pt x="36238" y="22795"/>
                </a:cubicBezTo>
                <a:cubicBezTo>
                  <a:pt x="49691" y="26635"/>
                  <a:pt x="61808" y="6741"/>
                  <a:pt x="75691" y="8475"/>
                </a:cubicBezTo>
                <a:cubicBezTo>
                  <a:pt x="90326" y="10303"/>
                  <a:pt x="96871" y="31019"/>
                  <a:pt x="111053" y="35069"/>
                </a:cubicBezTo>
                <a:cubicBezTo>
                  <a:pt x="117968" y="37044"/>
                  <a:pt x="126287" y="35665"/>
                  <a:pt x="132386" y="31854"/>
                </a:cubicBezTo>
                <a:cubicBezTo>
                  <a:pt x="136462" y="29307"/>
                  <a:pt x="135252" y="22679"/>
                  <a:pt x="136770" y="18119"/>
                </a:cubicBezTo>
              </a:path>
            </a:pathLst>
          </a:custGeom>
          <a:noFill/>
          <a:ln w="19050" cap="flat" cmpd="sng">
            <a:solidFill>
              <a:schemeClr val="accent5"/>
            </a:solidFill>
            <a:prstDash val="dot"/>
            <a:round/>
            <a:headEnd type="none" w="med" len="med"/>
            <a:tailEnd type="none" w="med" len="med"/>
          </a:ln>
        </p:spPr>
        <p:txBody>
          <a:bodyPr/>
          <a:lstStyle/>
          <a:p>
            <a:endParaRPr lang="en-ID"/>
          </a:p>
        </p:txBody>
      </p:sp>
      <p:grpSp>
        <p:nvGrpSpPr>
          <p:cNvPr id="724" name="Google Shape;724;p38"/>
          <p:cNvGrpSpPr/>
          <p:nvPr/>
        </p:nvGrpSpPr>
        <p:grpSpPr>
          <a:xfrm flipH="1">
            <a:off x="7670679" y="102936"/>
            <a:ext cx="1233110" cy="1256957"/>
            <a:chOff x="1856136" y="1549944"/>
            <a:chExt cx="306652" cy="312583"/>
          </a:xfrm>
        </p:grpSpPr>
        <p:sp>
          <p:nvSpPr>
            <p:cNvPr id="725" name="Google Shape;725;p38"/>
            <p:cNvSpPr/>
            <p:nvPr/>
          </p:nvSpPr>
          <p:spPr>
            <a:xfrm>
              <a:off x="1856136" y="1549944"/>
              <a:ext cx="306652" cy="312583"/>
            </a:xfrm>
            <a:custGeom>
              <a:avLst/>
              <a:gdLst/>
              <a:ahLst/>
              <a:cxnLst/>
              <a:rect l="l" t="t" r="r" b="b"/>
              <a:pathLst>
                <a:path w="9773" h="9962" extrusionOk="0">
                  <a:moveTo>
                    <a:pt x="7598" y="3649"/>
                  </a:moveTo>
                  <a:lnTo>
                    <a:pt x="6931" y="4206"/>
                  </a:lnTo>
                  <a:cubicBezTo>
                    <a:pt x="6951" y="4155"/>
                    <a:pt x="6971" y="4105"/>
                    <a:pt x="6981" y="4054"/>
                  </a:cubicBezTo>
                  <a:cubicBezTo>
                    <a:pt x="7062" y="3943"/>
                    <a:pt x="7143" y="3862"/>
                    <a:pt x="7244" y="3801"/>
                  </a:cubicBezTo>
                  <a:cubicBezTo>
                    <a:pt x="7355" y="3720"/>
                    <a:pt x="7477" y="3680"/>
                    <a:pt x="7598" y="3649"/>
                  </a:cubicBezTo>
                  <a:close/>
                  <a:moveTo>
                    <a:pt x="5039" y="4246"/>
                  </a:moveTo>
                  <a:lnTo>
                    <a:pt x="4827" y="4853"/>
                  </a:lnTo>
                  <a:lnTo>
                    <a:pt x="4614" y="4287"/>
                  </a:lnTo>
                  <a:cubicBezTo>
                    <a:pt x="4654" y="4276"/>
                    <a:pt x="4685" y="4267"/>
                    <a:pt x="4715" y="4267"/>
                  </a:cubicBezTo>
                  <a:cubicBezTo>
                    <a:pt x="4827" y="4256"/>
                    <a:pt x="4928" y="4246"/>
                    <a:pt x="5039" y="4246"/>
                  </a:cubicBezTo>
                  <a:close/>
                  <a:moveTo>
                    <a:pt x="5002" y="0"/>
                  </a:moveTo>
                  <a:cubicBezTo>
                    <a:pt x="4913" y="0"/>
                    <a:pt x="4824" y="3"/>
                    <a:pt x="4735" y="8"/>
                  </a:cubicBezTo>
                  <a:cubicBezTo>
                    <a:pt x="4179" y="38"/>
                    <a:pt x="3633" y="160"/>
                    <a:pt x="3117" y="382"/>
                  </a:cubicBezTo>
                  <a:cubicBezTo>
                    <a:pt x="2611" y="594"/>
                    <a:pt x="2145" y="878"/>
                    <a:pt x="1731" y="1242"/>
                  </a:cubicBezTo>
                  <a:cubicBezTo>
                    <a:pt x="1316" y="1616"/>
                    <a:pt x="962" y="2041"/>
                    <a:pt x="679" y="2516"/>
                  </a:cubicBezTo>
                  <a:cubicBezTo>
                    <a:pt x="426" y="2952"/>
                    <a:pt x="234" y="3427"/>
                    <a:pt x="122" y="3923"/>
                  </a:cubicBezTo>
                  <a:lnTo>
                    <a:pt x="113" y="3923"/>
                  </a:lnTo>
                  <a:cubicBezTo>
                    <a:pt x="21" y="4074"/>
                    <a:pt x="1" y="4246"/>
                    <a:pt x="41" y="4418"/>
                  </a:cubicBezTo>
                  <a:cubicBezTo>
                    <a:pt x="82" y="4590"/>
                    <a:pt x="183" y="4732"/>
                    <a:pt x="335" y="4823"/>
                  </a:cubicBezTo>
                  <a:lnTo>
                    <a:pt x="2631" y="6209"/>
                  </a:lnTo>
                  <a:lnTo>
                    <a:pt x="2257" y="6259"/>
                  </a:lnTo>
                  <a:cubicBezTo>
                    <a:pt x="1943" y="6300"/>
                    <a:pt x="1711" y="6563"/>
                    <a:pt x="1721" y="6877"/>
                  </a:cubicBezTo>
                  <a:lnTo>
                    <a:pt x="1781" y="9365"/>
                  </a:lnTo>
                  <a:cubicBezTo>
                    <a:pt x="1792" y="9537"/>
                    <a:pt x="1862" y="9698"/>
                    <a:pt x="1984" y="9810"/>
                  </a:cubicBezTo>
                  <a:cubicBezTo>
                    <a:pt x="2105" y="9911"/>
                    <a:pt x="2247" y="9961"/>
                    <a:pt x="2399" y="9961"/>
                  </a:cubicBezTo>
                  <a:lnTo>
                    <a:pt x="2449" y="9961"/>
                  </a:lnTo>
                  <a:lnTo>
                    <a:pt x="4411" y="9770"/>
                  </a:lnTo>
                  <a:cubicBezTo>
                    <a:pt x="4462" y="9790"/>
                    <a:pt x="4523" y="9790"/>
                    <a:pt x="4573" y="9790"/>
                  </a:cubicBezTo>
                  <a:lnTo>
                    <a:pt x="4624" y="9790"/>
                  </a:lnTo>
                  <a:cubicBezTo>
                    <a:pt x="4705" y="9790"/>
                    <a:pt x="4776" y="9770"/>
                    <a:pt x="4847" y="9729"/>
                  </a:cubicBezTo>
                  <a:lnTo>
                    <a:pt x="8347" y="9395"/>
                  </a:lnTo>
                  <a:cubicBezTo>
                    <a:pt x="8509" y="9385"/>
                    <a:pt x="8660" y="9304"/>
                    <a:pt x="8761" y="9172"/>
                  </a:cubicBezTo>
                  <a:cubicBezTo>
                    <a:pt x="8862" y="9041"/>
                    <a:pt x="8913" y="8879"/>
                    <a:pt x="8893" y="8718"/>
                  </a:cubicBezTo>
                  <a:lnTo>
                    <a:pt x="8559" y="6027"/>
                  </a:lnTo>
                  <a:cubicBezTo>
                    <a:pt x="8539" y="5865"/>
                    <a:pt x="8448" y="5713"/>
                    <a:pt x="8327" y="5622"/>
                  </a:cubicBezTo>
                  <a:cubicBezTo>
                    <a:pt x="8220" y="5541"/>
                    <a:pt x="8095" y="5492"/>
                    <a:pt x="7966" y="5492"/>
                  </a:cubicBezTo>
                  <a:cubicBezTo>
                    <a:pt x="7934" y="5492"/>
                    <a:pt x="7903" y="5495"/>
                    <a:pt x="7871" y="5501"/>
                  </a:cubicBezTo>
                  <a:lnTo>
                    <a:pt x="7315" y="5571"/>
                  </a:lnTo>
                  <a:lnTo>
                    <a:pt x="9460" y="3791"/>
                  </a:lnTo>
                  <a:cubicBezTo>
                    <a:pt x="9732" y="3568"/>
                    <a:pt x="9773" y="3154"/>
                    <a:pt x="9550" y="2880"/>
                  </a:cubicBezTo>
                  <a:cubicBezTo>
                    <a:pt x="9530" y="2860"/>
                    <a:pt x="9520" y="2850"/>
                    <a:pt x="9510" y="2830"/>
                  </a:cubicBezTo>
                  <a:cubicBezTo>
                    <a:pt x="9439" y="2689"/>
                    <a:pt x="9358" y="2547"/>
                    <a:pt x="9267" y="2405"/>
                  </a:cubicBezTo>
                  <a:lnTo>
                    <a:pt x="9267" y="2395"/>
                  </a:lnTo>
                  <a:cubicBezTo>
                    <a:pt x="8781" y="1637"/>
                    <a:pt x="8114" y="1009"/>
                    <a:pt x="7325" y="585"/>
                  </a:cubicBezTo>
                  <a:cubicBezTo>
                    <a:pt x="6606" y="202"/>
                    <a:pt x="5804" y="0"/>
                    <a:pt x="5002" y="0"/>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8"/>
            <p:cNvSpPr/>
            <p:nvPr/>
          </p:nvSpPr>
          <p:spPr>
            <a:xfrm>
              <a:off x="1877096" y="1608557"/>
              <a:ext cx="262849" cy="78444"/>
            </a:xfrm>
            <a:custGeom>
              <a:avLst/>
              <a:gdLst/>
              <a:ahLst/>
              <a:cxnLst/>
              <a:rect l="l" t="t" r="r" b="b"/>
              <a:pathLst>
                <a:path w="8377" h="2500" extrusionOk="0">
                  <a:moveTo>
                    <a:pt x="6717" y="1"/>
                  </a:moveTo>
                  <a:lnTo>
                    <a:pt x="861" y="740"/>
                  </a:lnTo>
                  <a:cubicBezTo>
                    <a:pt x="578" y="1286"/>
                    <a:pt x="284" y="1842"/>
                    <a:pt x="1" y="2399"/>
                  </a:cubicBezTo>
                  <a:cubicBezTo>
                    <a:pt x="179" y="2309"/>
                    <a:pt x="586" y="2129"/>
                    <a:pt x="1111" y="2129"/>
                  </a:cubicBezTo>
                  <a:cubicBezTo>
                    <a:pt x="1240" y="2129"/>
                    <a:pt x="1376" y="2140"/>
                    <a:pt x="1518" y="2166"/>
                  </a:cubicBezTo>
                  <a:cubicBezTo>
                    <a:pt x="1902" y="2237"/>
                    <a:pt x="2196" y="2378"/>
                    <a:pt x="2378" y="2500"/>
                  </a:cubicBezTo>
                  <a:cubicBezTo>
                    <a:pt x="2590" y="2318"/>
                    <a:pt x="3136" y="1903"/>
                    <a:pt x="3966" y="1792"/>
                  </a:cubicBezTo>
                  <a:cubicBezTo>
                    <a:pt x="4110" y="1772"/>
                    <a:pt x="4249" y="1764"/>
                    <a:pt x="4380" y="1764"/>
                  </a:cubicBezTo>
                  <a:cubicBezTo>
                    <a:pt x="5002" y="1764"/>
                    <a:pt x="5467" y="1953"/>
                    <a:pt x="5676" y="2044"/>
                  </a:cubicBezTo>
                  <a:cubicBezTo>
                    <a:pt x="5787" y="1852"/>
                    <a:pt x="5959" y="1610"/>
                    <a:pt x="6242" y="1417"/>
                  </a:cubicBezTo>
                  <a:cubicBezTo>
                    <a:pt x="6552" y="1210"/>
                    <a:pt x="6891" y="1141"/>
                    <a:pt x="7205" y="1141"/>
                  </a:cubicBezTo>
                  <a:cubicBezTo>
                    <a:pt x="7813" y="1141"/>
                    <a:pt x="8330" y="1401"/>
                    <a:pt x="8376" y="1428"/>
                  </a:cubicBezTo>
                  <a:lnTo>
                    <a:pt x="8083" y="861"/>
                  </a:lnTo>
                  <a:lnTo>
                    <a:pt x="6717" y="1"/>
                  </a:ln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8"/>
            <p:cNvSpPr/>
            <p:nvPr/>
          </p:nvSpPr>
          <p:spPr>
            <a:xfrm>
              <a:off x="1877096" y="1569053"/>
              <a:ext cx="262849" cy="114779"/>
            </a:xfrm>
            <a:custGeom>
              <a:avLst/>
              <a:gdLst/>
              <a:ahLst/>
              <a:cxnLst/>
              <a:rect l="l" t="t" r="r" b="b"/>
              <a:pathLst>
                <a:path w="8377" h="3658" extrusionOk="0">
                  <a:moveTo>
                    <a:pt x="4313" y="0"/>
                  </a:moveTo>
                  <a:cubicBezTo>
                    <a:pt x="4241" y="0"/>
                    <a:pt x="4170" y="2"/>
                    <a:pt x="4098" y="6"/>
                  </a:cubicBezTo>
                  <a:cubicBezTo>
                    <a:pt x="2105" y="117"/>
                    <a:pt x="396" y="1614"/>
                    <a:pt x="1" y="3658"/>
                  </a:cubicBezTo>
                  <a:cubicBezTo>
                    <a:pt x="92" y="3465"/>
                    <a:pt x="476" y="2767"/>
                    <a:pt x="1326" y="2433"/>
                  </a:cubicBezTo>
                  <a:cubicBezTo>
                    <a:pt x="1667" y="2298"/>
                    <a:pt x="1987" y="2259"/>
                    <a:pt x="2247" y="2259"/>
                  </a:cubicBezTo>
                  <a:cubicBezTo>
                    <a:pt x="2474" y="2259"/>
                    <a:pt x="2654" y="2289"/>
                    <a:pt x="2763" y="2312"/>
                  </a:cubicBezTo>
                  <a:cubicBezTo>
                    <a:pt x="2853" y="2201"/>
                    <a:pt x="3339" y="1655"/>
                    <a:pt x="4168" y="1574"/>
                  </a:cubicBezTo>
                  <a:cubicBezTo>
                    <a:pt x="4233" y="1568"/>
                    <a:pt x="4296" y="1565"/>
                    <a:pt x="4357" y="1565"/>
                  </a:cubicBezTo>
                  <a:cubicBezTo>
                    <a:pt x="5044" y="1565"/>
                    <a:pt x="5514" y="1906"/>
                    <a:pt x="5635" y="1999"/>
                  </a:cubicBezTo>
                  <a:cubicBezTo>
                    <a:pt x="5805" y="1914"/>
                    <a:pt x="6144" y="1780"/>
                    <a:pt x="6588" y="1780"/>
                  </a:cubicBezTo>
                  <a:cubicBezTo>
                    <a:pt x="6674" y="1780"/>
                    <a:pt x="6765" y="1785"/>
                    <a:pt x="6859" y="1796"/>
                  </a:cubicBezTo>
                  <a:cubicBezTo>
                    <a:pt x="7760" y="1907"/>
                    <a:pt x="8275" y="2545"/>
                    <a:pt x="8376" y="2687"/>
                  </a:cubicBezTo>
                  <a:cubicBezTo>
                    <a:pt x="7648" y="1044"/>
                    <a:pt x="6042" y="0"/>
                    <a:pt x="4313" y="0"/>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8"/>
            <p:cNvSpPr/>
            <p:nvPr/>
          </p:nvSpPr>
          <p:spPr>
            <a:xfrm>
              <a:off x="1875841" y="1652141"/>
              <a:ext cx="265705" cy="111673"/>
            </a:xfrm>
            <a:custGeom>
              <a:avLst/>
              <a:gdLst/>
              <a:ahLst/>
              <a:cxnLst/>
              <a:rect l="l" t="t" r="r" b="b"/>
              <a:pathLst>
                <a:path w="8468" h="3559" extrusionOk="0">
                  <a:moveTo>
                    <a:pt x="8422" y="1"/>
                  </a:moveTo>
                  <a:cubicBezTo>
                    <a:pt x="8412" y="1"/>
                    <a:pt x="8401" y="3"/>
                    <a:pt x="8396" y="8"/>
                  </a:cubicBezTo>
                  <a:lnTo>
                    <a:pt x="4199" y="3478"/>
                  </a:lnTo>
                  <a:lnTo>
                    <a:pt x="61" y="969"/>
                  </a:lnTo>
                  <a:cubicBezTo>
                    <a:pt x="55" y="966"/>
                    <a:pt x="50" y="965"/>
                    <a:pt x="45" y="965"/>
                  </a:cubicBezTo>
                  <a:cubicBezTo>
                    <a:pt x="30" y="965"/>
                    <a:pt x="18" y="975"/>
                    <a:pt x="11" y="989"/>
                  </a:cubicBezTo>
                  <a:cubicBezTo>
                    <a:pt x="0" y="999"/>
                    <a:pt x="0" y="1030"/>
                    <a:pt x="20" y="1040"/>
                  </a:cubicBezTo>
                  <a:lnTo>
                    <a:pt x="4188" y="3559"/>
                  </a:lnTo>
                  <a:lnTo>
                    <a:pt x="4208" y="3559"/>
                  </a:lnTo>
                  <a:cubicBezTo>
                    <a:pt x="4208" y="3559"/>
                    <a:pt x="4219" y="3559"/>
                    <a:pt x="4228" y="3548"/>
                  </a:cubicBezTo>
                  <a:lnTo>
                    <a:pt x="8447" y="69"/>
                  </a:lnTo>
                  <a:cubicBezTo>
                    <a:pt x="8457" y="48"/>
                    <a:pt x="8467" y="28"/>
                    <a:pt x="8447" y="8"/>
                  </a:cubicBezTo>
                  <a:cubicBezTo>
                    <a:pt x="8442" y="3"/>
                    <a:pt x="8432" y="1"/>
                    <a:pt x="8422"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8"/>
            <p:cNvSpPr/>
            <p:nvPr/>
          </p:nvSpPr>
          <p:spPr>
            <a:xfrm>
              <a:off x="1962506" y="1630365"/>
              <a:ext cx="92689" cy="133449"/>
            </a:xfrm>
            <a:custGeom>
              <a:avLst/>
              <a:gdLst/>
              <a:ahLst/>
              <a:cxnLst/>
              <a:rect l="l" t="t" r="r" b="b"/>
              <a:pathLst>
                <a:path w="2954" h="4253" extrusionOk="0">
                  <a:moveTo>
                    <a:pt x="2907" y="0"/>
                  </a:moveTo>
                  <a:cubicBezTo>
                    <a:pt x="2893" y="0"/>
                    <a:pt x="2880" y="10"/>
                    <a:pt x="2873" y="24"/>
                  </a:cubicBezTo>
                  <a:lnTo>
                    <a:pt x="1446" y="4101"/>
                  </a:lnTo>
                  <a:lnTo>
                    <a:pt x="81" y="348"/>
                  </a:lnTo>
                  <a:cubicBezTo>
                    <a:pt x="71" y="328"/>
                    <a:pt x="50" y="317"/>
                    <a:pt x="30" y="317"/>
                  </a:cubicBezTo>
                  <a:cubicBezTo>
                    <a:pt x="10" y="328"/>
                    <a:pt x="0" y="348"/>
                    <a:pt x="10" y="368"/>
                  </a:cubicBezTo>
                  <a:lnTo>
                    <a:pt x="1406" y="4233"/>
                  </a:lnTo>
                  <a:cubicBezTo>
                    <a:pt x="1416" y="4242"/>
                    <a:pt x="1426" y="4253"/>
                    <a:pt x="1446" y="4253"/>
                  </a:cubicBezTo>
                  <a:cubicBezTo>
                    <a:pt x="1457" y="4253"/>
                    <a:pt x="1477" y="4242"/>
                    <a:pt x="1477" y="4233"/>
                  </a:cubicBezTo>
                  <a:lnTo>
                    <a:pt x="2943" y="54"/>
                  </a:lnTo>
                  <a:cubicBezTo>
                    <a:pt x="2954" y="34"/>
                    <a:pt x="2943" y="14"/>
                    <a:pt x="2923" y="4"/>
                  </a:cubicBezTo>
                  <a:cubicBezTo>
                    <a:pt x="2918" y="1"/>
                    <a:pt x="2912" y="0"/>
                    <a:pt x="2907"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8"/>
            <p:cNvSpPr/>
            <p:nvPr/>
          </p:nvSpPr>
          <p:spPr>
            <a:xfrm>
              <a:off x="1950112" y="1671532"/>
              <a:ext cx="106683" cy="92281"/>
            </a:xfrm>
            <a:custGeom>
              <a:avLst/>
              <a:gdLst/>
              <a:ahLst/>
              <a:cxnLst/>
              <a:rect l="l" t="t" r="r" b="b"/>
              <a:pathLst>
                <a:path w="3400" h="2941" extrusionOk="0">
                  <a:moveTo>
                    <a:pt x="3344" y="0"/>
                  </a:moveTo>
                  <a:cubicBezTo>
                    <a:pt x="3334" y="0"/>
                    <a:pt x="3324" y="5"/>
                    <a:pt x="3318" y="17"/>
                  </a:cubicBezTo>
                  <a:lnTo>
                    <a:pt x="1832" y="2829"/>
                  </a:lnTo>
                  <a:lnTo>
                    <a:pt x="81" y="473"/>
                  </a:lnTo>
                  <a:cubicBezTo>
                    <a:pt x="69" y="461"/>
                    <a:pt x="57" y="456"/>
                    <a:pt x="45" y="456"/>
                  </a:cubicBezTo>
                  <a:cubicBezTo>
                    <a:pt x="37" y="456"/>
                    <a:pt x="29" y="458"/>
                    <a:pt x="20" y="462"/>
                  </a:cubicBezTo>
                  <a:cubicBezTo>
                    <a:pt x="11" y="473"/>
                    <a:pt x="0" y="503"/>
                    <a:pt x="20" y="513"/>
                  </a:cubicBezTo>
                  <a:lnTo>
                    <a:pt x="1811" y="2930"/>
                  </a:lnTo>
                  <a:cubicBezTo>
                    <a:pt x="1811" y="2941"/>
                    <a:pt x="1821" y="2941"/>
                    <a:pt x="1841" y="2941"/>
                  </a:cubicBezTo>
                  <a:cubicBezTo>
                    <a:pt x="1852" y="2941"/>
                    <a:pt x="1861" y="2930"/>
                    <a:pt x="1872" y="2921"/>
                  </a:cubicBezTo>
                  <a:lnTo>
                    <a:pt x="3389" y="57"/>
                  </a:lnTo>
                  <a:cubicBezTo>
                    <a:pt x="3399" y="37"/>
                    <a:pt x="3389" y="17"/>
                    <a:pt x="3369" y="7"/>
                  </a:cubicBezTo>
                  <a:cubicBezTo>
                    <a:pt x="3361" y="3"/>
                    <a:pt x="3352" y="0"/>
                    <a:pt x="3344"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8"/>
            <p:cNvSpPr/>
            <p:nvPr/>
          </p:nvSpPr>
          <p:spPr>
            <a:xfrm>
              <a:off x="1929497" y="1741567"/>
              <a:ext cx="186665" cy="101914"/>
            </a:xfrm>
            <a:custGeom>
              <a:avLst/>
              <a:gdLst/>
              <a:ahLst/>
              <a:cxnLst/>
              <a:rect l="l" t="t" r="r" b="b"/>
              <a:pathLst>
                <a:path w="5949" h="3248" extrusionOk="0">
                  <a:moveTo>
                    <a:pt x="5614" y="1"/>
                  </a:moveTo>
                  <a:lnTo>
                    <a:pt x="0" y="759"/>
                  </a:lnTo>
                  <a:lnTo>
                    <a:pt x="61" y="3247"/>
                  </a:lnTo>
                  <a:lnTo>
                    <a:pt x="5948" y="2681"/>
                  </a:lnTo>
                  <a:lnTo>
                    <a:pt x="56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8"/>
            <p:cNvSpPr/>
            <p:nvPr/>
          </p:nvSpPr>
          <p:spPr>
            <a:xfrm>
              <a:off x="1929497" y="1756189"/>
              <a:ext cx="70160" cy="87292"/>
            </a:xfrm>
            <a:custGeom>
              <a:avLst/>
              <a:gdLst/>
              <a:ahLst/>
              <a:cxnLst/>
              <a:rect l="l" t="t" r="r" b="b"/>
              <a:pathLst>
                <a:path w="2236" h="2782" extrusionOk="0">
                  <a:moveTo>
                    <a:pt x="2124" y="0"/>
                  </a:moveTo>
                  <a:lnTo>
                    <a:pt x="0" y="293"/>
                  </a:lnTo>
                  <a:lnTo>
                    <a:pt x="61" y="2781"/>
                  </a:lnTo>
                  <a:lnTo>
                    <a:pt x="2235" y="2569"/>
                  </a:lnTo>
                  <a:lnTo>
                    <a:pt x="212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8"/>
            <p:cNvSpPr/>
            <p:nvPr/>
          </p:nvSpPr>
          <p:spPr>
            <a:xfrm>
              <a:off x="1994856" y="1754902"/>
              <a:ext cx="6056" cy="83182"/>
            </a:xfrm>
            <a:custGeom>
              <a:avLst/>
              <a:gdLst/>
              <a:ahLst/>
              <a:cxnLst/>
              <a:rect l="l" t="t" r="r" b="b"/>
              <a:pathLst>
                <a:path w="193" h="2651" extrusionOk="0">
                  <a:moveTo>
                    <a:pt x="31" y="1"/>
                  </a:moveTo>
                  <a:cubicBezTo>
                    <a:pt x="11" y="10"/>
                    <a:pt x="1" y="21"/>
                    <a:pt x="1" y="41"/>
                  </a:cubicBezTo>
                  <a:lnTo>
                    <a:pt x="112" y="2610"/>
                  </a:lnTo>
                  <a:cubicBezTo>
                    <a:pt x="112" y="2631"/>
                    <a:pt x="132" y="2651"/>
                    <a:pt x="152" y="2651"/>
                  </a:cubicBezTo>
                  <a:cubicBezTo>
                    <a:pt x="172" y="2651"/>
                    <a:pt x="193" y="2631"/>
                    <a:pt x="193" y="2610"/>
                  </a:cubicBezTo>
                  <a:lnTo>
                    <a:pt x="71" y="41"/>
                  </a:lnTo>
                  <a:cubicBezTo>
                    <a:pt x="71" y="21"/>
                    <a:pt x="62" y="1"/>
                    <a:pt x="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8"/>
            <p:cNvSpPr/>
            <p:nvPr/>
          </p:nvSpPr>
          <p:spPr>
            <a:xfrm>
              <a:off x="2024382" y="1755624"/>
              <a:ext cx="73361" cy="69062"/>
            </a:xfrm>
            <a:custGeom>
              <a:avLst/>
              <a:gdLst/>
              <a:ahLst/>
              <a:cxnLst/>
              <a:rect l="l" t="t" r="r" b="b"/>
              <a:pathLst>
                <a:path w="2338" h="2201" extrusionOk="0">
                  <a:moveTo>
                    <a:pt x="1172" y="0"/>
                  </a:moveTo>
                  <a:cubicBezTo>
                    <a:pt x="1129" y="0"/>
                    <a:pt x="1086" y="3"/>
                    <a:pt x="1043" y="8"/>
                  </a:cubicBezTo>
                  <a:cubicBezTo>
                    <a:pt x="436" y="79"/>
                    <a:pt x="0" y="625"/>
                    <a:pt x="71" y="1232"/>
                  </a:cubicBezTo>
                  <a:cubicBezTo>
                    <a:pt x="137" y="1794"/>
                    <a:pt x="610" y="2200"/>
                    <a:pt x="1162" y="2200"/>
                  </a:cubicBezTo>
                  <a:cubicBezTo>
                    <a:pt x="1206" y="2200"/>
                    <a:pt x="1250" y="2198"/>
                    <a:pt x="1295" y="2193"/>
                  </a:cubicBezTo>
                  <a:cubicBezTo>
                    <a:pt x="1902" y="2122"/>
                    <a:pt x="2337" y="1576"/>
                    <a:pt x="2266" y="979"/>
                  </a:cubicBezTo>
                  <a:cubicBezTo>
                    <a:pt x="2201" y="415"/>
                    <a:pt x="1725" y="0"/>
                    <a:pt x="1172" y="0"/>
                  </a:cubicBez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8"/>
            <p:cNvSpPr/>
            <p:nvPr/>
          </p:nvSpPr>
          <p:spPr>
            <a:xfrm flipH="1">
              <a:off x="2039318" y="1767579"/>
              <a:ext cx="40006" cy="42265"/>
            </a:xfrm>
            <a:custGeom>
              <a:avLst/>
              <a:gdLst/>
              <a:ahLst/>
              <a:cxnLst/>
              <a:rect l="l" t="t" r="r" b="b"/>
              <a:pathLst>
                <a:path w="1275" h="1347" extrusionOk="0">
                  <a:moveTo>
                    <a:pt x="982" y="0"/>
                  </a:moveTo>
                  <a:cubicBezTo>
                    <a:pt x="936" y="0"/>
                    <a:pt x="891" y="11"/>
                    <a:pt x="850" y="31"/>
                  </a:cubicBezTo>
                  <a:cubicBezTo>
                    <a:pt x="728" y="72"/>
                    <a:pt x="688" y="183"/>
                    <a:pt x="607" y="264"/>
                  </a:cubicBezTo>
                  <a:cubicBezTo>
                    <a:pt x="544" y="156"/>
                    <a:pt x="553" y="24"/>
                    <a:pt x="414" y="24"/>
                  </a:cubicBezTo>
                  <a:cubicBezTo>
                    <a:pt x="396" y="24"/>
                    <a:pt x="376" y="27"/>
                    <a:pt x="354" y="31"/>
                  </a:cubicBezTo>
                  <a:cubicBezTo>
                    <a:pt x="263" y="42"/>
                    <a:pt x="182" y="112"/>
                    <a:pt x="131" y="193"/>
                  </a:cubicBezTo>
                  <a:cubicBezTo>
                    <a:pt x="0" y="395"/>
                    <a:pt x="50" y="669"/>
                    <a:pt x="172" y="871"/>
                  </a:cubicBezTo>
                  <a:cubicBezTo>
                    <a:pt x="304" y="1073"/>
                    <a:pt x="506" y="1215"/>
                    <a:pt x="698" y="1346"/>
                  </a:cubicBezTo>
                  <a:cubicBezTo>
                    <a:pt x="890" y="1144"/>
                    <a:pt x="1052" y="901"/>
                    <a:pt x="1174" y="649"/>
                  </a:cubicBezTo>
                  <a:cubicBezTo>
                    <a:pt x="1214" y="557"/>
                    <a:pt x="1254" y="456"/>
                    <a:pt x="1264" y="355"/>
                  </a:cubicBezTo>
                  <a:cubicBezTo>
                    <a:pt x="1275" y="254"/>
                    <a:pt x="1244" y="143"/>
                    <a:pt x="1163" y="72"/>
                  </a:cubicBezTo>
                  <a:cubicBezTo>
                    <a:pt x="1115" y="23"/>
                    <a:pt x="1049" y="0"/>
                    <a:pt x="9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Rectangle: Rounded Corners 13">
            <a:extLst>
              <a:ext uri="{FF2B5EF4-FFF2-40B4-BE49-F238E27FC236}">
                <a16:creationId xmlns:a16="http://schemas.microsoft.com/office/drawing/2014/main" id="{13FBF3B6-BA1D-5868-31A9-B59791EE0B70}"/>
              </a:ext>
            </a:extLst>
          </p:cNvPr>
          <p:cNvSpPr/>
          <p:nvPr/>
        </p:nvSpPr>
        <p:spPr>
          <a:xfrm>
            <a:off x="414068" y="1315226"/>
            <a:ext cx="8274795" cy="3638654"/>
          </a:xfrm>
          <a:prstGeom prst="roundRect">
            <a:avLst/>
          </a:prstGeom>
          <a:solidFill>
            <a:srgbClr val="F9EAE1"/>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6" name="Google Shape;706;p38"/>
          <p:cNvSpPr txBox="1">
            <a:spLocks noGrp="1"/>
          </p:cNvSpPr>
          <p:nvPr>
            <p:ph type="subTitle" idx="2"/>
          </p:nvPr>
        </p:nvSpPr>
        <p:spPr>
          <a:xfrm>
            <a:off x="702158" y="1354180"/>
            <a:ext cx="7698613" cy="3262130"/>
          </a:xfrm>
          <a:prstGeom prst="rect">
            <a:avLst/>
          </a:prstGeom>
        </p:spPr>
        <p:txBody>
          <a:bodyPr spcFirstLastPara="1" wrap="square" lIns="91425" tIns="91425" rIns="91425" bIns="91425" anchor="t" anchorCtr="0">
            <a:noAutofit/>
          </a:bodyPr>
          <a:lstStyle/>
          <a:p>
            <a:pPr marL="0" lvl="0" indent="457200" algn="just" rtl="0">
              <a:lnSpc>
                <a:spcPct val="114000"/>
              </a:lnSpc>
              <a:spcBef>
                <a:spcPts val="0"/>
              </a:spcBef>
              <a:spcAft>
                <a:spcPts val="0"/>
              </a:spcAft>
              <a:buNone/>
            </a:pPr>
            <a:r>
              <a:rPr lang="en-US" err="1">
                <a:solidFill>
                  <a:schemeClr val="tx1"/>
                </a:solidFill>
              </a:rPr>
              <a:t>Aplikasi</a:t>
            </a:r>
            <a:r>
              <a:rPr lang="en-US">
                <a:solidFill>
                  <a:schemeClr val="tx1"/>
                </a:solidFill>
              </a:rPr>
              <a:t> Cek </a:t>
            </a:r>
            <a:r>
              <a:rPr lang="en-US" err="1">
                <a:solidFill>
                  <a:schemeClr val="tx1"/>
                </a:solidFill>
              </a:rPr>
              <a:t>Bansos</a:t>
            </a:r>
            <a:r>
              <a:rPr lang="en-US">
                <a:solidFill>
                  <a:schemeClr val="tx1"/>
                </a:solidFill>
              </a:rPr>
              <a:t> </a:t>
            </a:r>
            <a:r>
              <a:rPr lang="en-US" err="1">
                <a:solidFill>
                  <a:schemeClr val="tx1"/>
                </a:solidFill>
              </a:rPr>
              <a:t>merupakan</a:t>
            </a:r>
            <a:r>
              <a:rPr lang="en-US">
                <a:solidFill>
                  <a:schemeClr val="tx1"/>
                </a:solidFill>
              </a:rPr>
              <a:t> </a:t>
            </a:r>
            <a:r>
              <a:rPr lang="en-US" err="1">
                <a:solidFill>
                  <a:schemeClr val="tx1"/>
                </a:solidFill>
              </a:rPr>
              <a:t>inovasi</a:t>
            </a:r>
            <a:r>
              <a:rPr lang="en-US">
                <a:solidFill>
                  <a:schemeClr val="tx1"/>
                </a:solidFill>
              </a:rPr>
              <a:t> </a:t>
            </a:r>
            <a:r>
              <a:rPr lang="en-US" err="1">
                <a:solidFill>
                  <a:schemeClr val="tx1"/>
                </a:solidFill>
              </a:rPr>
              <a:t>dari</a:t>
            </a:r>
            <a:r>
              <a:rPr lang="en-US">
                <a:solidFill>
                  <a:schemeClr val="tx1"/>
                </a:solidFill>
              </a:rPr>
              <a:t> Kementerian </a:t>
            </a:r>
            <a:r>
              <a:rPr lang="en-US" err="1">
                <a:solidFill>
                  <a:schemeClr val="tx1"/>
                </a:solidFill>
              </a:rPr>
              <a:t>Sosial</a:t>
            </a:r>
            <a:r>
              <a:rPr lang="en-US">
                <a:solidFill>
                  <a:schemeClr val="tx1"/>
                </a:solidFill>
              </a:rPr>
              <a:t> </a:t>
            </a:r>
            <a:r>
              <a:rPr lang="en-US" err="1">
                <a:solidFill>
                  <a:schemeClr val="tx1"/>
                </a:solidFill>
              </a:rPr>
              <a:t>Republik</a:t>
            </a:r>
            <a:r>
              <a:rPr lang="en-US">
                <a:solidFill>
                  <a:schemeClr val="tx1"/>
                </a:solidFill>
              </a:rPr>
              <a:t> Indonesia yang </a:t>
            </a:r>
            <a:r>
              <a:rPr lang="en-US" err="1">
                <a:solidFill>
                  <a:schemeClr val="tx1"/>
                </a:solidFill>
              </a:rPr>
              <a:t>berperan</a:t>
            </a:r>
            <a:r>
              <a:rPr lang="en-US">
                <a:solidFill>
                  <a:schemeClr val="tx1"/>
                </a:solidFill>
              </a:rPr>
              <a:t> </a:t>
            </a:r>
            <a:r>
              <a:rPr lang="en-US" err="1">
                <a:solidFill>
                  <a:schemeClr val="tx1"/>
                </a:solidFill>
              </a:rPr>
              <a:t>sebagai</a:t>
            </a:r>
            <a:r>
              <a:rPr lang="en-US">
                <a:solidFill>
                  <a:schemeClr val="tx1"/>
                </a:solidFill>
              </a:rPr>
              <a:t> </a:t>
            </a:r>
            <a:r>
              <a:rPr lang="en-US" err="1">
                <a:solidFill>
                  <a:schemeClr val="tx1"/>
                </a:solidFill>
              </a:rPr>
              <a:t>sebuah</a:t>
            </a:r>
            <a:r>
              <a:rPr lang="en-US">
                <a:solidFill>
                  <a:schemeClr val="tx1"/>
                </a:solidFill>
              </a:rPr>
              <a:t> </a:t>
            </a:r>
            <a:r>
              <a:rPr lang="en-US" err="1">
                <a:solidFill>
                  <a:schemeClr val="tx1"/>
                </a:solidFill>
              </a:rPr>
              <a:t>solusi</a:t>
            </a:r>
            <a:r>
              <a:rPr lang="en-US">
                <a:solidFill>
                  <a:schemeClr val="tx1"/>
                </a:solidFill>
              </a:rPr>
              <a:t> </a:t>
            </a:r>
            <a:r>
              <a:rPr lang="en-US" err="1">
                <a:solidFill>
                  <a:schemeClr val="tx1"/>
                </a:solidFill>
              </a:rPr>
              <a:t>inovatif</a:t>
            </a:r>
            <a:r>
              <a:rPr lang="en-US">
                <a:solidFill>
                  <a:schemeClr val="tx1"/>
                </a:solidFill>
              </a:rPr>
              <a:t> </a:t>
            </a:r>
            <a:r>
              <a:rPr lang="en-US" err="1">
                <a:solidFill>
                  <a:schemeClr val="tx1"/>
                </a:solidFill>
              </a:rPr>
              <a:t>dalam</a:t>
            </a:r>
            <a:r>
              <a:rPr lang="en-US">
                <a:solidFill>
                  <a:schemeClr val="tx1"/>
                </a:solidFill>
              </a:rPr>
              <a:t> </a:t>
            </a:r>
            <a:r>
              <a:rPr lang="en-US" err="1">
                <a:solidFill>
                  <a:schemeClr val="tx1"/>
                </a:solidFill>
              </a:rPr>
              <a:t>penyaluran</a:t>
            </a:r>
            <a:r>
              <a:rPr lang="en-US">
                <a:solidFill>
                  <a:schemeClr val="tx1"/>
                </a:solidFill>
              </a:rPr>
              <a:t> </a:t>
            </a:r>
            <a:r>
              <a:rPr lang="en-US" err="1">
                <a:solidFill>
                  <a:schemeClr val="tx1"/>
                </a:solidFill>
              </a:rPr>
              <a:t>bantuan</a:t>
            </a:r>
            <a:r>
              <a:rPr lang="en-US">
                <a:solidFill>
                  <a:schemeClr val="tx1"/>
                </a:solidFill>
              </a:rPr>
              <a:t> </a:t>
            </a:r>
            <a:r>
              <a:rPr lang="en-US" err="1">
                <a:solidFill>
                  <a:schemeClr val="tx1"/>
                </a:solidFill>
              </a:rPr>
              <a:t>sosial</a:t>
            </a:r>
            <a:r>
              <a:rPr lang="en-US">
                <a:solidFill>
                  <a:schemeClr val="tx1"/>
                </a:solidFill>
              </a:rPr>
              <a:t> yang </a:t>
            </a:r>
            <a:r>
              <a:rPr lang="en-US" err="1">
                <a:solidFill>
                  <a:schemeClr val="tx1"/>
                </a:solidFill>
              </a:rPr>
              <a:t>lebih</a:t>
            </a:r>
            <a:r>
              <a:rPr lang="en-US">
                <a:solidFill>
                  <a:schemeClr val="tx1"/>
                </a:solidFill>
              </a:rPr>
              <a:t> </a:t>
            </a:r>
            <a:r>
              <a:rPr lang="en-US" err="1">
                <a:solidFill>
                  <a:schemeClr val="tx1"/>
                </a:solidFill>
              </a:rPr>
              <a:t>akurat</a:t>
            </a:r>
            <a:r>
              <a:rPr lang="en-US">
                <a:solidFill>
                  <a:schemeClr val="tx1"/>
                </a:solidFill>
              </a:rPr>
              <a:t> dan </a:t>
            </a:r>
            <a:r>
              <a:rPr lang="en-US" err="1">
                <a:solidFill>
                  <a:schemeClr val="tx1"/>
                </a:solidFill>
              </a:rPr>
              <a:t>tepat</a:t>
            </a:r>
            <a:r>
              <a:rPr lang="en-US">
                <a:solidFill>
                  <a:schemeClr val="tx1"/>
                </a:solidFill>
              </a:rPr>
              <a:t> </a:t>
            </a:r>
            <a:r>
              <a:rPr lang="en-US" err="1">
                <a:solidFill>
                  <a:schemeClr val="tx1"/>
                </a:solidFill>
              </a:rPr>
              <a:t>sasaran</a:t>
            </a:r>
            <a:r>
              <a:rPr lang="en-US">
                <a:solidFill>
                  <a:schemeClr val="tx1"/>
                </a:solidFill>
              </a:rPr>
              <a:t>. </a:t>
            </a:r>
            <a:r>
              <a:rPr lang="en-US" err="1">
                <a:solidFill>
                  <a:schemeClr val="tx1"/>
                </a:solidFill>
              </a:rPr>
              <a:t>Aplikasi</a:t>
            </a:r>
            <a:r>
              <a:rPr lang="en-US">
                <a:solidFill>
                  <a:schemeClr val="tx1"/>
                </a:solidFill>
              </a:rPr>
              <a:t> </a:t>
            </a:r>
            <a:r>
              <a:rPr lang="en-US" err="1">
                <a:solidFill>
                  <a:schemeClr val="tx1"/>
                </a:solidFill>
              </a:rPr>
              <a:t>ini</a:t>
            </a:r>
            <a:r>
              <a:rPr lang="en-US">
                <a:solidFill>
                  <a:schemeClr val="tx1"/>
                </a:solidFill>
              </a:rPr>
              <a:t> </a:t>
            </a:r>
            <a:r>
              <a:rPr lang="en-US" err="1">
                <a:solidFill>
                  <a:schemeClr val="tx1"/>
                </a:solidFill>
              </a:rPr>
              <a:t>memfasilitasi</a:t>
            </a:r>
            <a:r>
              <a:rPr lang="en-US">
                <a:solidFill>
                  <a:schemeClr val="tx1"/>
                </a:solidFill>
              </a:rPr>
              <a:t> </a:t>
            </a:r>
            <a:r>
              <a:rPr lang="en-US" err="1">
                <a:solidFill>
                  <a:schemeClr val="tx1"/>
                </a:solidFill>
              </a:rPr>
              <a:t>masyarakat</a:t>
            </a:r>
            <a:r>
              <a:rPr lang="en-US">
                <a:solidFill>
                  <a:schemeClr val="tx1"/>
                </a:solidFill>
              </a:rPr>
              <a:t> </a:t>
            </a:r>
            <a:r>
              <a:rPr lang="en-US" err="1">
                <a:solidFill>
                  <a:schemeClr val="tx1"/>
                </a:solidFill>
              </a:rPr>
              <a:t>dengan</a:t>
            </a:r>
            <a:r>
              <a:rPr lang="en-US">
                <a:solidFill>
                  <a:schemeClr val="tx1"/>
                </a:solidFill>
              </a:rPr>
              <a:t> </a:t>
            </a:r>
            <a:r>
              <a:rPr lang="en-US" err="1">
                <a:solidFill>
                  <a:schemeClr val="tx1"/>
                </a:solidFill>
              </a:rPr>
              <a:t>memungkinkan</a:t>
            </a:r>
            <a:r>
              <a:rPr lang="en-US">
                <a:solidFill>
                  <a:schemeClr val="tx1"/>
                </a:solidFill>
              </a:rPr>
              <a:t> </a:t>
            </a:r>
            <a:r>
              <a:rPr lang="en-US" err="1">
                <a:solidFill>
                  <a:schemeClr val="tx1"/>
                </a:solidFill>
              </a:rPr>
              <a:t>mereka</a:t>
            </a:r>
            <a:r>
              <a:rPr lang="en-US">
                <a:solidFill>
                  <a:schemeClr val="tx1"/>
                </a:solidFill>
              </a:rPr>
              <a:t> </a:t>
            </a:r>
            <a:r>
              <a:rPr lang="en-US" err="1">
                <a:solidFill>
                  <a:schemeClr val="tx1"/>
                </a:solidFill>
              </a:rPr>
              <a:t>untuk</a:t>
            </a:r>
            <a:r>
              <a:rPr lang="en-US">
                <a:solidFill>
                  <a:schemeClr val="tx1"/>
                </a:solidFill>
              </a:rPr>
              <a:t> </a:t>
            </a:r>
            <a:r>
              <a:rPr lang="en-US" err="1">
                <a:solidFill>
                  <a:schemeClr val="tx1"/>
                </a:solidFill>
              </a:rPr>
              <a:t>memeriksa</a:t>
            </a:r>
            <a:r>
              <a:rPr lang="en-US">
                <a:solidFill>
                  <a:schemeClr val="tx1"/>
                </a:solidFill>
              </a:rPr>
              <a:t> </a:t>
            </a:r>
            <a:r>
              <a:rPr lang="en-US" err="1">
                <a:solidFill>
                  <a:schemeClr val="tx1"/>
                </a:solidFill>
              </a:rPr>
              <a:t>kepesertaan</a:t>
            </a:r>
            <a:r>
              <a:rPr lang="en-US">
                <a:solidFill>
                  <a:schemeClr val="tx1"/>
                </a:solidFill>
              </a:rPr>
              <a:t> </a:t>
            </a:r>
            <a:r>
              <a:rPr lang="en-US" err="1">
                <a:solidFill>
                  <a:schemeClr val="tx1"/>
                </a:solidFill>
              </a:rPr>
              <a:t>dalam</a:t>
            </a:r>
            <a:r>
              <a:rPr lang="en-US">
                <a:solidFill>
                  <a:schemeClr val="tx1"/>
                </a:solidFill>
              </a:rPr>
              <a:t> program </a:t>
            </a:r>
            <a:r>
              <a:rPr lang="en-US" err="1">
                <a:solidFill>
                  <a:schemeClr val="tx1"/>
                </a:solidFill>
              </a:rPr>
              <a:t>bantuan</a:t>
            </a:r>
            <a:r>
              <a:rPr lang="en-US">
                <a:solidFill>
                  <a:schemeClr val="tx1"/>
                </a:solidFill>
              </a:rPr>
              <a:t> </a:t>
            </a:r>
            <a:r>
              <a:rPr lang="en-US" err="1">
                <a:solidFill>
                  <a:schemeClr val="tx1"/>
                </a:solidFill>
              </a:rPr>
              <a:t>sosial</a:t>
            </a:r>
            <a:r>
              <a:rPr lang="en-US">
                <a:solidFill>
                  <a:schemeClr val="tx1"/>
                </a:solidFill>
              </a:rPr>
              <a:t>. </a:t>
            </a:r>
            <a:r>
              <a:rPr lang="en-US" err="1">
                <a:solidFill>
                  <a:schemeClr val="tx1"/>
                </a:solidFill>
              </a:rPr>
              <a:t>Pengguna</a:t>
            </a:r>
            <a:r>
              <a:rPr lang="en-US">
                <a:solidFill>
                  <a:schemeClr val="tx1"/>
                </a:solidFill>
              </a:rPr>
              <a:t> </a:t>
            </a:r>
            <a:r>
              <a:rPr lang="en-US" err="1">
                <a:solidFill>
                  <a:schemeClr val="tx1"/>
                </a:solidFill>
              </a:rPr>
              <a:t>dapat</a:t>
            </a:r>
            <a:r>
              <a:rPr lang="en-US">
                <a:solidFill>
                  <a:schemeClr val="tx1"/>
                </a:solidFill>
              </a:rPr>
              <a:t> </a:t>
            </a:r>
            <a:r>
              <a:rPr lang="en-US" err="1">
                <a:solidFill>
                  <a:schemeClr val="tx1"/>
                </a:solidFill>
              </a:rPr>
              <a:t>melihat</a:t>
            </a:r>
            <a:r>
              <a:rPr lang="en-US">
                <a:solidFill>
                  <a:schemeClr val="tx1"/>
                </a:solidFill>
              </a:rPr>
              <a:t> daftar </a:t>
            </a:r>
            <a:r>
              <a:rPr lang="en-US" err="1">
                <a:solidFill>
                  <a:schemeClr val="tx1"/>
                </a:solidFill>
              </a:rPr>
              <a:t>penerima</a:t>
            </a:r>
            <a:r>
              <a:rPr lang="en-US">
                <a:solidFill>
                  <a:schemeClr val="tx1"/>
                </a:solidFill>
              </a:rPr>
              <a:t> </a:t>
            </a:r>
            <a:r>
              <a:rPr lang="en-US" err="1">
                <a:solidFill>
                  <a:schemeClr val="tx1"/>
                </a:solidFill>
              </a:rPr>
              <a:t>bantuan</a:t>
            </a:r>
            <a:r>
              <a:rPr lang="en-US">
                <a:solidFill>
                  <a:schemeClr val="tx1"/>
                </a:solidFill>
              </a:rPr>
              <a:t> </a:t>
            </a:r>
            <a:r>
              <a:rPr lang="en-US" err="1">
                <a:solidFill>
                  <a:schemeClr val="tx1"/>
                </a:solidFill>
              </a:rPr>
              <a:t>sosial</a:t>
            </a:r>
            <a:r>
              <a:rPr lang="en-US">
                <a:solidFill>
                  <a:schemeClr val="tx1"/>
                </a:solidFill>
              </a:rPr>
              <a:t> yang </a:t>
            </a:r>
            <a:r>
              <a:rPr lang="en-US" err="1">
                <a:solidFill>
                  <a:schemeClr val="tx1"/>
                </a:solidFill>
              </a:rPr>
              <a:t>ada</a:t>
            </a:r>
            <a:r>
              <a:rPr lang="en-US">
                <a:solidFill>
                  <a:schemeClr val="tx1"/>
                </a:solidFill>
              </a:rPr>
              <a:t> di </a:t>
            </a:r>
            <a:r>
              <a:rPr lang="en-US" err="1">
                <a:solidFill>
                  <a:schemeClr val="tx1"/>
                </a:solidFill>
              </a:rPr>
              <a:t>sekitar</a:t>
            </a:r>
            <a:r>
              <a:rPr lang="en-US">
                <a:solidFill>
                  <a:schemeClr val="tx1"/>
                </a:solidFill>
              </a:rPr>
              <a:t> wilayah </a:t>
            </a:r>
            <a:r>
              <a:rPr lang="en-US" err="1">
                <a:solidFill>
                  <a:schemeClr val="tx1"/>
                </a:solidFill>
              </a:rPr>
              <a:t>administrasinya</a:t>
            </a:r>
            <a:r>
              <a:rPr lang="en-US">
                <a:solidFill>
                  <a:schemeClr val="tx1"/>
                </a:solidFill>
              </a:rPr>
              <a:t> dan </a:t>
            </a:r>
            <a:r>
              <a:rPr lang="en-US" err="1">
                <a:solidFill>
                  <a:schemeClr val="tx1"/>
                </a:solidFill>
              </a:rPr>
              <a:t>dapat</a:t>
            </a:r>
            <a:r>
              <a:rPr lang="en-US">
                <a:solidFill>
                  <a:schemeClr val="tx1"/>
                </a:solidFill>
              </a:rPr>
              <a:t> </a:t>
            </a:r>
            <a:r>
              <a:rPr lang="en-US" err="1">
                <a:solidFill>
                  <a:schemeClr val="tx1"/>
                </a:solidFill>
              </a:rPr>
              <a:t>memberikan</a:t>
            </a:r>
            <a:r>
              <a:rPr lang="en-US">
                <a:solidFill>
                  <a:schemeClr val="tx1"/>
                </a:solidFill>
              </a:rPr>
              <a:t> </a:t>
            </a:r>
            <a:r>
              <a:rPr lang="en-US" err="1">
                <a:solidFill>
                  <a:schemeClr val="tx1"/>
                </a:solidFill>
              </a:rPr>
              <a:t>sanggahan</a:t>
            </a:r>
            <a:r>
              <a:rPr lang="en-US">
                <a:solidFill>
                  <a:schemeClr val="tx1"/>
                </a:solidFill>
              </a:rPr>
              <a:t> </a:t>
            </a:r>
            <a:r>
              <a:rPr lang="en-US" err="1">
                <a:solidFill>
                  <a:schemeClr val="tx1"/>
                </a:solidFill>
              </a:rPr>
              <a:t>terhadap</a:t>
            </a:r>
            <a:r>
              <a:rPr lang="en-US">
                <a:solidFill>
                  <a:schemeClr val="tx1"/>
                </a:solidFill>
              </a:rPr>
              <a:t> </a:t>
            </a:r>
            <a:r>
              <a:rPr lang="en-US" err="1">
                <a:solidFill>
                  <a:schemeClr val="tx1"/>
                </a:solidFill>
              </a:rPr>
              <a:t>penerima</a:t>
            </a:r>
            <a:r>
              <a:rPr lang="en-US">
                <a:solidFill>
                  <a:schemeClr val="tx1"/>
                </a:solidFill>
              </a:rPr>
              <a:t> </a:t>
            </a:r>
            <a:r>
              <a:rPr lang="en-US" err="1">
                <a:solidFill>
                  <a:schemeClr val="tx1"/>
                </a:solidFill>
              </a:rPr>
              <a:t>bantuan</a:t>
            </a:r>
            <a:r>
              <a:rPr lang="en-US">
                <a:solidFill>
                  <a:schemeClr val="tx1"/>
                </a:solidFill>
              </a:rPr>
              <a:t> yang </a:t>
            </a:r>
            <a:r>
              <a:rPr lang="en-US" err="1">
                <a:solidFill>
                  <a:schemeClr val="tx1"/>
                </a:solidFill>
              </a:rPr>
              <a:t>dianggap</a:t>
            </a:r>
            <a:r>
              <a:rPr lang="en-US">
                <a:solidFill>
                  <a:schemeClr val="tx1"/>
                </a:solidFill>
              </a:rPr>
              <a:t> </a:t>
            </a:r>
            <a:r>
              <a:rPr lang="en-US" err="1">
                <a:solidFill>
                  <a:schemeClr val="tx1"/>
                </a:solidFill>
              </a:rPr>
              <a:t>tidak</a:t>
            </a:r>
            <a:r>
              <a:rPr lang="en-US">
                <a:solidFill>
                  <a:schemeClr val="tx1"/>
                </a:solidFill>
              </a:rPr>
              <a:t> </a:t>
            </a:r>
            <a:r>
              <a:rPr lang="en-US" err="1">
                <a:solidFill>
                  <a:schemeClr val="tx1"/>
                </a:solidFill>
              </a:rPr>
              <a:t>layak</a:t>
            </a:r>
            <a:r>
              <a:rPr lang="en-US">
                <a:solidFill>
                  <a:schemeClr val="tx1"/>
                </a:solidFill>
              </a:rPr>
              <a:t>. </a:t>
            </a:r>
            <a:r>
              <a:rPr lang="en-US" err="1">
                <a:solidFill>
                  <a:schemeClr val="tx1"/>
                </a:solidFill>
              </a:rPr>
              <a:t>Selain</a:t>
            </a:r>
            <a:r>
              <a:rPr lang="en-US">
                <a:solidFill>
                  <a:schemeClr val="tx1"/>
                </a:solidFill>
              </a:rPr>
              <a:t> </a:t>
            </a:r>
            <a:r>
              <a:rPr lang="en-US" err="1">
                <a:solidFill>
                  <a:schemeClr val="tx1"/>
                </a:solidFill>
              </a:rPr>
              <a:t>itu</a:t>
            </a:r>
            <a:r>
              <a:rPr lang="en-US">
                <a:solidFill>
                  <a:schemeClr val="tx1"/>
                </a:solidFill>
              </a:rPr>
              <a:t>, </a:t>
            </a:r>
            <a:r>
              <a:rPr lang="en-US" err="1">
                <a:solidFill>
                  <a:schemeClr val="tx1"/>
                </a:solidFill>
              </a:rPr>
              <a:t>pengguna</a:t>
            </a:r>
            <a:r>
              <a:rPr lang="en-US">
                <a:solidFill>
                  <a:schemeClr val="tx1"/>
                </a:solidFill>
              </a:rPr>
              <a:t> juga </a:t>
            </a:r>
            <a:r>
              <a:rPr lang="en-US" err="1">
                <a:solidFill>
                  <a:schemeClr val="tx1"/>
                </a:solidFill>
              </a:rPr>
              <a:t>dapat</a:t>
            </a:r>
            <a:r>
              <a:rPr lang="en-US">
                <a:solidFill>
                  <a:schemeClr val="tx1"/>
                </a:solidFill>
              </a:rPr>
              <a:t> </a:t>
            </a:r>
            <a:r>
              <a:rPr lang="en-US" err="1">
                <a:solidFill>
                  <a:schemeClr val="tx1"/>
                </a:solidFill>
              </a:rPr>
              <a:t>mengusulkan</a:t>
            </a:r>
            <a:r>
              <a:rPr lang="en-US">
                <a:solidFill>
                  <a:schemeClr val="tx1"/>
                </a:solidFill>
              </a:rPr>
              <a:t> </a:t>
            </a:r>
            <a:r>
              <a:rPr lang="en-US" err="1">
                <a:solidFill>
                  <a:schemeClr val="tx1"/>
                </a:solidFill>
              </a:rPr>
              <a:t>dirinya</a:t>
            </a:r>
            <a:r>
              <a:rPr lang="en-US">
                <a:solidFill>
                  <a:schemeClr val="tx1"/>
                </a:solidFill>
              </a:rPr>
              <a:t> </a:t>
            </a:r>
            <a:r>
              <a:rPr lang="en-US" err="1">
                <a:solidFill>
                  <a:schemeClr val="tx1"/>
                </a:solidFill>
              </a:rPr>
              <a:t>sendiri</a:t>
            </a:r>
            <a:r>
              <a:rPr lang="en-US">
                <a:solidFill>
                  <a:schemeClr val="tx1"/>
                </a:solidFill>
              </a:rPr>
              <a:t> </a:t>
            </a:r>
            <a:r>
              <a:rPr lang="en-US" err="1">
                <a:solidFill>
                  <a:schemeClr val="tx1"/>
                </a:solidFill>
              </a:rPr>
              <a:t>atau</a:t>
            </a:r>
            <a:r>
              <a:rPr lang="en-US">
                <a:solidFill>
                  <a:schemeClr val="tx1"/>
                </a:solidFill>
              </a:rPr>
              <a:t> </a:t>
            </a:r>
            <a:r>
              <a:rPr lang="en-US" err="1">
                <a:solidFill>
                  <a:schemeClr val="tx1"/>
                </a:solidFill>
              </a:rPr>
              <a:t>tetangganya</a:t>
            </a:r>
            <a:r>
              <a:rPr lang="en-US">
                <a:solidFill>
                  <a:schemeClr val="tx1"/>
                </a:solidFill>
              </a:rPr>
              <a:t> yang </a:t>
            </a:r>
            <a:r>
              <a:rPr lang="en-US" err="1">
                <a:solidFill>
                  <a:schemeClr val="tx1"/>
                </a:solidFill>
              </a:rPr>
              <a:t>dianggap</a:t>
            </a:r>
            <a:r>
              <a:rPr lang="en-US">
                <a:solidFill>
                  <a:schemeClr val="tx1"/>
                </a:solidFill>
              </a:rPr>
              <a:t> </a:t>
            </a:r>
            <a:r>
              <a:rPr lang="en-US" err="1">
                <a:solidFill>
                  <a:schemeClr val="tx1"/>
                </a:solidFill>
              </a:rPr>
              <a:t>layak</a:t>
            </a:r>
            <a:r>
              <a:rPr lang="en-US">
                <a:solidFill>
                  <a:schemeClr val="tx1"/>
                </a:solidFill>
              </a:rPr>
              <a:t> </a:t>
            </a:r>
            <a:r>
              <a:rPr lang="en-US" err="1">
                <a:solidFill>
                  <a:schemeClr val="tx1"/>
                </a:solidFill>
              </a:rPr>
              <a:t>untuk</a:t>
            </a:r>
            <a:r>
              <a:rPr lang="en-US">
                <a:solidFill>
                  <a:schemeClr val="tx1"/>
                </a:solidFill>
              </a:rPr>
              <a:t> </a:t>
            </a:r>
            <a:r>
              <a:rPr lang="en-US" err="1">
                <a:solidFill>
                  <a:schemeClr val="tx1"/>
                </a:solidFill>
              </a:rPr>
              <a:t>masuk</a:t>
            </a:r>
            <a:r>
              <a:rPr lang="en-US">
                <a:solidFill>
                  <a:schemeClr val="tx1"/>
                </a:solidFill>
              </a:rPr>
              <a:t> </a:t>
            </a:r>
            <a:r>
              <a:rPr lang="en-US" err="1">
                <a:solidFill>
                  <a:schemeClr val="tx1"/>
                </a:solidFill>
              </a:rPr>
              <a:t>ke</a:t>
            </a:r>
            <a:r>
              <a:rPr lang="en-US">
                <a:solidFill>
                  <a:schemeClr val="tx1"/>
                </a:solidFill>
              </a:rPr>
              <a:t> </a:t>
            </a:r>
            <a:r>
              <a:rPr lang="en-US" err="1">
                <a:solidFill>
                  <a:schemeClr val="tx1"/>
                </a:solidFill>
              </a:rPr>
              <a:t>dalam</a:t>
            </a:r>
            <a:r>
              <a:rPr lang="en-US">
                <a:solidFill>
                  <a:schemeClr val="tx1"/>
                </a:solidFill>
              </a:rPr>
              <a:t> DTKS dan/</a:t>
            </a:r>
            <a:r>
              <a:rPr lang="en-US" err="1">
                <a:solidFill>
                  <a:schemeClr val="tx1"/>
                </a:solidFill>
              </a:rPr>
              <a:t>atau</a:t>
            </a:r>
            <a:r>
              <a:rPr lang="en-US">
                <a:solidFill>
                  <a:schemeClr val="tx1"/>
                </a:solidFill>
              </a:rPr>
              <a:t> </a:t>
            </a:r>
            <a:r>
              <a:rPr lang="en-US" err="1">
                <a:solidFill>
                  <a:schemeClr val="tx1"/>
                </a:solidFill>
              </a:rPr>
              <a:t>menerima</a:t>
            </a:r>
            <a:r>
              <a:rPr lang="en-US">
                <a:solidFill>
                  <a:schemeClr val="tx1"/>
                </a:solidFill>
              </a:rPr>
              <a:t> </a:t>
            </a:r>
            <a:r>
              <a:rPr lang="en-US" err="1">
                <a:solidFill>
                  <a:schemeClr val="tx1"/>
                </a:solidFill>
              </a:rPr>
              <a:t>bantuan</a:t>
            </a:r>
            <a:r>
              <a:rPr lang="en-US">
                <a:solidFill>
                  <a:schemeClr val="tx1"/>
                </a:solidFill>
              </a:rPr>
              <a:t> </a:t>
            </a:r>
            <a:r>
              <a:rPr lang="en-US" err="1">
                <a:solidFill>
                  <a:schemeClr val="tx1"/>
                </a:solidFill>
              </a:rPr>
              <a:t>sosial</a:t>
            </a:r>
            <a:r>
              <a:rPr lang="en-US">
                <a:solidFill>
                  <a:schemeClr val="tx1"/>
                </a:solidFill>
              </a:rPr>
              <a:t>. </a:t>
            </a:r>
            <a:r>
              <a:rPr lang="en-US" err="1">
                <a:solidFill>
                  <a:schemeClr val="tx1"/>
                </a:solidFill>
              </a:rPr>
              <a:t>Namun</a:t>
            </a:r>
            <a:r>
              <a:rPr lang="en-US">
                <a:solidFill>
                  <a:schemeClr val="tx1"/>
                </a:solidFill>
              </a:rPr>
              <a:t>, </a:t>
            </a:r>
            <a:r>
              <a:rPr lang="en-US" err="1">
                <a:solidFill>
                  <a:schemeClr val="tx1"/>
                </a:solidFill>
              </a:rPr>
              <a:t>perlu</a:t>
            </a:r>
            <a:r>
              <a:rPr lang="en-US">
                <a:solidFill>
                  <a:schemeClr val="tx1"/>
                </a:solidFill>
              </a:rPr>
              <a:t> </a:t>
            </a:r>
            <a:r>
              <a:rPr lang="en-US" err="1">
                <a:solidFill>
                  <a:schemeClr val="tx1"/>
                </a:solidFill>
              </a:rPr>
              <a:t>diperhatikan</a:t>
            </a:r>
            <a:r>
              <a:rPr lang="en-US">
                <a:solidFill>
                  <a:schemeClr val="tx1"/>
                </a:solidFill>
              </a:rPr>
              <a:t> </a:t>
            </a:r>
            <a:r>
              <a:rPr lang="en-US" err="1">
                <a:solidFill>
                  <a:schemeClr val="tx1"/>
                </a:solidFill>
              </a:rPr>
              <a:t>bahwa</a:t>
            </a:r>
            <a:r>
              <a:rPr lang="en-US">
                <a:solidFill>
                  <a:schemeClr val="tx1"/>
                </a:solidFill>
              </a:rPr>
              <a:t> per </a:t>
            </a:r>
            <a:r>
              <a:rPr lang="en-US" err="1">
                <a:solidFill>
                  <a:schemeClr val="tx1"/>
                </a:solidFill>
              </a:rPr>
              <a:t>bulan</a:t>
            </a:r>
            <a:r>
              <a:rPr lang="en-US">
                <a:solidFill>
                  <a:schemeClr val="tx1"/>
                </a:solidFill>
              </a:rPr>
              <a:t> April 2024 </a:t>
            </a:r>
            <a:r>
              <a:rPr lang="en-US" err="1">
                <a:solidFill>
                  <a:schemeClr val="tx1"/>
                </a:solidFill>
              </a:rPr>
              <a:t>penilaian</a:t>
            </a:r>
            <a:r>
              <a:rPr lang="en-US">
                <a:solidFill>
                  <a:schemeClr val="tx1"/>
                </a:solidFill>
              </a:rPr>
              <a:t> </a:t>
            </a:r>
            <a:r>
              <a:rPr lang="en-US" err="1">
                <a:solidFill>
                  <a:schemeClr val="tx1"/>
                </a:solidFill>
              </a:rPr>
              <a:t>terhadap</a:t>
            </a:r>
            <a:r>
              <a:rPr lang="en-US">
                <a:solidFill>
                  <a:schemeClr val="tx1"/>
                </a:solidFill>
              </a:rPr>
              <a:t> </a:t>
            </a:r>
            <a:r>
              <a:rPr lang="en-US" err="1">
                <a:solidFill>
                  <a:schemeClr val="tx1"/>
                </a:solidFill>
              </a:rPr>
              <a:t>aplikasi</a:t>
            </a:r>
            <a:r>
              <a:rPr lang="en-US">
                <a:solidFill>
                  <a:schemeClr val="tx1"/>
                </a:solidFill>
              </a:rPr>
              <a:t> </a:t>
            </a:r>
            <a:r>
              <a:rPr lang="en-US" err="1">
                <a:solidFill>
                  <a:schemeClr val="tx1"/>
                </a:solidFill>
              </a:rPr>
              <a:t>ini</a:t>
            </a:r>
            <a:r>
              <a:rPr lang="en-US">
                <a:solidFill>
                  <a:schemeClr val="tx1"/>
                </a:solidFill>
              </a:rPr>
              <a:t> </a:t>
            </a:r>
            <a:r>
              <a:rPr lang="en-US" err="1">
                <a:solidFill>
                  <a:schemeClr val="tx1"/>
                </a:solidFill>
              </a:rPr>
              <a:t>hanya</a:t>
            </a:r>
            <a:r>
              <a:rPr lang="en-US">
                <a:solidFill>
                  <a:schemeClr val="tx1"/>
                </a:solidFill>
              </a:rPr>
              <a:t> </a:t>
            </a:r>
            <a:r>
              <a:rPr lang="en-US" err="1">
                <a:solidFill>
                  <a:schemeClr val="tx1"/>
                </a:solidFill>
              </a:rPr>
              <a:t>mendapatkan</a:t>
            </a:r>
            <a:r>
              <a:rPr lang="en-US">
                <a:solidFill>
                  <a:schemeClr val="tx1"/>
                </a:solidFill>
              </a:rPr>
              <a:t> </a:t>
            </a:r>
            <a:r>
              <a:rPr lang="en-US" i="1">
                <a:solidFill>
                  <a:schemeClr val="tx1"/>
                </a:solidFill>
              </a:rPr>
              <a:t>rating</a:t>
            </a:r>
            <a:r>
              <a:rPr lang="en-US">
                <a:solidFill>
                  <a:schemeClr val="tx1"/>
                </a:solidFill>
              </a:rPr>
              <a:t> 2,7/5,0 </a:t>
            </a:r>
            <a:r>
              <a:rPr lang="en-US" err="1">
                <a:solidFill>
                  <a:schemeClr val="tx1"/>
                </a:solidFill>
              </a:rPr>
              <a:t>dengan</a:t>
            </a:r>
            <a:r>
              <a:rPr lang="en-US">
                <a:solidFill>
                  <a:schemeClr val="tx1"/>
                </a:solidFill>
              </a:rPr>
              <a:t> </a:t>
            </a:r>
            <a:r>
              <a:rPr lang="en-US" err="1">
                <a:solidFill>
                  <a:schemeClr val="tx1"/>
                </a:solidFill>
              </a:rPr>
              <a:t>jumlah</a:t>
            </a:r>
            <a:r>
              <a:rPr lang="en-US">
                <a:solidFill>
                  <a:schemeClr val="tx1"/>
                </a:solidFill>
              </a:rPr>
              <a:t> </a:t>
            </a:r>
            <a:r>
              <a:rPr lang="en-US" err="1">
                <a:solidFill>
                  <a:schemeClr val="tx1"/>
                </a:solidFill>
              </a:rPr>
              <a:t>ulasan</a:t>
            </a:r>
            <a:r>
              <a:rPr lang="en-US">
                <a:solidFill>
                  <a:schemeClr val="tx1"/>
                </a:solidFill>
              </a:rPr>
              <a:t> </a:t>
            </a:r>
            <a:r>
              <a:rPr lang="en-US" err="1">
                <a:solidFill>
                  <a:schemeClr val="tx1"/>
                </a:solidFill>
              </a:rPr>
              <a:t>sebanyak</a:t>
            </a:r>
            <a:r>
              <a:rPr lang="en-US">
                <a:solidFill>
                  <a:schemeClr val="tx1"/>
                </a:solidFill>
              </a:rPr>
              <a:t> 50.200 </a:t>
            </a:r>
            <a:r>
              <a:rPr lang="en-US" err="1">
                <a:solidFill>
                  <a:schemeClr val="tx1"/>
                </a:solidFill>
              </a:rPr>
              <a:t>ulasan</a:t>
            </a:r>
            <a:r>
              <a:rPr lang="en-US">
                <a:solidFill>
                  <a:schemeClr val="tx1"/>
                </a:solidFill>
              </a:rPr>
              <a:t>. </a:t>
            </a:r>
          </a:p>
        </p:txBody>
      </p:sp>
      <p:sp>
        <p:nvSpPr>
          <p:cNvPr id="2" name="Google Shape;271;p14">
            <a:extLst>
              <a:ext uri="{FF2B5EF4-FFF2-40B4-BE49-F238E27FC236}">
                <a16:creationId xmlns:a16="http://schemas.microsoft.com/office/drawing/2014/main" id="{290FB545-0908-7E2A-C430-28C13D6818C3}"/>
              </a:ext>
            </a:extLst>
          </p:cNvPr>
          <p:cNvSpPr txBox="1">
            <a:spLocks/>
          </p:cNvSpPr>
          <p:nvPr/>
        </p:nvSpPr>
        <p:spPr>
          <a:xfrm>
            <a:off x="173108" y="4814995"/>
            <a:ext cx="8797783" cy="180974"/>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solidFill>
                  <a:schemeClr val="accent6"/>
                </a:solidFill>
                <a:latin typeface="Oswald" panose="00000500000000000000" pitchFamily="2" charset="0"/>
              </a:rPr>
              <a:pPr/>
              <a:t>4</a:t>
            </a:fld>
            <a:endParaRPr lang="en">
              <a:solidFill>
                <a:schemeClr val="accent6"/>
              </a:solidFill>
              <a:latin typeface="Oswald" panose="00000500000000000000" pitchFamily="2" charset="0"/>
            </a:endParaRPr>
          </a:p>
        </p:txBody>
      </p:sp>
    </p:spTree>
    <p:extLst>
      <p:ext uri="{BB962C8B-B14F-4D97-AF65-F5344CB8AC3E}">
        <p14:creationId xmlns:p14="http://schemas.microsoft.com/office/powerpoint/2010/main" val="13566358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847" name="Google Shape;847;p41"/>
          <p:cNvSpPr txBox="1">
            <a:spLocks noGrp="1"/>
          </p:cNvSpPr>
          <p:nvPr>
            <p:ph type="title"/>
          </p:nvPr>
        </p:nvSpPr>
        <p:spPr>
          <a:xfrm>
            <a:off x="720000" y="445025"/>
            <a:ext cx="7372950" cy="572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Kesimpulan</a:t>
            </a:r>
            <a:endParaRPr>
              <a:solidFill>
                <a:schemeClr val="lt1"/>
              </a:solidFill>
            </a:endParaRPr>
          </a:p>
        </p:txBody>
      </p:sp>
      <p:sp>
        <p:nvSpPr>
          <p:cNvPr id="14" name="Google Shape;271;p14">
            <a:extLst>
              <a:ext uri="{FF2B5EF4-FFF2-40B4-BE49-F238E27FC236}">
                <a16:creationId xmlns:a16="http://schemas.microsoft.com/office/drawing/2014/main" id="{B8EC7F80-2BBD-BA63-AA46-18A41FE5CE9A}"/>
              </a:ext>
            </a:extLst>
          </p:cNvPr>
          <p:cNvSpPr txBox="1">
            <a:spLocks/>
          </p:cNvSpPr>
          <p:nvPr/>
        </p:nvSpPr>
        <p:spPr>
          <a:xfrm>
            <a:off x="173108" y="4814995"/>
            <a:ext cx="8797783" cy="180974"/>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solidFill>
                  <a:schemeClr val="accent6"/>
                </a:solidFill>
                <a:latin typeface="Oswald" panose="00000500000000000000" pitchFamily="2" charset="0"/>
              </a:rPr>
              <a:pPr/>
              <a:t>40</a:t>
            </a:fld>
            <a:endParaRPr lang="en">
              <a:solidFill>
                <a:schemeClr val="accent6"/>
              </a:solidFill>
              <a:latin typeface="Oswald" panose="00000500000000000000" pitchFamily="2" charset="0"/>
            </a:endParaRPr>
          </a:p>
        </p:txBody>
      </p:sp>
      <p:sp>
        <p:nvSpPr>
          <p:cNvPr id="24" name="Rectangle: Rounded Corners 23">
            <a:extLst>
              <a:ext uri="{FF2B5EF4-FFF2-40B4-BE49-F238E27FC236}">
                <a16:creationId xmlns:a16="http://schemas.microsoft.com/office/drawing/2014/main" id="{13FBF3B6-BA1D-5868-31A9-B59791EE0B70}"/>
              </a:ext>
            </a:extLst>
          </p:cNvPr>
          <p:cNvSpPr/>
          <p:nvPr/>
        </p:nvSpPr>
        <p:spPr>
          <a:xfrm>
            <a:off x="434601" y="1580541"/>
            <a:ext cx="8274795" cy="2938598"/>
          </a:xfrm>
          <a:prstGeom prst="roundRect">
            <a:avLst/>
          </a:prstGeom>
          <a:solidFill>
            <a:srgbClr val="F9EAE1"/>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6" name="Google Shape;706;p38"/>
          <p:cNvSpPr txBox="1">
            <a:spLocks/>
          </p:cNvSpPr>
          <p:nvPr/>
        </p:nvSpPr>
        <p:spPr>
          <a:xfrm>
            <a:off x="720000" y="1705969"/>
            <a:ext cx="7698613" cy="282178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1600"/>
              <a:buFont typeface="Karla"/>
              <a:buNone/>
              <a:defRPr sz="1600" b="0" i="0" u="none" strike="noStrike" cap="none">
                <a:solidFill>
                  <a:schemeClr val="dk1"/>
                </a:solidFill>
                <a:latin typeface="Karla"/>
                <a:ea typeface="Karla"/>
                <a:cs typeface="Karla"/>
                <a:sym typeface="Karla"/>
              </a:defRPr>
            </a:lvl1pPr>
            <a:lvl2pPr marL="914400" marR="0" lvl="1" indent="-330200" algn="ctr" rtl="0">
              <a:lnSpc>
                <a:spcPct val="100000"/>
              </a:lnSpc>
              <a:spcBef>
                <a:spcPts val="0"/>
              </a:spcBef>
              <a:spcAft>
                <a:spcPts val="0"/>
              </a:spcAft>
              <a:buClr>
                <a:schemeClr val="dk1"/>
              </a:buClr>
              <a:buSzPts val="1600"/>
              <a:buFont typeface="Karla"/>
              <a:buNone/>
              <a:defRPr sz="1600" b="0" i="0" u="none" strike="noStrike" cap="none">
                <a:solidFill>
                  <a:schemeClr val="dk1"/>
                </a:solidFill>
                <a:latin typeface="Karla"/>
                <a:ea typeface="Karla"/>
                <a:cs typeface="Karla"/>
                <a:sym typeface="Karla"/>
              </a:defRPr>
            </a:lvl2pPr>
            <a:lvl3pPr marL="1371600" marR="0" lvl="2" indent="-330200" algn="ctr" rtl="0">
              <a:lnSpc>
                <a:spcPct val="100000"/>
              </a:lnSpc>
              <a:spcBef>
                <a:spcPts val="0"/>
              </a:spcBef>
              <a:spcAft>
                <a:spcPts val="0"/>
              </a:spcAft>
              <a:buClr>
                <a:schemeClr val="dk1"/>
              </a:buClr>
              <a:buSzPts val="1600"/>
              <a:buFont typeface="Karla"/>
              <a:buNone/>
              <a:defRPr sz="1600" b="0" i="0" u="none" strike="noStrike" cap="none">
                <a:solidFill>
                  <a:schemeClr val="dk1"/>
                </a:solidFill>
                <a:latin typeface="Karla"/>
                <a:ea typeface="Karla"/>
                <a:cs typeface="Karla"/>
                <a:sym typeface="Karla"/>
              </a:defRPr>
            </a:lvl3pPr>
            <a:lvl4pPr marL="1828800" marR="0" lvl="3" indent="-330200" algn="ctr" rtl="0">
              <a:lnSpc>
                <a:spcPct val="100000"/>
              </a:lnSpc>
              <a:spcBef>
                <a:spcPts val="0"/>
              </a:spcBef>
              <a:spcAft>
                <a:spcPts val="0"/>
              </a:spcAft>
              <a:buClr>
                <a:schemeClr val="dk1"/>
              </a:buClr>
              <a:buSzPts val="1600"/>
              <a:buFont typeface="Karla"/>
              <a:buNone/>
              <a:defRPr sz="1600" b="0" i="0" u="none" strike="noStrike" cap="none">
                <a:solidFill>
                  <a:schemeClr val="dk1"/>
                </a:solidFill>
                <a:latin typeface="Karla"/>
                <a:ea typeface="Karla"/>
                <a:cs typeface="Karla"/>
                <a:sym typeface="Karla"/>
              </a:defRPr>
            </a:lvl4pPr>
            <a:lvl5pPr marL="2286000" marR="0" lvl="4" indent="-330200" algn="ctr" rtl="0">
              <a:lnSpc>
                <a:spcPct val="100000"/>
              </a:lnSpc>
              <a:spcBef>
                <a:spcPts val="0"/>
              </a:spcBef>
              <a:spcAft>
                <a:spcPts val="0"/>
              </a:spcAft>
              <a:buClr>
                <a:schemeClr val="dk1"/>
              </a:buClr>
              <a:buSzPts val="1600"/>
              <a:buFont typeface="Karla"/>
              <a:buNone/>
              <a:defRPr sz="1600" b="0" i="0" u="none" strike="noStrike" cap="none">
                <a:solidFill>
                  <a:schemeClr val="dk1"/>
                </a:solidFill>
                <a:latin typeface="Karla"/>
                <a:ea typeface="Karla"/>
                <a:cs typeface="Karla"/>
                <a:sym typeface="Karla"/>
              </a:defRPr>
            </a:lvl5pPr>
            <a:lvl6pPr marL="2743200" marR="0" lvl="5" indent="-330200" algn="ctr" rtl="0">
              <a:lnSpc>
                <a:spcPct val="100000"/>
              </a:lnSpc>
              <a:spcBef>
                <a:spcPts val="0"/>
              </a:spcBef>
              <a:spcAft>
                <a:spcPts val="0"/>
              </a:spcAft>
              <a:buClr>
                <a:schemeClr val="dk1"/>
              </a:buClr>
              <a:buSzPts val="1600"/>
              <a:buFont typeface="Karla"/>
              <a:buNone/>
              <a:defRPr sz="1600" b="0" i="0" u="none" strike="noStrike" cap="none">
                <a:solidFill>
                  <a:schemeClr val="dk1"/>
                </a:solidFill>
                <a:latin typeface="Karla"/>
                <a:ea typeface="Karla"/>
                <a:cs typeface="Karla"/>
                <a:sym typeface="Karla"/>
              </a:defRPr>
            </a:lvl6pPr>
            <a:lvl7pPr marL="3200400" marR="0" lvl="6" indent="-330200" algn="ctr" rtl="0">
              <a:lnSpc>
                <a:spcPct val="100000"/>
              </a:lnSpc>
              <a:spcBef>
                <a:spcPts val="0"/>
              </a:spcBef>
              <a:spcAft>
                <a:spcPts val="0"/>
              </a:spcAft>
              <a:buClr>
                <a:schemeClr val="dk1"/>
              </a:buClr>
              <a:buSzPts val="1600"/>
              <a:buFont typeface="Karla"/>
              <a:buNone/>
              <a:defRPr sz="1600" b="0" i="0" u="none" strike="noStrike" cap="none">
                <a:solidFill>
                  <a:schemeClr val="dk1"/>
                </a:solidFill>
                <a:latin typeface="Karla"/>
                <a:ea typeface="Karla"/>
                <a:cs typeface="Karla"/>
                <a:sym typeface="Karla"/>
              </a:defRPr>
            </a:lvl7pPr>
            <a:lvl8pPr marL="3657600" marR="0" lvl="7" indent="-330200" algn="ctr" rtl="0">
              <a:lnSpc>
                <a:spcPct val="100000"/>
              </a:lnSpc>
              <a:spcBef>
                <a:spcPts val="0"/>
              </a:spcBef>
              <a:spcAft>
                <a:spcPts val="0"/>
              </a:spcAft>
              <a:buClr>
                <a:schemeClr val="dk1"/>
              </a:buClr>
              <a:buSzPts val="1600"/>
              <a:buFont typeface="Karla"/>
              <a:buNone/>
              <a:defRPr sz="1600" b="0" i="0" u="none" strike="noStrike" cap="none">
                <a:solidFill>
                  <a:schemeClr val="dk1"/>
                </a:solidFill>
                <a:latin typeface="Karla"/>
                <a:ea typeface="Karla"/>
                <a:cs typeface="Karla"/>
                <a:sym typeface="Karla"/>
              </a:defRPr>
            </a:lvl8pPr>
            <a:lvl9pPr marL="4114800" marR="0" lvl="8" indent="-330200" algn="ctr" rtl="0">
              <a:lnSpc>
                <a:spcPct val="100000"/>
              </a:lnSpc>
              <a:spcBef>
                <a:spcPts val="0"/>
              </a:spcBef>
              <a:spcAft>
                <a:spcPts val="0"/>
              </a:spcAft>
              <a:buClr>
                <a:schemeClr val="dk1"/>
              </a:buClr>
              <a:buSzPts val="1600"/>
              <a:buFont typeface="Karla"/>
              <a:buNone/>
              <a:defRPr sz="1600" b="0" i="0" u="none" strike="noStrike" cap="none">
                <a:solidFill>
                  <a:schemeClr val="dk1"/>
                </a:solidFill>
                <a:latin typeface="Karla"/>
                <a:ea typeface="Karla"/>
                <a:cs typeface="Karla"/>
                <a:sym typeface="Karla"/>
              </a:defRPr>
            </a:lvl9pPr>
          </a:lstStyle>
          <a:p>
            <a:pPr marL="344488" indent="-344488" algn="just">
              <a:lnSpc>
                <a:spcPct val="114000"/>
              </a:lnSpc>
              <a:spcAft>
                <a:spcPts val="1500"/>
              </a:spcAft>
              <a:buFont typeface="+mj-lt"/>
              <a:buAutoNum type="arabicPeriod"/>
            </a:pPr>
            <a:r>
              <a:rPr lang="en-US" err="1">
                <a:solidFill>
                  <a:schemeClr val="tx1"/>
                </a:solidFill>
              </a:rPr>
              <a:t>Topik-topik</a:t>
            </a:r>
            <a:r>
              <a:rPr lang="en-US">
                <a:solidFill>
                  <a:schemeClr val="tx1"/>
                </a:solidFill>
              </a:rPr>
              <a:t> yang </a:t>
            </a:r>
            <a:r>
              <a:rPr lang="en-US" err="1">
                <a:solidFill>
                  <a:schemeClr val="tx1"/>
                </a:solidFill>
              </a:rPr>
              <a:t>dibicarakan</a:t>
            </a:r>
            <a:r>
              <a:rPr lang="en-US">
                <a:solidFill>
                  <a:schemeClr val="tx1"/>
                </a:solidFill>
              </a:rPr>
              <a:t> oleh </a:t>
            </a:r>
            <a:r>
              <a:rPr lang="en-US" err="1">
                <a:solidFill>
                  <a:schemeClr val="tx1"/>
                </a:solidFill>
              </a:rPr>
              <a:t>pengguna</a:t>
            </a:r>
            <a:r>
              <a:rPr lang="en-US">
                <a:solidFill>
                  <a:schemeClr val="tx1"/>
                </a:solidFill>
              </a:rPr>
              <a:t> </a:t>
            </a:r>
            <a:r>
              <a:rPr lang="en-US" err="1">
                <a:solidFill>
                  <a:schemeClr val="tx1"/>
                </a:solidFill>
              </a:rPr>
              <a:t>terkait</a:t>
            </a:r>
            <a:r>
              <a:rPr lang="en-US">
                <a:solidFill>
                  <a:schemeClr val="tx1"/>
                </a:solidFill>
              </a:rPr>
              <a:t> </a:t>
            </a:r>
            <a:r>
              <a:rPr lang="en-US" err="1">
                <a:solidFill>
                  <a:schemeClr val="tx1"/>
                </a:solidFill>
              </a:rPr>
              <a:t>Aplikasi</a:t>
            </a:r>
            <a:r>
              <a:rPr lang="en-US">
                <a:solidFill>
                  <a:schemeClr val="tx1"/>
                </a:solidFill>
              </a:rPr>
              <a:t> Cek </a:t>
            </a:r>
            <a:r>
              <a:rPr lang="en-US" err="1">
                <a:solidFill>
                  <a:schemeClr val="tx1"/>
                </a:solidFill>
              </a:rPr>
              <a:t>Bansos</a:t>
            </a:r>
            <a:r>
              <a:rPr lang="en-US">
                <a:solidFill>
                  <a:schemeClr val="tx1"/>
                </a:solidFill>
              </a:rPr>
              <a:t> </a:t>
            </a:r>
            <a:r>
              <a:rPr lang="en-US" err="1">
                <a:solidFill>
                  <a:schemeClr val="tx1"/>
                </a:solidFill>
              </a:rPr>
              <a:t>melalui</a:t>
            </a:r>
            <a:r>
              <a:rPr lang="en-US">
                <a:solidFill>
                  <a:schemeClr val="tx1"/>
                </a:solidFill>
              </a:rPr>
              <a:t> Google Play Store </a:t>
            </a:r>
            <a:r>
              <a:rPr lang="en-US" err="1">
                <a:solidFill>
                  <a:schemeClr val="tx1"/>
                </a:solidFill>
              </a:rPr>
              <a:t>adalah</a:t>
            </a:r>
            <a:r>
              <a:rPr lang="en-US">
                <a:solidFill>
                  <a:schemeClr val="tx1"/>
                </a:solidFill>
              </a:rPr>
              <a:t> </a:t>
            </a:r>
            <a:r>
              <a:rPr lang="en-US" b="1" err="1">
                <a:solidFill>
                  <a:schemeClr val="tx1"/>
                </a:solidFill>
              </a:rPr>
              <a:t>kesulitan</a:t>
            </a:r>
            <a:r>
              <a:rPr lang="en-US" b="1">
                <a:solidFill>
                  <a:schemeClr val="tx1"/>
                </a:solidFill>
              </a:rPr>
              <a:t> </a:t>
            </a:r>
            <a:r>
              <a:rPr lang="en-US" b="1" err="1">
                <a:solidFill>
                  <a:schemeClr val="tx1"/>
                </a:solidFill>
              </a:rPr>
              <a:t>saat</a:t>
            </a:r>
            <a:r>
              <a:rPr lang="en-US" b="1">
                <a:solidFill>
                  <a:schemeClr val="tx1"/>
                </a:solidFill>
              </a:rPr>
              <a:t> </a:t>
            </a:r>
            <a:r>
              <a:rPr lang="en-US" b="1" err="1">
                <a:solidFill>
                  <a:schemeClr val="tx1"/>
                </a:solidFill>
              </a:rPr>
              <a:t>mendaftar</a:t>
            </a:r>
            <a:r>
              <a:rPr lang="en-US" b="1">
                <a:solidFill>
                  <a:schemeClr val="tx1"/>
                </a:solidFill>
              </a:rPr>
              <a:t> </a:t>
            </a:r>
            <a:r>
              <a:rPr lang="en-US" b="1" err="1">
                <a:solidFill>
                  <a:schemeClr val="tx1"/>
                </a:solidFill>
              </a:rPr>
              <a:t>atau</a:t>
            </a:r>
            <a:r>
              <a:rPr lang="en-US" b="1">
                <a:solidFill>
                  <a:schemeClr val="tx1"/>
                </a:solidFill>
              </a:rPr>
              <a:t> </a:t>
            </a:r>
            <a:r>
              <a:rPr lang="en-US" b="1" i="1">
                <a:solidFill>
                  <a:schemeClr val="tx1"/>
                </a:solidFill>
              </a:rPr>
              <a:t>login</a:t>
            </a:r>
            <a:r>
              <a:rPr lang="en-US">
                <a:solidFill>
                  <a:schemeClr val="tx1"/>
                </a:solidFill>
              </a:rPr>
              <a:t>, </a:t>
            </a:r>
            <a:r>
              <a:rPr lang="en-US" b="1">
                <a:solidFill>
                  <a:schemeClr val="tx1"/>
                </a:solidFill>
              </a:rPr>
              <a:t>meng-</a:t>
            </a:r>
            <a:r>
              <a:rPr lang="en-US" b="1" i="1">
                <a:solidFill>
                  <a:schemeClr val="tx1"/>
                </a:solidFill>
              </a:rPr>
              <a:t>input</a:t>
            </a:r>
            <a:r>
              <a:rPr lang="en-US" b="1">
                <a:solidFill>
                  <a:schemeClr val="tx1"/>
                </a:solidFill>
              </a:rPr>
              <a:t> data</a:t>
            </a:r>
            <a:r>
              <a:rPr lang="en-US">
                <a:solidFill>
                  <a:schemeClr val="tx1"/>
                </a:solidFill>
              </a:rPr>
              <a:t>, dan </a:t>
            </a:r>
            <a:r>
              <a:rPr lang="en-US" b="1" err="1">
                <a:solidFill>
                  <a:schemeClr val="tx1"/>
                </a:solidFill>
              </a:rPr>
              <a:t>mengakses</a:t>
            </a:r>
            <a:r>
              <a:rPr lang="en-US" b="1">
                <a:solidFill>
                  <a:schemeClr val="tx1"/>
                </a:solidFill>
              </a:rPr>
              <a:t> </a:t>
            </a:r>
            <a:r>
              <a:rPr lang="en-US" b="1" err="1">
                <a:solidFill>
                  <a:schemeClr val="tx1"/>
                </a:solidFill>
              </a:rPr>
              <a:t>aplikasi</a:t>
            </a:r>
            <a:r>
              <a:rPr lang="en-US" b="1">
                <a:solidFill>
                  <a:schemeClr val="tx1"/>
                </a:solidFill>
              </a:rPr>
              <a:t> </a:t>
            </a:r>
            <a:r>
              <a:rPr lang="en-US" err="1">
                <a:solidFill>
                  <a:schemeClr val="tx1"/>
                </a:solidFill>
              </a:rPr>
              <a:t>untuk</a:t>
            </a:r>
            <a:r>
              <a:rPr lang="en-US">
                <a:solidFill>
                  <a:schemeClr val="tx1"/>
                </a:solidFill>
              </a:rPr>
              <a:t> </a:t>
            </a:r>
            <a:r>
              <a:rPr lang="en-US" err="1">
                <a:solidFill>
                  <a:schemeClr val="tx1"/>
                </a:solidFill>
              </a:rPr>
              <a:t>mendapatkan</a:t>
            </a:r>
            <a:r>
              <a:rPr lang="en-US">
                <a:solidFill>
                  <a:schemeClr val="tx1"/>
                </a:solidFill>
              </a:rPr>
              <a:t> </a:t>
            </a:r>
            <a:r>
              <a:rPr lang="en-US" err="1">
                <a:solidFill>
                  <a:schemeClr val="tx1"/>
                </a:solidFill>
              </a:rPr>
              <a:t>bansos</a:t>
            </a:r>
            <a:r>
              <a:rPr lang="en-US">
                <a:solidFill>
                  <a:schemeClr val="tx1"/>
                </a:solidFill>
              </a:rPr>
              <a:t> </a:t>
            </a:r>
            <a:r>
              <a:rPr lang="en-US" err="1">
                <a:solidFill>
                  <a:schemeClr val="tx1"/>
                </a:solidFill>
              </a:rPr>
              <a:t>dari</a:t>
            </a:r>
            <a:r>
              <a:rPr lang="en-US">
                <a:solidFill>
                  <a:schemeClr val="tx1"/>
                </a:solidFill>
              </a:rPr>
              <a:t> </a:t>
            </a:r>
            <a:r>
              <a:rPr lang="en-US" err="1">
                <a:solidFill>
                  <a:schemeClr val="tx1"/>
                </a:solidFill>
              </a:rPr>
              <a:t>pemerintah</a:t>
            </a:r>
            <a:r>
              <a:rPr lang="en-US">
                <a:solidFill>
                  <a:schemeClr val="tx1"/>
                </a:solidFill>
              </a:rPr>
              <a:t>.</a:t>
            </a:r>
          </a:p>
          <a:p>
            <a:pPr marL="344488" indent="-344488" algn="just">
              <a:lnSpc>
                <a:spcPct val="114000"/>
              </a:lnSpc>
              <a:spcAft>
                <a:spcPts val="1500"/>
              </a:spcAft>
              <a:buFont typeface="+mj-lt"/>
              <a:buAutoNum type="arabicPeriod"/>
            </a:pPr>
            <a:r>
              <a:rPr lang="en-US" err="1">
                <a:solidFill>
                  <a:schemeClr val="tx1"/>
                </a:solidFill>
              </a:rPr>
              <a:t>Sentimen</a:t>
            </a:r>
            <a:r>
              <a:rPr lang="en-US">
                <a:solidFill>
                  <a:schemeClr val="tx1"/>
                </a:solidFill>
              </a:rPr>
              <a:t> pada </a:t>
            </a:r>
            <a:r>
              <a:rPr lang="en-US" err="1">
                <a:solidFill>
                  <a:schemeClr val="tx1"/>
                </a:solidFill>
              </a:rPr>
              <a:t>setiap</a:t>
            </a:r>
            <a:r>
              <a:rPr lang="en-US">
                <a:solidFill>
                  <a:schemeClr val="tx1"/>
                </a:solidFill>
              </a:rPr>
              <a:t> </a:t>
            </a:r>
            <a:r>
              <a:rPr lang="en-US" err="1">
                <a:solidFill>
                  <a:schemeClr val="tx1"/>
                </a:solidFill>
              </a:rPr>
              <a:t>topik</a:t>
            </a:r>
            <a:r>
              <a:rPr lang="en-US">
                <a:solidFill>
                  <a:schemeClr val="tx1"/>
                </a:solidFill>
              </a:rPr>
              <a:t> </a:t>
            </a:r>
            <a:r>
              <a:rPr lang="en-US" err="1">
                <a:solidFill>
                  <a:schemeClr val="tx1"/>
                </a:solidFill>
              </a:rPr>
              <a:t>menunjukkan</a:t>
            </a:r>
            <a:r>
              <a:rPr lang="en-US">
                <a:solidFill>
                  <a:schemeClr val="tx1"/>
                </a:solidFill>
              </a:rPr>
              <a:t> </a:t>
            </a:r>
            <a:r>
              <a:rPr lang="en-US" err="1">
                <a:solidFill>
                  <a:schemeClr val="tx1"/>
                </a:solidFill>
              </a:rPr>
              <a:t>jika</a:t>
            </a:r>
            <a:r>
              <a:rPr lang="en-US">
                <a:solidFill>
                  <a:schemeClr val="tx1"/>
                </a:solidFill>
              </a:rPr>
              <a:t> </a:t>
            </a:r>
            <a:r>
              <a:rPr lang="en-US" err="1">
                <a:solidFill>
                  <a:schemeClr val="tx1"/>
                </a:solidFill>
              </a:rPr>
              <a:t>mayoritas</a:t>
            </a:r>
            <a:r>
              <a:rPr lang="en-US">
                <a:solidFill>
                  <a:schemeClr val="tx1"/>
                </a:solidFill>
              </a:rPr>
              <a:t> </a:t>
            </a:r>
            <a:r>
              <a:rPr lang="en-US" err="1">
                <a:solidFill>
                  <a:schemeClr val="tx1"/>
                </a:solidFill>
              </a:rPr>
              <a:t>pengguna</a:t>
            </a:r>
            <a:r>
              <a:rPr lang="en-US">
                <a:solidFill>
                  <a:schemeClr val="tx1"/>
                </a:solidFill>
              </a:rPr>
              <a:t> </a:t>
            </a:r>
            <a:r>
              <a:rPr lang="en-US" err="1">
                <a:solidFill>
                  <a:schemeClr val="tx1"/>
                </a:solidFill>
              </a:rPr>
              <a:t>mengalami</a:t>
            </a:r>
            <a:r>
              <a:rPr lang="en-US">
                <a:solidFill>
                  <a:schemeClr val="tx1"/>
                </a:solidFill>
              </a:rPr>
              <a:t> </a:t>
            </a:r>
            <a:r>
              <a:rPr lang="en-US" err="1">
                <a:solidFill>
                  <a:schemeClr val="tx1"/>
                </a:solidFill>
              </a:rPr>
              <a:t>ketidakpuasan</a:t>
            </a:r>
            <a:r>
              <a:rPr lang="en-US">
                <a:solidFill>
                  <a:schemeClr val="tx1"/>
                </a:solidFill>
              </a:rPr>
              <a:t>, </a:t>
            </a:r>
            <a:r>
              <a:rPr lang="en-US" err="1">
                <a:solidFill>
                  <a:schemeClr val="tx1"/>
                </a:solidFill>
              </a:rPr>
              <a:t>kesulitan</a:t>
            </a:r>
            <a:r>
              <a:rPr lang="en-US">
                <a:solidFill>
                  <a:schemeClr val="tx1"/>
                </a:solidFill>
              </a:rPr>
              <a:t>, </a:t>
            </a:r>
            <a:r>
              <a:rPr lang="en-US" err="1">
                <a:solidFill>
                  <a:schemeClr val="tx1"/>
                </a:solidFill>
              </a:rPr>
              <a:t>atau</a:t>
            </a:r>
            <a:r>
              <a:rPr lang="en-US">
                <a:solidFill>
                  <a:schemeClr val="tx1"/>
                </a:solidFill>
              </a:rPr>
              <a:t> </a:t>
            </a:r>
            <a:r>
              <a:rPr lang="en-US" err="1">
                <a:solidFill>
                  <a:schemeClr val="tx1"/>
                </a:solidFill>
              </a:rPr>
              <a:t>permasalahan</a:t>
            </a:r>
            <a:r>
              <a:rPr lang="en-US">
                <a:solidFill>
                  <a:schemeClr val="tx1"/>
                </a:solidFill>
              </a:rPr>
              <a:t> </a:t>
            </a:r>
            <a:r>
              <a:rPr lang="en-US" err="1">
                <a:solidFill>
                  <a:schemeClr val="tx1"/>
                </a:solidFill>
              </a:rPr>
              <a:t>dalam</a:t>
            </a:r>
            <a:r>
              <a:rPr lang="en-US">
                <a:solidFill>
                  <a:schemeClr val="tx1"/>
                </a:solidFill>
              </a:rPr>
              <a:t> </a:t>
            </a:r>
            <a:r>
              <a:rPr lang="en-US" err="1">
                <a:solidFill>
                  <a:schemeClr val="tx1"/>
                </a:solidFill>
              </a:rPr>
              <a:t>menggunakan</a:t>
            </a:r>
            <a:r>
              <a:rPr lang="en-US">
                <a:solidFill>
                  <a:schemeClr val="tx1"/>
                </a:solidFill>
              </a:rPr>
              <a:t> </a:t>
            </a:r>
            <a:r>
              <a:rPr lang="en-US" err="1">
                <a:solidFill>
                  <a:schemeClr val="tx1"/>
                </a:solidFill>
              </a:rPr>
              <a:t>Aplikasi</a:t>
            </a:r>
            <a:r>
              <a:rPr lang="en-US">
                <a:solidFill>
                  <a:schemeClr val="tx1"/>
                </a:solidFill>
              </a:rPr>
              <a:t> Cek </a:t>
            </a:r>
            <a:r>
              <a:rPr lang="en-US" err="1">
                <a:solidFill>
                  <a:schemeClr val="tx1"/>
                </a:solidFill>
              </a:rPr>
              <a:t>Bansos</a:t>
            </a:r>
            <a:r>
              <a:rPr lang="en-US">
                <a:solidFill>
                  <a:schemeClr val="tx1"/>
                </a:solidFill>
              </a:rPr>
              <a:t>. Hal </a:t>
            </a:r>
            <a:r>
              <a:rPr lang="en-US" err="1">
                <a:solidFill>
                  <a:schemeClr val="tx1"/>
                </a:solidFill>
              </a:rPr>
              <a:t>tersebut</a:t>
            </a:r>
            <a:r>
              <a:rPr lang="en-US">
                <a:solidFill>
                  <a:schemeClr val="tx1"/>
                </a:solidFill>
              </a:rPr>
              <a:t> </a:t>
            </a:r>
            <a:r>
              <a:rPr lang="en-US" err="1">
                <a:solidFill>
                  <a:schemeClr val="tx1"/>
                </a:solidFill>
              </a:rPr>
              <a:t>dapat</a:t>
            </a:r>
            <a:r>
              <a:rPr lang="en-US">
                <a:solidFill>
                  <a:schemeClr val="tx1"/>
                </a:solidFill>
              </a:rPr>
              <a:t> </a:t>
            </a:r>
            <a:r>
              <a:rPr lang="en-US" err="1">
                <a:solidFill>
                  <a:schemeClr val="tx1"/>
                </a:solidFill>
              </a:rPr>
              <a:t>dilihat</a:t>
            </a:r>
            <a:r>
              <a:rPr lang="en-US">
                <a:solidFill>
                  <a:schemeClr val="tx1"/>
                </a:solidFill>
              </a:rPr>
              <a:t> </a:t>
            </a:r>
            <a:r>
              <a:rPr lang="en-US" err="1">
                <a:solidFill>
                  <a:schemeClr val="tx1"/>
                </a:solidFill>
              </a:rPr>
              <a:t>dari</a:t>
            </a:r>
            <a:r>
              <a:rPr lang="en-US">
                <a:solidFill>
                  <a:schemeClr val="tx1"/>
                </a:solidFill>
              </a:rPr>
              <a:t> </a:t>
            </a:r>
            <a:r>
              <a:rPr lang="en-US" b="1" err="1">
                <a:solidFill>
                  <a:schemeClr val="tx1"/>
                </a:solidFill>
              </a:rPr>
              <a:t>sentimen</a:t>
            </a:r>
            <a:r>
              <a:rPr lang="en-US" b="1">
                <a:solidFill>
                  <a:schemeClr val="tx1"/>
                </a:solidFill>
              </a:rPr>
              <a:t> </a:t>
            </a:r>
            <a:r>
              <a:rPr lang="en-US" b="1" err="1">
                <a:solidFill>
                  <a:schemeClr val="tx1"/>
                </a:solidFill>
              </a:rPr>
              <a:t>negatif</a:t>
            </a:r>
            <a:r>
              <a:rPr lang="en-US" b="1">
                <a:solidFill>
                  <a:schemeClr val="tx1"/>
                </a:solidFill>
              </a:rPr>
              <a:t> yang </a:t>
            </a:r>
            <a:r>
              <a:rPr lang="en-US" b="1" err="1">
                <a:solidFill>
                  <a:schemeClr val="tx1"/>
                </a:solidFill>
              </a:rPr>
              <a:t>lebih</a:t>
            </a:r>
            <a:r>
              <a:rPr lang="en-US" b="1">
                <a:solidFill>
                  <a:schemeClr val="tx1"/>
                </a:solidFill>
              </a:rPr>
              <a:t> </a:t>
            </a:r>
            <a:r>
              <a:rPr lang="en-US" b="1" err="1">
                <a:solidFill>
                  <a:schemeClr val="tx1"/>
                </a:solidFill>
              </a:rPr>
              <a:t>dominan</a:t>
            </a:r>
            <a:r>
              <a:rPr lang="en-US" b="1">
                <a:solidFill>
                  <a:schemeClr val="tx1"/>
                </a:solidFill>
              </a:rPr>
              <a:t> </a:t>
            </a:r>
            <a:r>
              <a:rPr lang="en-US" err="1">
                <a:solidFill>
                  <a:schemeClr val="tx1"/>
                </a:solidFill>
              </a:rPr>
              <a:t>dibandingkan</a:t>
            </a:r>
            <a:r>
              <a:rPr lang="en-US">
                <a:solidFill>
                  <a:schemeClr val="tx1"/>
                </a:solidFill>
              </a:rPr>
              <a:t> </a:t>
            </a:r>
            <a:r>
              <a:rPr lang="en-US" err="1">
                <a:solidFill>
                  <a:schemeClr val="tx1"/>
                </a:solidFill>
              </a:rPr>
              <a:t>sentimen</a:t>
            </a:r>
            <a:r>
              <a:rPr lang="en-US">
                <a:solidFill>
                  <a:schemeClr val="tx1"/>
                </a:solidFill>
              </a:rPr>
              <a:t> </a:t>
            </a:r>
            <a:r>
              <a:rPr lang="en-US" err="1">
                <a:solidFill>
                  <a:schemeClr val="tx1"/>
                </a:solidFill>
              </a:rPr>
              <a:t>positif</a:t>
            </a:r>
            <a:r>
              <a:rPr lang="en-US">
                <a:solidFill>
                  <a:schemeClr val="tx1"/>
                </a:solidFill>
              </a:rPr>
              <a:t> pada </a:t>
            </a:r>
            <a:r>
              <a:rPr lang="en-US" err="1">
                <a:solidFill>
                  <a:schemeClr val="tx1"/>
                </a:solidFill>
              </a:rPr>
              <a:t>keseluruhan</a:t>
            </a:r>
            <a:r>
              <a:rPr lang="en-US">
                <a:solidFill>
                  <a:schemeClr val="tx1"/>
                </a:solidFill>
              </a:rPr>
              <a:t> </a:t>
            </a:r>
            <a:r>
              <a:rPr lang="en-US" err="1">
                <a:solidFill>
                  <a:schemeClr val="tx1"/>
                </a:solidFill>
              </a:rPr>
              <a:t>topik</a:t>
            </a:r>
            <a:r>
              <a:rPr lang="en-US">
                <a:solidFill>
                  <a:schemeClr val="tx1"/>
                </a:solidFill>
              </a:rPr>
              <a:t>.</a:t>
            </a:r>
          </a:p>
        </p:txBody>
      </p:sp>
      <p:grpSp>
        <p:nvGrpSpPr>
          <p:cNvPr id="37" name="Google Shape;741;p39">
            <a:extLst>
              <a:ext uri="{FF2B5EF4-FFF2-40B4-BE49-F238E27FC236}">
                <a16:creationId xmlns:a16="http://schemas.microsoft.com/office/drawing/2014/main" id="{35D15AAC-2A9E-13F5-F1B1-EC7C109A4B5A}"/>
              </a:ext>
            </a:extLst>
          </p:cNvPr>
          <p:cNvGrpSpPr/>
          <p:nvPr/>
        </p:nvGrpSpPr>
        <p:grpSpPr>
          <a:xfrm>
            <a:off x="7670686" y="150325"/>
            <a:ext cx="971550" cy="1036092"/>
            <a:chOff x="1856136" y="1549944"/>
            <a:chExt cx="306652" cy="312583"/>
          </a:xfrm>
        </p:grpSpPr>
        <p:sp>
          <p:nvSpPr>
            <p:cNvPr id="38" name="Google Shape;742;p39">
              <a:extLst>
                <a:ext uri="{FF2B5EF4-FFF2-40B4-BE49-F238E27FC236}">
                  <a16:creationId xmlns:a16="http://schemas.microsoft.com/office/drawing/2014/main" id="{C5F74BC1-E9B7-367C-F3D6-3C52AA6DC22E}"/>
                </a:ext>
              </a:extLst>
            </p:cNvPr>
            <p:cNvSpPr/>
            <p:nvPr/>
          </p:nvSpPr>
          <p:spPr>
            <a:xfrm>
              <a:off x="1856136" y="1549944"/>
              <a:ext cx="306652" cy="312583"/>
            </a:xfrm>
            <a:custGeom>
              <a:avLst/>
              <a:gdLst/>
              <a:ahLst/>
              <a:cxnLst/>
              <a:rect l="l" t="t" r="r" b="b"/>
              <a:pathLst>
                <a:path w="9773" h="9962" extrusionOk="0">
                  <a:moveTo>
                    <a:pt x="7598" y="3649"/>
                  </a:moveTo>
                  <a:lnTo>
                    <a:pt x="6931" y="4206"/>
                  </a:lnTo>
                  <a:cubicBezTo>
                    <a:pt x="6951" y="4155"/>
                    <a:pt x="6971" y="4105"/>
                    <a:pt x="6981" y="4054"/>
                  </a:cubicBezTo>
                  <a:cubicBezTo>
                    <a:pt x="7062" y="3943"/>
                    <a:pt x="7143" y="3862"/>
                    <a:pt x="7244" y="3801"/>
                  </a:cubicBezTo>
                  <a:cubicBezTo>
                    <a:pt x="7355" y="3720"/>
                    <a:pt x="7477" y="3680"/>
                    <a:pt x="7598" y="3649"/>
                  </a:cubicBezTo>
                  <a:close/>
                  <a:moveTo>
                    <a:pt x="5039" y="4246"/>
                  </a:moveTo>
                  <a:lnTo>
                    <a:pt x="4827" y="4853"/>
                  </a:lnTo>
                  <a:lnTo>
                    <a:pt x="4614" y="4287"/>
                  </a:lnTo>
                  <a:cubicBezTo>
                    <a:pt x="4654" y="4276"/>
                    <a:pt x="4685" y="4267"/>
                    <a:pt x="4715" y="4267"/>
                  </a:cubicBezTo>
                  <a:cubicBezTo>
                    <a:pt x="4827" y="4256"/>
                    <a:pt x="4928" y="4246"/>
                    <a:pt x="5039" y="4246"/>
                  </a:cubicBezTo>
                  <a:close/>
                  <a:moveTo>
                    <a:pt x="5002" y="0"/>
                  </a:moveTo>
                  <a:cubicBezTo>
                    <a:pt x="4913" y="0"/>
                    <a:pt x="4824" y="3"/>
                    <a:pt x="4735" y="8"/>
                  </a:cubicBezTo>
                  <a:cubicBezTo>
                    <a:pt x="4179" y="38"/>
                    <a:pt x="3633" y="160"/>
                    <a:pt x="3117" y="382"/>
                  </a:cubicBezTo>
                  <a:cubicBezTo>
                    <a:pt x="2611" y="594"/>
                    <a:pt x="2145" y="878"/>
                    <a:pt x="1731" y="1242"/>
                  </a:cubicBezTo>
                  <a:cubicBezTo>
                    <a:pt x="1316" y="1616"/>
                    <a:pt x="962" y="2041"/>
                    <a:pt x="679" y="2516"/>
                  </a:cubicBezTo>
                  <a:cubicBezTo>
                    <a:pt x="426" y="2952"/>
                    <a:pt x="234" y="3427"/>
                    <a:pt x="122" y="3923"/>
                  </a:cubicBezTo>
                  <a:lnTo>
                    <a:pt x="113" y="3923"/>
                  </a:lnTo>
                  <a:cubicBezTo>
                    <a:pt x="21" y="4074"/>
                    <a:pt x="1" y="4246"/>
                    <a:pt x="41" y="4418"/>
                  </a:cubicBezTo>
                  <a:cubicBezTo>
                    <a:pt x="82" y="4590"/>
                    <a:pt x="183" y="4732"/>
                    <a:pt x="335" y="4823"/>
                  </a:cubicBezTo>
                  <a:lnTo>
                    <a:pt x="2631" y="6209"/>
                  </a:lnTo>
                  <a:lnTo>
                    <a:pt x="2257" y="6259"/>
                  </a:lnTo>
                  <a:cubicBezTo>
                    <a:pt x="1943" y="6300"/>
                    <a:pt x="1711" y="6563"/>
                    <a:pt x="1721" y="6877"/>
                  </a:cubicBezTo>
                  <a:lnTo>
                    <a:pt x="1781" y="9365"/>
                  </a:lnTo>
                  <a:cubicBezTo>
                    <a:pt x="1792" y="9537"/>
                    <a:pt x="1862" y="9698"/>
                    <a:pt x="1984" y="9810"/>
                  </a:cubicBezTo>
                  <a:cubicBezTo>
                    <a:pt x="2105" y="9911"/>
                    <a:pt x="2247" y="9961"/>
                    <a:pt x="2399" y="9961"/>
                  </a:cubicBezTo>
                  <a:lnTo>
                    <a:pt x="2449" y="9961"/>
                  </a:lnTo>
                  <a:lnTo>
                    <a:pt x="4411" y="9770"/>
                  </a:lnTo>
                  <a:cubicBezTo>
                    <a:pt x="4462" y="9790"/>
                    <a:pt x="4523" y="9790"/>
                    <a:pt x="4573" y="9790"/>
                  </a:cubicBezTo>
                  <a:lnTo>
                    <a:pt x="4624" y="9790"/>
                  </a:lnTo>
                  <a:cubicBezTo>
                    <a:pt x="4705" y="9790"/>
                    <a:pt x="4776" y="9770"/>
                    <a:pt x="4847" y="9729"/>
                  </a:cubicBezTo>
                  <a:lnTo>
                    <a:pt x="8347" y="9395"/>
                  </a:lnTo>
                  <a:cubicBezTo>
                    <a:pt x="8509" y="9385"/>
                    <a:pt x="8660" y="9304"/>
                    <a:pt x="8761" y="9172"/>
                  </a:cubicBezTo>
                  <a:cubicBezTo>
                    <a:pt x="8862" y="9041"/>
                    <a:pt x="8913" y="8879"/>
                    <a:pt x="8893" y="8718"/>
                  </a:cubicBezTo>
                  <a:lnTo>
                    <a:pt x="8559" y="6027"/>
                  </a:lnTo>
                  <a:cubicBezTo>
                    <a:pt x="8539" y="5865"/>
                    <a:pt x="8448" y="5713"/>
                    <a:pt x="8327" y="5622"/>
                  </a:cubicBezTo>
                  <a:cubicBezTo>
                    <a:pt x="8220" y="5541"/>
                    <a:pt x="8095" y="5492"/>
                    <a:pt x="7966" y="5492"/>
                  </a:cubicBezTo>
                  <a:cubicBezTo>
                    <a:pt x="7934" y="5492"/>
                    <a:pt x="7903" y="5495"/>
                    <a:pt x="7871" y="5501"/>
                  </a:cubicBezTo>
                  <a:lnTo>
                    <a:pt x="7315" y="5571"/>
                  </a:lnTo>
                  <a:lnTo>
                    <a:pt x="9460" y="3791"/>
                  </a:lnTo>
                  <a:cubicBezTo>
                    <a:pt x="9732" y="3568"/>
                    <a:pt x="9773" y="3154"/>
                    <a:pt x="9550" y="2880"/>
                  </a:cubicBezTo>
                  <a:cubicBezTo>
                    <a:pt x="9530" y="2860"/>
                    <a:pt x="9520" y="2850"/>
                    <a:pt x="9510" y="2830"/>
                  </a:cubicBezTo>
                  <a:cubicBezTo>
                    <a:pt x="9439" y="2689"/>
                    <a:pt x="9358" y="2547"/>
                    <a:pt x="9267" y="2405"/>
                  </a:cubicBezTo>
                  <a:lnTo>
                    <a:pt x="9267" y="2395"/>
                  </a:lnTo>
                  <a:cubicBezTo>
                    <a:pt x="8781" y="1637"/>
                    <a:pt x="8114" y="1009"/>
                    <a:pt x="7325" y="585"/>
                  </a:cubicBezTo>
                  <a:cubicBezTo>
                    <a:pt x="6606" y="202"/>
                    <a:pt x="5804" y="0"/>
                    <a:pt x="5002" y="0"/>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43;p39">
              <a:extLst>
                <a:ext uri="{FF2B5EF4-FFF2-40B4-BE49-F238E27FC236}">
                  <a16:creationId xmlns:a16="http://schemas.microsoft.com/office/drawing/2014/main" id="{886F54DF-2474-30CF-30CE-AFDE1456D995}"/>
                </a:ext>
              </a:extLst>
            </p:cNvPr>
            <p:cNvSpPr/>
            <p:nvPr/>
          </p:nvSpPr>
          <p:spPr>
            <a:xfrm>
              <a:off x="1877096" y="1608557"/>
              <a:ext cx="262849" cy="78444"/>
            </a:xfrm>
            <a:custGeom>
              <a:avLst/>
              <a:gdLst/>
              <a:ahLst/>
              <a:cxnLst/>
              <a:rect l="l" t="t" r="r" b="b"/>
              <a:pathLst>
                <a:path w="8377" h="2500" extrusionOk="0">
                  <a:moveTo>
                    <a:pt x="6717" y="1"/>
                  </a:moveTo>
                  <a:lnTo>
                    <a:pt x="861" y="740"/>
                  </a:lnTo>
                  <a:cubicBezTo>
                    <a:pt x="578" y="1286"/>
                    <a:pt x="284" y="1842"/>
                    <a:pt x="1" y="2399"/>
                  </a:cubicBezTo>
                  <a:cubicBezTo>
                    <a:pt x="179" y="2309"/>
                    <a:pt x="586" y="2129"/>
                    <a:pt x="1111" y="2129"/>
                  </a:cubicBezTo>
                  <a:cubicBezTo>
                    <a:pt x="1240" y="2129"/>
                    <a:pt x="1376" y="2140"/>
                    <a:pt x="1518" y="2166"/>
                  </a:cubicBezTo>
                  <a:cubicBezTo>
                    <a:pt x="1902" y="2237"/>
                    <a:pt x="2196" y="2378"/>
                    <a:pt x="2378" y="2500"/>
                  </a:cubicBezTo>
                  <a:cubicBezTo>
                    <a:pt x="2590" y="2318"/>
                    <a:pt x="3136" y="1903"/>
                    <a:pt x="3966" y="1792"/>
                  </a:cubicBezTo>
                  <a:cubicBezTo>
                    <a:pt x="4110" y="1772"/>
                    <a:pt x="4249" y="1764"/>
                    <a:pt x="4380" y="1764"/>
                  </a:cubicBezTo>
                  <a:cubicBezTo>
                    <a:pt x="5002" y="1764"/>
                    <a:pt x="5467" y="1953"/>
                    <a:pt x="5676" y="2044"/>
                  </a:cubicBezTo>
                  <a:cubicBezTo>
                    <a:pt x="5787" y="1852"/>
                    <a:pt x="5959" y="1610"/>
                    <a:pt x="6242" y="1417"/>
                  </a:cubicBezTo>
                  <a:cubicBezTo>
                    <a:pt x="6552" y="1210"/>
                    <a:pt x="6891" y="1141"/>
                    <a:pt x="7205" y="1141"/>
                  </a:cubicBezTo>
                  <a:cubicBezTo>
                    <a:pt x="7813" y="1141"/>
                    <a:pt x="8330" y="1401"/>
                    <a:pt x="8376" y="1428"/>
                  </a:cubicBezTo>
                  <a:lnTo>
                    <a:pt x="8083" y="861"/>
                  </a:lnTo>
                  <a:lnTo>
                    <a:pt x="6717" y="1"/>
                  </a:ln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44;p39">
              <a:extLst>
                <a:ext uri="{FF2B5EF4-FFF2-40B4-BE49-F238E27FC236}">
                  <a16:creationId xmlns:a16="http://schemas.microsoft.com/office/drawing/2014/main" id="{DCAABEA0-5AE8-573D-46D8-0C9A92157CC9}"/>
                </a:ext>
              </a:extLst>
            </p:cNvPr>
            <p:cNvSpPr/>
            <p:nvPr/>
          </p:nvSpPr>
          <p:spPr>
            <a:xfrm>
              <a:off x="1877096" y="1569053"/>
              <a:ext cx="262849" cy="114779"/>
            </a:xfrm>
            <a:custGeom>
              <a:avLst/>
              <a:gdLst/>
              <a:ahLst/>
              <a:cxnLst/>
              <a:rect l="l" t="t" r="r" b="b"/>
              <a:pathLst>
                <a:path w="8377" h="3658" extrusionOk="0">
                  <a:moveTo>
                    <a:pt x="4313" y="0"/>
                  </a:moveTo>
                  <a:cubicBezTo>
                    <a:pt x="4241" y="0"/>
                    <a:pt x="4170" y="2"/>
                    <a:pt x="4098" y="6"/>
                  </a:cubicBezTo>
                  <a:cubicBezTo>
                    <a:pt x="2105" y="117"/>
                    <a:pt x="396" y="1614"/>
                    <a:pt x="1" y="3658"/>
                  </a:cubicBezTo>
                  <a:cubicBezTo>
                    <a:pt x="92" y="3465"/>
                    <a:pt x="476" y="2767"/>
                    <a:pt x="1326" y="2433"/>
                  </a:cubicBezTo>
                  <a:cubicBezTo>
                    <a:pt x="1667" y="2298"/>
                    <a:pt x="1987" y="2259"/>
                    <a:pt x="2247" y="2259"/>
                  </a:cubicBezTo>
                  <a:cubicBezTo>
                    <a:pt x="2474" y="2259"/>
                    <a:pt x="2654" y="2289"/>
                    <a:pt x="2763" y="2312"/>
                  </a:cubicBezTo>
                  <a:cubicBezTo>
                    <a:pt x="2853" y="2201"/>
                    <a:pt x="3339" y="1655"/>
                    <a:pt x="4168" y="1574"/>
                  </a:cubicBezTo>
                  <a:cubicBezTo>
                    <a:pt x="4233" y="1568"/>
                    <a:pt x="4296" y="1565"/>
                    <a:pt x="4357" y="1565"/>
                  </a:cubicBezTo>
                  <a:cubicBezTo>
                    <a:pt x="5044" y="1565"/>
                    <a:pt x="5514" y="1906"/>
                    <a:pt x="5635" y="1999"/>
                  </a:cubicBezTo>
                  <a:cubicBezTo>
                    <a:pt x="5805" y="1914"/>
                    <a:pt x="6144" y="1780"/>
                    <a:pt x="6588" y="1780"/>
                  </a:cubicBezTo>
                  <a:cubicBezTo>
                    <a:pt x="6674" y="1780"/>
                    <a:pt x="6765" y="1785"/>
                    <a:pt x="6859" y="1796"/>
                  </a:cubicBezTo>
                  <a:cubicBezTo>
                    <a:pt x="7760" y="1907"/>
                    <a:pt x="8275" y="2545"/>
                    <a:pt x="8376" y="2687"/>
                  </a:cubicBezTo>
                  <a:cubicBezTo>
                    <a:pt x="7648" y="1044"/>
                    <a:pt x="6042" y="0"/>
                    <a:pt x="4313" y="0"/>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745;p39">
              <a:extLst>
                <a:ext uri="{FF2B5EF4-FFF2-40B4-BE49-F238E27FC236}">
                  <a16:creationId xmlns:a16="http://schemas.microsoft.com/office/drawing/2014/main" id="{CBA125FF-B7A4-928A-215A-C0C44C95E0E7}"/>
                </a:ext>
              </a:extLst>
            </p:cNvPr>
            <p:cNvSpPr/>
            <p:nvPr/>
          </p:nvSpPr>
          <p:spPr>
            <a:xfrm>
              <a:off x="1875841" y="1652141"/>
              <a:ext cx="265705" cy="111673"/>
            </a:xfrm>
            <a:custGeom>
              <a:avLst/>
              <a:gdLst/>
              <a:ahLst/>
              <a:cxnLst/>
              <a:rect l="l" t="t" r="r" b="b"/>
              <a:pathLst>
                <a:path w="8468" h="3559" extrusionOk="0">
                  <a:moveTo>
                    <a:pt x="8422" y="1"/>
                  </a:moveTo>
                  <a:cubicBezTo>
                    <a:pt x="8412" y="1"/>
                    <a:pt x="8401" y="3"/>
                    <a:pt x="8396" y="8"/>
                  </a:cubicBezTo>
                  <a:lnTo>
                    <a:pt x="4199" y="3478"/>
                  </a:lnTo>
                  <a:lnTo>
                    <a:pt x="61" y="969"/>
                  </a:lnTo>
                  <a:cubicBezTo>
                    <a:pt x="55" y="966"/>
                    <a:pt x="50" y="965"/>
                    <a:pt x="45" y="965"/>
                  </a:cubicBezTo>
                  <a:cubicBezTo>
                    <a:pt x="30" y="965"/>
                    <a:pt x="18" y="975"/>
                    <a:pt x="11" y="989"/>
                  </a:cubicBezTo>
                  <a:cubicBezTo>
                    <a:pt x="0" y="999"/>
                    <a:pt x="0" y="1030"/>
                    <a:pt x="20" y="1040"/>
                  </a:cubicBezTo>
                  <a:lnTo>
                    <a:pt x="4188" y="3559"/>
                  </a:lnTo>
                  <a:lnTo>
                    <a:pt x="4208" y="3559"/>
                  </a:lnTo>
                  <a:cubicBezTo>
                    <a:pt x="4208" y="3559"/>
                    <a:pt x="4219" y="3559"/>
                    <a:pt x="4228" y="3548"/>
                  </a:cubicBezTo>
                  <a:lnTo>
                    <a:pt x="8447" y="69"/>
                  </a:lnTo>
                  <a:cubicBezTo>
                    <a:pt x="8457" y="48"/>
                    <a:pt x="8467" y="28"/>
                    <a:pt x="8447" y="8"/>
                  </a:cubicBezTo>
                  <a:cubicBezTo>
                    <a:pt x="8442" y="3"/>
                    <a:pt x="8432" y="1"/>
                    <a:pt x="8422"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746;p39">
              <a:extLst>
                <a:ext uri="{FF2B5EF4-FFF2-40B4-BE49-F238E27FC236}">
                  <a16:creationId xmlns:a16="http://schemas.microsoft.com/office/drawing/2014/main" id="{BEBD584A-F7F0-1581-5007-0ACC931338C1}"/>
                </a:ext>
              </a:extLst>
            </p:cNvPr>
            <p:cNvSpPr/>
            <p:nvPr/>
          </p:nvSpPr>
          <p:spPr>
            <a:xfrm>
              <a:off x="1962506" y="1630365"/>
              <a:ext cx="92689" cy="133449"/>
            </a:xfrm>
            <a:custGeom>
              <a:avLst/>
              <a:gdLst/>
              <a:ahLst/>
              <a:cxnLst/>
              <a:rect l="l" t="t" r="r" b="b"/>
              <a:pathLst>
                <a:path w="2954" h="4253" extrusionOk="0">
                  <a:moveTo>
                    <a:pt x="2907" y="0"/>
                  </a:moveTo>
                  <a:cubicBezTo>
                    <a:pt x="2893" y="0"/>
                    <a:pt x="2880" y="10"/>
                    <a:pt x="2873" y="24"/>
                  </a:cubicBezTo>
                  <a:lnTo>
                    <a:pt x="1446" y="4101"/>
                  </a:lnTo>
                  <a:lnTo>
                    <a:pt x="81" y="348"/>
                  </a:lnTo>
                  <a:cubicBezTo>
                    <a:pt x="71" y="328"/>
                    <a:pt x="50" y="317"/>
                    <a:pt x="30" y="317"/>
                  </a:cubicBezTo>
                  <a:cubicBezTo>
                    <a:pt x="10" y="328"/>
                    <a:pt x="0" y="348"/>
                    <a:pt x="10" y="368"/>
                  </a:cubicBezTo>
                  <a:lnTo>
                    <a:pt x="1406" y="4233"/>
                  </a:lnTo>
                  <a:cubicBezTo>
                    <a:pt x="1416" y="4242"/>
                    <a:pt x="1426" y="4253"/>
                    <a:pt x="1446" y="4253"/>
                  </a:cubicBezTo>
                  <a:cubicBezTo>
                    <a:pt x="1457" y="4253"/>
                    <a:pt x="1477" y="4242"/>
                    <a:pt x="1477" y="4233"/>
                  </a:cubicBezTo>
                  <a:lnTo>
                    <a:pt x="2943" y="54"/>
                  </a:lnTo>
                  <a:cubicBezTo>
                    <a:pt x="2954" y="34"/>
                    <a:pt x="2943" y="14"/>
                    <a:pt x="2923" y="4"/>
                  </a:cubicBezTo>
                  <a:cubicBezTo>
                    <a:pt x="2918" y="1"/>
                    <a:pt x="2912" y="0"/>
                    <a:pt x="2907"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747;p39">
              <a:extLst>
                <a:ext uri="{FF2B5EF4-FFF2-40B4-BE49-F238E27FC236}">
                  <a16:creationId xmlns:a16="http://schemas.microsoft.com/office/drawing/2014/main" id="{FD432718-7F4D-120B-0022-CA52B44EA748}"/>
                </a:ext>
              </a:extLst>
            </p:cNvPr>
            <p:cNvSpPr/>
            <p:nvPr/>
          </p:nvSpPr>
          <p:spPr>
            <a:xfrm>
              <a:off x="1950112" y="1671532"/>
              <a:ext cx="106683" cy="92281"/>
            </a:xfrm>
            <a:custGeom>
              <a:avLst/>
              <a:gdLst/>
              <a:ahLst/>
              <a:cxnLst/>
              <a:rect l="l" t="t" r="r" b="b"/>
              <a:pathLst>
                <a:path w="3400" h="2941" extrusionOk="0">
                  <a:moveTo>
                    <a:pt x="3344" y="0"/>
                  </a:moveTo>
                  <a:cubicBezTo>
                    <a:pt x="3334" y="0"/>
                    <a:pt x="3324" y="5"/>
                    <a:pt x="3318" y="17"/>
                  </a:cubicBezTo>
                  <a:lnTo>
                    <a:pt x="1832" y="2829"/>
                  </a:lnTo>
                  <a:lnTo>
                    <a:pt x="81" y="473"/>
                  </a:lnTo>
                  <a:cubicBezTo>
                    <a:pt x="69" y="461"/>
                    <a:pt x="57" y="456"/>
                    <a:pt x="45" y="456"/>
                  </a:cubicBezTo>
                  <a:cubicBezTo>
                    <a:pt x="37" y="456"/>
                    <a:pt x="29" y="458"/>
                    <a:pt x="20" y="462"/>
                  </a:cubicBezTo>
                  <a:cubicBezTo>
                    <a:pt x="11" y="473"/>
                    <a:pt x="0" y="503"/>
                    <a:pt x="20" y="513"/>
                  </a:cubicBezTo>
                  <a:lnTo>
                    <a:pt x="1811" y="2930"/>
                  </a:lnTo>
                  <a:cubicBezTo>
                    <a:pt x="1811" y="2941"/>
                    <a:pt x="1821" y="2941"/>
                    <a:pt x="1841" y="2941"/>
                  </a:cubicBezTo>
                  <a:cubicBezTo>
                    <a:pt x="1852" y="2941"/>
                    <a:pt x="1861" y="2930"/>
                    <a:pt x="1872" y="2921"/>
                  </a:cubicBezTo>
                  <a:lnTo>
                    <a:pt x="3389" y="57"/>
                  </a:lnTo>
                  <a:cubicBezTo>
                    <a:pt x="3399" y="37"/>
                    <a:pt x="3389" y="17"/>
                    <a:pt x="3369" y="7"/>
                  </a:cubicBezTo>
                  <a:cubicBezTo>
                    <a:pt x="3361" y="3"/>
                    <a:pt x="3352" y="0"/>
                    <a:pt x="3344"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748;p39">
              <a:extLst>
                <a:ext uri="{FF2B5EF4-FFF2-40B4-BE49-F238E27FC236}">
                  <a16:creationId xmlns:a16="http://schemas.microsoft.com/office/drawing/2014/main" id="{390E1832-F031-CD3C-FD66-46D5C0D95CBC}"/>
                </a:ext>
              </a:extLst>
            </p:cNvPr>
            <p:cNvSpPr/>
            <p:nvPr/>
          </p:nvSpPr>
          <p:spPr>
            <a:xfrm>
              <a:off x="1929497" y="1741567"/>
              <a:ext cx="186665" cy="101914"/>
            </a:xfrm>
            <a:custGeom>
              <a:avLst/>
              <a:gdLst/>
              <a:ahLst/>
              <a:cxnLst/>
              <a:rect l="l" t="t" r="r" b="b"/>
              <a:pathLst>
                <a:path w="5949" h="3248" extrusionOk="0">
                  <a:moveTo>
                    <a:pt x="5614" y="1"/>
                  </a:moveTo>
                  <a:lnTo>
                    <a:pt x="0" y="759"/>
                  </a:lnTo>
                  <a:lnTo>
                    <a:pt x="61" y="3247"/>
                  </a:lnTo>
                  <a:lnTo>
                    <a:pt x="5948" y="2681"/>
                  </a:lnTo>
                  <a:lnTo>
                    <a:pt x="56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749;p39">
              <a:extLst>
                <a:ext uri="{FF2B5EF4-FFF2-40B4-BE49-F238E27FC236}">
                  <a16:creationId xmlns:a16="http://schemas.microsoft.com/office/drawing/2014/main" id="{ABB2DE99-C562-0DA4-4C33-12C36502F54E}"/>
                </a:ext>
              </a:extLst>
            </p:cNvPr>
            <p:cNvSpPr/>
            <p:nvPr/>
          </p:nvSpPr>
          <p:spPr>
            <a:xfrm>
              <a:off x="1929497" y="1756189"/>
              <a:ext cx="70160" cy="87292"/>
            </a:xfrm>
            <a:custGeom>
              <a:avLst/>
              <a:gdLst/>
              <a:ahLst/>
              <a:cxnLst/>
              <a:rect l="l" t="t" r="r" b="b"/>
              <a:pathLst>
                <a:path w="2236" h="2782" extrusionOk="0">
                  <a:moveTo>
                    <a:pt x="2124" y="0"/>
                  </a:moveTo>
                  <a:lnTo>
                    <a:pt x="0" y="293"/>
                  </a:lnTo>
                  <a:lnTo>
                    <a:pt x="61" y="2781"/>
                  </a:lnTo>
                  <a:lnTo>
                    <a:pt x="2235" y="2569"/>
                  </a:lnTo>
                  <a:lnTo>
                    <a:pt x="21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750;p39">
              <a:extLst>
                <a:ext uri="{FF2B5EF4-FFF2-40B4-BE49-F238E27FC236}">
                  <a16:creationId xmlns:a16="http://schemas.microsoft.com/office/drawing/2014/main" id="{263ADA2C-3382-C33E-C5E9-1417C718A955}"/>
                </a:ext>
              </a:extLst>
            </p:cNvPr>
            <p:cNvSpPr/>
            <p:nvPr/>
          </p:nvSpPr>
          <p:spPr>
            <a:xfrm>
              <a:off x="1994856" y="1754902"/>
              <a:ext cx="6056" cy="83182"/>
            </a:xfrm>
            <a:custGeom>
              <a:avLst/>
              <a:gdLst/>
              <a:ahLst/>
              <a:cxnLst/>
              <a:rect l="l" t="t" r="r" b="b"/>
              <a:pathLst>
                <a:path w="193" h="2651" extrusionOk="0">
                  <a:moveTo>
                    <a:pt x="31" y="1"/>
                  </a:moveTo>
                  <a:cubicBezTo>
                    <a:pt x="11" y="10"/>
                    <a:pt x="1" y="21"/>
                    <a:pt x="1" y="41"/>
                  </a:cubicBezTo>
                  <a:lnTo>
                    <a:pt x="112" y="2610"/>
                  </a:lnTo>
                  <a:cubicBezTo>
                    <a:pt x="112" y="2631"/>
                    <a:pt x="132" y="2651"/>
                    <a:pt x="152" y="2651"/>
                  </a:cubicBezTo>
                  <a:cubicBezTo>
                    <a:pt x="172" y="2651"/>
                    <a:pt x="193" y="2631"/>
                    <a:pt x="193" y="2610"/>
                  </a:cubicBezTo>
                  <a:lnTo>
                    <a:pt x="71" y="41"/>
                  </a:lnTo>
                  <a:cubicBezTo>
                    <a:pt x="71" y="21"/>
                    <a:pt x="62" y="1"/>
                    <a:pt x="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751;p39">
              <a:extLst>
                <a:ext uri="{FF2B5EF4-FFF2-40B4-BE49-F238E27FC236}">
                  <a16:creationId xmlns:a16="http://schemas.microsoft.com/office/drawing/2014/main" id="{BA21EDC9-F6A0-818B-948E-089EB5A8BEF4}"/>
                </a:ext>
              </a:extLst>
            </p:cNvPr>
            <p:cNvSpPr/>
            <p:nvPr/>
          </p:nvSpPr>
          <p:spPr>
            <a:xfrm>
              <a:off x="2024382" y="1755624"/>
              <a:ext cx="73361" cy="69062"/>
            </a:xfrm>
            <a:custGeom>
              <a:avLst/>
              <a:gdLst/>
              <a:ahLst/>
              <a:cxnLst/>
              <a:rect l="l" t="t" r="r" b="b"/>
              <a:pathLst>
                <a:path w="2338" h="2201" extrusionOk="0">
                  <a:moveTo>
                    <a:pt x="1172" y="0"/>
                  </a:moveTo>
                  <a:cubicBezTo>
                    <a:pt x="1129" y="0"/>
                    <a:pt x="1086" y="3"/>
                    <a:pt x="1043" y="8"/>
                  </a:cubicBezTo>
                  <a:cubicBezTo>
                    <a:pt x="436" y="79"/>
                    <a:pt x="0" y="625"/>
                    <a:pt x="71" y="1232"/>
                  </a:cubicBezTo>
                  <a:cubicBezTo>
                    <a:pt x="137" y="1794"/>
                    <a:pt x="610" y="2200"/>
                    <a:pt x="1162" y="2200"/>
                  </a:cubicBezTo>
                  <a:cubicBezTo>
                    <a:pt x="1206" y="2200"/>
                    <a:pt x="1250" y="2198"/>
                    <a:pt x="1295" y="2193"/>
                  </a:cubicBezTo>
                  <a:cubicBezTo>
                    <a:pt x="1902" y="2122"/>
                    <a:pt x="2337" y="1576"/>
                    <a:pt x="2266" y="979"/>
                  </a:cubicBezTo>
                  <a:cubicBezTo>
                    <a:pt x="2201" y="415"/>
                    <a:pt x="1725" y="0"/>
                    <a:pt x="1172" y="0"/>
                  </a:cubicBez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752;p39">
              <a:extLst>
                <a:ext uri="{FF2B5EF4-FFF2-40B4-BE49-F238E27FC236}">
                  <a16:creationId xmlns:a16="http://schemas.microsoft.com/office/drawing/2014/main" id="{6F37BBDD-60B0-D26C-58B4-15F61064233D}"/>
                </a:ext>
              </a:extLst>
            </p:cNvPr>
            <p:cNvSpPr/>
            <p:nvPr/>
          </p:nvSpPr>
          <p:spPr>
            <a:xfrm>
              <a:off x="2039318" y="1767579"/>
              <a:ext cx="40006" cy="42265"/>
            </a:xfrm>
            <a:custGeom>
              <a:avLst/>
              <a:gdLst/>
              <a:ahLst/>
              <a:cxnLst/>
              <a:rect l="l" t="t" r="r" b="b"/>
              <a:pathLst>
                <a:path w="1275" h="1347" extrusionOk="0">
                  <a:moveTo>
                    <a:pt x="982" y="0"/>
                  </a:moveTo>
                  <a:cubicBezTo>
                    <a:pt x="936" y="0"/>
                    <a:pt x="891" y="11"/>
                    <a:pt x="850" y="31"/>
                  </a:cubicBezTo>
                  <a:cubicBezTo>
                    <a:pt x="728" y="72"/>
                    <a:pt x="688" y="183"/>
                    <a:pt x="607" y="264"/>
                  </a:cubicBezTo>
                  <a:cubicBezTo>
                    <a:pt x="544" y="156"/>
                    <a:pt x="553" y="24"/>
                    <a:pt x="414" y="24"/>
                  </a:cubicBezTo>
                  <a:cubicBezTo>
                    <a:pt x="396" y="24"/>
                    <a:pt x="376" y="27"/>
                    <a:pt x="354" y="31"/>
                  </a:cubicBezTo>
                  <a:cubicBezTo>
                    <a:pt x="263" y="42"/>
                    <a:pt x="182" y="112"/>
                    <a:pt x="131" y="193"/>
                  </a:cubicBezTo>
                  <a:cubicBezTo>
                    <a:pt x="0" y="395"/>
                    <a:pt x="50" y="669"/>
                    <a:pt x="172" y="871"/>
                  </a:cubicBezTo>
                  <a:cubicBezTo>
                    <a:pt x="304" y="1073"/>
                    <a:pt x="506" y="1215"/>
                    <a:pt x="698" y="1346"/>
                  </a:cubicBezTo>
                  <a:cubicBezTo>
                    <a:pt x="890" y="1144"/>
                    <a:pt x="1052" y="901"/>
                    <a:pt x="1174" y="649"/>
                  </a:cubicBezTo>
                  <a:cubicBezTo>
                    <a:pt x="1214" y="557"/>
                    <a:pt x="1254" y="456"/>
                    <a:pt x="1264" y="355"/>
                  </a:cubicBezTo>
                  <a:cubicBezTo>
                    <a:pt x="1275" y="254"/>
                    <a:pt x="1244" y="143"/>
                    <a:pt x="1163" y="72"/>
                  </a:cubicBezTo>
                  <a:cubicBezTo>
                    <a:pt x="1115" y="23"/>
                    <a:pt x="1049" y="0"/>
                    <a:pt x="9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847301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4" name="Google Shape;704;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Saran</a:t>
            </a:r>
            <a:endParaRPr>
              <a:solidFill>
                <a:schemeClr val="lt1"/>
              </a:solidFill>
            </a:endParaRPr>
          </a:p>
        </p:txBody>
      </p:sp>
      <p:sp>
        <p:nvSpPr>
          <p:cNvPr id="723" name="Google Shape;723;p38"/>
          <p:cNvSpPr/>
          <p:nvPr/>
        </p:nvSpPr>
        <p:spPr>
          <a:xfrm>
            <a:off x="5864350" y="-102250"/>
            <a:ext cx="3419250" cy="900625"/>
          </a:xfrm>
          <a:custGeom>
            <a:avLst/>
            <a:gdLst/>
            <a:ahLst/>
            <a:cxnLst/>
            <a:rect l="l" t="t" r="r" b="b"/>
            <a:pathLst>
              <a:path w="136770" h="36025" extrusionOk="0">
                <a:moveTo>
                  <a:pt x="0" y="0"/>
                </a:moveTo>
                <a:cubicBezTo>
                  <a:pt x="4982" y="11622"/>
                  <a:pt x="25488" y="21635"/>
                  <a:pt x="35361" y="13735"/>
                </a:cubicBezTo>
                <a:cubicBezTo>
                  <a:pt x="37218" y="12249"/>
                  <a:pt x="33249" y="6571"/>
                  <a:pt x="31270" y="7890"/>
                </a:cubicBezTo>
                <a:cubicBezTo>
                  <a:pt x="26912" y="10794"/>
                  <a:pt x="31202" y="21358"/>
                  <a:pt x="36238" y="22795"/>
                </a:cubicBezTo>
                <a:cubicBezTo>
                  <a:pt x="49691" y="26635"/>
                  <a:pt x="61808" y="6741"/>
                  <a:pt x="75691" y="8475"/>
                </a:cubicBezTo>
                <a:cubicBezTo>
                  <a:pt x="90326" y="10303"/>
                  <a:pt x="96871" y="31019"/>
                  <a:pt x="111053" y="35069"/>
                </a:cubicBezTo>
                <a:cubicBezTo>
                  <a:pt x="117968" y="37044"/>
                  <a:pt x="126287" y="35665"/>
                  <a:pt x="132386" y="31854"/>
                </a:cubicBezTo>
                <a:cubicBezTo>
                  <a:pt x="136462" y="29307"/>
                  <a:pt x="135252" y="22679"/>
                  <a:pt x="136770" y="18119"/>
                </a:cubicBezTo>
              </a:path>
            </a:pathLst>
          </a:custGeom>
          <a:noFill/>
          <a:ln w="19050" cap="flat" cmpd="sng">
            <a:solidFill>
              <a:schemeClr val="accent5"/>
            </a:solidFill>
            <a:prstDash val="dot"/>
            <a:round/>
            <a:headEnd type="none" w="med" len="med"/>
            <a:tailEnd type="none" w="med" len="med"/>
          </a:ln>
        </p:spPr>
        <p:txBody>
          <a:bodyPr/>
          <a:lstStyle/>
          <a:p>
            <a:endParaRPr lang="en-ID"/>
          </a:p>
        </p:txBody>
      </p:sp>
      <p:grpSp>
        <p:nvGrpSpPr>
          <p:cNvPr id="724" name="Google Shape;724;p38"/>
          <p:cNvGrpSpPr/>
          <p:nvPr/>
        </p:nvGrpSpPr>
        <p:grpSpPr>
          <a:xfrm flipH="1">
            <a:off x="7670679" y="102936"/>
            <a:ext cx="1018184" cy="992939"/>
            <a:chOff x="1856136" y="1549944"/>
            <a:chExt cx="306652" cy="312583"/>
          </a:xfrm>
        </p:grpSpPr>
        <p:sp>
          <p:nvSpPr>
            <p:cNvPr id="725" name="Google Shape;725;p38"/>
            <p:cNvSpPr/>
            <p:nvPr/>
          </p:nvSpPr>
          <p:spPr>
            <a:xfrm>
              <a:off x="1856136" y="1549944"/>
              <a:ext cx="306652" cy="312583"/>
            </a:xfrm>
            <a:custGeom>
              <a:avLst/>
              <a:gdLst/>
              <a:ahLst/>
              <a:cxnLst/>
              <a:rect l="l" t="t" r="r" b="b"/>
              <a:pathLst>
                <a:path w="9773" h="9962" extrusionOk="0">
                  <a:moveTo>
                    <a:pt x="7598" y="3649"/>
                  </a:moveTo>
                  <a:lnTo>
                    <a:pt x="6931" y="4206"/>
                  </a:lnTo>
                  <a:cubicBezTo>
                    <a:pt x="6951" y="4155"/>
                    <a:pt x="6971" y="4105"/>
                    <a:pt x="6981" y="4054"/>
                  </a:cubicBezTo>
                  <a:cubicBezTo>
                    <a:pt x="7062" y="3943"/>
                    <a:pt x="7143" y="3862"/>
                    <a:pt x="7244" y="3801"/>
                  </a:cubicBezTo>
                  <a:cubicBezTo>
                    <a:pt x="7355" y="3720"/>
                    <a:pt x="7477" y="3680"/>
                    <a:pt x="7598" y="3649"/>
                  </a:cubicBezTo>
                  <a:close/>
                  <a:moveTo>
                    <a:pt x="5039" y="4246"/>
                  </a:moveTo>
                  <a:lnTo>
                    <a:pt x="4827" y="4853"/>
                  </a:lnTo>
                  <a:lnTo>
                    <a:pt x="4614" y="4287"/>
                  </a:lnTo>
                  <a:cubicBezTo>
                    <a:pt x="4654" y="4276"/>
                    <a:pt x="4685" y="4267"/>
                    <a:pt x="4715" y="4267"/>
                  </a:cubicBezTo>
                  <a:cubicBezTo>
                    <a:pt x="4827" y="4256"/>
                    <a:pt x="4928" y="4246"/>
                    <a:pt x="5039" y="4246"/>
                  </a:cubicBezTo>
                  <a:close/>
                  <a:moveTo>
                    <a:pt x="5002" y="0"/>
                  </a:moveTo>
                  <a:cubicBezTo>
                    <a:pt x="4913" y="0"/>
                    <a:pt x="4824" y="3"/>
                    <a:pt x="4735" y="8"/>
                  </a:cubicBezTo>
                  <a:cubicBezTo>
                    <a:pt x="4179" y="38"/>
                    <a:pt x="3633" y="160"/>
                    <a:pt x="3117" y="382"/>
                  </a:cubicBezTo>
                  <a:cubicBezTo>
                    <a:pt x="2611" y="594"/>
                    <a:pt x="2145" y="878"/>
                    <a:pt x="1731" y="1242"/>
                  </a:cubicBezTo>
                  <a:cubicBezTo>
                    <a:pt x="1316" y="1616"/>
                    <a:pt x="962" y="2041"/>
                    <a:pt x="679" y="2516"/>
                  </a:cubicBezTo>
                  <a:cubicBezTo>
                    <a:pt x="426" y="2952"/>
                    <a:pt x="234" y="3427"/>
                    <a:pt x="122" y="3923"/>
                  </a:cubicBezTo>
                  <a:lnTo>
                    <a:pt x="113" y="3923"/>
                  </a:lnTo>
                  <a:cubicBezTo>
                    <a:pt x="21" y="4074"/>
                    <a:pt x="1" y="4246"/>
                    <a:pt x="41" y="4418"/>
                  </a:cubicBezTo>
                  <a:cubicBezTo>
                    <a:pt x="82" y="4590"/>
                    <a:pt x="183" y="4732"/>
                    <a:pt x="335" y="4823"/>
                  </a:cubicBezTo>
                  <a:lnTo>
                    <a:pt x="2631" y="6209"/>
                  </a:lnTo>
                  <a:lnTo>
                    <a:pt x="2257" y="6259"/>
                  </a:lnTo>
                  <a:cubicBezTo>
                    <a:pt x="1943" y="6300"/>
                    <a:pt x="1711" y="6563"/>
                    <a:pt x="1721" y="6877"/>
                  </a:cubicBezTo>
                  <a:lnTo>
                    <a:pt x="1781" y="9365"/>
                  </a:lnTo>
                  <a:cubicBezTo>
                    <a:pt x="1792" y="9537"/>
                    <a:pt x="1862" y="9698"/>
                    <a:pt x="1984" y="9810"/>
                  </a:cubicBezTo>
                  <a:cubicBezTo>
                    <a:pt x="2105" y="9911"/>
                    <a:pt x="2247" y="9961"/>
                    <a:pt x="2399" y="9961"/>
                  </a:cubicBezTo>
                  <a:lnTo>
                    <a:pt x="2449" y="9961"/>
                  </a:lnTo>
                  <a:lnTo>
                    <a:pt x="4411" y="9770"/>
                  </a:lnTo>
                  <a:cubicBezTo>
                    <a:pt x="4462" y="9790"/>
                    <a:pt x="4523" y="9790"/>
                    <a:pt x="4573" y="9790"/>
                  </a:cubicBezTo>
                  <a:lnTo>
                    <a:pt x="4624" y="9790"/>
                  </a:lnTo>
                  <a:cubicBezTo>
                    <a:pt x="4705" y="9790"/>
                    <a:pt x="4776" y="9770"/>
                    <a:pt x="4847" y="9729"/>
                  </a:cubicBezTo>
                  <a:lnTo>
                    <a:pt x="8347" y="9395"/>
                  </a:lnTo>
                  <a:cubicBezTo>
                    <a:pt x="8509" y="9385"/>
                    <a:pt x="8660" y="9304"/>
                    <a:pt x="8761" y="9172"/>
                  </a:cubicBezTo>
                  <a:cubicBezTo>
                    <a:pt x="8862" y="9041"/>
                    <a:pt x="8913" y="8879"/>
                    <a:pt x="8893" y="8718"/>
                  </a:cubicBezTo>
                  <a:lnTo>
                    <a:pt x="8559" y="6027"/>
                  </a:lnTo>
                  <a:cubicBezTo>
                    <a:pt x="8539" y="5865"/>
                    <a:pt x="8448" y="5713"/>
                    <a:pt x="8327" y="5622"/>
                  </a:cubicBezTo>
                  <a:cubicBezTo>
                    <a:pt x="8220" y="5541"/>
                    <a:pt x="8095" y="5492"/>
                    <a:pt x="7966" y="5492"/>
                  </a:cubicBezTo>
                  <a:cubicBezTo>
                    <a:pt x="7934" y="5492"/>
                    <a:pt x="7903" y="5495"/>
                    <a:pt x="7871" y="5501"/>
                  </a:cubicBezTo>
                  <a:lnTo>
                    <a:pt x="7315" y="5571"/>
                  </a:lnTo>
                  <a:lnTo>
                    <a:pt x="9460" y="3791"/>
                  </a:lnTo>
                  <a:cubicBezTo>
                    <a:pt x="9732" y="3568"/>
                    <a:pt x="9773" y="3154"/>
                    <a:pt x="9550" y="2880"/>
                  </a:cubicBezTo>
                  <a:cubicBezTo>
                    <a:pt x="9530" y="2860"/>
                    <a:pt x="9520" y="2850"/>
                    <a:pt x="9510" y="2830"/>
                  </a:cubicBezTo>
                  <a:cubicBezTo>
                    <a:pt x="9439" y="2689"/>
                    <a:pt x="9358" y="2547"/>
                    <a:pt x="9267" y="2405"/>
                  </a:cubicBezTo>
                  <a:lnTo>
                    <a:pt x="9267" y="2395"/>
                  </a:lnTo>
                  <a:cubicBezTo>
                    <a:pt x="8781" y="1637"/>
                    <a:pt x="8114" y="1009"/>
                    <a:pt x="7325" y="585"/>
                  </a:cubicBezTo>
                  <a:cubicBezTo>
                    <a:pt x="6606" y="202"/>
                    <a:pt x="5804" y="0"/>
                    <a:pt x="5002" y="0"/>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8"/>
            <p:cNvSpPr/>
            <p:nvPr/>
          </p:nvSpPr>
          <p:spPr>
            <a:xfrm>
              <a:off x="1877096" y="1608557"/>
              <a:ext cx="262849" cy="78444"/>
            </a:xfrm>
            <a:custGeom>
              <a:avLst/>
              <a:gdLst/>
              <a:ahLst/>
              <a:cxnLst/>
              <a:rect l="l" t="t" r="r" b="b"/>
              <a:pathLst>
                <a:path w="8377" h="2500" extrusionOk="0">
                  <a:moveTo>
                    <a:pt x="6717" y="1"/>
                  </a:moveTo>
                  <a:lnTo>
                    <a:pt x="861" y="740"/>
                  </a:lnTo>
                  <a:cubicBezTo>
                    <a:pt x="578" y="1286"/>
                    <a:pt x="284" y="1842"/>
                    <a:pt x="1" y="2399"/>
                  </a:cubicBezTo>
                  <a:cubicBezTo>
                    <a:pt x="179" y="2309"/>
                    <a:pt x="586" y="2129"/>
                    <a:pt x="1111" y="2129"/>
                  </a:cubicBezTo>
                  <a:cubicBezTo>
                    <a:pt x="1240" y="2129"/>
                    <a:pt x="1376" y="2140"/>
                    <a:pt x="1518" y="2166"/>
                  </a:cubicBezTo>
                  <a:cubicBezTo>
                    <a:pt x="1902" y="2237"/>
                    <a:pt x="2196" y="2378"/>
                    <a:pt x="2378" y="2500"/>
                  </a:cubicBezTo>
                  <a:cubicBezTo>
                    <a:pt x="2590" y="2318"/>
                    <a:pt x="3136" y="1903"/>
                    <a:pt x="3966" y="1792"/>
                  </a:cubicBezTo>
                  <a:cubicBezTo>
                    <a:pt x="4110" y="1772"/>
                    <a:pt x="4249" y="1764"/>
                    <a:pt x="4380" y="1764"/>
                  </a:cubicBezTo>
                  <a:cubicBezTo>
                    <a:pt x="5002" y="1764"/>
                    <a:pt x="5467" y="1953"/>
                    <a:pt x="5676" y="2044"/>
                  </a:cubicBezTo>
                  <a:cubicBezTo>
                    <a:pt x="5787" y="1852"/>
                    <a:pt x="5959" y="1610"/>
                    <a:pt x="6242" y="1417"/>
                  </a:cubicBezTo>
                  <a:cubicBezTo>
                    <a:pt x="6552" y="1210"/>
                    <a:pt x="6891" y="1141"/>
                    <a:pt x="7205" y="1141"/>
                  </a:cubicBezTo>
                  <a:cubicBezTo>
                    <a:pt x="7813" y="1141"/>
                    <a:pt x="8330" y="1401"/>
                    <a:pt x="8376" y="1428"/>
                  </a:cubicBezTo>
                  <a:lnTo>
                    <a:pt x="8083" y="861"/>
                  </a:lnTo>
                  <a:lnTo>
                    <a:pt x="6717" y="1"/>
                  </a:ln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8"/>
            <p:cNvSpPr/>
            <p:nvPr/>
          </p:nvSpPr>
          <p:spPr>
            <a:xfrm>
              <a:off x="1877096" y="1569053"/>
              <a:ext cx="262849" cy="114779"/>
            </a:xfrm>
            <a:custGeom>
              <a:avLst/>
              <a:gdLst/>
              <a:ahLst/>
              <a:cxnLst/>
              <a:rect l="l" t="t" r="r" b="b"/>
              <a:pathLst>
                <a:path w="8377" h="3658" extrusionOk="0">
                  <a:moveTo>
                    <a:pt x="4313" y="0"/>
                  </a:moveTo>
                  <a:cubicBezTo>
                    <a:pt x="4241" y="0"/>
                    <a:pt x="4170" y="2"/>
                    <a:pt x="4098" y="6"/>
                  </a:cubicBezTo>
                  <a:cubicBezTo>
                    <a:pt x="2105" y="117"/>
                    <a:pt x="396" y="1614"/>
                    <a:pt x="1" y="3658"/>
                  </a:cubicBezTo>
                  <a:cubicBezTo>
                    <a:pt x="92" y="3465"/>
                    <a:pt x="476" y="2767"/>
                    <a:pt x="1326" y="2433"/>
                  </a:cubicBezTo>
                  <a:cubicBezTo>
                    <a:pt x="1667" y="2298"/>
                    <a:pt x="1987" y="2259"/>
                    <a:pt x="2247" y="2259"/>
                  </a:cubicBezTo>
                  <a:cubicBezTo>
                    <a:pt x="2474" y="2259"/>
                    <a:pt x="2654" y="2289"/>
                    <a:pt x="2763" y="2312"/>
                  </a:cubicBezTo>
                  <a:cubicBezTo>
                    <a:pt x="2853" y="2201"/>
                    <a:pt x="3339" y="1655"/>
                    <a:pt x="4168" y="1574"/>
                  </a:cubicBezTo>
                  <a:cubicBezTo>
                    <a:pt x="4233" y="1568"/>
                    <a:pt x="4296" y="1565"/>
                    <a:pt x="4357" y="1565"/>
                  </a:cubicBezTo>
                  <a:cubicBezTo>
                    <a:pt x="5044" y="1565"/>
                    <a:pt x="5514" y="1906"/>
                    <a:pt x="5635" y="1999"/>
                  </a:cubicBezTo>
                  <a:cubicBezTo>
                    <a:pt x="5805" y="1914"/>
                    <a:pt x="6144" y="1780"/>
                    <a:pt x="6588" y="1780"/>
                  </a:cubicBezTo>
                  <a:cubicBezTo>
                    <a:pt x="6674" y="1780"/>
                    <a:pt x="6765" y="1785"/>
                    <a:pt x="6859" y="1796"/>
                  </a:cubicBezTo>
                  <a:cubicBezTo>
                    <a:pt x="7760" y="1907"/>
                    <a:pt x="8275" y="2545"/>
                    <a:pt x="8376" y="2687"/>
                  </a:cubicBezTo>
                  <a:cubicBezTo>
                    <a:pt x="7648" y="1044"/>
                    <a:pt x="6042" y="0"/>
                    <a:pt x="4313" y="0"/>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8"/>
            <p:cNvSpPr/>
            <p:nvPr/>
          </p:nvSpPr>
          <p:spPr>
            <a:xfrm>
              <a:off x="1875841" y="1652141"/>
              <a:ext cx="265705" cy="111673"/>
            </a:xfrm>
            <a:custGeom>
              <a:avLst/>
              <a:gdLst/>
              <a:ahLst/>
              <a:cxnLst/>
              <a:rect l="l" t="t" r="r" b="b"/>
              <a:pathLst>
                <a:path w="8468" h="3559" extrusionOk="0">
                  <a:moveTo>
                    <a:pt x="8422" y="1"/>
                  </a:moveTo>
                  <a:cubicBezTo>
                    <a:pt x="8412" y="1"/>
                    <a:pt x="8401" y="3"/>
                    <a:pt x="8396" y="8"/>
                  </a:cubicBezTo>
                  <a:lnTo>
                    <a:pt x="4199" y="3478"/>
                  </a:lnTo>
                  <a:lnTo>
                    <a:pt x="61" y="969"/>
                  </a:lnTo>
                  <a:cubicBezTo>
                    <a:pt x="55" y="966"/>
                    <a:pt x="50" y="965"/>
                    <a:pt x="45" y="965"/>
                  </a:cubicBezTo>
                  <a:cubicBezTo>
                    <a:pt x="30" y="965"/>
                    <a:pt x="18" y="975"/>
                    <a:pt x="11" y="989"/>
                  </a:cubicBezTo>
                  <a:cubicBezTo>
                    <a:pt x="0" y="999"/>
                    <a:pt x="0" y="1030"/>
                    <a:pt x="20" y="1040"/>
                  </a:cubicBezTo>
                  <a:lnTo>
                    <a:pt x="4188" y="3559"/>
                  </a:lnTo>
                  <a:lnTo>
                    <a:pt x="4208" y="3559"/>
                  </a:lnTo>
                  <a:cubicBezTo>
                    <a:pt x="4208" y="3559"/>
                    <a:pt x="4219" y="3559"/>
                    <a:pt x="4228" y="3548"/>
                  </a:cubicBezTo>
                  <a:lnTo>
                    <a:pt x="8447" y="69"/>
                  </a:lnTo>
                  <a:cubicBezTo>
                    <a:pt x="8457" y="48"/>
                    <a:pt x="8467" y="28"/>
                    <a:pt x="8447" y="8"/>
                  </a:cubicBezTo>
                  <a:cubicBezTo>
                    <a:pt x="8442" y="3"/>
                    <a:pt x="8432" y="1"/>
                    <a:pt x="8422"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8"/>
            <p:cNvSpPr/>
            <p:nvPr/>
          </p:nvSpPr>
          <p:spPr>
            <a:xfrm>
              <a:off x="1962506" y="1630365"/>
              <a:ext cx="92689" cy="133449"/>
            </a:xfrm>
            <a:custGeom>
              <a:avLst/>
              <a:gdLst/>
              <a:ahLst/>
              <a:cxnLst/>
              <a:rect l="l" t="t" r="r" b="b"/>
              <a:pathLst>
                <a:path w="2954" h="4253" extrusionOk="0">
                  <a:moveTo>
                    <a:pt x="2907" y="0"/>
                  </a:moveTo>
                  <a:cubicBezTo>
                    <a:pt x="2893" y="0"/>
                    <a:pt x="2880" y="10"/>
                    <a:pt x="2873" y="24"/>
                  </a:cubicBezTo>
                  <a:lnTo>
                    <a:pt x="1446" y="4101"/>
                  </a:lnTo>
                  <a:lnTo>
                    <a:pt x="81" y="348"/>
                  </a:lnTo>
                  <a:cubicBezTo>
                    <a:pt x="71" y="328"/>
                    <a:pt x="50" y="317"/>
                    <a:pt x="30" y="317"/>
                  </a:cubicBezTo>
                  <a:cubicBezTo>
                    <a:pt x="10" y="328"/>
                    <a:pt x="0" y="348"/>
                    <a:pt x="10" y="368"/>
                  </a:cubicBezTo>
                  <a:lnTo>
                    <a:pt x="1406" y="4233"/>
                  </a:lnTo>
                  <a:cubicBezTo>
                    <a:pt x="1416" y="4242"/>
                    <a:pt x="1426" y="4253"/>
                    <a:pt x="1446" y="4253"/>
                  </a:cubicBezTo>
                  <a:cubicBezTo>
                    <a:pt x="1457" y="4253"/>
                    <a:pt x="1477" y="4242"/>
                    <a:pt x="1477" y="4233"/>
                  </a:cubicBezTo>
                  <a:lnTo>
                    <a:pt x="2943" y="54"/>
                  </a:lnTo>
                  <a:cubicBezTo>
                    <a:pt x="2954" y="34"/>
                    <a:pt x="2943" y="14"/>
                    <a:pt x="2923" y="4"/>
                  </a:cubicBezTo>
                  <a:cubicBezTo>
                    <a:pt x="2918" y="1"/>
                    <a:pt x="2912" y="0"/>
                    <a:pt x="2907"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8"/>
            <p:cNvSpPr/>
            <p:nvPr/>
          </p:nvSpPr>
          <p:spPr>
            <a:xfrm>
              <a:off x="1950112" y="1671532"/>
              <a:ext cx="106683" cy="92281"/>
            </a:xfrm>
            <a:custGeom>
              <a:avLst/>
              <a:gdLst/>
              <a:ahLst/>
              <a:cxnLst/>
              <a:rect l="l" t="t" r="r" b="b"/>
              <a:pathLst>
                <a:path w="3400" h="2941" extrusionOk="0">
                  <a:moveTo>
                    <a:pt x="3344" y="0"/>
                  </a:moveTo>
                  <a:cubicBezTo>
                    <a:pt x="3334" y="0"/>
                    <a:pt x="3324" y="5"/>
                    <a:pt x="3318" y="17"/>
                  </a:cubicBezTo>
                  <a:lnTo>
                    <a:pt x="1832" y="2829"/>
                  </a:lnTo>
                  <a:lnTo>
                    <a:pt x="81" y="473"/>
                  </a:lnTo>
                  <a:cubicBezTo>
                    <a:pt x="69" y="461"/>
                    <a:pt x="57" y="456"/>
                    <a:pt x="45" y="456"/>
                  </a:cubicBezTo>
                  <a:cubicBezTo>
                    <a:pt x="37" y="456"/>
                    <a:pt x="29" y="458"/>
                    <a:pt x="20" y="462"/>
                  </a:cubicBezTo>
                  <a:cubicBezTo>
                    <a:pt x="11" y="473"/>
                    <a:pt x="0" y="503"/>
                    <a:pt x="20" y="513"/>
                  </a:cubicBezTo>
                  <a:lnTo>
                    <a:pt x="1811" y="2930"/>
                  </a:lnTo>
                  <a:cubicBezTo>
                    <a:pt x="1811" y="2941"/>
                    <a:pt x="1821" y="2941"/>
                    <a:pt x="1841" y="2941"/>
                  </a:cubicBezTo>
                  <a:cubicBezTo>
                    <a:pt x="1852" y="2941"/>
                    <a:pt x="1861" y="2930"/>
                    <a:pt x="1872" y="2921"/>
                  </a:cubicBezTo>
                  <a:lnTo>
                    <a:pt x="3389" y="57"/>
                  </a:lnTo>
                  <a:cubicBezTo>
                    <a:pt x="3399" y="37"/>
                    <a:pt x="3389" y="17"/>
                    <a:pt x="3369" y="7"/>
                  </a:cubicBezTo>
                  <a:cubicBezTo>
                    <a:pt x="3361" y="3"/>
                    <a:pt x="3352" y="0"/>
                    <a:pt x="3344"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8"/>
            <p:cNvSpPr/>
            <p:nvPr/>
          </p:nvSpPr>
          <p:spPr>
            <a:xfrm>
              <a:off x="1929497" y="1741567"/>
              <a:ext cx="186665" cy="101914"/>
            </a:xfrm>
            <a:custGeom>
              <a:avLst/>
              <a:gdLst/>
              <a:ahLst/>
              <a:cxnLst/>
              <a:rect l="l" t="t" r="r" b="b"/>
              <a:pathLst>
                <a:path w="5949" h="3248" extrusionOk="0">
                  <a:moveTo>
                    <a:pt x="5614" y="1"/>
                  </a:moveTo>
                  <a:lnTo>
                    <a:pt x="0" y="759"/>
                  </a:lnTo>
                  <a:lnTo>
                    <a:pt x="61" y="3247"/>
                  </a:lnTo>
                  <a:lnTo>
                    <a:pt x="5948" y="2681"/>
                  </a:lnTo>
                  <a:lnTo>
                    <a:pt x="56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8"/>
            <p:cNvSpPr/>
            <p:nvPr/>
          </p:nvSpPr>
          <p:spPr>
            <a:xfrm>
              <a:off x="1929497" y="1756189"/>
              <a:ext cx="70160" cy="87292"/>
            </a:xfrm>
            <a:custGeom>
              <a:avLst/>
              <a:gdLst/>
              <a:ahLst/>
              <a:cxnLst/>
              <a:rect l="l" t="t" r="r" b="b"/>
              <a:pathLst>
                <a:path w="2236" h="2782" extrusionOk="0">
                  <a:moveTo>
                    <a:pt x="2124" y="0"/>
                  </a:moveTo>
                  <a:lnTo>
                    <a:pt x="0" y="293"/>
                  </a:lnTo>
                  <a:lnTo>
                    <a:pt x="61" y="2781"/>
                  </a:lnTo>
                  <a:lnTo>
                    <a:pt x="2235" y="2569"/>
                  </a:lnTo>
                  <a:lnTo>
                    <a:pt x="212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8"/>
            <p:cNvSpPr/>
            <p:nvPr/>
          </p:nvSpPr>
          <p:spPr>
            <a:xfrm>
              <a:off x="1994856" y="1754902"/>
              <a:ext cx="6056" cy="83182"/>
            </a:xfrm>
            <a:custGeom>
              <a:avLst/>
              <a:gdLst/>
              <a:ahLst/>
              <a:cxnLst/>
              <a:rect l="l" t="t" r="r" b="b"/>
              <a:pathLst>
                <a:path w="193" h="2651" extrusionOk="0">
                  <a:moveTo>
                    <a:pt x="31" y="1"/>
                  </a:moveTo>
                  <a:cubicBezTo>
                    <a:pt x="11" y="10"/>
                    <a:pt x="1" y="21"/>
                    <a:pt x="1" y="41"/>
                  </a:cubicBezTo>
                  <a:lnTo>
                    <a:pt x="112" y="2610"/>
                  </a:lnTo>
                  <a:cubicBezTo>
                    <a:pt x="112" y="2631"/>
                    <a:pt x="132" y="2651"/>
                    <a:pt x="152" y="2651"/>
                  </a:cubicBezTo>
                  <a:cubicBezTo>
                    <a:pt x="172" y="2651"/>
                    <a:pt x="193" y="2631"/>
                    <a:pt x="193" y="2610"/>
                  </a:cubicBezTo>
                  <a:lnTo>
                    <a:pt x="71" y="41"/>
                  </a:lnTo>
                  <a:cubicBezTo>
                    <a:pt x="71" y="21"/>
                    <a:pt x="62" y="1"/>
                    <a:pt x="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8"/>
            <p:cNvSpPr/>
            <p:nvPr/>
          </p:nvSpPr>
          <p:spPr>
            <a:xfrm>
              <a:off x="2024382" y="1755624"/>
              <a:ext cx="73361" cy="69062"/>
            </a:xfrm>
            <a:custGeom>
              <a:avLst/>
              <a:gdLst/>
              <a:ahLst/>
              <a:cxnLst/>
              <a:rect l="l" t="t" r="r" b="b"/>
              <a:pathLst>
                <a:path w="2338" h="2201" extrusionOk="0">
                  <a:moveTo>
                    <a:pt x="1172" y="0"/>
                  </a:moveTo>
                  <a:cubicBezTo>
                    <a:pt x="1129" y="0"/>
                    <a:pt x="1086" y="3"/>
                    <a:pt x="1043" y="8"/>
                  </a:cubicBezTo>
                  <a:cubicBezTo>
                    <a:pt x="436" y="79"/>
                    <a:pt x="0" y="625"/>
                    <a:pt x="71" y="1232"/>
                  </a:cubicBezTo>
                  <a:cubicBezTo>
                    <a:pt x="137" y="1794"/>
                    <a:pt x="610" y="2200"/>
                    <a:pt x="1162" y="2200"/>
                  </a:cubicBezTo>
                  <a:cubicBezTo>
                    <a:pt x="1206" y="2200"/>
                    <a:pt x="1250" y="2198"/>
                    <a:pt x="1295" y="2193"/>
                  </a:cubicBezTo>
                  <a:cubicBezTo>
                    <a:pt x="1902" y="2122"/>
                    <a:pt x="2337" y="1576"/>
                    <a:pt x="2266" y="979"/>
                  </a:cubicBezTo>
                  <a:cubicBezTo>
                    <a:pt x="2201" y="415"/>
                    <a:pt x="1725" y="0"/>
                    <a:pt x="1172" y="0"/>
                  </a:cubicBez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8"/>
            <p:cNvSpPr/>
            <p:nvPr/>
          </p:nvSpPr>
          <p:spPr>
            <a:xfrm flipH="1">
              <a:off x="2039318" y="1767579"/>
              <a:ext cx="40006" cy="42265"/>
            </a:xfrm>
            <a:custGeom>
              <a:avLst/>
              <a:gdLst/>
              <a:ahLst/>
              <a:cxnLst/>
              <a:rect l="l" t="t" r="r" b="b"/>
              <a:pathLst>
                <a:path w="1275" h="1347" extrusionOk="0">
                  <a:moveTo>
                    <a:pt x="982" y="0"/>
                  </a:moveTo>
                  <a:cubicBezTo>
                    <a:pt x="936" y="0"/>
                    <a:pt x="891" y="11"/>
                    <a:pt x="850" y="31"/>
                  </a:cubicBezTo>
                  <a:cubicBezTo>
                    <a:pt x="728" y="72"/>
                    <a:pt x="688" y="183"/>
                    <a:pt x="607" y="264"/>
                  </a:cubicBezTo>
                  <a:cubicBezTo>
                    <a:pt x="544" y="156"/>
                    <a:pt x="553" y="24"/>
                    <a:pt x="414" y="24"/>
                  </a:cubicBezTo>
                  <a:cubicBezTo>
                    <a:pt x="396" y="24"/>
                    <a:pt x="376" y="27"/>
                    <a:pt x="354" y="31"/>
                  </a:cubicBezTo>
                  <a:cubicBezTo>
                    <a:pt x="263" y="42"/>
                    <a:pt x="182" y="112"/>
                    <a:pt x="131" y="193"/>
                  </a:cubicBezTo>
                  <a:cubicBezTo>
                    <a:pt x="0" y="395"/>
                    <a:pt x="50" y="669"/>
                    <a:pt x="172" y="871"/>
                  </a:cubicBezTo>
                  <a:cubicBezTo>
                    <a:pt x="304" y="1073"/>
                    <a:pt x="506" y="1215"/>
                    <a:pt x="698" y="1346"/>
                  </a:cubicBezTo>
                  <a:cubicBezTo>
                    <a:pt x="890" y="1144"/>
                    <a:pt x="1052" y="901"/>
                    <a:pt x="1174" y="649"/>
                  </a:cubicBezTo>
                  <a:cubicBezTo>
                    <a:pt x="1214" y="557"/>
                    <a:pt x="1254" y="456"/>
                    <a:pt x="1264" y="355"/>
                  </a:cubicBezTo>
                  <a:cubicBezTo>
                    <a:pt x="1275" y="254"/>
                    <a:pt x="1244" y="143"/>
                    <a:pt x="1163" y="72"/>
                  </a:cubicBezTo>
                  <a:cubicBezTo>
                    <a:pt x="1115" y="23"/>
                    <a:pt x="1049" y="0"/>
                    <a:pt x="9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Rectangle: Rounded Corners 13">
            <a:extLst>
              <a:ext uri="{FF2B5EF4-FFF2-40B4-BE49-F238E27FC236}">
                <a16:creationId xmlns:a16="http://schemas.microsoft.com/office/drawing/2014/main" id="{13FBF3B6-BA1D-5868-31A9-B59791EE0B70}"/>
              </a:ext>
            </a:extLst>
          </p:cNvPr>
          <p:cNvSpPr/>
          <p:nvPr/>
        </p:nvSpPr>
        <p:spPr>
          <a:xfrm>
            <a:off x="434601" y="1551509"/>
            <a:ext cx="8274795" cy="2958748"/>
          </a:xfrm>
          <a:prstGeom prst="roundRect">
            <a:avLst/>
          </a:prstGeom>
          <a:solidFill>
            <a:srgbClr val="F9EAE1"/>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6" name="Google Shape;706;p38"/>
          <p:cNvSpPr txBox="1">
            <a:spLocks noGrp="1"/>
          </p:cNvSpPr>
          <p:nvPr>
            <p:ph type="subTitle" idx="2"/>
          </p:nvPr>
        </p:nvSpPr>
        <p:spPr>
          <a:xfrm>
            <a:off x="720000" y="1636028"/>
            <a:ext cx="7698613" cy="2869975"/>
          </a:xfrm>
          <a:prstGeom prst="rect">
            <a:avLst/>
          </a:prstGeom>
        </p:spPr>
        <p:txBody>
          <a:bodyPr spcFirstLastPara="1" wrap="square" lIns="91425" tIns="91425" rIns="91425" bIns="91425" anchor="ctr" anchorCtr="0">
            <a:noAutofit/>
          </a:bodyPr>
          <a:lstStyle/>
          <a:p>
            <a:pPr marL="342900" lvl="0" indent="-342900" algn="just">
              <a:lnSpc>
                <a:spcPct val="114000"/>
              </a:lnSpc>
              <a:spcAft>
                <a:spcPts val="1000"/>
              </a:spcAft>
              <a:buFont typeface="+mj-lt"/>
              <a:buAutoNum type="arabicPeriod"/>
            </a:pPr>
            <a:r>
              <a:rPr lang="en-US" err="1">
                <a:solidFill>
                  <a:schemeClr val="tx1"/>
                </a:solidFill>
              </a:rPr>
              <a:t>Melakukan</a:t>
            </a:r>
            <a:r>
              <a:rPr lang="en-US">
                <a:solidFill>
                  <a:schemeClr val="tx1"/>
                </a:solidFill>
              </a:rPr>
              <a:t> </a:t>
            </a:r>
            <a:r>
              <a:rPr lang="en-US" err="1">
                <a:solidFill>
                  <a:schemeClr val="tx1"/>
                </a:solidFill>
              </a:rPr>
              <a:t>analisis</a:t>
            </a:r>
            <a:r>
              <a:rPr lang="en-US">
                <a:solidFill>
                  <a:schemeClr val="tx1"/>
                </a:solidFill>
              </a:rPr>
              <a:t> pada </a:t>
            </a:r>
            <a:r>
              <a:rPr lang="en-US" err="1">
                <a:solidFill>
                  <a:schemeClr val="tx1"/>
                </a:solidFill>
              </a:rPr>
              <a:t>ulasan</a:t>
            </a:r>
            <a:r>
              <a:rPr lang="en-US">
                <a:solidFill>
                  <a:schemeClr val="tx1"/>
                </a:solidFill>
              </a:rPr>
              <a:t> </a:t>
            </a:r>
            <a:r>
              <a:rPr lang="en-US" err="1">
                <a:solidFill>
                  <a:schemeClr val="tx1"/>
                </a:solidFill>
              </a:rPr>
              <a:t>pengguna</a:t>
            </a:r>
            <a:r>
              <a:rPr lang="en-US">
                <a:solidFill>
                  <a:schemeClr val="tx1"/>
                </a:solidFill>
              </a:rPr>
              <a:t> </a:t>
            </a:r>
            <a:r>
              <a:rPr lang="en-US" err="1">
                <a:solidFill>
                  <a:schemeClr val="tx1"/>
                </a:solidFill>
              </a:rPr>
              <a:t>aplikasi</a:t>
            </a:r>
            <a:r>
              <a:rPr lang="en-US">
                <a:solidFill>
                  <a:schemeClr val="tx1"/>
                </a:solidFill>
              </a:rPr>
              <a:t> </a:t>
            </a:r>
            <a:r>
              <a:rPr lang="en-US" err="1">
                <a:solidFill>
                  <a:schemeClr val="tx1"/>
                </a:solidFill>
              </a:rPr>
              <a:t>dari</a:t>
            </a:r>
            <a:r>
              <a:rPr lang="en-US">
                <a:solidFill>
                  <a:schemeClr val="tx1"/>
                </a:solidFill>
              </a:rPr>
              <a:t> </a:t>
            </a:r>
            <a:r>
              <a:rPr lang="en-US" b="1" err="1">
                <a:solidFill>
                  <a:schemeClr val="tx1"/>
                </a:solidFill>
              </a:rPr>
              <a:t>sumber</a:t>
            </a:r>
            <a:r>
              <a:rPr lang="en-US" b="1">
                <a:solidFill>
                  <a:schemeClr val="tx1"/>
                </a:solidFill>
              </a:rPr>
              <a:t> </a:t>
            </a:r>
            <a:r>
              <a:rPr lang="en-US" b="1" err="1">
                <a:solidFill>
                  <a:schemeClr val="tx1"/>
                </a:solidFill>
              </a:rPr>
              <a:t>unduhan</a:t>
            </a:r>
            <a:r>
              <a:rPr lang="en-US" b="1">
                <a:solidFill>
                  <a:schemeClr val="tx1"/>
                </a:solidFill>
              </a:rPr>
              <a:t> lain</a:t>
            </a:r>
            <a:r>
              <a:rPr lang="en-US" i="1">
                <a:solidFill>
                  <a:schemeClr val="tx1"/>
                </a:solidFill>
              </a:rPr>
              <a:t>, </a:t>
            </a:r>
            <a:r>
              <a:rPr lang="en-US" err="1">
                <a:solidFill>
                  <a:schemeClr val="tx1"/>
                </a:solidFill>
              </a:rPr>
              <a:t>seperti</a:t>
            </a:r>
            <a:r>
              <a:rPr lang="en-US">
                <a:solidFill>
                  <a:schemeClr val="tx1"/>
                </a:solidFill>
              </a:rPr>
              <a:t> App Store, </a:t>
            </a:r>
            <a:r>
              <a:rPr lang="en-US" err="1">
                <a:solidFill>
                  <a:schemeClr val="tx1"/>
                </a:solidFill>
              </a:rPr>
              <a:t>untuk</a:t>
            </a:r>
            <a:r>
              <a:rPr lang="en-US">
                <a:solidFill>
                  <a:schemeClr val="tx1"/>
                </a:solidFill>
              </a:rPr>
              <a:t> </a:t>
            </a:r>
            <a:r>
              <a:rPr lang="en-US" err="1">
                <a:solidFill>
                  <a:schemeClr val="tx1"/>
                </a:solidFill>
              </a:rPr>
              <a:t>mendapatkan</a:t>
            </a:r>
            <a:r>
              <a:rPr lang="en-US">
                <a:solidFill>
                  <a:schemeClr val="tx1"/>
                </a:solidFill>
              </a:rPr>
              <a:t> </a:t>
            </a:r>
            <a:r>
              <a:rPr lang="en-US" i="1">
                <a:solidFill>
                  <a:schemeClr val="tx1"/>
                </a:solidFill>
              </a:rPr>
              <a:t>insight</a:t>
            </a:r>
            <a:r>
              <a:rPr lang="en-US">
                <a:solidFill>
                  <a:schemeClr val="tx1"/>
                </a:solidFill>
              </a:rPr>
              <a:t> </a:t>
            </a:r>
            <a:r>
              <a:rPr lang="en-US" err="1">
                <a:solidFill>
                  <a:schemeClr val="tx1"/>
                </a:solidFill>
              </a:rPr>
              <a:t>dari</a:t>
            </a:r>
            <a:r>
              <a:rPr lang="en-US">
                <a:solidFill>
                  <a:schemeClr val="tx1"/>
                </a:solidFill>
              </a:rPr>
              <a:t> </a:t>
            </a:r>
            <a:r>
              <a:rPr lang="en-US" err="1">
                <a:solidFill>
                  <a:schemeClr val="tx1"/>
                </a:solidFill>
              </a:rPr>
              <a:t>pengguna</a:t>
            </a:r>
            <a:r>
              <a:rPr lang="en-US">
                <a:solidFill>
                  <a:schemeClr val="tx1"/>
                </a:solidFill>
              </a:rPr>
              <a:t> di </a:t>
            </a:r>
            <a:r>
              <a:rPr lang="en-US" err="1">
                <a:solidFill>
                  <a:schemeClr val="tx1"/>
                </a:solidFill>
              </a:rPr>
              <a:t>perangkat</a:t>
            </a:r>
            <a:r>
              <a:rPr lang="en-US">
                <a:solidFill>
                  <a:schemeClr val="tx1"/>
                </a:solidFill>
              </a:rPr>
              <a:t> yang </a:t>
            </a:r>
            <a:r>
              <a:rPr lang="en-US" err="1">
                <a:solidFill>
                  <a:schemeClr val="tx1"/>
                </a:solidFill>
              </a:rPr>
              <a:t>berbeda</a:t>
            </a:r>
            <a:r>
              <a:rPr lang="en-US">
                <a:solidFill>
                  <a:schemeClr val="tx1"/>
                </a:solidFill>
              </a:rPr>
              <a:t>.</a:t>
            </a:r>
          </a:p>
          <a:p>
            <a:pPr marL="342900" lvl="0" indent="-342900" algn="just">
              <a:lnSpc>
                <a:spcPct val="114000"/>
              </a:lnSpc>
              <a:spcAft>
                <a:spcPts val="1000"/>
              </a:spcAft>
              <a:buFont typeface="+mj-lt"/>
              <a:buAutoNum type="arabicPeriod"/>
            </a:pPr>
            <a:r>
              <a:rPr lang="en-US" err="1">
                <a:solidFill>
                  <a:schemeClr val="tx1"/>
                </a:solidFill>
              </a:rPr>
              <a:t>Melakukan</a:t>
            </a:r>
            <a:r>
              <a:rPr lang="en-US">
                <a:solidFill>
                  <a:schemeClr val="tx1"/>
                </a:solidFill>
              </a:rPr>
              <a:t> </a:t>
            </a:r>
            <a:r>
              <a:rPr lang="en-US" b="1" err="1">
                <a:solidFill>
                  <a:schemeClr val="tx1"/>
                </a:solidFill>
              </a:rPr>
              <a:t>evaluasi</a:t>
            </a:r>
            <a:r>
              <a:rPr lang="en-US" b="1">
                <a:solidFill>
                  <a:schemeClr val="tx1"/>
                </a:solidFill>
              </a:rPr>
              <a:t> </a:t>
            </a:r>
            <a:r>
              <a:rPr lang="en-US">
                <a:solidFill>
                  <a:schemeClr val="tx1"/>
                </a:solidFill>
              </a:rPr>
              <a:t>pada </a:t>
            </a:r>
            <a:r>
              <a:rPr lang="en-US" err="1">
                <a:solidFill>
                  <a:schemeClr val="tx1"/>
                </a:solidFill>
              </a:rPr>
              <a:t>aspek</a:t>
            </a:r>
            <a:r>
              <a:rPr lang="en-US">
                <a:solidFill>
                  <a:schemeClr val="tx1"/>
                </a:solidFill>
              </a:rPr>
              <a:t> </a:t>
            </a:r>
            <a:r>
              <a:rPr lang="en-US" err="1">
                <a:solidFill>
                  <a:schemeClr val="tx1"/>
                </a:solidFill>
              </a:rPr>
              <a:t>pendaftaran</a:t>
            </a:r>
            <a:r>
              <a:rPr lang="en-US">
                <a:solidFill>
                  <a:schemeClr val="tx1"/>
                </a:solidFill>
              </a:rPr>
              <a:t> dan peng-</a:t>
            </a:r>
            <a:r>
              <a:rPr lang="en-US" i="1">
                <a:solidFill>
                  <a:schemeClr val="tx1"/>
                </a:solidFill>
              </a:rPr>
              <a:t>input</a:t>
            </a:r>
            <a:r>
              <a:rPr lang="en-US">
                <a:solidFill>
                  <a:schemeClr val="tx1"/>
                </a:solidFill>
              </a:rPr>
              <a:t>-an data </a:t>
            </a:r>
            <a:r>
              <a:rPr lang="en-US" err="1">
                <a:solidFill>
                  <a:schemeClr val="tx1"/>
                </a:solidFill>
              </a:rPr>
              <a:t>pengguna</a:t>
            </a:r>
            <a:r>
              <a:rPr lang="en-US">
                <a:solidFill>
                  <a:schemeClr val="tx1"/>
                </a:solidFill>
              </a:rPr>
              <a:t> </a:t>
            </a:r>
            <a:r>
              <a:rPr lang="en-US" err="1">
                <a:solidFill>
                  <a:schemeClr val="tx1"/>
                </a:solidFill>
              </a:rPr>
              <a:t>dalam</a:t>
            </a:r>
            <a:r>
              <a:rPr lang="en-US">
                <a:solidFill>
                  <a:schemeClr val="tx1"/>
                </a:solidFill>
              </a:rPr>
              <a:t> </a:t>
            </a:r>
            <a:r>
              <a:rPr lang="en-US" err="1">
                <a:solidFill>
                  <a:schemeClr val="tx1"/>
                </a:solidFill>
              </a:rPr>
              <a:t>mendapatkan</a:t>
            </a:r>
            <a:r>
              <a:rPr lang="en-US">
                <a:solidFill>
                  <a:schemeClr val="tx1"/>
                </a:solidFill>
              </a:rPr>
              <a:t> </a:t>
            </a:r>
            <a:r>
              <a:rPr lang="en-US" err="1">
                <a:solidFill>
                  <a:schemeClr val="tx1"/>
                </a:solidFill>
              </a:rPr>
              <a:t>bansos</a:t>
            </a:r>
            <a:r>
              <a:rPr lang="en-US">
                <a:solidFill>
                  <a:schemeClr val="tx1"/>
                </a:solidFill>
              </a:rPr>
              <a:t> </a:t>
            </a:r>
            <a:r>
              <a:rPr lang="en-US" err="1">
                <a:solidFill>
                  <a:schemeClr val="tx1"/>
                </a:solidFill>
              </a:rPr>
              <a:t>untuk</a:t>
            </a:r>
            <a:r>
              <a:rPr lang="en-US">
                <a:solidFill>
                  <a:schemeClr val="tx1"/>
                </a:solidFill>
              </a:rPr>
              <a:t> </a:t>
            </a:r>
            <a:r>
              <a:rPr lang="en-US" err="1">
                <a:solidFill>
                  <a:schemeClr val="tx1"/>
                </a:solidFill>
              </a:rPr>
              <a:t>meningkatkan</a:t>
            </a:r>
            <a:r>
              <a:rPr lang="en-US">
                <a:solidFill>
                  <a:schemeClr val="tx1"/>
                </a:solidFill>
              </a:rPr>
              <a:t> </a:t>
            </a:r>
            <a:r>
              <a:rPr lang="en-US" err="1">
                <a:solidFill>
                  <a:schemeClr val="tx1"/>
                </a:solidFill>
              </a:rPr>
              <a:t>pengalaman</a:t>
            </a:r>
            <a:r>
              <a:rPr lang="en-US">
                <a:solidFill>
                  <a:schemeClr val="tx1"/>
                </a:solidFill>
              </a:rPr>
              <a:t> </a:t>
            </a:r>
            <a:r>
              <a:rPr lang="en-US" err="1">
                <a:solidFill>
                  <a:schemeClr val="tx1"/>
                </a:solidFill>
              </a:rPr>
              <a:t>pengguna</a:t>
            </a:r>
            <a:r>
              <a:rPr lang="en-US">
                <a:solidFill>
                  <a:schemeClr val="tx1"/>
                </a:solidFill>
              </a:rPr>
              <a:t>.</a:t>
            </a:r>
          </a:p>
          <a:p>
            <a:pPr marL="342900" lvl="0" indent="-342900" algn="just">
              <a:lnSpc>
                <a:spcPct val="114000"/>
              </a:lnSpc>
              <a:spcAft>
                <a:spcPts val="1000"/>
              </a:spcAft>
              <a:buFont typeface="+mj-lt"/>
              <a:buAutoNum type="arabicPeriod"/>
            </a:pPr>
            <a:r>
              <a:rPr lang="en-US" err="1">
                <a:solidFill>
                  <a:schemeClr val="tx1"/>
                </a:solidFill>
              </a:rPr>
              <a:t>Melakukan</a:t>
            </a:r>
            <a:r>
              <a:rPr lang="en-US">
                <a:solidFill>
                  <a:schemeClr val="tx1"/>
                </a:solidFill>
              </a:rPr>
              <a:t> </a:t>
            </a:r>
            <a:r>
              <a:rPr lang="en-US" err="1">
                <a:solidFill>
                  <a:schemeClr val="tx1"/>
                </a:solidFill>
              </a:rPr>
              <a:t>peninjauan</a:t>
            </a:r>
            <a:r>
              <a:rPr lang="en-US">
                <a:solidFill>
                  <a:schemeClr val="tx1"/>
                </a:solidFill>
              </a:rPr>
              <a:t> </a:t>
            </a:r>
            <a:r>
              <a:rPr lang="en-US" err="1">
                <a:solidFill>
                  <a:schemeClr val="tx1"/>
                </a:solidFill>
              </a:rPr>
              <a:t>secara</a:t>
            </a:r>
            <a:r>
              <a:rPr lang="en-US">
                <a:solidFill>
                  <a:schemeClr val="tx1"/>
                </a:solidFill>
              </a:rPr>
              <a:t> </a:t>
            </a:r>
            <a:r>
              <a:rPr lang="en-US" err="1">
                <a:solidFill>
                  <a:schemeClr val="tx1"/>
                </a:solidFill>
              </a:rPr>
              <a:t>berkelanjutan</a:t>
            </a:r>
            <a:r>
              <a:rPr lang="en-US">
                <a:solidFill>
                  <a:schemeClr val="tx1"/>
                </a:solidFill>
              </a:rPr>
              <a:t> </a:t>
            </a:r>
            <a:r>
              <a:rPr lang="en-US" err="1">
                <a:solidFill>
                  <a:schemeClr val="tx1"/>
                </a:solidFill>
              </a:rPr>
              <a:t>karena</a:t>
            </a:r>
            <a:r>
              <a:rPr lang="en-US">
                <a:solidFill>
                  <a:schemeClr val="tx1"/>
                </a:solidFill>
              </a:rPr>
              <a:t> </a:t>
            </a:r>
            <a:r>
              <a:rPr lang="en-US" b="1" err="1">
                <a:solidFill>
                  <a:schemeClr val="tx1"/>
                </a:solidFill>
              </a:rPr>
              <a:t>sentimen</a:t>
            </a:r>
            <a:r>
              <a:rPr lang="en-US" b="1">
                <a:solidFill>
                  <a:schemeClr val="tx1"/>
                </a:solidFill>
              </a:rPr>
              <a:t> </a:t>
            </a:r>
            <a:r>
              <a:rPr lang="en-US" b="1" err="1">
                <a:solidFill>
                  <a:schemeClr val="tx1"/>
                </a:solidFill>
              </a:rPr>
              <a:t>tidak</a:t>
            </a:r>
            <a:r>
              <a:rPr lang="en-US" b="1">
                <a:solidFill>
                  <a:schemeClr val="tx1"/>
                </a:solidFill>
              </a:rPr>
              <a:t> </a:t>
            </a:r>
            <a:r>
              <a:rPr lang="en-US" b="1" err="1">
                <a:solidFill>
                  <a:schemeClr val="tx1"/>
                </a:solidFill>
              </a:rPr>
              <a:t>selalu</a:t>
            </a:r>
            <a:r>
              <a:rPr lang="en-US" b="1">
                <a:solidFill>
                  <a:schemeClr val="tx1"/>
                </a:solidFill>
              </a:rPr>
              <a:t> </a:t>
            </a:r>
            <a:r>
              <a:rPr lang="en-US" b="1" err="1">
                <a:solidFill>
                  <a:schemeClr val="tx1"/>
                </a:solidFill>
              </a:rPr>
              <a:t>sesuai</a:t>
            </a:r>
            <a:r>
              <a:rPr lang="en-US" b="1">
                <a:solidFill>
                  <a:schemeClr val="tx1"/>
                </a:solidFill>
              </a:rPr>
              <a:t> </a:t>
            </a:r>
            <a:r>
              <a:rPr lang="en-US" b="1" err="1">
                <a:solidFill>
                  <a:schemeClr val="tx1"/>
                </a:solidFill>
              </a:rPr>
              <a:t>dengan</a:t>
            </a:r>
            <a:r>
              <a:rPr lang="en-US" b="1">
                <a:solidFill>
                  <a:schemeClr val="tx1"/>
                </a:solidFill>
              </a:rPr>
              <a:t> </a:t>
            </a:r>
            <a:r>
              <a:rPr lang="en-US" b="1" err="1">
                <a:solidFill>
                  <a:schemeClr val="tx1"/>
                </a:solidFill>
              </a:rPr>
              <a:t>peringkat</a:t>
            </a:r>
            <a:r>
              <a:rPr lang="en-US" b="1">
                <a:solidFill>
                  <a:schemeClr val="tx1"/>
                </a:solidFill>
              </a:rPr>
              <a:t> </a:t>
            </a:r>
            <a:r>
              <a:rPr lang="en-US" b="1" err="1">
                <a:solidFill>
                  <a:schemeClr val="tx1"/>
                </a:solidFill>
              </a:rPr>
              <a:t>bintang</a:t>
            </a:r>
            <a:r>
              <a:rPr lang="en-US" b="1">
                <a:solidFill>
                  <a:schemeClr val="tx1"/>
                </a:solidFill>
              </a:rPr>
              <a:t> yang </a:t>
            </a:r>
            <a:r>
              <a:rPr lang="en-US" b="1" err="1">
                <a:solidFill>
                  <a:schemeClr val="tx1"/>
                </a:solidFill>
              </a:rPr>
              <a:t>diberikan</a:t>
            </a:r>
            <a:r>
              <a:rPr lang="en-US" b="1">
                <a:solidFill>
                  <a:schemeClr val="tx1"/>
                </a:solidFill>
              </a:rPr>
              <a:t> </a:t>
            </a:r>
            <a:r>
              <a:rPr lang="en-US" err="1">
                <a:solidFill>
                  <a:schemeClr val="tx1"/>
                </a:solidFill>
              </a:rPr>
              <a:t>sehingga</a:t>
            </a:r>
            <a:r>
              <a:rPr lang="en-US">
                <a:solidFill>
                  <a:schemeClr val="tx1"/>
                </a:solidFill>
              </a:rPr>
              <a:t> </a:t>
            </a:r>
            <a:r>
              <a:rPr lang="en-US" err="1">
                <a:solidFill>
                  <a:schemeClr val="tx1"/>
                </a:solidFill>
              </a:rPr>
              <a:t>penting</a:t>
            </a:r>
            <a:r>
              <a:rPr lang="en-US">
                <a:solidFill>
                  <a:schemeClr val="tx1"/>
                </a:solidFill>
              </a:rPr>
              <a:t> </a:t>
            </a:r>
            <a:r>
              <a:rPr lang="en-US" err="1">
                <a:solidFill>
                  <a:schemeClr val="tx1"/>
                </a:solidFill>
              </a:rPr>
              <a:t>untuk</a:t>
            </a:r>
            <a:r>
              <a:rPr lang="en-US">
                <a:solidFill>
                  <a:schemeClr val="tx1"/>
                </a:solidFill>
              </a:rPr>
              <a:t> </a:t>
            </a:r>
            <a:r>
              <a:rPr lang="en-US" err="1">
                <a:solidFill>
                  <a:schemeClr val="tx1"/>
                </a:solidFill>
              </a:rPr>
              <a:t>melihat</a:t>
            </a:r>
            <a:r>
              <a:rPr lang="en-US">
                <a:solidFill>
                  <a:schemeClr val="tx1"/>
                </a:solidFill>
              </a:rPr>
              <a:t> </a:t>
            </a:r>
            <a:r>
              <a:rPr lang="en-US" err="1">
                <a:solidFill>
                  <a:schemeClr val="tx1"/>
                </a:solidFill>
              </a:rPr>
              <a:t>deskripsi</a:t>
            </a:r>
            <a:r>
              <a:rPr lang="en-US">
                <a:solidFill>
                  <a:schemeClr val="tx1"/>
                </a:solidFill>
              </a:rPr>
              <a:t> </a:t>
            </a:r>
            <a:r>
              <a:rPr lang="en-US" err="1">
                <a:solidFill>
                  <a:schemeClr val="tx1"/>
                </a:solidFill>
              </a:rPr>
              <a:t>ulasan</a:t>
            </a:r>
            <a:r>
              <a:rPr lang="en-US">
                <a:solidFill>
                  <a:schemeClr val="tx1"/>
                </a:solidFill>
              </a:rPr>
              <a:t> </a:t>
            </a:r>
            <a:r>
              <a:rPr lang="en-US" err="1">
                <a:solidFill>
                  <a:schemeClr val="tx1"/>
                </a:solidFill>
              </a:rPr>
              <a:t>pengguna</a:t>
            </a:r>
            <a:r>
              <a:rPr lang="en-US">
                <a:solidFill>
                  <a:schemeClr val="tx1"/>
                </a:solidFill>
              </a:rPr>
              <a:t> </a:t>
            </a:r>
            <a:r>
              <a:rPr lang="en-US" err="1">
                <a:solidFill>
                  <a:schemeClr val="tx1"/>
                </a:solidFill>
              </a:rPr>
              <a:t>secara</a:t>
            </a:r>
            <a:r>
              <a:rPr lang="en-US">
                <a:solidFill>
                  <a:schemeClr val="tx1"/>
                </a:solidFill>
              </a:rPr>
              <a:t> </a:t>
            </a:r>
            <a:r>
              <a:rPr lang="en-US" err="1">
                <a:solidFill>
                  <a:schemeClr val="tx1"/>
                </a:solidFill>
              </a:rPr>
              <a:t>rinci</a:t>
            </a:r>
            <a:r>
              <a:rPr lang="en-US">
                <a:solidFill>
                  <a:schemeClr val="tx1"/>
                </a:solidFill>
              </a:rPr>
              <a:t>.</a:t>
            </a:r>
          </a:p>
        </p:txBody>
      </p:sp>
      <p:sp>
        <p:nvSpPr>
          <p:cNvPr id="2" name="Google Shape;271;p14">
            <a:extLst>
              <a:ext uri="{FF2B5EF4-FFF2-40B4-BE49-F238E27FC236}">
                <a16:creationId xmlns:a16="http://schemas.microsoft.com/office/drawing/2014/main" id="{59EB73A1-A584-10DF-87B8-7E6A55B1C4EF}"/>
              </a:ext>
            </a:extLst>
          </p:cNvPr>
          <p:cNvSpPr txBox="1">
            <a:spLocks/>
          </p:cNvSpPr>
          <p:nvPr/>
        </p:nvSpPr>
        <p:spPr>
          <a:xfrm>
            <a:off x="173108" y="4814995"/>
            <a:ext cx="8797783" cy="180974"/>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solidFill>
                  <a:schemeClr val="accent6"/>
                </a:solidFill>
                <a:latin typeface="Oswald" panose="00000500000000000000" pitchFamily="2" charset="0"/>
              </a:rPr>
              <a:pPr/>
              <a:t>41</a:t>
            </a:fld>
            <a:endParaRPr lang="en">
              <a:solidFill>
                <a:schemeClr val="accent6"/>
              </a:solidFill>
              <a:latin typeface="Oswald" panose="00000500000000000000" pitchFamily="2" charset="0"/>
            </a:endParaRPr>
          </a:p>
        </p:txBody>
      </p:sp>
    </p:spTree>
    <p:extLst>
      <p:ext uri="{BB962C8B-B14F-4D97-AF65-F5344CB8AC3E}">
        <p14:creationId xmlns:p14="http://schemas.microsoft.com/office/powerpoint/2010/main" val="6893727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847" name="Google Shape;847;p41"/>
          <p:cNvSpPr txBox="1">
            <a:spLocks noGrp="1"/>
          </p:cNvSpPr>
          <p:nvPr>
            <p:ph type="title"/>
          </p:nvPr>
        </p:nvSpPr>
        <p:spPr>
          <a:xfrm>
            <a:off x="720000" y="445025"/>
            <a:ext cx="7372950" cy="572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Daftar Pustaka</a:t>
            </a:r>
            <a:endParaRPr>
              <a:solidFill>
                <a:schemeClr val="lt1"/>
              </a:solidFill>
            </a:endParaRPr>
          </a:p>
        </p:txBody>
      </p:sp>
      <p:sp>
        <p:nvSpPr>
          <p:cNvPr id="14" name="Google Shape;271;p14">
            <a:extLst>
              <a:ext uri="{FF2B5EF4-FFF2-40B4-BE49-F238E27FC236}">
                <a16:creationId xmlns:a16="http://schemas.microsoft.com/office/drawing/2014/main" id="{B8EC7F80-2BBD-BA63-AA46-18A41FE5CE9A}"/>
              </a:ext>
            </a:extLst>
          </p:cNvPr>
          <p:cNvSpPr txBox="1">
            <a:spLocks/>
          </p:cNvSpPr>
          <p:nvPr/>
        </p:nvSpPr>
        <p:spPr>
          <a:xfrm>
            <a:off x="173108" y="4814995"/>
            <a:ext cx="8797783" cy="180974"/>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solidFill>
                  <a:schemeClr val="accent6"/>
                </a:solidFill>
                <a:latin typeface="Oswald" panose="00000500000000000000" pitchFamily="2" charset="0"/>
              </a:rPr>
              <a:pPr/>
              <a:t>42</a:t>
            </a:fld>
            <a:endParaRPr lang="en">
              <a:solidFill>
                <a:schemeClr val="accent6"/>
              </a:solidFill>
              <a:latin typeface="Oswald" panose="00000500000000000000" pitchFamily="2" charset="0"/>
            </a:endParaRPr>
          </a:p>
        </p:txBody>
      </p:sp>
      <p:grpSp>
        <p:nvGrpSpPr>
          <p:cNvPr id="37" name="Google Shape;741;p39">
            <a:extLst>
              <a:ext uri="{FF2B5EF4-FFF2-40B4-BE49-F238E27FC236}">
                <a16:creationId xmlns:a16="http://schemas.microsoft.com/office/drawing/2014/main" id="{35D15AAC-2A9E-13F5-F1B1-EC7C109A4B5A}"/>
              </a:ext>
            </a:extLst>
          </p:cNvPr>
          <p:cNvGrpSpPr/>
          <p:nvPr/>
        </p:nvGrpSpPr>
        <p:grpSpPr>
          <a:xfrm>
            <a:off x="7670686" y="150325"/>
            <a:ext cx="971550" cy="1036092"/>
            <a:chOff x="1856136" y="1549944"/>
            <a:chExt cx="306652" cy="312583"/>
          </a:xfrm>
        </p:grpSpPr>
        <p:sp>
          <p:nvSpPr>
            <p:cNvPr id="38" name="Google Shape;742;p39">
              <a:extLst>
                <a:ext uri="{FF2B5EF4-FFF2-40B4-BE49-F238E27FC236}">
                  <a16:creationId xmlns:a16="http://schemas.microsoft.com/office/drawing/2014/main" id="{C5F74BC1-E9B7-367C-F3D6-3C52AA6DC22E}"/>
                </a:ext>
              </a:extLst>
            </p:cNvPr>
            <p:cNvSpPr/>
            <p:nvPr/>
          </p:nvSpPr>
          <p:spPr>
            <a:xfrm>
              <a:off x="1856136" y="1549944"/>
              <a:ext cx="306652" cy="312583"/>
            </a:xfrm>
            <a:custGeom>
              <a:avLst/>
              <a:gdLst/>
              <a:ahLst/>
              <a:cxnLst/>
              <a:rect l="l" t="t" r="r" b="b"/>
              <a:pathLst>
                <a:path w="9773" h="9962" extrusionOk="0">
                  <a:moveTo>
                    <a:pt x="7598" y="3649"/>
                  </a:moveTo>
                  <a:lnTo>
                    <a:pt x="6931" y="4206"/>
                  </a:lnTo>
                  <a:cubicBezTo>
                    <a:pt x="6951" y="4155"/>
                    <a:pt x="6971" y="4105"/>
                    <a:pt x="6981" y="4054"/>
                  </a:cubicBezTo>
                  <a:cubicBezTo>
                    <a:pt x="7062" y="3943"/>
                    <a:pt x="7143" y="3862"/>
                    <a:pt x="7244" y="3801"/>
                  </a:cubicBezTo>
                  <a:cubicBezTo>
                    <a:pt x="7355" y="3720"/>
                    <a:pt x="7477" y="3680"/>
                    <a:pt x="7598" y="3649"/>
                  </a:cubicBezTo>
                  <a:close/>
                  <a:moveTo>
                    <a:pt x="5039" y="4246"/>
                  </a:moveTo>
                  <a:lnTo>
                    <a:pt x="4827" y="4853"/>
                  </a:lnTo>
                  <a:lnTo>
                    <a:pt x="4614" y="4287"/>
                  </a:lnTo>
                  <a:cubicBezTo>
                    <a:pt x="4654" y="4276"/>
                    <a:pt x="4685" y="4267"/>
                    <a:pt x="4715" y="4267"/>
                  </a:cubicBezTo>
                  <a:cubicBezTo>
                    <a:pt x="4827" y="4256"/>
                    <a:pt x="4928" y="4246"/>
                    <a:pt x="5039" y="4246"/>
                  </a:cubicBezTo>
                  <a:close/>
                  <a:moveTo>
                    <a:pt x="5002" y="0"/>
                  </a:moveTo>
                  <a:cubicBezTo>
                    <a:pt x="4913" y="0"/>
                    <a:pt x="4824" y="3"/>
                    <a:pt x="4735" y="8"/>
                  </a:cubicBezTo>
                  <a:cubicBezTo>
                    <a:pt x="4179" y="38"/>
                    <a:pt x="3633" y="160"/>
                    <a:pt x="3117" y="382"/>
                  </a:cubicBezTo>
                  <a:cubicBezTo>
                    <a:pt x="2611" y="594"/>
                    <a:pt x="2145" y="878"/>
                    <a:pt x="1731" y="1242"/>
                  </a:cubicBezTo>
                  <a:cubicBezTo>
                    <a:pt x="1316" y="1616"/>
                    <a:pt x="962" y="2041"/>
                    <a:pt x="679" y="2516"/>
                  </a:cubicBezTo>
                  <a:cubicBezTo>
                    <a:pt x="426" y="2952"/>
                    <a:pt x="234" y="3427"/>
                    <a:pt x="122" y="3923"/>
                  </a:cubicBezTo>
                  <a:lnTo>
                    <a:pt x="113" y="3923"/>
                  </a:lnTo>
                  <a:cubicBezTo>
                    <a:pt x="21" y="4074"/>
                    <a:pt x="1" y="4246"/>
                    <a:pt x="41" y="4418"/>
                  </a:cubicBezTo>
                  <a:cubicBezTo>
                    <a:pt x="82" y="4590"/>
                    <a:pt x="183" y="4732"/>
                    <a:pt x="335" y="4823"/>
                  </a:cubicBezTo>
                  <a:lnTo>
                    <a:pt x="2631" y="6209"/>
                  </a:lnTo>
                  <a:lnTo>
                    <a:pt x="2257" y="6259"/>
                  </a:lnTo>
                  <a:cubicBezTo>
                    <a:pt x="1943" y="6300"/>
                    <a:pt x="1711" y="6563"/>
                    <a:pt x="1721" y="6877"/>
                  </a:cubicBezTo>
                  <a:lnTo>
                    <a:pt x="1781" y="9365"/>
                  </a:lnTo>
                  <a:cubicBezTo>
                    <a:pt x="1792" y="9537"/>
                    <a:pt x="1862" y="9698"/>
                    <a:pt x="1984" y="9810"/>
                  </a:cubicBezTo>
                  <a:cubicBezTo>
                    <a:pt x="2105" y="9911"/>
                    <a:pt x="2247" y="9961"/>
                    <a:pt x="2399" y="9961"/>
                  </a:cubicBezTo>
                  <a:lnTo>
                    <a:pt x="2449" y="9961"/>
                  </a:lnTo>
                  <a:lnTo>
                    <a:pt x="4411" y="9770"/>
                  </a:lnTo>
                  <a:cubicBezTo>
                    <a:pt x="4462" y="9790"/>
                    <a:pt x="4523" y="9790"/>
                    <a:pt x="4573" y="9790"/>
                  </a:cubicBezTo>
                  <a:lnTo>
                    <a:pt x="4624" y="9790"/>
                  </a:lnTo>
                  <a:cubicBezTo>
                    <a:pt x="4705" y="9790"/>
                    <a:pt x="4776" y="9770"/>
                    <a:pt x="4847" y="9729"/>
                  </a:cubicBezTo>
                  <a:lnTo>
                    <a:pt x="8347" y="9395"/>
                  </a:lnTo>
                  <a:cubicBezTo>
                    <a:pt x="8509" y="9385"/>
                    <a:pt x="8660" y="9304"/>
                    <a:pt x="8761" y="9172"/>
                  </a:cubicBezTo>
                  <a:cubicBezTo>
                    <a:pt x="8862" y="9041"/>
                    <a:pt x="8913" y="8879"/>
                    <a:pt x="8893" y="8718"/>
                  </a:cubicBezTo>
                  <a:lnTo>
                    <a:pt x="8559" y="6027"/>
                  </a:lnTo>
                  <a:cubicBezTo>
                    <a:pt x="8539" y="5865"/>
                    <a:pt x="8448" y="5713"/>
                    <a:pt x="8327" y="5622"/>
                  </a:cubicBezTo>
                  <a:cubicBezTo>
                    <a:pt x="8220" y="5541"/>
                    <a:pt x="8095" y="5492"/>
                    <a:pt x="7966" y="5492"/>
                  </a:cubicBezTo>
                  <a:cubicBezTo>
                    <a:pt x="7934" y="5492"/>
                    <a:pt x="7903" y="5495"/>
                    <a:pt x="7871" y="5501"/>
                  </a:cubicBezTo>
                  <a:lnTo>
                    <a:pt x="7315" y="5571"/>
                  </a:lnTo>
                  <a:lnTo>
                    <a:pt x="9460" y="3791"/>
                  </a:lnTo>
                  <a:cubicBezTo>
                    <a:pt x="9732" y="3568"/>
                    <a:pt x="9773" y="3154"/>
                    <a:pt x="9550" y="2880"/>
                  </a:cubicBezTo>
                  <a:cubicBezTo>
                    <a:pt x="9530" y="2860"/>
                    <a:pt x="9520" y="2850"/>
                    <a:pt x="9510" y="2830"/>
                  </a:cubicBezTo>
                  <a:cubicBezTo>
                    <a:pt x="9439" y="2689"/>
                    <a:pt x="9358" y="2547"/>
                    <a:pt x="9267" y="2405"/>
                  </a:cubicBezTo>
                  <a:lnTo>
                    <a:pt x="9267" y="2395"/>
                  </a:lnTo>
                  <a:cubicBezTo>
                    <a:pt x="8781" y="1637"/>
                    <a:pt x="8114" y="1009"/>
                    <a:pt x="7325" y="585"/>
                  </a:cubicBezTo>
                  <a:cubicBezTo>
                    <a:pt x="6606" y="202"/>
                    <a:pt x="5804" y="0"/>
                    <a:pt x="5002" y="0"/>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43;p39">
              <a:extLst>
                <a:ext uri="{FF2B5EF4-FFF2-40B4-BE49-F238E27FC236}">
                  <a16:creationId xmlns:a16="http://schemas.microsoft.com/office/drawing/2014/main" id="{886F54DF-2474-30CF-30CE-AFDE1456D995}"/>
                </a:ext>
              </a:extLst>
            </p:cNvPr>
            <p:cNvSpPr/>
            <p:nvPr/>
          </p:nvSpPr>
          <p:spPr>
            <a:xfrm>
              <a:off x="1877096" y="1608557"/>
              <a:ext cx="262849" cy="78444"/>
            </a:xfrm>
            <a:custGeom>
              <a:avLst/>
              <a:gdLst/>
              <a:ahLst/>
              <a:cxnLst/>
              <a:rect l="l" t="t" r="r" b="b"/>
              <a:pathLst>
                <a:path w="8377" h="2500" extrusionOk="0">
                  <a:moveTo>
                    <a:pt x="6717" y="1"/>
                  </a:moveTo>
                  <a:lnTo>
                    <a:pt x="861" y="740"/>
                  </a:lnTo>
                  <a:cubicBezTo>
                    <a:pt x="578" y="1286"/>
                    <a:pt x="284" y="1842"/>
                    <a:pt x="1" y="2399"/>
                  </a:cubicBezTo>
                  <a:cubicBezTo>
                    <a:pt x="179" y="2309"/>
                    <a:pt x="586" y="2129"/>
                    <a:pt x="1111" y="2129"/>
                  </a:cubicBezTo>
                  <a:cubicBezTo>
                    <a:pt x="1240" y="2129"/>
                    <a:pt x="1376" y="2140"/>
                    <a:pt x="1518" y="2166"/>
                  </a:cubicBezTo>
                  <a:cubicBezTo>
                    <a:pt x="1902" y="2237"/>
                    <a:pt x="2196" y="2378"/>
                    <a:pt x="2378" y="2500"/>
                  </a:cubicBezTo>
                  <a:cubicBezTo>
                    <a:pt x="2590" y="2318"/>
                    <a:pt x="3136" y="1903"/>
                    <a:pt x="3966" y="1792"/>
                  </a:cubicBezTo>
                  <a:cubicBezTo>
                    <a:pt x="4110" y="1772"/>
                    <a:pt x="4249" y="1764"/>
                    <a:pt x="4380" y="1764"/>
                  </a:cubicBezTo>
                  <a:cubicBezTo>
                    <a:pt x="5002" y="1764"/>
                    <a:pt x="5467" y="1953"/>
                    <a:pt x="5676" y="2044"/>
                  </a:cubicBezTo>
                  <a:cubicBezTo>
                    <a:pt x="5787" y="1852"/>
                    <a:pt x="5959" y="1610"/>
                    <a:pt x="6242" y="1417"/>
                  </a:cubicBezTo>
                  <a:cubicBezTo>
                    <a:pt x="6552" y="1210"/>
                    <a:pt x="6891" y="1141"/>
                    <a:pt x="7205" y="1141"/>
                  </a:cubicBezTo>
                  <a:cubicBezTo>
                    <a:pt x="7813" y="1141"/>
                    <a:pt x="8330" y="1401"/>
                    <a:pt x="8376" y="1428"/>
                  </a:cubicBezTo>
                  <a:lnTo>
                    <a:pt x="8083" y="861"/>
                  </a:lnTo>
                  <a:lnTo>
                    <a:pt x="6717" y="1"/>
                  </a:ln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44;p39">
              <a:extLst>
                <a:ext uri="{FF2B5EF4-FFF2-40B4-BE49-F238E27FC236}">
                  <a16:creationId xmlns:a16="http://schemas.microsoft.com/office/drawing/2014/main" id="{DCAABEA0-5AE8-573D-46D8-0C9A92157CC9}"/>
                </a:ext>
              </a:extLst>
            </p:cNvPr>
            <p:cNvSpPr/>
            <p:nvPr/>
          </p:nvSpPr>
          <p:spPr>
            <a:xfrm>
              <a:off x="1877096" y="1569053"/>
              <a:ext cx="262849" cy="114779"/>
            </a:xfrm>
            <a:custGeom>
              <a:avLst/>
              <a:gdLst/>
              <a:ahLst/>
              <a:cxnLst/>
              <a:rect l="l" t="t" r="r" b="b"/>
              <a:pathLst>
                <a:path w="8377" h="3658" extrusionOk="0">
                  <a:moveTo>
                    <a:pt x="4313" y="0"/>
                  </a:moveTo>
                  <a:cubicBezTo>
                    <a:pt x="4241" y="0"/>
                    <a:pt x="4170" y="2"/>
                    <a:pt x="4098" y="6"/>
                  </a:cubicBezTo>
                  <a:cubicBezTo>
                    <a:pt x="2105" y="117"/>
                    <a:pt x="396" y="1614"/>
                    <a:pt x="1" y="3658"/>
                  </a:cubicBezTo>
                  <a:cubicBezTo>
                    <a:pt x="92" y="3465"/>
                    <a:pt x="476" y="2767"/>
                    <a:pt x="1326" y="2433"/>
                  </a:cubicBezTo>
                  <a:cubicBezTo>
                    <a:pt x="1667" y="2298"/>
                    <a:pt x="1987" y="2259"/>
                    <a:pt x="2247" y="2259"/>
                  </a:cubicBezTo>
                  <a:cubicBezTo>
                    <a:pt x="2474" y="2259"/>
                    <a:pt x="2654" y="2289"/>
                    <a:pt x="2763" y="2312"/>
                  </a:cubicBezTo>
                  <a:cubicBezTo>
                    <a:pt x="2853" y="2201"/>
                    <a:pt x="3339" y="1655"/>
                    <a:pt x="4168" y="1574"/>
                  </a:cubicBezTo>
                  <a:cubicBezTo>
                    <a:pt x="4233" y="1568"/>
                    <a:pt x="4296" y="1565"/>
                    <a:pt x="4357" y="1565"/>
                  </a:cubicBezTo>
                  <a:cubicBezTo>
                    <a:pt x="5044" y="1565"/>
                    <a:pt x="5514" y="1906"/>
                    <a:pt x="5635" y="1999"/>
                  </a:cubicBezTo>
                  <a:cubicBezTo>
                    <a:pt x="5805" y="1914"/>
                    <a:pt x="6144" y="1780"/>
                    <a:pt x="6588" y="1780"/>
                  </a:cubicBezTo>
                  <a:cubicBezTo>
                    <a:pt x="6674" y="1780"/>
                    <a:pt x="6765" y="1785"/>
                    <a:pt x="6859" y="1796"/>
                  </a:cubicBezTo>
                  <a:cubicBezTo>
                    <a:pt x="7760" y="1907"/>
                    <a:pt x="8275" y="2545"/>
                    <a:pt x="8376" y="2687"/>
                  </a:cubicBezTo>
                  <a:cubicBezTo>
                    <a:pt x="7648" y="1044"/>
                    <a:pt x="6042" y="0"/>
                    <a:pt x="4313" y="0"/>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745;p39">
              <a:extLst>
                <a:ext uri="{FF2B5EF4-FFF2-40B4-BE49-F238E27FC236}">
                  <a16:creationId xmlns:a16="http://schemas.microsoft.com/office/drawing/2014/main" id="{CBA125FF-B7A4-928A-215A-C0C44C95E0E7}"/>
                </a:ext>
              </a:extLst>
            </p:cNvPr>
            <p:cNvSpPr/>
            <p:nvPr/>
          </p:nvSpPr>
          <p:spPr>
            <a:xfrm>
              <a:off x="1875841" y="1652141"/>
              <a:ext cx="265705" cy="111673"/>
            </a:xfrm>
            <a:custGeom>
              <a:avLst/>
              <a:gdLst/>
              <a:ahLst/>
              <a:cxnLst/>
              <a:rect l="l" t="t" r="r" b="b"/>
              <a:pathLst>
                <a:path w="8468" h="3559" extrusionOk="0">
                  <a:moveTo>
                    <a:pt x="8422" y="1"/>
                  </a:moveTo>
                  <a:cubicBezTo>
                    <a:pt x="8412" y="1"/>
                    <a:pt x="8401" y="3"/>
                    <a:pt x="8396" y="8"/>
                  </a:cubicBezTo>
                  <a:lnTo>
                    <a:pt x="4199" y="3478"/>
                  </a:lnTo>
                  <a:lnTo>
                    <a:pt x="61" y="969"/>
                  </a:lnTo>
                  <a:cubicBezTo>
                    <a:pt x="55" y="966"/>
                    <a:pt x="50" y="965"/>
                    <a:pt x="45" y="965"/>
                  </a:cubicBezTo>
                  <a:cubicBezTo>
                    <a:pt x="30" y="965"/>
                    <a:pt x="18" y="975"/>
                    <a:pt x="11" y="989"/>
                  </a:cubicBezTo>
                  <a:cubicBezTo>
                    <a:pt x="0" y="999"/>
                    <a:pt x="0" y="1030"/>
                    <a:pt x="20" y="1040"/>
                  </a:cubicBezTo>
                  <a:lnTo>
                    <a:pt x="4188" y="3559"/>
                  </a:lnTo>
                  <a:lnTo>
                    <a:pt x="4208" y="3559"/>
                  </a:lnTo>
                  <a:cubicBezTo>
                    <a:pt x="4208" y="3559"/>
                    <a:pt x="4219" y="3559"/>
                    <a:pt x="4228" y="3548"/>
                  </a:cubicBezTo>
                  <a:lnTo>
                    <a:pt x="8447" y="69"/>
                  </a:lnTo>
                  <a:cubicBezTo>
                    <a:pt x="8457" y="48"/>
                    <a:pt x="8467" y="28"/>
                    <a:pt x="8447" y="8"/>
                  </a:cubicBezTo>
                  <a:cubicBezTo>
                    <a:pt x="8442" y="3"/>
                    <a:pt x="8432" y="1"/>
                    <a:pt x="8422"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746;p39">
              <a:extLst>
                <a:ext uri="{FF2B5EF4-FFF2-40B4-BE49-F238E27FC236}">
                  <a16:creationId xmlns:a16="http://schemas.microsoft.com/office/drawing/2014/main" id="{BEBD584A-F7F0-1581-5007-0ACC931338C1}"/>
                </a:ext>
              </a:extLst>
            </p:cNvPr>
            <p:cNvSpPr/>
            <p:nvPr/>
          </p:nvSpPr>
          <p:spPr>
            <a:xfrm>
              <a:off x="1962506" y="1630365"/>
              <a:ext cx="92689" cy="133449"/>
            </a:xfrm>
            <a:custGeom>
              <a:avLst/>
              <a:gdLst/>
              <a:ahLst/>
              <a:cxnLst/>
              <a:rect l="l" t="t" r="r" b="b"/>
              <a:pathLst>
                <a:path w="2954" h="4253" extrusionOk="0">
                  <a:moveTo>
                    <a:pt x="2907" y="0"/>
                  </a:moveTo>
                  <a:cubicBezTo>
                    <a:pt x="2893" y="0"/>
                    <a:pt x="2880" y="10"/>
                    <a:pt x="2873" y="24"/>
                  </a:cubicBezTo>
                  <a:lnTo>
                    <a:pt x="1446" y="4101"/>
                  </a:lnTo>
                  <a:lnTo>
                    <a:pt x="81" y="348"/>
                  </a:lnTo>
                  <a:cubicBezTo>
                    <a:pt x="71" y="328"/>
                    <a:pt x="50" y="317"/>
                    <a:pt x="30" y="317"/>
                  </a:cubicBezTo>
                  <a:cubicBezTo>
                    <a:pt x="10" y="328"/>
                    <a:pt x="0" y="348"/>
                    <a:pt x="10" y="368"/>
                  </a:cubicBezTo>
                  <a:lnTo>
                    <a:pt x="1406" y="4233"/>
                  </a:lnTo>
                  <a:cubicBezTo>
                    <a:pt x="1416" y="4242"/>
                    <a:pt x="1426" y="4253"/>
                    <a:pt x="1446" y="4253"/>
                  </a:cubicBezTo>
                  <a:cubicBezTo>
                    <a:pt x="1457" y="4253"/>
                    <a:pt x="1477" y="4242"/>
                    <a:pt x="1477" y="4233"/>
                  </a:cubicBezTo>
                  <a:lnTo>
                    <a:pt x="2943" y="54"/>
                  </a:lnTo>
                  <a:cubicBezTo>
                    <a:pt x="2954" y="34"/>
                    <a:pt x="2943" y="14"/>
                    <a:pt x="2923" y="4"/>
                  </a:cubicBezTo>
                  <a:cubicBezTo>
                    <a:pt x="2918" y="1"/>
                    <a:pt x="2912" y="0"/>
                    <a:pt x="2907"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747;p39">
              <a:extLst>
                <a:ext uri="{FF2B5EF4-FFF2-40B4-BE49-F238E27FC236}">
                  <a16:creationId xmlns:a16="http://schemas.microsoft.com/office/drawing/2014/main" id="{FD432718-7F4D-120B-0022-CA52B44EA748}"/>
                </a:ext>
              </a:extLst>
            </p:cNvPr>
            <p:cNvSpPr/>
            <p:nvPr/>
          </p:nvSpPr>
          <p:spPr>
            <a:xfrm>
              <a:off x="1950112" y="1671532"/>
              <a:ext cx="106683" cy="92281"/>
            </a:xfrm>
            <a:custGeom>
              <a:avLst/>
              <a:gdLst/>
              <a:ahLst/>
              <a:cxnLst/>
              <a:rect l="l" t="t" r="r" b="b"/>
              <a:pathLst>
                <a:path w="3400" h="2941" extrusionOk="0">
                  <a:moveTo>
                    <a:pt x="3344" y="0"/>
                  </a:moveTo>
                  <a:cubicBezTo>
                    <a:pt x="3334" y="0"/>
                    <a:pt x="3324" y="5"/>
                    <a:pt x="3318" y="17"/>
                  </a:cubicBezTo>
                  <a:lnTo>
                    <a:pt x="1832" y="2829"/>
                  </a:lnTo>
                  <a:lnTo>
                    <a:pt x="81" y="473"/>
                  </a:lnTo>
                  <a:cubicBezTo>
                    <a:pt x="69" y="461"/>
                    <a:pt x="57" y="456"/>
                    <a:pt x="45" y="456"/>
                  </a:cubicBezTo>
                  <a:cubicBezTo>
                    <a:pt x="37" y="456"/>
                    <a:pt x="29" y="458"/>
                    <a:pt x="20" y="462"/>
                  </a:cubicBezTo>
                  <a:cubicBezTo>
                    <a:pt x="11" y="473"/>
                    <a:pt x="0" y="503"/>
                    <a:pt x="20" y="513"/>
                  </a:cubicBezTo>
                  <a:lnTo>
                    <a:pt x="1811" y="2930"/>
                  </a:lnTo>
                  <a:cubicBezTo>
                    <a:pt x="1811" y="2941"/>
                    <a:pt x="1821" y="2941"/>
                    <a:pt x="1841" y="2941"/>
                  </a:cubicBezTo>
                  <a:cubicBezTo>
                    <a:pt x="1852" y="2941"/>
                    <a:pt x="1861" y="2930"/>
                    <a:pt x="1872" y="2921"/>
                  </a:cubicBezTo>
                  <a:lnTo>
                    <a:pt x="3389" y="57"/>
                  </a:lnTo>
                  <a:cubicBezTo>
                    <a:pt x="3399" y="37"/>
                    <a:pt x="3389" y="17"/>
                    <a:pt x="3369" y="7"/>
                  </a:cubicBezTo>
                  <a:cubicBezTo>
                    <a:pt x="3361" y="3"/>
                    <a:pt x="3352" y="0"/>
                    <a:pt x="3344"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748;p39">
              <a:extLst>
                <a:ext uri="{FF2B5EF4-FFF2-40B4-BE49-F238E27FC236}">
                  <a16:creationId xmlns:a16="http://schemas.microsoft.com/office/drawing/2014/main" id="{390E1832-F031-CD3C-FD66-46D5C0D95CBC}"/>
                </a:ext>
              </a:extLst>
            </p:cNvPr>
            <p:cNvSpPr/>
            <p:nvPr/>
          </p:nvSpPr>
          <p:spPr>
            <a:xfrm>
              <a:off x="1929497" y="1741567"/>
              <a:ext cx="186665" cy="101914"/>
            </a:xfrm>
            <a:custGeom>
              <a:avLst/>
              <a:gdLst/>
              <a:ahLst/>
              <a:cxnLst/>
              <a:rect l="l" t="t" r="r" b="b"/>
              <a:pathLst>
                <a:path w="5949" h="3248" extrusionOk="0">
                  <a:moveTo>
                    <a:pt x="5614" y="1"/>
                  </a:moveTo>
                  <a:lnTo>
                    <a:pt x="0" y="759"/>
                  </a:lnTo>
                  <a:lnTo>
                    <a:pt x="61" y="3247"/>
                  </a:lnTo>
                  <a:lnTo>
                    <a:pt x="5948" y="2681"/>
                  </a:lnTo>
                  <a:lnTo>
                    <a:pt x="56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749;p39">
              <a:extLst>
                <a:ext uri="{FF2B5EF4-FFF2-40B4-BE49-F238E27FC236}">
                  <a16:creationId xmlns:a16="http://schemas.microsoft.com/office/drawing/2014/main" id="{ABB2DE99-C562-0DA4-4C33-12C36502F54E}"/>
                </a:ext>
              </a:extLst>
            </p:cNvPr>
            <p:cNvSpPr/>
            <p:nvPr/>
          </p:nvSpPr>
          <p:spPr>
            <a:xfrm>
              <a:off x="1929497" y="1756189"/>
              <a:ext cx="70160" cy="87292"/>
            </a:xfrm>
            <a:custGeom>
              <a:avLst/>
              <a:gdLst/>
              <a:ahLst/>
              <a:cxnLst/>
              <a:rect l="l" t="t" r="r" b="b"/>
              <a:pathLst>
                <a:path w="2236" h="2782" extrusionOk="0">
                  <a:moveTo>
                    <a:pt x="2124" y="0"/>
                  </a:moveTo>
                  <a:lnTo>
                    <a:pt x="0" y="293"/>
                  </a:lnTo>
                  <a:lnTo>
                    <a:pt x="61" y="2781"/>
                  </a:lnTo>
                  <a:lnTo>
                    <a:pt x="2235" y="2569"/>
                  </a:lnTo>
                  <a:lnTo>
                    <a:pt x="21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750;p39">
              <a:extLst>
                <a:ext uri="{FF2B5EF4-FFF2-40B4-BE49-F238E27FC236}">
                  <a16:creationId xmlns:a16="http://schemas.microsoft.com/office/drawing/2014/main" id="{263ADA2C-3382-C33E-C5E9-1417C718A955}"/>
                </a:ext>
              </a:extLst>
            </p:cNvPr>
            <p:cNvSpPr/>
            <p:nvPr/>
          </p:nvSpPr>
          <p:spPr>
            <a:xfrm>
              <a:off x="1994856" y="1754902"/>
              <a:ext cx="6056" cy="83182"/>
            </a:xfrm>
            <a:custGeom>
              <a:avLst/>
              <a:gdLst/>
              <a:ahLst/>
              <a:cxnLst/>
              <a:rect l="l" t="t" r="r" b="b"/>
              <a:pathLst>
                <a:path w="193" h="2651" extrusionOk="0">
                  <a:moveTo>
                    <a:pt x="31" y="1"/>
                  </a:moveTo>
                  <a:cubicBezTo>
                    <a:pt x="11" y="10"/>
                    <a:pt x="1" y="21"/>
                    <a:pt x="1" y="41"/>
                  </a:cubicBezTo>
                  <a:lnTo>
                    <a:pt x="112" y="2610"/>
                  </a:lnTo>
                  <a:cubicBezTo>
                    <a:pt x="112" y="2631"/>
                    <a:pt x="132" y="2651"/>
                    <a:pt x="152" y="2651"/>
                  </a:cubicBezTo>
                  <a:cubicBezTo>
                    <a:pt x="172" y="2651"/>
                    <a:pt x="193" y="2631"/>
                    <a:pt x="193" y="2610"/>
                  </a:cubicBezTo>
                  <a:lnTo>
                    <a:pt x="71" y="41"/>
                  </a:lnTo>
                  <a:cubicBezTo>
                    <a:pt x="71" y="21"/>
                    <a:pt x="62" y="1"/>
                    <a:pt x="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751;p39">
              <a:extLst>
                <a:ext uri="{FF2B5EF4-FFF2-40B4-BE49-F238E27FC236}">
                  <a16:creationId xmlns:a16="http://schemas.microsoft.com/office/drawing/2014/main" id="{BA21EDC9-F6A0-818B-948E-089EB5A8BEF4}"/>
                </a:ext>
              </a:extLst>
            </p:cNvPr>
            <p:cNvSpPr/>
            <p:nvPr/>
          </p:nvSpPr>
          <p:spPr>
            <a:xfrm>
              <a:off x="2024382" y="1755624"/>
              <a:ext cx="73361" cy="69062"/>
            </a:xfrm>
            <a:custGeom>
              <a:avLst/>
              <a:gdLst/>
              <a:ahLst/>
              <a:cxnLst/>
              <a:rect l="l" t="t" r="r" b="b"/>
              <a:pathLst>
                <a:path w="2338" h="2201" extrusionOk="0">
                  <a:moveTo>
                    <a:pt x="1172" y="0"/>
                  </a:moveTo>
                  <a:cubicBezTo>
                    <a:pt x="1129" y="0"/>
                    <a:pt x="1086" y="3"/>
                    <a:pt x="1043" y="8"/>
                  </a:cubicBezTo>
                  <a:cubicBezTo>
                    <a:pt x="436" y="79"/>
                    <a:pt x="0" y="625"/>
                    <a:pt x="71" y="1232"/>
                  </a:cubicBezTo>
                  <a:cubicBezTo>
                    <a:pt x="137" y="1794"/>
                    <a:pt x="610" y="2200"/>
                    <a:pt x="1162" y="2200"/>
                  </a:cubicBezTo>
                  <a:cubicBezTo>
                    <a:pt x="1206" y="2200"/>
                    <a:pt x="1250" y="2198"/>
                    <a:pt x="1295" y="2193"/>
                  </a:cubicBezTo>
                  <a:cubicBezTo>
                    <a:pt x="1902" y="2122"/>
                    <a:pt x="2337" y="1576"/>
                    <a:pt x="2266" y="979"/>
                  </a:cubicBezTo>
                  <a:cubicBezTo>
                    <a:pt x="2201" y="415"/>
                    <a:pt x="1725" y="0"/>
                    <a:pt x="1172" y="0"/>
                  </a:cubicBez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752;p39">
              <a:extLst>
                <a:ext uri="{FF2B5EF4-FFF2-40B4-BE49-F238E27FC236}">
                  <a16:creationId xmlns:a16="http://schemas.microsoft.com/office/drawing/2014/main" id="{6F37BBDD-60B0-D26C-58B4-15F61064233D}"/>
                </a:ext>
              </a:extLst>
            </p:cNvPr>
            <p:cNvSpPr/>
            <p:nvPr/>
          </p:nvSpPr>
          <p:spPr>
            <a:xfrm>
              <a:off x="2039318" y="1767579"/>
              <a:ext cx="40006" cy="42265"/>
            </a:xfrm>
            <a:custGeom>
              <a:avLst/>
              <a:gdLst/>
              <a:ahLst/>
              <a:cxnLst/>
              <a:rect l="l" t="t" r="r" b="b"/>
              <a:pathLst>
                <a:path w="1275" h="1347" extrusionOk="0">
                  <a:moveTo>
                    <a:pt x="982" y="0"/>
                  </a:moveTo>
                  <a:cubicBezTo>
                    <a:pt x="936" y="0"/>
                    <a:pt x="891" y="11"/>
                    <a:pt x="850" y="31"/>
                  </a:cubicBezTo>
                  <a:cubicBezTo>
                    <a:pt x="728" y="72"/>
                    <a:pt x="688" y="183"/>
                    <a:pt x="607" y="264"/>
                  </a:cubicBezTo>
                  <a:cubicBezTo>
                    <a:pt x="544" y="156"/>
                    <a:pt x="553" y="24"/>
                    <a:pt x="414" y="24"/>
                  </a:cubicBezTo>
                  <a:cubicBezTo>
                    <a:pt x="396" y="24"/>
                    <a:pt x="376" y="27"/>
                    <a:pt x="354" y="31"/>
                  </a:cubicBezTo>
                  <a:cubicBezTo>
                    <a:pt x="263" y="42"/>
                    <a:pt x="182" y="112"/>
                    <a:pt x="131" y="193"/>
                  </a:cubicBezTo>
                  <a:cubicBezTo>
                    <a:pt x="0" y="395"/>
                    <a:pt x="50" y="669"/>
                    <a:pt x="172" y="871"/>
                  </a:cubicBezTo>
                  <a:cubicBezTo>
                    <a:pt x="304" y="1073"/>
                    <a:pt x="506" y="1215"/>
                    <a:pt x="698" y="1346"/>
                  </a:cubicBezTo>
                  <a:cubicBezTo>
                    <a:pt x="890" y="1144"/>
                    <a:pt x="1052" y="901"/>
                    <a:pt x="1174" y="649"/>
                  </a:cubicBezTo>
                  <a:cubicBezTo>
                    <a:pt x="1214" y="557"/>
                    <a:pt x="1254" y="456"/>
                    <a:pt x="1264" y="355"/>
                  </a:cubicBezTo>
                  <a:cubicBezTo>
                    <a:pt x="1275" y="254"/>
                    <a:pt x="1244" y="143"/>
                    <a:pt x="1163" y="72"/>
                  </a:cubicBezTo>
                  <a:cubicBezTo>
                    <a:pt x="1115" y="23"/>
                    <a:pt x="1049" y="0"/>
                    <a:pt x="9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335;p33">
            <a:extLst>
              <a:ext uri="{FF2B5EF4-FFF2-40B4-BE49-F238E27FC236}">
                <a16:creationId xmlns:a16="http://schemas.microsoft.com/office/drawing/2014/main" id="{518811D4-F5A4-E3D9-C388-2BE14DEEC0D9}"/>
              </a:ext>
            </a:extLst>
          </p:cNvPr>
          <p:cNvSpPr txBox="1">
            <a:spLocks/>
          </p:cNvSpPr>
          <p:nvPr/>
        </p:nvSpPr>
        <p:spPr>
          <a:xfrm>
            <a:off x="437543" y="1383765"/>
            <a:ext cx="8204693" cy="3368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Karla"/>
              <a:buAutoNum type="arabicPeriod"/>
              <a:defRPr sz="1200" b="0" i="0" u="none" strike="noStrike" cap="none">
                <a:solidFill>
                  <a:schemeClr val="dk1"/>
                </a:solidFill>
                <a:latin typeface="Karla"/>
                <a:ea typeface="Karla"/>
                <a:cs typeface="Karla"/>
                <a:sym typeface="Karla"/>
              </a:defRPr>
            </a:lvl1pPr>
            <a:lvl2pPr marL="914400" marR="0" lvl="1" indent="-304800" algn="l" rtl="0">
              <a:lnSpc>
                <a:spcPct val="100000"/>
              </a:lnSpc>
              <a:spcBef>
                <a:spcPts val="0"/>
              </a:spcBef>
              <a:spcAft>
                <a:spcPts val="0"/>
              </a:spcAft>
              <a:buClr>
                <a:srgbClr val="434343"/>
              </a:buClr>
              <a:buSzPts val="1200"/>
              <a:buFont typeface="Roboto Condensed Light"/>
              <a:buAutoNum type="alphaLcPeriod"/>
              <a:defRPr sz="1600" b="0" i="0" u="none" strike="noStrike" cap="none">
                <a:solidFill>
                  <a:schemeClr val="dk1"/>
                </a:solidFill>
                <a:latin typeface="Karla"/>
                <a:ea typeface="Karla"/>
                <a:cs typeface="Karla"/>
                <a:sym typeface="Karla"/>
              </a:defRPr>
            </a:lvl2pPr>
            <a:lvl3pPr marL="1371600" marR="0" lvl="2" indent="-304800" algn="l" rtl="0">
              <a:lnSpc>
                <a:spcPct val="100000"/>
              </a:lnSpc>
              <a:spcBef>
                <a:spcPts val="0"/>
              </a:spcBef>
              <a:spcAft>
                <a:spcPts val="0"/>
              </a:spcAft>
              <a:buClr>
                <a:srgbClr val="434343"/>
              </a:buClr>
              <a:buSzPts val="1200"/>
              <a:buFont typeface="Roboto Condensed Light"/>
              <a:buAutoNum type="romanLcPeriod"/>
              <a:defRPr sz="1600" b="0" i="0" u="none" strike="noStrike" cap="none">
                <a:solidFill>
                  <a:schemeClr val="dk1"/>
                </a:solidFill>
                <a:latin typeface="Karla"/>
                <a:ea typeface="Karla"/>
                <a:cs typeface="Karla"/>
                <a:sym typeface="Karla"/>
              </a:defRPr>
            </a:lvl3pPr>
            <a:lvl4pPr marL="1828800" marR="0" lvl="3" indent="-304800" algn="l" rtl="0">
              <a:lnSpc>
                <a:spcPct val="100000"/>
              </a:lnSpc>
              <a:spcBef>
                <a:spcPts val="0"/>
              </a:spcBef>
              <a:spcAft>
                <a:spcPts val="0"/>
              </a:spcAft>
              <a:buClr>
                <a:srgbClr val="434343"/>
              </a:buClr>
              <a:buSzPts val="1200"/>
              <a:buFont typeface="Roboto Condensed Light"/>
              <a:buAutoNum type="arabicPeriod"/>
              <a:defRPr sz="1600" b="0" i="0" u="none" strike="noStrike" cap="none">
                <a:solidFill>
                  <a:schemeClr val="dk1"/>
                </a:solidFill>
                <a:latin typeface="Karla"/>
                <a:ea typeface="Karla"/>
                <a:cs typeface="Karla"/>
                <a:sym typeface="Karla"/>
              </a:defRPr>
            </a:lvl4pPr>
            <a:lvl5pPr marL="2286000" marR="0" lvl="4" indent="-304800" algn="l" rtl="0">
              <a:lnSpc>
                <a:spcPct val="100000"/>
              </a:lnSpc>
              <a:spcBef>
                <a:spcPts val="0"/>
              </a:spcBef>
              <a:spcAft>
                <a:spcPts val="0"/>
              </a:spcAft>
              <a:buClr>
                <a:srgbClr val="434343"/>
              </a:buClr>
              <a:buSzPts val="1200"/>
              <a:buFont typeface="Roboto Condensed Light"/>
              <a:buAutoNum type="alphaLcPeriod"/>
              <a:defRPr sz="1600" b="0" i="0" u="none" strike="noStrike" cap="none">
                <a:solidFill>
                  <a:schemeClr val="dk1"/>
                </a:solidFill>
                <a:latin typeface="Karla"/>
                <a:ea typeface="Karla"/>
                <a:cs typeface="Karla"/>
                <a:sym typeface="Karla"/>
              </a:defRPr>
            </a:lvl5pPr>
            <a:lvl6pPr marL="2743200" marR="0" lvl="5" indent="-304800" algn="l" rtl="0">
              <a:lnSpc>
                <a:spcPct val="100000"/>
              </a:lnSpc>
              <a:spcBef>
                <a:spcPts val="0"/>
              </a:spcBef>
              <a:spcAft>
                <a:spcPts val="0"/>
              </a:spcAft>
              <a:buClr>
                <a:srgbClr val="434343"/>
              </a:buClr>
              <a:buSzPts val="1200"/>
              <a:buFont typeface="Roboto Condensed Light"/>
              <a:buAutoNum type="romanLcPeriod"/>
              <a:defRPr sz="1600" b="0" i="0" u="none" strike="noStrike" cap="none">
                <a:solidFill>
                  <a:schemeClr val="dk1"/>
                </a:solidFill>
                <a:latin typeface="Karla"/>
                <a:ea typeface="Karla"/>
                <a:cs typeface="Karla"/>
                <a:sym typeface="Karla"/>
              </a:defRPr>
            </a:lvl6pPr>
            <a:lvl7pPr marL="3200400" marR="0" lvl="6" indent="-304800" algn="l" rtl="0">
              <a:lnSpc>
                <a:spcPct val="100000"/>
              </a:lnSpc>
              <a:spcBef>
                <a:spcPts val="0"/>
              </a:spcBef>
              <a:spcAft>
                <a:spcPts val="0"/>
              </a:spcAft>
              <a:buClr>
                <a:srgbClr val="434343"/>
              </a:buClr>
              <a:buSzPts val="1200"/>
              <a:buFont typeface="Roboto Condensed Light"/>
              <a:buAutoNum type="arabicPeriod"/>
              <a:defRPr sz="1600" b="0" i="0" u="none" strike="noStrike" cap="none">
                <a:solidFill>
                  <a:schemeClr val="dk1"/>
                </a:solidFill>
                <a:latin typeface="Karla"/>
                <a:ea typeface="Karla"/>
                <a:cs typeface="Karla"/>
                <a:sym typeface="Karla"/>
              </a:defRPr>
            </a:lvl7pPr>
            <a:lvl8pPr marL="3657600" marR="0" lvl="7" indent="-304800" algn="l" rtl="0">
              <a:lnSpc>
                <a:spcPct val="100000"/>
              </a:lnSpc>
              <a:spcBef>
                <a:spcPts val="0"/>
              </a:spcBef>
              <a:spcAft>
                <a:spcPts val="0"/>
              </a:spcAft>
              <a:buClr>
                <a:srgbClr val="434343"/>
              </a:buClr>
              <a:buSzPts val="1200"/>
              <a:buFont typeface="Roboto Condensed Light"/>
              <a:buAutoNum type="alphaLcPeriod"/>
              <a:defRPr sz="1600" b="0" i="0" u="none" strike="noStrike" cap="none">
                <a:solidFill>
                  <a:schemeClr val="dk1"/>
                </a:solidFill>
                <a:latin typeface="Karla"/>
                <a:ea typeface="Karla"/>
                <a:cs typeface="Karla"/>
                <a:sym typeface="Karla"/>
              </a:defRPr>
            </a:lvl8pPr>
            <a:lvl9pPr marL="4114800" marR="0" lvl="8" indent="-304800" algn="l" rtl="0">
              <a:lnSpc>
                <a:spcPct val="100000"/>
              </a:lnSpc>
              <a:spcBef>
                <a:spcPts val="0"/>
              </a:spcBef>
              <a:spcAft>
                <a:spcPts val="0"/>
              </a:spcAft>
              <a:buClr>
                <a:srgbClr val="434343"/>
              </a:buClr>
              <a:buSzPts val="1200"/>
              <a:buFont typeface="Roboto Condensed Light"/>
              <a:buAutoNum type="romanLcPeriod"/>
              <a:defRPr sz="1600" b="0" i="0" u="none" strike="noStrike" cap="none">
                <a:solidFill>
                  <a:schemeClr val="dk1"/>
                </a:solidFill>
                <a:latin typeface="Karla"/>
                <a:ea typeface="Karla"/>
                <a:cs typeface="Karla"/>
                <a:sym typeface="Karla"/>
              </a:defRPr>
            </a:lvl9pPr>
          </a:lstStyle>
          <a:p>
            <a:pPr marL="360000" indent="-360000" algn="just">
              <a:lnSpc>
                <a:spcPct val="114000"/>
              </a:lnSpc>
              <a:spcAft>
                <a:spcPts val="400"/>
              </a:spcAft>
              <a:buFont typeface="Karla"/>
              <a:buNone/>
            </a:pPr>
            <a:r>
              <a:rPr lang="en-US" sz="1400"/>
              <a:t>Devlin, J., Chang, M. W., Lee, K., &amp; Toutanova, K. (2018). </a:t>
            </a:r>
            <a:r>
              <a:rPr lang="en-US" sz="1400" i="1"/>
              <a:t>Bert: Pre-training of deep bidirectional transformers for language understanding</a:t>
            </a:r>
            <a:r>
              <a:rPr lang="en-US" sz="1400"/>
              <a:t>. </a:t>
            </a:r>
            <a:r>
              <a:rPr lang="en-US" sz="1400" err="1"/>
              <a:t>arXiv</a:t>
            </a:r>
            <a:r>
              <a:rPr lang="en-US" sz="1400"/>
              <a:t> preprint arXiv:1810.04805.</a:t>
            </a:r>
          </a:p>
          <a:p>
            <a:pPr marL="360000" indent="-360000" algn="just">
              <a:lnSpc>
                <a:spcPct val="114000"/>
              </a:lnSpc>
              <a:spcAft>
                <a:spcPts val="400"/>
              </a:spcAft>
              <a:buFont typeface="Karla"/>
              <a:buNone/>
            </a:pPr>
            <a:r>
              <a:rPr lang="en-US" sz="1400"/>
              <a:t>Ding, Y., &amp; Fu X. (2015). </a:t>
            </a:r>
            <a:r>
              <a:rPr lang="en-US" sz="1400" i="1"/>
              <a:t>Kernel-based Fuzzy C-Means Clustering Algorithm based on Genetic Algorithm</a:t>
            </a:r>
            <a:r>
              <a:rPr lang="en-US" sz="1400"/>
              <a:t>. Neurocomputing</a:t>
            </a:r>
            <a:r>
              <a:rPr lang="en-US" sz="1400" i="1"/>
              <a:t>, </a:t>
            </a:r>
            <a:r>
              <a:rPr lang="en-US" sz="1400"/>
              <a:t>188, 233-238. </a:t>
            </a:r>
          </a:p>
          <a:p>
            <a:pPr marL="360000" indent="-360000" algn="just">
              <a:lnSpc>
                <a:spcPct val="114000"/>
              </a:lnSpc>
              <a:spcAft>
                <a:spcPts val="400"/>
              </a:spcAft>
              <a:buFont typeface="Karla"/>
              <a:buNone/>
            </a:pPr>
            <a:r>
              <a:rPr lang="en-US" sz="1400" err="1"/>
              <a:t>Kemenko</a:t>
            </a:r>
            <a:r>
              <a:rPr lang="en-US" sz="1400"/>
              <a:t> PMK. (2018). </a:t>
            </a:r>
            <a:r>
              <a:rPr lang="en-US" sz="1400" i="1"/>
              <a:t>Program </a:t>
            </a:r>
            <a:r>
              <a:rPr lang="en-US" sz="1400" i="1" err="1"/>
              <a:t>Bantuan</a:t>
            </a:r>
            <a:r>
              <a:rPr lang="en-US" sz="1400" i="1"/>
              <a:t> </a:t>
            </a:r>
            <a:r>
              <a:rPr lang="en-US" sz="1400" i="1" err="1"/>
              <a:t>Sosial</a:t>
            </a:r>
            <a:r>
              <a:rPr lang="en-US" sz="1400" i="1"/>
              <a:t> </a:t>
            </a:r>
            <a:r>
              <a:rPr lang="en-US" sz="1400" i="1" err="1"/>
              <a:t>untuk</a:t>
            </a:r>
            <a:r>
              <a:rPr lang="en-US" sz="1400" i="1"/>
              <a:t> Rakyat</a:t>
            </a:r>
            <a:r>
              <a:rPr lang="en-US" sz="1400"/>
              <a:t>. </a:t>
            </a:r>
            <a:r>
              <a:rPr lang="en-US" sz="1400">
                <a:hlinkClick r:id="rId3"/>
              </a:rPr>
              <a:t>https://ekon.go.id/publikasi/detail/1281/program-bantuan-sosial-untuk-rakyat</a:t>
            </a:r>
            <a:r>
              <a:rPr lang="en-US" sz="1400"/>
              <a:t>. </a:t>
            </a:r>
          </a:p>
          <a:p>
            <a:pPr marL="360000" indent="-360000" algn="just">
              <a:lnSpc>
                <a:spcPct val="114000"/>
              </a:lnSpc>
              <a:spcAft>
                <a:spcPts val="400"/>
              </a:spcAft>
              <a:buFont typeface="Karla"/>
              <a:buNone/>
            </a:pPr>
            <a:r>
              <a:rPr lang="en-US" sz="1400" err="1"/>
              <a:t>Kemensos</a:t>
            </a:r>
            <a:r>
              <a:rPr lang="en-US" sz="1400"/>
              <a:t>. (2022). </a:t>
            </a:r>
            <a:r>
              <a:rPr lang="en-US" sz="1400" i="1" err="1"/>
              <a:t>Aplikasi</a:t>
            </a:r>
            <a:r>
              <a:rPr lang="en-US" sz="1400" i="1"/>
              <a:t> Cek </a:t>
            </a:r>
            <a:r>
              <a:rPr lang="en-US" sz="1400" i="1" err="1"/>
              <a:t>Bansos</a:t>
            </a:r>
            <a:r>
              <a:rPr lang="en-US" sz="1400" i="1"/>
              <a:t>, </a:t>
            </a:r>
            <a:r>
              <a:rPr lang="en-US" sz="1400" i="1" err="1"/>
              <a:t>Inovasi</a:t>
            </a:r>
            <a:r>
              <a:rPr lang="en-US" sz="1400" i="1"/>
              <a:t> Kementerian </a:t>
            </a:r>
            <a:r>
              <a:rPr lang="en-US" sz="1400" i="1" err="1"/>
              <a:t>Sosial</a:t>
            </a:r>
            <a:r>
              <a:rPr lang="en-US" sz="1400" i="1"/>
              <a:t> yang </a:t>
            </a:r>
            <a:r>
              <a:rPr lang="en-US" sz="1400" i="1" err="1"/>
              <a:t>Libatkan</a:t>
            </a:r>
            <a:r>
              <a:rPr lang="en-US" sz="1400" i="1"/>
              <a:t> Masyarakat </a:t>
            </a:r>
            <a:r>
              <a:rPr lang="en-US" sz="1400" i="1" err="1"/>
              <a:t>untuk</a:t>
            </a:r>
            <a:r>
              <a:rPr lang="en-US" sz="1400" i="1"/>
              <a:t> </a:t>
            </a:r>
            <a:r>
              <a:rPr lang="en-US" sz="1400" i="1" err="1"/>
              <a:t>Pengelolaan</a:t>
            </a:r>
            <a:r>
              <a:rPr lang="en-US" sz="1400" i="1"/>
              <a:t> </a:t>
            </a:r>
            <a:r>
              <a:rPr lang="en-US" sz="1400" i="1" err="1"/>
              <a:t>Bansos</a:t>
            </a:r>
            <a:r>
              <a:rPr lang="en-US" sz="1400" i="1"/>
              <a:t> </a:t>
            </a:r>
            <a:r>
              <a:rPr lang="en-US" sz="1400" i="1" err="1"/>
              <a:t>Tepat</a:t>
            </a:r>
            <a:r>
              <a:rPr lang="en-US" sz="1400" i="1"/>
              <a:t> </a:t>
            </a:r>
            <a:r>
              <a:rPr lang="en-US" sz="1400" i="1" err="1"/>
              <a:t>Sasaran</a:t>
            </a:r>
            <a:r>
              <a:rPr lang="en-US" sz="1400"/>
              <a:t>. </a:t>
            </a:r>
            <a:r>
              <a:rPr lang="en-US" sz="1400">
                <a:hlinkClick r:id="rId4"/>
              </a:rPr>
              <a:t>https://kemensos.go.id/aplikasi-cek-bansos-inovasi-kementerian-sosial-yang-libatkan-masyarakat-untuk-pengelolaan-bansos</a:t>
            </a:r>
            <a:r>
              <a:rPr lang="en-US" sz="1400"/>
              <a:t>. </a:t>
            </a:r>
          </a:p>
          <a:p>
            <a:pPr marL="360000" indent="-360000" algn="just">
              <a:lnSpc>
                <a:spcPct val="114000"/>
              </a:lnSpc>
              <a:spcAft>
                <a:spcPts val="400"/>
              </a:spcAft>
              <a:buFont typeface="Karla"/>
              <a:buNone/>
            </a:pPr>
            <a:r>
              <a:rPr lang="en-US" sz="1400"/>
              <a:t>Kompas. (2023). </a:t>
            </a:r>
            <a:r>
              <a:rPr lang="en-US" sz="1400" i="1" err="1"/>
              <a:t>Bansos</a:t>
            </a:r>
            <a:r>
              <a:rPr lang="en-US" sz="1400" i="1"/>
              <a:t> </a:t>
            </a:r>
            <a:r>
              <a:rPr lang="en-US" sz="1400" i="1" err="1"/>
              <a:t>Tidak</a:t>
            </a:r>
            <a:r>
              <a:rPr lang="en-US" sz="1400" i="1"/>
              <a:t> </a:t>
            </a:r>
            <a:r>
              <a:rPr lang="en-US" sz="1400" i="1" err="1"/>
              <a:t>Tepat</a:t>
            </a:r>
            <a:r>
              <a:rPr lang="en-US" sz="1400" i="1"/>
              <a:t> </a:t>
            </a:r>
            <a:r>
              <a:rPr lang="en-US" sz="1400" i="1" err="1"/>
              <a:t>Sasaran</a:t>
            </a:r>
            <a:r>
              <a:rPr lang="en-US" sz="1400" i="1"/>
              <a:t>, Negara </a:t>
            </a:r>
            <a:r>
              <a:rPr lang="en-US" sz="1400" i="1" err="1"/>
              <a:t>Merugi</a:t>
            </a:r>
            <a:r>
              <a:rPr lang="en-US" sz="1400" i="1"/>
              <a:t> </a:t>
            </a:r>
            <a:r>
              <a:rPr lang="en-US" sz="1400" i="1" err="1"/>
              <a:t>Ratusan</a:t>
            </a:r>
            <a:r>
              <a:rPr lang="en-US" sz="1400" i="1"/>
              <a:t> </a:t>
            </a:r>
            <a:r>
              <a:rPr lang="en-US" sz="1400" i="1" err="1"/>
              <a:t>Miliar</a:t>
            </a:r>
            <a:r>
              <a:rPr lang="en-US" sz="1400" i="1"/>
              <a:t> Rupiah Per </a:t>
            </a:r>
            <a:r>
              <a:rPr lang="en-US" sz="1400" i="1" err="1"/>
              <a:t>Bulan</a:t>
            </a:r>
            <a:r>
              <a:rPr lang="en-US" sz="1400"/>
              <a:t>. </a:t>
            </a:r>
            <a:r>
              <a:rPr lang="en-US" sz="1400">
                <a:hlinkClick r:id="rId5"/>
              </a:rPr>
              <a:t>https://www.kompas.id/baca/humaniora/2023/09/06/bansos-tidak-tepat-sasaran-negara-merugi-ratusan-miliar-per-bulan</a:t>
            </a:r>
            <a:r>
              <a:rPr lang="en-US" sz="1400"/>
              <a:t>. </a:t>
            </a:r>
          </a:p>
        </p:txBody>
      </p:sp>
    </p:spTree>
    <p:extLst>
      <p:ext uri="{BB962C8B-B14F-4D97-AF65-F5344CB8AC3E}">
        <p14:creationId xmlns:p14="http://schemas.microsoft.com/office/powerpoint/2010/main" val="23705116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847" name="Google Shape;847;p41"/>
          <p:cNvSpPr txBox="1">
            <a:spLocks noGrp="1"/>
          </p:cNvSpPr>
          <p:nvPr>
            <p:ph type="title"/>
          </p:nvPr>
        </p:nvSpPr>
        <p:spPr>
          <a:xfrm>
            <a:off x="720000" y="445025"/>
            <a:ext cx="7372950" cy="572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Daftar Pustaka</a:t>
            </a:r>
            <a:endParaRPr>
              <a:solidFill>
                <a:schemeClr val="lt1"/>
              </a:solidFill>
            </a:endParaRPr>
          </a:p>
        </p:txBody>
      </p:sp>
      <p:sp>
        <p:nvSpPr>
          <p:cNvPr id="14" name="Google Shape;271;p14">
            <a:extLst>
              <a:ext uri="{FF2B5EF4-FFF2-40B4-BE49-F238E27FC236}">
                <a16:creationId xmlns:a16="http://schemas.microsoft.com/office/drawing/2014/main" id="{B8EC7F80-2BBD-BA63-AA46-18A41FE5CE9A}"/>
              </a:ext>
            </a:extLst>
          </p:cNvPr>
          <p:cNvSpPr txBox="1">
            <a:spLocks/>
          </p:cNvSpPr>
          <p:nvPr/>
        </p:nvSpPr>
        <p:spPr>
          <a:xfrm>
            <a:off x="173108" y="4814995"/>
            <a:ext cx="8797783" cy="180974"/>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solidFill>
                  <a:schemeClr val="accent6"/>
                </a:solidFill>
                <a:latin typeface="Oswald" panose="00000500000000000000" pitchFamily="2" charset="0"/>
              </a:rPr>
              <a:pPr/>
              <a:t>43</a:t>
            </a:fld>
            <a:endParaRPr lang="en">
              <a:solidFill>
                <a:schemeClr val="accent6"/>
              </a:solidFill>
              <a:latin typeface="Oswald" panose="00000500000000000000" pitchFamily="2" charset="0"/>
            </a:endParaRPr>
          </a:p>
        </p:txBody>
      </p:sp>
      <p:grpSp>
        <p:nvGrpSpPr>
          <p:cNvPr id="37" name="Google Shape;741;p39">
            <a:extLst>
              <a:ext uri="{FF2B5EF4-FFF2-40B4-BE49-F238E27FC236}">
                <a16:creationId xmlns:a16="http://schemas.microsoft.com/office/drawing/2014/main" id="{35D15AAC-2A9E-13F5-F1B1-EC7C109A4B5A}"/>
              </a:ext>
            </a:extLst>
          </p:cNvPr>
          <p:cNvGrpSpPr/>
          <p:nvPr/>
        </p:nvGrpSpPr>
        <p:grpSpPr>
          <a:xfrm>
            <a:off x="7670686" y="150325"/>
            <a:ext cx="971550" cy="1036092"/>
            <a:chOff x="1856136" y="1549944"/>
            <a:chExt cx="306652" cy="312583"/>
          </a:xfrm>
        </p:grpSpPr>
        <p:sp>
          <p:nvSpPr>
            <p:cNvPr id="38" name="Google Shape;742;p39">
              <a:extLst>
                <a:ext uri="{FF2B5EF4-FFF2-40B4-BE49-F238E27FC236}">
                  <a16:creationId xmlns:a16="http://schemas.microsoft.com/office/drawing/2014/main" id="{C5F74BC1-E9B7-367C-F3D6-3C52AA6DC22E}"/>
                </a:ext>
              </a:extLst>
            </p:cNvPr>
            <p:cNvSpPr/>
            <p:nvPr/>
          </p:nvSpPr>
          <p:spPr>
            <a:xfrm>
              <a:off x="1856136" y="1549944"/>
              <a:ext cx="306652" cy="312583"/>
            </a:xfrm>
            <a:custGeom>
              <a:avLst/>
              <a:gdLst/>
              <a:ahLst/>
              <a:cxnLst/>
              <a:rect l="l" t="t" r="r" b="b"/>
              <a:pathLst>
                <a:path w="9773" h="9962" extrusionOk="0">
                  <a:moveTo>
                    <a:pt x="7598" y="3649"/>
                  </a:moveTo>
                  <a:lnTo>
                    <a:pt x="6931" y="4206"/>
                  </a:lnTo>
                  <a:cubicBezTo>
                    <a:pt x="6951" y="4155"/>
                    <a:pt x="6971" y="4105"/>
                    <a:pt x="6981" y="4054"/>
                  </a:cubicBezTo>
                  <a:cubicBezTo>
                    <a:pt x="7062" y="3943"/>
                    <a:pt x="7143" y="3862"/>
                    <a:pt x="7244" y="3801"/>
                  </a:cubicBezTo>
                  <a:cubicBezTo>
                    <a:pt x="7355" y="3720"/>
                    <a:pt x="7477" y="3680"/>
                    <a:pt x="7598" y="3649"/>
                  </a:cubicBezTo>
                  <a:close/>
                  <a:moveTo>
                    <a:pt x="5039" y="4246"/>
                  </a:moveTo>
                  <a:lnTo>
                    <a:pt x="4827" y="4853"/>
                  </a:lnTo>
                  <a:lnTo>
                    <a:pt x="4614" y="4287"/>
                  </a:lnTo>
                  <a:cubicBezTo>
                    <a:pt x="4654" y="4276"/>
                    <a:pt x="4685" y="4267"/>
                    <a:pt x="4715" y="4267"/>
                  </a:cubicBezTo>
                  <a:cubicBezTo>
                    <a:pt x="4827" y="4256"/>
                    <a:pt x="4928" y="4246"/>
                    <a:pt x="5039" y="4246"/>
                  </a:cubicBezTo>
                  <a:close/>
                  <a:moveTo>
                    <a:pt x="5002" y="0"/>
                  </a:moveTo>
                  <a:cubicBezTo>
                    <a:pt x="4913" y="0"/>
                    <a:pt x="4824" y="3"/>
                    <a:pt x="4735" y="8"/>
                  </a:cubicBezTo>
                  <a:cubicBezTo>
                    <a:pt x="4179" y="38"/>
                    <a:pt x="3633" y="160"/>
                    <a:pt x="3117" y="382"/>
                  </a:cubicBezTo>
                  <a:cubicBezTo>
                    <a:pt x="2611" y="594"/>
                    <a:pt x="2145" y="878"/>
                    <a:pt x="1731" y="1242"/>
                  </a:cubicBezTo>
                  <a:cubicBezTo>
                    <a:pt x="1316" y="1616"/>
                    <a:pt x="962" y="2041"/>
                    <a:pt x="679" y="2516"/>
                  </a:cubicBezTo>
                  <a:cubicBezTo>
                    <a:pt x="426" y="2952"/>
                    <a:pt x="234" y="3427"/>
                    <a:pt x="122" y="3923"/>
                  </a:cubicBezTo>
                  <a:lnTo>
                    <a:pt x="113" y="3923"/>
                  </a:lnTo>
                  <a:cubicBezTo>
                    <a:pt x="21" y="4074"/>
                    <a:pt x="1" y="4246"/>
                    <a:pt x="41" y="4418"/>
                  </a:cubicBezTo>
                  <a:cubicBezTo>
                    <a:pt x="82" y="4590"/>
                    <a:pt x="183" y="4732"/>
                    <a:pt x="335" y="4823"/>
                  </a:cubicBezTo>
                  <a:lnTo>
                    <a:pt x="2631" y="6209"/>
                  </a:lnTo>
                  <a:lnTo>
                    <a:pt x="2257" y="6259"/>
                  </a:lnTo>
                  <a:cubicBezTo>
                    <a:pt x="1943" y="6300"/>
                    <a:pt x="1711" y="6563"/>
                    <a:pt x="1721" y="6877"/>
                  </a:cubicBezTo>
                  <a:lnTo>
                    <a:pt x="1781" y="9365"/>
                  </a:lnTo>
                  <a:cubicBezTo>
                    <a:pt x="1792" y="9537"/>
                    <a:pt x="1862" y="9698"/>
                    <a:pt x="1984" y="9810"/>
                  </a:cubicBezTo>
                  <a:cubicBezTo>
                    <a:pt x="2105" y="9911"/>
                    <a:pt x="2247" y="9961"/>
                    <a:pt x="2399" y="9961"/>
                  </a:cubicBezTo>
                  <a:lnTo>
                    <a:pt x="2449" y="9961"/>
                  </a:lnTo>
                  <a:lnTo>
                    <a:pt x="4411" y="9770"/>
                  </a:lnTo>
                  <a:cubicBezTo>
                    <a:pt x="4462" y="9790"/>
                    <a:pt x="4523" y="9790"/>
                    <a:pt x="4573" y="9790"/>
                  </a:cubicBezTo>
                  <a:lnTo>
                    <a:pt x="4624" y="9790"/>
                  </a:lnTo>
                  <a:cubicBezTo>
                    <a:pt x="4705" y="9790"/>
                    <a:pt x="4776" y="9770"/>
                    <a:pt x="4847" y="9729"/>
                  </a:cubicBezTo>
                  <a:lnTo>
                    <a:pt x="8347" y="9395"/>
                  </a:lnTo>
                  <a:cubicBezTo>
                    <a:pt x="8509" y="9385"/>
                    <a:pt x="8660" y="9304"/>
                    <a:pt x="8761" y="9172"/>
                  </a:cubicBezTo>
                  <a:cubicBezTo>
                    <a:pt x="8862" y="9041"/>
                    <a:pt x="8913" y="8879"/>
                    <a:pt x="8893" y="8718"/>
                  </a:cubicBezTo>
                  <a:lnTo>
                    <a:pt x="8559" y="6027"/>
                  </a:lnTo>
                  <a:cubicBezTo>
                    <a:pt x="8539" y="5865"/>
                    <a:pt x="8448" y="5713"/>
                    <a:pt x="8327" y="5622"/>
                  </a:cubicBezTo>
                  <a:cubicBezTo>
                    <a:pt x="8220" y="5541"/>
                    <a:pt x="8095" y="5492"/>
                    <a:pt x="7966" y="5492"/>
                  </a:cubicBezTo>
                  <a:cubicBezTo>
                    <a:pt x="7934" y="5492"/>
                    <a:pt x="7903" y="5495"/>
                    <a:pt x="7871" y="5501"/>
                  </a:cubicBezTo>
                  <a:lnTo>
                    <a:pt x="7315" y="5571"/>
                  </a:lnTo>
                  <a:lnTo>
                    <a:pt x="9460" y="3791"/>
                  </a:lnTo>
                  <a:cubicBezTo>
                    <a:pt x="9732" y="3568"/>
                    <a:pt x="9773" y="3154"/>
                    <a:pt x="9550" y="2880"/>
                  </a:cubicBezTo>
                  <a:cubicBezTo>
                    <a:pt x="9530" y="2860"/>
                    <a:pt x="9520" y="2850"/>
                    <a:pt x="9510" y="2830"/>
                  </a:cubicBezTo>
                  <a:cubicBezTo>
                    <a:pt x="9439" y="2689"/>
                    <a:pt x="9358" y="2547"/>
                    <a:pt x="9267" y="2405"/>
                  </a:cubicBezTo>
                  <a:lnTo>
                    <a:pt x="9267" y="2395"/>
                  </a:lnTo>
                  <a:cubicBezTo>
                    <a:pt x="8781" y="1637"/>
                    <a:pt x="8114" y="1009"/>
                    <a:pt x="7325" y="585"/>
                  </a:cubicBezTo>
                  <a:cubicBezTo>
                    <a:pt x="6606" y="202"/>
                    <a:pt x="5804" y="0"/>
                    <a:pt x="5002" y="0"/>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43;p39">
              <a:extLst>
                <a:ext uri="{FF2B5EF4-FFF2-40B4-BE49-F238E27FC236}">
                  <a16:creationId xmlns:a16="http://schemas.microsoft.com/office/drawing/2014/main" id="{886F54DF-2474-30CF-30CE-AFDE1456D995}"/>
                </a:ext>
              </a:extLst>
            </p:cNvPr>
            <p:cNvSpPr/>
            <p:nvPr/>
          </p:nvSpPr>
          <p:spPr>
            <a:xfrm>
              <a:off x="1877096" y="1608557"/>
              <a:ext cx="262849" cy="78444"/>
            </a:xfrm>
            <a:custGeom>
              <a:avLst/>
              <a:gdLst/>
              <a:ahLst/>
              <a:cxnLst/>
              <a:rect l="l" t="t" r="r" b="b"/>
              <a:pathLst>
                <a:path w="8377" h="2500" extrusionOk="0">
                  <a:moveTo>
                    <a:pt x="6717" y="1"/>
                  </a:moveTo>
                  <a:lnTo>
                    <a:pt x="861" y="740"/>
                  </a:lnTo>
                  <a:cubicBezTo>
                    <a:pt x="578" y="1286"/>
                    <a:pt x="284" y="1842"/>
                    <a:pt x="1" y="2399"/>
                  </a:cubicBezTo>
                  <a:cubicBezTo>
                    <a:pt x="179" y="2309"/>
                    <a:pt x="586" y="2129"/>
                    <a:pt x="1111" y="2129"/>
                  </a:cubicBezTo>
                  <a:cubicBezTo>
                    <a:pt x="1240" y="2129"/>
                    <a:pt x="1376" y="2140"/>
                    <a:pt x="1518" y="2166"/>
                  </a:cubicBezTo>
                  <a:cubicBezTo>
                    <a:pt x="1902" y="2237"/>
                    <a:pt x="2196" y="2378"/>
                    <a:pt x="2378" y="2500"/>
                  </a:cubicBezTo>
                  <a:cubicBezTo>
                    <a:pt x="2590" y="2318"/>
                    <a:pt x="3136" y="1903"/>
                    <a:pt x="3966" y="1792"/>
                  </a:cubicBezTo>
                  <a:cubicBezTo>
                    <a:pt x="4110" y="1772"/>
                    <a:pt x="4249" y="1764"/>
                    <a:pt x="4380" y="1764"/>
                  </a:cubicBezTo>
                  <a:cubicBezTo>
                    <a:pt x="5002" y="1764"/>
                    <a:pt x="5467" y="1953"/>
                    <a:pt x="5676" y="2044"/>
                  </a:cubicBezTo>
                  <a:cubicBezTo>
                    <a:pt x="5787" y="1852"/>
                    <a:pt x="5959" y="1610"/>
                    <a:pt x="6242" y="1417"/>
                  </a:cubicBezTo>
                  <a:cubicBezTo>
                    <a:pt x="6552" y="1210"/>
                    <a:pt x="6891" y="1141"/>
                    <a:pt x="7205" y="1141"/>
                  </a:cubicBezTo>
                  <a:cubicBezTo>
                    <a:pt x="7813" y="1141"/>
                    <a:pt x="8330" y="1401"/>
                    <a:pt x="8376" y="1428"/>
                  </a:cubicBezTo>
                  <a:lnTo>
                    <a:pt x="8083" y="861"/>
                  </a:lnTo>
                  <a:lnTo>
                    <a:pt x="6717" y="1"/>
                  </a:ln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44;p39">
              <a:extLst>
                <a:ext uri="{FF2B5EF4-FFF2-40B4-BE49-F238E27FC236}">
                  <a16:creationId xmlns:a16="http://schemas.microsoft.com/office/drawing/2014/main" id="{DCAABEA0-5AE8-573D-46D8-0C9A92157CC9}"/>
                </a:ext>
              </a:extLst>
            </p:cNvPr>
            <p:cNvSpPr/>
            <p:nvPr/>
          </p:nvSpPr>
          <p:spPr>
            <a:xfrm>
              <a:off x="1877096" y="1569053"/>
              <a:ext cx="262849" cy="114779"/>
            </a:xfrm>
            <a:custGeom>
              <a:avLst/>
              <a:gdLst/>
              <a:ahLst/>
              <a:cxnLst/>
              <a:rect l="l" t="t" r="r" b="b"/>
              <a:pathLst>
                <a:path w="8377" h="3658" extrusionOk="0">
                  <a:moveTo>
                    <a:pt x="4313" y="0"/>
                  </a:moveTo>
                  <a:cubicBezTo>
                    <a:pt x="4241" y="0"/>
                    <a:pt x="4170" y="2"/>
                    <a:pt x="4098" y="6"/>
                  </a:cubicBezTo>
                  <a:cubicBezTo>
                    <a:pt x="2105" y="117"/>
                    <a:pt x="396" y="1614"/>
                    <a:pt x="1" y="3658"/>
                  </a:cubicBezTo>
                  <a:cubicBezTo>
                    <a:pt x="92" y="3465"/>
                    <a:pt x="476" y="2767"/>
                    <a:pt x="1326" y="2433"/>
                  </a:cubicBezTo>
                  <a:cubicBezTo>
                    <a:pt x="1667" y="2298"/>
                    <a:pt x="1987" y="2259"/>
                    <a:pt x="2247" y="2259"/>
                  </a:cubicBezTo>
                  <a:cubicBezTo>
                    <a:pt x="2474" y="2259"/>
                    <a:pt x="2654" y="2289"/>
                    <a:pt x="2763" y="2312"/>
                  </a:cubicBezTo>
                  <a:cubicBezTo>
                    <a:pt x="2853" y="2201"/>
                    <a:pt x="3339" y="1655"/>
                    <a:pt x="4168" y="1574"/>
                  </a:cubicBezTo>
                  <a:cubicBezTo>
                    <a:pt x="4233" y="1568"/>
                    <a:pt x="4296" y="1565"/>
                    <a:pt x="4357" y="1565"/>
                  </a:cubicBezTo>
                  <a:cubicBezTo>
                    <a:pt x="5044" y="1565"/>
                    <a:pt x="5514" y="1906"/>
                    <a:pt x="5635" y="1999"/>
                  </a:cubicBezTo>
                  <a:cubicBezTo>
                    <a:pt x="5805" y="1914"/>
                    <a:pt x="6144" y="1780"/>
                    <a:pt x="6588" y="1780"/>
                  </a:cubicBezTo>
                  <a:cubicBezTo>
                    <a:pt x="6674" y="1780"/>
                    <a:pt x="6765" y="1785"/>
                    <a:pt x="6859" y="1796"/>
                  </a:cubicBezTo>
                  <a:cubicBezTo>
                    <a:pt x="7760" y="1907"/>
                    <a:pt x="8275" y="2545"/>
                    <a:pt x="8376" y="2687"/>
                  </a:cubicBezTo>
                  <a:cubicBezTo>
                    <a:pt x="7648" y="1044"/>
                    <a:pt x="6042" y="0"/>
                    <a:pt x="4313" y="0"/>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745;p39">
              <a:extLst>
                <a:ext uri="{FF2B5EF4-FFF2-40B4-BE49-F238E27FC236}">
                  <a16:creationId xmlns:a16="http://schemas.microsoft.com/office/drawing/2014/main" id="{CBA125FF-B7A4-928A-215A-C0C44C95E0E7}"/>
                </a:ext>
              </a:extLst>
            </p:cNvPr>
            <p:cNvSpPr/>
            <p:nvPr/>
          </p:nvSpPr>
          <p:spPr>
            <a:xfrm>
              <a:off x="1875841" y="1652141"/>
              <a:ext cx="265705" cy="111673"/>
            </a:xfrm>
            <a:custGeom>
              <a:avLst/>
              <a:gdLst/>
              <a:ahLst/>
              <a:cxnLst/>
              <a:rect l="l" t="t" r="r" b="b"/>
              <a:pathLst>
                <a:path w="8468" h="3559" extrusionOk="0">
                  <a:moveTo>
                    <a:pt x="8422" y="1"/>
                  </a:moveTo>
                  <a:cubicBezTo>
                    <a:pt x="8412" y="1"/>
                    <a:pt x="8401" y="3"/>
                    <a:pt x="8396" y="8"/>
                  </a:cubicBezTo>
                  <a:lnTo>
                    <a:pt x="4199" y="3478"/>
                  </a:lnTo>
                  <a:lnTo>
                    <a:pt x="61" y="969"/>
                  </a:lnTo>
                  <a:cubicBezTo>
                    <a:pt x="55" y="966"/>
                    <a:pt x="50" y="965"/>
                    <a:pt x="45" y="965"/>
                  </a:cubicBezTo>
                  <a:cubicBezTo>
                    <a:pt x="30" y="965"/>
                    <a:pt x="18" y="975"/>
                    <a:pt x="11" y="989"/>
                  </a:cubicBezTo>
                  <a:cubicBezTo>
                    <a:pt x="0" y="999"/>
                    <a:pt x="0" y="1030"/>
                    <a:pt x="20" y="1040"/>
                  </a:cubicBezTo>
                  <a:lnTo>
                    <a:pt x="4188" y="3559"/>
                  </a:lnTo>
                  <a:lnTo>
                    <a:pt x="4208" y="3559"/>
                  </a:lnTo>
                  <a:cubicBezTo>
                    <a:pt x="4208" y="3559"/>
                    <a:pt x="4219" y="3559"/>
                    <a:pt x="4228" y="3548"/>
                  </a:cubicBezTo>
                  <a:lnTo>
                    <a:pt x="8447" y="69"/>
                  </a:lnTo>
                  <a:cubicBezTo>
                    <a:pt x="8457" y="48"/>
                    <a:pt x="8467" y="28"/>
                    <a:pt x="8447" y="8"/>
                  </a:cubicBezTo>
                  <a:cubicBezTo>
                    <a:pt x="8442" y="3"/>
                    <a:pt x="8432" y="1"/>
                    <a:pt x="8422"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746;p39">
              <a:extLst>
                <a:ext uri="{FF2B5EF4-FFF2-40B4-BE49-F238E27FC236}">
                  <a16:creationId xmlns:a16="http://schemas.microsoft.com/office/drawing/2014/main" id="{BEBD584A-F7F0-1581-5007-0ACC931338C1}"/>
                </a:ext>
              </a:extLst>
            </p:cNvPr>
            <p:cNvSpPr/>
            <p:nvPr/>
          </p:nvSpPr>
          <p:spPr>
            <a:xfrm>
              <a:off x="1962506" y="1630365"/>
              <a:ext cx="92689" cy="133449"/>
            </a:xfrm>
            <a:custGeom>
              <a:avLst/>
              <a:gdLst/>
              <a:ahLst/>
              <a:cxnLst/>
              <a:rect l="l" t="t" r="r" b="b"/>
              <a:pathLst>
                <a:path w="2954" h="4253" extrusionOk="0">
                  <a:moveTo>
                    <a:pt x="2907" y="0"/>
                  </a:moveTo>
                  <a:cubicBezTo>
                    <a:pt x="2893" y="0"/>
                    <a:pt x="2880" y="10"/>
                    <a:pt x="2873" y="24"/>
                  </a:cubicBezTo>
                  <a:lnTo>
                    <a:pt x="1446" y="4101"/>
                  </a:lnTo>
                  <a:lnTo>
                    <a:pt x="81" y="348"/>
                  </a:lnTo>
                  <a:cubicBezTo>
                    <a:pt x="71" y="328"/>
                    <a:pt x="50" y="317"/>
                    <a:pt x="30" y="317"/>
                  </a:cubicBezTo>
                  <a:cubicBezTo>
                    <a:pt x="10" y="328"/>
                    <a:pt x="0" y="348"/>
                    <a:pt x="10" y="368"/>
                  </a:cubicBezTo>
                  <a:lnTo>
                    <a:pt x="1406" y="4233"/>
                  </a:lnTo>
                  <a:cubicBezTo>
                    <a:pt x="1416" y="4242"/>
                    <a:pt x="1426" y="4253"/>
                    <a:pt x="1446" y="4253"/>
                  </a:cubicBezTo>
                  <a:cubicBezTo>
                    <a:pt x="1457" y="4253"/>
                    <a:pt x="1477" y="4242"/>
                    <a:pt x="1477" y="4233"/>
                  </a:cubicBezTo>
                  <a:lnTo>
                    <a:pt x="2943" y="54"/>
                  </a:lnTo>
                  <a:cubicBezTo>
                    <a:pt x="2954" y="34"/>
                    <a:pt x="2943" y="14"/>
                    <a:pt x="2923" y="4"/>
                  </a:cubicBezTo>
                  <a:cubicBezTo>
                    <a:pt x="2918" y="1"/>
                    <a:pt x="2912" y="0"/>
                    <a:pt x="2907"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747;p39">
              <a:extLst>
                <a:ext uri="{FF2B5EF4-FFF2-40B4-BE49-F238E27FC236}">
                  <a16:creationId xmlns:a16="http://schemas.microsoft.com/office/drawing/2014/main" id="{FD432718-7F4D-120B-0022-CA52B44EA748}"/>
                </a:ext>
              </a:extLst>
            </p:cNvPr>
            <p:cNvSpPr/>
            <p:nvPr/>
          </p:nvSpPr>
          <p:spPr>
            <a:xfrm>
              <a:off x="1950112" y="1671532"/>
              <a:ext cx="106683" cy="92281"/>
            </a:xfrm>
            <a:custGeom>
              <a:avLst/>
              <a:gdLst/>
              <a:ahLst/>
              <a:cxnLst/>
              <a:rect l="l" t="t" r="r" b="b"/>
              <a:pathLst>
                <a:path w="3400" h="2941" extrusionOk="0">
                  <a:moveTo>
                    <a:pt x="3344" y="0"/>
                  </a:moveTo>
                  <a:cubicBezTo>
                    <a:pt x="3334" y="0"/>
                    <a:pt x="3324" y="5"/>
                    <a:pt x="3318" y="17"/>
                  </a:cubicBezTo>
                  <a:lnTo>
                    <a:pt x="1832" y="2829"/>
                  </a:lnTo>
                  <a:lnTo>
                    <a:pt x="81" y="473"/>
                  </a:lnTo>
                  <a:cubicBezTo>
                    <a:pt x="69" y="461"/>
                    <a:pt x="57" y="456"/>
                    <a:pt x="45" y="456"/>
                  </a:cubicBezTo>
                  <a:cubicBezTo>
                    <a:pt x="37" y="456"/>
                    <a:pt x="29" y="458"/>
                    <a:pt x="20" y="462"/>
                  </a:cubicBezTo>
                  <a:cubicBezTo>
                    <a:pt x="11" y="473"/>
                    <a:pt x="0" y="503"/>
                    <a:pt x="20" y="513"/>
                  </a:cubicBezTo>
                  <a:lnTo>
                    <a:pt x="1811" y="2930"/>
                  </a:lnTo>
                  <a:cubicBezTo>
                    <a:pt x="1811" y="2941"/>
                    <a:pt x="1821" y="2941"/>
                    <a:pt x="1841" y="2941"/>
                  </a:cubicBezTo>
                  <a:cubicBezTo>
                    <a:pt x="1852" y="2941"/>
                    <a:pt x="1861" y="2930"/>
                    <a:pt x="1872" y="2921"/>
                  </a:cubicBezTo>
                  <a:lnTo>
                    <a:pt x="3389" y="57"/>
                  </a:lnTo>
                  <a:cubicBezTo>
                    <a:pt x="3399" y="37"/>
                    <a:pt x="3389" y="17"/>
                    <a:pt x="3369" y="7"/>
                  </a:cubicBezTo>
                  <a:cubicBezTo>
                    <a:pt x="3361" y="3"/>
                    <a:pt x="3352" y="0"/>
                    <a:pt x="3344"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748;p39">
              <a:extLst>
                <a:ext uri="{FF2B5EF4-FFF2-40B4-BE49-F238E27FC236}">
                  <a16:creationId xmlns:a16="http://schemas.microsoft.com/office/drawing/2014/main" id="{390E1832-F031-CD3C-FD66-46D5C0D95CBC}"/>
                </a:ext>
              </a:extLst>
            </p:cNvPr>
            <p:cNvSpPr/>
            <p:nvPr/>
          </p:nvSpPr>
          <p:spPr>
            <a:xfrm>
              <a:off x="1929497" y="1741567"/>
              <a:ext cx="186665" cy="101914"/>
            </a:xfrm>
            <a:custGeom>
              <a:avLst/>
              <a:gdLst/>
              <a:ahLst/>
              <a:cxnLst/>
              <a:rect l="l" t="t" r="r" b="b"/>
              <a:pathLst>
                <a:path w="5949" h="3248" extrusionOk="0">
                  <a:moveTo>
                    <a:pt x="5614" y="1"/>
                  </a:moveTo>
                  <a:lnTo>
                    <a:pt x="0" y="759"/>
                  </a:lnTo>
                  <a:lnTo>
                    <a:pt x="61" y="3247"/>
                  </a:lnTo>
                  <a:lnTo>
                    <a:pt x="5948" y="2681"/>
                  </a:lnTo>
                  <a:lnTo>
                    <a:pt x="56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749;p39">
              <a:extLst>
                <a:ext uri="{FF2B5EF4-FFF2-40B4-BE49-F238E27FC236}">
                  <a16:creationId xmlns:a16="http://schemas.microsoft.com/office/drawing/2014/main" id="{ABB2DE99-C562-0DA4-4C33-12C36502F54E}"/>
                </a:ext>
              </a:extLst>
            </p:cNvPr>
            <p:cNvSpPr/>
            <p:nvPr/>
          </p:nvSpPr>
          <p:spPr>
            <a:xfrm>
              <a:off x="1929497" y="1756189"/>
              <a:ext cx="70160" cy="87292"/>
            </a:xfrm>
            <a:custGeom>
              <a:avLst/>
              <a:gdLst/>
              <a:ahLst/>
              <a:cxnLst/>
              <a:rect l="l" t="t" r="r" b="b"/>
              <a:pathLst>
                <a:path w="2236" h="2782" extrusionOk="0">
                  <a:moveTo>
                    <a:pt x="2124" y="0"/>
                  </a:moveTo>
                  <a:lnTo>
                    <a:pt x="0" y="293"/>
                  </a:lnTo>
                  <a:lnTo>
                    <a:pt x="61" y="2781"/>
                  </a:lnTo>
                  <a:lnTo>
                    <a:pt x="2235" y="2569"/>
                  </a:lnTo>
                  <a:lnTo>
                    <a:pt x="21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750;p39">
              <a:extLst>
                <a:ext uri="{FF2B5EF4-FFF2-40B4-BE49-F238E27FC236}">
                  <a16:creationId xmlns:a16="http://schemas.microsoft.com/office/drawing/2014/main" id="{263ADA2C-3382-C33E-C5E9-1417C718A955}"/>
                </a:ext>
              </a:extLst>
            </p:cNvPr>
            <p:cNvSpPr/>
            <p:nvPr/>
          </p:nvSpPr>
          <p:spPr>
            <a:xfrm>
              <a:off x="1994856" y="1754902"/>
              <a:ext cx="6056" cy="83182"/>
            </a:xfrm>
            <a:custGeom>
              <a:avLst/>
              <a:gdLst/>
              <a:ahLst/>
              <a:cxnLst/>
              <a:rect l="l" t="t" r="r" b="b"/>
              <a:pathLst>
                <a:path w="193" h="2651" extrusionOk="0">
                  <a:moveTo>
                    <a:pt x="31" y="1"/>
                  </a:moveTo>
                  <a:cubicBezTo>
                    <a:pt x="11" y="10"/>
                    <a:pt x="1" y="21"/>
                    <a:pt x="1" y="41"/>
                  </a:cubicBezTo>
                  <a:lnTo>
                    <a:pt x="112" y="2610"/>
                  </a:lnTo>
                  <a:cubicBezTo>
                    <a:pt x="112" y="2631"/>
                    <a:pt x="132" y="2651"/>
                    <a:pt x="152" y="2651"/>
                  </a:cubicBezTo>
                  <a:cubicBezTo>
                    <a:pt x="172" y="2651"/>
                    <a:pt x="193" y="2631"/>
                    <a:pt x="193" y="2610"/>
                  </a:cubicBezTo>
                  <a:lnTo>
                    <a:pt x="71" y="41"/>
                  </a:lnTo>
                  <a:cubicBezTo>
                    <a:pt x="71" y="21"/>
                    <a:pt x="62" y="1"/>
                    <a:pt x="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751;p39">
              <a:extLst>
                <a:ext uri="{FF2B5EF4-FFF2-40B4-BE49-F238E27FC236}">
                  <a16:creationId xmlns:a16="http://schemas.microsoft.com/office/drawing/2014/main" id="{BA21EDC9-F6A0-818B-948E-089EB5A8BEF4}"/>
                </a:ext>
              </a:extLst>
            </p:cNvPr>
            <p:cNvSpPr/>
            <p:nvPr/>
          </p:nvSpPr>
          <p:spPr>
            <a:xfrm>
              <a:off x="2024382" y="1755624"/>
              <a:ext cx="73361" cy="69062"/>
            </a:xfrm>
            <a:custGeom>
              <a:avLst/>
              <a:gdLst/>
              <a:ahLst/>
              <a:cxnLst/>
              <a:rect l="l" t="t" r="r" b="b"/>
              <a:pathLst>
                <a:path w="2338" h="2201" extrusionOk="0">
                  <a:moveTo>
                    <a:pt x="1172" y="0"/>
                  </a:moveTo>
                  <a:cubicBezTo>
                    <a:pt x="1129" y="0"/>
                    <a:pt x="1086" y="3"/>
                    <a:pt x="1043" y="8"/>
                  </a:cubicBezTo>
                  <a:cubicBezTo>
                    <a:pt x="436" y="79"/>
                    <a:pt x="0" y="625"/>
                    <a:pt x="71" y="1232"/>
                  </a:cubicBezTo>
                  <a:cubicBezTo>
                    <a:pt x="137" y="1794"/>
                    <a:pt x="610" y="2200"/>
                    <a:pt x="1162" y="2200"/>
                  </a:cubicBezTo>
                  <a:cubicBezTo>
                    <a:pt x="1206" y="2200"/>
                    <a:pt x="1250" y="2198"/>
                    <a:pt x="1295" y="2193"/>
                  </a:cubicBezTo>
                  <a:cubicBezTo>
                    <a:pt x="1902" y="2122"/>
                    <a:pt x="2337" y="1576"/>
                    <a:pt x="2266" y="979"/>
                  </a:cubicBezTo>
                  <a:cubicBezTo>
                    <a:pt x="2201" y="415"/>
                    <a:pt x="1725" y="0"/>
                    <a:pt x="1172" y="0"/>
                  </a:cubicBez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752;p39">
              <a:extLst>
                <a:ext uri="{FF2B5EF4-FFF2-40B4-BE49-F238E27FC236}">
                  <a16:creationId xmlns:a16="http://schemas.microsoft.com/office/drawing/2014/main" id="{6F37BBDD-60B0-D26C-58B4-15F61064233D}"/>
                </a:ext>
              </a:extLst>
            </p:cNvPr>
            <p:cNvSpPr/>
            <p:nvPr/>
          </p:nvSpPr>
          <p:spPr>
            <a:xfrm>
              <a:off x="2039318" y="1767579"/>
              <a:ext cx="40006" cy="42265"/>
            </a:xfrm>
            <a:custGeom>
              <a:avLst/>
              <a:gdLst/>
              <a:ahLst/>
              <a:cxnLst/>
              <a:rect l="l" t="t" r="r" b="b"/>
              <a:pathLst>
                <a:path w="1275" h="1347" extrusionOk="0">
                  <a:moveTo>
                    <a:pt x="982" y="0"/>
                  </a:moveTo>
                  <a:cubicBezTo>
                    <a:pt x="936" y="0"/>
                    <a:pt x="891" y="11"/>
                    <a:pt x="850" y="31"/>
                  </a:cubicBezTo>
                  <a:cubicBezTo>
                    <a:pt x="728" y="72"/>
                    <a:pt x="688" y="183"/>
                    <a:pt x="607" y="264"/>
                  </a:cubicBezTo>
                  <a:cubicBezTo>
                    <a:pt x="544" y="156"/>
                    <a:pt x="553" y="24"/>
                    <a:pt x="414" y="24"/>
                  </a:cubicBezTo>
                  <a:cubicBezTo>
                    <a:pt x="396" y="24"/>
                    <a:pt x="376" y="27"/>
                    <a:pt x="354" y="31"/>
                  </a:cubicBezTo>
                  <a:cubicBezTo>
                    <a:pt x="263" y="42"/>
                    <a:pt x="182" y="112"/>
                    <a:pt x="131" y="193"/>
                  </a:cubicBezTo>
                  <a:cubicBezTo>
                    <a:pt x="0" y="395"/>
                    <a:pt x="50" y="669"/>
                    <a:pt x="172" y="871"/>
                  </a:cubicBezTo>
                  <a:cubicBezTo>
                    <a:pt x="304" y="1073"/>
                    <a:pt x="506" y="1215"/>
                    <a:pt x="698" y="1346"/>
                  </a:cubicBezTo>
                  <a:cubicBezTo>
                    <a:pt x="890" y="1144"/>
                    <a:pt x="1052" y="901"/>
                    <a:pt x="1174" y="649"/>
                  </a:cubicBezTo>
                  <a:cubicBezTo>
                    <a:pt x="1214" y="557"/>
                    <a:pt x="1254" y="456"/>
                    <a:pt x="1264" y="355"/>
                  </a:cubicBezTo>
                  <a:cubicBezTo>
                    <a:pt x="1275" y="254"/>
                    <a:pt x="1244" y="143"/>
                    <a:pt x="1163" y="72"/>
                  </a:cubicBezTo>
                  <a:cubicBezTo>
                    <a:pt x="1115" y="23"/>
                    <a:pt x="1049" y="0"/>
                    <a:pt x="9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335;p33">
            <a:extLst>
              <a:ext uri="{FF2B5EF4-FFF2-40B4-BE49-F238E27FC236}">
                <a16:creationId xmlns:a16="http://schemas.microsoft.com/office/drawing/2014/main" id="{AE81D598-A49E-5EE2-8917-36DB8051965A}"/>
              </a:ext>
            </a:extLst>
          </p:cNvPr>
          <p:cNvSpPr txBox="1">
            <a:spLocks/>
          </p:cNvSpPr>
          <p:nvPr/>
        </p:nvSpPr>
        <p:spPr>
          <a:xfrm>
            <a:off x="440474" y="1384186"/>
            <a:ext cx="8263049" cy="3368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Karla"/>
              <a:buAutoNum type="arabicPeriod"/>
              <a:defRPr sz="1200" b="0" i="0" u="none" strike="noStrike" cap="none">
                <a:solidFill>
                  <a:schemeClr val="dk1"/>
                </a:solidFill>
                <a:latin typeface="Karla"/>
                <a:ea typeface="Karla"/>
                <a:cs typeface="Karla"/>
                <a:sym typeface="Karla"/>
              </a:defRPr>
            </a:lvl1pPr>
            <a:lvl2pPr marL="914400" marR="0" lvl="1" indent="-304800" algn="l" rtl="0">
              <a:lnSpc>
                <a:spcPct val="100000"/>
              </a:lnSpc>
              <a:spcBef>
                <a:spcPts val="0"/>
              </a:spcBef>
              <a:spcAft>
                <a:spcPts val="0"/>
              </a:spcAft>
              <a:buClr>
                <a:srgbClr val="434343"/>
              </a:buClr>
              <a:buSzPts val="1200"/>
              <a:buFont typeface="Roboto Condensed Light"/>
              <a:buAutoNum type="alphaLcPeriod"/>
              <a:defRPr sz="1600" b="0" i="0" u="none" strike="noStrike" cap="none">
                <a:solidFill>
                  <a:schemeClr val="dk1"/>
                </a:solidFill>
                <a:latin typeface="Karla"/>
                <a:ea typeface="Karla"/>
                <a:cs typeface="Karla"/>
                <a:sym typeface="Karla"/>
              </a:defRPr>
            </a:lvl2pPr>
            <a:lvl3pPr marL="1371600" marR="0" lvl="2" indent="-304800" algn="l" rtl="0">
              <a:lnSpc>
                <a:spcPct val="100000"/>
              </a:lnSpc>
              <a:spcBef>
                <a:spcPts val="0"/>
              </a:spcBef>
              <a:spcAft>
                <a:spcPts val="0"/>
              </a:spcAft>
              <a:buClr>
                <a:srgbClr val="434343"/>
              </a:buClr>
              <a:buSzPts val="1200"/>
              <a:buFont typeface="Roboto Condensed Light"/>
              <a:buAutoNum type="romanLcPeriod"/>
              <a:defRPr sz="1600" b="0" i="0" u="none" strike="noStrike" cap="none">
                <a:solidFill>
                  <a:schemeClr val="dk1"/>
                </a:solidFill>
                <a:latin typeface="Karla"/>
                <a:ea typeface="Karla"/>
                <a:cs typeface="Karla"/>
                <a:sym typeface="Karla"/>
              </a:defRPr>
            </a:lvl3pPr>
            <a:lvl4pPr marL="1828800" marR="0" lvl="3" indent="-304800" algn="l" rtl="0">
              <a:lnSpc>
                <a:spcPct val="100000"/>
              </a:lnSpc>
              <a:spcBef>
                <a:spcPts val="0"/>
              </a:spcBef>
              <a:spcAft>
                <a:spcPts val="0"/>
              </a:spcAft>
              <a:buClr>
                <a:srgbClr val="434343"/>
              </a:buClr>
              <a:buSzPts val="1200"/>
              <a:buFont typeface="Roboto Condensed Light"/>
              <a:buAutoNum type="arabicPeriod"/>
              <a:defRPr sz="1600" b="0" i="0" u="none" strike="noStrike" cap="none">
                <a:solidFill>
                  <a:schemeClr val="dk1"/>
                </a:solidFill>
                <a:latin typeface="Karla"/>
                <a:ea typeface="Karla"/>
                <a:cs typeface="Karla"/>
                <a:sym typeface="Karla"/>
              </a:defRPr>
            </a:lvl4pPr>
            <a:lvl5pPr marL="2286000" marR="0" lvl="4" indent="-304800" algn="l" rtl="0">
              <a:lnSpc>
                <a:spcPct val="100000"/>
              </a:lnSpc>
              <a:spcBef>
                <a:spcPts val="0"/>
              </a:spcBef>
              <a:spcAft>
                <a:spcPts val="0"/>
              </a:spcAft>
              <a:buClr>
                <a:srgbClr val="434343"/>
              </a:buClr>
              <a:buSzPts val="1200"/>
              <a:buFont typeface="Roboto Condensed Light"/>
              <a:buAutoNum type="alphaLcPeriod"/>
              <a:defRPr sz="1600" b="0" i="0" u="none" strike="noStrike" cap="none">
                <a:solidFill>
                  <a:schemeClr val="dk1"/>
                </a:solidFill>
                <a:latin typeface="Karla"/>
                <a:ea typeface="Karla"/>
                <a:cs typeface="Karla"/>
                <a:sym typeface="Karla"/>
              </a:defRPr>
            </a:lvl5pPr>
            <a:lvl6pPr marL="2743200" marR="0" lvl="5" indent="-304800" algn="l" rtl="0">
              <a:lnSpc>
                <a:spcPct val="100000"/>
              </a:lnSpc>
              <a:spcBef>
                <a:spcPts val="0"/>
              </a:spcBef>
              <a:spcAft>
                <a:spcPts val="0"/>
              </a:spcAft>
              <a:buClr>
                <a:srgbClr val="434343"/>
              </a:buClr>
              <a:buSzPts val="1200"/>
              <a:buFont typeface="Roboto Condensed Light"/>
              <a:buAutoNum type="romanLcPeriod"/>
              <a:defRPr sz="1600" b="0" i="0" u="none" strike="noStrike" cap="none">
                <a:solidFill>
                  <a:schemeClr val="dk1"/>
                </a:solidFill>
                <a:latin typeface="Karla"/>
                <a:ea typeface="Karla"/>
                <a:cs typeface="Karla"/>
                <a:sym typeface="Karla"/>
              </a:defRPr>
            </a:lvl6pPr>
            <a:lvl7pPr marL="3200400" marR="0" lvl="6" indent="-304800" algn="l" rtl="0">
              <a:lnSpc>
                <a:spcPct val="100000"/>
              </a:lnSpc>
              <a:spcBef>
                <a:spcPts val="0"/>
              </a:spcBef>
              <a:spcAft>
                <a:spcPts val="0"/>
              </a:spcAft>
              <a:buClr>
                <a:srgbClr val="434343"/>
              </a:buClr>
              <a:buSzPts val="1200"/>
              <a:buFont typeface="Roboto Condensed Light"/>
              <a:buAutoNum type="arabicPeriod"/>
              <a:defRPr sz="1600" b="0" i="0" u="none" strike="noStrike" cap="none">
                <a:solidFill>
                  <a:schemeClr val="dk1"/>
                </a:solidFill>
                <a:latin typeface="Karla"/>
                <a:ea typeface="Karla"/>
                <a:cs typeface="Karla"/>
                <a:sym typeface="Karla"/>
              </a:defRPr>
            </a:lvl7pPr>
            <a:lvl8pPr marL="3657600" marR="0" lvl="7" indent="-304800" algn="l" rtl="0">
              <a:lnSpc>
                <a:spcPct val="100000"/>
              </a:lnSpc>
              <a:spcBef>
                <a:spcPts val="0"/>
              </a:spcBef>
              <a:spcAft>
                <a:spcPts val="0"/>
              </a:spcAft>
              <a:buClr>
                <a:srgbClr val="434343"/>
              </a:buClr>
              <a:buSzPts val="1200"/>
              <a:buFont typeface="Roboto Condensed Light"/>
              <a:buAutoNum type="alphaLcPeriod"/>
              <a:defRPr sz="1600" b="0" i="0" u="none" strike="noStrike" cap="none">
                <a:solidFill>
                  <a:schemeClr val="dk1"/>
                </a:solidFill>
                <a:latin typeface="Karla"/>
                <a:ea typeface="Karla"/>
                <a:cs typeface="Karla"/>
                <a:sym typeface="Karla"/>
              </a:defRPr>
            </a:lvl8pPr>
            <a:lvl9pPr marL="4114800" marR="0" lvl="8" indent="-304800" algn="l" rtl="0">
              <a:lnSpc>
                <a:spcPct val="100000"/>
              </a:lnSpc>
              <a:spcBef>
                <a:spcPts val="0"/>
              </a:spcBef>
              <a:spcAft>
                <a:spcPts val="0"/>
              </a:spcAft>
              <a:buClr>
                <a:srgbClr val="434343"/>
              </a:buClr>
              <a:buSzPts val="1200"/>
              <a:buFont typeface="Roboto Condensed Light"/>
              <a:buAutoNum type="romanLcPeriod"/>
              <a:defRPr sz="1600" b="0" i="0" u="none" strike="noStrike" cap="none">
                <a:solidFill>
                  <a:schemeClr val="dk1"/>
                </a:solidFill>
                <a:latin typeface="Karla"/>
                <a:ea typeface="Karla"/>
                <a:cs typeface="Karla"/>
                <a:sym typeface="Karla"/>
              </a:defRPr>
            </a:lvl9pPr>
          </a:lstStyle>
          <a:p>
            <a:pPr marL="360000" indent="-360000" algn="just">
              <a:lnSpc>
                <a:spcPct val="114000"/>
              </a:lnSpc>
              <a:spcAft>
                <a:spcPts val="400"/>
              </a:spcAft>
              <a:buFont typeface="Karla"/>
              <a:buNone/>
            </a:pPr>
            <a:r>
              <a:rPr lang="en-US" sz="1400"/>
              <a:t>Li, J., Xia, H., &amp; Liu, Y. (2022). </a:t>
            </a:r>
            <a:r>
              <a:rPr lang="en-US" sz="1400" i="1"/>
              <a:t>Dual features local-global attention model with </a:t>
            </a:r>
            <a:r>
              <a:rPr lang="en-US" sz="1400" i="1" err="1"/>
              <a:t>bert</a:t>
            </a:r>
            <a:r>
              <a:rPr lang="en-US" sz="1400"/>
              <a:t>.. </a:t>
            </a:r>
            <a:r>
              <a:rPr lang="en-US" sz="1400">
                <a:hlinkClick r:id="rId3"/>
              </a:rPr>
              <a:t>https://doi.org/10.21203/rs.3.rs-2181680/v1</a:t>
            </a:r>
            <a:r>
              <a:rPr lang="en-US" sz="1400"/>
              <a:t> </a:t>
            </a:r>
          </a:p>
          <a:p>
            <a:pPr marL="360000" indent="-360000" algn="just">
              <a:lnSpc>
                <a:spcPct val="114000"/>
              </a:lnSpc>
              <a:spcAft>
                <a:spcPts val="400"/>
              </a:spcAft>
              <a:buFont typeface="Karla"/>
              <a:buNone/>
            </a:pPr>
            <a:r>
              <a:rPr lang="en-US" sz="1400"/>
              <a:t>Pires, T., </a:t>
            </a:r>
            <a:r>
              <a:rPr lang="en-US" sz="1400" err="1"/>
              <a:t>Schlinger</a:t>
            </a:r>
            <a:r>
              <a:rPr lang="en-US" sz="1400"/>
              <a:t>, E., &amp; </a:t>
            </a:r>
            <a:r>
              <a:rPr lang="en-US" sz="1400" err="1"/>
              <a:t>Garrette</a:t>
            </a:r>
            <a:r>
              <a:rPr lang="en-US" sz="1400"/>
              <a:t>, D. (2019). </a:t>
            </a:r>
            <a:r>
              <a:rPr lang="en-US" sz="1400" i="1"/>
              <a:t>How multilingual is multilingual BERT?</a:t>
            </a:r>
            <a:r>
              <a:rPr lang="en-US" sz="1400"/>
              <a:t>. </a:t>
            </a:r>
            <a:r>
              <a:rPr lang="en-US" sz="1400" err="1"/>
              <a:t>arXiv</a:t>
            </a:r>
            <a:r>
              <a:rPr lang="en-US" sz="1400"/>
              <a:t> preprint arXiv:1906.01502.</a:t>
            </a:r>
          </a:p>
          <a:p>
            <a:pPr marL="360000" indent="-360000" algn="just">
              <a:lnSpc>
                <a:spcPct val="114000"/>
              </a:lnSpc>
              <a:spcAft>
                <a:spcPts val="400"/>
              </a:spcAft>
              <a:buFont typeface="Karla"/>
              <a:buNone/>
            </a:pPr>
            <a:r>
              <a:rPr lang="en-US" sz="1400"/>
              <a:t>Wang, T., Ke, L., Chow, K., &amp; Zhu, Q. (2020). </a:t>
            </a:r>
            <a:r>
              <a:rPr lang="en-US" sz="1400" i="1"/>
              <a:t>Covid-19 sensing: negative sentiment analysis on social media in </a:t>
            </a:r>
            <a:r>
              <a:rPr lang="en-US" sz="1400" i="1" err="1"/>
              <a:t>china</a:t>
            </a:r>
            <a:r>
              <a:rPr lang="en-US" sz="1400" i="1"/>
              <a:t> via </a:t>
            </a:r>
            <a:r>
              <a:rPr lang="en-US" sz="1400" i="1" err="1"/>
              <a:t>bert</a:t>
            </a:r>
            <a:r>
              <a:rPr lang="en-US" sz="1400" i="1"/>
              <a:t> model</a:t>
            </a:r>
            <a:r>
              <a:rPr lang="en-US" sz="1400"/>
              <a:t>. IEEE Access, 8, 138162-138169. https://doi.org/10.1109/access.2020.3012595.</a:t>
            </a:r>
          </a:p>
          <a:p>
            <a:pPr marL="360000" indent="-360000" algn="just">
              <a:lnSpc>
                <a:spcPct val="114000"/>
              </a:lnSpc>
              <a:spcAft>
                <a:spcPts val="400"/>
              </a:spcAft>
              <a:buFont typeface="Karla"/>
              <a:buNone/>
            </a:pPr>
            <a:r>
              <a:rPr lang="en-US" sz="1400"/>
              <a:t>Wu, Z., Xie, W. &amp; Yu, J. (2003). </a:t>
            </a:r>
            <a:r>
              <a:rPr lang="en-US" sz="1400" i="1"/>
              <a:t>Fuzzy C-Means Clustering Algorithm based on Kernel Method</a:t>
            </a:r>
            <a:r>
              <a:rPr lang="en-US" sz="1400"/>
              <a:t>. Proceedings of the Fifth International Conference on Computational Intelligence and Multimedia </a:t>
            </a:r>
            <a:r>
              <a:rPr lang="en-US" sz="1400" err="1"/>
              <a:t>Appliccations</a:t>
            </a:r>
            <a:r>
              <a:rPr lang="en-US" sz="1400"/>
              <a:t>. Xi’an, China.</a:t>
            </a:r>
          </a:p>
          <a:p>
            <a:pPr marL="360000" indent="-360000" algn="just">
              <a:lnSpc>
                <a:spcPct val="114000"/>
              </a:lnSpc>
              <a:spcAft>
                <a:spcPts val="400"/>
              </a:spcAft>
              <a:buFont typeface="Karla"/>
              <a:buNone/>
            </a:pPr>
            <a:endParaRPr lang="en-US" sz="1400"/>
          </a:p>
        </p:txBody>
      </p:sp>
    </p:spTree>
    <p:extLst>
      <p:ext uri="{BB962C8B-B14F-4D97-AF65-F5344CB8AC3E}">
        <p14:creationId xmlns:p14="http://schemas.microsoft.com/office/powerpoint/2010/main" val="30835614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4" name="Google Shape;704;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Lampiran</a:t>
            </a:r>
            <a:endParaRPr>
              <a:solidFill>
                <a:schemeClr val="lt1"/>
              </a:solidFill>
            </a:endParaRPr>
          </a:p>
        </p:txBody>
      </p:sp>
      <p:sp>
        <p:nvSpPr>
          <p:cNvPr id="723" name="Google Shape;723;p38"/>
          <p:cNvSpPr/>
          <p:nvPr/>
        </p:nvSpPr>
        <p:spPr>
          <a:xfrm>
            <a:off x="5864350" y="-102250"/>
            <a:ext cx="3419250" cy="900625"/>
          </a:xfrm>
          <a:custGeom>
            <a:avLst/>
            <a:gdLst/>
            <a:ahLst/>
            <a:cxnLst/>
            <a:rect l="l" t="t" r="r" b="b"/>
            <a:pathLst>
              <a:path w="136770" h="36025" extrusionOk="0">
                <a:moveTo>
                  <a:pt x="0" y="0"/>
                </a:moveTo>
                <a:cubicBezTo>
                  <a:pt x="4982" y="11622"/>
                  <a:pt x="25488" y="21635"/>
                  <a:pt x="35361" y="13735"/>
                </a:cubicBezTo>
                <a:cubicBezTo>
                  <a:pt x="37218" y="12249"/>
                  <a:pt x="33249" y="6571"/>
                  <a:pt x="31270" y="7890"/>
                </a:cubicBezTo>
                <a:cubicBezTo>
                  <a:pt x="26912" y="10794"/>
                  <a:pt x="31202" y="21358"/>
                  <a:pt x="36238" y="22795"/>
                </a:cubicBezTo>
                <a:cubicBezTo>
                  <a:pt x="49691" y="26635"/>
                  <a:pt x="61808" y="6741"/>
                  <a:pt x="75691" y="8475"/>
                </a:cubicBezTo>
                <a:cubicBezTo>
                  <a:pt x="90326" y="10303"/>
                  <a:pt x="96871" y="31019"/>
                  <a:pt x="111053" y="35069"/>
                </a:cubicBezTo>
                <a:cubicBezTo>
                  <a:pt x="117968" y="37044"/>
                  <a:pt x="126287" y="35665"/>
                  <a:pt x="132386" y="31854"/>
                </a:cubicBezTo>
                <a:cubicBezTo>
                  <a:pt x="136462" y="29307"/>
                  <a:pt x="135252" y="22679"/>
                  <a:pt x="136770" y="18119"/>
                </a:cubicBezTo>
              </a:path>
            </a:pathLst>
          </a:custGeom>
          <a:noFill/>
          <a:ln w="19050" cap="flat" cmpd="sng">
            <a:solidFill>
              <a:schemeClr val="accent5"/>
            </a:solidFill>
            <a:prstDash val="dot"/>
            <a:round/>
            <a:headEnd type="none" w="med" len="med"/>
            <a:tailEnd type="none" w="med" len="med"/>
          </a:ln>
        </p:spPr>
        <p:txBody>
          <a:bodyPr/>
          <a:lstStyle/>
          <a:p>
            <a:endParaRPr lang="en-ID"/>
          </a:p>
        </p:txBody>
      </p:sp>
      <p:grpSp>
        <p:nvGrpSpPr>
          <p:cNvPr id="724" name="Google Shape;724;p38"/>
          <p:cNvGrpSpPr/>
          <p:nvPr/>
        </p:nvGrpSpPr>
        <p:grpSpPr>
          <a:xfrm flipH="1">
            <a:off x="7670679" y="102936"/>
            <a:ext cx="1018184" cy="992939"/>
            <a:chOff x="1856136" y="1549944"/>
            <a:chExt cx="306652" cy="312583"/>
          </a:xfrm>
        </p:grpSpPr>
        <p:sp>
          <p:nvSpPr>
            <p:cNvPr id="725" name="Google Shape;725;p38"/>
            <p:cNvSpPr/>
            <p:nvPr/>
          </p:nvSpPr>
          <p:spPr>
            <a:xfrm>
              <a:off x="1856136" y="1549944"/>
              <a:ext cx="306652" cy="312583"/>
            </a:xfrm>
            <a:custGeom>
              <a:avLst/>
              <a:gdLst/>
              <a:ahLst/>
              <a:cxnLst/>
              <a:rect l="l" t="t" r="r" b="b"/>
              <a:pathLst>
                <a:path w="9773" h="9962" extrusionOk="0">
                  <a:moveTo>
                    <a:pt x="7598" y="3649"/>
                  </a:moveTo>
                  <a:lnTo>
                    <a:pt x="6931" y="4206"/>
                  </a:lnTo>
                  <a:cubicBezTo>
                    <a:pt x="6951" y="4155"/>
                    <a:pt x="6971" y="4105"/>
                    <a:pt x="6981" y="4054"/>
                  </a:cubicBezTo>
                  <a:cubicBezTo>
                    <a:pt x="7062" y="3943"/>
                    <a:pt x="7143" y="3862"/>
                    <a:pt x="7244" y="3801"/>
                  </a:cubicBezTo>
                  <a:cubicBezTo>
                    <a:pt x="7355" y="3720"/>
                    <a:pt x="7477" y="3680"/>
                    <a:pt x="7598" y="3649"/>
                  </a:cubicBezTo>
                  <a:close/>
                  <a:moveTo>
                    <a:pt x="5039" y="4246"/>
                  </a:moveTo>
                  <a:lnTo>
                    <a:pt x="4827" y="4853"/>
                  </a:lnTo>
                  <a:lnTo>
                    <a:pt x="4614" y="4287"/>
                  </a:lnTo>
                  <a:cubicBezTo>
                    <a:pt x="4654" y="4276"/>
                    <a:pt x="4685" y="4267"/>
                    <a:pt x="4715" y="4267"/>
                  </a:cubicBezTo>
                  <a:cubicBezTo>
                    <a:pt x="4827" y="4256"/>
                    <a:pt x="4928" y="4246"/>
                    <a:pt x="5039" y="4246"/>
                  </a:cubicBezTo>
                  <a:close/>
                  <a:moveTo>
                    <a:pt x="5002" y="0"/>
                  </a:moveTo>
                  <a:cubicBezTo>
                    <a:pt x="4913" y="0"/>
                    <a:pt x="4824" y="3"/>
                    <a:pt x="4735" y="8"/>
                  </a:cubicBezTo>
                  <a:cubicBezTo>
                    <a:pt x="4179" y="38"/>
                    <a:pt x="3633" y="160"/>
                    <a:pt x="3117" y="382"/>
                  </a:cubicBezTo>
                  <a:cubicBezTo>
                    <a:pt x="2611" y="594"/>
                    <a:pt x="2145" y="878"/>
                    <a:pt x="1731" y="1242"/>
                  </a:cubicBezTo>
                  <a:cubicBezTo>
                    <a:pt x="1316" y="1616"/>
                    <a:pt x="962" y="2041"/>
                    <a:pt x="679" y="2516"/>
                  </a:cubicBezTo>
                  <a:cubicBezTo>
                    <a:pt x="426" y="2952"/>
                    <a:pt x="234" y="3427"/>
                    <a:pt x="122" y="3923"/>
                  </a:cubicBezTo>
                  <a:lnTo>
                    <a:pt x="113" y="3923"/>
                  </a:lnTo>
                  <a:cubicBezTo>
                    <a:pt x="21" y="4074"/>
                    <a:pt x="1" y="4246"/>
                    <a:pt x="41" y="4418"/>
                  </a:cubicBezTo>
                  <a:cubicBezTo>
                    <a:pt x="82" y="4590"/>
                    <a:pt x="183" y="4732"/>
                    <a:pt x="335" y="4823"/>
                  </a:cubicBezTo>
                  <a:lnTo>
                    <a:pt x="2631" y="6209"/>
                  </a:lnTo>
                  <a:lnTo>
                    <a:pt x="2257" y="6259"/>
                  </a:lnTo>
                  <a:cubicBezTo>
                    <a:pt x="1943" y="6300"/>
                    <a:pt x="1711" y="6563"/>
                    <a:pt x="1721" y="6877"/>
                  </a:cubicBezTo>
                  <a:lnTo>
                    <a:pt x="1781" y="9365"/>
                  </a:lnTo>
                  <a:cubicBezTo>
                    <a:pt x="1792" y="9537"/>
                    <a:pt x="1862" y="9698"/>
                    <a:pt x="1984" y="9810"/>
                  </a:cubicBezTo>
                  <a:cubicBezTo>
                    <a:pt x="2105" y="9911"/>
                    <a:pt x="2247" y="9961"/>
                    <a:pt x="2399" y="9961"/>
                  </a:cubicBezTo>
                  <a:lnTo>
                    <a:pt x="2449" y="9961"/>
                  </a:lnTo>
                  <a:lnTo>
                    <a:pt x="4411" y="9770"/>
                  </a:lnTo>
                  <a:cubicBezTo>
                    <a:pt x="4462" y="9790"/>
                    <a:pt x="4523" y="9790"/>
                    <a:pt x="4573" y="9790"/>
                  </a:cubicBezTo>
                  <a:lnTo>
                    <a:pt x="4624" y="9790"/>
                  </a:lnTo>
                  <a:cubicBezTo>
                    <a:pt x="4705" y="9790"/>
                    <a:pt x="4776" y="9770"/>
                    <a:pt x="4847" y="9729"/>
                  </a:cubicBezTo>
                  <a:lnTo>
                    <a:pt x="8347" y="9395"/>
                  </a:lnTo>
                  <a:cubicBezTo>
                    <a:pt x="8509" y="9385"/>
                    <a:pt x="8660" y="9304"/>
                    <a:pt x="8761" y="9172"/>
                  </a:cubicBezTo>
                  <a:cubicBezTo>
                    <a:pt x="8862" y="9041"/>
                    <a:pt x="8913" y="8879"/>
                    <a:pt x="8893" y="8718"/>
                  </a:cubicBezTo>
                  <a:lnTo>
                    <a:pt x="8559" y="6027"/>
                  </a:lnTo>
                  <a:cubicBezTo>
                    <a:pt x="8539" y="5865"/>
                    <a:pt x="8448" y="5713"/>
                    <a:pt x="8327" y="5622"/>
                  </a:cubicBezTo>
                  <a:cubicBezTo>
                    <a:pt x="8220" y="5541"/>
                    <a:pt x="8095" y="5492"/>
                    <a:pt x="7966" y="5492"/>
                  </a:cubicBezTo>
                  <a:cubicBezTo>
                    <a:pt x="7934" y="5492"/>
                    <a:pt x="7903" y="5495"/>
                    <a:pt x="7871" y="5501"/>
                  </a:cubicBezTo>
                  <a:lnTo>
                    <a:pt x="7315" y="5571"/>
                  </a:lnTo>
                  <a:lnTo>
                    <a:pt x="9460" y="3791"/>
                  </a:lnTo>
                  <a:cubicBezTo>
                    <a:pt x="9732" y="3568"/>
                    <a:pt x="9773" y="3154"/>
                    <a:pt x="9550" y="2880"/>
                  </a:cubicBezTo>
                  <a:cubicBezTo>
                    <a:pt x="9530" y="2860"/>
                    <a:pt x="9520" y="2850"/>
                    <a:pt x="9510" y="2830"/>
                  </a:cubicBezTo>
                  <a:cubicBezTo>
                    <a:pt x="9439" y="2689"/>
                    <a:pt x="9358" y="2547"/>
                    <a:pt x="9267" y="2405"/>
                  </a:cubicBezTo>
                  <a:lnTo>
                    <a:pt x="9267" y="2395"/>
                  </a:lnTo>
                  <a:cubicBezTo>
                    <a:pt x="8781" y="1637"/>
                    <a:pt x="8114" y="1009"/>
                    <a:pt x="7325" y="585"/>
                  </a:cubicBezTo>
                  <a:cubicBezTo>
                    <a:pt x="6606" y="202"/>
                    <a:pt x="5804" y="0"/>
                    <a:pt x="5002" y="0"/>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8"/>
            <p:cNvSpPr/>
            <p:nvPr/>
          </p:nvSpPr>
          <p:spPr>
            <a:xfrm>
              <a:off x="1877096" y="1608557"/>
              <a:ext cx="262849" cy="78444"/>
            </a:xfrm>
            <a:custGeom>
              <a:avLst/>
              <a:gdLst/>
              <a:ahLst/>
              <a:cxnLst/>
              <a:rect l="l" t="t" r="r" b="b"/>
              <a:pathLst>
                <a:path w="8377" h="2500" extrusionOk="0">
                  <a:moveTo>
                    <a:pt x="6717" y="1"/>
                  </a:moveTo>
                  <a:lnTo>
                    <a:pt x="861" y="740"/>
                  </a:lnTo>
                  <a:cubicBezTo>
                    <a:pt x="578" y="1286"/>
                    <a:pt x="284" y="1842"/>
                    <a:pt x="1" y="2399"/>
                  </a:cubicBezTo>
                  <a:cubicBezTo>
                    <a:pt x="179" y="2309"/>
                    <a:pt x="586" y="2129"/>
                    <a:pt x="1111" y="2129"/>
                  </a:cubicBezTo>
                  <a:cubicBezTo>
                    <a:pt x="1240" y="2129"/>
                    <a:pt x="1376" y="2140"/>
                    <a:pt x="1518" y="2166"/>
                  </a:cubicBezTo>
                  <a:cubicBezTo>
                    <a:pt x="1902" y="2237"/>
                    <a:pt x="2196" y="2378"/>
                    <a:pt x="2378" y="2500"/>
                  </a:cubicBezTo>
                  <a:cubicBezTo>
                    <a:pt x="2590" y="2318"/>
                    <a:pt x="3136" y="1903"/>
                    <a:pt x="3966" y="1792"/>
                  </a:cubicBezTo>
                  <a:cubicBezTo>
                    <a:pt x="4110" y="1772"/>
                    <a:pt x="4249" y="1764"/>
                    <a:pt x="4380" y="1764"/>
                  </a:cubicBezTo>
                  <a:cubicBezTo>
                    <a:pt x="5002" y="1764"/>
                    <a:pt x="5467" y="1953"/>
                    <a:pt x="5676" y="2044"/>
                  </a:cubicBezTo>
                  <a:cubicBezTo>
                    <a:pt x="5787" y="1852"/>
                    <a:pt x="5959" y="1610"/>
                    <a:pt x="6242" y="1417"/>
                  </a:cubicBezTo>
                  <a:cubicBezTo>
                    <a:pt x="6552" y="1210"/>
                    <a:pt x="6891" y="1141"/>
                    <a:pt x="7205" y="1141"/>
                  </a:cubicBezTo>
                  <a:cubicBezTo>
                    <a:pt x="7813" y="1141"/>
                    <a:pt x="8330" y="1401"/>
                    <a:pt x="8376" y="1428"/>
                  </a:cubicBezTo>
                  <a:lnTo>
                    <a:pt x="8083" y="861"/>
                  </a:lnTo>
                  <a:lnTo>
                    <a:pt x="6717" y="1"/>
                  </a:ln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8"/>
            <p:cNvSpPr/>
            <p:nvPr/>
          </p:nvSpPr>
          <p:spPr>
            <a:xfrm>
              <a:off x="1877096" y="1569053"/>
              <a:ext cx="262849" cy="114779"/>
            </a:xfrm>
            <a:custGeom>
              <a:avLst/>
              <a:gdLst/>
              <a:ahLst/>
              <a:cxnLst/>
              <a:rect l="l" t="t" r="r" b="b"/>
              <a:pathLst>
                <a:path w="8377" h="3658" extrusionOk="0">
                  <a:moveTo>
                    <a:pt x="4313" y="0"/>
                  </a:moveTo>
                  <a:cubicBezTo>
                    <a:pt x="4241" y="0"/>
                    <a:pt x="4170" y="2"/>
                    <a:pt x="4098" y="6"/>
                  </a:cubicBezTo>
                  <a:cubicBezTo>
                    <a:pt x="2105" y="117"/>
                    <a:pt x="396" y="1614"/>
                    <a:pt x="1" y="3658"/>
                  </a:cubicBezTo>
                  <a:cubicBezTo>
                    <a:pt x="92" y="3465"/>
                    <a:pt x="476" y="2767"/>
                    <a:pt x="1326" y="2433"/>
                  </a:cubicBezTo>
                  <a:cubicBezTo>
                    <a:pt x="1667" y="2298"/>
                    <a:pt x="1987" y="2259"/>
                    <a:pt x="2247" y="2259"/>
                  </a:cubicBezTo>
                  <a:cubicBezTo>
                    <a:pt x="2474" y="2259"/>
                    <a:pt x="2654" y="2289"/>
                    <a:pt x="2763" y="2312"/>
                  </a:cubicBezTo>
                  <a:cubicBezTo>
                    <a:pt x="2853" y="2201"/>
                    <a:pt x="3339" y="1655"/>
                    <a:pt x="4168" y="1574"/>
                  </a:cubicBezTo>
                  <a:cubicBezTo>
                    <a:pt x="4233" y="1568"/>
                    <a:pt x="4296" y="1565"/>
                    <a:pt x="4357" y="1565"/>
                  </a:cubicBezTo>
                  <a:cubicBezTo>
                    <a:pt x="5044" y="1565"/>
                    <a:pt x="5514" y="1906"/>
                    <a:pt x="5635" y="1999"/>
                  </a:cubicBezTo>
                  <a:cubicBezTo>
                    <a:pt x="5805" y="1914"/>
                    <a:pt x="6144" y="1780"/>
                    <a:pt x="6588" y="1780"/>
                  </a:cubicBezTo>
                  <a:cubicBezTo>
                    <a:pt x="6674" y="1780"/>
                    <a:pt x="6765" y="1785"/>
                    <a:pt x="6859" y="1796"/>
                  </a:cubicBezTo>
                  <a:cubicBezTo>
                    <a:pt x="7760" y="1907"/>
                    <a:pt x="8275" y="2545"/>
                    <a:pt x="8376" y="2687"/>
                  </a:cubicBezTo>
                  <a:cubicBezTo>
                    <a:pt x="7648" y="1044"/>
                    <a:pt x="6042" y="0"/>
                    <a:pt x="4313" y="0"/>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8"/>
            <p:cNvSpPr/>
            <p:nvPr/>
          </p:nvSpPr>
          <p:spPr>
            <a:xfrm>
              <a:off x="1875841" y="1652141"/>
              <a:ext cx="265705" cy="111673"/>
            </a:xfrm>
            <a:custGeom>
              <a:avLst/>
              <a:gdLst/>
              <a:ahLst/>
              <a:cxnLst/>
              <a:rect l="l" t="t" r="r" b="b"/>
              <a:pathLst>
                <a:path w="8468" h="3559" extrusionOk="0">
                  <a:moveTo>
                    <a:pt x="8422" y="1"/>
                  </a:moveTo>
                  <a:cubicBezTo>
                    <a:pt x="8412" y="1"/>
                    <a:pt x="8401" y="3"/>
                    <a:pt x="8396" y="8"/>
                  </a:cubicBezTo>
                  <a:lnTo>
                    <a:pt x="4199" y="3478"/>
                  </a:lnTo>
                  <a:lnTo>
                    <a:pt x="61" y="969"/>
                  </a:lnTo>
                  <a:cubicBezTo>
                    <a:pt x="55" y="966"/>
                    <a:pt x="50" y="965"/>
                    <a:pt x="45" y="965"/>
                  </a:cubicBezTo>
                  <a:cubicBezTo>
                    <a:pt x="30" y="965"/>
                    <a:pt x="18" y="975"/>
                    <a:pt x="11" y="989"/>
                  </a:cubicBezTo>
                  <a:cubicBezTo>
                    <a:pt x="0" y="999"/>
                    <a:pt x="0" y="1030"/>
                    <a:pt x="20" y="1040"/>
                  </a:cubicBezTo>
                  <a:lnTo>
                    <a:pt x="4188" y="3559"/>
                  </a:lnTo>
                  <a:lnTo>
                    <a:pt x="4208" y="3559"/>
                  </a:lnTo>
                  <a:cubicBezTo>
                    <a:pt x="4208" y="3559"/>
                    <a:pt x="4219" y="3559"/>
                    <a:pt x="4228" y="3548"/>
                  </a:cubicBezTo>
                  <a:lnTo>
                    <a:pt x="8447" y="69"/>
                  </a:lnTo>
                  <a:cubicBezTo>
                    <a:pt x="8457" y="48"/>
                    <a:pt x="8467" y="28"/>
                    <a:pt x="8447" y="8"/>
                  </a:cubicBezTo>
                  <a:cubicBezTo>
                    <a:pt x="8442" y="3"/>
                    <a:pt x="8432" y="1"/>
                    <a:pt x="8422"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8"/>
            <p:cNvSpPr/>
            <p:nvPr/>
          </p:nvSpPr>
          <p:spPr>
            <a:xfrm>
              <a:off x="1962506" y="1630365"/>
              <a:ext cx="92689" cy="133449"/>
            </a:xfrm>
            <a:custGeom>
              <a:avLst/>
              <a:gdLst/>
              <a:ahLst/>
              <a:cxnLst/>
              <a:rect l="l" t="t" r="r" b="b"/>
              <a:pathLst>
                <a:path w="2954" h="4253" extrusionOk="0">
                  <a:moveTo>
                    <a:pt x="2907" y="0"/>
                  </a:moveTo>
                  <a:cubicBezTo>
                    <a:pt x="2893" y="0"/>
                    <a:pt x="2880" y="10"/>
                    <a:pt x="2873" y="24"/>
                  </a:cubicBezTo>
                  <a:lnTo>
                    <a:pt x="1446" y="4101"/>
                  </a:lnTo>
                  <a:lnTo>
                    <a:pt x="81" y="348"/>
                  </a:lnTo>
                  <a:cubicBezTo>
                    <a:pt x="71" y="328"/>
                    <a:pt x="50" y="317"/>
                    <a:pt x="30" y="317"/>
                  </a:cubicBezTo>
                  <a:cubicBezTo>
                    <a:pt x="10" y="328"/>
                    <a:pt x="0" y="348"/>
                    <a:pt x="10" y="368"/>
                  </a:cubicBezTo>
                  <a:lnTo>
                    <a:pt x="1406" y="4233"/>
                  </a:lnTo>
                  <a:cubicBezTo>
                    <a:pt x="1416" y="4242"/>
                    <a:pt x="1426" y="4253"/>
                    <a:pt x="1446" y="4253"/>
                  </a:cubicBezTo>
                  <a:cubicBezTo>
                    <a:pt x="1457" y="4253"/>
                    <a:pt x="1477" y="4242"/>
                    <a:pt x="1477" y="4233"/>
                  </a:cubicBezTo>
                  <a:lnTo>
                    <a:pt x="2943" y="54"/>
                  </a:lnTo>
                  <a:cubicBezTo>
                    <a:pt x="2954" y="34"/>
                    <a:pt x="2943" y="14"/>
                    <a:pt x="2923" y="4"/>
                  </a:cubicBezTo>
                  <a:cubicBezTo>
                    <a:pt x="2918" y="1"/>
                    <a:pt x="2912" y="0"/>
                    <a:pt x="2907"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8"/>
            <p:cNvSpPr/>
            <p:nvPr/>
          </p:nvSpPr>
          <p:spPr>
            <a:xfrm>
              <a:off x="1950112" y="1671532"/>
              <a:ext cx="106683" cy="92281"/>
            </a:xfrm>
            <a:custGeom>
              <a:avLst/>
              <a:gdLst/>
              <a:ahLst/>
              <a:cxnLst/>
              <a:rect l="l" t="t" r="r" b="b"/>
              <a:pathLst>
                <a:path w="3400" h="2941" extrusionOk="0">
                  <a:moveTo>
                    <a:pt x="3344" y="0"/>
                  </a:moveTo>
                  <a:cubicBezTo>
                    <a:pt x="3334" y="0"/>
                    <a:pt x="3324" y="5"/>
                    <a:pt x="3318" y="17"/>
                  </a:cubicBezTo>
                  <a:lnTo>
                    <a:pt x="1832" y="2829"/>
                  </a:lnTo>
                  <a:lnTo>
                    <a:pt x="81" y="473"/>
                  </a:lnTo>
                  <a:cubicBezTo>
                    <a:pt x="69" y="461"/>
                    <a:pt x="57" y="456"/>
                    <a:pt x="45" y="456"/>
                  </a:cubicBezTo>
                  <a:cubicBezTo>
                    <a:pt x="37" y="456"/>
                    <a:pt x="29" y="458"/>
                    <a:pt x="20" y="462"/>
                  </a:cubicBezTo>
                  <a:cubicBezTo>
                    <a:pt x="11" y="473"/>
                    <a:pt x="0" y="503"/>
                    <a:pt x="20" y="513"/>
                  </a:cubicBezTo>
                  <a:lnTo>
                    <a:pt x="1811" y="2930"/>
                  </a:lnTo>
                  <a:cubicBezTo>
                    <a:pt x="1811" y="2941"/>
                    <a:pt x="1821" y="2941"/>
                    <a:pt x="1841" y="2941"/>
                  </a:cubicBezTo>
                  <a:cubicBezTo>
                    <a:pt x="1852" y="2941"/>
                    <a:pt x="1861" y="2930"/>
                    <a:pt x="1872" y="2921"/>
                  </a:cubicBezTo>
                  <a:lnTo>
                    <a:pt x="3389" y="57"/>
                  </a:lnTo>
                  <a:cubicBezTo>
                    <a:pt x="3399" y="37"/>
                    <a:pt x="3389" y="17"/>
                    <a:pt x="3369" y="7"/>
                  </a:cubicBezTo>
                  <a:cubicBezTo>
                    <a:pt x="3361" y="3"/>
                    <a:pt x="3352" y="0"/>
                    <a:pt x="3344"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8"/>
            <p:cNvSpPr/>
            <p:nvPr/>
          </p:nvSpPr>
          <p:spPr>
            <a:xfrm>
              <a:off x="1929497" y="1741567"/>
              <a:ext cx="186665" cy="101914"/>
            </a:xfrm>
            <a:custGeom>
              <a:avLst/>
              <a:gdLst/>
              <a:ahLst/>
              <a:cxnLst/>
              <a:rect l="l" t="t" r="r" b="b"/>
              <a:pathLst>
                <a:path w="5949" h="3248" extrusionOk="0">
                  <a:moveTo>
                    <a:pt x="5614" y="1"/>
                  </a:moveTo>
                  <a:lnTo>
                    <a:pt x="0" y="759"/>
                  </a:lnTo>
                  <a:lnTo>
                    <a:pt x="61" y="3247"/>
                  </a:lnTo>
                  <a:lnTo>
                    <a:pt x="5948" y="2681"/>
                  </a:lnTo>
                  <a:lnTo>
                    <a:pt x="56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8"/>
            <p:cNvSpPr/>
            <p:nvPr/>
          </p:nvSpPr>
          <p:spPr>
            <a:xfrm>
              <a:off x="1929497" y="1756189"/>
              <a:ext cx="70160" cy="87292"/>
            </a:xfrm>
            <a:custGeom>
              <a:avLst/>
              <a:gdLst/>
              <a:ahLst/>
              <a:cxnLst/>
              <a:rect l="l" t="t" r="r" b="b"/>
              <a:pathLst>
                <a:path w="2236" h="2782" extrusionOk="0">
                  <a:moveTo>
                    <a:pt x="2124" y="0"/>
                  </a:moveTo>
                  <a:lnTo>
                    <a:pt x="0" y="293"/>
                  </a:lnTo>
                  <a:lnTo>
                    <a:pt x="61" y="2781"/>
                  </a:lnTo>
                  <a:lnTo>
                    <a:pt x="2235" y="2569"/>
                  </a:lnTo>
                  <a:lnTo>
                    <a:pt x="212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8"/>
            <p:cNvSpPr/>
            <p:nvPr/>
          </p:nvSpPr>
          <p:spPr>
            <a:xfrm>
              <a:off x="1994856" y="1754902"/>
              <a:ext cx="6056" cy="83182"/>
            </a:xfrm>
            <a:custGeom>
              <a:avLst/>
              <a:gdLst/>
              <a:ahLst/>
              <a:cxnLst/>
              <a:rect l="l" t="t" r="r" b="b"/>
              <a:pathLst>
                <a:path w="193" h="2651" extrusionOk="0">
                  <a:moveTo>
                    <a:pt x="31" y="1"/>
                  </a:moveTo>
                  <a:cubicBezTo>
                    <a:pt x="11" y="10"/>
                    <a:pt x="1" y="21"/>
                    <a:pt x="1" y="41"/>
                  </a:cubicBezTo>
                  <a:lnTo>
                    <a:pt x="112" y="2610"/>
                  </a:lnTo>
                  <a:cubicBezTo>
                    <a:pt x="112" y="2631"/>
                    <a:pt x="132" y="2651"/>
                    <a:pt x="152" y="2651"/>
                  </a:cubicBezTo>
                  <a:cubicBezTo>
                    <a:pt x="172" y="2651"/>
                    <a:pt x="193" y="2631"/>
                    <a:pt x="193" y="2610"/>
                  </a:cubicBezTo>
                  <a:lnTo>
                    <a:pt x="71" y="41"/>
                  </a:lnTo>
                  <a:cubicBezTo>
                    <a:pt x="71" y="21"/>
                    <a:pt x="62" y="1"/>
                    <a:pt x="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8"/>
            <p:cNvSpPr/>
            <p:nvPr/>
          </p:nvSpPr>
          <p:spPr>
            <a:xfrm>
              <a:off x="2024382" y="1755624"/>
              <a:ext cx="73361" cy="69062"/>
            </a:xfrm>
            <a:custGeom>
              <a:avLst/>
              <a:gdLst/>
              <a:ahLst/>
              <a:cxnLst/>
              <a:rect l="l" t="t" r="r" b="b"/>
              <a:pathLst>
                <a:path w="2338" h="2201" extrusionOk="0">
                  <a:moveTo>
                    <a:pt x="1172" y="0"/>
                  </a:moveTo>
                  <a:cubicBezTo>
                    <a:pt x="1129" y="0"/>
                    <a:pt x="1086" y="3"/>
                    <a:pt x="1043" y="8"/>
                  </a:cubicBezTo>
                  <a:cubicBezTo>
                    <a:pt x="436" y="79"/>
                    <a:pt x="0" y="625"/>
                    <a:pt x="71" y="1232"/>
                  </a:cubicBezTo>
                  <a:cubicBezTo>
                    <a:pt x="137" y="1794"/>
                    <a:pt x="610" y="2200"/>
                    <a:pt x="1162" y="2200"/>
                  </a:cubicBezTo>
                  <a:cubicBezTo>
                    <a:pt x="1206" y="2200"/>
                    <a:pt x="1250" y="2198"/>
                    <a:pt x="1295" y="2193"/>
                  </a:cubicBezTo>
                  <a:cubicBezTo>
                    <a:pt x="1902" y="2122"/>
                    <a:pt x="2337" y="1576"/>
                    <a:pt x="2266" y="979"/>
                  </a:cubicBezTo>
                  <a:cubicBezTo>
                    <a:pt x="2201" y="415"/>
                    <a:pt x="1725" y="0"/>
                    <a:pt x="1172" y="0"/>
                  </a:cubicBez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8"/>
            <p:cNvSpPr/>
            <p:nvPr/>
          </p:nvSpPr>
          <p:spPr>
            <a:xfrm flipH="1">
              <a:off x="2039318" y="1767579"/>
              <a:ext cx="40006" cy="42265"/>
            </a:xfrm>
            <a:custGeom>
              <a:avLst/>
              <a:gdLst/>
              <a:ahLst/>
              <a:cxnLst/>
              <a:rect l="l" t="t" r="r" b="b"/>
              <a:pathLst>
                <a:path w="1275" h="1347" extrusionOk="0">
                  <a:moveTo>
                    <a:pt x="982" y="0"/>
                  </a:moveTo>
                  <a:cubicBezTo>
                    <a:pt x="936" y="0"/>
                    <a:pt x="891" y="11"/>
                    <a:pt x="850" y="31"/>
                  </a:cubicBezTo>
                  <a:cubicBezTo>
                    <a:pt x="728" y="72"/>
                    <a:pt x="688" y="183"/>
                    <a:pt x="607" y="264"/>
                  </a:cubicBezTo>
                  <a:cubicBezTo>
                    <a:pt x="544" y="156"/>
                    <a:pt x="553" y="24"/>
                    <a:pt x="414" y="24"/>
                  </a:cubicBezTo>
                  <a:cubicBezTo>
                    <a:pt x="396" y="24"/>
                    <a:pt x="376" y="27"/>
                    <a:pt x="354" y="31"/>
                  </a:cubicBezTo>
                  <a:cubicBezTo>
                    <a:pt x="263" y="42"/>
                    <a:pt x="182" y="112"/>
                    <a:pt x="131" y="193"/>
                  </a:cubicBezTo>
                  <a:cubicBezTo>
                    <a:pt x="0" y="395"/>
                    <a:pt x="50" y="669"/>
                    <a:pt x="172" y="871"/>
                  </a:cubicBezTo>
                  <a:cubicBezTo>
                    <a:pt x="304" y="1073"/>
                    <a:pt x="506" y="1215"/>
                    <a:pt x="698" y="1346"/>
                  </a:cubicBezTo>
                  <a:cubicBezTo>
                    <a:pt x="890" y="1144"/>
                    <a:pt x="1052" y="901"/>
                    <a:pt x="1174" y="649"/>
                  </a:cubicBezTo>
                  <a:cubicBezTo>
                    <a:pt x="1214" y="557"/>
                    <a:pt x="1254" y="456"/>
                    <a:pt x="1264" y="355"/>
                  </a:cubicBezTo>
                  <a:cubicBezTo>
                    <a:pt x="1275" y="254"/>
                    <a:pt x="1244" y="143"/>
                    <a:pt x="1163" y="72"/>
                  </a:cubicBezTo>
                  <a:cubicBezTo>
                    <a:pt x="1115" y="23"/>
                    <a:pt x="1049" y="0"/>
                    <a:pt x="9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Rectangle: Rounded Corners 13">
            <a:extLst>
              <a:ext uri="{FF2B5EF4-FFF2-40B4-BE49-F238E27FC236}">
                <a16:creationId xmlns:a16="http://schemas.microsoft.com/office/drawing/2014/main" id="{13FBF3B6-BA1D-5868-31A9-B59791EE0B70}"/>
              </a:ext>
            </a:extLst>
          </p:cNvPr>
          <p:cNvSpPr/>
          <p:nvPr/>
        </p:nvSpPr>
        <p:spPr>
          <a:xfrm>
            <a:off x="434601" y="2199736"/>
            <a:ext cx="8274795" cy="1262278"/>
          </a:xfrm>
          <a:prstGeom prst="roundRect">
            <a:avLst/>
          </a:prstGeom>
          <a:solidFill>
            <a:srgbClr val="F9EAE1"/>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6" name="Google Shape;706;p38"/>
          <p:cNvSpPr txBox="1">
            <a:spLocks noGrp="1"/>
          </p:cNvSpPr>
          <p:nvPr>
            <p:ph type="subTitle" idx="2"/>
          </p:nvPr>
        </p:nvSpPr>
        <p:spPr>
          <a:xfrm>
            <a:off x="725387" y="2153701"/>
            <a:ext cx="7698613" cy="1354348"/>
          </a:xfrm>
          <a:prstGeom prst="rect">
            <a:avLst/>
          </a:prstGeom>
        </p:spPr>
        <p:txBody>
          <a:bodyPr spcFirstLastPara="1" wrap="square" lIns="91425" tIns="91425" rIns="91425" bIns="91425" anchor="ctr" anchorCtr="0">
            <a:noAutofit/>
          </a:bodyPr>
          <a:lstStyle/>
          <a:p>
            <a:pPr marL="360000" indent="-360000" algn="ctr">
              <a:lnSpc>
                <a:spcPct val="114000"/>
              </a:lnSpc>
              <a:spcAft>
                <a:spcPts val="400"/>
              </a:spcAft>
              <a:buFont typeface="Karla"/>
              <a:buNone/>
            </a:pPr>
            <a:r>
              <a:rPr lang="en-US" sz="1600" b="1" err="1"/>
              <a:t>Tautan</a:t>
            </a:r>
            <a:r>
              <a:rPr lang="en-US" sz="1600" b="1"/>
              <a:t> Dataset dan Google </a:t>
            </a:r>
            <a:r>
              <a:rPr lang="en-US" sz="1600" b="1" err="1"/>
              <a:t>Colaboratory</a:t>
            </a:r>
            <a:r>
              <a:rPr lang="en-US" sz="1600" b="1"/>
              <a:t>:</a:t>
            </a:r>
          </a:p>
          <a:p>
            <a:pPr marL="360000" indent="-360000" algn="ctr">
              <a:lnSpc>
                <a:spcPct val="114000"/>
              </a:lnSpc>
              <a:spcAft>
                <a:spcPts val="400"/>
              </a:spcAft>
              <a:buFont typeface="Karla"/>
              <a:buNone/>
            </a:pPr>
            <a:r>
              <a:rPr lang="en-US" sz="1600">
                <a:solidFill>
                  <a:schemeClr val="bg2">
                    <a:lumMod val="50000"/>
                  </a:schemeClr>
                </a:solidFill>
                <a:hlinkClick r:id="rId3">
                  <a:extLst>
                    <a:ext uri="{A12FA001-AC4F-418D-AE19-62706E023703}">
                      <ahyp:hlinkClr xmlns:ahyp="http://schemas.microsoft.com/office/drawing/2018/hyperlinkcolor" val="tx"/>
                    </a:ext>
                  </a:extLst>
                </a:hlinkClick>
              </a:rPr>
              <a:t>https://drive.google.com/drive/folders/1ekvzjnGGNXtxniANBL2iFCXlVsrryV-w?usp=drive_link</a:t>
            </a:r>
            <a:endParaRPr lang="en-US" sz="1600">
              <a:solidFill>
                <a:schemeClr val="bg2">
                  <a:lumMod val="50000"/>
                </a:schemeClr>
              </a:solidFill>
            </a:endParaRPr>
          </a:p>
        </p:txBody>
      </p:sp>
      <p:sp>
        <p:nvSpPr>
          <p:cNvPr id="2" name="Google Shape;271;p14">
            <a:extLst>
              <a:ext uri="{FF2B5EF4-FFF2-40B4-BE49-F238E27FC236}">
                <a16:creationId xmlns:a16="http://schemas.microsoft.com/office/drawing/2014/main" id="{59EB73A1-A584-10DF-87B8-7E6A55B1C4EF}"/>
              </a:ext>
            </a:extLst>
          </p:cNvPr>
          <p:cNvSpPr txBox="1">
            <a:spLocks/>
          </p:cNvSpPr>
          <p:nvPr/>
        </p:nvSpPr>
        <p:spPr>
          <a:xfrm>
            <a:off x="173108" y="4814995"/>
            <a:ext cx="8797783" cy="180974"/>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solidFill>
                  <a:schemeClr val="accent6"/>
                </a:solidFill>
                <a:latin typeface="Oswald" panose="00000500000000000000" pitchFamily="2" charset="0"/>
              </a:rPr>
              <a:pPr/>
              <a:t>44</a:t>
            </a:fld>
            <a:endParaRPr lang="en">
              <a:solidFill>
                <a:schemeClr val="accent6"/>
              </a:solidFill>
              <a:latin typeface="Oswald" panose="00000500000000000000" pitchFamily="2" charset="0"/>
            </a:endParaRPr>
          </a:p>
        </p:txBody>
      </p:sp>
    </p:spTree>
    <p:extLst>
      <p:ext uri="{BB962C8B-B14F-4D97-AF65-F5344CB8AC3E}">
        <p14:creationId xmlns:p14="http://schemas.microsoft.com/office/powerpoint/2010/main" val="4848538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351"/>
        <p:cNvGrpSpPr/>
        <p:nvPr/>
      </p:nvGrpSpPr>
      <p:grpSpPr>
        <a:xfrm>
          <a:off x="0" y="0"/>
          <a:ext cx="0" cy="0"/>
          <a:chOff x="0" y="0"/>
          <a:chExt cx="0" cy="0"/>
        </a:xfrm>
      </p:grpSpPr>
      <p:sp>
        <p:nvSpPr>
          <p:cNvPr id="1352" name="Google Shape;1352;p54"/>
          <p:cNvSpPr/>
          <p:nvPr/>
        </p:nvSpPr>
        <p:spPr>
          <a:xfrm>
            <a:off x="5235625" y="1282220"/>
            <a:ext cx="5121328" cy="2240544"/>
          </a:xfrm>
          <a:prstGeom prst="roundRect">
            <a:avLst>
              <a:gd name="adj" fmla="val 50000"/>
            </a:avLst>
          </a:prstGeom>
          <a:solidFill>
            <a:schemeClr val="accent6"/>
          </a:solidFill>
          <a:ln w="76200" cap="flat" cmpd="sng">
            <a:solidFill>
              <a:srgbClr val="FFFF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1356" name="Google Shape;1356;p54"/>
          <p:cNvGrpSpPr/>
          <p:nvPr/>
        </p:nvGrpSpPr>
        <p:grpSpPr>
          <a:xfrm>
            <a:off x="616060" y="1429816"/>
            <a:ext cx="3257134" cy="2559478"/>
            <a:chOff x="5767625" y="3956550"/>
            <a:chExt cx="585475" cy="424025"/>
          </a:xfrm>
        </p:grpSpPr>
        <p:sp>
          <p:nvSpPr>
            <p:cNvPr id="1357" name="Google Shape;1357;p54"/>
            <p:cNvSpPr/>
            <p:nvPr/>
          </p:nvSpPr>
          <p:spPr>
            <a:xfrm>
              <a:off x="5767625" y="3956550"/>
              <a:ext cx="585475" cy="424025"/>
            </a:xfrm>
            <a:custGeom>
              <a:avLst/>
              <a:gdLst/>
              <a:ahLst/>
              <a:cxnLst/>
              <a:rect l="l" t="t" r="r" b="b"/>
              <a:pathLst>
                <a:path w="23419" h="16961" extrusionOk="0">
                  <a:moveTo>
                    <a:pt x="8195" y="5558"/>
                  </a:moveTo>
                  <a:cubicBezTo>
                    <a:pt x="8206" y="5643"/>
                    <a:pt x="8216" y="5728"/>
                    <a:pt x="8248" y="5802"/>
                  </a:cubicBezTo>
                  <a:lnTo>
                    <a:pt x="8248" y="5812"/>
                  </a:lnTo>
                  <a:lnTo>
                    <a:pt x="8174" y="5791"/>
                  </a:lnTo>
                  <a:lnTo>
                    <a:pt x="8195" y="5558"/>
                  </a:lnTo>
                  <a:close/>
                  <a:moveTo>
                    <a:pt x="8153" y="10026"/>
                  </a:moveTo>
                  <a:lnTo>
                    <a:pt x="8153" y="10513"/>
                  </a:lnTo>
                  <a:cubicBezTo>
                    <a:pt x="8131" y="10524"/>
                    <a:pt x="8110" y="10524"/>
                    <a:pt x="8100" y="10534"/>
                  </a:cubicBezTo>
                  <a:cubicBezTo>
                    <a:pt x="8131" y="10365"/>
                    <a:pt x="8153" y="10195"/>
                    <a:pt x="8153" y="10026"/>
                  </a:cubicBezTo>
                  <a:close/>
                  <a:moveTo>
                    <a:pt x="5252" y="13880"/>
                  </a:moveTo>
                  <a:cubicBezTo>
                    <a:pt x="5273" y="13964"/>
                    <a:pt x="5294" y="14018"/>
                    <a:pt x="5294" y="14018"/>
                  </a:cubicBezTo>
                  <a:cubicBezTo>
                    <a:pt x="5326" y="14134"/>
                    <a:pt x="5390" y="14239"/>
                    <a:pt x="5485" y="14324"/>
                  </a:cubicBezTo>
                  <a:lnTo>
                    <a:pt x="5485" y="14345"/>
                  </a:lnTo>
                  <a:cubicBezTo>
                    <a:pt x="5463" y="14420"/>
                    <a:pt x="5453" y="14494"/>
                    <a:pt x="5453" y="14578"/>
                  </a:cubicBezTo>
                  <a:lnTo>
                    <a:pt x="5474" y="14790"/>
                  </a:lnTo>
                  <a:cubicBezTo>
                    <a:pt x="5188" y="14801"/>
                    <a:pt x="4924" y="14811"/>
                    <a:pt x="4659" y="14822"/>
                  </a:cubicBezTo>
                  <a:cubicBezTo>
                    <a:pt x="4606" y="14737"/>
                    <a:pt x="4543" y="14663"/>
                    <a:pt x="4468" y="14599"/>
                  </a:cubicBezTo>
                  <a:cubicBezTo>
                    <a:pt x="4479" y="14557"/>
                    <a:pt x="4489" y="14515"/>
                    <a:pt x="4489" y="14472"/>
                  </a:cubicBezTo>
                  <a:cubicBezTo>
                    <a:pt x="4606" y="14451"/>
                    <a:pt x="4722" y="14388"/>
                    <a:pt x="4807" y="14303"/>
                  </a:cubicBezTo>
                  <a:lnTo>
                    <a:pt x="5252" y="13880"/>
                  </a:lnTo>
                  <a:close/>
                  <a:moveTo>
                    <a:pt x="6110" y="0"/>
                  </a:moveTo>
                  <a:cubicBezTo>
                    <a:pt x="5453" y="0"/>
                    <a:pt x="4839" y="392"/>
                    <a:pt x="4564" y="985"/>
                  </a:cubicBezTo>
                  <a:cubicBezTo>
                    <a:pt x="4447" y="1217"/>
                    <a:pt x="4395" y="1461"/>
                    <a:pt x="4395" y="1715"/>
                  </a:cubicBezTo>
                  <a:lnTo>
                    <a:pt x="4395" y="1991"/>
                  </a:lnTo>
                  <a:cubicBezTo>
                    <a:pt x="4373" y="2075"/>
                    <a:pt x="4362" y="2160"/>
                    <a:pt x="4362" y="2255"/>
                  </a:cubicBezTo>
                  <a:lnTo>
                    <a:pt x="4362" y="2287"/>
                  </a:lnTo>
                  <a:cubicBezTo>
                    <a:pt x="3939" y="2562"/>
                    <a:pt x="3664" y="3049"/>
                    <a:pt x="3664" y="3589"/>
                  </a:cubicBezTo>
                  <a:cubicBezTo>
                    <a:pt x="3664" y="3896"/>
                    <a:pt x="3759" y="4203"/>
                    <a:pt x="3939" y="4468"/>
                  </a:cubicBezTo>
                  <a:cubicBezTo>
                    <a:pt x="3918" y="4542"/>
                    <a:pt x="3908" y="4616"/>
                    <a:pt x="3908" y="4701"/>
                  </a:cubicBezTo>
                  <a:cubicBezTo>
                    <a:pt x="3897" y="4849"/>
                    <a:pt x="3897" y="5008"/>
                    <a:pt x="3918" y="5167"/>
                  </a:cubicBezTo>
                  <a:lnTo>
                    <a:pt x="3981" y="6840"/>
                  </a:lnTo>
                  <a:lnTo>
                    <a:pt x="3981" y="6850"/>
                  </a:lnTo>
                  <a:cubicBezTo>
                    <a:pt x="3992" y="7094"/>
                    <a:pt x="4077" y="7327"/>
                    <a:pt x="4225" y="7517"/>
                  </a:cubicBezTo>
                  <a:cubicBezTo>
                    <a:pt x="4119" y="7781"/>
                    <a:pt x="4066" y="8057"/>
                    <a:pt x="4066" y="8332"/>
                  </a:cubicBezTo>
                  <a:lnTo>
                    <a:pt x="4066" y="8353"/>
                  </a:lnTo>
                  <a:cubicBezTo>
                    <a:pt x="4066" y="8777"/>
                    <a:pt x="4172" y="9475"/>
                    <a:pt x="4384" y="10460"/>
                  </a:cubicBezTo>
                  <a:lnTo>
                    <a:pt x="2711" y="12228"/>
                  </a:lnTo>
                  <a:cubicBezTo>
                    <a:pt x="2520" y="12419"/>
                    <a:pt x="2478" y="12705"/>
                    <a:pt x="2595" y="12938"/>
                  </a:cubicBezTo>
                  <a:cubicBezTo>
                    <a:pt x="2574" y="12959"/>
                    <a:pt x="2563" y="12969"/>
                    <a:pt x="2541" y="12980"/>
                  </a:cubicBezTo>
                  <a:lnTo>
                    <a:pt x="1981" y="13520"/>
                  </a:lnTo>
                  <a:lnTo>
                    <a:pt x="1694" y="13795"/>
                  </a:lnTo>
                  <a:cubicBezTo>
                    <a:pt x="1451" y="14028"/>
                    <a:pt x="1430" y="14420"/>
                    <a:pt x="1652" y="14684"/>
                  </a:cubicBezTo>
                  <a:lnTo>
                    <a:pt x="1896" y="14970"/>
                  </a:lnTo>
                  <a:cubicBezTo>
                    <a:pt x="1652" y="14992"/>
                    <a:pt x="1430" y="15013"/>
                    <a:pt x="1250" y="15034"/>
                  </a:cubicBezTo>
                  <a:cubicBezTo>
                    <a:pt x="996" y="15065"/>
                    <a:pt x="805" y="15097"/>
                    <a:pt x="657" y="15129"/>
                  </a:cubicBezTo>
                  <a:cubicBezTo>
                    <a:pt x="551" y="15150"/>
                    <a:pt x="477" y="15182"/>
                    <a:pt x="403" y="15213"/>
                  </a:cubicBezTo>
                  <a:cubicBezTo>
                    <a:pt x="149" y="15341"/>
                    <a:pt x="1" y="15573"/>
                    <a:pt x="1" y="15839"/>
                  </a:cubicBezTo>
                  <a:cubicBezTo>
                    <a:pt x="1" y="15944"/>
                    <a:pt x="33" y="16293"/>
                    <a:pt x="435" y="16474"/>
                  </a:cubicBezTo>
                  <a:cubicBezTo>
                    <a:pt x="520" y="16505"/>
                    <a:pt x="604" y="16537"/>
                    <a:pt x="731" y="16558"/>
                  </a:cubicBezTo>
                  <a:cubicBezTo>
                    <a:pt x="901" y="16601"/>
                    <a:pt x="1134" y="16632"/>
                    <a:pt x="1440" y="16664"/>
                  </a:cubicBezTo>
                  <a:cubicBezTo>
                    <a:pt x="2012" y="16728"/>
                    <a:pt x="2828" y="16780"/>
                    <a:pt x="3854" y="16823"/>
                  </a:cubicBezTo>
                  <a:cubicBezTo>
                    <a:pt x="5950" y="16918"/>
                    <a:pt x="8745" y="16961"/>
                    <a:pt x="11710" y="16961"/>
                  </a:cubicBezTo>
                  <a:cubicBezTo>
                    <a:pt x="14674" y="16961"/>
                    <a:pt x="17469" y="16918"/>
                    <a:pt x="19565" y="16823"/>
                  </a:cubicBezTo>
                  <a:cubicBezTo>
                    <a:pt x="20593" y="16780"/>
                    <a:pt x="21407" y="16728"/>
                    <a:pt x="21979" y="16664"/>
                  </a:cubicBezTo>
                  <a:cubicBezTo>
                    <a:pt x="22287" y="16632"/>
                    <a:pt x="22520" y="16601"/>
                    <a:pt x="22689" y="16558"/>
                  </a:cubicBezTo>
                  <a:cubicBezTo>
                    <a:pt x="22805" y="16537"/>
                    <a:pt x="22901" y="16505"/>
                    <a:pt x="22974" y="16474"/>
                  </a:cubicBezTo>
                  <a:cubicBezTo>
                    <a:pt x="23388" y="16293"/>
                    <a:pt x="23419" y="15944"/>
                    <a:pt x="23419" y="15839"/>
                  </a:cubicBezTo>
                  <a:cubicBezTo>
                    <a:pt x="23419" y="15573"/>
                    <a:pt x="23271" y="15352"/>
                    <a:pt x="23028" y="15224"/>
                  </a:cubicBezTo>
                  <a:cubicBezTo>
                    <a:pt x="22953" y="15182"/>
                    <a:pt x="22868" y="15161"/>
                    <a:pt x="22763" y="15129"/>
                  </a:cubicBezTo>
                  <a:cubicBezTo>
                    <a:pt x="22625" y="15097"/>
                    <a:pt x="22445" y="15065"/>
                    <a:pt x="22202" y="15034"/>
                  </a:cubicBezTo>
                  <a:cubicBezTo>
                    <a:pt x="21842" y="14992"/>
                    <a:pt x="21344" y="14949"/>
                    <a:pt x="20730" y="14917"/>
                  </a:cubicBezTo>
                  <a:cubicBezTo>
                    <a:pt x="20624" y="14748"/>
                    <a:pt x="20487" y="14557"/>
                    <a:pt x="20285" y="14388"/>
                  </a:cubicBezTo>
                  <a:cubicBezTo>
                    <a:pt x="19946" y="14091"/>
                    <a:pt x="19513" y="13901"/>
                    <a:pt x="19005" y="13837"/>
                  </a:cubicBezTo>
                  <a:cubicBezTo>
                    <a:pt x="18930" y="13562"/>
                    <a:pt x="18793" y="13255"/>
                    <a:pt x="18549" y="13001"/>
                  </a:cubicBezTo>
                  <a:cubicBezTo>
                    <a:pt x="18348" y="12789"/>
                    <a:pt x="18020" y="12546"/>
                    <a:pt x="17501" y="12472"/>
                  </a:cubicBezTo>
                  <a:cubicBezTo>
                    <a:pt x="17448" y="12408"/>
                    <a:pt x="17384" y="12334"/>
                    <a:pt x="17321" y="12270"/>
                  </a:cubicBezTo>
                  <a:cubicBezTo>
                    <a:pt x="17057" y="12027"/>
                    <a:pt x="16781" y="11900"/>
                    <a:pt x="16516" y="11847"/>
                  </a:cubicBezTo>
                  <a:lnTo>
                    <a:pt x="16337" y="10905"/>
                  </a:lnTo>
                  <a:cubicBezTo>
                    <a:pt x="16283" y="10630"/>
                    <a:pt x="16167" y="10376"/>
                    <a:pt x="15987" y="10164"/>
                  </a:cubicBezTo>
                  <a:cubicBezTo>
                    <a:pt x="15966" y="9899"/>
                    <a:pt x="15860" y="9645"/>
                    <a:pt x="15680" y="9444"/>
                  </a:cubicBezTo>
                  <a:cubicBezTo>
                    <a:pt x="15532" y="9275"/>
                    <a:pt x="15331" y="9137"/>
                    <a:pt x="15119" y="9073"/>
                  </a:cubicBezTo>
                  <a:cubicBezTo>
                    <a:pt x="14928" y="8936"/>
                    <a:pt x="14759" y="8861"/>
                    <a:pt x="14716" y="8840"/>
                  </a:cubicBezTo>
                  <a:cubicBezTo>
                    <a:pt x="14674" y="8830"/>
                    <a:pt x="14622" y="8809"/>
                    <a:pt x="14568" y="8809"/>
                  </a:cubicBezTo>
                  <a:cubicBezTo>
                    <a:pt x="14537" y="8798"/>
                    <a:pt x="14505" y="8798"/>
                    <a:pt x="14462" y="8798"/>
                  </a:cubicBezTo>
                  <a:cubicBezTo>
                    <a:pt x="14462" y="8798"/>
                    <a:pt x="14372" y="8800"/>
                    <a:pt x="14238" y="8800"/>
                  </a:cubicBezTo>
                  <a:cubicBezTo>
                    <a:pt x="14043" y="8800"/>
                    <a:pt x="13757" y="8796"/>
                    <a:pt x="13531" y="8777"/>
                  </a:cubicBezTo>
                  <a:lnTo>
                    <a:pt x="12462" y="8607"/>
                  </a:lnTo>
                  <a:lnTo>
                    <a:pt x="12324" y="7750"/>
                  </a:lnTo>
                  <a:cubicBezTo>
                    <a:pt x="12260" y="7358"/>
                    <a:pt x="12091" y="6998"/>
                    <a:pt x="11837" y="6713"/>
                  </a:cubicBezTo>
                  <a:lnTo>
                    <a:pt x="11837" y="6680"/>
                  </a:lnTo>
                  <a:lnTo>
                    <a:pt x="12949" y="6680"/>
                  </a:lnTo>
                  <a:cubicBezTo>
                    <a:pt x="13266" y="6680"/>
                    <a:pt x="13542" y="6437"/>
                    <a:pt x="13584" y="6120"/>
                  </a:cubicBezTo>
                  <a:cubicBezTo>
                    <a:pt x="13626" y="5749"/>
                    <a:pt x="13499" y="5516"/>
                    <a:pt x="13383" y="5368"/>
                  </a:cubicBezTo>
                  <a:cubicBezTo>
                    <a:pt x="13446" y="5008"/>
                    <a:pt x="13298" y="4765"/>
                    <a:pt x="13192" y="4648"/>
                  </a:cubicBezTo>
                  <a:cubicBezTo>
                    <a:pt x="13097" y="4542"/>
                    <a:pt x="12991" y="4478"/>
                    <a:pt x="12896" y="4436"/>
                  </a:cubicBezTo>
                  <a:cubicBezTo>
                    <a:pt x="12874" y="4245"/>
                    <a:pt x="12801" y="4076"/>
                    <a:pt x="12684" y="3939"/>
                  </a:cubicBezTo>
                  <a:cubicBezTo>
                    <a:pt x="12536" y="3769"/>
                    <a:pt x="12366" y="3695"/>
                    <a:pt x="12250" y="3652"/>
                  </a:cubicBezTo>
                  <a:cubicBezTo>
                    <a:pt x="12144" y="3610"/>
                    <a:pt x="12144" y="3600"/>
                    <a:pt x="12123" y="3579"/>
                  </a:cubicBezTo>
                  <a:cubicBezTo>
                    <a:pt x="11879" y="3229"/>
                    <a:pt x="11540" y="3017"/>
                    <a:pt x="11170" y="2996"/>
                  </a:cubicBezTo>
                  <a:cubicBezTo>
                    <a:pt x="11141" y="2993"/>
                    <a:pt x="11111" y="2991"/>
                    <a:pt x="11081" y="2991"/>
                  </a:cubicBezTo>
                  <a:cubicBezTo>
                    <a:pt x="10907" y="2991"/>
                    <a:pt x="10729" y="3042"/>
                    <a:pt x="10566" y="3123"/>
                  </a:cubicBezTo>
                  <a:cubicBezTo>
                    <a:pt x="10453" y="3089"/>
                    <a:pt x="10338" y="3073"/>
                    <a:pt x="10224" y="3073"/>
                  </a:cubicBezTo>
                  <a:cubicBezTo>
                    <a:pt x="10092" y="3073"/>
                    <a:pt x="9961" y="3094"/>
                    <a:pt x="9836" y="3134"/>
                  </a:cubicBezTo>
                  <a:cubicBezTo>
                    <a:pt x="9508" y="3240"/>
                    <a:pt x="9254" y="3483"/>
                    <a:pt x="9116" y="3833"/>
                  </a:cubicBezTo>
                  <a:lnTo>
                    <a:pt x="9105" y="3833"/>
                  </a:lnTo>
                  <a:cubicBezTo>
                    <a:pt x="9021" y="3885"/>
                    <a:pt x="8841" y="3981"/>
                    <a:pt x="8724" y="4172"/>
                  </a:cubicBezTo>
                  <a:cubicBezTo>
                    <a:pt x="8618" y="4330"/>
                    <a:pt x="8576" y="4521"/>
                    <a:pt x="8597" y="4722"/>
                  </a:cubicBezTo>
                  <a:cubicBezTo>
                    <a:pt x="8502" y="4796"/>
                    <a:pt x="8385" y="4902"/>
                    <a:pt x="8301" y="5050"/>
                  </a:cubicBezTo>
                  <a:cubicBezTo>
                    <a:pt x="8258" y="5124"/>
                    <a:pt x="8237" y="5198"/>
                    <a:pt x="8216" y="5273"/>
                  </a:cubicBezTo>
                  <a:lnTo>
                    <a:pt x="8237" y="4986"/>
                  </a:lnTo>
                  <a:cubicBezTo>
                    <a:pt x="8258" y="4669"/>
                    <a:pt x="8185" y="4351"/>
                    <a:pt x="8037" y="4066"/>
                  </a:cubicBezTo>
                  <a:cubicBezTo>
                    <a:pt x="7952" y="3864"/>
                    <a:pt x="7835" y="3695"/>
                    <a:pt x="7698" y="3536"/>
                  </a:cubicBezTo>
                  <a:cubicBezTo>
                    <a:pt x="7771" y="3356"/>
                    <a:pt x="7814" y="3155"/>
                    <a:pt x="7814" y="2944"/>
                  </a:cubicBezTo>
                  <a:lnTo>
                    <a:pt x="7814" y="2520"/>
                  </a:lnTo>
                  <a:cubicBezTo>
                    <a:pt x="7814" y="2488"/>
                    <a:pt x="7825" y="2457"/>
                    <a:pt x="7825" y="2424"/>
                  </a:cubicBezTo>
                  <a:lnTo>
                    <a:pt x="7825" y="2330"/>
                  </a:lnTo>
                  <a:lnTo>
                    <a:pt x="7825" y="1715"/>
                  </a:lnTo>
                  <a:cubicBezTo>
                    <a:pt x="7825" y="1620"/>
                    <a:pt x="7814" y="1525"/>
                    <a:pt x="7804" y="1429"/>
                  </a:cubicBezTo>
                  <a:cubicBezTo>
                    <a:pt x="7761" y="1090"/>
                    <a:pt x="7602" y="773"/>
                    <a:pt x="7348" y="530"/>
                  </a:cubicBezTo>
                  <a:cubicBezTo>
                    <a:pt x="7348" y="519"/>
                    <a:pt x="7338" y="509"/>
                    <a:pt x="7327" y="498"/>
                  </a:cubicBezTo>
                  <a:cubicBezTo>
                    <a:pt x="7136" y="318"/>
                    <a:pt x="6914" y="180"/>
                    <a:pt x="6660" y="95"/>
                  </a:cubicBezTo>
                  <a:cubicBezTo>
                    <a:pt x="6491" y="32"/>
                    <a:pt x="6300" y="0"/>
                    <a:pt x="6110" y="0"/>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54"/>
            <p:cNvSpPr/>
            <p:nvPr/>
          </p:nvSpPr>
          <p:spPr>
            <a:xfrm>
              <a:off x="5783500" y="4340325"/>
              <a:ext cx="553725" cy="24375"/>
            </a:xfrm>
            <a:custGeom>
              <a:avLst/>
              <a:gdLst/>
              <a:ahLst/>
              <a:cxnLst/>
              <a:rect l="l" t="t" r="r" b="b"/>
              <a:pathLst>
                <a:path w="22149" h="975" extrusionOk="0">
                  <a:moveTo>
                    <a:pt x="11075" y="1"/>
                  </a:moveTo>
                  <a:cubicBezTo>
                    <a:pt x="4955" y="1"/>
                    <a:pt x="1" y="212"/>
                    <a:pt x="1" y="488"/>
                  </a:cubicBezTo>
                  <a:cubicBezTo>
                    <a:pt x="1" y="752"/>
                    <a:pt x="4955" y="975"/>
                    <a:pt x="11075" y="975"/>
                  </a:cubicBezTo>
                  <a:cubicBezTo>
                    <a:pt x="17194" y="975"/>
                    <a:pt x="22149" y="752"/>
                    <a:pt x="22149" y="488"/>
                  </a:cubicBezTo>
                  <a:cubicBezTo>
                    <a:pt x="22149" y="212"/>
                    <a:pt x="17194" y="1"/>
                    <a:pt x="11075" y="1"/>
                  </a:cubicBezTo>
                  <a:close/>
                </a:path>
              </a:pathLst>
            </a:custGeom>
            <a:solidFill>
              <a:srgbClr val="CC9D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54"/>
            <p:cNvSpPr/>
            <p:nvPr/>
          </p:nvSpPr>
          <p:spPr>
            <a:xfrm>
              <a:off x="6026475" y="4267450"/>
              <a:ext cx="249350" cy="79500"/>
            </a:xfrm>
            <a:custGeom>
              <a:avLst/>
              <a:gdLst/>
              <a:ahLst/>
              <a:cxnLst/>
              <a:rect l="l" t="t" r="r" b="b"/>
              <a:pathLst>
                <a:path w="9974" h="3180" extrusionOk="0">
                  <a:moveTo>
                    <a:pt x="5750" y="0"/>
                  </a:moveTo>
                  <a:cubicBezTo>
                    <a:pt x="5686" y="0"/>
                    <a:pt x="5619" y="5"/>
                    <a:pt x="5548" y="15"/>
                  </a:cubicBezTo>
                  <a:cubicBezTo>
                    <a:pt x="4617" y="142"/>
                    <a:pt x="4564" y="1179"/>
                    <a:pt x="4564" y="1179"/>
                  </a:cubicBezTo>
                  <a:cubicBezTo>
                    <a:pt x="4564" y="1179"/>
                    <a:pt x="4437" y="1156"/>
                    <a:pt x="4253" y="1156"/>
                  </a:cubicBezTo>
                  <a:cubicBezTo>
                    <a:pt x="3828" y="1156"/>
                    <a:pt x="3103" y="1280"/>
                    <a:pt x="2955" y="2100"/>
                  </a:cubicBezTo>
                  <a:cubicBezTo>
                    <a:pt x="2955" y="2100"/>
                    <a:pt x="2740" y="2014"/>
                    <a:pt x="2506" y="2014"/>
                  </a:cubicBezTo>
                  <a:cubicBezTo>
                    <a:pt x="2276" y="2014"/>
                    <a:pt x="2028" y="2097"/>
                    <a:pt x="1949" y="2429"/>
                  </a:cubicBezTo>
                  <a:cubicBezTo>
                    <a:pt x="1949" y="2429"/>
                    <a:pt x="1608" y="2289"/>
                    <a:pt x="1203" y="2289"/>
                  </a:cubicBezTo>
                  <a:cubicBezTo>
                    <a:pt x="760" y="2289"/>
                    <a:pt x="239" y="2456"/>
                    <a:pt x="1" y="3159"/>
                  </a:cubicBezTo>
                  <a:lnTo>
                    <a:pt x="9974" y="3180"/>
                  </a:lnTo>
                  <a:cubicBezTo>
                    <a:pt x="9974" y="3180"/>
                    <a:pt x="9776" y="2005"/>
                    <a:pt x="8123" y="2005"/>
                  </a:cubicBezTo>
                  <a:cubicBezTo>
                    <a:pt x="8109" y="2005"/>
                    <a:pt x="8094" y="2005"/>
                    <a:pt x="8079" y="2005"/>
                  </a:cubicBezTo>
                  <a:cubicBezTo>
                    <a:pt x="8079" y="2005"/>
                    <a:pt x="8142" y="650"/>
                    <a:pt x="6776" y="650"/>
                  </a:cubicBezTo>
                  <a:cubicBezTo>
                    <a:pt x="6776" y="650"/>
                    <a:pt x="6515" y="0"/>
                    <a:pt x="5750" y="0"/>
                  </a:cubicBezTo>
                  <a:close/>
                </a:path>
              </a:pathLst>
            </a:custGeom>
            <a:solidFill>
              <a:srgbClr val="CC9D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54"/>
            <p:cNvSpPr/>
            <p:nvPr/>
          </p:nvSpPr>
          <p:spPr>
            <a:xfrm>
              <a:off x="5937300" y="4004450"/>
              <a:ext cx="9550" cy="42100"/>
            </a:xfrm>
            <a:custGeom>
              <a:avLst/>
              <a:gdLst/>
              <a:ahLst/>
              <a:cxnLst/>
              <a:rect l="l" t="t" r="r" b="b"/>
              <a:pathLst>
                <a:path w="382" h="1684" extrusionOk="0">
                  <a:moveTo>
                    <a:pt x="222" y="0"/>
                  </a:moveTo>
                  <a:lnTo>
                    <a:pt x="222" y="1028"/>
                  </a:lnTo>
                  <a:cubicBezTo>
                    <a:pt x="222" y="1228"/>
                    <a:pt x="148" y="1430"/>
                    <a:pt x="0" y="1567"/>
                  </a:cubicBezTo>
                  <a:lnTo>
                    <a:pt x="116" y="1684"/>
                  </a:lnTo>
                  <a:cubicBezTo>
                    <a:pt x="286" y="1504"/>
                    <a:pt x="381" y="1271"/>
                    <a:pt x="381" y="1028"/>
                  </a:cubicBezTo>
                  <a:lnTo>
                    <a:pt x="381" y="0"/>
                  </a:lnTo>
                  <a:close/>
                </a:path>
              </a:pathLst>
            </a:custGeom>
            <a:solidFill>
              <a:srgbClr val="333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54"/>
            <p:cNvSpPr/>
            <p:nvPr/>
          </p:nvSpPr>
          <p:spPr>
            <a:xfrm>
              <a:off x="5976725" y="4121950"/>
              <a:ext cx="37350" cy="23325"/>
            </a:xfrm>
            <a:custGeom>
              <a:avLst/>
              <a:gdLst/>
              <a:ahLst/>
              <a:cxnLst/>
              <a:rect l="l" t="t" r="r" b="b"/>
              <a:pathLst>
                <a:path w="1494" h="933" extrusionOk="0">
                  <a:moveTo>
                    <a:pt x="445" y="1"/>
                  </a:moveTo>
                  <a:lnTo>
                    <a:pt x="0" y="382"/>
                  </a:lnTo>
                  <a:cubicBezTo>
                    <a:pt x="160" y="678"/>
                    <a:pt x="508" y="901"/>
                    <a:pt x="1261" y="932"/>
                  </a:cubicBezTo>
                  <a:lnTo>
                    <a:pt x="1493" y="139"/>
                  </a:lnTo>
                  <a:cubicBezTo>
                    <a:pt x="1493" y="139"/>
                    <a:pt x="858" y="86"/>
                    <a:pt x="445" y="1"/>
                  </a:cubicBezTo>
                  <a:close/>
                </a:path>
              </a:pathLst>
            </a:custGeom>
            <a:solidFill>
              <a:srgbClr val="EB9A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54"/>
            <p:cNvSpPr/>
            <p:nvPr/>
          </p:nvSpPr>
          <p:spPr>
            <a:xfrm>
              <a:off x="6000825" y="4125400"/>
              <a:ext cx="23025" cy="23050"/>
            </a:xfrm>
            <a:custGeom>
              <a:avLst/>
              <a:gdLst/>
              <a:ahLst/>
              <a:cxnLst/>
              <a:rect l="l" t="t" r="r" b="b"/>
              <a:pathLst>
                <a:path w="921" h="922" extrusionOk="0">
                  <a:moveTo>
                    <a:pt x="529" y="1"/>
                  </a:moveTo>
                  <a:lnTo>
                    <a:pt x="0" y="678"/>
                  </a:lnTo>
                  <a:cubicBezTo>
                    <a:pt x="137" y="742"/>
                    <a:pt x="254" y="837"/>
                    <a:pt x="339" y="922"/>
                  </a:cubicBezTo>
                  <a:lnTo>
                    <a:pt x="529" y="837"/>
                  </a:lnTo>
                  <a:cubicBezTo>
                    <a:pt x="445" y="710"/>
                    <a:pt x="349" y="615"/>
                    <a:pt x="349" y="615"/>
                  </a:cubicBezTo>
                  <a:lnTo>
                    <a:pt x="349" y="615"/>
                  </a:lnTo>
                  <a:cubicBezTo>
                    <a:pt x="445" y="646"/>
                    <a:pt x="529" y="700"/>
                    <a:pt x="614" y="763"/>
                  </a:cubicBezTo>
                  <a:lnTo>
                    <a:pt x="921" y="350"/>
                  </a:lnTo>
                  <a:cubicBezTo>
                    <a:pt x="762" y="128"/>
                    <a:pt x="529" y="1"/>
                    <a:pt x="529" y="1"/>
                  </a:cubicBezTo>
                  <a:close/>
                </a:path>
              </a:pathLst>
            </a:custGeom>
            <a:solidFill>
              <a:srgbClr val="EB9A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54"/>
            <p:cNvSpPr/>
            <p:nvPr/>
          </p:nvSpPr>
          <p:spPr>
            <a:xfrm>
              <a:off x="6013525" y="4129650"/>
              <a:ext cx="8750" cy="8500"/>
            </a:xfrm>
            <a:custGeom>
              <a:avLst/>
              <a:gdLst/>
              <a:ahLst/>
              <a:cxnLst/>
              <a:rect l="l" t="t" r="r" b="b"/>
              <a:pathLst>
                <a:path w="350" h="340" extrusionOk="0">
                  <a:moveTo>
                    <a:pt x="43" y="0"/>
                  </a:moveTo>
                  <a:lnTo>
                    <a:pt x="0" y="64"/>
                  </a:lnTo>
                  <a:cubicBezTo>
                    <a:pt x="201" y="201"/>
                    <a:pt x="276" y="339"/>
                    <a:pt x="276" y="339"/>
                  </a:cubicBezTo>
                  <a:lnTo>
                    <a:pt x="349" y="297"/>
                  </a:lnTo>
                  <a:cubicBezTo>
                    <a:pt x="339" y="297"/>
                    <a:pt x="265" y="148"/>
                    <a:pt x="43" y="0"/>
                  </a:cubicBezTo>
                  <a:close/>
                </a:path>
              </a:pathLst>
            </a:custGeom>
            <a:solidFill>
              <a:srgbClr val="CB75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4"/>
            <p:cNvSpPr/>
            <p:nvPr/>
          </p:nvSpPr>
          <p:spPr>
            <a:xfrm>
              <a:off x="6010875" y="4134125"/>
              <a:ext cx="9025" cy="7200"/>
            </a:xfrm>
            <a:custGeom>
              <a:avLst/>
              <a:gdLst/>
              <a:ahLst/>
              <a:cxnLst/>
              <a:rect l="l" t="t" r="r" b="b"/>
              <a:pathLst>
                <a:path w="361" h="288" extrusionOk="0">
                  <a:moveTo>
                    <a:pt x="43" y="1"/>
                  </a:moveTo>
                  <a:lnTo>
                    <a:pt x="0" y="64"/>
                  </a:lnTo>
                  <a:cubicBezTo>
                    <a:pt x="217" y="187"/>
                    <a:pt x="266" y="268"/>
                    <a:pt x="282" y="284"/>
                  </a:cubicBezTo>
                  <a:lnTo>
                    <a:pt x="282" y="284"/>
                  </a:lnTo>
                  <a:lnTo>
                    <a:pt x="276" y="287"/>
                  </a:lnTo>
                  <a:lnTo>
                    <a:pt x="282" y="285"/>
                  </a:lnTo>
                  <a:lnTo>
                    <a:pt x="282" y="285"/>
                  </a:lnTo>
                  <a:cubicBezTo>
                    <a:pt x="284" y="286"/>
                    <a:pt x="285" y="287"/>
                    <a:pt x="286" y="287"/>
                  </a:cubicBezTo>
                  <a:lnTo>
                    <a:pt x="300" y="278"/>
                  </a:lnTo>
                  <a:lnTo>
                    <a:pt x="300" y="278"/>
                  </a:lnTo>
                  <a:lnTo>
                    <a:pt x="360" y="255"/>
                  </a:lnTo>
                  <a:cubicBezTo>
                    <a:pt x="349" y="245"/>
                    <a:pt x="307" y="149"/>
                    <a:pt x="43" y="1"/>
                  </a:cubicBezTo>
                  <a:close/>
                </a:path>
              </a:pathLst>
            </a:custGeom>
            <a:solidFill>
              <a:srgbClr val="CB75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54"/>
            <p:cNvSpPr/>
            <p:nvPr/>
          </p:nvSpPr>
          <p:spPr>
            <a:xfrm>
              <a:off x="5936500" y="4111825"/>
              <a:ext cx="54525" cy="25000"/>
            </a:xfrm>
            <a:custGeom>
              <a:avLst/>
              <a:gdLst/>
              <a:ahLst/>
              <a:cxnLst/>
              <a:rect l="l" t="t" r="r" b="b"/>
              <a:pathLst>
                <a:path w="2181" h="1000" extrusionOk="0">
                  <a:moveTo>
                    <a:pt x="456" y="0"/>
                  </a:moveTo>
                  <a:cubicBezTo>
                    <a:pt x="260" y="0"/>
                    <a:pt x="78" y="144"/>
                    <a:pt x="42" y="342"/>
                  </a:cubicBezTo>
                  <a:cubicBezTo>
                    <a:pt x="0" y="586"/>
                    <a:pt x="169" y="808"/>
                    <a:pt x="413" y="840"/>
                  </a:cubicBezTo>
                  <a:lnTo>
                    <a:pt x="1885" y="999"/>
                  </a:lnTo>
                  <a:cubicBezTo>
                    <a:pt x="1895" y="999"/>
                    <a:pt x="1905" y="1000"/>
                    <a:pt x="1915" y="1000"/>
                  </a:cubicBezTo>
                  <a:cubicBezTo>
                    <a:pt x="2179" y="1000"/>
                    <a:pt x="2151" y="724"/>
                    <a:pt x="2181" y="438"/>
                  </a:cubicBezTo>
                  <a:lnTo>
                    <a:pt x="562" y="15"/>
                  </a:lnTo>
                  <a:cubicBezTo>
                    <a:pt x="526" y="5"/>
                    <a:pt x="491" y="0"/>
                    <a:pt x="456" y="0"/>
                  </a:cubicBezTo>
                  <a:close/>
                </a:path>
              </a:pathLst>
            </a:custGeom>
            <a:solidFill>
              <a:srgbClr val="EB9A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4"/>
            <p:cNvSpPr/>
            <p:nvPr/>
          </p:nvSpPr>
          <p:spPr>
            <a:xfrm>
              <a:off x="5917700" y="4294525"/>
              <a:ext cx="31275" cy="33900"/>
            </a:xfrm>
            <a:custGeom>
              <a:avLst/>
              <a:gdLst/>
              <a:ahLst/>
              <a:cxnLst/>
              <a:rect l="l" t="t" r="r" b="b"/>
              <a:pathLst>
                <a:path w="1251" h="1356" extrusionOk="0">
                  <a:moveTo>
                    <a:pt x="1" y="1"/>
                  </a:moveTo>
                  <a:lnTo>
                    <a:pt x="213" y="1356"/>
                  </a:lnTo>
                  <a:lnTo>
                    <a:pt x="1250" y="1356"/>
                  </a:lnTo>
                  <a:lnTo>
                    <a:pt x="1048" y="1"/>
                  </a:lnTo>
                  <a:close/>
                </a:path>
              </a:pathLst>
            </a:custGeom>
            <a:solidFill>
              <a:srgbClr val="EB9A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54"/>
            <p:cNvSpPr/>
            <p:nvPr/>
          </p:nvSpPr>
          <p:spPr>
            <a:xfrm>
              <a:off x="5920075" y="4319925"/>
              <a:ext cx="60650" cy="29675"/>
            </a:xfrm>
            <a:custGeom>
              <a:avLst/>
              <a:gdLst/>
              <a:ahLst/>
              <a:cxnLst/>
              <a:rect l="l" t="t" r="r" b="b"/>
              <a:pathLst>
                <a:path w="2426" h="1187" extrusionOk="0">
                  <a:moveTo>
                    <a:pt x="1" y="1"/>
                  </a:moveTo>
                  <a:lnTo>
                    <a:pt x="43" y="784"/>
                  </a:lnTo>
                  <a:lnTo>
                    <a:pt x="64" y="1187"/>
                  </a:lnTo>
                  <a:lnTo>
                    <a:pt x="2426" y="1187"/>
                  </a:lnTo>
                  <a:lnTo>
                    <a:pt x="2351" y="975"/>
                  </a:lnTo>
                  <a:cubicBezTo>
                    <a:pt x="2330" y="911"/>
                    <a:pt x="2298" y="848"/>
                    <a:pt x="2256" y="784"/>
                  </a:cubicBezTo>
                  <a:cubicBezTo>
                    <a:pt x="2171" y="668"/>
                    <a:pt x="2044" y="573"/>
                    <a:pt x="1906" y="520"/>
                  </a:cubicBezTo>
                  <a:lnTo>
                    <a:pt x="1843" y="499"/>
                  </a:lnTo>
                  <a:cubicBezTo>
                    <a:pt x="1779" y="478"/>
                    <a:pt x="1716" y="446"/>
                    <a:pt x="1663" y="414"/>
                  </a:cubicBezTo>
                  <a:cubicBezTo>
                    <a:pt x="1610" y="382"/>
                    <a:pt x="1568" y="340"/>
                    <a:pt x="1525" y="308"/>
                  </a:cubicBezTo>
                  <a:cubicBezTo>
                    <a:pt x="1440" y="224"/>
                    <a:pt x="1367" y="118"/>
                    <a:pt x="1324" y="1"/>
                  </a:cubicBezTo>
                  <a:close/>
                </a:path>
              </a:pathLst>
            </a:custGeom>
            <a:solidFill>
              <a:srgbClr val="2D3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54"/>
            <p:cNvSpPr/>
            <p:nvPr/>
          </p:nvSpPr>
          <p:spPr>
            <a:xfrm>
              <a:off x="5838025" y="4275225"/>
              <a:ext cx="41325" cy="44725"/>
            </a:xfrm>
            <a:custGeom>
              <a:avLst/>
              <a:gdLst/>
              <a:ahLst/>
              <a:cxnLst/>
              <a:rect l="l" t="t" r="r" b="b"/>
              <a:pathLst>
                <a:path w="1653" h="1789" extrusionOk="0">
                  <a:moveTo>
                    <a:pt x="975" y="0"/>
                  </a:moveTo>
                  <a:lnTo>
                    <a:pt x="1" y="1005"/>
                  </a:lnTo>
                  <a:lnTo>
                    <a:pt x="678" y="1789"/>
                  </a:lnTo>
                  <a:lnTo>
                    <a:pt x="1652" y="794"/>
                  </a:lnTo>
                  <a:lnTo>
                    <a:pt x="975" y="0"/>
                  </a:lnTo>
                  <a:close/>
                </a:path>
              </a:pathLst>
            </a:custGeom>
            <a:solidFill>
              <a:srgbClr val="EB9A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4"/>
            <p:cNvSpPr/>
            <p:nvPr/>
          </p:nvSpPr>
          <p:spPr>
            <a:xfrm>
              <a:off x="5821100" y="4292675"/>
              <a:ext cx="43700" cy="53750"/>
            </a:xfrm>
            <a:custGeom>
              <a:avLst/>
              <a:gdLst/>
              <a:ahLst/>
              <a:cxnLst/>
              <a:rect l="l" t="t" r="r" b="b"/>
              <a:pathLst>
                <a:path w="1748" h="2150" extrusionOk="0">
                  <a:moveTo>
                    <a:pt x="847" y="1"/>
                  </a:moveTo>
                  <a:lnTo>
                    <a:pt x="286" y="540"/>
                  </a:lnTo>
                  <a:lnTo>
                    <a:pt x="0" y="816"/>
                  </a:lnTo>
                  <a:lnTo>
                    <a:pt x="668" y="1599"/>
                  </a:lnTo>
                  <a:lnTo>
                    <a:pt x="1144" y="2150"/>
                  </a:lnTo>
                  <a:lnTo>
                    <a:pt x="1736" y="2150"/>
                  </a:lnTo>
                  <a:cubicBezTo>
                    <a:pt x="1747" y="2150"/>
                    <a:pt x="1747" y="2139"/>
                    <a:pt x="1747" y="2128"/>
                  </a:cubicBezTo>
                  <a:lnTo>
                    <a:pt x="1747" y="2097"/>
                  </a:lnTo>
                  <a:lnTo>
                    <a:pt x="1747" y="2086"/>
                  </a:lnTo>
                  <a:lnTo>
                    <a:pt x="1747" y="2044"/>
                  </a:lnTo>
                  <a:cubicBezTo>
                    <a:pt x="1747" y="1959"/>
                    <a:pt x="1736" y="1864"/>
                    <a:pt x="1705" y="1779"/>
                  </a:cubicBezTo>
                  <a:lnTo>
                    <a:pt x="1673" y="1716"/>
                  </a:lnTo>
                  <a:cubicBezTo>
                    <a:pt x="1652" y="1652"/>
                    <a:pt x="1631" y="1589"/>
                    <a:pt x="1620" y="1525"/>
                  </a:cubicBezTo>
                  <a:cubicBezTo>
                    <a:pt x="1620" y="1472"/>
                    <a:pt x="1609" y="1409"/>
                    <a:pt x="1620" y="1356"/>
                  </a:cubicBezTo>
                  <a:cubicBezTo>
                    <a:pt x="1620" y="1239"/>
                    <a:pt x="1652" y="1112"/>
                    <a:pt x="1715" y="1006"/>
                  </a:cubicBezTo>
                  <a:lnTo>
                    <a:pt x="847" y="1"/>
                  </a:lnTo>
                  <a:close/>
                </a:path>
              </a:pathLst>
            </a:custGeom>
            <a:solidFill>
              <a:srgbClr val="2D3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54"/>
            <p:cNvSpPr/>
            <p:nvPr/>
          </p:nvSpPr>
          <p:spPr>
            <a:xfrm>
              <a:off x="5852600" y="4328400"/>
              <a:ext cx="21725" cy="18025"/>
            </a:xfrm>
            <a:custGeom>
              <a:avLst/>
              <a:gdLst/>
              <a:ahLst/>
              <a:cxnLst/>
              <a:rect l="l" t="t" r="r" b="b"/>
              <a:pathLst>
                <a:path w="869" h="721" extrusionOk="0">
                  <a:moveTo>
                    <a:pt x="0" y="1"/>
                  </a:moveTo>
                  <a:lnTo>
                    <a:pt x="0" y="721"/>
                  </a:lnTo>
                  <a:lnTo>
                    <a:pt x="869" y="721"/>
                  </a:lnTo>
                  <a:cubicBezTo>
                    <a:pt x="869" y="329"/>
                    <a:pt x="540" y="1"/>
                    <a:pt x="138" y="1"/>
                  </a:cubicBezTo>
                  <a:close/>
                </a:path>
              </a:pathLst>
            </a:custGeom>
            <a:solidFill>
              <a:srgbClr val="2D3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54"/>
            <p:cNvSpPr/>
            <p:nvPr/>
          </p:nvSpPr>
          <p:spPr>
            <a:xfrm>
              <a:off x="5885150" y="4125675"/>
              <a:ext cx="70175" cy="39725"/>
            </a:xfrm>
            <a:custGeom>
              <a:avLst/>
              <a:gdLst/>
              <a:ahLst/>
              <a:cxnLst/>
              <a:rect l="l" t="t" r="r" b="b"/>
              <a:pathLst>
                <a:path w="2807" h="1589" extrusionOk="0">
                  <a:moveTo>
                    <a:pt x="900" y="0"/>
                  </a:moveTo>
                  <a:cubicBezTo>
                    <a:pt x="900" y="0"/>
                    <a:pt x="0" y="635"/>
                    <a:pt x="0" y="1588"/>
                  </a:cubicBezTo>
                  <a:lnTo>
                    <a:pt x="2806" y="1588"/>
                  </a:lnTo>
                  <a:cubicBezTo>
                    <a:pt x="2764" y="847"/>
                    <a:pt x="2689" y="593"/>
                    <a:pt x="2583" y="339"/>
                  </a:cubicBezTo>
                  <a:lnTo>
                    <a:pt x="2446" y="0"/>
                  </a:lnTo>
                  <a:close/>
                </a:path>
              </a:pathLst>
            </a:custGeom>
            <a:solidFill>
              <a:srgbClr val="8940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54"/>
            <p:cNvSpPr/>
            <p:nvPr/>
          </p:nvSpPr>
          <p:spPr>
            <a:xfrm>
              <a:off x="5846775" y="4155300"/>
              <a:ext cx="108550" cy="147200"/>
            </a:xfrm>
            <a:custGeom>
              <a:avLst/>
              <a:gdLst/>
              <a:ahLst/>
              <a:cxnLst/>
              <a:rect l="l" t="t" r="r" b="b"/>
              <a:pathLst>
                <a:path w="4342" h="5888" extrusionOk="0">
                  <a:moveTo>
                    <a:pt x="2361" y="1"/>
                  </a:moveTo>
                  <a:lnTo>
                    <a:pt x="2361" y="2256"/>
                  </a:lnTo>
                  <a:lnTo>
                    <a:pt x="0" y="4712"/>
                  </a:lnTo>
                  <a:lnTo>
                    <a:pt x="1196" y="5887"/>
                  </a:lnTo>
                  <a:lnTo>
                    <a:pt x="3791" y="3389"/>
                  </a:lnTo>
                  <a:cubicBezTo>
                    <a:pt x="4140" y="3040"/>
                    <a:pt x="4341" y="2574"/>
                    <a:pt x="4341" y="2076"/>
                  </a:cubicBezTo>
                  <a:lnTo>
                    <a:pt x="4341" y="403"/>
                  </a:lnTo>
                  <a:lnTo>
                    <a:pt x="2361" y="1"/>
                  </a:lnTo>
                  <a:close/>
                </a:path>
              </a:pathLst>
            </a:custGeom>
            <a:solidFill>
              <a:srgbClr val="8940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54"/>
            <p:cNvSpPr/>
            <p:nvPr/>
          </p:nvSpPr>
          <p:spPr>
            <a:xfrm>
              <a:off x="5846775" y="4223075"/>
              <a:ext cx="60375" cy="79425"/>
            </a:xfrm>
            <a:custGeom>
              <a:avLst/>
              <a:gdLst/>
              <a:ahLst/>
              <a:cxnLst/>
              <a:rect l="l" t="t" r="r" b="b"/>
              <a:pathLst>
                <a:path w="2415" h="3177" extrusionOk="0">
                  <a:moveTo>
                    <a:pt x="1916" y="0"/>
                  </a:moveTo>
                  <a:lnTo>
                    <a:pt x="0" y="2001"/>
                  </a:lnTo>
                  <a:lnTo>
                    <a:pt x="1196" y="3176"/>
                  </a:lnTo>
                  <a:lnTo>
                    <a:pt x="2414" y="2001"/>
                  </a:lnTo>
                  <a:cubicBezTo>
                    <a:pt x="2266" y="1419"/>
                    <a:pt x="2086" y="699"/>
                    <a:pt x="1916" y="0"/>
                  </a:cubicBez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54"/>
            <p:cNvSpPr/>
            <p:nvPr/>
          </p:nvSpPr>
          <p:spPr>
            <a:xfrm>
              <a:off x="5885150" y="4156900"/>
              <a:ext cx="66725" cy="145600"/>
            </a:xfrm>
            <a:custGeom>
              <a:avLst/>
              <a:gdLst/>
              <a:ahLst/>
              <a:cxnLst/>
              <a:rect l="l" t="t" r="r" b="b"/>
              <a:pathLst>
                <a:path w="2669" h="5824" extrusionOk="0">
                  <a:moveTo>
                    <a:pt x="1673" y="0"/>
                  </a:moveTo>
                  <a:lnTo>
                    <a:pt x="1409" y="54"/>
                  </a:lnTo>
                  <a:lnTo>
                    <a:pt x="826" y="170"/>
                  </a:lnTo>
                  <a:lnTo>
                    <a:pt x="0" y="339"/>
                  </a:lnTo>
                  <a:cubicBezTo>
                    <a:pt x="0" y="826"/>
                    <a:pt x="170" y="1715"/>
                    <a:pt x="381" y="2647"/>
                  </a:cubicBezTo>
                  <a:cubicBezTo>
                    <a:pt x="551" y="3346"/>
                    <a:pt x="731" y="4066"/>
                    <a:pt x="879" y="4648"/>
                  </a:cubicBezTo>
                  <a:cubicBezTo>
                    <a:pt x="1070" y="5336"/>
                    <a:pt x="1207" y="5823"/>
                    <a:pt x="1207" y="5823"/>
                  </a:cubicBezTo>
                  <a:lnTo>
                    <a:pt x="2668" y="5823"/>
                  </a:lnTo>
                  <a:lnTo>
                    <a:pt x="2245" y="3336"/>
                  </a:lnTo>
                  <a:lnTo>
                    <a:pt x="1694" y="106"/>
                  </a:lnTo>
                  <a:lnTo>
                    <a:pt x="1673" y="0"/>
                  </a:lnTo>
                  <a:close/>
                </a:path>
              </a:pathLst>
            </a:custGeom>
            <a:solidFill>
              <a:srgbClr val="8940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54"/>
            <p:cNvSpPr/>
            <p:nvPr/>
          </p:nvSpPr>
          <p:spPr>
            <a:xfrm>
              <a:off x="5893075" y="4126475"/>
              <a:ext cx="32325" cy="176300"/>
            </a:xfrm>
            <a:custGeom>
              <a:avLst/>
              <a:gdLst/>
              <a:ahLst/>
              <a:cxnLst/>
              <a:rect l="l" t="t" r="r" b="b"/>
              <a:pathLst>
                <a:path w="1293" h="7052" extrusionOk="0">
                  <a:moveTo>
                    <a:pt x="689" y="0"/>
                  </a:moveTo>
                  <a:cubicBezTo>
                    <a:pt x="657" y="32"/>
                    <a:pt x="1" y="857"/>
                    <a:pt x="96" y="1715"/>
                  </a:cubicBezTo>
                  <a:cubicBezTo>
                    <a:pt x="191" y="2562"/>
                    <a:pt x="1198" y="7009"/>
                    <a:pt x="1208" y="7051"/>
                  </a:cubicBezTo>
                  <a:lnTo>
                    <a:pt x="1292" y="7040"/>
                  </a:lnTo>
                  <a:cubicBezTo>
                    <a:pt x="1282" y="6988"/>
                    <a:pt x="276" y="2551"/>
                    <a:pt x="181" y="1704"/>
                  </a:cubicBezTo>
                  <a:cubicBezTo>
                    <a:pt x="85" y="879"/>
                    <a:pt x="742" y="64"/>
                    <a:pt x="753" y="53"/>
                  </a:cubicBezTo>
                  <a:lnTo>
                    <a:pt x="689" y="0"/>
                  </a:ln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54"/>
            <p:cNvSpPr/>
            <p:nvPr/>
          </p:nvSpPr>
          <p:spPr>
            <a:xfrm>
              <a:off x="5925900" y="4156900"/>
              <a:ext cx="27025" cy="145875"/>
            </a:xfrm>
            <a:custGeom>
              <a:avLst/>
              <a:gdLst/>
              <a:ahLst/>
              <a:cxnLst/>
              <a:rect l="l" t="t" r="r" b="b"/>
              <a:pathLst>
                <a:path w="1081" h="5835" extrusionOk="0">
                  <a:moveTo>
                    <a:pt x="75" y="0"/>
                  </a:moveTo>
                  <a:lnTo>
                    <a:pt x="1" y="11"/>
                  </a:lnTo>
                  <a:lnTo>
                    <a:pt x="1007" y="5834"/>
                  </a:lnTo>
                  <a:lnTo>
                    <a:pt x="1080" y="5823"/>
                  </a:lnTo>
                  <a:lnTo>
                    <a:pt x="75" y="0"/>
                  </a:ln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54"/>
            <p:cNvSpPr/>
            <p:nvPr/>
          </p:nvSpPr>
          <p:spPr>
            <a:xfrm>
              <a:off x="5879325" y="4028800"/>
              <a:ext cx="41825" cy="42100"/>
            </a:xfrm>
            <a:custGeom>
              <a:avLst/>
              <a:gdLst/>
              <a:ahLst/>
              <a:cxnLst/>
              <a:rect l="l" t="t" r="r" b="b"/>
              <a:pathLst>
                <a:path w="1673" h="1684" extrusionOk="0">
                  <a:moveTo>
                    <a:pt x="837" y="0"/>
                  </a:moveTo>
                  <a:cubicBezTo>
                    <a:pt x="371" y="0"/>
                    <a:pt x="0" y="381"/>
                    <a:pt x="0" y="847"/>
                  </a:cubicBezTo>
                  <a:cubicBezTo>
                    <a:pt x="0" y="1303"/>
                    <a:pt x="371" y="1684"/>
                    <a:pt x="837" y="1684"/>
                  </a:cubicBezTo>
                  <a:cubicBezTo>
                    <a:pt x="1303" y="1684"/>
                    <a:pt x="1673" y="1303"/>
                    <a:pt x="1673" y="847"/>
                  </a:cubicBezTo>
                  <a:cubicBezTo>
                    <a:pt x="1673" y="381"/>
                    <a:pt x="1303" y="0"/>
                    <a:pt x="837" y="0"/>
                  </a:cubicBezTo>
                  <a:close/>
                </a:path>
              </a:pathLst>
            </a:custGeom>
            <a:solidFill>
              <a:srgbClr val="333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54"/>
            <p:cNvSpPr/>
            <p:nvPr/>
          </p:nvSpPr>
          <p:spPr>
            <a:xfrm>
              <a:off x="5875075" y="4023250"/>
              <a:ext cx="46075" cy="45800"/>
            </a:xfrm>
            <a:custGeom>
              <a:avLst/>
              <a:gdLst/>
              <a:ahLst/>
              <a:cxnLst/>
              <a:rect l="l" t="t" r="r" b="b"/>
              <a:pathLst>
                <a:path w="1843" h="1832" extrusionOk="0">
                  <a:moveTo>
                    <a:pt x="922" y="159"/>
                  </a:moveTo>
                  <a:cubicBezTo>
                    <a:pt x="1335" y="159"/>
                    <a:pt x="1685" y="497"/>
                    <a:pt x="1685" y="921"/>
                  </a:cubicBezTo>
                  <a:cubicBezTo>
                    <a:pt x="1685" y="1334"/>
                    <a:pt x="1335" y="1673"/>
                    <a:pt x="922" y="1673"/>
                  </a:cubicBezTo>
                  <a:cubicBezTo>
                    <a:pt x="499" y="1673"/>
                    <a:pt x="160" y="1334"/>
                    <a:pt x="160" y="921"/>
                  </a:cubicBezTo>
                  <a:cubicBezTo>
                    <a:pt x="160" y="497"/>
                    <a:pt x="499" y="159"/>
                    <a:pt x="922" y="159"/>
                  </a:cubicBezTo>
                  <a:close/>
                  <a:moveTo>
                    <a:pt x="922" y="0"/>
                  </a:moveTo>
                  <a:cubicBezTo>
                    <a:pt x="414" y="0"/>
                    <a:pt x="1" y="413"/>
                    <a:pt x="1" y="921"/>
                  </a:cubicBezTo>
                  <a:cubicBezTo>
                    <a:pt x="1" y="1419"/>
                    <a:pt x="414" y="1831"/>
                    <a:pt x="922" y="1831"/>
                  </a:cubicBezTo>
                  <a:cubicBezTo>
                    <a:pt x="1431" y="1831"/>
                    <a:pt x="1843" y="1419"/>
                    <a:pt x="1843" y="921"/>
                  </a:cubicBezTo>
                  <a:cubicBezTo>
                    <a:pt x="1843" y="413"/>
                    <a:pt x="1431" y="0"/>
                    <a:pt x="922" y="0"/>
                  </a:cubicBezTo>
                  <a:close/>
                </a:path>
              </a:pathLst>
            </a:custGeom>
            <a:solidFill>
              <a:srgbClr val="333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54"/>
            <p:cNvSpPr/>
            <p:nvPr/>
          </p:nvSpPr>
          <p:spPr>
            <a:xfrm>
              <a:off x="5893600" y="3972675"/>
              <a:ext cx="53500" cy="68850"/>
            </a:xfrm>
            <a:custGeom>
              <a:avLst/>
              <a:gdLst/>
              <a:ahLst/>
              <a:cxnLst/>
              <a:rect l="l" t="t" r="r" b="b"/>
              <a:pathLst>
                <a:path w="2140" h="2754" extrusionOk="0">
                  <a:moveTo>
                    <a:pt x="1071" y="1"/>
                  </a:moveTo>
                  <a:cubicBezTo>
                    <a:pt x="647" y="1"/>
                    <a:pt x="276" y="245"/>
                    <a:pt x="97" y="615"/>
                  </a:cubicBezTo>
                  <a:cubicBezTo>
                    <a:pt x="33" y="753"/>
                    <a:pt x="1" y="911"/>
                    <a:pt x="1" y="1070"/>
                  </a:cubicBezTo>
                  <a:lnTo>
                    <a:pt x="1" y="1685"/>
                  </a:lnTo>
                  <a:lnTo>
                    <a:pt x="1" y="1737"/>
                  </a:lnTo>
                  <a:cubicBezTo>
                    <a:pt x="1" y="1854"/>
                    <a:pt x="33" y="1970"/>
                    <a:pt x="75" y="2076"/>
                  </a:cubicBezTo>
                  <a:cubicBezTo>
                    <a:pt x="97" y="2129"/>
                    <a:pt x="118" y="2172"/>
                    <a:pt x="149" y="2224"/>
                  </a:cubicBezTo>
                  <a:cubicBezTo>
                    <a:pt x="170" y="2256"/>
                    <a:pt x="192" y="2299"/>
                    <a:pt x="213" y="2330"/>
                  </a:cubicBezTo>
                  <a:lnTo>
                    <a:pt x="245" y="2362"/>
                  </a:lnTo>
                  <a:cubicBezTo>
                    <a:pt x="435" y="2605"/>
                    <a:pt x="742" y="2753"/>
                    <a:pt x="1071" y="2753"/>
                  </a:cubicBezTo>
                  <a:cubicBezTo>
                    <a:pt x="1409" y="2753"/>
                    <a:pt x="1706" y="2605"/>
                    <a:pt x="1896" y="2362"/>
                  </a:cubicBezTo>
                  <a:lnTo>
                    <a:pt x="1928" y="2330"/>
                  </a:lnTo>
                  <a:cubicBezTo>
                    <a:pt x="1949" y="2299"/>
                    <a:pt x="1981" y="2256"/>
                    <a:pt x="2002" y="2224"/>
                  </a:cubicBezTo>
                  <a:cubicBezTo>
                    <a:pt x="2023" y="2172"/>
                    <a:pt x="2055" y="2129"/>
                    <a:pt x="2076" y="2076"/>
                  </a:cubicBezTo>
                  <a:cubicBezTo>
                    <a:pt x="2108" y="1970"/>
                    <a:pt x="2140" y="1854"/>
                    <a:pt x="2140" y="1737"/>
                  </a:cubicBezTo>
                  <a:lnTo>
                    <a:pt x="2140" y="1685"/>
                  </a:lnTo>
                  <a:lnTo>
                    <a:pt x="2140" y="1070"/>
                  </a:lnTo>
                  <a:cubicBezTo>
                    <a:pt x="2140" y="774"/>
                    <a:pt x="2023" y="509"/>
                    <a:pt x="1833" y="308"/>
                  </a:cubicBezTo>
                  <a:cubicBezTo>
                    <a:pt x="1716" y="191"/>
                    <a:pt x="1579" y="107"/>
                    <a:pt x="1420" y="54"/>
                  </a:cubicBezTo>
                  <a:cubicBezTo>
                    <a:pt x="1314" y="12"/>
                    <a:pt x="1198" y="1"/>
                    <a:pt x="1071" y="1"/>
                  </a:cubicBezTo>
                  <a:close/>
                </a:path>
              </a:pathLst>
            </a:custGeom>
            <a:solidFill>
              <a:srgbClr val="333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54"/>
            <p:cNvSpPr/>
            <p:nvPr/>
          </p:nvSpPr>
          <p:spPr>
            <a:xfrm>
              <a:off x="5927500" y="4051550"/>
              <a:ext cx="31000" cy="82075"/>
            </a:xfrm>
            <a:custGeom>
              <a:avLst/>
              <a:gdLst/>
              <a:ahLst/>
              <a:cxnLst/>
              <a:rect l="l" t="t" r="r" b="b"/>
              <a:pathLst>
                <a:path w="1240" h="3283" extrusionOk="0">
                  <a:moveTo>
                    <a:pt x="202" y="1"/>
                  </a:moveTo>
                  <a:lnTo>
                    <a:pt x="32" y="2393"/>
                  </a:lnTo>
                  <a:cubicBezTo>
                    <a:pt x="0" y="2838"/>
                    <a:pt x="350" y="3240"/>
                    <a:pt x="805" y="3272"/>
                  </a:cubicBezTo>
                  <a:lnTo>
                    <a:pt x="1049" y="3283"/>
                  </a:lnTo>
                  <a:lnTo>
                    <a:pt x="1197" y="1144"/>
                  </a:lnTo>
                  <a:cubicBezTo>
                    <a:pt x="1239" y="551"/>
                    <a:pt x="795" y="33"/>
                    <a:pt x="202" y="1"/>
                  </a:cubicBezTo>
                  <a:close/>
                </a:path>
              </a:pathLst>
            </a:custGeom>
            <a:solidFill>
              <a:srgbClr val="839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54"/>
            <p:cNvSpPr/>
            <p:nvPr/>
          </p:nvSpPr>
          <p:spPr>
            <a:xfrm>
              <a:off x="5876950" y="4041500"/>
              <a:ext cx="84450" cy="89475"/>
            </a:xfrm>
            <a:custGeom>
              <a:avLst/>
              <a:gdLst/>
              <a:ahLst/>
              <a:cxnLst/>
              <a:rect l="l" t="t" r="r" b="b"/>
              <a:pathLst>
                <a:path w="3378" h="3579" extrusionOk="0">
                  <a:moveTo>
                    <a:pt x="1737" y="0"/>
                  </a:moveTo>
                  <a:lnTo>
                    <a:pt x="985" y="287"/>
                  </a:lnTo>
                  <a:cubicBezTo>
                    <a:pt x="339" y="530"/>
                    <a:pt x="0" y="1261"/>
                    <a:pt x="243" y="1917"/>
                  </a:cubicBezTo>
                  <a:lnTo>
                    <a:pt x="858" y="3579"/>
                  </a:lnTo>
                  <a:lnTo>
                    <a:pt x="2340" y="3579"/>
                  </a:lnTo>
                  <a:lnTo>
                    <a:pt x="3071" y="1959"/>
                  </a:lnTo>
                  <a:cubicBezTo>
                    <a:pt x="3377" y="1292"/>
                    <a:pt x="3060" y="520"/>
                    <a:pt x="2372" y="254"/>
                  </a:cubicBezTo>
                  <a:lnTo>
                    <a:pt x="1737" y="0"/>
                  </a:lnTo>
                  <a:close/>
                </a:path>
              </a:pathLst>
            </a:custGeom>
            <a:solidFill>
              <a:srgbClr val="839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54"/>
            <p:cNvSpPr/>
            <p:nvPr/>
          </p:nvSpPr>
          <p:spPr>
            <a:xfrm>
              <a:off x="5904725" y="4041500"/>
              <a:ext cx="30475" cy="32850"/>
            </a:xfrm>
            <a:custGeom>
              <a:avLst/>
              <a:gdLst/>
              <a:ahLst/>
              <a:cxnLst/>
              <a:rect l="l" t="t" r="r" b="b"/>
              <a:pathLst>
                <a:path w="1219" h="1314" extrusionOk="0">
                  <a:moveTo>
                    <a:pt x="626" y="0"/>
                  </a:moveTo>
                  <a:lnTo>
                    <a:pt x="1" y="244"/>
                  </a:lnTo>
                  <a:lnTo>
                    <a:pt x="837" y="1313"/>
                  </a:lnTo>
                  <a:lnTo>
                    <a:pt x="1219" y="233"/>
                  </a:lnTo>
                  <a:lnTo>
                    <a:pt x="626" y="0"/>
                  </a:lnTo>
                  <a:close/>
                </a:path>
              </a:pathLst>
            </a:custGeom>
            <a:solidFill>
              <a:srgbClr val="EB9A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54"/>
            <p:cNvSpPr/>
            <p:nvPr/>
          </p:nvSpPr>
          <p:spPr>
            <a:xfrm>
              <a:off x="5910300" y="4023250"/>
              <a:ext cx="20400" cy="34425"/>
            </a:xfrm>
            <a:custGeom>
              <a:avLst/>
              <a:gdLst/>
              <a:ahLst/>
              <a:cxnLst/>
              <a:rect l="l" t="t" r="r" b="b"/>
              <a:pathLst>
                <a:path w="816" h="1377" extrusionOk="0">
                  <a:moveTo>
                    <a:pt x="0" y="0"/>
                  </a:moveTo>
                  <a:lnTo>
                    <a:pt x="0" y="963"/>
                  </a:lnTo>
                  <a:cubicBezTo>
                    <a:pt x="0" y="1186"/>
                    <a:pt x="180" y="1377"/>
                    <a:pt x="403" y="1377"/>
                  </a:cubicBezTo>
                  <a:cubicBezTo>
                    <a:pt x="625" y="1377"/>
                    <a:pt x="815" y="1186"/>
                    <a:pt x="815" y="963"/>
                  </a:cubicBezTo>
                  <a:lnTo>
                    <a:pt x="815" y="0"/>
                  </a:lnTo>
                  <a:close/>
                </a:path>
              </a:pathLst>
            </a:custGeom>
            <a:solidFill>
              <a:srgbClr val="EB9A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54"/>
            <p:cNvSpPr/>
            <p:nvPr/>
          </p:nvSpPr>
          <p:spPr>
            <a:xfrm>
              <a:off x="5903150" y="4048900"/>
              <a:ext cx="35750" cy="23850"/>
            </a:xfrm>
            <a:custGeom>
              <a:avLst/>
              <a:gdLst/>
              <a:ahLst/>
              <a:cxnLst/>
              <a:rect l="l" t="t" r="r" b="b"/>
              <a:pathLst>
                <a:path w="1430" h="954" extrusionOk="0">
                  <a:moveTo>
                    <a:pt x="42" y="1"/>
                  </a:moveTo>
                  <a:lnTo>
                    <a:pt x="0" y="64"/>
                  </a:lnTo>
                  <a:lnTo>
                    <a:pt x="1387" y="954"/>
                  </a:lnTo>
                  <a:lnTo>
                    <a:pt x="1430" y="880"/>
                  </a:lnTo>
                  <a:lnTo>
                    <a:pt x="42" y="1"/>
                  </a:lnTo>
                  <a:close/>
                </a:path>
              </a:pathLst>
            </a:custGeom>
            <a:solidFill>
              <a:srgbClr val="839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54"/>
            <p:cNvSpPr/>
            <p:nvPr/>
          </p:nvSpPr>
          <p:spPr>
            <a:xfrm>
              <a:off x="5908175" y="4048900"/>
              <a:ext cx="29925" cy="27025"/>
            </a:xfrm>
            <a:custGeom>
              <a:avLst/>
              <a:gdLst/>
              <a:ahLst/>
              <a:cxnLst/>
              <a:rect l="l" t="t" r="r" b="b"/>
              <a:pathLst>
                <a:path w="1197" h="1081" extrusionOk="0">
                  <a:moveTo>
                    <a:pt x="1144" y="1"/>
                  </a:moveTo>
                  <a:lnTo>
                    <a:pt x="1" y="1028"/>
                  </a:lnTo>
                  <a:lnTo>
                    <a:pt x="53" y="1081"/>
                  </a:lnTo>
                  <a:lnTo>
                    <a:pt x="1197" y="54"/>
                  </a:lnTo>
                  <a:lnTo>
                    <a:pt x="1144" y="1"/>
                  </a:lnTo>
                  <a:close/>
                </a:path>
              </a:pathLst>
            </a:custGeom>
            <a:solidFill>
              <a:srgbClr val="839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54"/>
            <p:cNvSpPr/>
            <p:nvPr/>
          </p:nvSpPr>
          <p:spPr>
            <a:xfrm>
              <a:off x="5910300" y="4023250"/>
              <a:ext cx="20400" cy="16950"/>
            </a:xfrm>
            <a:custGeom>
              <a:avLst/>
              <a:gdLst/>
              <a:ahLst/>
              <a:cxnLst/>
              <a:rect l="l" t="t" r="r" b="b"/>
              <a:pathLst>
                <a:path w="816" h="678" extrusionOk="0">
                  <a:moveTo>
                    <a:pt x="0" y="0"/>
                  </a:moveTo>
                  <a:lnTo>
                    <a:pt x="0" y="636"/>
                  </a:lnTo>
                  <a:cubicBezTo>
                    <a:pt x="74" y="657"/>
                    <a:pt x="170" y="678"/>
                    <a:pt x="265" y="678"/>
                  </a:cubicBezTo>
                  <a:cubicBezTo>
                    <a:pt x="466" y="678"/>
                    <a:pt x="657" y="603"/>
                    <a:pt x="815" y="487"/>
                  </a:cubicBezTo>
                  <a:lnTo>
                    <a:pt x="815" y="0"/>
                  </a:lnTo>
                  <a:close/>
                </a:path>
              </a:pathLst>
            </a:custGeom>
            <a:solidFill>
              <a:srgbClr val="CB75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54"/>
            <p:cNvSpPr/>
            <p:nvPr/>
          </p:nvSpPr>
          <p:spPr>
            <a:xfrm>
              <a:off x="5901300" y="3975850"/>
              <a:ext cx="44200" cy="57475"/>
            </a:xfrm>
            <a:custGeom>
              <a:avLst/>
              <a:gdLst/>
              <a:ahLst/>
              <a:cxnLst/>
              <a:rect l="l" t="t" r="r" b="b"/>
              <a:pathLst>
                <a:path w="1768" h="2299" extrusionOk="0">
                  <a:moveTo>
                    <a:pt x="890" y="1"/>
                  </a:moveTo>
                  <a:cubicBezTo>
                    <a:pt x="403" y="1"/>
                    <a:pt x="0" y="403"/>
                    <a:pt x="0" y="890"/>
                  </a:cubicBezTo>
                  <a:lnTo>
                    <a:pt x="0" y="1409"/>
                  </a:lnTo>
                  <a:cubicBezTo>
                    <a:pt x="0" y="1674"/>
                    <a:pt x="116" y="1906"/>
                    <a:pt x="297" y="2066"/>
                  </a:cubicBezTo>
                  <a:cubicBezTo>
                    <a:pt x="455" y="2214"/>
                    <a:pt x="657" y="2299"/>
                    <a:pt x="890" y="2299"/>
                  </a:cubicBezTo>
                  <a:cubicBezTo>
                    <a:pt x="1345" y="2299"/>
                    <a:pt x="1726" y="1939"/>
                    <a:pt x="1758" y="1494"/>
                  </a:cubicBezTo>
                  <a:cubicBezTo>
                    <a:pt x="1768" y="1462"/>
                    <a:pt x="1768" y="1441"/>
                    <a:pt x="1768" y="1409"/>
                  </a:cubicBezTo>
                  <a:lnTo>
                    <a:pt x="1768" y="890"/>
                  </a:lnTo>
                  <a:cubicBezTo>
                    <a:pt x="1768" y="647"/>
                    <a:pt x="1662" y="424"/>
                    <a:pt x="1504" y="266"/>
                  </a:cubicBezTo>
                  <a:cubicBezTo>
                    <a:pt x="1345" y="107"/>
                    <a:pt x="1133" y="1"/>
                    <a:pt x="890" y="1"/>
                  </a:cubicBezTo>
                  <a:close/>
                </a:path>
              </a:pathLst>
            </a:custGeom>
            <a:solidFill>
              <a:srgbClr val="EB9A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54"/>
            <p:cNvSpPr/>
            <p:nvPr/>
          </p:nvSpPr>
          <p:spPr>
            <a:xfrm>
              <a:off x="5925650" y="3983550"/>
              <a:ext cx="9550" cy="33375"/>
            </a:xfrm>
            <a:custGeom>
              <a:avLst/>
              <a:gdLst/>
              <a:ahLst/>
              <a:cxnLst/>
              <a:rect l="l" t="t" r="r" b="b"/>
              <a:pathLst>
                <a:path w="382" h="1335" extrusionOk="0">
                  <a:moveTo>
                    <a:pt x="212" y="0"/>
                  </a:moveTo>
                  <a:lnTo>
                    <a:pt x="149" y="10"/>
                  </a:lnTo>
                  <a:lnTo>
                    <a:pt x="318" y="1271"/>
                  </a:lnTo>
                  <a:lnTo>
                    <a:pt x="0" y="1271"/>
                  </a:lnTo>
                  <a:lnTo>
                    <a:pt x="0" y="1334"/>
                  </a:lnTo>
                  <a:lnTo>
                    <a:pt x="382" y="1334"/>
                  </a:lnTo>
                  <a:lnTo>
                    <a:pt x="212" y="0"/>
                  </a:lnTo>
                  <a:close/>
                </a:path>
              </a:pathLst>
            </a:custGeom>
            <a:solidFill>
              <a:srgbClr val="CE5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54"/>
            <p:cNvSpPr/>
            <p:nvPr/>
          </p:nvSpPr>
          <p:spPr>
            <a:xfrm>
              <a:off x="5898900" y="3993075"/>
              <a:ext cx="5850" cy="23850"/>
            </a:xfrm>
            <a:custGeom>
              <a:avLst/>
              <a:gdLst/>
              <a:ahLst/>
              <a:cxnLst/>
              <a:rect l="l" t="t" r="r" b="b"/>
              <a:pathLst>
                <a:path w="234" h="954" extrusionOk="0">
                  <a:moveTo>
                    <a:pt x="1" y="0"/>
                  </a:moveTo>
                  <a:lnTo>
                    <a:pt x="1" y="953"/>
                  </a:lnTo>
                  <a:lnTo>
                    <a:pt x="234" y="953"/>
                  </a:lnTo>
                  <a:lnTo>
                    <a:pt x="234" y="0"/>
                  </a:lnTo>
                  <a:close/>
                </a:path>
              </a:pathLst>
            </a:custGeom>
            <a:solidFill>
              <a:srgbClr val="333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54"/>
            <p:cNvSpPr/>
            <p:nvPr/>
          </p:nvSpPr>
          <p:spPr>
            <a:xfrm>
              <a:off x="5892550" y="4003650"/>
              <a:ext cx="17775" cy="17525"/>
            </a:xfrm>
            <a:custGeom>
              <a:avLst/>
              <a:gdLst/>
              <a:ahLst/>
              <a:cxnLst/>
              <a:rect l="l" t="t" r="r" b="b"/>
              <a:pathLst>
                <a:path w="711" h="701" extrusionOk="0">
                  <a:moveTo>
                    <a:pt x="276" y="1"/>
                  </a:moveTo>
                  <a:cubicBezTo>
                    <a:pt x="85" y="1"/>
                    <a:pt x="12" y="202"/>
                    <a:pt x="12" y="392"/>
                  </a:cubicBezTo>
                  <a:cubicBezTo>
                    <a:pt x="1" y="583"/>
                    <a:pt x="160" y="700"/>
                    <a:pt x="350" y="700"/>
                  </a:cubicBezTo>
                  <a:cubicBezTo>
                    <a:pt x="360" y="700"/>
                    <a:pt x="369" y="700"/>
                    <a:pt x="378" y="700"/>
                  </a:cubicBezTo>
                  <a:cubicBezTo>
                    <a:pt x="556" y="700"/>
                    <a:pt x="699" y="606"/>
                    <a:pt x="699" y="424"/>
                  </a:cubicBezTo>
                  <a:cubicBezTo>
                    <a:pt x="710" y="234"/>
                    <a:pt x="466" y="11"/>
                    <a:pt x="276" y="1"/>
                  </a:cubicBezTo>
                  <a:close/>
                </a:path>
              </a:pathLst>
            </a:custGeom>
            <a:solidFill>
              <a:srgbClr val="EB9A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54"/>
            <p:cNvSpPr/>
            <p:nvPr/>
          </p:nvSpPr>
          <p:spPr>
            <a:xfrm>
              <a:off x="5897325" y="4007900"/>
              <a:ext cx="5850" cy="6625"/>
            </a:xfrm>
            <a:custGeom>
              <a:avLst/>
              <a:gdLst/>
              <a:ahLst/>
              <a:cxnLst/>
              <a:rect l="l" t="t" r="r" b="b"/>
              <a:pathLst>
                <a:path w="234" h="265" extrusionOk="0">
                  <a:moveTo>
                    <a:pt x="43" y="0"/>
                  </a:moveTo>
                  <a:lnTo>
                    <a:pt x="0" y="43"/>
                  </a:lnTo>
                  <a:lnTo>
                    <a:pt x="191" y="264"/>
                  </a:lnTo>
                  <a:lnTo>
                    <a:pt x="233" y="233"/>
                  </a:lnTo>
                  <a:lnTo>
                    <a:pt x="43" y="0"/>
                  </a:lnTo>
                  <a:close/>
                </a:path>
              </a:pathLst>
            </a:custGeom>
            <a:solidFill>
              <a:srgbClr val="CE5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54"/>
            <p:cNvSpPr/>
            <p:nvPr/>
          </p:nvSpPr>
          <p:spPr>
            <a:xfrm>
              <a:off x="5916125" y="4006025"/>
              <a:ext cx="4250" cy="5325"/>
            </a:xfrm>
            <a:custGeom>
              <a:avLst/>
              <a:gdLst/>
              <a:ahLst/>
              <a:cxnLst/>
              <a:rect l="l" t="t" r="r" b="b"/>
              <a:pathLst>
                <a:path w="170" h="213" extrusionOk="0">
                  <a:moveTo>
                    <a:pt x="85" y="1"/>
                  </a:moveTo>
                  <a:cubicBezTo>
                    <a:pt x="32" y="1"/>
                    <a:pt x="0" y="54"/>
                    <a:pt x="0" y="107"/>
                  </a:cubicBezTo>
                  <a:cubicBezTo>
                    <a:pt x="0" y="160"/>
                    <a:pt x="32" y="212"/>
                    <a:pt x="85" y="212"/>
                  </a:cubicBezTo>
                  <a:cubicBezTo>
                    <a:pt x="127" y="212"/>
                    <a:pt x="170" y="160"/>
                    <a:pt x="170" y="107"/>
                  </a:cubicBezTo>
                  <a:cubicBezTo>
                    <a:pt x="170" y="54"/>
                    <a:pt x="127" y="1"/>
                    <a:pt x="85"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54"/>
            <p:cNvSpPr/>
            <p:nvPr/>
          </p:nvSpPr>
          <p:spPr>
            <a:xfrm>
              <a:off x="5936500" y="4006025"/>
              <a:ext cx="4250" cy="5325"/>
            </a:xfrm>
            <a:custGeom>
              <a:avLst/>
              <a:gdLst/>
              <a:ahLst/>
              <a:cxnLst/>
              <a:rect l="l" t="t" r="r" b="b"/>
              <a:pathLst>
                <a:path w="170" h="213" extrusionOk="0">
                  <a:moveTo>
                    <a:pt x="85" y="1"/>
                  </a:moveTo>
                  <a:cubicBezTo>
                    <a:pt x="32" y="1"/>
                    <a:pt x="0" y="54"/>
                    <a:pt x="0" y="107"/>
                  </a:cubicBezTo>
                  <a:cubicBezTo>
                    <a:pt x="0" y="160"/>
                    <a:pt x="32" y="212"/>
                    <a:pt x="85" y="212"/>
                  </a:cubicBezTo>
                  <a:cubicBezTo>
                    <a:pt x="138" y="212"/>
                    <a:pt x="169" y="160"/>
                    <a:pt x="169" y="107"/>
                  </a:cubicBezTo>
                  <a:cubicBezTo>
                    <a:pt x="169" y="54"/>
                    <a:pt x="138" y="1"/>
                    <a:pt x="85"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54"/>
            <p:cNvSpPr/>
            <p:nvPr/>
          </p:nvSpPr>
          <p:spPr>
            <a:xfrm>
              <a:off x="5934150" y="3996775"/>
              <a:ext cx="9875" cy="4400"/>
            </a:xfrm>
            <a:custGeom>
              <a:avLst/>
              <a:gdLst/>
              <a:ahLst/>
              <a:cxnLst/>
              <a:rect l="l" t="t" r="r" b="b"/>
              <a:pathLst>
                <a:path w="395" h="176" extrusionOk="0">
                  <a:moveTo>
                    <a:pt x="182" y="0"/>
                  </a:moveTo>
                  <a:cubicBezTo>
                    <a:pt x="122" y="0"/>
                    <a:pt x="66" y="17"/>
                    <a:pt x="42" y="53"/>
                  </a:cubicBezTo>
                  <a:cubicBezTo>
                    <a:pt x="1" y="114"/>
                    <a:pt x="160" y="175"/>
                    <a:pt x="276" y="175"/>
                  </a:cubicBezTo>
                  <a:cubicBezTo>
                    <a:pt x="342" y="175"/>
                    <a:pt x="394" y="156"/>
                    <a:pt x="390" y="106"/>
                  </a:cubicBezTo>
                  <a:cubicBezTo>
                    <a:pt x="384" y="41"/>
                    <a:pt x="278" y="0"/>
                    <a:pt x="182" y="0"/>
                  </a:cubicBezTo>
                  <a:close/>
                </a:path>
              </a:pathLst>
            </a:custGeom>
            <a:solidFill>
              <a:srgbClr val="333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54"/>
            <p:cNvSpPr/>
            <p:nvPr/>
          </p:nvSpPr>
          <p:spPr>
            <a:xfrm>
              <a:off x="5911425" y="3996775"/>
              <a:ext cx="9700" cy="4400"/>
            </a:xfrm>
            <a:custGeom>
              <a:avLst/>
              <a:gdLst/>
              <a:ahLst/>
              <a:cxnLst/>
              <a:rect l="l" t="t" r="r" b="b"/>
              <a:pathLst>
                <a:path w="388" h="176" extrusionOk="0">
                  <a:moveTo>
                    <a:pt x="214" y="0"/>
                  </a:moveTo>
                  <a:cubicBezTo>
                    <a:pt x="121" y="0"/>
                    <a:pt x="15" y="41"/>
                    <a:pt x="8" y="106"/>
                  </a:cubicBezTo>
                  <a:cubicBezTo>
                    <a:pt x="0" y="156"/>
                    <a:pt x="50" y="175"/>
                    <a:pt x="115" y="175"/>
                  </a:cubicBezTo>
                  <a:cubicBezTo>
                    <a:pt x="229" y="175"/>
                    <a:pt x="387" y="114"/>
                    <a:pt x="347" y="53"/>
                  </a:cubicBezTo>
                  <a:cubicBezTo>
                    <a:pt x="326" y="17"/>
                    <a:pt x="273" y="0"/>
                    <a:pt x="214" y="0"/>
                  </a:cubicBezTo>
                  <a:close/>
                </a:path>
              </a:pathLst>
            </a:custGeom>
            <a:solidFill>
              <a:srgbClr val="333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54"/>
            <p:cNvSpPr/>
            <p:nvPr/>
          </p:nvSpPr>
          <p:spPr>
            <a:xfrm>
              <a:off x="5899975" y="3975850"/>
              <a:ext cx="46875" cy="20425"/>
            </a:xfrm>
            <a:custGeom>
              <a:avLst/>
              <a:gdLst/>
              <a:ahLst/>
              <a:cxnLst/>
              <a:rect l="l" t="t" r="r" b="b"/>
              <a:pathLst>
                <a:path w="1875" h="817" extrusionOk="0">
                  <a:moveTo>
                    <a:pt x="816" y="1"/>
                  </a:moveTo>
                  <a:cubicBezTo>
                    <a:pt x="593" y="1"/>
                    <a:pt x="381" y="96"/>
                    <a:pt x="233" y="245"/>
                  </a:cubicBezTo>
                  <a:cubicBezTo>
                    <a:pt x="85" y="393"/>
                    <a:pt x="0" y="594"/>
                    <a:pt x="0" y="816"/>
                  </a:cubicBezTo>
                  <a:lnTo>
                    <a:pt x="1080" y="816"/>
                  </a:lnTo>
                  <a:lnTo>
                    <a:pt x="1176" y="245"/>
                  </a:lnTo>
                  <a:lnTo>
                    <a:pt x="1176" y="816"/>
                  </a:lnTo>
                  <a:lnTo>
                    <a:pt x="1874" y="816"/>
                  </a:lnTo>
                  <a:cubicBezTo>
                    <a:pt x="1874" y="372"/>
                    <a:pt x="1514" y="1"/>
                    <a:pt x="1059" y="1"/>
                  </a:cubicBezTo>
                  <a:close/>
                </a:path>
              </a:pathLst>
            </a:custGeom>
            <a:solidFill>
              <a:srgbClr val="333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54"/>
            <p:cNvSpPr/>
            <p:nvPr/>
          </p:nvSpPr>
          <p:spPr>
            <a:xfrm>
              <a:off x="6093450" y="4191825"/>
              <a:ext cx="36275" cy="21175"/>
            </a:xfrm>
            <a:custGeom>
              <a:avLst/>
              <a:gdLst/>
              <a:ahLst/>
              <a:cxnLst/>
              <a:rect l="l" t="t" r="r" b="b"/>
              <a:pathLst>
                <a:path w="1451" h="847" extrusionOk="0">
                  <a:moveTo>
                    <a:pt x="392" y="1"/>
                  </a:moveTo>
                  <a:lnTo>
                    <a:pt x="1" y="424"/>
                  </a:lnTo>
                  <a:cubicBezTo>
                    <a:pt x="159" y="677"/>
                    <a:pt x="467" y="847"/>
                    <a:pt x="1062" y="847"/>
                  </a:cubicBezTo>
                  <a:cubicBezTo>
                    <a:pt x="1141" y="847"/>
                    <a:pt x="1224" y="844"/>
                    <a:pt x="1313" y="838"/>
                  </a:cubicBezTo>
                  <a:lnTo>
                    <a:pt x="1451" y="22"/>
                  </a:lnTo>
                  <a:lnTo>
                    <a:pt x="1451" y="22"/>
                  </a:lnTo>
                  <a:cubicBezTo>
                    <a:pt x="1450" y="22"/>
                    <a:pt x="1292" y="27"/>
                    <a:pt x="1080" y="27"/>
                  </a:cubicBezTo>
                  <a:cubicBezTo>
                    <a:pt x="868" y="27"/>
                    <a:pt x="604" y="22"/>
                    <a:pt x="392" y="1"/>
                  </a:cubicBezTo>
                  <a:close/>
                </a:path>
              </a:pathLst>
            </a:custGeom>
            <a:solidFill>
              <a:srgbClr val="9D57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54"/>
            <p:cNvSpPr/>
            <p:nvPr/>
          </p:nvSpPr>
          <p:spPr>
            <a:xfrm>
              <a:off x="6118325" y="4192350"/>
              <a:ext cx="22275" cy="23600"/>
            </a:xfrm>
            <a:custGeom>
              <a:avLst/>
              <a:gdLst/>
              <a:ahLst/>
              <a:cxnLst/>
              <a:rect l="l" t="t" r="r" b="b"/>
              <a:pathLst>
                <a:path w="891" h="944" extrusionOk="0">
                  <a:moveTo>
                    <a:pt x="456" y="1"/>
                  </a:moveTo>
                  <a:lnTo>
                    <a:pt x="1" y="732"/>
                  </a:lnTo>
                  <a:cubicBezTo>
                    <a:pt x="149" y="784"/>
                    <a:pt x="276" y="859"/>
                    <a:pt x="371" y="944"/>
                  </a:cubicBezTo>
                  <a:lnTo>
                    <a:pt x="551" y="827"/>
                  </a:lnTo>
                  <a:cubicBezTo>
                    <a:pt x="456" y="721"/>
                    <a:pt x="350" y="636"/>
                    <a:pt x="350" y="636"/>
                  </a:cubicBezTo>
                  <a:lnTo>
                    <a:pt x="350" y="636"/>
                  </a:lnTo>
                  <a:cubicBezTo>
                    <a:pt x="445" y="647"/>
                    <a:pt x="540" y="700"/>
                    <a:pt x="625" y="753"/>
                  </a:cubicBezTo>
                  <a:lnTo>
                    <a:pt x="890" y="308"/>
                  </a:lnTo>
                  <a:cubicBezTo>
                    <a:pt x="699" y="107"/>
                    <a:pt x="456" y="1"/>
                    <a:pt x="456" y="1"/>
                  </a:cubicBezTo>
                  <a:close/>
                </a:path>
              </a:pathLst>
            </a:custGeom>
            <a:solidFill>
              <a:srgbClr val="9D57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54"/>
            <p:cNvSpPr/>
            <p:nvPr/>
          </p:nvSpPr>
          <p:spPr>
            <a:xfrm>
              <a:off x="6129700" y="4196600"/>
              <a:ext cx="9300" cy="7700"/>
            </a:xfrm>
            <a:custGeom>
              <a:avLst/>
              <a:gdLst/>
              <a:ahLst/>
              <a:cxnLst/>
              <a:rect l="l" t="t" r="r" b="b"/>
              <a:pathLst>
                <a:path w="372" h="308" extrusionOk="0">
                  <a:moveTo>
                    <a:pt x="43" y="0"/>
                  </a:moveTo>
                  <a:lnTo>
                    <a:pt x="1" y="64"/>
                  </a:lnTo>
                  <a:cubicBezTo>
                    <a:pt x="223" y="191"/>
                    <a:pt x="308" y="308"/>
                    <a:pt x="308" y="308"/>
                  </a:cubicBezTo>
                  <a:lnTo>
                    <a:pt x="372" y="265"/>
                  </a:lnTo>
                  <a:cubicBezTo>
                    <a:pt x="372" y="254"/>
                    <a:pt x="276" y="127"/>
                    <a:pt x="43" y="0"/>
                  </a:cubicBezTo>
                  <a:close/>
                </a:path>
              </a:pathLst>
            </a:custGeom>
            <a:solidFill>
              <a:srgbClr val="833B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54"/>
            <p:cNvSpPr/>
            <p:nvPr/>
          </p:nvSpPr>
          <p:spPr>
            <a:xfrm>
              <a:off x="6127575" y="4201350"/>
              <a:ext cx="9550" cy="6375"/>
            </a:xfrm>
            <a:custGeom>
              <a:avLst/>
              <a:gdLst/>
              <a:ahLst/>
              <a:cxnLst/>
              <a:rect l="l" t="t" r="r" b="b"/>
              <a:pathLst>
                <a:path w="382" h="255" extrusionOk="0">
                  <a:moveTo>
                    <a:pt x="33" y="1"/>
                  </a:moveTo>
                  <a:lnTo>
                    <a:pt x="1" y="75"/>
                  </a:lnTo>
                  <a:cubicBezTo>
                    <a:pt x="266" y="181"/>
                    <a:pt x="308" y="255"/>
                    <a:pt x="308" y="255"/>
                  </a:cubicBezTo>
                  <a:lnTo>
                    <a:pt x="382" y="224"/>
                  </a:lnTo>
                  <a:cubicBezTo>
                    <a:pt x="372" y="203"/>
                    <a:pt x="329" y="118"/>
                    <a:pt x="33" y="1"/>
                  </a:cubicBezTo>
                  <a:close/>
                </a:path>
              </a:pathLst>
            </a:custGeom>
            <a:solidFill>
              <a:srgbClr val="833B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54"/>
            <p:cNvSpPr/>
            <p:nvPr/>
          </p:nvSpPr>
          <p:spPr>
            <a:xfrm>
              <a:off x="6043425" y="4184025"/>
              <a:ext cx="64600" cy="22925"/>
            </a:xfrm>
            <a:custGeom>
              <a:avLst/>
              <a:gdLst/>
              <a:ahLst/>
              <a:cxnLst/>
              <a:rect l="l" t="t" r="r" b="b"/>
              <a:pathLst>
                <a:path w="2584" h="917" extrusionOk="0">
                  <a:moveTo>
                    <a:pt x="480" y="1"/>
                  </a:moveTo>
                  <a:cubicBezTo>
                    <a:pt x="244" y="1"/>
                    <a:pt x="41" y="188"/>
                    <a:pt x="21" y="430"/>
                  </a:cubicBezTo>
                  <a:cubicBezTo>
                    <a:pt x="0" y="694"/>
                    <a:pt x="212" y="917"/>
                    <a:pt x="477" y="917"/>
                  </a:cubicBezTo>
                  <a:lnTo>
                    <a:pt x="2287" y="917"/>
                  </a:lnTo>
                  <a:cubicBezTo>
                    <a:pt x="2583" y="906"/>
                    <a:pt x="2531" y="630"/>
                    <a:pt x="2520" y="334"/>
                  </a:cubicBezTo>
                  <a:lnTo>
                    <a:pt x="551" y="6"/>
                  </a:lnTo>
                  <a:cubicBezTo>
                    <a:pt x="527" y="2"/>
                    <a:pt x="503" y="1"/>
                    <a:pt x="480" y="1"/>
                  </a:cubicBezTo>
                  <a:close/>
                </a:path>
              </a:pathLst>
            </a:custGeom>
            <a:solidFill>
              <a:srgbClr val="9D57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54"/>
            <p:cNvSpPr/>
            <p:nvPr/>
          </p:nvSpPr>
          <p:spPr>
            <a:xfrm>
              <a:off x="6028075" y="4121700"/>
              <a:ext cx="40525" cy="82850"/>
            </a:xfrm>
            <a:custGeom>
              <a:avLst/>
              <a:gdLst/>
              <a:ahLst/>
              <a:cxnLst/>
              <a:rect l="l" t="t" r="r" b="b"/>
              <a:pathLst>
                <a:path w="1621" h="3314" extrusionOk="0">
                  <a:moveTo>
                    <a:pt x="0" y="1"/>
                  </a:moveTo>
                  <a:lnTo>
                    <a:pt x="519" y="3314"/>
                  </a:lnTo>
                  <a:lnTo>
                    <a:pt x="1620" y="3314"/>
                  </a:lnTo>
                  <a:lnTo>
                    <a:pt x="1271" y="1250"/>
                  </a:lnTo>
                  <a:cubicBezTo>
                    <a:pt x="1186" y="699"/>
                    <a:pt x="795" y="255"/>
                    <a:pt x="265" y="85"/>
                  </a:cubicBezTo>
                  <a:lnTo>
                    <a:pt x="0" y="1"/>
                  </a:ln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54"/>
            <p:cNvSpPr/>
            <p:nvPr/>
          </p:nvSpPr>
          <p:spPr>
            <a:xfrm>
              <a:off x="6029125" y="4268600"/>
              <a:ext cx="4000" cy="37875"/>
            </a:xfrm>
            <a:custGeom>
              <a:avLst/>
              <a:gdLst/>
              <a:ahLst/>
              <a:cxnLst/>
              <a:rect l="l" t="t" r="r" b="b"/>
              <a:pathLst>
                <a:path w="160" h="1515" extrusionOk="0">
                  <a:moveTo>
                    <a:pt x="0" y="0"/>
                  </a:moveTo>
                  <a:lnTo>
                    <a:pt x="0" y="1514"/>
                  </a:lnTo>
                  <a:lnTo>
                    <a:pt x="160" y="1514"/>
                  </a:lnTo>
                  <a:lnTo>
                    <a:pt x="160" y="0"/>
                  </a:ln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54"/>
            <p:cNvSpPr/>
            <p:nvPr/>
          </p:nvSpPr>
          <p:spPr>
            <a:xfrm>
              <a:off x="6031000" y="4207175"/>
              <a:ext cx="118300" cy="61450"/>
            </a:xfrm>
            <a:custGeom>
              <a:avLst/>
              <a:gdLst/>
              <a:ahLst/>
              <a:cxnLst/>
              <a:rect l="l" t="t" r="r" b="b"/>
              <a:pathLst>
                <a:path w="4732" h="2458" extrusionOk="0">
                  <a:moveTo>
                    <a:pt x="0" y="1"/>
                  </a:moveTo>
                  <a:lnTo>
                    <a:pt x="0" y="2457"/>
                  </a:lnTo>
                  <a:lnTo>
                    <a:pt x="4732" y="2457"/>
                  </a:lnTo>
                  <a:lnTo>
                    <a:pt x="4732" y="1"/>
                  </a:ln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4"/>
            <p:cNvSpPr/>
            <p:nvPr/>
          </p:nvSpPr>
          <p:spPr>
            <a:xfrm>
              <a:off x="5997100" y="4134950"/>
              <a:ext cx="154075" cy="135775"/>
            </a:xfrm>
            <a:custGeom>
              <a:avLst/>
              <a:gdLst/>
              <a:ahLst/>
              <a:cxnLst/>
              <a:rect l="l" t="t" r="r" b="b"/>
              <a:pathLst>
                <a:path w="6163" h="5431" extrusionOk="0">
                  <a:moveTo>
                    <a:pt x="5548" y="2668"/>
                  </a:moveTo>
                  <a:cubicBezTo>
                    <a:pt x="5803" y="2668"/>
                    <a:pt x="6003" y="2880"/>
                    <a:pt x="6003" y="3134"/>
                  </a:cubicBezTo>
                  <a:lnTo>
                    <a:pt x="6003" y="5272"/>
                  </a:lnTo>
                  <a:lnTo>
                    <a:pt x="1441" y="5272"/>
                  </a:lnTo>
                  <a:lnTo>
                    <a:pt x="1441" y="2668"/>
                  </a:lnTo>
                  <a:close/>
                  <a:moveTo>
                    <a:pt x="1" y="0"/>
                  </a:moveTo>
                  <a:lnTo>
                    <a:pt x="1" y="158"/>
                  </a:lnTo>
                  <a:lnTo>
                    <a:pt x="700" y="158"/>
                  </a:lnTo>
                  <a:cubicBezTo>
                    <a:pt x="1017" y="158"/>
                    <a:pt x="1281" y="412"/>
                    <a:pt x="1281" y="741"/>
                  </a:cubicBezTo>
                  <a:lnTo>
                    <a:pt x="1281" y="5431"/>
                  </a:lnTo>
                  <a:lnTo>
                    <a:pt x="6163" y="5431"/>
                  </a:lnTo>
                  <a:lnTo>
                    <a:pt x="6163" y="3134"/>
                  </a:lnTo>
                  <a:cubicBezTo>
                    <a:pt x="6163" y="2784"/>
                    <a:pt x="5887" y="2509"/>
                    <a:pt x="5548" y="2509"/>
                  </a:cubicBezTo>
                  <a:lnTo>
                    <a:pt x="1441" y="2509"/>
                  </a:lnTo>
                  <a:lnTo>
                    <a:pt x="1441" y="741"/>
                  </a:lnTo>
                  <a:cubicBezTo>
                    <a:pt x="1441" y="328"/>
                    <a:pt x="1102" y="0"/>
                    <a:pt x="700" y="0"/>
                  </a:cubicBez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54"/>
            <p:cNvSpPr/>
            <p:nvPr/>
          </p:nvSpPr>
          <p:spPr>
            <a:xfrm>
              <a:off x="6147175" y="4268600"/>
              <a:ext cx="4000" cy="61950"/>
            </a:xfrm>
            <a:custGeom>
              <a:avLst/>
              <a:gdLst/>
              <a:ahLst/>
              <a:cxnLst/>
              <a:rect l="l" t="t" r="r" b="b"/>
              <a:pathLst>
                <a:path w="160" h="2478" extrusionOk="0">
                  <a:moveTo>
                    <a:pt x="0" y="0"/>
                  </a:moveTo>
                  <a:lnTo>
                    <a:pt x="0" y="2477"/>
                  </a:lnTo>
                  <a:lnTo>
                    <a:pt x="160" y="2477"/>
                  </a:lnTo>
                  <a:lnTo>
                    <a:pt x="160" y="0"/>
                  </a:ln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4"/>
            <p:cNvSpPr/>
            <p:nvPr/>
          </p:nvSpPr>
          <p:spPr>
            <a:xfrm>
              <a:off x="6121225" y="4305125"/>
              <a:ext cx="56150" cy="55075"/>
            </a:xfrm>
            <a:custGeom>
              <a:avLst/>
              <a:gdLst/>
              <a:ahLst/>
              <a:cxnLst/>
              <a:rect l="l" t="t" r="r" b="b"/>
              <a:pathLst>
                <a:path w="2246" h="2203" extrusionOk="0">
                  <a:moveTo>
                    <a:pt x="1123" y="0"/>
                  </a:moveTo>
                  <a:cubicBezTo>
                    <a:pt x="509" y="0"/>
                    <a:pt x="1" y="498"/>
                    <a:pt x="1" y="1101"/>
                  </a:cubicBezTo>
                  <a:cubicBezTo>
                    <a:pt x="1" y="1715"/>
                    <a:pt x="509" y="2202"/>
                    <a:pt x="1123" y="2202"/>
                  </a:cubicBezTo>
                  <a:cubicBezTo>
                    <a:pt x="1737" y="2202"/>
                    <a:pt x="2245" y="1715"/>
                    <a:pt x="2245" y="1101"/>
                  </a:cubicBezTo>
                  <a:cubicBezTo>
                    <a:pt x="2245" y="498"/>
                    <a:pt x="1737" y="0"/>
                    <a:pt x="1123"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54"/>
            <p:cNvSpPr/>
            <p:nvPr/>
          </p:nvSpPr>
          <p:spPr>
            <a:xfrm>
              <a:off x="6131025" y="4314650"/>
              <a:ext cx="36550" cy="36275"/>
            </a:xfrm>
            <a:custGeom>
              <a:avLst/>
              <a:gdLst/>
              <a:ahLst/>
              <a:cxnLst/>
              <a:rect l="l" t="t" r="r" b="b"/>
              <a:pathLst>
                <a:path w="1462" h="1451" extrusionOk="0">
                  <a:moveTo>
                    <a:pt x="731" y="159"/>
                  </a:moveTo>
                  <a:cubicBezTo>
                    <a:pt x="1049" y="159"/>
                    <a:pt x="1303" y="413"/>
                    <a:pt x="1303" y="720"/>
                  </a:cubicBezTo>
                  <a:cubicBezTo>
                    <a:pt x="1303" y="1038"/>
                    <a:pt x="1049" y="1292"/>
                    <a:pt x="731" y="1292"/>
                  </a:cubicBezTo>
                  <a:cubicBezTo>
                    <a:pt x="413" y="1292"/>
                    <a:pt x="159" y="1038"/>
                    <a:pt x="159" y="720"/>
                  </a:cubicBezTo>
                  <a:cubicBezTo>
                    <a:pt x="159" y="413"/>
                    <a:pt x="413" y="159"/>
                    <a:pt x="731" y="159"/>
                  </a:cubicBezTo>
                  <a:close/>
                  <a:moveTo>
                    <a:pt x="731" y="0"/>
                  </a:moveTo>
                  <a:cubicBezTo>
                    <a:pt x="329" y="0"/>
                    <a:pt x="1" y="318"/>
                    <a:pt x="1" y="720"/>
                  </a:cubicBezTo>
                  <a:cubicBezTo>
                    <a:pt x="1" y="1122"/>
                    <a:pt x="329" y="1451"/>
                    <a:pt x="731" y="1451"/>
                  </a:cubicBezTo>
                  <a:cubicBezTo>
                    <a:pt x="1133" y="1451"/>
                    <a:pt x="1462" y="1122"/>
                    <a:pt x="1462" y="720"/>
                  </a:cubicBezTo>
                  <a:cubicBezTo>
                    <a:pt x="1462" y="318"/>
                    <a:pt x="1133" y="0"/>
                    <a:pt x="731" y="0"/>
                  </a:cubicBez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54"/>
            <p:cNvSpPr/>
            <p:nvPr/>
          </p:nvSpPr>
          <p:spPr>
            <a:xfrm>
              <a:off x="5964825" y="4231525"/>
              <a:ext cx="132350" cy="130775"/>
            </a:xfrm>
            <a:custGeom>
              <a:avLst/>
              <a:gdLst/>
              <a:ahLst/>
              <a:cxnLst/>
              <a:rect l="l" t="t" r="r" b="b"/>
              <a:pathLst>
                <a:path w="5294" h="5231" extrusionOk="0">
                  <a:moveTo>
                    <a:pt x="2647" y="160"/>
                  </a:moveTo>
                  <a:cubicBezTo>
                    <a:pt x="4023" y="160"/>
                    <a:pt x="5135" y="1261"/>
                    <a:pt x="5135" y="2616"/>
                  </a:cubicBezTo>
                  <a:cubicBezTo>
                    <a:pt x="5135" y="3971"/>
                    <a:pt x="4023" y="5072"/>
                    <a:pt x="2647" y="5072"/>
                  </a:cubicBezTo>
                  <a:cubicBezTo>
                    <a:pt x="1271" y="5072"/>
                    <a:pt x="159" y="3971"/>
                    <a:pt x="159" y="2616"/>
                  </a:cubicBezTo>
                  <a:cubicBezTo>
                    <a:pt x="159" y="1261"/>
                    <a:pt x="1271" y="160"/>
                    <a:pt x="2647" y="160"/>
                  </a:cubicBezTo>
                  <a:close/>
                  <a:moveTo>
                    <a:pt x="2647" y="1"/>
                  </a:moveTo>
                  <a:cubicBezTo>
                    <a:pt x="1186" y="1"/>
                    <a:pt x="0" y="1176"/>
                    <a:pt x="0" y="2616"/>
                  </a:cubicBezTo>
                  <a:cubicBezTo>
                    <a:pt x="0" y="4056"/>
                    <a:pt x="1186" y="5231"/>
                    <a:pt x="2647" y="5231"/>
                  </a:cubicBezTo>
                  <a:cubicBezTo>
                    <a:pt x="4108" y="5231"/>
                    <a:pt x="5294" y="4056"/>
                    <a:pt x="5294" y="2616"/>
                  </a:cubicBezTo>
                  <a:cubicBezTo>
                    <a:pt x="5294" y="1176"/>
                    <a:pt x="4108" y="1"/>
                    <a:pt x="2647" y="1"/>
                  </a:cubicBez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54"/>
            <p:cNvSpPr/>
            <p:nvPr/>
          </p:nvSpPr>
          <p:spPr>
            <a:xfrm>
              <a:off x="5982825" y="4257225"/>
              <a:ext cx="49500" cy="41300"/>
            </a:xfrm>
            <a:custGeom>
              <a:avLst/>
              <a:gdLst/>
              <a:ahLst/>
              <a:cxnLst/>
              <a:rect l="l" t="t" r="r" b="b"/>
              <a:pathLst>
                <a:path w="1980" h="1652" extrusionOk="0">
                  <a:moveTo>
                    <a:pt x="95" y="0"/>
                  </a:moveTo>
                  <a:lnTo>
                    <a:pt x="0" y="127"/>
                  </a:lnTo>
                  <a:lnTo>
                    <a:pt x="1874" y="1652"/>
                  </a:lnTo>
                  <a:lnTo>
                    <a:pt x="1980" y="1525"/>
                  </a:lnTo>
                  <a:lnTo>
                    <a:pt x="95" y="0"/>
                  </a:ln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54"/>
            <p:cNvSpPr/>
            <p:nvPr/>
          </p:nvSpPr>
          <p:spPr>
            <a:xfrm>
              <a:off x="5971700" y="4294800"/>
              <a:ext cx="59325" cy="3975"/>
            </a:xfrm>
            <a:custGeom>
              <a:avLst/>
              <a:gdLst/>
              <a:ahLst/>
              <a:cxnLst/>
              <a:rect l="l" t="t" r="r" b="b"/>
              <a:pathLst>
                <a:path w="2373" h="159" extrusionOk="0">
                  <a:moveTo>
                    <a:pt x="1" y="1"/>
                  </a:moveTo>
                  <a:lnTo>
                    <a:pt x="1" y="159"/>
                  </a:lnTo>
                  <a:lnTo>
                    <a:pt x="2372" y="159"/>
                  </a:lnTo>
                  <a:lnTo>
                    <a:pt x="2372" y="1"/>
                  </a:ln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54"/>
            <p:cNvSpPr/>
            <p:nvPr/>
          </p:nvSpPr>
          <p:spPr>
            <a:xfrm>
              <a:off x="5982825" y="4295325"/>
              <a:ext cx="49500" cy="41050"/>
            </a:xfrm>
            <a:custGeom>
              <a:avLst/>
              <a:gdLst/>
              <a:ahLst/>
              <a:cxnLst/>
              <a:rect l="l" t="t" r="r" b="b"/>
              <a:pathLst>
                <a:path w="1980" h="1642" extrusionOk="0">
                  <a:moveTo>
                    <a:pt x="1874" y="1"/>
                  </a:moveTo>
                  <a:lnTo>
                    <a:pt x="0" y="1525"/>
                  </a:lnTo>
                  <a:lnTo>
                    <a:pt x="95" y="1641"/>
                  </a:lnTo>
                  <a:lnTo>
                    <a:pt x="1980" y="128"/>
                  </a:lnTo>
                  <a:lnTo>
                    <a:pt x="1874" y="1"/>
                  </a:ln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4"/>
            <p:cNvSpPr/>
            <p:nvPr/>
          </p:nvSpPr>
          <p:spPr>
            <a:xfrm>
              <a:off x="6029125" y="4296925"/>
              <a:ext cx="4000" cy="53725"/>
            </a:xfrm>
            <a:custGeom>
              <a:avLst/>
              <a:gdLst/>
              <a:ahLst/>
              <a:cxnLst/>
              <a:rect l="l" t="t" r="r" b="b"/>
              <a:pathLst>
                <a:path w="160" h="2149" extrusionOk="0">
                  <a:moveTo>
                    <a:pt x="0" y="0"/>
                  </a:moveTo>
                  <a:lnTo>
                    <a:pt x="0" y="2149"/>
                  </a:lnTo>
                  <a:lnTo>
                    <a:pt x="160" y="2149"/>
                  </a:lnTo>
                  <a:lnTo>
                    <a:pt x="160" y="0"/>
                  </a:ln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54"/>
            <p:cNvSpPr/>
            <p:nvPr/>
          </p:nvSpPr>
          <p:spPr>
            <a:xfrm>
              <a:off x="6029650" y="4295325"/>
              <a:ext cx="49800" cy="41050"/>
            </a:xfrm>
            <a:custGeom>
              <a:avLst/>
              <a:gdLst/>
              <a:ahLst/>
              <a:cxnLst/>
              <a:rect l="l" t="t" r="r" b="b"/>
              <a:pathLst>
                <a:path w="1992" h="1642" extrusionOk="0">
                  <a:moveTo>
                    <a:pt x="107" y="1"/>
                  </a:moveTo>
                  <a:lnTo>
                    <a:pt x="1" y="128"/>
                  </a:lnTo>
                  <a:lnTo>
                    <a:pt x="1885" y="1641"/>
                  </a:lnTo>
                  <a:lnTo>
                    <a:pt x="1991" y="1525"/>
                  </a:lnTo>
                  <a:lnTo>
                    <a:pt x="107" y="1"/>
                  </a:ln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54"/>
            <p:cNvSpPr/>
            <p:nvPr/>
          </p:nvSpPr>
          <p:spPr>
            <a:xfrm>
              <a:off x="6031000" y="4294800"/>
              <a:ext cx="59300" cy="3975"/>
            </a:xfrm>
            <a:custGeom>
              <a:avLst/>
              <a:gdLst/>
              <a:ahLst/>
              <a:cxnLst/>
              <a:rect l="l" t="t" r="r" b="b"/>
              <a:pathLst>
                <a:path w="2372" h="159" extrusionOk="0">
                  <a:moveTo>
                    <a:pt x="0" y="1"/>
                  </a:moveTo>
                  <a:lnTo>
                    <a:pt x="0" y="159"/>
                  </a:lnTo>
                  <a:lnTo>
                    <a:pt x="2372" y="159"/>
                  </a:lnTo>
                  <a:lnTo>
                    <a:pt x="2372" y="1"/>
                  </a:ln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54"/>
            <p:cNvSpPr/>
            <p:nvPr/>
          </p:nvSpPr>
          <p:spPr>
            <a:xfrm>
              <a:off x="6029650" y="4257225"/>
              <a:ext cx="49800" cy="41300"/>
            </a:xfrm>
            <a:custGeom>
              <a:avLst/>
              <a:gdLst/>
              <a:ahLst/>
              <a:cxnLst/>
              <a:rect l="l" t="t" r="r" b="b"/>
              <a:pathLst>
                <a:path w="1992" h="1652" extrusionOk="0">
                  <a:moveTo>
                    <a:pt x="1885" y="0"/>
                  </a:moveTo>
                  <a:lnTo>
                    <a:pt x="1" y="1525"/>
                  </a:lnTo>
                  <a:lnTo>
                    <a:pt x="107" y="1652"/>
                  </a:lnTo>
                  <a:lnTo>
                    <a:pt x="1991" y="127"/>
                  </a:lnTo>
                  <a:lnTo>
                    <a:pt x="1885" y="0"/>
                  </a:ln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54"/>
            <p:cNvSpPr/>
            <p:nvPr/>
          </p:nvSpPr>
          <p:spPr>
            <a:xfrm>
              <a:off x="5968250" y="4234700"/>
              <a:ext cx="125475" cy="124175"/>
            </a:xfrm>
            <a:custGeom>
              <a:avLst/>
              <a:gdLst/>
              <a:ahLst/>
              <a:cxnLst/>
              <a:rect l="l" t="t" r="r" b="b"/>
              <a:pathLst>
                <a:path w="5019" h="4967" extrusionOk="0">
                  <a:moveTo>
                    <a:pt x="2510" y="403"/>
                  </a:moveTo>
                  <a:cubicBezTo>
                    <a:pt x="3675" y="403"/>
                    <a:pt x="4627" y="1335"/>
                    <a:pt x="4627" y="2489"/>
                  </a:cubicBezTo>
                  <a:cubicBezTo>
                    <a:pt x="4627" y="3633"/>
                    <a:pt x="3675" y="4574"/>
                    <a:pt x="2510" y="4574"/>
                  </a:cubicBezTo>
                  <a:cubicBezTo>
                    <a:pt x="1345" y="4574"/>
                    <a:pt x="393" y="3633"/>
                    <a:pt x="393" y="2489"/>
                  </a:cubicBezTo>
                  <a:cubicBezTo>
                    <a:pt x="393" y="1335"/>
                    <a:pt x="1345" y="403"/>
                    <a:pt x="2510" y="403"/>
                  </a:cubicBezTo>
                  <a:close/>
                  <a:moveTo>
                    <a:pt x="2510" y="1"/>
                  </a:moveTo>
                  <a:cubicBezTo>
                    <a:pt x="1123" y="1"/>
                    <a:pt x="0" y="1113"/>
                    <a:pt x="0" y="2489"/>
                  </a:cubicBezTo>
                  <a:cubicBezTo>
                    <a:pt x="0" y="3855"/>
                    <a:pt x="1123" y="4967"/>
                    <a:pt x="2510" y="4967"/>
                  </a:cubicBezTo>
                  <a:cubicBezTo>
                    <a:pt x="3897" y="4967"/>
                    <a:pt x="5019" y="3855"/>
                    <a:pt x="5019" y="2489"/>
                  </a:cubicBezTo>
                  <a:cubicBezTo>
                    <a:pt x="5019" y="1113"/>
                    <a:pt x="3897" y="1"/>
                    <a:pt x="2510"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54"/>
            <p:cNvSpPr/>
            <p:nvPr/>
          </p:nvSpPr>
          <p:spPr>
            <a:xfrm>
              <a:off x="6019075" y="4285000"/>
              <a:ext cx="24125" cy="23850"/>
            </a:xfrm>
            <a:custGeom>
              <a:avLst/>
              <a:gdLst/>
              <a:ahLst/>
              <a:cxnLst/>
              <a:rect l="l" t="t" r="r" b="b"/>
              <a:pathLst>
                <a:path w="965" h="954" extrusionOk="0">
                  <a:moveTo>
                    <a:pt x="477" y="0"/>
                  </a:moveTo>
                  <a:cubicBezTo>
                    <a:pt x="212" y="0"/>
                    <a:pt x="0" y="212"/>
                    <a:pt x="0" y="477"/>
                  </a:cubicBezTo>
                  <a:cubicBezTo>
                    <a:pt x="0" y="742"/>
                    <a:pt x="212" y="953"/>
                    <a:pt x="477" y="953"/>
                  </a:cubicBezTo>
                  <a:cubicBezTo>
                    <a:pt x="741" y="953"/>
                    <a:pt x="964" y="742"/>
                    <a:pt x="964" y="477"/>
                  </a:cubicBezTo>
                  <a:cubicBezTo>
                    <a:pt x="964" y="212"/>
                    <a:pt x="741" y="0"/>
                    <a:pt x="477" y="0"/>
                  </a:cubicBezTo>
                  <a:close/>
                </a:path>
              </a:pathLst>
            </a:custGeom>
            <a:solidFill>
              <a:srgbClr val="78B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54"/>
            <p:cNvSpPr/>
            <p:nvPr/>
          </p:nvSpPr>
          <p:spPr>
            <a:xfrm>
              <a:off x="6028075" y="4101850"/>
              <a:ext cx="19350" cy="43950"/>
            </a:xfrm>
            <a:custGeom>
              <a:avLst/>
              <a:gdLst/>
              <a:ahLst/>
              <a:cxnLst/>
              <a:rect l="l" t="t" r="r" b="b"/>
              <a:pathLst>
                <a:path w="774" h="1758" extrusionOk="0">
                  <a:moveTo>
                    <a:pt x="0" y="0"/>
                  </a:moveTo>
                  <a:lnTo>
                    <a:pt x="0" y="1313"/>
                  </a:lnTo>
                  <a:lnTo>
                    <a:pt x="773" y="1758"/>
                  </a:lnTo>
                  <a:lnTo>
                    <a:pt x="773" y="0"/>
                  </a:lnTo>
                  <a:close/>
                </a:path>
              </a:pathLst>
            </a:custGeom>
            <a:solidFill>
              <a:srgbClr val="9D57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54"/>
            <p:cNvSpPr/>
            <p:nvPr/>
          </p:nvSpPr>
          <p:spPr>
            <a:xfrm>
              <a:off x="6028075" y="4101850"/>
              <a:ext cx="19350" cy="16175"/>
            </a:xfrm>
            <a:custGeom>
              <a:avLst/>
              <a:gdLst/>
              <a:ahLst/>
              <a:cxnLst/>
              <a:rect l="l" t="t" r="r" b="b"/>
              <a:pathLst>
                <a:path w="774" h="647" extrusionOk="0">
                  <a:moveTo>
                    <a:pt x="0" y="0"/>
                  </a:moveTo>
                  <a:lnTo>
                    <a:pt x="0" y="614"/>
                  </a:lnTo>
                  <a:cubicBezTo>
                    <a:pt x="75" y="635"/>
                    <a:pt x="159" y="646"/>
                    <a:pt x="244" y="646"/>
                  </a:cubicBezTo>
                  <a:cubicBezTo>
                    <a:pt x="445" y="646"/>
                    <a:pt x="625" y="583"/>
                    <a:pt x="773" y="477"/>
                  </a:cubicBezTo>
                  <a:lnTo>
                    <a:pt x="773" y="0"/>
                  </a:lnTo>
                  <a:close/>
                </a:path>
              </a:pathLst>
            </a:custGeom>
            <a:solidFill>
              <a:srgbClr val="833B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54"/>
            <p:cNvSpPr/>
            <p:nvPr/>
          </p:nvSpPr>
          <p:spPr>
            <a:xfrm>
              <a:off x="5986525" y="4049350"/>
              <a:ext cx="45275" cy="58875"/>
            </a:xfrm>
            <a:custGeom>
              <a:avLst/>
              <a:gdLst/>
              <a:ahLst/>
              <a:cxnLst/>
              <a:rect l="l" t="t" r="r" b="b"/>
              <a:pathLst>
                <a:path w="1811" h="2355" extrusionOk="0">
                  <a:moveTo>
                    <a:pt x="1444" y="0"/>
                  </a:moveTo>
                  <a:cubicBezTo>
                    <a:pt x="1387" y="0"/>
                    <a:pt x="1332" y="8"/>
                    <a:pt x="1281" y="25"/>
                  </a:cubicBezTo>
                  <a:cubicBezTo>
                    <a:pt x="1123" y="79"/>
                    <a:pt x="1006" y="206"/>
                    <a:pt x="932" y="385"/>
                  </a:cubicBezTo>
                  <a:cubicBezTo>
                    <a:pt x="869" y="566"/>
                    <a:pt x="763" y="618"/>
                    <a:pt x="667" y="671"/>
                  </a:cubicBezTo>
                  <a:cubicBezTo>
                    <a:pt x="540" y="745"/>
                    <a:pt x="434" y="809"/>
                    <a:pt x="487" y="1074"/>
                  </a:cubicBezTo>
                  <a:cubicBezTo>
                    <a:pt x="530" y="1274"/>
                    <a:pt x="413" y="1370"/>
                    <a:pt x="286" y="1476"/>
                  </a:cubicBezTo>
                  <a:cubicBezTo>
                    <a:pt x="149" y="1582"/>
                    <a:pt x="0" y="1698"/>
                    <a:pt x="116" y="1921"/>
                  </a:cubicBezTo>
                  <a:cubicBezTo>
                    <a:pt x="243" y="2154"/>
                    <a:pt x="106" y="2302"/>
                    <a:pt x="95" y="2302"/>
                  </a:cubicBezTo>
                  <a:lnTo>
                    <a:pt x="149" y="2354"/>
                  </a:lnTo>
                  <a:cubicBezTo>
                    <a:pt x="149" y="2354"/>
                    <a:pt x="328" y="2164"/>
                    <a:pt x="180" y="1888"/>
                  </a:cubicBezTo>
                  <a:cubicBezTo>
                    <a:pt x="85" y="1709"/>
                    <a:pt x="191" y="1634"/>
                    <a:pt x="328" y="1529"/>
                  </a:cubicBezTo>
                  <a:cubicBezTo>
                    <a:pt x="455" y="1423"/>
                    <a:pt x="614" y="1307"/>
                    <a:pt x="561" y="1063"/>
                  </a:cubicBezTo>
                  <a:cubicBezTo>
                    <a:pt x="509" y="841"/>
                    <a:pt x="582" y="798"/>
                    <a:pt x="699" y="735"/>
                  </a:cubicBezTo>
                  <a:cubicBezTo>
                    <a:pt x="794" y="682"/>
                    <a:pt x="921" y="608"/>
                    <a:pt x="1006" y="406"/>
                  </a:cubicBezTo>
                  <a:cubicBezTo>
                    <a:pt x="1059" y="248"/>
                    <a:pt x="1165" y="142"/>
                    <a:pt x="1302" y="89"/>
                  </a:cubicBezTo>
                  <a:cubicBezTo>
                    <a:pt x="1350" y="75"/>
                    <a:pt x="1401" y="68"/>
                    <a:pt x="1452" y="68"/>
                  </a:cubicBezTo>
                  <a:cubicBezTo>
                    <a:pt x="1559" y="68"/>
                    <a:pt x="1671" y="99"/>
                    <a:pt x="1779" y="163"/>
                  </a:cubicBezTo>
                  <a:lnTo>
                    <a:pt x="1810" y="110"/>
                  </a:lnTo>
                  <a:cubicBezTo>
                    <a:pt x="1695" y="38"/>
                    <a:pt x="1565" y="0"/>
                    <a:pt x="1444" y="0"/>
                  </a:cubicBez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54"/>
            <p:cNvSpPr/>
            <p:nvPr/>
          </p:nvSpPr>
          <p:spPr>
            <a:xfrm>
              <a:off x="5987825" y="4050300"/>
              <a:ext cx="85800" cy="57400"/>
            </a:xfrm>
            <a:custGeom>
              <a:avLst/>
              <a:gdLst/>
              <a:ahLst/>
              <a:cxnLst/>
              <a:rect l="l" t="t" r="r" b="b"/>
              <a:pathLst>
                <a:path w="3432" h="2296" extrusionOk="0">
                  <a:moveTo>
                    <a:pt x="1516" y="1"/>
                  </a:moveTo>
                  <a:cubicBezTo>
                    <a:pt x="1324" y="1"/>
                    <a:pt x="1137" y="102"/>
                    <a:pt x="1038" y="358"/>
                  </a:cubicBezTo>
                  <a:cubicBezTo>
                    <a:pt x="869" y="782"/>
                    <a:pt x="488" y="591"/>
                    <a:pt x="594" y="1036"/>
                  </a:cubicBezTo>
                  <a:cubicBezTo>
                    <a:pt x="690" y="1480"/>
                    <a:pt x="1" y="1469"/>
                    <a:pt x="213" y="1872"/>
                  </a:cubicBezTo>
                  <a:cubicBezTo>
                    <a:pt x="351" y="2126"/>
                    <a:pt x="191" y="2295"/>
                    <a:pt x="191" y="2295"/>
                  </a:cubicBezTo>
                  <a:lnTo>
                    <a:pt x="3431" y="2295"/>
                  </a:lnTo>
                  <a:lnTo>
                    <a:pt x="2859" y="474"/>
                  </a:lnTo>
                  <a:lnTo>
                    <a:pt x="1854" y="104"/>
                  </a:lnTo>
                  <a:cubicBezTo>
                    <a:pt x="1753" y="39"/>
                    <a:pt x="1634" y="1"/>
                    <a:pt x="1516" y="1"/>
                  </a:cubicBez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54"/>
            <p:cNvSpPr/>
            <p:nvPr/>
          </p:nvSpPr>
          <p:spPr>
            <a:xfrm>
              <a:off x="6045275" y="4068775"/>
              <a:ext cx="28350" cy="38925"/>
            </a:xfrm>
            <a:custGeom>
              <a:avLst/>
              <a:gdLst/>
              <a:ahLst/>
              <a:cxnLst/>
              <a:rect l="l" t="t" r="r" b="b"/>
              <a:pathLst>
                <a:path w="1134" h="1557" extrusionOk="0">
                  <a:moveTo>
                    <a:pt x="1" y="0"/>
                  </a:moveTo>
                  <a:lnTo>
                    <a:pt x="85" y="1556"/>
                  </a:lnTo>
                  <a:lnTo>
                    <a:pt x="1133" y="1556"/>
                  </a:lnTo>
                  <a:lnTo>
                    <a:pt x="646" y="0"/>
                  </a:lnTo>
                  <a:close/>
                </a:path>
              </a:pathLst>
            </a:custGeom>
            <a:solidFill>
              <a:srgbClr val="E2CF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4"/>
            <p:cNvSpPr/>
            <p:nvPr/>
          </p:nvSpPr>
          <p:spPr>
            <a:xfrm>
              <a:off x="6007175" y="4085700"/>
              <a:ext cx="14850" cy="14850"/>
            </a:xfrm>
            <a:custGeom>
              <a:avLst/>
              <a:gdLst/>
              <a:ahLst/>
              <a:cxnLst/>
              <a:rect l="l" t="t" r="r" b="b"/>
              <a:pathLst>
                <a:path w="594" h="594" extrusionOk="0">
                  <a:moveTo>
                    <a:pt x="233" y="1"/>
                  </a:moveTo>
                  <a:cubicBezTo>
                    <a:pt x="74" y="1"/>
                    <a:pt x="10" y="159"/>
                    <a:pt x="10" y="329"/>
                  </a:cubicBezTo>
                  <a:cubicBezTo>
                    <a:pt x="0" y="488"/>
                    <a:pt x="127" y="583"/>
                    <a:pt x="297" y="594"/>
                  </a:cubicBezTo>
                  <a:cubicBezTo>
                    <a:pt x="455" y="594"/>
                    <a:pt x="593" y="519"/>
                    <a:pt x="593" y="361"/>
                  </a:cubicBezTo>
                  <a:cubicBezTo>
                    <a:pt x="593" y="191"/>
                    <a:pt x="403" y="11"/>
                    <a:pt x="233" y="1"/>
                  </a:cubicBezTo>
                  <a:close/>
                </a:path>
              </a:pathLst>
            </a:custGeom>
            <a:solidFill>
              <a:srgbClr val="9D57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4"/>
            <p:cNvSpPr/>
            <p:nvPr/>
          </p:nvSpPr>
          <p:spPr>
            <a:xfrm>
              <a:off x="6011125" y="4089150"/>
              <a:ext cx="5325" cy="5825"/>
            </a:xfrm>
            <a:custGeom>
              <a:avLst/>
              <a:gdLst/>
              <a:ahLst/>
              <a:cxnLst/>
              <a:rect l="l" t="t" r="r" b="b"/>
              <a:pathLst>
                <a:path w="213" h="233" extrusionOk="0">
                  <a:moveTo>
                    <a:pt x="43" y="0"/>
                  </a:moveTo>
                  <a:lnTo>
                    <a:pt x="1" y="42"/>
                  </a:lnTo>
                  <a:lnTo>
                    <a:pt x="160" y="233"/>
                  </a:lnTo>
                  <a:lnTo>
                    <a:pt x="212" y="191"/>
                  </a:lnTo>
                  <a:lnTo>
                    <a:pt x="43" y="0"/>
                  </a:lnTo>
                  <a:close/>
                </a:path>
              </a:pathLst>
            </a:custGeom>
            <a:solidFill>
              <a:srgbClr val="7023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4"/>
            <p:cNvSpPr/>
            <p:nvPr/>
          </p:nvSpPr>
          <p:spPr>
            <a:xfrm>
              <a:off x="6053225" y="4085700"/>
              <a:ext cx="14850" cy="14850"/>
            </a:xfrm>
            <a:custGeom>
              <a:avLst/>
              <a:gdLst/>
              <a:ahLst/>
              <a:cxnLst/>
              <a:rect l="l" t="t" r="r" b="b"/>
              <a:pathLst>
                <a:path w="594" h="594" extrusionOk="0">
                  <a:moveTo>
                    <a:pt x="360" y="1"/>
                  </a:moveTo>
                  <a:cubicBezTo>
                    <a:pt x="201" y="11"/>
                    <a:pt x="0" y="191"/>
                    <a:pt x="11" y="361"/>
                  </a:cubicBezTo>
                  <a:cubicBezTo>
                    <a:pt x="11" y="519"/>
                    <a:pt x="149" y="594"/>
                    <a:pt x="307" y="594"/>
                  </a:cubicBezTo>
                  <a:cubicBezTo>
                    <a:pt x="466" y="583"/>
                    <a:pt x="593" y="488"/>
                    <a:pt x="593" y="329"/>
                  </a:cubicBezTo>
                  <a:cubicBezTo>
                    <a:pt x="593" y="159"/>
                    <a:pt x="530" y="1"/>
                    <a:pt x="360" y="1"/>
                  </a:cubicBezTo>
                  <a:close/>
                </a:path>
              </a:pathLst>
            </a:custGeom>
            <a:solidFill>
              <a:srgbClr val="9644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4"/>
            <p:cNvSpPr/>
            <p:nvPr/>
          </p:nvSpPr>
          <p:spPr>
            <a:xfrm>
              <a:off x="6059050" y="4089150"/>
              <a:ext cx="5300" cy="5825"/>
            </a:xfrm>
            <a:custGeom>
              <a:avLst/>
              <a:gdLst/>
              <a:ahLst/>
              <a:cxnLst/>
              <a:rect l="l" t="t" r="r" b="b"/>
              <a:pathLst>
                <a:path w="212" h="233" extrusionOk="0">
                  <a:moveTo>
                    <a:pt x="159" y="0"/>
                  </a:moveTo>
                  <a:lnTo>
                    <a:pt x="0" y="191"/>
                  </a:lnTo>
                  <a:lnTo>
                    <a:pt x="43" y="233"/>
                  </a:lnTo>
                  <a:lnTo>
                    <a:pt x="212" y="42"/>
                  </a:lnTo>
                  <a:lnTo>
                    <a:pt x="159" y="0"/>
                  </a:lnTo>
                  <a:close/>
                </a:path>
              </a:pathLst>
            </a:custGeom>
            <a:solidFill>
              <a:srgbClr val="7023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54"/>
            <p:cNvSpPr/>
            <p:nvPr/>
          </p:nvSpPr>
          <p:spPr>
            <a:xfrm>
              <a:off x="6015900" y="4057125"/>
              <a:ext cx="43425" cy="55850"/>
            </a:xfrm>
            <a:custGeom>
              <a:avLst/>
              <a:gdLst/>
              <a:ahLst/>
              <a:cxnLst/>
              <a:rect l="l" t="t" r="r" b="b"/>
              <a:pathLst>
                <a:path w="1737" h="2234" extrusionOk="0">
                  <a:moveTo>
                    <a:pt x="868" y="0"/>
                  </a:moveTo>
                  <a:cubicBezTo>
                    <a:pt x="805" y="0"/>
                    <a:pt x="741" y="11"/>
                    <a:pt x="678" y="22"/>
                  </a:cubicBezTo>
                  <a:cubicBezTo>
                    <a:pt x="424" y="85"/>
                    <a:pt x="202" y="265"/>
                    <a:pt x="85" y="509"/>
                  </a:cubicBezTo>
                  <a:cubicBezTo>
                    <a:pt x="32" y="614"/>
                    <a:pt x="0" y="742"/>
                    <a:pt x="0" y="869"/>
                  </a:cubicBezTo>
                  <a:lnTo>
                    <a:pt x="0" y="1366"/>
                  </a:lnTo>
                  <a:cubicBezTo>
                    <a:pt x="0" y="1387"/>
                    <a:pt x="0" y="1398"/>
                    <a:pt x="11" y="1408"/>
                  </a:cubicBezTo>
                  <a:cubicBezTo>
                    <a:pt x="11" y="1504"/>
                    <a:pt x="32" y="1599"/>
                    <a:pt x="64" y="1683"/>
                  </a:cubicBezTo>
                  <a:cubicBezTo>
                    <a:pt x="85" y="1726"/>
                    <a:pt x="106" y="1768"/>
                    <a:pt x="127" y="1800"/>
                  </a:cubicBezTo>
                  <a:cubicBezTo>
                    <a:pt x="138" y="1832"/>
                    <a:pt x="159" y="1864"/>
                    <a:pt x="181" y="1885"/>
                  </a:cubicBezTo>
                  <a:cubicBezTo>
                    <a:pt x="191" y="1895"/>
                    <a:pt x="191" y="1906"/>
                    <a:pt x="202" y="1916"/>
                  </a:cubicBezTo>
                  <a:lnTo>
                    <a:pt x="212" y="1927"/>
                  </a:lnTo>
                  <a:cubicBezTo>
                    <a:pt x="371" y="2118"/>
                    <a:pt x="604" y="2234"/>
                    <a:pt x="868" y="2234"/>
                  </a:cubicBezTo>
                  <a:cubicBezTo>
                    <a:pt x="1144" y="2234"/>
                    <a:pt x="1387" y="2107"/>
                    <a:pt x="1546" y="1916"/>
                  </a:cubicBezTo>
                  <a:cubicBezTo>
                    <a:pt x="1546" y="1906"/>
                    <a:pt x="1557" y="1895"/>
                    <a:pt x="1567" y="1885"/>
                  </a:cubicBezTo>
                  <a:cubicBezTo>
                    <a:pt x="1588" y="1864"/>
                    <a:pt x="1599" y="1832"/>
                    <a:pt x="1620" y="1800"/>
                  </a:cubicBezTo>
                  <a:cubicBezTo>
                    <a:pt x="1642" y="1768"/>
                    <a:pt x="1663" y="1726"/>
                    <a:pt x="1684" y="1683"/>
                  </a:cubicBezTo>
                  <a:cubicBezTo>
                    <a:pt x="1705" y="1620"/>
                    <a:pt x="1726" y="1546"/>
                    <a:pt x="1736" y="1472"/>
                  </a:cubicBezTo>
                  <a:lnTo>
                    <a:pt x="1736" y="1408"/>
                  </a:lnTo>
                  <a:lnTo>
                    <a:pt x="1736" y="1366"/>
                  </a:lnTo>
                  <a:lnTo>
                    <a:pt x="1736" y="869"/>
                  </a:lnTo>
                  <a:cubicBezTo>
                    <a:pt x="1736" y="636"/>
                    <a:pt x="1642" y="413"/>
                    <a:pt x="1482" y="255"/>
                  </a:cubicBezTo>
                  <a:cubicBezTo>
                    <a:pt x="1387" y="170"/>
                    <a:pt x="1282" y="95"/>
                    <a:pt x="1155" y="53"/>
                  </a:cubicBezTo>
                  <a:cubicBezTo>
                    <a:pt x="1070" y="22"/>
                    <a:pt x="974" y="0"/>
                    <a:pt x="868" y="0"/>
                  </a:cubicBezTo>
                  <a:close/>
                </a:path>
              </a:pathLst>
            </a:custGeom>
            <a:solidFill>
              <a:srgbClr val="9D57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54"/>
            <p:cNvSpPr/>
            <p:nvPr/>
          </p:nvSpPr>
          <p:spPr>
            <a:xfrm>
              <a:off x="6022000" y="4083050"/>
              <a:ext cx="11125" cy="6650"/>
            </a:xfrm>
            <a:custGeom>
              <a:avLst/>
              <a:gdLst/>
              <a:ahLst/>
              <a:cxnLst/>
              <a:rect l="l" t="t" r="r" b="b"/>
              <a:pathLst>
                <a:path w="445" h="266" extrusionOk="0">
                  <a:moveTo>
                    <a:pt x="233" y="1"/>
                  </a:moveTo>
                  <a:cubicBezTo>
                    <a:pt x="127" y="1"/>
                    <a:pt x="31" y="107"/>
                    <a:pt x="0" y="244"/>
                  </a:cubicBezTo>
                  <a:lnTo>
                    <a:pt x="85" y="255"/>
                  </a:lnTo>
                  <a:cubicBezTo>
                    <a:pt x="95" y="159"/>
                    <a:pt x="169" y="86"/>
                    <a:pt x="233" y="86"/>
                  </a:cubicBezTo>
                  <a:cubicBezTo>
                    <a:pt x="297" y="86"/>
                    <a:pt x="339" y="149"/>
                    <a:pt x="370" y="265"/>
                  </a:cubicBezTo>
                  <a:lnTo>
                    <a:pt x="445" y="244"/>
                  </a:lnTo>
                  <a:cubicBezTo>
                    <a:pt x="402" y="32"/>
                    <a:pt x="285" y="1"/>
                    <a:pt x="233" y="1"/>
                  </a:cubicBezTo>
                  <a:close/>
                </a:path>
              </a:pathLst>
            </a:custGeom>
            <a:solidFill>
              <a:srgbClr val="331E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54"/>
            <p:cNvSpPr/>
            <p:nvPr/>
          </p:nvSpPr>
          <p:spPr>
            <a:xfrm>
              <a:off x="6043425" y="4083050"/>
              <a:ext cx="11125" cy="6650"/>
            </a:xfrm>
            <a:custGeom>
              <a:avLst/>
              <a:gdLst/>
              <a:ahLst/>
              <a:cxnLst/>
              <a:rect l="l" t="t" r="r" b="b"/>
              <a:pathLst>
                <a:path w="445" h="266" extrusionOk="0">
                  <a:moveTo>
                    <a:pt x="223" y="1"/>
                  </a:moveTo>
                  <a:cubicBezTo>
                    <a:pt x="117" y="1"/>
                    <a:pt x="21" y="107"/>
                    <a:pt x="0" y="244"/>
                  </a:cubicBezTo>
                  <a:lnTo>
                    <a:pt x="75" y="255"/>
                  </a:lnTo>
                  <a:cubicBezTo>
                    <a:pt x="96" y="159"/>
                    <a:pt x="159" y="86"/>
                    <a:pt x="223" y="86"/>
                  </a:cubicBezTo>
                  <a:cubicBezTo>
                    <a:pt x="286" y="86"/>
                    <a:pt x="339" y="149"/>
                    <a:pt x="360" y="265"/>
                  </a:cubicBezTo>
                  <a:lnTo>
                    <a:pt x="445" y="244"/>
                  </a:lnTo>
                  <a:cubicBezTo>
                    <a:pt x="392" y="22"/>
                    <a:pt x="275" y="1"/>
                    <a:pt x="223" y="1"/>
                  </a:cubicBezTo>
                  <a:close/>
                </a:path>
              </a:pathLst>
            </a:custGeom>
            <a:solidFill>
              <a:srgbClr val="331E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54"/>
            <p:cNvSpPr/>
            <p:nvPr/>
          </p:nvSpPr>
          <p:spPr>
            <a:xfrm>
              <a:off x="6028075" y="4057125"/>
              <a:ext cx="31250" cy="28075"/>
            </a:xfrm>
            <a:custGeom>
              <a:avLst/>
              <a:gdLst/>
              <a:ahLst/>
              <a:cxnLst/>
              <a:rect l="l" t="t" r="r" b="b"/>
              <a:pathLst>
                <a:path w="1250" h="1123" extrusionOk="0">
                  <a:moveTo>
                    <a:pt x="297" y="0"/>
                  </a:moveTo>
                  <a:cubicBezTo>
                    <a:pt x="233" y="0"/>
                    <a:pt x="159" y="11"/>
                    <a:pt x="96" y="32"/>
                  </a:cubicBezTo>
                  <a:lnTo>
                    <a:pt x="42" y="138"/>
                  </a:lnTo>
                  <a:lnTo>
                    <a:pt x="0" y="233"/>
                  </a:lnTo>
                  <a:cubicBezTo>
                    <a:pt x="0" y="233"/>
                    <a:pt x="0" y="244"/>
                    <a:pt x="11" y="244"/>
                  </a:cubicBezTo>
                  <a:cubicBezTo>
                    <a:pt x="32" y="276"/>
                    <a:pt x="54" y="297"/>
                    <a:pt x="64" y="318"/>
                  </a:cubicBezTo>
                  <a:cubicBezTo>
                    <a:pt x="197" y="456"/>
                    <a:pt x="315" y="478"/>
                    <a:pt x="421" y="478"/>
                  </a:cubicBezTo>
                  <a:cubicBezTo>
                    <a:pt x="470" y="478"/>
                    <a:pt x="515" y="473"/>
                    <a:pt x="559" y="473"/>
                  </a:cubicBezTo>
                  <a:cubicBezTo>
                    <a:pt x="617" y="473"/>
                    <a:pt x="670" y="481"/>
                    <a:pt x="720" y="519"/>
                  </a:cubicBezTo>
                  <a:cubicBezTo>
                    <a:pt x="953" y="699"/>
                    <a:pt x="784" y="858"/>
                    <a:pt x="1165" y="1059"/>
                  </a:cubicBezTo>
                  <a:cubicBezTo>
                    <a:pt x="1197" y="1080"/>
                    <a:pt x="1228" y="1101"/>
                    <a:pt x="1249" y="1123"/>
                  </a:cubicBezTo>
                  <a:lnTo>
                    <a:pt x="1249" y="953"/>
                  </a:lnTo>
                  <a:cubicBezTo>
                    <a:pt x="1249" y="699"/>
                    <a:pt x="1144" y="455"/>
                    <a:pt x="974" y="286"/>
                  </a:cubicBezTo>
                  <a:cubicBezTo>
                    <a:pt x="868" y="180"/>
                    <a:pt x="741" y="106"/>
                    <a:pt x="604" y="53"/>
                  </a:cubicBezTo>
                  <a:cubicBezTo>
                    <a:pt x="508" y="22"/>
                    <a:pt x="402" y="0"/>
                    <a:pt x="297" y="0"/>
                  </a:cubicBezTo>
                  <a:close/>
                </a:path>
              </a:pathLst>
            </a:custGeom>
            <a:solidFill>
              <a:srgbClr val="9644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54"/>
            <p:cNvSpPr/>
            <p:nvPr/>
          </p:nvSpPr>
          <p:spPr>
            <a:xfrm>
              <a:off x="6034175" y="4058700"/>
              <a:ext cx="7675" cy="38400"/>
            </a:xfrm>
            <a:custGeom>
              <a:avLst/>
              <a:gdLst/>
              <a:ahLst/>
              <a:cxnLst/>
              <a:rect l="l" t="t" r="r" b="b"/>
              <a:pathLst>
                <a:path w="307" h="1536" extrusionOk="0">
                  <a:moveTo>
                    <a:pt x="116" y="1"/>
                  </a:moveTo>
                  <a:lnTo>
                    <a:pt x="243" y="1472"/>
                  </a:lnTo>
                  <a:lnTo>
                    <a:pt x="0" y="1472"/>
                  </a:lnTo>
                  <a:lnTo>
                    <a:pt x="0" y="1536"/>
                  </a:lnTo>
                  <a:lnTo>
                    <a:pt x="307" y="1536"/>
                  </a:lnTo>
                  <a:lnTo>
                    <a:pt x="169" y="1"/>
                  </a:lnTo>
                  <a:close/>
                </a:path>
              </a:pathLst>
            </a:custGeom>
            <a:solidFill>
              <a:srgbClr val="7023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54"/>
            <p:cNvSpPr/>
            <p:nvPr/>
          </p:nvSpPr>
          <p:spPr>
            <a:xfrm>
              <a:off x="6043900" y="4076100"/>
              <a:ext cx="9450" cy="4075"/>
            </a:xfrm>
            <a:custGeom>
              <a:avLst/>
              <a:gdLst/>
              <a:ahLst/>
              <a:cxnLst/>
              <a:rect l="l" t="t" r="r" b="b"/>
              <a:pathLst>
                <a:path w="378" h="163" extrusionOk="0">
                  <a:moveTo>
                    <a:pt x="167" y="0"/>
                  </a:moveTo>
                  <a:cubicBezTo>
                    <a:pt x="110" y="0"/>
                    <a:pt x="58" y="14"/>
                    <a:pt x="35" y="46"/>
                  </a:cubicBezTo>
                  <a:cubicBezTo>
                    <a:pt x="1" y="107"/>
                    <a:pt x="152" y="163"/>
                    <a:pt x="263" y="163"/>
                  </a:cubicBezTo>
                  <a:cubicBezTo>
                    <a:pt x="326" y="163"/>
                    <a:pt x="377" y="145"/>
                    <a:pt x="373" y="99"/>
                  </a:cubicBezTo>
                  <a:cubicBezTo>
                    <a:pt x="366" y="39"/>
                    <a:pt x="260" y="0"/>
                    <a:pt x="167" y="0"/>
                  </a:cubicBez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54"/>
            <p:cNvSpPr/>
            <p:nvPr/>
          </p:nvSpPr>
          <p:spPr>
            <a:xfrm>
              <a:off x="6022150" y="4076100"/>
              <a:ext cx="9350" cy="4075"/>
            </a:xfrm>
            <a:custGeom>
              <a:avLst/>
              <a:gdLst/>
              <a:ahLst/>
              <a:cxnLst/>
              <a:rect l="l" t="t" r="r" b="b"/>
              <a:pathLst>
                <a:path w="374" h="163" extrusionOk="0">
                  <a:moveTo>
                    <a:pt x="209" y="0"/>
                  </a:moveTo>
                  <a:cubicBezTo>
                    <a:pt x="117" y="0"/>
                    <a:pt x="11" y="39"/>
                    <a:pt x="4" y="99"/>
                  </a:cubicBezTo>
                  <a:cubicBezTo>
                    <a:pt x="1" y="145"/>
                    <a:pt x="51" y="163"/>
                    <a:pt x="114" y="163"/>
                  </a:cubicBezTo>
                  <a:cubicBezTo>
                    <a:pt x="225" y="163"/>
                    <a:pt x="373" y="107"/>
                    <a:pt x="333" y="46"/>
                  </a:cubicBezTo>
                  <a:cubicBezTo>
                    <a:pt x="313" y="14"/>
                    <a:pt x="263" y="0"/>
                    <a:pt x="209" y="0"/>
                  </a:cubicBez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54"/>
            <p:cNvSpPr/>
            <p:nvPr/>
          </p:nvSpPr>
          <p:spPr>
            <a:xfrm>
              <a:off x="6014575" y="4057125"/>
              <a:ext cx="19875" cy="29400"/>
            </a:xfrm>
            <a:custGeom>
              <a:avLst/>
              <a:gdLst/>
              <a:ahLst/>
              <a:cxnLst/>
              <a:rect l="l" t="t" r="r" b="b"/>
              <a:pathLst>
                <a:path w="795" h="1176" extrusionOk="0">
                  <a:moveTo>
                    <a:pt x="794" y="0"/>
                  </a:moveTo>
                  <a:lnTo>
                    <a:pt x="434" y="74"/>
                  </a:lnTo>
                  <a:lnTo>
                    <a:pt x="1" y="561"/>
                  </a:lnTo>
                  <a:lnTo>
                    <a:pt x="1" y="1101"/>
                  </a:lnTo>
                  <a:lnTo>
                    <a:pt x="53" y="1175"/>
                  </a:lnTo>
                  <a:cubicBezTo>
                    <a:pt x="53" y="1175"/>
                    <a:pt x="22" y="974"/>
                    <a:pt x="149" y="815"/>
                  </a:cubicBezTo>
                  <a:cubicBezTo>
                    <a:pt x="307" y="636"/>
                    <a:pt x="234" y="509"/>
                    <a:pt x="318" y="403"/>
                  </a:cubicBezTo>
                  <a:cubicBezTo>
                    <a:pt x="455" y="255"/>
                    <a:pt x="594" y="434"/>
                    <a:pt x="794" y="85"/>
                  </a:cubicBezTo>
                  <a:lnTo>
                    <a:pt x="794" y="0"/>
                  </a:ln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54"/>
            <p:cNvSpPr/>
            <p:nvPr/>
          </p:nvSpPr>
          <p:spPr>
            <a:xfrm>
              <a:off x="6031525" y="4047275"/>
              <a:ext cx="61150" cy="60425"/>
            </a:xfrm>
            <a:custGeom>
              <a:avLst/>
              <a:gdLst/>
              <a:ahLst/>
              <a:cxnLst/>
              <a:rect l="l" t="t" r="r" b="b"/>
              <a:pathLst>
                <a:path w="2446" h="2417" extrusionOk="0">
                  <a:moveTo>
                    <a:pt x="551" y="1"/>
                  </a:moveTo>
                  <a:cubicBezTo>
                    <a:pt x="393" y="1"/>
                    <a:pt x="239" y="82"/>
                    <a:pt x="106" y="225"/>
                  </a:cubicBezTo>
                  <a:lnTo>
                    <a:pt x="95" y="267"/>
                  </a:lnTo>
                  <a:lnTo>
                    <a:pt x="43" y="373"/>
                  </a:lnTo>
                  <a:lnTo>
                    <a:pt x="0" y="458"/>
                  </a:lnTo>
                  <a:cubicBezTo>
                    <a:pt x="0" y="468"/>
                    <a:pt x="10" y="468"/>
                    <a:pt x="10" y="468"/>
                  </a:cubicBezTo>
                  <a:cubicBezTo>
                    <a:pt x="32" y="500"/>
                    <a:pt x="53" y="521"/>
                    <a:pt x="64" y="532"/>
                  </a:cubicBezTo>
                  <a:cubicBezTo>
                    <a:pt x="191" y="664"/>
                    <a:pt x="302" y="683"/>
                    <a:pt x="401" y="683"/>
                  </a:cubicBezTo>
                  <a:cubicBezTo>
                    <a:pt x="440" y="683"/>
                    <a:pt x="477" y="680"/>
                    <a:pt x="512" y="680"/>
                  </a:cubicBezTo>
                  <a:cubicBezTo>
                    <a:pt x="567" y="680"/>
                    <a:pt x="619" y="687"/>
                    <a:pt x="667" y="722"/>
                  </a:cubicBezTo>
                  <a:cubicBezTo>
                    <a:pt x="868" y="892"/>
                    <a:pt x="720" y="1030"/>
                    <a:pt x="1069" y="1220"/>
                  </a:cubicBezTo>
                  <a:cubicBezTo>
                    <a:pt x="1525" y="1463"/>
                    <a:pt x="1027" y="1792"/>
                    <a:pt x="1313" y="2046"/>
                  </a:cubicBezTo>
                  <a:cubicBezTo>
                    <a:pt x="1556" y="2247"/>
                    <a:pt x="1419" y="2416"/>
                    <a:pt x="1419" y="2416"/>
                  </a:cubicBezTo>
                  <a:lnTo>
                    <a:pt x="2393" y="2416"/>
                  </a:lnTo>
                  <a:cubicBezTo>
                    <a:pt x="2445" y="2014"/>
                    <a:pt x="2043" y="2141"/>
                    <a:pt x="2181" y="1686"/>
                  </a:cubicBezTo>
                  <a:cubicBezTo>
                    <a:pt x="2318" y="1220"/>
                    <a:pt x="1641" y="1463"/>
                    <a:pt x="1694" y="997"/>
                  </a:cubicBezTo>
                  <a:cubicBezTo>
                    <a:pt x="1747" y="521"/>
                    <a:pt x="1334" y="733"/>
                    <a:pt x="1048" y="310"/>
                  </a:cubicBezTo>
                  <a:cubicBezTo>
                    <a:pt x="894" y="95"/>
                    <a:pt x="721" y="1"/>
                    <a:pt x="551" y="1"/>
                  </a:cubicBez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54"/>
            <p:cNvSpPr/>
            <p:nvPr/>
          </p:nvSpPr>
          <p:spPr>
            <a:xfrm>
              <a:off x="5997100" y="4121700"/>
              <a:ext cx="59050" cy="115425"/>
            </a:xfrm>
            <a:custGeom>
              <a:avLst/>
              <a:gdLst/>
              <a:ahLst/>
              <a:cxnLst/>
              <a:rect l="l" t="t" r="r" b="b"/>
              <a:pathLst>
                <a:path w="2362" h="4617" extrusionOk="0">
                  <a:moveTo>
                    <a:pt x="1239" y="1"/>
                  </a:moveTo>
                  <a:lnTo>
                    <a:pt x="975" y="180"/>
                  </a:lnTo>
                  <a:cubicBezTo>
                    <a:pt x="361" y="594"/>
                    <a:pt x="1" y="1292"/>
                    <a:pt x="1" y="2033"/>
                  </a:cubicBezTo>
                  <a:lnTo>
                    <a:pt x="1" y="4617"/>
                  </a:lnTo>
                  <a:lnTo>
                    <a:pt x="2361" y="4617"/>
                  </a:lnTo>
                  <a:lnTo>
                    <a:pt x="2012" y="509"/>
                  </a:lnTo>
                  <a:lnTo>
                    <a:pt x="1239" y="1"/>
                  </a:lnTo>
                  <a:close/>
                </a:path>
              </a:pathLst>
            </a:custGeom>
            <a:solidFill>
              <a:srgbClr val="8940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54"/>
            <p:cNvSpPr/>
            <p:nvPr/>
          </p:nvSpPr>
          <p:spPr>
            <a:xfrm>
              <a:off x="6003450" y="4136775"/>
              <a:ext cx="37625" cy="70425"/>
            </a:xfrm>
            <a:custGeom>
              <a:avLst/>
              <a:gdLst/>
              <a:ahLst/>
              <a:cxnLst/>
              <a:rect l="l" t="t" r="r" b="b"/>
              <a:pathLst>
                <a:path w="1505" h="2817" extrusionOk="0">
                  <a:moveTo>
                    <a:pt x="985" y="1"/>
                  </a:moveTo>
                  <a:cubicBezTo>
                    <a:pt x="700" y="1"/>
                    <a:pt x="467" y="234"/>
                    <a:pt x="467" y="530"/>
                  </a:cubicBezTo>
                  <a:lnTo>
                    <a:pt x="1" y="2817"/>
                  </a:lnTo>
                  <a:lnTo>
                    <a:pt x="1039" y="2817"/>
                  </a:lnTo>
                  <a:lnTo>
                    <a:pt x="1504" y="530"/>
                  </a:lnTo>
                  <a:cubicBezTo>
                    <a:pt x="1504" y="234"/>
                    <a:pt x="1271" y="1"/>
                    <a:pt x="985" y="1"/>
                  </a:cubicBez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54"/>
            <p:cNvSpPr/>
            <p:nvPr/>
          </p:nvSpPr>
          <p:spPr>
            <a:xfrm>
              <a:off x="6042350" y="4134400"/>
              <a:ext cx="17500" cy="53500"/>
            </a:xfrm>
            <a:custGeom>
              <a:avLst/>
              <a:gdLst/>
              <a:ahLst/>
              <a:cxnLst/>
              <a:rect l="l" t="t" r="r" b="b"/>
              <a:pathLst>
                <a:path w="700" h="2140" extrusionOk="0">
                  <a:moveTo>
                    <a:pt x="202" y="1"/>
                  </a:moveTo>
                  <a:lnTo>
                    <a:pt x="1" y="2139"/>
                  </a:lnTo>
                  <a:lnTo>
                    <a:pt x="160" y="2065"/>
                  </a:lnTo>
                  <a:cubicBezTo>
                    <a:pt x="520" y="1895"/>
                    <a:pt x="700" y="1472"/>
                    <a:pt x="573" y="1091"/>
                  </a:cubicBezTo>
                  <a:lnTo>
                    <a:pt x="202" y="1"/>
                  </a:lnTo>
                  <a:close/>
                </a:path>
              </a:pathLst>
            </a:custGeom>
            <a:solidFill>
              <a:srgbClr val="8940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54"/>
            <p:cNvSpPr/>
            <p:nvPr/>
          </p:nvSpPr>
          <p:spPr>
            <a:xfrm>
              <a:off x="6136050" y="4282100"/>
              <a:ext cx="34700" cy="36025"/>
            </a:xfrm>
            <a:custGeom>
              <a:avLst/>
              <a:gdLst/>
              <a:ahLst/>
              <a:cxnLst/>
              <a:rect l="l" t="t" r="r" b="b"/>
              <a:pathLst>
                <a:path w="1388" h="1441" extrusionOk="0">
                  <a:moveTo>
                    <a:pt x="1" y="0"/>
                  </a:moveTo>
                  <a:lnTo>
                    <a:pt x="287" y="1440"/>
                  </a:lnTo>
                  <a:lnTo>
                    <a:pt x="1388" y="1440"/>
                  </a:lnTo>
                  <a:lnTo>
                    <a:pt x="1113" y="0"/>
                  </a:lnTo>
                  <a:close/>
                </a:path>
              </a:pathLst>
            </a:custGeom>
            <a:solidFill>
              <a:srgbClr val="9C6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54"/>
            <p:cNvSpPr/>
            <p:nvPr/>
          </p:nvSpPr>
          <p:spPr>
            <a:xfrm>
              <a:off x="6114875" y="4213000"/>
              <a:ext cx="60900" cy="99825"/>
            </a:xfrm>
            <a:custGeom>
              <a:avLst/>
              <a:gdLst/>
              <a:ahLst/>
              <a:cxnLst/>
              <a:rect l="l" t="t" r="r" b="b"/>
              <a:pathLst>
                <a:path w="2436" h="3993" extrusionOk="0">
                  <a:moveTo>
                    <a:pt x="1" y="1"/>
                  </a:moveTo>
                  <a:lnTo>
                    <a:pt x="753" y="3992"/>
                  </a:lnTo>
                  <a:lnTo>
                    <a:pt x="2436" y="3992"/>
                  </a:lnTo>
                  <a:lnTo>
                    <a:pt x="1822" y="763"/>
                  </a:lnTo>
                  <a:cubicBezTo>
                    <a:pt x="1737" y="318"/>
                    <a:pt x="1346" y="1"/>
                    <a:pt x="901" y="1"/>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54"/>
            <p:cNvSpPr/>
            <p:nvPr/>
          </p:nvSpPr>
          <p:spPr>
            <a:xfrm>
              <a:off x="6100325" y="4282100"/>
              <a:ext cx="33375" cy="36025"/>
            </a:xfrm>
            <a:custGeom>
              <a:avLst/>
              <a:gdLst/>
              <a:ahLst/>
              <a:cxnLst/>
              <a:rect l="l" t="t" r="r" b="b"/>
              <a:pathLst>
                <a:path w="1335" h="1441" extrusionOk="0">
                  <a:moveTo>
                    <a:pt x="223" y="0"/>
                  </a:moveTo>
                  <a:lnTo>
                    <a:pt x="1" y="1440"/>
                  </a:lnTo>
                  <a:lnTo>
                    <a:pt x="1112" y="1440"/>
                  </a:lnTo>
                  <a:lnTo>
                    <a:pt x="1335" y="0"/>
                  </a:lnTo>
                  <a:close/>
                </a:path>
              </a:pathLst>
            </a:custGeom>
            <a:solidFill>
              <a:srgbClr val="9C6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54"/>
            <p:cNvSpPr/>
            <p:nvPr/>
          </p:nvSpPr>
          <p:spPr>
            <a:xfrm>
              <a:off x="6092925" y="4213000"/>
              <a:ext cx="56925" cy="99825"/>
            </a:xfrm>
            <a:custGeom>
              <a:avLst/>
              <a:gdLst/>
              <a:ahLst/>
              <a:cxnLst/>
              <a:rect l="l" t="t" r="r" b="b"/>
              <a:pathLst>
                <a:path w="2277" h="3993" extrusionOk="0">
                  <a:moveTo>
                    <a:pt x="297" y="1"/>
                  </a:moveTo>
                  <a:lnTo>
                    <a:pt x="0" y="3992"/>
                  </a:lnTo>
                  <a:lnTo>
                    <a:pt x="1683" y="3992"/>
                  </a:lnTo>
                  <a:lnTo>
                    <a:pt x="2191" y="932"/>
                  </a:lnTo>
                  <a:cubicBezTo>
                    <a:pt x="2276" y="445"/>
                    <a:pt x="1906" y="1"/>
                    <a:pt x="1408" y="1"/>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54"/>
            <p:cNvSpPr/>
            <p:nvPr/>
          </p:nvSpPr>
          <p:spPr>
            <a:xfrm>
              <a:off x="6092925" y="4211950"/>
              <a:ext cx="41575" cy="2150"/>
            </a:xfrm>
            <a:custGeom>
              <a:avLst/>
              <a:gdLst/>
              <a:ahLst/>
              <a:cxnLst/>
              <a:rect l="l" t="t" r="r" b="b"/>
              <a:pathLst>
                <a:path w="1663" h="86" extrusionOk="0">
                  <a:moveTo>
                    <a:pt x="0" y="0"/>
                  </a:moveTo>
                  <a:lnTo>
                    <a:pt x="0" y="85"/>
                  </a:lnTo>
                  <a:lnTo>
                    <a:pt x="297" y="85"/>
                  </a:lnTo>
                  <a:lnTo>
                    <a:pt x="297" y="43"/>
                  </a:lnTo>
                  <a:lnTo>
                    <a:pt x="1662" y="43"/>
                  </a:lnTo>
                  <a:cubicBezTo>
                    <a:pt x="1588" y="22"/>
                    <a:pt x="1493" y="0"/>
                    <a:pt x="1408" y="0"/>
                  </a:cubicBezTo>
                  <a:close/>
                </a:path>
              </a:pathLst>
            </a:custGeom>
            <a:solidFill>
              <a:srgbClr val="A75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54"/>
            <p:cNvSpPr/>
            <p:nvPr/>
          </p:nvSpPr>
          <p:spPr>
            <a:xfrm>
              <a:off x="6135000" y="4312800"/>
              <a:ext cx="825" cy="25"/>
            </a:xfrm>
            <a:custGeom>
              <a:avLst/>
              <a:gdLst/>
              <a:ahLst/>
              <a:cxnLst/>
              <a:rect l="l" t="t" r="r" b="b"/>
              <a:pathLst>
                <a:path w="33" h="1" extrusionOk="0">
                  <a:moveTo>
                    <a:pt x="32" y="0"/>
                  </a:moveTo>
                  <a:lnTo>
                    <a:pt x="0" y="0"/>
                  </a:lnTo>
                  <a:close/>
                </a:path>
              </a:pathLst>
            </a:custGeom>
            <a:solidFill>
              <a:srgbClr val="9D4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54"/>
            <p:cNvSpPr/>
            <p:nvPr/>
          </p:nvSpPr>
          <p:spPr>
            <a:xfrm>
              <a:off x="6128125" y="4213000"/>
              <a:ext cx="21725" cy="99825"/>
            </a:xfrm>
            <a:custGeom>
              <a:avLst/>
              <a:gdLst/>
              <a:ahLst/>
              <a:cxnLst/>
              <a:rect l="l" t="t" r="r" b="b"/>
              <a:pathLst>
                <a:path w="869" h="3993" extrusionOk="0">
                  <a:moveTo>
                    <a:pt x="0" y="1"/>
                  </a:moveTo>
                  <a:cubicBezTo>
                    <a:pt x="498" y="1"/>
                    <a:pt x="868" y="445"/>
                    <a:pt x="783" y="932"/>
                  </a:cubicBezTo>
                  <a:lnTo>
                    <a:pt x="275" y="3992"/>
                  </a:lnTo>
                  <a:lnTo>
                    <a:pt x="307" y="3992"/>
                  </a:lnTo>
                  <a:lnTo>
                    <a:pt x="826" y="932"/>
                  </a:lnTo>
                  <a:cubicBezTo>
                    <a:pt x="868" y="689"/>
                    <a:pt x="794" y="445"/>
                    <a:pt x="635" y="255"/>
                  </a:cubicBezTo>
                  <a:cubicBezTo>
                    <a:pt x="540" y="139"/>
                    <a:pt x="402" y="54"/>
                    <a:pt x="254" y="1"/>
                  </a:cubicBezTo>
                  <a:close/>
                </a:path>
              </a:pathLst>
            </a:custGeom>
            <a:solidFill>
              <a:srgbClr val="CF4D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54"/>
            <p:cNvSpPr/>
            <p:nvPr/>
          </p:nvSpPr>
          <p:spPr>
            <a:xfrm>
              <a:off x="6100325" y="4213000"/>
              <a:ext cx="49525" cy="99825"/>
            </a:xfrm>
            <a:custGeom>
              <a:avLst/>
              <a:gdLst/>
              <a:ahLst/>
              <a:cxnLst/>
              <a:rect l="l" t="t" r="r" b="b"/>
              <a:pathLst>
                <a:path w="1981" h="3993" extrusionOk="0">
                  <a:moveTo>
                    <a:pt x="1" y="1"/>
                  </a:moveTo>
                  <a:lnTo>
                    <a:pt x="1" y="43"/>
                  </a:lnTo>
                  <a:lnTo>
                    <a:pt x="1112" y="43"/>
                  </a:lnTo>
                  <a:cubicBezTo>
                    <a:pt x="1335" y="43"/>
                    <a:pt x="1547" y="139"/>
                    <a:pt x="1695" y="308"/>
                  </a:cubicBezTo>
                  <a:cubicBezTo>
                    <a:pt x="1832" y="478"/>
                    <a:pt x="1895" y="699"/>
                    <a:pt x="1864" y="922"/>
                  </a:cubicBezTo>
                  <a:lnTo>
                    <a:pt x="1345" y="3981"/>
                  </a:lnTo>
                  <a:lnTo>
                    <a:pt x="1387" y="3992"/>
                  </a:lnTo>
                  <a:lnTo>
                    <a:pt x="1895" y="932"/>
                  </a:lnTo>
                  <a:cubicBezTo>
                    <a:pt x="1980" y="445"/>
                    <a:pt x="1610" y="1"/>
                    <a:pt x="1112" y="1"/>
                  </a:cubicBezTo>
                  <a:close/>
                </a:path>
              </a:pathLst>
            </a:custGeom>
            <a:solidFill>
              <a:srgbClr val="CF4D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54"/>
            <p:cNvSpPr/>
            <p:nvPr/>
          </p:nvSpPr>
          <p:spPr>
            <a:xfrm>
              <a:off x="6142675" y="4316225"/>
              <a:ext cx="53225" cy="24650"/>
            </a:xfrm>
            <a:custGeom>
              <a:avLst/>
              <a:gdLst/>
              <a:ahLst/>
              <a:cxnLst/>
              <a:rect l="l" t="t" r="r" b="b"/>
              <a:pathLst>
                <a:path w="2129" h="986" extrusionOk="0">
                  <a:moveTo>
                    <a:pt x="1" y="1"/>
                  </a:moveTo>
                  <a:lnTo>
                    <a:pt x="64" y="361"/>
                  </a:lnTo>
                  <a:lnTo>
                    <a:pt x="117" y="657"/>
                  </a:lnTo>
                  <a:lnTo>
                    <a:pt x="170" y="986"/>
                  </a:lnTo>
                  <a:lnTo>
                    <a:pt x="2128" y="986"/>
                  </a:lnTo>
                  <a:lnTo>
                    <a:pt x="2055" y="805"/>
                  </a:lnTo>
                  <a:cubicBezTo>
                    <a:pt x="2022" y="753"/>
                    <a:pt x="1991" y="699"/>
                    <a:pt x="1959" y="657"/>
                  </a:cubicBezTo>
                  <a:cubicBezTo>
                    <a:pt x="1874" y="551"/>
                    <a:pt x="1758" y="467"/>
                    <a:pt x="1641" y="435"/>
                  </a:cubicBezTo>
                  <a:lnTo>
                    <a:pt x="1578" y="414"/>
                  </a:lnTo>
                  <a:cubicBezTo>
                    <a:pt x="1535" y="393"/>
                    <a:pt x="1483" y="372"/>
                    <a:pt x="1441" y="350"/>
                  </a:cubicBezTo>
                  <a:lnTo>
                    <a:pt x="1430" y="339"/>
                  </a:lnTo>
                  <a:cubicBezTo>
                    <a:pt x="1387" y="318"/>
                    <a:pt x="1345" y="287"/>
                    <a:pt x="1303" y="255"/>
                  </a:cubicBezTo>
                  <a:cubicBezTo>
                    <a:pt x="1229" y="181"/>
                    <a:pt x="1154" y="96"/>
                    <a:pt x="1102" y="1"/>
                  </a:cubicBezTo>
                  <a:close/>
                </a:path>
              </a:pathLst>
            </a:custGeom>
            <a:solidFill>
              <a:srgbClr val="9C6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54"/>
            <p:cNvSpPr/>
            <p:nvPr/>
          </p:nvSpPr>
          <p:spPr>
            <a:xfrm>
              <a:off x="6144275" y="4324975"/>
              <a:ext cx="51625" cy="15900"/>
            </a:xfrm>
            <a:custGeom>
              <a:avLst/>
              <a:gdLst/>
              <a:ahLst/>
              <a:cxnLst/>
              <a:rect l="l" t="t" r="r" b="b"/>
              <a:pathLst>
                <a:path w="2065" h="636" extrusionOk="0">
                  <a:moveTo>
                    <a:pt x="1377" y="0"/>
                  </a:moveTo>
                  <a:lnTo>
                    <a:pt x="1292" y="466"/>
                  </a:lnTo>
                  <a:lnTo>
                    <a:pt x="667" y="466"/>
                  </a:lnTo>
                  <a:cubicBezTo>
                    <a:pt x="487" y="117"/>
                    <a:pt x="148" y="32"/>
                    <a:pt x="0" y="11"/>
                  </a:cubicBezTo>
                  <a:lnTo>
                    <a:pt x="0" y="11"/>
                  </a:lnTo>
                  <a:lnTo>
                    <a:pt x="53" y="307"/>
                  </a:lnTo>
                  <a:lnTo>
                    <a:pt x="106" y="636"/>
                  </a:lnTo>
                  <a:lnTo>
                    <a:pt x="2064" y="636"/>
                  </a:lnTo>
                  <a:lnTo>
                    <a:pt x="1991" y="455"/>
                  </a:lnTo>
                  <a:cubicBezTo>
                    <a:pt x="1958" y="403"/>
                    <a:pt x="1927" y="349"/>
                    <a:pt x="1895" y="307"/>
                  </a:cubicBezTo>
                  <a:cubicBezTo>
                    <a:pt x="1810" y="201"/>
                    <a:pt x="1694" y="117"/>
                    <a:pt x="1577" y="85"/>
                  </a:cubicBezTo>
                  <a:lnTo>
                    <a:pt x="1514" y="64"/>
                  </a:lnTo>
                  <a:cubicBezTo>
                    <a:pt x="1471" y="43"/>
                    <a:pt x="1419" y="22"/>
                    <a:pt x="1377" y="0"/>
                  </a:cubicBezTo>
                  <a:close/>
                </a:path>
              </a:pathLst>
            </a:custGeom>
            <a:solidFill>
              <a:srgbClr val="839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54"/>
            <p:cNvSpPr/>
            <p:nvPr/>
          </p:nvSpPr>
          <p:spPr>
            <a:xfrm>
              <a:off x="6095050" y="4316225"/>
              <a:ext cx="48975" cy="24650"/>
            </a:xfrm>
            <a:custGeom>
              <a:avLst/>
              <a:gdLst/>
              <a:ahLst/>
              <a:cxnLst/>
              <a:rect l="l" t="t" r="r" b="b"/>
              <a:pathLst>
                <a:path w="1959" h="986" extrusionOk="0">
                  <a:moveTo>
                    <a:pt x="222" y="1"/>
                  </a:moveTo>
                  <a:lnTo>
                    <a:pt x="148" y="361"/>
                  </a:lnTo>
                  <a:lnTo>
                    <a:pt x="85" y="657"/>
                  </a:lnTo>
                  <a:lnTo>
                    <a:pt x="0" y="986"/>
                  </a:lnTo>
                  <a:lnTo>
                    <a:pt x="1958" y="986"/>
                  </a:lnTo>
                  <a:lnTo>
                    <a:pt x="1958" y="805"/>
                  </a:lnTo>
                  <a:cubicBezTo>
                    <a:pt x="1948" y="753"/>
                    <a:pt x="1937" y="699"/>
                    <a:pt x="1916" y="657"/>
                  </a:cubicBezTo>
                  <a:cubicBezTo>
                    <a:pt x="1874" y="551"/>
                    <a:pt x="1800" y="467"/>
                    <a:pt x="1694" y="435"/>
                  </a:cubicBezTo>
                  <a:lnTo>
                    <a:pt x="1641" y="414"/>
                  </a:lnTo>
                  <a:cubicBezTo>
                    <a:pt x="1598" y="393"/>
                    <a:pt x="1556" y="372"/>
                    <a:pt x="1525" y="350"/>
                  </a:cubicBezTo>
                  <a:cubicBezTo>
                    <a:pt x="1525" y="339"/>
                    <a:pt x="1514" y="339"/>
                    <a:pt x="1514" y="339"/>
                  </a:cubicBezTo>
                  <a:cubicBezTo>
                    <a:pt x="1482" y="318"/>
                    <a:pt x="1450" y="287"/>
                    <a:pt x="1429" y="255"/>
                  </a:cubicBezTo>
                  <a:cubicBezTo>
                    <a:pt x="1376" y="181"/>
                    <a:pt x="1334" y="96"/>
                    <a:pt x="1323" y="1"/>
                  </a:cubicBezTo>
                  <a:close/>
                </a:path>
              </a:pathLst>
            </a:custGeom>
            <a:solidFill>
              <a:srgbClr val="9C6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54"/>
            <p:cNvSpPr/>
            <p:nvPr/>
          </p:nvSpPr>
          <p:spPr>
            <a:xfrm>
              <a:off x="6095050" y="4324975"/>
              <a:ext cx="48975" cy="15900"/>
            </a:xfrm>
            <a:custGeom>
              <a:avLst/>
              <a:gdLst/>
              <a:ahLst/>
              <a:cxnLst/>
              <a:rect l="l" t="t" r="r" b="b"/>
              <a:pathLst>
                <a:path w="1959" h="636" extrusionOk="0">
                  <a:moveTo>
                    <a:pt x="1525" y="0"/>
                  </a:moveTo>
                  <a:lnTo>
                    <a:pt x="1249" y="466"/>
                  </a:lnTo>
                  <a:lnTo>
                    <a:pt x="624" y="466"/>
                  </a:lnTo>
                  <a:cubicBezTo>
                    <a:pt x="582" y="117"/>
                    <a:pt x="286" y="32"/>
                    <a:pt x="148" y="11"/>
                  </a:cubicBezTo>
                  <a:lnTo>
                    <a:pt x="85" y="307"/>
                  </a:lnTo>
                  <a:lnTo>
                    <a:pt x="0" y="636"/>
                  </a:lnTo>
                  <a:lnTo>
                    <a:pt x="1958" y="636"/>
                  </a:lnTo>
                  <a:lnTo>
                    <a:pt x="1958" y="455"/>
                  </a:lnTo>
                  <a:cubicBezTo>
                    <a:pt x="1948" y="403"/>
                    <a:pt x="1937" y="349"/>
                    <a:pt x="1916" y="307"/>
                  </a:cubicBezTo>
                  <a:cubicBezTo>
                    <a:pt x="1874" y="201"/>
                    <a:pt x="1800" y="117"/>
                    <a:pt x="1694" y="85"/>
                  </a:cubicBezTo>
                  <a:lnTo>
                    <a:pt x="1641" y="64"/>
                  </a:lnTo>
                  <a:cubicBezTo>
                    <a:pt x="1598" y="43"/>
                    <a:pt x="1556" y="22"/>
                    <a:pt x="1525" y="0"/>
                  </a:cubicBezTo>
                  <a:close/>
                </a:path>
              </a:pathLst>
            </a:custGeom>
            <a:solidFill>
              <a:srgbClr val="839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54"/>
            <p:cNvSpPr/>
            <p:nvPr/>
          </p:nvSpPr>
          <p:spPr>
            <a:xfrm>
              <a:off x="6098225" y="4338750"/>
              <a:ext cx="101125" cy="3975"/>
            </a:xfrm>
            <a:custGeom>
              <a:avLst/>
              <a:gdLst/>
              <a:ahLst/>
              <a:cxnLst/>
              <a:rect l="l" t="t" r="r" b="b"/>
              <a:pathLst>
                <a:path w="4045" h="159" extrusionOk="0">
                  <a:moveTo>
                    <a:pt x="0" y="0"/>
                  </a:moveTo>
                  <a:lnTo>
                    <a:pt x="0" y="158"/>
                  </a:lnTo>
                  <a:lnTo>
                    <a:pt x="4044" y="158"/>
                  </a:lnTo>
                  <a:lnTo>
                    <a:pt x="4044" y="0"/>
                  </a:lnTo>
                  <a:close/>
                </a:path>
              </a:pathLst>
            </a:custGeom>
            <a:solidFill>
              <a:srgbClr val="78B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54"/>
            <p:cNvSpPr/>
            <p:nvPr/>
          </p:nvSpPr>
          <p:spPr>
            <a:xfrm>
              <a:off x="5987300" y="4268600"/>
              <a:ext cx="4000" cy="37875"/>
            </a:xfrm>
            <a:custGeom>
              <a:avLst/>
              <a:gdLst/>
              <a:ahLst/>
              <a:cxnLst/>
              <a:rect l="l" t="t" r="r" b="b"/>
              <a:pathLst>
                <a:path w="160" h="1515" extrusionOk="0">
                  <a:moveTo>
                    <a:pt x="1" y="0"/>
                  </a:moveTo>
                  <a:lnTo>
                    <a:pt x="1" y="1514"/>
                  </a:lnTo>
                  <a:lnTo>
                    <a:pt x="160" y="1514"/>
                  </a:lnTo>
                  <a:lnTo>
                    <a:pt x="160" y="0"/>
                  </a:lnTo>
                  <a:close/>
                </a:path>
              </a:pathLst>
            </a:custGeom>
            <a:solidFill>
              <a:srgbClr val="78B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4"/>
            <p:cNvSpPr/>
            <p:nvPr/>
          </p:nvSpPr>
          <p:spPr>
            <a:xfrm>
              <a:off x="5989425" y="4207175"/>
              <a:ext cx="118350" cy="61450"/>
            </a:xfrm>
            <a:custGeom>
              <a:avLst/>
              <a:gdLst/>
              <a:ahLst/>
              <a:cxnLst/>
              <a:rect l="l" t="t" r="r" b="b"/>
              <a:pathLst>
                <a:path w="4734" h="2458" extrusionOk="0">
                  <a:moveTo>
                    <a:pt x="0" y="1"/>
                  </a:moveTo>
                  <a:lnTo>
                    <a:pt x="0" y="2457"/>
                  </a:lnTo>
                  <a:lnTo>
                    <a:pt x="4733" y="2457"/>
                  </a:lnTo>
                  <a:lnTo>
                    <a:pt x="4733" y="1"/>
                  </a:ln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54"/>
            <p:cNvSpPr/>
            <p:nvPr/>
          </p:nvSpPr>
          <p:spPr>
            <a:xfrm>
              <a:off x="5955300" y="4134950"/>
              <a:ext cx="154300" cy="135775"/>
            </a:xfrm>
            <a:custGeom>
              <a:avLst/>
              <a:gdLst/>
              <a:ahLst/>
              <a:cxnLst/>
              <a:rect l="l" t="t" r="r" b="b"/>
              <a:pathLst>
                <a:path w="6172" h="5431" extrusionOk="0">
                  <a:moveTo>
                    <a:pt x="5558" y="2668"/>
                  </a:moveTo>
                  <a:cubicBezTo>
                    <a:pt x="5812" y="2668"/>
                    <a:pt x="6014" y="2880"/>
                    <a:pt x="6014" y="3134"/>
                  </a:cubicBezTo>
                  <a:lnTo>
                    <a:pt x="6014" y="5272"/>
                  </a:lnTo>
                  <a:lnTo>
                    <a:pt x="1440" y="5272"/>
                  </a:lnTo>
                  <a:lnTo>
                    <a:pt x="1440" y="2668"/>
                  </a:lnTo>
                  <a:close/>
                  <a:moveTo>
                    <a:pt x="0" y="0"/>
                  </a:moveTo>
                  <a:lnTo>
                    <a:pt x="0" y="158"/>
                  </a:lnTo>
                  <a:lnTo>
                    <a:pt x="699" y="158"/>
                  </a:lnTo>
                  <a:cubicBezTo>
                    <a:pt x="1027" y="158"/>
                    <a:pt x="1281" y="412"/>
                    <a:pt x="1281" y="741"/>
                  </a:cubicBezTo>
                  <a:lnTo>
                    <a:pt x="1281" y="5431"/>
                  </a:lnTo>
                  <a:lnTo>
                    <a:pt x="6172" y="5431"/>
                  </a:lnTo>
                  <a:lnTo>
                    <a:pt x="6172" y="3134"/>
                  </a:lnTo>
                  <a:cubicBezTo>
                    <a:pt x="6172" y="2784"/>
                    <a:pt x="5897" y="2509"/>
                    <a:pt x="5558" y="2509"/>
                  </a:cubicBezTo>
                  <a:lnTo>
                    <a:pt x="1440" y="2509"/>
                  </a:lnTo>
                  <a:lnTo>
                    <a:pt x="1440" y="741"/>
                  </a:lnTo>
                  <a:cubicBezTo>
                    <a:pt x="1440" y="328"/>
                    <a:pt x="1111" y="0"/>
                    <a:pt x="699" y="0"/>
                  </a:cubicBezTo>
                  <a:close/>
                </a:path>
              </a:pathLst>
            </a:custGeom>
            <a:solidFill>
              <a:srgbClr val="78B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54"/>
            <p:cNvSpPr/>
            <p:nvPr/>
          </p:nvSpPr>
          <p:spPr>
            <a:xfrm>
              <a:off x="6105625" y="4268600"/>
              <a:ext cx="3975" cy="61950"/>
            </a:xfrm>
            <a:custGeom>
              <a:avLst/>
              <a:gdLst/>
              <a:ahLst/>
              <a:cxnLst/>
              <a:rect l="l" t="t" r="r" b="b"/>
              <a:pathLst>
                <a:path w="159" h="2478" extrusionOk="0">
                  <a:moveTo>
                    <a:pt x="1" y="0"/>
                  </a:moveTo>
                  <a:lnTo>
                    <a:pt x="1" y="2477"/>
                  </a:lnTo>
                  <a:lnTo>
                    <a:pt x="159" y="2477"/>
                  </a:lnTo>
                  <a:lnTo>
                    <a:pt x="159" y="0"/>
                  </a:lnTo>
                  <a:close/>
                </a:path>
              </a:pathLst>
            </a:custGeom>
            <a:solidFill>
              <a:srgbClr val="78B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54"/>
            <p:cNvSpPr/>
            <p:nvPr/>
          </p:nvSpPr>
          <p:spPr>
            <a:xfrm>
              <a:off x="6079700" y="4305125"/>
              <a:ext cx="55850" cy="55075"/>
            </a:xfrm>
            <a:custGeom>
              <a:avLst/>
              <a:gdLst/>
              <a:ahLst/>
              <a:cxnLst/>
              <a:rect l="l" t="t" r="r" b="b"/>
              <a:pathLst>
                <a:path w="2234" h="2203" extrusionOk="0">
                  <a:moveTo>
                    <a:pt x="1122" y="0"/>
                  </a:moveTo>
                  <a:cubicBezTo>
                    <a:pt x="497" y="0"/>
                    <a:pt x="0" y="498"/>
                    <a:pt x="0" y="1101"/>
                  </a:cubicBezTo>
                  <a:cubicBezTo>
                    <a:pt x="0" y="1715"/>
                    <a:pt x="497" y="2202"/>
                    <a:pt x="1122" y="2202"/>
                  </a:cubicBezTo>
                  <a:cubicBezTo>
                    <a:pt x="1736" y="2202"/>
                    <a:pt x="2233" y="1715"/>
                    <a:pt x="2233" y="1101"/>
                  </a:cubicBezTo>
                  <a:cubicBezTo>
                    <a:pt x="2233" y="498"/>
                    <a:pt x="1736" y="0"/>
                    <a:pt x="1122"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54"/>
            <p:cNvSpPr/>
            <p:nvPr/>
          </p:nvSpPr>
          <p:spPr>
            <a:xfrm>
              <a:off x="6089225" y="4314650"/>
              <a:ext cx="36800" cy="36275"/>
            </a:xfrm>
            <a:custGeom>
              <a:avLst/>
              <a:gdLst/>
              <a:ahLst/>
              <a:cxnLst/>
              <a:rect l="l" t="t" r="r" b="b"/>
              <a:pathLst>
                <a:path w="1472" h="1451" extrusionOk="0">
                  <a:moveTo>
                    <a:pt x="741" y="159"/>
                  </a:moveTo>
                  <a:cubicBezTo>
                    <a:pt x="1059" y="159"/>
                    <a:pt x="1313" y="413"/>
                    <a:pt x="1313" y="720"/>
                  </a:cubicBezTo>
                  <a:cubicBezTo>
                    <a:pt x="1313" y="1038"/>
                    <a:pt x="1059" y="1292"/>
                    <a:pt x="741" y="1292"/>
                  </a:cubicBezTo>
                  <a:cubicBezTo>
                    <a:pt x="424" y="1292"/>
                    <a:pt x="159" y="1038"/>
                    <a:pt x="159" y="720"/>
                  </a:cubicBezTo>
                  <a:cubicBezTo>
                    <a:pt x="159" y="413"/>
                    <a:pt x="424" y="159"/>
                    <a:pt x="741" y="159"/>
                  </a:cubicBezTo>
                  <a:close/>
                  <a:moveTo>
                    <a:pt x="741" y="0"/>
                  </a:moveTo>
                  <a:cubicBezTo>
                    <a:pt x="328" y="0"/>
                    <a:pt x="0" y="318"/>
                    <a:pt x="0" y="720"/>
                  </a:cubicBezTo>
                  <a:cubicBezTo>
                    <a:pt x="0" y="1122"/>
                    <a:pt x="328" y="1451"/>
                    <a:pt x="741" y="1451"/>
                  </a:cubicBezTo>
                  <a:cubicBezTo>
                    <a:pt x="1144" y="1451"/>
                    <a:pt x="1471" y="1122"/>
                    <a:pt x="1471" y="720"/>
                  </a:cubicBezTo>
                  <a:cubicBezTo>
                    <a:pt x="1471" y="318"/>
                    <a:pt x="1144" y="0"/>
                    <a:pt x="741" y="0"/>
                  </a:cubicBezTo>
                  <a:close/>
                </a:path>
              </a:pathLst>
            </a:custGeom>
            <a:solidFill>
              <a:srgbClr val="78B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54"/>
            <p:cNvSpPr/>
            <p:nvPr/>
          </p:nvSpPr>
          <p:spPr>
            <a:xfrm>
              <a:off x="5925125" y="4233400"/>
              <a:ext cx="128650" cy="126800"/>
            </a:xfrm>
            <a:custGeom>
              <a:avLst/>
              <a:gdLst/>
              <a:ahLst/>
              <a:cxnLst/>
              <a:rect l="l" t="t" r="r" b="b"/>
              <a:pathLst>
                <a:path w="5146" h="5072" extrusionOk="0">
                  <a:moveTo>
                    <a:pt x="2572" y="159"/>
                  </a:moveTo>
                  <a:cubicBezTo>
                    <a:pt x="3896" y="159"/>
                    <a:pt x="4986" y="1228"/>
                    <a:pt x="4986" y="2541"/>
                  </a:cubicBezTo>
                  <a:cubicBezTo>
                    <a:pt x="4986" y="3854"/>
                    <a:pt x="3896" y="4913"/>
                    <a:pt x="2572" y="4913"/>
                  </a:cubicBezTo>
                  <a:cubicBezTo>
                    <a:pt x="1238" y="4913"/>
                    <a:pt x="159" y="3854"/>
                    <a:pt x="159" y="2541"/>
                  </a:cubicBezTo>
                  <a:cubicBezTo>
                    <a:pt x="159" y="1228"/>
                    <a:pt x="1238" y="159"/>
                    <a:pt x="2572" y="159"/>
                  </a:cubicBezTo>
                  <a:close/>
                  <a:moveTo>
                    <a:pt x="2572" y="0"/>
                  </a:moveTo>
                  <a:cubicBezTo>
                    <a:pt x="1154" y="0"/>
                    <a:pt x="0" y="1133"/>
                    <a:pt x="0" y="2541"/>
                  </a:cubicBezTo>
                  <a:cubicBezTo>
                    <a:pt x="0" y="3939"/>
                    <a:pt x="1154" y="5071"/>
                    <a:pt x="2572" y="5071"/>
                  </a:cubicBezTo>
                  <a:cubicBezTo>
                    <a:pt x="3991" y="5071"/>
                    <a:pt x="5146" y="3939"/>
                    <a:pt x="5146" y="2541"/>
                  </a:cubicBezTo>
                  <a:cubicBezTo>
                    <a:pt x="5146" y="1133"/>
                    <a:pt x="3991" y="0"/>
                    <a:pt x="2572" y="0"/>
                  </a:cubicBezTo>
                  <a:close/>
                </a:path>
              </a:pathLst>
            </a:custGeom>
            <a:solidFill>
              <a:srgbClr val="78B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4"/>
            <p:cNvSpPr/>
            <p:nvPr/>
          </p:nvSpPr>
          <p:spPr>
            <a:xfrm>
              <a:off x="5941000" y="4257225"/>
              <a:ext cx="49775" cy="41300"/>
            </a:xfrm>
            <a:custGeom>
              <a:avLst/>
              <a:gdLst/>
              <a:ahLst/>
              <a:cxnLst/>
              <a:rect l="l" t="t" r="r" b="b"/>
              <a:pathLst>
                <a:path w="1991" h="1652" extrusionOk="0">
                  <a:moveTo>
                    <a:pt x="106" y="0"/>
                  </a:moveTo>
                  <a:lnTo>
                    <a:pt x="0" y="127"/>
                  </a:lnTo>
                  <a:lnTo>
                    <a:pt x="1885" y="1652"/>
                  </a:lnTo>
                  <a:lnTo>
                    <a:pt x="1991" y="1525"/>
                  </a:lnTo>
                  <a:lnTo>
                    <a:pt x="106" y="0"/>
                  </a:lnTo>
                  <a:close/>
                </a:path>
              </a:pathLst>
            </a:custGeom>
            <a:solidFill>
              <a:srgbClr val="78B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54"/>
            <p:cNvSpPr/>
            <p:nvPr/>
          </p:nvSpPr>
          <p:spPr>
            <a:xfrm>
              <a:off x="5930125" y="4294800"/>
              <a:ext cx="59325" cy="3975"/>
            </a:xfrm>
            <a:custGeom>
              <a:avLst/>
              <a:gdLst/>
              <a:ahLst/>
              <a:cxnLst/>
              <a:rect l="l" t="t" r="r" b="b"/>
              <a:pathLst>
                <a:path w="2373" h="159" extrusionOk="0">
                  <a:moveTo>
                    <a:pt x="1" y="1"/>
                  </a:moveTo>
                  <a:lnTo>
                    <a:pt x="1" y="159"/>
                  </a:lnTo>
                  <a:lnTo>
                    <a:pt x="2372" y="159"/>
                  </a:lnTo>
                  <a:lnTo>
                    <a:pt x="2372" y="1"/>
                  </a:lnTo>
                  <a:close/>
                </a:path>
              </a:pathLst>
            </a:custGeom>
            <a:solidFill>
              <a:srgbClr val="78B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54"/>
            <p:cNvSpPr/>
            <p:nvPr/>
          </p:nvSpPr>
          <p:spPr>
            <a:xfrm>
              <a:off x="5941000" y="4295325"/>
              <a:ext cx="49775" cy="41050"/>
            </a:xfrm>
            <a:custGeom>
              <a:avLst/>
              <a:gdLst/>
              <a:ahLst/>
              <a:cxnLst/>
              <a:rect l="l" t="t" r="r" b="b"/>
              <a:pathLst>
                <a:path w="1991" h="1642" extrusionOk="0">
                  <a:moveTo>
                    <a:pt x="1885" y="1"/>
                  </a:moveTo>
                  <a:lnTo>
                    <a:pt x="0" y="1525"/>
                  </a:lnTo>
                  <a:lnTo>
                    <a:pt x="106" y="1641"/>
                  </a:lnTo>
                  <a:lnTo>
                    <a:pt x="1991" y="128"/>
                  </a:lnTo>
                  <a:lnTo>
                    <a:pt x="1885" y="1"/>
                  </a:lnTo>
                  <a:close/>
                </a:path>
              </a:pathLst>
            </a:custGeom>
            <a:solidFill>
              <a:srgbClr val="78B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54"/>
            <p:cNvSpPr/>
            <p:nvPr/>
          </p:nvSpPr>
          <p:spPr>
            <a:xfrm>
              <a:off x="5987300" y="4296925"/>
              <a:ext cx="4000" cy="53725"/>
            </a:xfrm>
            <a:custGeom>
              <a:avLst/>
              <a:gdLst/>
              <a:ahLst/>
              <a:cxnLst/>
              <a:rect l="l" t="t" r="r" b="b"/>
              <a:pathLst>
                <a:path w="160" h="2149" extrusionOk="0">
                  <a:moveTo>
                    <a:pt x="1" y="0"/>
                  </a:moveTo>
                  <a:lnTo>
                    <a:pt x="1" y="2149"/>
                  </a:lnTo>
                  <a:lnTo>
                    <a:pt x="160" y="2149"/>
                  </a:lnTo>
                  <a:lnTo>
                    <a:pt x="160" y="0"/>
                  </a:lnTo>
                  <a:close/>
                </a:path>
              </a:pathLst>
            </a:custGeom>
            <a:solidFill>
              <a:srgbClr val="78B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54"/>
            <p:cNvSpPr/>
            <p:nvPr/>
          </p:nvSpPr>
          <p:spPr>
            <a:xfrm>
              <a:off x="5988100" y="4295325"/>
              <a:ext cx="49525" cy="41050"/>
            </a:xfrm>
            <a:custGeom>
              <a:avLst/>
              <a:gdLst/>
              <a:ahLst/>
              <a:cxnLst/>
              <a:rect l="l" t="t" r="r" b="b"/>
              <a:pathLst>
                <a:path w="1981" h="1642" extrusionOk="0">
                  <a:moveTo>
                    <a:pt x="107" y="1"/>
                  </a:moveTo>
                  <a:lnTo>
                    <a:pt x="1" y="128"/>
                  </a:lnTo>
                  <a:lnTo>
                    <a:pt x="1885" y="1641"/>
                  </a:lnTo>
                  <a:lnTo>
                    <a:pt x="1980" y="1525"/>
                  </a:lnTo>
                  <a:lnTo>
                    <a:pt x="107" y="1"/>
                  </a:lnTo>
                  <a:close/>
                </a:path>
              </a:pathLst>
            </a:custGeom>
            <a:solidFill>
              <a:srgbClr val="78B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54"/>
            <p:cNvSpPr/>
            <p:nvPr/>
          </p:nvSpPr>
          <p:spPr>
            <a:xfrm>
              <a:off x="5989425" y="4294800"/>
              <a:ext cx="59300" cy="3975"/>
            </a:xfrm>
            <a:custGeom>
              <a:avLst/>
              <a:gdLst/>
              <a:ahLst/>
              <a:cxnLst/>
              <a:rect l="l" t="t" r="r" b="b"/>
              <a:pathLst>
                <a:path w="2372" h="159" extrusionOk="0">
                  <a:moveTo>
                    <a:pt x="0" y="1"/>
                  </a:moveTo>
                  <a:lnTo>
                    <a:pt x="0" y="159"/>
                  </a:lnTo>
                  <a:lnTo>
                    <a:pt x="2372" y="159"/>
                  </a:lnTo>
                  <a:lnTo>
                    <a:pt x="2372" y="1"/>
                  </a:lnTo>
                  <a:close/>
                </a:path>
              </a:pathLst>
            </a:custGeom>
            <a:solidFill>
              <a:srgbClr val="78B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54"/>
            <p:cNvSpPr/>
            <p:nvPr/>
          </p:nvSpPr>
          <p:spPr>
            <a:xfrm>
              <a:off x="5988100" y="4257225"/>
              <a:ext cx="49525" cy="41300"/>
            </a:xfrm>
            <a:custGeom>
              <a:avLst/>
              <a:gdLst/>
              <a:ahLst/>
              <a:cxnLst/>
              <a:rect l="l" t="t" r="r" b="b"/>
              <a:pathLst>
                <a:path w="1981" h="1652" extrusionOk="0">
                  <a:moveTo>
                    <a:pt x="1885" y="0"/>
                  </a:moveTo>
                  <a:lnTo>
                    <a:pt x="1" y="1525"/>
                  </a:lnTo>
                  <a:lnTo>
                    <a:pt x="107" y="1652"/>
                  </a:lnTo>
                  <a:lnTo>
                    <a:pt x="1980" y="127"/>
                  </a:lnTo>
                  <a:lnTo>
                    <a:pt x="1885" y="0"/>
                  </a:lnTo>
                  <a:close/>
                </a:path>
              </a:pathLst>
            </a:custGeom>
            <a:solidFill>
              <a:srgbClr val="78B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54"/>
            <p:cNvSpPr/>
            <p:nvPr/>
          </p:nvSpPr>
          <p:spPr>
            <a:xfrm>
              <a:off x="5928550" y="4236575"/>
              <a:ext cx="121775" cy="120450"/>
            </a:xfrm>
            <a:custGeom>
              <a:avLst/>
              <a:gdLst/>
              <a:ahLst/>
              <a:cxnLst/>
              <a:rect l="l" t="t" r="r" b="b"/>
              <a:pathLst>
                <a:path w="4871" h="4818" extrusionOk="0">
                  <a:moveTo>
                    <a:pt x="2435" y="403"/>
                  </a:moveTo>
                  <a:cubicBezTo>
                    <a:pt x="3558" y="403"/>
                    <a:pt x="4479" y="1302"/>
                    <a:pt x="4479" y="2414"/>
                  </a:cubicBezTo>
                  <a:cubicBezTo>
                    <a:pt x="4479" y="3525"/>
                    <a:pt x="3558" y="4426"/>
                    <a:pt x="2435" y="4426"/>
                  </a:cubicBezTo>
                  <a:cubicBezTo>
                    <a:pt x="1303" y="4426"/>
                    <a:pt x="393" y="3525"/>
                    <a:pt x="393" y="2414"/>
                  </a:cubicBezTo>
                  <a:cubicBezTo>
                    <a:pt x="393" y="1302"/>
                    <a:pt x="1303" y="403"/>
                    <a:pt x="2435" y="403"/>
                  </a:cubicBezTo>
                  <a:close/>
                  <a:moveTo>
                    <a:pt x="2435" y="0"/>
                  </a:moveTo>
                  <a:cubicBezTo>
                    <a:pt x="1091" y="0"/>
                    <a:pt x="0" y="1080"/>
                    <a:pt x="0" y="2414"/>
                  </a:cubicBezTo>
                  <a:cubicBezTo>
                    <a:pt x="0" y="3737"/>
                    <a:pt x="1091" y="4817"/>
                    <a:pt x="2435" y="4817"/>
                  </a:cubicBezTo>
                  <a:cubicBezTo>
                    <a:pt x="3780" y="4817"/>
                    <a:pt x="4870" y="3737"/>
                    <a:pt x="4870" y="2414"/>
                  </a:cubicBezTo>
                  <a:cubicBezTo>
                    <a:pt x="4870" y="1080"/>
                    <a:pt x="3780" y="0"/>
                    <a:pt x="2435"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54"/>
            <p:cNvSpPr/>
            <p:nvPr/>
          </p:nvSpPr>
          <p:spPr>
            <a:xfrm>
              <a:off x="5977250" y="4285000"/>
              <a:ext cx="24125" cy="23850"/>
            </a:xfrm>
            <a:custGeom>
              <a:avLst/>
              <a:gdLst/>
              <a:ahLst/>
              <a:cxnLst/>
              <a:rect l="l" t="t" r="r" b="b"/>
              <a:pathLst>
                <a:path w="965" h="954" extrusionOk="0">
                  <a:moveTo>
                    <a:pt x="487" y="0"/>
                  </a:moveTo>
                  <a:cubicBezTo>
                    <a:pt x="223" y="0"/>
                    <a:pt x="0" y="212"/>
                    <a:pt x="0" y="477"/>
                  </a:cubicBezTo>
                  <a:cubicBezTo>
                    <a:pt x="0" y="742"/>
                    <a:pt x="223" y="953"/>
                    <a:pt x="487" y="953"/>
                  </a:cubicBezTo>
                  <a:cubicBezTo>
                    <a:pt x="753" y="953"/>
                    <a:pt x="964" y="742"/>
                    <a:pt x="964" y="477"/>
                  </a:cubicBezTo>
                  <a:cubicBezTo>
                    <a:pt x="964" y="212"/>
                    <a:pt x="753" y="0"/>
                    <a:pt x="487" y="0"/>
                  </a:cubicBezTo>
                  <a:close/>
                </a:path>
              </a:pathLst>
            </a:custGeom>
            <a:solidFill>
              <a:srgbClr val="78B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54"/>
            <p:cNvSpPr/>
            <p:nvPr/>
          </p:nvSpPr>
          <p:spPr>
            <a:xfrm>
              <a:off x="6065925" y="4191825"/>
              <a:ext cx="36275" cy="21175"/>
            </a:xfrm>
            <a:custGeom>
              <a:avLst/>
              <a:gdLst/>
              <a:ahLst/>
              <a:cxnLst/>
              <a:rect l="l" t="t" r="r" b="b"/>
              <a:pathLst>
                <a:path w="1451" h="847" extrusionOk="0">
                  <a:moveTo>
                    <a:pt x="392" y="1"/>
                  </a:moveTo>
                  <a:lnTo>
                    <a:pt x="1" y="424"/>
                  </a:lnTo>
                  <a:cubicBezTo>
                    <a:pt x="159" y="677"/>
                    <a:pt x="467" y="847"/>
                    <a:pt x="1062" y="847"/>
                  </a:cubicBezTo>
                  <a:cubicBezTo>
                    <a:pt x="1141" y="847"/>
                    <a:pt x="1224" y="844"/>
                    <a:pt x="1313" y="838"/>
                  </a:cubicBezTo>
                  <a:lnTo>
                    <a:pt x="1451" y="33"/>
                  </a:lnTo>
                  <a:lnTo>
                    <a:pt x="1451" y="33"/>
                  </a:lnTo>
                  <a:cubicBezTo>
                    <a:pt x="1450" y="33"/>
                    <a:pt x="1384" y="34"/>
                    <a:pt x="1279" y="34"/>
                  </a:cubicBezTo>
                  <a:cubicBezTo>
                    <a:pt x="1061" y="34"/>
                    <a:pt x="678" y="29"/>
                    <a:pt x="392" y="1"/>
                  </a:cubicBezTo>
                  <a:close/>
                </a:path>
              </a:pathLst>
            </a:custGeom>
            <a:solidFill>
              <a:srgbClr val="9D57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54"/>
            <p:cNvSpPr/>
            <p:nvPr/>
          </p:nvSpPr>
          <p:spPr>
            <a:xfrm>
              <a:off x="6090800" y="4192625"/>
              <a:ext cx="22250" cy="23325"/>
            </a:xfrm>
            <a:custGeom>
              <a:avLst/>
              <a:gdLst/>
              <a:ahLst/>
              <a:cxnLst/>
              <a:rect l="l" t="t" r="r" b="b"/>
              <a:pathLst>
                <a:path w="890" h="933" extrusionOk="0">
                  <a:moveTo>
                    <a:pt x="456" y="1"/>
                  </a:moveTo>
                  <a:lnTo>
                    <a:pt x="1" y="721"/>
                  </a:lnTo>
                  <a:cubicBezTo>
                    <a:pt x="149" y="773"/>
                    <a:pt x="276" y="858"/>
                    <a:pt x="371" y="933"/>
                  </a:cubicBezTo>
                  <a:lnTo>
                    <a:pt x="551" y="816"/>
                  </a:lnTo>
                  <a:cubicBezTo>
                    <a:pt x="456" y="710"/>
                    <a:pt x="350" y="625"/>
                    <a:pt x="350" y="625"/>
                  </a:cubicBezTo>
                  <a:lnTo>
                    <a:pt x="350" y="625"/>
                  </a:lnTo>
                  <a:cubicBezTo>
                    <a:pt x="445" y="636"/>
                    <a:pt x="540" y="689"/>
                    <a:pt x="625" y="752"/>
                  </a:cubicBezTo>
                  <a:lnTo>
                    <a:pt x="890" y="297"/>
                  </a:lnTo>
                  <a:cubicBezTo>
                    <a:pt x="699" y="96"/>
                    <a:pt x="456" y="1"/>
                    <a:pt x="456" y="1"/>
                  </a:cubicBezTo>
                  <a:close/>
                </a:path>
              </a:pathLst>
            </a:custGeom>
            <a:solidFill>
              <a:srgbClr val="9D57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54"/>
            <p:cNvSpPr/>
            <p:nvPr/>
          </p:nvSpPr>
          <p:spPr>
            <a:xfrm>
              <a:off x="6102175" y="4196600"/>
              <a:ext cx="9300" cy="7700"/>
            </a:xfrm>
            <a:custGeom>
              <a:avLst/>
              <a:gdLst/>
              <a:ahLst/>
              <a:cxnLst/>
              <a:rect l="l" t="t" r="r" b="b"/>
              <a:pathLst>
                <a:path w="372" h="308" extrusionOk="0">
                  <a:moveTo>
                    <a:pt x="43" y="0"/>
                  </a:moveTo>
                  <a:lnTo>
                    <a:pt x="1" y="75"/>
                  </a:lnTo>
                  <a:cubicBezTo>
                    <a:pt x="223" y="191"/>
                    <a:pt x="308" y="308"/>
                    <a:pt x="308" y="308"/>
                  </a:cubicBezTo>
                  <a:lnTo>
                    <a:pt x="371" y="265"/>
                  </a:lnTo>
                  <a:cubicBezTo>
                    <a:pt x="371" y="265"/>
                    <a:pt x="276" y="127"/>
                    <a:pt x="43" y="0"/>
                  </a:cubicBezTo>
                  <a:close/>
                </a:path>
              </a:pathLst>
            </a:custGeom>
            <a:solidFill>
              <a:srgbClr val="833B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54"/>
            <p:cNvSpPr/>
            <p:nvPr/>
          </p:nvSpPr>
          <p:spPr>
            <a:xfrm>
              <a:off x="6100050" y="4201350"/>
              <a:ext cx="9550" cy="6375"/>
            </a:xfrm>
            <a:custGeom>
              <a:avLst/>
              <a:gdLst/>
              <a:ahLst/>
              <a:cxnLst/>
              <a:rect l="l" t="t" r="r" b="b"/>
              <a:pathLst>
                <a:path w="382" h="255" extrusionOk="0">
                  <a:moveTo>
                    <a:pt x="33" y="1"/>
                  </a:moveTo>
                  <a:lnTo>
                    <a:pt x="1" y="75"/>
                  </a:lnTo>
                  <a:cubicBezTo>
                    <a:pt x="266" y="181"/>
                    <a:pt x="308" y="255"/>
                    <a:pt x="308" y="255"/>
                  </a:cubicBezTo>
                  <a:lnTo>
                    <a:pt x="382" y="224"/>
                  </a:lnTo>
                  <a:cubicBezTo>
                    <a:pt x="372" y="203"/>
                    <a:pt x="329" y="128"/>
                    <a:pt x="33" y="1"/>
                  </a:cubicBezTo>
                  <a:close/>
                </a:path>
              </a:pathLst>
            </a:custGeom>
            <a:solidFill>
              <a:srgbClr val="833B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54"/>
            <p:cNvSpPr/>
            <p:nvPr/>
          </p:nvSpPr>
          <p:spPr>
            <a:xfrm>
              <a:off x="6015900" y="4184025"/>
              <a:ext cx="64600" cy="23175"/>
            </a:xfrm>
            <a:custGeom>
              <a:avLst/>
              <a:gdLst/>
              <a:ahLst/>
              <a:cxnLst/>
              <a:rect l="l" t="t" r="r" b="b"/>
              <a:pathLst>
                <a:path w="2584" h="927" extrusionOk="0">
                  <a:moveTo>
                    <a:pt x="480" y="1"/>
                  </a:moveTo>
                  <a:cubicBezTo>
                    <a:pt x="244" y="1"/>
                    <a:pt x="41" y="188"/>
                    <a:pt x="21" y="430"/>
                  </a:cubicBezTo>
                  <a:cubicBezTo>
                    <a:pt x="0" y="694"/>
                    <a:pt x="212" y="927"/>
                    <a:pt x="477" y="927"/>
                  </a:cubicBezTo>
                  <a:lnTo>
                    <a:pt x="2287" y="917"/>
                  </a:lnTo>
                  <a:cubicBezTo>
                    <a:pt x="2583" y="906"/>
                    <a:pt x="2531" y="630"/>
                    <a:pt x="2520" y="334"/>
                  </a:cubicBezTo>
                  <a:lnTo>
                    <a:pt x="551" y="6"/>
                  </a:lnTo>
                  <a:cubicBezTo>
                    <a:pt x="527" y="2"/>
                    <a:pt x="503" y="1"/>
                    <a:pt x="480" y="1"/>
                  </a:cubicBezTo>
                  <a:close/>
                </a:path>
              </a:pathLst>
            </a:custGeom>
            <a:solidFill>
              <a:srgbClr val="9D57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54"/>
            <p:cNvSpPr/>
            <p:nvPr/>
          </p:nvSpPr>
          <p:spPr>
            <a:xfrm>
              <a:off x="6014575" y="4133075"/>
              <a:ext cx="27550" cy="74125"/>
            </a:xfrm>
            <a:custGeom>
              <a:avLst/>
              <a:gdLst/>
              <a:ahLst/>
              <a:cxnLst/>
              <a:rect l="l" t="t" r="r" b="b"/>
              <a:pathLst>
                <a:path w="1102" h="2965" extrusionOk="0">
                  <a:moveTo>
                    <a:pt x="551" y="0"/>
                  </a:moveTo>
                  <a:cubicBezTo>
                    <a:pt x="255" y="0"/>
                    <a:pt x="1" y="244"/>
                    <a:pt x="1" y="551"/>
                  </a:cubicBezTo>
                  <a:lnTo>
                    <a:pt x="1" y="2965"/>
                  </a:lnTo>
                  <a:lnTo>
                    <a:pt x="1102" y="2965"/>
                  </a:lnTo>
                  <a:lnTo>
                    <a:pt x="1102" y="551"/>
                  </a:lnTo>
                  <a:cubicBezTo>
                    <a:pt x="1102" y="244"/>
                    <a:pt x="858" y="0"/>
                    <a:pt x="551" y="0"/>
                  </a:cubicBezTo>
                  <a:close/>
                </a:path>
              </a:pathLst>
            </a:custGeom>
            <a:solidFill>
              <a:srgbClr val="8940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4"/>
            <p:cNvSpPr/>
            <p:nvPr/>
          </p:nvSpPr>
          <p:spPr>
            <a:xfrm>
              <a:off x="5880900" y="4061350"/>
              <a:ext cx="29425" cy="78650"/>
            </a:xfrm>
            <a:custGeom>
              <a:avLst/>
              <a:gdLst/>
              <a:ahLst/>
              <a:cxnLst/>
              <a:rect l="l" t="t" r="r" b="b"/>
              <a:pathLst>
                <a:path w="1177" h="3146" extrusionOk="0">
                  <a:moveTo>
                    <a:pt x="551" y="0"/>
                  </a:moveTo>
                  <a:cubicBezTo>
                    <a:pt x="544" y="0"/>
                    <a:pt x="537" y="1"/>
                    <a:pt x="530" y="1"/>
                  </a:cubicBezTo>
                  <a:cubicBezTo>
                    <a:pt x="234" y="11"/>
                    <a:pt x="1" y="265"/>
                    <a:pt x="12" y="562"/>
                  </a:cubicBezTo>
                  <a:lnTo>
                    <a:pt x="85" y="2626"/>
                  </a:lnTo>
                  <a:cubicBezTo>
                    <a:pt x="106" y="2916"/>
                    <a:pt x="340" y="3145"/>
                    <a:pt x="627" y="3145"/>
                  </a:cubicBezTo>
                  <a:cubicBezTo>
                    <a:pt x="634" y="3145"/>
                    <a:pt x="640" y="3145"/>
                    <a:pt x="647" y="3145"/>
                  </a:cubicBezTo>
                  <a:cubicBezTo>
                    <a:pt x="943" y="3135"/>
                    <a:pt x="1176" y="2880"/>
                    <a:pt x="1165" y="2584"/>
                  </a:cubicBezTo>
                  <a:lnTo>
                    <a:pt x="1092" y="509"/>
                  </a:lnTo>
                  <a:cubicBezTo>
                    <a:pt x="1081" y="220"/>
                    <a:pt x="838" y="0"/>
                    <a:pt x="551" y="0"/>
                  </a:cubicBezTo>
                  <a:close/>
                </a:path>
              </a:pathLst>
            </a:custGeom>
            <a:solidFill>
              <a:srgbClr val="839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4"/>
            <p:cNvSpPr/>
            <p:nvPr/>
          </p:nvSpPr>
          <p:spPr>
            <a:xfrm>
              <a:off x="5938350" y="4126200"/>
              <a:ext cx="36550" cy="21600"/>
            </a:xfrm>
            <a:custGeom>
              <a:avLst/>
              <a:gdLst/>
              <a:ahLst/>
              <a:cxnLst/>
              <a:rect l="l" t="t" r="r" b="b"/>
              <a:pathLst>
                <a:path w="1462" h="864" extrusionOk="0">
                  <a:moveTo>
                    <a:pt x="413" y="0"/>
                  </a:moveTo>
                  <a:lnTo>
                    <a:pt x="1" y="414"/>
                  </a:lnTo>
                  <a:cubicBezTo>
                    <a:pt x="164" y="673"/>
                    <a:pt x="486" y="864"/>
                    <a:pt x="1110" y="864"/>
                  </a:cubicBezTo>
                  <a:cubicBezTo>
                    <a:pt x="1171" y="864"/>
                    <a:pt x="1235" y="862"/>
                    <a:pt x="1302" y="858"/>
                  </a:cubicBezTo>
                  <a:lnTo>
                    <a:pt x="1462" y="54"/>
                  </a:lnTo>
                  <a:cubicBezTo>
                    <a:pt x="1462" y="54"/>
                    <a:pt x="837" y="54"/>
                    <a:pt x="413" y="0"/>
                  </a:cubicBezTo>
                  <a:close/>
                </a:path>
              </a:pathLst>
            </a:custGeom>
            <a:solidFill>
              <a:srgbClr val="EB9A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4"/>
            <p:cNvSpPr/>
            <p:nvPr/>
          </p:nvSpPr>
          <p:spPr>
            <a:xfrm>
              <a:off x="5963225" y="4127525"/>
              <a:ext cx="22525" cy="23325"/>
            </a:xfrm>
            <a:custGeom>
              <a:avLst/>
              <a:gdLst/>
              <a:ahLst/>
              <a:cxnLst/>
              <a:rect l="l" t="t" r="r" b="b"/>
              <a:pathLst>
                <a:path w="901" h="933" extrusionOk="0">
                  <a:moveTo>
                    <a:pt x="467" y="1"/>
                  </a:moveTo>
                  <a:lnTo>
                    <a:pt x="1" y="709"/>
                  </a:lnTo>
                  <a:cubicBezTo>
                    <a:pt x="149" y="773"/>
                    <a:pt x="265" y="858"/>
                    <a:pt x="361" y="932"/>
                  </a:cubicBezTo>
                  <a:lnTo>
                    <a:pt x="551" y="826"/>
                  </a:lnTo>
                  <a:cubicBezTo>
                    <a:pt x="456" y="721"/>
                    <a:pt x="350" y="625"/>
                    <a:pt x="350" y="625"/>
                  </a:cubicBezTo>
                  <a:lnTo>
                    <a:pt x="350" y="625"/>
                  </a:lnTo>
                  <a:cubicBezTo>
                    <a:pt x="445" y="646"/>
                    <a:pt x="540" y="699"/>
                    <a:pt x="615" y="763"/>
                  </a:cubicBezTo>
                  <a:lnTo>
                    <a:pt x="900" y="318"/>
                  </a:lnTo>
                  <a:cubicBezTo>
                    <a:pt x="710" y="106"/>
                    <a:pt x="467" y="1"/>
                    <a:pt x="467" y="1"/>
                  </a:cubicBezTo>
                  <a:close/>
                </a:path>
              </a:pathLst>
            </a:custGeom>
            <a:solidFill>
              <a:srgbClr val="EB9A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4"/>
            <p:cNvSpPr/>
            <p:nvPr/>
          </p:nvSpPr>
          <p:spPr>
            <a:xfrm>
              <a:off x="5974875" y="4131750"/>
              <a:ext cx="9275" cy="7975"/>
            </a:xfrm>
            <a:custGeom>
              <a:avLst/>
              <a:gdLst/>
              <a:ahLst/>
              <a:cxnLst/>
              <a:rect l="l" t="t" r="r" b="b"/>
              <a:pathLst>
                <a:path w="371" h="319" extrusionOk="0">
                  <a:moveTo>
                    <a:pt x="43" y="1"/>
                  </a:moveTo>
                  <a:lnTo>
                    <a:pt x="1" y="64"/>
                  </a:lnTo>
                  <a:cubicBezTo>
                    <a:pt x="212" y="192"/>
                    <a:pt x="307" y="319"/>
                    <a:pt x="307" y="319"/>
                  </a:cubicBezTo>
                  <a:lnTo>
                    <a:pt x="371" y="276"/>
                  </a:lnTo>
                  <a:cubicBezTo>
                    <a:pt x="361" y="265"/>
                    <a:pt x="276" y="128"/>
                    <a:pt x="43" y="1"/>
                  </a:cubicBezTo>
                  <a:close/>
                </a:path>
              </a:pathLst>
            </a:custGeom>
            <a:solidFill>
              <a:srgbClr val="CB75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4"/>
            <p:cNvSpPr/>
            <p:nvPr/>
          </p:nvSpPr>
          <p:spPr>
            <a:xfrm>
              <a:off x="5972750" y="4136250"/>
              <a:ext cx="9275" cy="6650"/>
            </a:xfrm>
            <a:custGeom>
              <a:avLst/>
              <a:gdLst/>
              <a:ahLst/>
              <a:cxnLst/>
              <a:rect l="l" t="t" r="r" b="b"/>
              <a:pathLst>
                <a:path w="371" h="266" extrusionOk="0">
                  <a:moveTo>
                    <a:pt x="32" y="1"/>
                  </a:moveTo>
                  <a:lnTo>
                    <a:pt x="1" y="75"/>
                  </a:lnTo>
                  <a:cubicBezTo>
                    <a:pt x="255" y="191"/>
                    <a:pt x="297" y="266"/>
                    <a:pt x="297" y="266"/>
                  </a:cubicBezTo>
                  <a:lnTo>
                    <a:pt x="371" y="233"/>
                  </a:lnTo>
                  <a:cubicBezTo>
                    <a:pt x="361" y="223"/>
                    <a:pt x="319" y="139"/>
                    <a:pt x="32" y="1"/>
                  </a:cubicBezTo>
                  <a:close/>
                </a:path>
              </a:pathLst>
            </a:custGeom>
            <a:solidFill>
              <a:srgbClr val="CB75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4"/>
            <p:cNvSpPr/>
            <p:nvPr/>
          </p:nvSpPr>
          <p:spPr>
            <a:xfrm>
              <a:off x="5897325" y="4117475"/>
              <a:ext cx="55600" cy="23850"/>
            </a:xfrm>
            <a:custGeom>
              <a:avLst/>
              <a:gdLst/>
              <a:ahLst/>
              <a:cxnLst/>
              <a:rect l="l" t="t" r="r" b="b"/>
              <a:pathLst>
                <a:path w="2224" h="954" extrusionOk="0">
                  <a:moveTo>
                    <a:pt x="96" y="0"/>
                  </a:moveTo>
                  <a:lnTo>
                    <a:pt x="0" y="900"/>
                  </a:lnTo>
                  <a:lnTo>
                    <a:pt x="1927" y="953"/>
                  </a:lnTo>
                  <a:cubicBezTo>
                    <a:pt x="2223" y="953"/>
                    <a:pt x="2181" y="667"/>
                    <a:pt x="2181" y="370"/>
                  </a:cubicBezTo>
                  <a:lnTo>
                    <a:pt x="96" y="0"/>
                  </a:lnTo>
                  <a:close/>
                </a:path>
              </a:pathLst>
            </a:custGeom>
            <a:solidFill>
              <a:srgbClr val="EB9A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4"/>
            <p:cNvSpPr/>
            <p:nvPr/>
          </p:nvSpPr>
          <p:spPr>
            <a:xfrm>
              <a:off x="6033350" y="4101850"/>
              <a:ext cx="10625" cy="4550"/>
            </a:xfrm>
            <a:custGeom>
              <a:avLst/>
              <a:gdLst/>
              <a:ahLst/>
              <a:cxnLst/>
              <a:rect l="l" t="t" r="r" b="b"/>
              <a:pathLst>
                <a:path w="425" h="182" extrusionOk="0">
                  <a:moveTo>
                    <a:pt x="424" y="0"/>
                  </a:moveTo>
                  <a:lnTo>
                    <a:pt x="1" y="11"/>
                  </a:lnTo>
                  <a:cubicBezTo>
                    <a:pt x="1" y="11"/>
                    <a:pt x="21" y="181"/>
                    <a:pt x="207" y="181"/>
                  </a:cubicBezTo>
                  <a:cubicBezTo>
                    <a:pt x="213" y="181"/>
                    <a:pt x="218" y="181"/>
                    <a:pt x="224" y="181"/>
                  </a:cubicBezTo>
                  <a:cubicBezTo>
                    <a:pt x="414" y="170"/>
                    <a:pt x="424" y="0"/>
                    <a:pt x="424" y="0"/>
                  </a:cubicBez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4"/>
            <p:cNvSpPr/>
            <p:nvPr/>
          </p:nvSpPr>
          <p:spPr>
            <a:xfrm>
              <a:off x="5921425" y="4021900"/>
              <a:ext cx="9000" cy="3200"/>
            </a:xfrm>
            <a:custGeom>
              <a:avLst/>
              <a:gdLst/>
              <a:ahLst/>
              <a:cxnLst/>
              <a:rect l="l" t="t" r="r" b="b"/>
              <a:pathLst>
                <a:path w="360" h="128" extrusionOk="0">
                  <a:moveTo>
                    <a:pt x="31" y="1"/>
                  </a:moveTo>
                  <a:lnTo>
                    <a:pt x="0" y="22"/>
                  </a:lnTo>
                  <a:cubicBezTo>
                    <a:pt x="0" y="22"/>
                    <a:pt x="85" y="128"/>
                    <a:pt x="212" y="128"/>
                  </a:cubicBezTo>
                  <a:cubicBezTo>
                    <a:pt x="254" y="128"/>
                    <a:pt x="307" y="118"/>
                    <a:pt x="360" y="86"/>
                  </a:cubicBezTo>
                  <a:lnTo>
                    <a:pt x="339" y="43"/>
                  </a:lnTo>
                  <a:cubicBezTo>
                    <a:pt x="290" y="75"/>
                    <a:pt x="247" y="86"/>
                    <a:pt x="208" y="86"/>
                  </a:cubicBezTo>
                  <a:cubicBezTo>
                    <a:pt x="104" y="86"/>
                    <a:pt x="39" y="1"/>
                    <a:pt x="31" y="1"/>
                  </a:cubicBezTo>
                  <a:close/>
                </a:path>
              </a:pathLst>
            </a:custGeom>
            <a:solidFill>
              <a:srgbClr val="CE5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3" name="Google Shape;1483;p54"/>
          <p:cNvSpPr/>
          <p:nvPr/>
        </p:nvSpPr>
        <p:spPr>
          <a:xfrm flipH="1">
            <a:off x="-470321" y="596961"/>
            <a:ext cx="5010959" cy="1399816"/>
          </a:xfrm>
          <a:custGeom>
            <a:avLst/>
            <a:gdLst/>
            <a:ahLst/>
            <a:cxnLst/>
            <a:rect l="l" t="t" r="r" b="b"/>
            <a:pathLst>
              <a:path w="175054" h="47056" extrusionOk="0">
                <a:moveTo>
                  <a:pt x="175054" y="15483"/>
                </a:moveTo>
                <a:cubicBezTo>
                  <a:pt x="163769" y="-5214"/>
                  <a:pt x="127070" y="-1633"/>
                  <a:pt x="104916" y="6423"/>
                </a:cubicBezTo>
                <a:cubicBezTo>
                  <a:pt x="91837" y="11179"/>
                  <a:pt x="78211" y="16067"/>
                  <a:pt x="64294" y="16067"/>
                </a:cubicBezTo>
                <a:cubicBezTo>
                  <a:pt x="58433" y="16067"/>
                  <a:pt x="51006" y="15967"/>
                  <a:pt x="47344" y="11391"/>
                </a:cubicBezTo>
                <a:cubicBezTo>
                  <a:pt x="45332" y="8876"/>
                  <a:pt x="44482" y="4024"/>
                  <a:pt x="46759" y="1747"/>
                </a:cubicBezTo>
                <a:cubicBezTo>
                  <a:pt x="49940" y="-1434"/>
                  <a:pt x="56459" y="421"/>
                  <a:pt x="60202" y="2916"/>
                </a:cubicBezTo>
                <a:cubicBezTo>
                  <a:pt x="68984" y="8770"/>
                  <a:pt x="71305" y="25598"/>
                  <a:pt x="65170" y="34186"/>
                </a:cubicBezTo>
                <a:cubicBezTo>
                  <a:pt x="52469" y="51964"/>
                  <a:pt x="20723" y="48123"/>
                  <a:pt x="0" y="41200"/>
                </a:cubicBezTo>
              </a:path>
            </a:pathLst>
          </a:custGeom>
          <a:noFill/>
          <a:ln w="19050" cap="flat" cmpd="sng">
            <a:solidFill>
              <a:schemeClr val="accent5"/>
            </a:solidFill>
            <a:prstDash val="dot"/>
            <a:round/>
            <a:headEnd type="none" w="med" len="med"/>
            <a:tailEnd type="none" w="med" len="med"/>
          </a:ln>
        </p:spPr>
        <p:txBody>
          <a:bodyPr/>
          <a:lstStyle/>
          <a:p>
            <a:endParaRPr lang="en-ID"/>
          </a:p>
        </p:txBody>
      </p:sp>
      <p:grpSp>
        <p:nvGrpSpPr>
          <p:cNvPr id="1484" name="Google Shape;1484;p54"/>
          <p:cNvGrpSpPr/>
          <p:nvPr/>
        </p:nvGrpSpPr>
        <p:grpSpPr>
          <a:xfrm flipH="1">
            <a:off x="-111815" y="339844"/>
            <a:ext cx="1154592" cy="1248820"/>
            <a:chOff x="8072874" y="1531725"/>
            <a:chExt cx="794994" cy="827423"/>
          </a:xfrm>
        </p:grpSpPr>
        <p:sp>
          <p:nvSpPr>
            <p:cNvPr id="1485" name="Google Shape;1485;p54"/>
            <p:cNvSpPr/>
            <p:nvPr/>
          </p:nvSpPr>
          <p:spPr>
            <a:xfrm>
              <a:off x="8072874" y="1531725"/>
              <a:ext cx="794994" cy="827423"/>
            </a:xfrm>
            <a:custGeom>
              <a:avLst/>
              <a:gdLst/>
              <a:ahLst/>
              <a:cxnLst/>
              <a:rect l="l" t="t" r="r" b="b"/>
              <a:pathLst>
                <a:path w="9904" h="10308" extrusionOk="0">
                  <a:moveTo>
                    <a:pt x="7678" y="4015"/>
                  </a:moveTo>
                  <a:lnTo>
                    <a:pt x="6939" y="4470"/>
                  </a:lnTo>
                  <a:cubicBezTo>
                    <a:pt x="6980" y="4429"/>
                    <a:pt x="7000" y="4379"/>
                    <a:pt x="7020" y="4328"/>
                  </a:cubicBezTo>
                  <a:cubicBezTo>
                    <a:pt x="7112" y="4238"/>
                    <a:pt x="7202" y="4166"/>
                    <a:pt x="7314" y="4116"/>
                  </a:cubicBezTo>
                  <a:cubicBezTo>
                    <a:pt x="7435" y="4056"/>
                    <a:pt x="7557" y="4025"/>
                    <a:pt x="7678" y="4015"/>
                  </a:cubicBezTo>
                  <a:close/>
                  <a:moveTo>
                    <a:pt x="4745" y="4238"/>
                  </a:moveTo>
                  <a:cubicBezTo>
                    <a:pt x="4856" y="4238"/>
                    <a:pt x="4957" y="4238"/>
                    <a:pt x="5058" y="4258"/>
                  </a:cubicBezTo>
                  <a:lnTo>
                    <a:pt x="4765" y="4824"/>
                  </a:lnTo>
                  <a:lnTo>
                    <a:pt x="4644" y="4238"/>
                  </a:lnTo>
                  <a:close/>
                  <a:moveTo>
                    <a:pt x="4919" y="0"/>
                  </a:moveTo>
                  <a:cubicBezTo>
                    <a:pt x="4504" y="0"/>
                    <a:pt x="4090" y="55"/>
                    <a:pt x="3682" y="161"/>
                  </a:cubicBezTo>
                  <a:cubicBezTo>
                    <a:pt x="3156" y="302"/>
                    <a:pt x="2650" y="535"/>
                    <a:pt x="2196" y="839"/>
                  </a:cubicBezTo>
                  <a:cubicBezTo>
                    <a:pt x="1730" y="1142"/>
                    <a:pt x="1326" y="1516"/>
                    <a:pt x="982" y="1951"/>
                  </a:cubicBezTo>
                  <a:cubicBezTo>
                    <a:pt x="668" y="2356"/>
                    <a:pt x="425" y="2791"/>
                    <a:pt x="233" y="3267"/>
                  </a:cubicBezTo>
                  <a:lnTo>
                    <a:pt x="233" y="3276"/>
                  </a:lnTo>
                  <a:cubicBezTo>
                    <a:pt x="0" y="3550"/>
                    <a:pt x="51" y="3964"/>
                    <a:pt x="324" y="4187"/>
                  </a:cubicBezTo>
                  <a:lnTo>
                    <a:pt x="1690" y="5290"/>
                  </a:lnTo>
                  <a:cubicBezTo>
                    <a:pt x="1649" y="5299"/>
                    <a:pt x="1619" y="5310"/>
                    <a:pt x="1589" y="5330"/>
                  </a:cubicBezTo>
                  <a:cubicBezTo>
                    <a:pt x="1447" y="5421"/>
                    <a:pt x="1346" y="5553"/>
                    <a:pt x="1315" y="5715"/>
                  </a:cubicBezTo>
                  <a:lnTo>
                    <a:pt x="678" y="8345"/>
                  </a:lnTo>
                  <a:cubicBezTo>
                    <a:pt x="647" y="8506"/>
                    <a:pt x="668" y="8678"/>
                    <a:pt x="759" y="8820"/>
                  </a:cubicBezTo>
                  <a:cubicBezTo>
                    <a:pt x="850" y="8961"/>
                    <a:pt x="991" y="9053"/>
                    <a:pt x="1153" y="9093"/>
                  </a:cubicBezTo>
                  <a:lnTo>
                    <a:pt x="4583" y="9801"/>
                  </a:lnTo>
                  <a:cubicBezTo>
                    <a:pt x="4653" y="9851"/>
                    <a:pt x="4734" y="9882"/>
                    <a:pt x="4826" y="9892"/>
                  </a:cubicBezTo>
                  <a:cubicBezTo>
                    <a:pt x="4856" y="9897"/>
                    <a:pt x="4889" y="9900"/>
                    <a:pt x="4922" y="9900"/>
                  </a:cubicBezTo>
                  <a:cubicBezTo>
                    <a:pt x="4954" y="9900"/>
                    <a:pt x="4987" y="9897"/>
                    <a:pt x="5017" y="9892"/>
                  </a:cubicBezTo>
                  <a:lnTo>
                    <a:pt x="6939" y="10297"/>
                  </a:lnTo>
                  <a:cubicBezTo>
                    <a:pt x="6990" y="10307"/>
                    <a:pt x="7031" y="10307"/>
                    <a:pt x="7071" y="10307"/>
                  </a:cubicBezTo>
                  <a:cubicBezTo>
                    <a:pt x="7193" y="10307"/>
                    <a:pt x="7314" y="10267"/>
                    <a:pt x="7425" y="10195"/>
                  </a:cubicBezTo>
                  <a:cubicBezTo>
                    <a:pt x="7557" y="10105"/>
                    <a:pt x="7647" y="9953"/>
                    <a:pt x="7678" y="9781"/>
                  </a:cubicBezTo>
                  <a:lnTo>
                    <a:pt x="8012" y="7313"/>
                  </a:lnTo>
                  <a:cubicBezTo>
                    <a:pt x="8052" y="6999"/>
                    <a:pt x="7850" y="6706"/>
                    <a:pt x="7546" y="6635"/>
                  </a:cubicBezTo>
                  <a:lnTo>
                    <a:pt x="6383" y="6342"/>
                  </a:lnTo>
                  <a:lnTo>
                    <a:pt x="9509" y="4409"/>
                  </a:lnTo>
                  <a:cubicBezTo>
                    <a:pt x="9812" y="4217"/>
                    <a:pt x="9904" y="3822"/>
                    <a:pt x="9722" y="3519"/>
                  </a:cubicBezTo>
                  <a:cubicBezTo>
                    <a:pt x="9711" y="3499"/>
                    <a:pt x="9701" y="3479"/>
                    <a:pt x="9681" y="3469"/>
                  </a:cubicBezTo>
                  <a:cubicBezTo>
                    <a:pt x="9630" y="3317"/>
                    <a:pt x="9569" y="3155"/>
                    <a:pt x="9509" y="3013"/>
                  </a:cubicBezTo>
                  <a:cubicBezTo>
                    <a:pt x="9509" y="3004"/>
                    <a:pt x="9499" y="3004"/>
                    <a:pt x="9499" y="3004"/>
                  </a:cubicBezTo>
                  <a:cubicBezTo>
                    <a:pt x="9135" y="2174"/>
                    <a:pt x="8548" y="1466"/>
                    <a:pt x="7830" y="940"/>
                  </a:cubicBezTo>
                  <a:cubicBezTo>
                    <a:pt x="7092" y="414"/>
                    <a:pt x="6231" y="90"/>
                    <a:pt x="5341" y="19"/>
                  </a:cubicBezTo>
                  <a:cubicBezTo>
                    <a:pt x="5201" y="6"/>
                    <a:pt x="5060" y="0"/>
                    <a:pt x="4919" y="0"/>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4"/>
            <p:cNvSpPr/>
            <p:nvPr/>
          </p:nvSpPr>
          <p:spPr>
            <a:xfrm>
              <a:off x="8132114" y="1704548"/>
              <a:ext cx="676435" cy="156767"/>
            </a:xfrm>
            <a:custGeom>
              <a:avLst/>
              <a:gdLst/>
              <a:ahLst/>
              <a:cxnLst/>
              <a:rect l="l" t="t" r="r" b="b"/>
              <a:pathLst>
                <a:path w="8427" h="1953" extrusionOk="0">
                  <a:moveTo>
                    <a:pt x="1073" y="1"/>
                  </a:moveTo>
                  <a:cubicBezTo>
                    <a:pt x="709" y="507"/>
                    <a:pt x="355" y="1022"/>
                    <a:pt x="1" y="1528"/>
                  </a:cubicBezTo>
                  <a:cubicBezTo>
                    <a:pt x="141" y="1477"/>
                    <a:pt x="431" y="1391"/>
                    <a:pt x="804" y="1391"/>
                  </a:cubicBezTo>
                  <a:cubicBezTo>
                    <a:pt x="1025" y="1391"/>
                    <a:pt x="1275" y="1421"/>
                    <a:pt x="1538" y="1508"/>
                  </a:cubicBezTo>
                  <a:cubicBezTo>
                    <a:pt x="1903" y="1629"/>
                    <a:pt x="2166" y="1811"/>
                    <a:pt x="2337" y="1953"/>
                  </a:cubicBezTo>
                  <a:cubicBezTo>
                    <a:pt x="2570" y="1801"/>
                    <a:pt x="3167" y="1467"/>
                    <a:pt x="4007" y="1467"/>
                  </a:cubicBezTo>
                  <a:cubicBezTo>
                    <a:pt x="4836" y="1467"/>
                    <a:pt x="5433" y="1801"/>
                    <a:pt x="5675" y="1953"/>
                  </a:cubicBezTo>
                  <a:cubicBezTo>
                    <a:pt x="5797" y="1771"/>
                    <a:pt x="6010" y="1559"/>
                    <a:pt x="6313" y="1406"/>
                  </a:cubicBezTo>
                  <a:cubicBezTo>
                    <a:pt x="6552" y="1291"/>
                    <a:pt x="6797" y="1246"/>
                    <a:pt x="7031" y="1246"/>
                  </a:cubicBezTo>
                  <a:cubicBezTo>
                    <a:pt x="7757" y="1246"/>
                    <a:pt x="8381" y="1672"/>
                    <a:pt x="8427" y="1710"/>
                  </a:cubicBezTo>
                  <a:lnTo>
                    <a:pt x="8204" y="1103"/>
                  </a:lnTo>
                  <a:lnTo>
                    <a:pt x="6970" y="61"/>
                  </a:lnTo>
                  <a:lnTo>
                    <a:pt x="1073" y="1"/>
                  </a:ln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4"/>
            <p:cNvSpPr/>
            <p:nvPr/>
          </p:nvSpPr>
          <p:spPr>
            <a:xfrm>
              <a:off x="8132114" y="1580770"/>
              <a:ext cx="676435" cy="261038"/>
            </a:xfrm>
            <a:custGeom>
              <a:avLst/>
              <a:gdLst/>
              <a:ahLst/>
              <a:cxnLst/>
              <a:rect l="l" t="t" r="r" b="b"/>
              <a:pathLst>
                <a:path w="8427" h="3252" extrusionOk="0">
                  <a:moveTo>
                    <a:pt x="4207" y="1"/>
                  </a:moveTo>
                  <a:cubicBezTo>
                    <a:pt x="2345" y="1"/>
                    <a:pt x="630" y="1221"/>
                    <a:pt x="1" y="3070"/>
                  </a:cubicBezTo>
                  <a:cubicBezTo>
                    <a:pt x="112" y="2898"/>
                    <a:pt x="588" y="2251"/>
                    <a:pt x="1478" y="2038"/>
                  </a:cubicBezTo>
                  <a:cubicBezTo>
                    <a:pt x="1686" y="1987"/>
                    <a:pt x="1883" y="1969"/>
                    <a:pt x="2062" y="1969"/>
                  </a:cubicBezTo>
                  <a:cubicBezTo>
                    <a:pt x="2455" y="1969"/>
                    <a:pt x="2761" y="2060"/>
                    <a:pt x="2914" y="2109"/>
                  </a:cubicBezTo>
                  <a:cubicBezTo>
                    <a:pt x="3022" y="2021"/>
                    <a:pt x="3548" y="1571"/>
                    <a:pt x="4336" y="1571"/>
                  </a:cubicBezTo>
                  <a:cubicBezTo>
                    <a:pt x="4361" y="1571"/>
                    <a:pt x="4386" y="1572"/>
                    <a:pt x="4411" y="1573"/>
                  </a:cubicBezTo>
                  <a:cubicBezTo>
                    <a:pt x="5200" y="1613"/>
                    <a:pt x="5686" y="2079"/>
                    <a:pt x="5797" y="2190"/>
                  </a:cubicBezTo>
                  <a:cubicBezTo>
                    <a:pt x="5932" y="2145"/>
                    <a:pt x="6172" y="2084"/>
                    <a:pt x="6473" y="2084"/>
                  </a:cubicBezTo>
                  <a:cubicBezTo>
                    <a:pt x="6645" y="2084"/>
                    <a:pt x="6838" y="2104"/>
                    <a:pt x="7041" y="2159"/>
                  </a:cubicBezTo>
                  <a:cubicBezTo>
                    <a:pt x="7921" y="2393"/>
                    <a:pt x="8346" y="3101"/>
                    <a:pt x="8427" y="3252"/>
                  </a:cubicBezTo>
                  <a:cubicBezTo>
                    <a:pt x="7911" y="1451"/>
                    <a:pt x="6354" y="167"/>
                    <a:pt x="4553" y="15"/>
                  </a:cubicBezTo>
                  <a:cubicBezTo>
                    <a:pt x="4437" y="6"/>
                    <a:pt x="4322" y="1"/>
                    <a:pt x="4207" y="1"/>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4"/>
            <p:cNvSpPr/>
            <p:nvPr/>
          </p:nvSpPr>
          <p:spPr>
            <a:xfrm>
              <a:off x="8128020" y="1824151"/>
              <a:ext cx="683820" cy="251566"/>
            </a:xfrm>
            <a:custGeom>
              <a:avLst/>
              <a:gdLst/>
              <a:ahLst/>
              <a:cxnLst/>
              <a:rect l="l" t="t" r="r" b="b"/>
              <a:pathLst>
                <a:path w="8519" h="3134" extrusionOk="0">
                  <a:moveTo>
                    <a:pt x="47" y="1"/>
                  </a:moveTo>
                  <a:cubicBezTo>
                    <a:pt x="37" y="1"/>
                    <a:pt x="27" y="6"/>
                    <a:pt x="21" y="18"/>
                  </a:cubicBezTo>
                  <a:cubicBezTo>
                    <a:pt x="1" y="28"/>
                    <a:pt x="11" y="58"/>
                    <a:pt x="21" y="69"/>
                  </a:cubicBezTo>
                  <a:lnTo>
                    <a:pt x="3804" y="3124"/>
                  </a:lnTo>
                  <a:cubicBezTo>
                    <a:pt x="3815" y="3133"/>
                    <a:pt x="3825" y="3133"/>
                    <a:pt x="3825" y="3133"/>
                  </a:cubicBezTo>
                  <a:lnTo>
                    <a:pt x="3845" y="3133"/>
                  </a:lnTo>
                  <a:lnTo>
                    <a:pt x="8498" y="251"/>
                  </a:lnTo>
                  <a:cubicBezTo>
                    <a:pt x="8518" y="240"/>
                    <a:pt x="8518" y="210"/>
                    <a:pt x="8509" y="200"/>
                  </a:cubicBezTo>
                  <a:cubicBezTo>
                    <a:pt x="8501" y="185"/>
                    <a:pt x="8488" y="176"/>
                    <a:pt x="8474" y="176"/>
                  </a:cubicBezTo>
                  <a:cubicBezTo>
                    <a:pt x="8468" y="176"/>
                    <a:pt x="8463" y="177"/>
                    <a:pt x="8458" y="179"/>
                  </a:cubicBezTo>
                  <a:lnTo>
                    <a:pt x="3835" y="3052"/>
                  </a:lnTo>
                  <a:lnTo>
                    <a:pt x="72" y="8"/>
                  </a:lnTo>
                  <a:cubicBezTo>
                    <a:pt x="64" y="4"/>
                    <a:pt x="55" y="1"/>
                    <a:pt x="47"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4"/>
            <p:cNvSpPr/>
            <p:nvPr/>
          </p:nvSpPr>
          <p:spPr>
            <a:xfrm>
              <a:off x="8362733" y="1747412"/>
              <a:ext cx="238803" cy="328304"/>
            </a:xfrm>
            <a:custGeom>
              <a:avLst/>
              <a:gdLst/>
              <a:ahLst/>
              <a:cxnLst/>
              <a:rect l="l" t="t" r="r" b="b"/>
              <a:pathLst>
                <a:path w="2975" h="4090" extrusionOk="0">
                  <a:moveTo>
                    <a:pt x="41" y="0"/>
                  </a:moveTo>
                  <a:cubicBezTo>
                    <a:pt x="38" y="0"/>
                    <a:pt x="34" y="1"/>
                    <a:pt x="31" y="3"/>
                  </a:cubicBezTo>
                  <a:cubicBezTo>
                    <a:pt x="10" y="3"/>
                    <a:pt x="1" y="23"/>
                    <a:pt x="1" y="43"/>
                  </a:cubicBezTo>
                  <a:lnTo>
                    <a:pt x="871" y="4059"/>
                  </a:lnTo>
                  <a:cubicBezTo>
                    <a:pt x="871" y="4080"/>
                    <a:pt x="880" y="4089"/>
                    <a:pt x="901" y="4089"/>
                  </a:cubicBezTo>
                  <a:cubicBezTo>
                    <a:pt x="921" y="4089"/>
                    <a:pt x="931" y="4080"/>
                    <a:pt x="941" y="4069"/>
                  </a:cubicBezTo>
                  <a:lnTo>
                    <a:pt x="2964" y="134"/>
                  </a:lnTo>
                  <a:cubicBezTo>
                    <a:pt x="2975" y="114"/>
                    <a:pt x="2964" y="94"/>
                    <a:pt x="2944" y="83"/>
                  </a:cubicBezTo>
                  <a:cubicBezTo>
                    <a:pt x="2936" y="79"/>
                    <a:pt x="2927" y="77"/>
                    <a:pt x="2920" y="77"/>
                  </a:cubicBezTo>
                  <a:cubicBezTo>
                    <a:pt x="2909" y="77"/>
                    <a:pt x="2900" y="82"/>
                    <a:pt x="2894" y="94"/>
                  </a:cubicBezTo>
                  <a:lnTo>
                    <a:pt x="921" y="3938"/>
                  </a:lnTo>
                  <a:lnTo>
                    <a:pt x="82" y="33"/>
                  </a:lnTo>
                  <a:cubicBezTo>
                    <a:pt x="73" y="17"/>
                    <a:pt x="58" y="0"/>
                    <a:pt x="41"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4"/>
            <p:cNvSpPr/>
            <p:nvPr/>
          </p:nvSpPr>
          <p:spPr>
            <a:xfrm>
              <a:off x="8315694" y="1857945"/>
              <a:ext cx="275246" cy="217773"/>
            </a:xfrm>
            <a:custGeom>
              <a:avLst/>
              <a:gdLst/>
              <a:ahLst/>
              <a:cxnLst/>
              <a:rect l="l" t="t" r="r" b="b"/>
              <a:pathLst>
                <a:path w="3429" h="2713" extrusionOk="0">
                  <a:moveTo>
                    <a:pt x="3385" y="1"/>
                  </a:moveTo>
                  <a:cubicBezTo>
                    <a:pt x="3373" y="1"/>
                    <a:pt x="3360" y="9"/>
                    <a:pt x="3348" y="21"/>
                  </a:cubicBezTo>
                  <a:lnTo>
                    <a:pt x="1497" y="2601"/>
                  </a:lnTo>
                  <a:lnTo>
                    <a:pt x="81" y="21"/>
                  </a:lnTo>
                  <a:cubicBezTo>
                    <a:pt x="75" y="10"/>
                    <a:pt x="65" y="5"/>
                    <a:pt x="55" y="5"/>
                  </a:cubicBezTo>
                  <a:cubicBezTo>
                    <a:pt x="47" y="5"/>
                    <a:pt x="38" y="7"/>
                    <a:pt x="30" y="12"/>
                  </a:cubicBezTo>
                  <a:cubicBezTo>
                    <a:pt x="10" y="21"/>
                    <a:pt x="0" y="42"/>
                    <a:pt x="10" y="62"/>
                  </a:cubicBezTo>
                  <a:lnTo>
                    <a:pt x="1457" y="2692"/>
                  </a:lnTo>
                  <a:cubicBezTo>
                    <a:pt x="1466" y="2703"/>
                    <a:pt x="1477" y="2712"/>
                    <a:pt x="1487" y="2712"/>
                  </a:cubicBezTo>
                  <a:cubicBezTo>
                    <a:pt x="1507" y="2712"/>
                    <a:pt x="1517" y="2712"/>
                    <a:pt x="1527" y="2703"/>
                  </a:cubicBezTo>
                  <a:lnTo>
                    <a:pt x="3419" y="62"/>
                  </a:lnTo>
                  <a:cubicBezTo>
                    <a:pt x="3429" y="42"/>
                    <a:pt x="3419" y="21"/>
                    <a:pt x="3409" y="12"/>
                  </a:cubicBezTo>
                  <a:cubicBezTo>
                    <a:pt x="3401" y="4"/>
                    <a:pt x="3393" y="1"/>
                    <a:pt x="3385"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4"/>
            <p:cNvSpPr/>
            <p:nvPr/>
          </p:nvSpPr>
          <p:spPr>
            <a:xfrm>
              <a:off x="8175139" y="2001790"/>
              <a:ext cx="492135" cy="308638"/>
            </a:xfrm>
            <a:custGeom>
              <a:avLst/>
              <a:gdLst/>
              <a:ahLst/>
              <a:cxnLst/>
              <a:rect l="l" t="t" r="r" b="b"/>
              <a:pathLst>
                <a:path w="6131" h="3845" extrusionOk="0">
                  <a:moveTo>
                    <a:pt x="628" y="0"/>
                  </a:moveTo>
                  <a:lnTo>
                    <a:pt x="1" y="2630"/>
                  </a:lnTo>
                  <a:lnTo>
                    <a:pt x="5797" y="3844"/>
                  </a:lnTo>
                  <a:lnTo>
                    <a:pt x="6131" y="1376"/>
                  </a:lnTo>
                  <a:lnTo>
                    <a:pt x="6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4"/>
            <p:cNvSpPr/>
            <p:nvPr/>
          </p:nvSpPr>
          <p:spPr>
            <a:xfrm>
              <a:off x="8468289" y="2069940"/>
              <a:ext cx="198989" cy="240489"/>
            </a:xfrm>
            <a:custGeom>
              <a:avLst/>
              <a:gdLst/>
              <a:ahLst/>
              <a:cxnLst/>
              <a:rect l="l" t="t" r="r" b="b"/>
              <a:pathLst>
                <a:path w="2479" h="2996" extrusionOk="0">
                  <a:moveTo>
                    <a:pt x="395" y="1"/>
                  </a:moveTo>
                  <a:lnTo>
                    <a:pt x="1" y="2550"/>
                  </a:lnTo>
                  <a:lnTo>
                    <a:pt x="2145" y="2995"/>
                  </a:lnTo>
                  <a:lnTo>
                    <a:pt x="2479" y="527"/>
                  </a:lnTo>
                  <a:lnTo>
                    <a:pt x="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4"/>
            <p:cNvSpPr/>
            <p:nvPr/>
          </p:nvSpPr>
          <p:spPr>
            <a:xfrm>
              <a:off x="8465078" y="2067291"/>
              <a:ext cx="38209" cy="209746"/>
            </a:xfrm>
            <a:custGeom>
              <a:avLst/>
              <a:gdLst/>
              <a:ahLst/>
              <a:cxnLst/>
              <a:rect l="l" t="t" r="r" b="b"/>
              <a:pathLst>
                <a:path w="476" h="2613" extrusionOk="0">
                  <a:moveTo>
                    <a:pt x="435" y="1"/>
                  </a:moveTo>
                  <a:cubicBezTo>
                    <a:pt x="419" y="1"/>
                    <a:pt x="405" y="17"/>
                    <a:pt x="405" y="34"/>
                  </a:cubicBezTo>
                  <a:lnTo>
                    <a:pt x="0" y="2572"/>
                  </a:lnTo>
                  <a:cubicBezTo>
                    <a:pt x="0" y="2593"/>
                    <a:pt x="10" y="2613"/>
                    <a:pt x="30" y="2613"/>
                  </a:cubicBezTo>
                  <a:lnTo>
                    <a:pt x="41" y="2613"/>
                  </a:lnTo>
                  <a:cubicBezTo>
                    <a:pt x="61" y="2613"/>
                    <a:pt x="71" y="2603"/>
                    <a:pt x="81" y="2583"/>
                  </a:cubicBezTo>
                  <a:lnTo>
                    <a:pt x="475" y="44"/>
                  </a:lnTo>
                  <a:cubicBezTo>
                    <a:pt x="475" y="23"/>
                    <a:pt x="466" y="3"/>
                    <a:pt x="445" y="3"/>
                  </a:cubicBezTo>
                  <a:cubicBezTo>
                    <a:pt x="442" y="1"/>
                    <a:pt x="438" y="1"/>
                    <a:pt x="4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4"/>
            <p:cNvSpPr/>
            <p:nvPr/>
          </p:nvSpPr>
          <p:spPr>
            <a:xfrm>
              <a:off x="8244172" y="2052923"/>
              <a:ext cx="194976" cy="177076"/>
            </a:xfrm>
            <a:custGeom>
              <a:avLst/>
              <a:gdLst/>
              <a:ahLst/>
              <a:cxnLst/>
              <a:rect l="l" t="t" r="r" b="b"/>
              <a:pathLst>
                <a:path w="2429" h="2206" extrusionOk="0">
                  <a:moveTo>
                    <a:pt x="1212" y="0"/>
                  </a:moveTo>
                  <a:cubicBezTo>
                    <a:pt x="716" y="0"/>
                    <a:pt x="263" y="340"/>
                    <a:pt x="142" y="850"/>
                  </a:cubicBezTo>
                  <a:cubicBezTo>
                    <a:pt x="1" y="1436"/>
                    <a:pt x="365" y="2034"/>
                    <a:pt x="952" y="2175"/>
                  </a:cubicBezTo>
                  <a:cubicBezTo>
                    <a:pt x="1039" y="2196"/>
                    <a:pt x="1126" y="2206"/>
                    <a:pt x="1212" y="2206"/>
                  </a:cubicBezTo>
                  <a:cubicBezTo>
                    <a:pt x="1713" y="2206"/>
                    <a:pt x="2166" y="1867"/>
                    <a:pt x="2287" y="1366"/>
                  </a:cubicBezTo>
                  <a:cubicBezTo>
                    <a:pt x="2429" y="769"/>
                    <a:pt x="2064" y="172"/>
                    <a:pt x="1467" y="31"/>
                  </a:cubicBezTo>
                  <a:cubicBezTo>
                    <a:pt x="1382" y="10"/>
                    <a:pt x="1296" y="0"/>
                    <a:pt x="1212" y="0"/>
                  </a:cubicBez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4"/>
            <p:cNvSpPr/>
            <p:nvPr/>
          </p:nvSpPr>
          <p:spPr>
            <a:xfrm>
              <a:off x="8294583" y="2087038"/>
              <a:ext cx="108846" cy="102344"/>
            </a:xfrm>
            <a:custGeom>
              <a:avLst/>
              <a:gdLst/>
              <a:ahLst/>
              <a:cxnLst/>
              <a:rect l="l" t="t" r="r" b="b"/>
              <a:pathLst>
                <a:path w="1356" h="1275" extrusionOk="0">
                  <a:moveTo>
                    <a:pt x="324" y="0"/>
                  </a:moveTo>
                  <a:cubicBezTo>
                    <a:pt x="244" y="0"/>
                    <a:pt x="164" y="38"/>
                    <a:pt x="101" y="101"/>
                  </a:cubicBezTo>
                  <a:cubicBezTo>
                    <a:pt x="20" y="182"/>
                    <a:pt x="0" y="324"/>
                    <a:pt x="10" y="445"/>
                  </a:cubicBezTo>
                  <a:cubicBezTo>
                    <a:pt x="30" y="748"/>
                    <a:pt x="202" y="1022"/>
                    <a:pt x="374" y="1274"/>
                  </a:cubicBezTo>
                  <a:cubicBezTo>
                    <a:pt x="627" y="1092"/>
                    <a:pt x="870" y="910"/>
                    <a:pt x="1122" y="718"/>
                  </a:cubicBezTo>
                  <a:cubicBezTo>
                    <a:pt x="1214" y="658"/>
                    <a:pt x="1305" y="577"/>
                    <a:pt x="1335" y="476"/>
                  </a:cubicBezTo>
                  <a:cubicBezTo>
                    <a:pt x="1356" y="364"/>
                    <a:pt x="1295" y="253"/>
                    <a:pt x="1203" y="192"/>
                  </a:cubicBezTo>
                  <a:cubicBezTo>
                    <a:pt x="1153" y="161"/>
                    <a:pt x="1086" y="145"/>
                    <a:pt x="1019" y="145"/>
                  </a:cubicBezTo>
                  <a:cubicBezTo>
                    <a:pt x="979" y="145"/>
                    <a:pt x="938" y="151"/>
                    <a:pt x="900" y="162"/>
                  </a:cubicBezTo>
                  <a:cubicBezTo>
                    <a:pt x="819" y="182"/>
                    <a:pt x="738" y="233"/>
                    <a:pt x="677" y="283"/>
                  </a:cubicBezTo>
                  <a:cubicBezTo>
                    <a:pt x="646" y="309"/>
                    <a:pt x="630" y="334"/>
                    <a:pt x="620" y="334"/>
                  </a:cubicBezTo>
                  <a:cubicBezTo>
                    <a:pt x="614" y="334"/>
                    <a:pt x="611" y="326"/>
                    <a:pt x="607" y="303"/>
                  </a:cubicBezTo>
                  <a:cubicBezTo>
                    <a:pt x="587" y="243"/>
                    <a:pt x="607" y="192"/>
                    <a:pt x="576" y="141"/>
                  </a:cubicBezTo>
                  <a:cubicBezTo>
                    <a:pt x="536" y="81"/>
                    <a:pt x="465" y="31"/>
                    <a:pt x="394" y="10"/>
                  </a:cubicBezTo>
                  <a:cubicBezTo>
                    <a:pt x="371" y="3"/>
                    <a:pt x="348" y="0"/>
                    <a:pt x="324" y="0"/>
                  </a:cubicBezTo>
                  <a:close/>
                </a:path>
              </a:pathLst>
            </a:custGeom>
            <a:solidFill>
              <a:srgbClr val="839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roup 3">
            <a:extLst>
              <a:ext uri="{FF2B5EF4-FFF2-40B4-BE49-F238E27FC236}">
                <a16:creationId xmlns:a16="http://schemas.microsoft.com/office/drawing/2014/main" id="{208CB157-7C52-F7FC-D784-C1EC6D739F1E}"/>
              </a:ext>
            </a:extLst>
          </p:cNvPr>
          <p:cNvGrpSpPr/>
          <p:nvPr/>
        </p:nvGrpSpPr>
        <p:grpSpPr>
          <a:xfrm>
            <a:off x="3129155" y="1055643"/>
            <a:ext cx="1414204" cy="1498090"/>
            <a:chOff x="3957097" y="561874"/>
            <a:chExt cx="1235103" cy="1258989"/>
          </a:xfrm>
        </p:grpSpPr>
        <p:sp>
          <p:nvSpPr>
            <p:cNvPr id="1497" name="Google Shape;1497;p54"/>
            <p:cNvSpPr/>
            <p:nvPr/>
          </p:nvSpPr>
          <p:spPr>
            <a:xfrm flipH="1">
              <a:off x="3957097" y="561874"/>
              <a:ext cx="1235103" cy="1258989"/>
            </a:xfrm>
            <a:custGeom>
              <a:avLst/>
              <a:gdLst/>
              <a:ahLst/>
              <a:cxnLst/>
              <a:rect l="l" t="t" r="r" b="b"/>
              <a:pathLst>
                <a:path w="9773" h="9962" extrusionOk="0">
                  <a:moveTo>
                    <a:pt x="7598" y="3649"/>
                  </a:moveTo>
                  <a:lnTo>
                    <a:pt x="6931" y="4206"/>
                  </a:lnTo>
                  <a:cubicBezTo>
                    <a:pt x="6951" y="4155"/>
                    <a:pt x="6971" y="4105"/>
                    <a:pt x="6981" y="4054"/>
                  </a:cubicBezTo>
                  <a:cubicBezTo>
                    <a:pt x="7062" y="3943"/>
                    <a:pt x="7143" y="3862"/>
                    <a:pt x="7244" y="3801"/>
                  </a:cubicBezTo>
                  <a:cubicBezTo>
                    <a:pt x="7355" y="3720"/>
                    <a:pt x="7477" y="3680"/>
                    <a:pt x="7598" y="3649"/>
                  </a:cubicBezTo>
                  <a:close/>
                  <a:moveTo>
                    <a:pt x="5039" y="4246"/>
                  </a:moveTo>
                  <a:lnTo>
                    <a:pt x="4827" y="4853"/>
                  </a:lnTo>
                  <a:lnTo>
                    <a:pt x="4614" y="4287"/>
                  </a:lnTo>
                  <a:cubicBezTo>
                    <a:pt x="4654" y="4276"/>
                    <a:pt x="4685" y="4267"/>
                    <a:pt x="4715" y="4267"/>
                  </a:cubicBezTo>
                  <a:cubicBezTo>
                    <a:pt x="4827" y="4256"/>
                    <a:pt x="4928" y="4246"/>
                    <a:pt x="5039" y="4246"/>
                  </a:cubicBezTo>
                  <a:close/>
                  <a:moveTo>
                    <a:pt x="5002" y="0"/>
                  </a:moveTo>
                  <a:cubicBezTo>
                    <a:pt x="4913" y="0"/>
                    <a:pt x="4824" y="3"/>
                    <a:pt x="4735" y="8"/>
                  </a:cubicBezTo>
                  <a:cubicBezTo>
                    <a:pt x="4179" y="38"/>
                    <a:pt x="3633" y="160"/>
                    <a:pt x="3117" y="382"/>
                  </a:cubicBezTo>
                  <a:cubicBezTo>
                    <a:pt x="2611" y="594"/>
                    <a:pt x="2145" y="878"/>
                    <a:pt x="1731" y="1242"/>
                  </a:cubicBezTo>
                  <a:cubicBezTo>
                    <a:pt x="1316" y="1616"/>
                    <a:pt x="962" y="2041"/>
                    <a:pt x="679" y="2516"/>
                  </a:cubicBezTo>
                  <a:cubicBezTo>
                    <a:pt x="426" y="2952"/>
                    <a:pt x="234" y="3427"/>
                    <a:pt x="122" y="3923"/>
                  </a:cubicBezTo>
                  <a:lnTo>
                    <a:pt x="113" y="3923"/>
                  </a:lnTo>
                  <a:cubicBezTo>
                    <a:pt x="21" y="4074"/>
                    <a:pt x="1" y="4246"/>
                    <a:pt x="41" y="4418"/>
                  </a:cubicBezTo>
                  <a:cubicBezTo>
                    <a:pt x="82" y="4590"/>
                    <a:pt x="183" y="4732"/>
                    <a:pt x="335" y="4823"/>
                  </a:cubicBezTo>
                  <a:lnTo>
                    <a:pt x="2631" y="6209"/>
                  </a:lnTo>
                  <a:lnTo>
                    <a:pt x="2257" y="6259"/>
                  </a:lnTo>
                  <a:cubicBezTo>
                    <a:pt x="1943" y="6300"/>
                    <a:pt x="1711" y="6563"/>
                    <a:pt x="1721" y="6877"/>
                  </a:cubicBezTo>
                  <a:lnTo>
                    <a:pt x="1781" y="9365"/>
                  </a:lnTo>
                  <a:cubicBezTo>
                    <a:pt x="1792" y="9537"/>
                    <a:pt x="1862" y="9698"/>
                    <a:pt x="1984" y="9810"/>
                  </a:cubicBezTo>
                  <a:cubicBezTo>
                    <a:pt x="2105" y="9911"/>
                    <a:pt x="2247" y="9961"/>
                    <a:pt x="2399" y="9961"/>
                  </a:cubicBezTo>
                  <a:lnTo>
                    <a:pt x="2449" y="9961"/>
                  </a:lnTo>
                  <a:lnTo>
                    <a:pt x="4411" y="9770"/>
                  </a:lnTo>
                  <a:cubicBezTo>
                    <a:pt x="4462" y="9790"/>
                    <a:pt x="4523" y="9790"/>
                    <a:pt x="4573" y="9790"/>
                  </a:cubicBezTo>
                  <a:lnTo>
                    <a:pt x="4624" y="9790"/>
                  </a:lnTo>
                  <a:cubicBezTo>
                    <a:pt x="4705" y="9790"/>
                    <a:pt x="4776" y="9770"/>
                    <a:pt x="4847" y="9729"/>
                  </a:cubicBezTo>
                  <a:lnTo>
                    <a:pt x="8347" y="9395"/>
                  </a:lnTo>
                  <a:cubicBezTo>
                    <a:pt x="8509" y="9385"/>
                    <a:pt x="8660" y="9304"/>
                    <a:pt x="8761" y="9172"/>
                  </a:cubicBezTo>
                  <a:cubicBezTo>
                    <a:pt x="8862" y="9041"/>
                    <a:pt x="8913" y="8879"/>
                    <a:pt x="8893" y="8718"/>
                  </a:cubicBezTo>
                  <a:lnTo>
                    <a:pt x="8559" y="6027"/>
                  </a:lnTo>
                  <a:cubicBezTo>
                    <a:pt x="8539" y="5865"/>
                    <a:pt x="8448" y="5713"/>
                    <a:pt x="8327" y="5622"/>
                  </a:cubicBezTo>
                  <a:cubicBezTo>
                    <a:pt x="8220" y="5541"/>
                    <a:pt x="8095" y="5492"/>
                    <a:pt x="7966" y="5492"/>
                  </a:cubicBezTo>
                  <a:cubicBezTo>
                    <a:pt x="7934" y="5492"/>
                    <a:pt x="7903" y="5495"/>
                    <a:pt x="7871" y="5501"/>
                  </a:cubicBezTo>
                  <a:lnTo>
                    <a:pt x="7315" y="5571"/>
                  </a:lnTo>
                  <a:lnTo>
                    <a:pt x="9460" y="3791"/>
                  </a:lnTo>
                  <a:cubicBezTo>
                    <a:pt x="9732" y="3568"/>
                    <a:pt x="9773" y="3154"/>
                    <a:pt x="9550" y="2880"/>
                  </a:cubicBezTo>
                  <a:cubicBezTo>
                    <a:pt x="9530" y="2860"/>
                    <a:pt x="9520" y="2850"/>
                    <a:pt x="9510" y="2830"/>
                  </a:cubicBezTo>
                  <a:cubicBezTo>
                    <a:pt x="9439" y="2689"/>
                    <a:pt x="9358" y="2547"/>
                    <a:pt x="9267" y="2405"/>
                  </a:cubicBezTo>
                  <a:lnTo>
                    <a:pt x="9267" y="2395"/>
                  </a:lnTo>
                  <a:cubicBezTo>
                    <a:pt x="8781" y="1637"/>
                    <a:pt x="8114" y="1009"/>
                    <a:pt x="7325" y="585"/>
                  </a:cubicBezTo>
                  <a:cubicBezTo>
                    <a:pt x="6606" y="202"/>
                    <a:pt x="5804" y="0"/>
                    <a:pt x="5002" y="0"/>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4"/>
            <p:cNvSpPr/>
            <p:nvPr/>
          </p:nvSpPr>
          <p:spPr>
            <a:xfrm flipH="1">
              <a:off x="4049102" y="797949"/>
              <a:ext cx="1058678" cy="315949"/>
            </a:xfrm>
            <a:custGeom>
              <a:avLst/>
              <a:gdLst/>
              <a:ahLst/>
              <a:cxnLst/>
              <a:rect l="l" t="t" r="r" b="b"/>
              <a:pathLst>
                <a:path w="8377" h="2500" extrusionOk="0">
                  <a:moveTo>
                    <a:pt x="6717" y="1"/>
                  </a:moveTo>
                  <a:lnTo>
                    <a:pt x="861" y="740"/>
                  </a:lnTo>
                  <a:cubicBezTo>
                    <a:pt x="578" y="1286"/>
                    <a:pt x="284" y="1842"/>
                    <a:pt x="1" y="2399"/>
                  </a:cubicBezTo>
                  <a:cubicBezTo>
                    <a:pt x="179" y="2309"/>
                    <a:pt x="586" y="2129"/>
                    <a:pt x="1111" y="2129"/>
                  </a:cubicBezTo>
                  <a:cubicBezTo>
                    <a:pt x="1240" y="2129"/>
                    <a:pt x="1376" y="2140"/>
                    <a:pt x="1518" y="2166"/>
                  </a:cubicBezTo>
                  <a:cubicBezTo>
                    <a:pt x="1902" y="2237"/>
                    <a:pt x="2196" y="2378"/>
                    <a:pt x="2378" y="2500"/>
                  </a:cubicBezTo>
                  <a:cubicBezTo>
                    <a:pt x="2590" y="2318"/>
                    <a:pt x="3136" y="1903"/>
                    <a:pt x="3966" y="1792"/>
                  </a:cubicBezTo>
                  <a:cubicBezTo>
                    <a:pt x="4110" y="1772"/>
                    <a:pt x="4249" y="1764"/>
                    <a:pt x="4380" y="1764"/>
                  </a:cubicBezTo>
                  <a:cubicBezTo>
                    <a:pt x="5002" y="1764"/>
                    <a:pt x="5467" y="1953"/>
                    <a:pt x="5676" y="2044"/>
                  </a:cubicBezTo>
                  <a:cubicBezTo>
                    <a:pt x="5787" y="1852"/>
                    <a:pt x="5959" y="1610"/>
                    <a:pt x="6242" y="1417"/>
                  </a:cubicBezTo>
                  <a:cubicBezTo>
                    <a:pt x="6552" y="1210"/>
                    <a:pt x="6891" y="1141"/>
                    <a:pt x="7205" y="1141"/>
                  </a:cubicBezTo>
                  <a:cubicBezTo>
                    <a:pt x="7813" y="1141"/>
                    <a:pt x="8330" y="1401"/>
                    <a:pt x="8376" y="1428"/>
                  </a:cubicBezTo>
                  <a:lnTo>
                    <a:pt x="8083" y="861"/>
                  </a:lnTo>
                  <a:lnTo>
                    <a:pt x="6717" y="1"/>
                  </a:ln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4"/>
            <p:cNvSpPr/>
            <p:nvPr/>
          </p:nvSpPr>
          <p:spPr>
            <a:xfrm flipH="1">
              <a:off x="4049102" y="638839"/>
              <a:ext cx="1058678" cy="462295"/>
            </a:xfrm>
            <a:custGeom>
              <a:avLst/>
              <a:gdLst/>
              <a:ahLst/>
              <a:cxnLst/>
              <a:rect l="l" t="t" r="r" b="b"/>
              <a:pathLst>
                <a:path w="8377" h="3658" extrusionOk="0">
                  <a:moveTo>
                    <a:pt x="4313" y="0"/>
                  </a:moveTo>
                  <a:cubicBezTo>
                    <a:pt x="4241" y="0"/>
                    <a:pt x="4170" y="2"/>
                    <a:pt x="4098" y="6"/>
                  </a:cubicBezTo>
                  <a:cubicBezTo>
                    <a:pt x="2105" y="117"/>
                    <a:pt x="396" y="1614"/>
                    <a:pt x="1" y="3658"/>
                  </a:cubicBezTo>
                  <a:cubicBezTo>
                    <a:pt x="92" y="3465"/>
                    <a:pt x="476" y="2767"/>
                    <a:pt x="1326" y="2433"/>
                  </a:cubicBezTo>
                  <a:cubicBezTo>
                    <a:pt x="1667" y="2298"/>
                    <a:pt x="1987" y="2259"/>
                    <a:pt x="2247" y="2259"/>
                  </a:cubicBezTo>
                  <a:cubicBezTo>
                    <a:pt x="2474" y="2259"/>
                    <a:pt x="2654" y="2289"/>
                    <a:pt x="2763" y="2312"/>
                  </a:cubicBezTo>
                  <a:cubicBezTo>
                    <a:pt x="2853" y="2201"/>
                    <a:pt x="3339" y="1655"/>
                    <a:pt x="4168" y="1574"/>
                  </a:cubicBezTo>
                  <a:cubicBezTo>
                    <a:pt x="4233" y="1568"/>
                    <a:pt x="4296" y="1565"/>
                    <a:pt x="4357" y="1565"/>
                  </a:cubicBezTo>
                  <a:cubicBezTo>
                    <a:pt x="5044" y="1565"/>
                    <a:pt x="5514" y="1906"/>
                    <a:pt x="5635" y="1999"/>
                  </a:cubicBezTo>
                  <a:cubicBezTo>
                    <a:pt x="5805" y="1914"/>
                    <a:pt x="6144" y="1780"/>
                    <a:pt x="6588" y="1780"/>
                  </a:cubicBezTo>
                  <a:cubicBezTo>
                    <a:pt x="6674" y="1780"/>
                    <a:pt x="6765" y="1785"/>
                    <a:pt x="6859" y="1796"/>
                  </a:cubicBezTo>
                  <a:cubicBezTo>
                    <a:pt x="7760" y="1907"/>
                    <a:pt x="8275" y="2545"/>
                    <a:pt x="8376" y="2687"/>
                  </a:cubicBezTo>
                  <a:cubicBezTo>
                    <a:pt x="7648" y="1044"/>
                    <a:pt x="6042" y="0"/>
                    <a:pt x="4313" y="0"/>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4"/>
            <p:cNvSpPr/>
            <p:nvPr/>
          </p:nvSpPr>
          <p:spPr>
            <a:xfrm flipH="1">
              <a:off x="4042653" y="973492"/>
              <a:ext cx="1070181" cy="449785"/>
            </a:xfrm>
            <a:custGeom>
              <a:avLst/>
              <a:gdLst/>
              <a:ahLst/>
              <a:cxnLst/>
              <a:rect l="l" t="t" r="r" b="b"/>
              <a:pathLst>
                <a:path w="8468" h="3559" extrusionOk="0">
                  <a:moveTo>
                    <a:pt x="8422" y="1"/>
                  </a:moveTo>
                  <a:cubicBezTo>
                    <a:pt x="8412" y="1"/>
                    <a:pt x="8401" y="3"/>
                    <a:pt x="8396" y="8"/>
                  </a:cubicBezTo>
                  <a:lnTo>
                    <a:pt x="4199" y="3478"/>
                  </a:lnTo>
                  <a:lnTo>
                    <a:pt x="61" y="969"/>
                  </a:lnTo>
                  <a:cubicBezTo>
                    <a:pt x="55" y="966"/>
                    <a:pt x="50" y="965"/>
                    <a:pt x="45" y="965"/>
                  </a:cubicBezTo>
                  <a:cubicBezTo>
                    <a:pt x="30" y="965"/>
                    <a:pt x="18" y="975"/>
                    <a:pt x="11" y="989"/>
                  </a:cubicBezTo>
                  <a:cubicBezTo>
                    <a:pt x="0" y="999"/>
                    <a:pt x="0" y="1030"/>
                    <a:pt x="20" y="1040"/>
                  </a:cubicBezTo>
                  <a:lnTo>
                    <a:pt x="4188" y="3559"/>
                  </a:lnTo>
                  <a:lnTo>
                    <a:pt x="4208" y="3559"/>
                  </a:lnTo>
                  <a:cubicBezTo>
                    <a:pt x="4208" y="3559"/>
                    <a:pt x="4219" y="3559"/>
                    <a:pt x="4228" y="3548"/>
                  </a:cubicBezTo>
                  <a:lnTo>
                    <a:pt x="8447" y="69"/>
                  </a:lnTo>
                  <a:cubicBezTo>
                    <a:pt x="8457" y="48"/>
                    <a:pt x="8467" y="28"/>
                    <a:pt x="8447" y="8"/>
                  </a:cubicBezTo>
                  <a:cubicBezTo>
                    <a:pt x="8442" y="3"/>
                    <a:pt x="8432" y="1"/>
                    <a:pt x="8422"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54"/>
            <p:cNvSpPr/>
            <p:nvPr/>
          </p:nvSpPr>
          <p:spPr>
            <a:xfrm flipH="1">
              <a:off x="4390450" y="885785"/>
              <a:ext cx="373324" cy="537492"/>
            </a:xfrm>
            <a:custGeom>
              <a:avLst/>
              <a:gdLst/>
              <a:ahLst/>
              <a:cxnLst/>
              <a:rect l="l" t="t" r="r" b="b"/>
              <a:pathLst>
                <a:path w="2954" h="4253" extrusionOk="0">
                  <a:moveTo>
                    <a:pt x="2907" y="0"/>
                  </a:moveTo>
                  <a:cubicBezTo>
                    <a:pt x="2893" y="0"/>
                    <a:pt x="2880" y="10"/>
                    <a:pt x="2873" y="24"/>
                  </a:cubicBezTo>
                  <a:lnTo>
                    <a:pt x="1446" y="4101"/>
                  </a:lnTo>
                  <a:lnTo>
                    <a:pt x="81" y="348"/>
                  </a:lnTo>
                  <a:cubicBezTo>
                    <a:pt x="71" y="328"/>
                    <a:pt x="50" y="317"/>
                    <a:pt x="30" y="317"/>
                  </a:cubicBezTo>
                  <a:cubicBezTo>
                    <a:pt x="10" y="328"/>
                    <a:pt x="0" y="348"/>
                    <a:pt x="10" y="368"/>
                  </a:cubicBezTo>
                  <a:lnTo>
                    <a:pt x="1406" y="4233"/>
                  </a:lnTo>
                  <a:cubicBezTo>
                    <a:pt x="1416" y="4242"/>
                    <a:pt x="1426" y="4253"/>
                    <a:pt x="1446" y="4253"/>
                  </a:cubicBezTo>
                  <a:cubicBezTo>
                    <a:pt x="1457" y="4253"/>
                    <a:pt x="1477" y="4242"/>
                    <a:pt x="1477" y="4233"/>
                  </a:cubicBezTo>
                  <a:lnTo>
                    <a:pt x="2943" y="54"/>
                  </a:lnTo>
                  <a:cubicBezTo>
                    <a:pt x="2954" y="34"/>
                    <a:pt x="2943" y="14"/>
                    <a:pt x="2923" y="4"/>
                  </a:cubicBezTo>
                  <a:cubicBezTo>
                    <a:pt x="2918" y="1"/>
                    <a:pt x="2912" y="0"/>
                    <a:pt x="2907"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54"/>
            <p:cNvSpPr/>
            <p:nvPr/>
          </p:nvSpPr>
          <p:spPr>
            <a:xfrm flipH="1">
              <a:off x="4384005" y="1051593"/>
              <a:ext cx="429687" cy="371680"/>
            </a:xfrm>
            <a:custGeom>
              <a:avLst/>
              <a:gdLst/>
              <a:ahLst/>
              <a:cxnLst/>
              <a:rect l="l" t="t" r="r" b="b"/>
              <a:pathLst>
                <a:path w="3400" h="2941" extrusionOk="0">
                  <a:moveTo>
                    <a:pt x="3344" y="0"/>
                  </a:moveTo>
                  <a:cubicBezTo>
                    <a:pt x="3334" y="0"/>
                    <a:pt x="3324" y="5"/>
                    <a:pt x="3318" y="17"/>
                  </a:cubicBezTo>
                  <a:lnTo>
                    <a:pt x="1832" y="2829"/>
                  </a:lnTo>
                  <a:lnTo>
                    <a:pt x="81" y="473"/>
                  </a:lnTo>
                  <a:cubicBezTo>
                    <a:pt x="69" y="461"/>
                    <a:pt x="57" y="456"/>
                    <a:pt x="45" y="456"/>
                  </a:cubicBezTo>
                  <a:cubicBezTo>
                    <a:pt x="37" y="456"/>
                    <a:pt x="29" y="458"/>
                    <a:pt x="20" y="462"/>
                  </a:cubicBezTo>
                  <a:cubicBezTo>
                    <a:pt x="11" y="473"/>
                    <a:pt x="0" y="503"/>
                    <a:pt x="20" y="513"/>
                  </a:cubicBezTo>
                  <a:lnTo>
                    <a:pt x="1811" y="2930"/>
                  </a:lnTo>
                  <a:cubicBezTo>
                    <a:pt x="1811" y="2941"/>
                    <a:pt x="1821" y="2941"/>
                    <a:pt x="1841" y="2941"/>
                  </a:cubicBezTo>
                  <a:cubicBezTo>
                    <a:pt x="1852" y="2941"/>
                    <a:pt x="1861" y="2930"/>
                    <a:pt x="1872" y="2921"/>
                  </a:cubicBezTo>
                  <a:lnTo>
                    <a:pt x="3389" y="57"/>
                  </a:lnTo>
                  <a:cubicBezTo>
                    <a:pt x="3399" y="37"/>
                    <a:pt x="3389" y="17"/>
                    <a:pt x="3369" y="7"/>
                  </a:cubicBezTo>
                  <a:cubicBezTo>
                    <a:pt x="3361" y="3"/>
                    <a:pt x="3352" y="0"/>
                    <a:pt x="3344"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54"/>
            <p:cNvSpPr/>
            <p:nvPr/>
          </p:nvSpPr>
          <p:spPr>
            <a:xfrm flipH="1">
              <a:off x="4144893" y="1333673"/>
              <a:ext cx="751831" cy="410479"/>
            </a:xfrm>
            <a:custGeom>
              <a:avLst/>
              <a:gdLst/>
              <a:ahLst/>
              <a:cxnLst/>
              <a:rect l="l" t="t" r="r" b="b"/>
              <a:pathLst>
                <a:path w="5949" h="3248" extrusionOk="0">
                  <a:moveTo>
                    <a:pt x="5614" y="1"/>
                  </a:moveTo>
                  <a:lnTo>
                    <a:pt x="0" y="759"/>
                  </a:lnTo>
                  <a:lnTo>
                    <a:pt x="61" y="3247"/>
                  </a:lnTo>
                  <a:lnTo>
                    <a:pt x="5948" y="2681"/>
                  </a:lnTo>
                  <a:lnTo>
                    <a:pt x="56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4"/>
            <p:cNvSpPr/>
            <p:nvPr/>
          </p:nvSpPr>
          <p:spPr>
            <a:xfrm flipH="1">
              <a:off x="4614140" y="1392566"/>
              <a:ext cx="282584" cy="351586"/>
            </a:xfrm>
            <a:custGeom>
              <a:avLst/>
              <a:gdLst/>
              <a:ahLst/>
              <a:cxnLst/>
              <a:rect l="l" t="t" r="r" b="b"/>
              <a:pathLst>
                <a:path w="2236" h="2782" extrusionOk="0">
                  <a:moveTo>
                    <a:pt x="2124" y="0"/>
                  </a:moveTo>
                  <a:lnTo>
                    <a:pt x="0" y="293"/>
                  </a:lnTo>
                  <a:lnTo>
                    <a:pt x="61" y="2781"/>
                  </a:lnTo>
                  <a:lnTo>
                    <a:pt x="2235" y="2569"/>
                  </a:lnTo>
                  <a:lnTo>
                    <a:pt x="21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54"/>
            <p:cNvSpPr/>
            <p:nvPr/>
          </p:nvSpPr>
          <p:spPr>
            <a:xfrm flipH="1">
              <a:off x="4609085" y="1387382"/>
              <a:ext cx="24392" cy="335032"/>
            </a:xfrm>
            <a:custGeom>
              <a:avLst/>
              <a:gdLst/>
              <a:ahLst/>
              <a:cxnLst/>
              <a:rect l="l" t="t" r="r" b="b"/>
              <a:pathLst>
                <a:path w="193" h="2651" extrusionOk="0">
                  <a:moveTo>
                    <a:pt x="31" y="1"/>
                  </a:moveTo>
                  <a:cubicBezTo>
                    <a:pt x="11" y="10"/>
                    <a:pt x="1" y="21"/>
                    <a:pt x="1" y="41"/>
                  </a:cubicBezTo>
                  <a:lnTo>
                    <a:pt x="112" y="2610"/>
                  </a:lnTo>
                  <a:cubicBezTo>
                    <a:pt x="112" y="2631"/>
                    <a:pt x="132" y="2651"/>
                    <a:pt x="152" y="2651"/>
                  </a:cubicBezTo>
                  <a:cubicBezTo>
                    <a:pt x="172" y="2651"/>
                    <a:pt x="193" y="2631"/>
                    <a:pt x="193" y="2610"/>
                  </a:cubicBezTo>
                  <a:lnTo>
                    <a:pt x="71" y="41"/>
                  </a:lnTo>
                  <a:cubicBezTo>
                    <a:pt x="71" y="21"/>
                    <a:pt x="62" y="1"/>
                    <a:pt x="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54"/>
            <p:cNvSpPr/>
            <p:nvPr/>
          </p:nvSpPr>
          <p:spPr>
            <a:xfrm flipH="1">
              <a:off x="4219079" y="1390290"/>
              <a:ext cx="295476" cy="278161"/>
            </a:xfrm>
            <a:custGeom>
              <a:avLst/>
              <a:gdLst/>
              <a:ahLst/>
              <a:cxnLst/>
              <a:rect l="l" t="t" r="r" b="b"/>
              <a:pathLst>
                <a:path w="2338" h="2201" extrusionOk="0">
                  <a:moveTo>
                    <a:pt x="1172" y="0"/>
                  </a:moveTo>
                  <a:cubicBezTo>
                    <a:pt x="1129" y="0"/>
                    <a:pt x="1086" y="3"/>
                    <a:pt x="1043" y="8"/>
                  </a:cubicBezTo>
                  <a:cubicBezTo>
                    <a:pt x="436" y="79"/>
                    <a:pt x="0" y="625"/>
                    <a:pt x="71" y="1232"/>
                  </a:cubicBezTo>
                  <a:cubicBezTo>
                    <a:pt x="137" y="1794"/>
                    <a:pt x="610" y="2200"/>
                    <a:pt x="1162" y="2200"/>
                  </a:cubicBezTo>
                  <a:cubicBezTo>
                    <a:pt x="1206" y="2200"/>
                    <a:pt x="1250" y="2198"/>
                    <a:pt x="1295" y="2193"/>
                  </a:cubicBezTo>
                  <a:cubicBezTo>
                    <a:pt x="1902" y="2122"/>
                    <a:pt x="2337" y="1576"/>
                    <a:pt x="2266" y="979"/>
                  </a:cubicBezTo>
                  <a:cubicBezTo>
                    <a:pt x="2201" y="415"/>
                    <a:pt x="1725" y="0"/>
                    <a:pt x="1172" y="0"/>
                  </a:cubicBez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54"/>
            <p:cNvSpPr/>
            <p:nvPr/>
          </p:nvSpPr>
          <p:spPr>
            <a:xfrm flipH="1">
              <a:off x="4293265" y="1438441"/>
              <a:ext cx="161132" cy="170231"/>
            </a:xfrm>
            <a:custGeom>
              <a:avLst/>
              <a:gdLst/>
              <a:ahLst/>
              <a:cxnLst/>
              <a:rect l="l" t="t" r="r" b="b"/>
              <a:pathLst>
                <a:path w="1275" h="1347" extrusionOk="0">
                  <a:moveTo>
                    <a:pt x="982" y="0"/>
                  </a:moveTo>
                  <a:cubicBezTo>
                    <a:pt x="936" y="0"/>
                    <a:pt x="891" y="11"/>
                    <a:pt x="850" y="31"/>
                  </a:cubicBezTo>
                  <a:cubicBezTo>
                    <a:pt x="728" y="72"/>
                    <a:pt x="688" y="183"/>
                    <a:pt x="607" y="264"/>
                  </a:cubicBezTo>
                  <a:cubicBezTo>
                    <a:pt x="544" y="156"/>
                    <a:pt x="553" y="24"/>
                    <a:pt x="414" y="24"/>
                  </a:cubicBezTo>
                  <a:cubicBezTo>
                    <a:pt x="396" y="24"/>
                    <a:pt x="376" y="27"/>
                    <a:pt x="354" y="31"/>
                  </a:cubicBezTo>
                  <a:cubicBezTo>
                    <a:pt x="263" y="42"/>
                    <a:pt x="182" y="112"/>
                    <a:pt x="131" y="193"/>
                  </a:cubicBezTo>
                  <a:cubicBezTo>
                    <a:pt x="0" y="395"/>
                    <a:pt x="50" y="669"/>
                    <a:pt x="172" y="871"/>
                  </a:cubicBezTo>
                  <a:cubicBezTo>
                    <a:pt x="304" y="1073"/>
                    <a:pt x="506" y="1215"/>
                    <a:pt x="698" y="1346"/>
                  </a:cubicBezTo>
                  <a:cubicBezTo>
                    <a:pt x="890" y="1144"/>
                    <a:pt x="1052" y="901"/>
                    <a:pt x="1174" y="649"/>
                  </a:cubicBezTo>
                  <a:cubicBezTo>
                    <a:pt x="1214" y="557"/>
                    <a:pt x="1254" y="456"/>
                    <a:pt x="1264" y="355"/>
                  </a:cubicBezTo>
                  <a:cubicBezTo>
                    <a:pt x="1275" y="254"/>
                    <a:pt x="1244" y="143"/>
                    <a:pt x="1163" y="72"/>
                  </a:cubicBezTo>
                  <a:cubicBezTo>
                    <a:pt x="1115" y="23"/>
                    <a:pt x="1049" y="0"/>
                    <a:pt x="9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45" name="Google Shape;2345;p66"/>
          <p:cNvSpPr txBox="1">
            <a:spLocks noGrp="1"/>
          </p:cNvSpPr>
          <p:nvPr>
            <p:ph type="title"/>
          </p:nvPr>
        </p:nvSpPr>
        <p:spPr>
          <a:xfrm>
            <a:off x="5778123" y="1607958"/>
            <a:ext cx="3361391" cy="842075"/>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D" sz="4800" err="1"/>
              <a:t>Terima</a:t>
            </a:r>
            <a:r>
              <a:rPr lang="en-ID" sz="4800"/>
              <a:t> Kasih</a:t>
            </a:r>
          </a:p>
        </p:txBody>
      </p:sp>
      <p:sp>
        <p:nvSpPr>
          <p:cNvPr id="2" name="Google Shape;271;p14">
            <a:extLst>
              <a:ext uri="{FF2B5EF4-FFF2-40B4-BE49-F238E27FC236}">
                <a16:creationId xmlns:a16="http://schemas.microsoft.com/office/drawing/2014/main" id="{7536E884-69DF-B3CF-79B0-5014BE106E64}"/>
              </a:ext>
            </a:extLst>
          </p:cNvPr>
          <p:cNvSpPr txBox="1">
            <a:spLocks/>
          </p:cNvSpPr>
          <p:nvPr/>
        </p:nvSpPr>
        <p:spPr>
          <a:xfrm>
            <a:off x="173108" y="4814995"/>
            <a:ext cx="8797783" cy="180974"/>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solidFill>
                  <a:schemeClr val="accent6"/>
                </a:solidFill>
                <a:latin typeface="Oswald" panose="00000500000000000000" pitchFamily="2" charset="0"/>
              </a:rPr>
              <a:pPr/>
              <a:t>45</a:t>
            </a:fld>
            <a:endParaRPr lang="en">
              <a:solidFill>
                <a:schemeClr val="accent6"/>
              </a:solidFill>
              <a:latin typeface="Oswald" panose="00000500000000000000" pitchFamily="2" charset="0"/>
            </a:endParaRPr>
          </a:p>
        </p:txBody>
      </p:sp>
    </p:spTree>
    <p:extLst>
      <p:ext uri="{BB962C8B-B14F-4D97-AF65-F5344CB8AC3E}">
        <p14:creationId xmlns:p14="http://schemas.microsoft.com/office/powerpoint/2010/main" val="3003539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4" name="Google Shape;704;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solidFill>
                  <a:schemeClr val="lt1"/>
                </a:solidFill>
              </a:rPr>
              <a:t>Latar Belakang</a:t>
            </a:r>
            <a:endParaRPr lang="en-US">
              <a:solidFill>
                <a:schemeClr val="lt1"/>
              </a:solidFill>
            </a:endParaRPr>
          </a:p>
        </p:txBody>
      </p:sp>
      <p:sp>
        <p:nvSpPr>
          <p:cNvPr id="723" name="Google Shape;723;p38"/>
          <p:cNvSpPr/>
          <p:nvPr/>
        </p:nvSpPr>
        <p:spPr>
          <a:xfrm>
            <a:off x="5864350" y="-102250"/>
            <a:ext cx="3419250" cy="900625"/>
          </a:xfrm>
          <a:custGeom>
            <a:avLst/>
            <a:gdLst/>
            <a:ahLst/>
            <a:cxnLst/>
            <a:rect l="l" t="t" r="r" b="b"/>
            <a:pathLst>
              <a:path w="136770" h="36025" extrusionOk="0">
                <a:moveTo>
                  <a:pt x="0" y="0"/>
                </a:moveTo>
                <a:cubicBezTo>
                  <a:pt x="4982" y="11622"/>
                  <a:pt x="25488" y="21635"/>
                  <a:pt x="35361" y="13735"/>
                </a:cubicBezTo>
                <a:cubicBezTo>
                  <a:pt x="37218" y="12249"/>
                  <a:pt x="33249" y="6571"/>
                  <a:pt x="31270" y="7890"/>
                </a:cubicBezTo>
                <a:cubicBezTo>
                  <a:pt x="26912" y="10794"/>
                  <a:pt x="31202" y="21358"/>
                  <a:pt x="36238" y="22795"/>
                </a:cubicBezTo>
                <a:cubicBezTo>
                  <a:pt x="49691" y="26635"/>
                  <a:pt x="61808" y="6741"/>
                  <a:pt x="75691" y="8475"/>
                </a:cubicBezTo>
                <a:cubicBezTo>
                  <a:pt x="90326" y="10303"/>
                  <a:pt x="96871" y="31019"/>
                  <a:pt x="111053" y="35069"/>
                </a:cubicBezTo>
                <a:cubicBezTo>
                  <a:pt x="117968" y="37044"/>
                  <a:pt x="126287" y="35665"/>
                  <a:pt x="132386" y="31854"/>
                </a:cubicBezTo>
                <a:cubicBezTo>
                  <a:pt x="136462" y="29307"/>
                  <a:pt x="135252" y="22679"/>
                  <a:pt x="136770" y="18119"/>
                </a:cubicBezTo>
              </a:path>
            </a:pathLst>
          </a:custGeom>
          <a:noFill/>
          <a:ln w="19050" cap="flat" cmpd="sng">
            <a:solidFill>
              <a:schemeClr val="accent5"/>
            </a:solidFill>
            <a:prstDash val="dot"/>
            <a:round/>
            <a:headEnd type="none" w="med" len="med"/>
            <a:tailEnd type="none" w="med" len="med"/>
          </a:ln>
        </p:spPr>
        <p:txBody>
          <a:bodyPr/>
          <a:lstStyle/>
          <a:p>
            <a:endParaRPr lang="en-ID"/>
          </a:p>
        </p:txBody>
      </p:sp>
      <p:grpSp>
        <p:nvGrpSpPr>
          <p:cNvPr id="724" name="Google Shape;724;p38"/>
          <p:cNvGrpSpPr/>
          <p:nvPr/>
        </p:nvGrpSpPr>
        <p:grpSpPr>
          <a:xfrm flipH="1">
            <a:off x="7670679" y="102936"/>
            <a:ext cx="1233110" cy="1256957"/>
            <a:chOff x="1856136" y="1549944"/>
            <a:chExt cx="306652" cy="312583"/>
          </a:xfrm>
        </p:grpSpPr>
        <p:sp>
          <p:nvSpPr>
            <p:cNvPr id="725" name="Google Shape;725;p38"/>
            <p:cNvSpPr/>
            <p:nvPr/>
          </p:nvSpPr>
          <p:spPr>
            <a:xfrm>
              <a:off x="1856136" y="1549944"/>
              <a:ext cx="306652" cy="312583"/>
            </a:xfrm>
            <a:custGeom>
              <a:avLst/>
              <a:gdLst/>
              <a:ahLst/>
              <a:cxnLst/>
              <a:rect l="l" t="t" r="r" b="b"/>
              <a:pathLst>
                <a:path w="9773" h="9962" extrusionOk="0">
                  <a:moveTo>
                    <a:pt x="7598" y="3649"/>
                  </a:moveTo>
                  <a:lnTo>
                    <a:pt x="6931" y="4206"/>
                  </a:lnTo>
                  <a:cubicBezTo>
                    <a:pt x="6951" y="4155"/>
                    <a:pt x="6971" y="4105"/>
                    <a:pt x="6981" y="4054"/>
                  </a:cubicBezTo>
                  <a:cubicBezTo>
                    <a:pt x="7062" y="3943"/>
                    <a:pt x="7143" y="3862"/>
                    <a:pt x="7244" y="3801"/>
                  </a:cubicBezTo>
                  <a:cubicBezTo>
                    <a:pt x="7355" y="3720"/>
                    <a:pt x="7477" y="3680"/>
                    <a:pt x="7598" y="3649"/>
                  </a:cubicBezTo>
                  <a:close/>
                  <a:moveTo>
                    <a:pt x="5039" y="4246"/>
                  </a:moveTo>
                  <a:lnTo>
                    <a:pt x="4827" y="4853"/>
                  </a:lnTo>
                  <a:lnTo>
                    <a:pt x="4614" y="4287"/>
                  </a:lnTo>
                  <a:cubicBezTo>
                    <a:pt x="4654" y="4276"/>
                    <a:pt x="4685" y="4267"/>
                    <a:pt x="4715" y="4267"/>
                  </a:cubicBezTo>
                  <a:cubicBezTo>
                    <a:pt x="4827" y="4256"/>
                    <a:pt x="4928" y="4246"/>
                    <a:pt x="5039" y="4246"/>
                  </a:cubicBezTo>
                  <a:close/>
                  <a:moveTo>
                    <a:pt x="5002" y="0"/>
                  </a:moveTo>
                  <a:cubicBezTo>
                    <a:pt x="4913" y="0"/>
                    <a:pt x="4824" y="3"/>
                    <a:pt x="4735" y="8"/>
                  </a:cubicBezTo>
                  <a:cubicBezTo>
                    <a:pt x="4179" y="38"/>
                    <a:pt x="3633" y="160"/>
                    <a:pt x="3117" y="382"/>
                  </a:cubicBezTo>
                  <a:cubicBezTo>
                    <a:pt x="2611" y="594"/>
                    <a:pt x="2145" y="878"/>
                    <a:pt x="1731" y="1242"/>
                  </a:cubicBezTo>
                  <a:cubicBezTo>
                    <a:pt x="1316" y="1616"/>
                    <a:pt x="962" y="2041"/>
                    <a:pt x="679" y="2516"/>
                  </a:cubicBezTo>
                  <a:cubicBezTo>
                    <a:pt x="426" y="2952"/>
                    <a:pt x="234" y="3427"/>
                    <a:pt x="122" y="3923"/>
                  </a:cubicBezTo>
                  <a:lnTo>
                    <a:pt x="113" y="3923"/>
                  </a:lnTo>
                  <a:cubicBezTo>
                    <a:pt x="21" y="4074"/>
                    <a:pt x="1" y="4246"/>
                    <a:pt x="41" y="4418"/>
                  </a:cubicBezTo>
                  <a:cubicBezTo>
                    <a:pt x="82" y="4590"/>
                    <a:pt x="183" y="4732"/>
                    <a:pt x="335" y="4823"/>
                  </a:cubicBezTo>
                  <a:lnTo>
                    <a:pt x="2631" y="6209"/>
                  </a:lnTo>
                  <a:lnTo>
                    <a:pt x="2257" y="6259"/>
                  </a:lnTo>
                  <a:cubicBezTo>
                    <a:pt x="1943" y="6300"/>
                    <a:pt x="1711" y="6563"/>
                    <a:pt x="1721" y="6877"/>
                  </a:cubicBezTo>
                  <a:lnTo>
                    <a:pt x="1781" y="9365"/>
                  </a:lnTo>
                  <a:cubicBezTo>
                    <a:pt x="1792" y="9537"/>
                    <a:pt x="1862" y="9698"/>
                    <a:pt x="1984" y="9810"/>
                  </a:cubicBezTo>
                  <a:cubicBezTo>
                    <a:pt x="2105" y="9911"/>
                    <a:pt x="2247" y="9961"/>
                    <a:pt x="2399" y="9961"/>
                  </a:cubicBezTo>
                  <a:lnTo>
                    <a:pt x="2449" y="9961"/>
                  </a:lnTo>
                  <a:lnTo>
                    <a:pt x="4411" y="9770"/>
                  </a:lnTo>
                  <a:cubicBezTo>
                    <a:pt x="4462" y="9790"/>
                    <a:pt x="4523" y="9790"/>
                    <a:pt x="4573" y="9790"/>
                  </a:cubicBezTo>
                  <a:lnTo>
                    <a:pt x="4624" y="9790"/>
                  </a:lnTo>
                  <a:cubicBezTo>
                    <a:pt x="4705" y="9790"/>
                    <a:pt x="4776" y="9770"/>
                    <a:pt x="4847" y="9729"/>
                  </a:cubicBezTo>
                  <a:lnTo>
                    <a:pt x="8347" y="9395"/>
                  </a:lnTo>
                  <a:cubicBezTo>
                    <a:pt x="8509" y="9385"/>
                    <a:pt x="8660" y="9304"/>
                    <a:pt x="8761" y="9172"/>
                  </a:cubicBezTo>
                  <a:cubicBezTo>
                    <a:pt x="8862" y="9041"/>
                    <a:pt x="8913" y="8879"/>
                    <a:pt x="8893" y="8718"/>
                  </a:cubicBezTo>
                  <a:lnTo>
                    <a:pt x="8559" y="6027"/>
                  </a:lnTo>
                  <a:cubicBezTo>
                    <a:pt x="8539" y="5865"/>
                    <a:pt x="8448" y="5713"/>
                    <a:pt x="8327" y="5622"/>
                  </a:cubicBezTo>
                  <a:cubicBezTo>
                    <a:pt x="8220" y="5541"/>
                    <a:pt x="8095" y="5492"/>
                    <a:pt x="7966" y="5492"/>
                  </a:cubicBezTo>
                  <a:cubicBezTo>
                    <a:pt x="7934" y="5492"/>
                    <a:pt x="7903" y="5495"/>
                    <a:pt x="7871" y="5501"/>
                  </a:cubicBezTo>
                  <a:lnTo>
                    <a:pt x="7315" y="5571"/>
                  </a:lnTo>
                  <a:lnTo>
                    <a:pt x="9460" y="3791"/>
                  </a:lnTo>
                  <a:cubicBezTo>
                    <a:pt x="9732" y="3568"/>
                    <a:pt x="9773" y="3154"/>
                    <a:pt x="9550" y="2880"/>
                  </a:cubicBezTo>
                  <a:cubicBezTo>
                    <a:pt x="9530" y="2860"/>
                    <a:pt x="9520" y="2850"/>
                    <a:pt x="9510" y="2830"/>
                  </a:cubicBezTo>
                  <a:cubicBezTo>
                    <a:pt x="9439" y="2689"/>
                    <a:pt x="9358" y="2547"/>
                    <a:pt x="9267" y="2405"/>
                  </a:cubicBezTo>
                  <a:lnTo>
                    <a:pt x="9267" y="2395"/>
                  </a:lnTo>
                  <a:cubicBezTo>
                    <a:pt x="8781" y="1637"/>
                    <a:pt x="8114" y="1009"/>
                    <a:pt x="7325" y="585"/>
                  </a:cubicBezTo>
                  <a:cubicBezTo>
                    <a:pt x="6606" y="202"/>
                    <a:pt x="5804" y="0"/>
                    <a:pt x="5002" y="0"/>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8"/>
            <p:cNvSpPr/>
            <p:nvPr/>
          </p:nvSpPr>
          <p:spPr>
            <a:xfrm>
              <a:off x="1877096" y="1608557"/>
              <a:ext cx="262849" cy="78444"/>
            </a:xfrm>
            <a:custGeom>
              <a:avLst/>
              <a:gdLst/>
              <a:ahLst/>
              <a:cxnLst/>
              <a:rect l="l" t="t" r="r" b="b"/>
              <a:pathLst>
                <a:path w="8377" h="2500" extrusionOk="0">
                  <a:moveTo>
                    <a:pt x="6717" y="1"/>
                  </a:moveTo>
                  <a:lnTo>
                    <a:pt x="861" y="740"/>
                  </a:lnTo>
                  <a:cubicBezTo>
                    <a:pt x="578" y="1286"/>
                    <a:pt x="284" y="1842"/>
                    <a:pt x="1" y="2399"/>
                  </a:cubicBezTo>
                  <a:cubicBezTo>
                    <a:pt x="179" y="2309"/>
                    <a:pt x="586" y="2129"/>
                    <a:pt x="1111" y="2129"/>
                  </a:cubicBezTo>
                  <a:cubicBezTo>
                    <a:pt x="1240" y="2129"/>
                    <a:pt x="1376" y="2140"/>
                    <a:pt x="1518" y="2166"/>
                  </a:cubicBezTo>
                  <a:cubicBezTo>
                    <a:pt x="1902" y="2237"/>
                    <a:pt x="2196" y="2378"/>
                    <a:pt x="2378" y="2500"/>
                  </a:cubicBezTo>
                  <a:cubicBezTo>
                    <a:pt x="2590" y="2318"/>
                    <a:pt x="3136" y="1903"/>
                    <a:pt x="3966" y="1792"/>
                  </a:cubicBezTo>
                  <a:cubicBezTo>
                    <a:pt x="4110" y="1772"/>
                    <a:pt x="4249" y="1764"/>
                    <a:pt x="4380" y="1764"/>
                  </a:cubicBezTo>
                  <a:cubicBezTo>
                    <a:pt x="5002" y="1764"/>
                    <a:pt x="5467" y="1953"/>
                    <a:pt x="5676" y="2044"/>
                  </a:cubicBezTo>
                  <a:cubicBezTo>
                    <a:pt x="5787" y="1852"/>
                    <a:pt x="5959" y="1610"/>
                    <a:pt x="6242" y="1417"/>
                  </a:cubicBezTo>
                  <a:cubicBezTo>
                    <a:pt x="6552" y="1210"/>
                    <a:pt x="6891" y="1141"/>
                    <a:pt x="7205" y="1141"/>
                  </a:cubicBezTo>
                  <a:cubicBezTo>
                    <a:pt x="7813" y="1141"/>
                    <a:pt x="8330" y="1401"/>
                    <a:pt x="8376" y="1428"/>
                  </a:cubicBezTo>
                  <a:lnTo>
                    <a:pt x="8083" y="861"/>
                  </a:lnTo>
                  <a:lnTo>
                    <a:pt x="6717" y="1"/>
                  </a:ln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8"/>
            <p:cNvSpPr/>
            <p:nvPr/>
          </p:nvSpPr>
          <p:spPr>
            <a:xfrm>
              <a:off x="1877096" y="1569053"/>
              <a:ext cx="262849" cy="114779"/>
            </a:xfrm>
            <a:custGeom>
              <a:avLst/>
              <a:gdLst/>
              <a:ahLst/>
              <a:cxnLst/>
              <a:rect l="l" t="t" r="r" b="b"/>
              <a:pathLst>
                <a:path w="8377" h="3658" extrusionOk="0">
                  <a:moveTo>
                    <a:pt x="4313" y="0"/>
                  </a:moveTo>
                  <a:cubicBezTo>
                    <a:pt x="4241" y="0"/>
                    <a:pt x="4170" y="2"/>
                    <a:pt x="4098" y="6"/>
                  </a:cubicBezTo>
                  <a:cubicBezTo>
                    <a:pt x="2105" y="117"/>
                    <a:pt x="396" y="1614"/>
                    <a:pt x="1" y="3658"/>
                  </a:cubicBezTo>
                  <a:cubicBezTo>
                    <a:pt x="92" y="3465"/>
                    <a:pt x="476" y="2767"/>
                    <a:pt x="1326" y="2433"/>
                  </a:cubicBezTo>
                  <a:cubicBezTo>
                    <a:pt x="1667" y="2298"/>
                    <a:pt x="1987" y="2259"/>
                    <a:pt x="2247" y="2259"/>
                  </a:cubicBezTo>
                  <a:cubicBezTo>
                    <a:pt x="2474" y="2259"/>
                    <a:pt x="2654" y="2289"/>
                    <a:pt x="2763" y="2312"/>
                  </a:cubicBezTo>
                  <a:cubicBezTo>
                    <a:pt x="2853" y="2201"/>
                    <a:pt x="3339" y="1655"/>
                    <a:pt x="4168" y="1574"/>
                  </a:cubicBezTo>
                  <a:cubicBezTo>
                    <a:pt x="4233" y="1568"/>
                    <a:pt x="4296" y="1565"/>
                    <a:pt x="4357" y="1565"/>
                  </a:cubicBezTo>
                  <a:cubicBezTo>
                    <a:pt x="5044" y="1565"/>
                    <a:pt x="5514" y="1906"/>
                    <a:pt x="5635" y="1999"/>
                  </a:cubicBezTo>
                  <a:cubicBezTo>
                    <a:pt x="5805" y="1914"/>
                    <a:pt x="6144" y="1780"/>
                    <a:pt x="6588" y="1780"/>
                  </a:cubicBezTo>
                  <a:cubicBezTo>
                    <a:pt x="6674" y="1780"/>
                    <a:pt x="6765" y="1785"/>
                    <a:pt x="6859" y="1796"/>
                  </a:cubicBezTo>
                  <a:cubicBezTo>
                    <a:pt x="7760" y="1907"/>
                    <a:pt x="8275" y="2545"/>
                    <a:pt x="8376" y="2687"/>
                  </a:cubicBezTo>
                  <a:cubicBezTo>
                    <a:pt x="7648" y="1044"/>
                    <a:pt x="6042" y="0"/>
                    <a:pt x="4313" y="0"/>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8"/>
            <p:cNvSpPr/>
            <p:nvPr/>
          </p:nvSpPr>
          <p:spPr>
            <a:xfrm>
              <a:off x="1875841" y="1652141"/>
              <a:ext cx="265705" cy="111673"/>
            </a:xfrm>
            <a:custGeom>
              <a:avLst/>
              <a:gdLst/>
              <a:ahLst/>
              <a:cxnLst/>
              <a:rect l="l" t="t" r="r" b="b"/>
              <a:pathLst>
                <a:path w="8468" h="3559" extrusionOk="0">
                  <a:moveTo>
                    <a:pt x="8422" y="1"/>
                  </a:moveTo>
                  <a:cubicBezTo>
                    <a:pt x="8412" y="1"/>
                    <a:pt x="8401" y="3"/>
                    <a:pt x="8396" y="8"/>
                  </a:cubicBezTo>
                  <a:lnTo>
                    <a:pt x="4199" y="3478"/>
                  </a:lnTo>
                  <a:lnTo>
                    <a:pt x="61" y="969"/>
                  </a:lnTo>
                  <a:cubicBezTo>
                    <a:pt x="55" y="966"/>
                    <a:pt x="50" y="965"/>
                    <a:pt x="45" y="965"/>
                  </a:cubicBezTo>
                  <a:cubicBezTo>
                    <a:pt x="30" y="965"/>
                    <a:pt x="18" y="975"/>
                    <a:pt x="11" y="989"/>
                  </a:cubicBezTo>
                  <a:cubicBezTo>
                    <a:pt x="0" y="999"/>
                    <a:pt x="0" y="1030"/>
                    <a:pt x="20" y="1040"/>
                  </a:cubicBezTo>
                  <a:lnTo>
                    <a:pt x="4188" y="3559"/>
                  </a:lnTo>
                  <a:lnTo>
                    <a:pt x="4208" y="3559"/>
                  </a:lnTo>
                  <a:cubicBezTo>
                    <a:pt x="4208" y="3559"/>
                    <a:pt x="4219" y="3559"/>
                    <a:pt x="4228" y="3548"/>
                  </a:cubicBezTo>
                  <a:lnTo>
                    <a:pt x="8447" y="69"/>
                  </a:lnTo>
                  <a:cubicBezTo>
                    <a:pt x="8457" y="48"/>
                    <a:pt x="8467" y="28"/>
                    <a:pt x="8447" y="8"/>
                  </a:cubicBezTo>
                  <a:cubicBezTo>
                    <a:pt x="8442" y="3"/>
                    <a:pt x="8432" y="1"/>
                    <a:pt x="8422"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8"/>
            <p:cNvSpPr/>
            <p:nvPr/>
          </p:nvSpPr>
          <p:spPr>
            <a:xfrm>
              <a:off x="1962506" y="1630365"/>
              <a:ext cx="92689" cy="133449"/>
            </a:xfrm>
            <a:custGeom>
              <a:avLst/>
              <a:gdLst/>
              <a:ahLst/>
              <a:cxnLst/>
              <a:rect l="l" t="t" r="r" b="b"/>
              <a:pathLst>
                <a:path w="2954" h="4253" extrusionOk="0">
                  <a:moveTo>
                    <a:pt x="2907" y="0"/>
                  </a:moveTo>
                  <a:cubicBezTo>
                    <a:pt x="2893" y="0"/>
                    <a:pt x="2880" y="10"/>
                    <a:pt x="2873" y="24"/>
                  </a:cubicBezTo>
                  <a:lnTo>
                    <a:pt x="1446" y="4101"/>
                  </a:lnTo>
                  <a:lnTo>
                    <a:pt x="81" y="348"/>
                  </a:lnTo>
                  <a:cubicBezTo>
                    <a:pt x="71" y="328"/>
                    <a:pt x="50" y="317"/>
                    <a:pt x="30" y="317"/>
                  </a:cubicBezTo>
                  <a:cubicBezTo>
                    <a:pt x="10" y="328"/>
                    <a:pt x="0" y="348"/>
                    <a:pt x="10" y="368"/>
                  </a:cubicBezTo>
                  <a:lnTo>
                    <a:pt x="1406" y="4233"/>
                  </a:lnTo>
                  <a:cubicBezTo>
                    <a:pt x="1416" y="4242"/>
                    <a:pt x="1426" y="4253"/>
                    <a:pt x="1446" y="4253"/>
                  </a:cubicBezTo>
                  <a:cubicBezTo>
                    <a:pt x="1457" y="4253"/>
                    <a:pt x="1477" y="4242"/>
                    <a:pt x="1477" y="4233"/>
                  </a:cubicBezTo>
                  <a:lnTo>
                    <a:pt x="2943" y="54"/>
                  </a:lnTo>
                  <a:cubicBezTo>
                    <a:pt x="2954" y="34"/>
                    <a:pt x="2943" y="14"/>
                    <a:pt x="2923" y="4"/>
                  </a:cubicBezTo>
                  <a:cubicBezTo>
                    <a:pt x="2918" y="1"/>
                    <a:pt x="2912" y="0"/>
                    <a:pt x="2907"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8"/>
            <p:cNvSpPr/>
            <p:nvPr/>
          </p:nvSpPr>
          <p:spPr>
            <a:xfrm>
              <a:off x="1950112" y="1671532"/>
              <a:ext cx="106683" cy="92281"/>
            </a:xfrm>
            <a:custGeom>
              <a:avLst/>
              <a:gdLst/>
              <a:ahLst/>
              <a:cxnLst/>
              <a:rect l="l" t="t" r="r" b="b"/>
              <a:pathLst>
                <a:path w="3400" h="2941" extrusionOk="0">
                  <a:moveTo>
                    <a:pt x="3344" y="0"/>
                  </a:moveTo>
                  <a:cubicBezTo>
                    <a:pt x="3334" y="0"/>
                    <a:pt x="3324" y="5"/>
                    <a:pt x="3318" y="17"/>
                  </a:cubicBezTo>
                  <a:lnTo>
                    <a:pt x="1832" y="2829"/>
                  </a:lnTo>
                  <a:lnTo>
                    <a:pt x="81" y="473"/>
                  </a:lnTo>
                  <a:cubicBezTo>
                    <a:pt x="69" y="461"/>
                    <a:pt x="57" y="456"/>
                    <a:pt x="45" y="456"/>
                  </a:cubicBezTo>
                  <a:cubicBezTo>
                    <a:pt x="37" y="456"/>
                    <a:pt x="29" y="458"/>
                    <a:pt x="20" y="462"/>
                  </a:cubicBezTo>
                  <a:cubicBezTo>
                    <a:pt x="11" y="473"/>
                    <a:pt x="0" y="503"/>
                    <a:pt x="20" y="513"/>
                  </a:cubicBezTo>
                  <a:lnTo>
                    <a:pt x="1811" y="2930"/>
                  </a:lnTo>
                  <a:cubicBezTo>
                    <a:pt x="1811" y="2941"/>
                    <a:pt x="1821" y="2941"/>
                    <a:pt x="1841" y="2941"/>
                  </a:cubicBezTo>
                  <a:cubicBezTo>
                    <a:pt x="1852" y="2941"/>
                    <a:pt x="1861" y="2930"/>
                    <a:pt x="1872" y="2921"/>
                  </a:cubicBezTo>
                  <a:lnTo>
                    <a:pt x="3389" y="57"/>
                  </a:lnTo>
                  <a:cubicBezTo>
                    <a:pt x="3399" y="37"/>
                    <a:pt x="3389" y="17"/>
                    <a:pt x="3369" y="7"/>
                  </a:cubicBezTo>
                  <a:cubicBezTo>
                    <a:pt x="3361" y="3"/>
                    <a:pt x="3352" y="0"/>
                    <a:pt x="3344"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8"/>
            <p:cNvSpPr/>
            <p:nvPr/>
          </p:nvSpPr>
          <p:spPr>
            <a:xfrm>
              <a:off x="1929497" y="1741567"/>
              <a:ext cx="186665" cy="101914"/>
            </a:xfrm>
            <a:custGeom>
              <a:avLst/>
              <a:gdLst/>
              <a:ahLst/>
              <a:cxnLst/>
              <a:rect l="l" t="t" r="r" b="b"/>
              <a:pathLst>
                <a:path w="5949" h="3248" extrusionOk="0">
                  <a:moveTo>
                    <a:pt x="5614" y="1"/>
                  </a:moveTo>
                  <a:lnTo>
                    <a:pt x="0" y="759"/>
                  </a:lnTo>
                  <a:lnTo>
                    <a:pt x="61" y="3247"/>
                  </a:lnTo>
                  <a:lnTo>
                    <a:pt x="5948" y="2681"/>
                  </a:lnTo>
                  <a:lnTo>
                    <a:pt x="56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8"/>
            <p:cNvSpPr/>
            <p:nvPr/>
          </p:nvSpPr>
          <p:spPr>
            <a:xfrm>
              <a:off x="1929497" y="1756189"/>
              <a:ext cx="70160" cy="87292"/>
            </a:xfrm>
            <a:custGeom>
              <a:avLst/>
              <a:gdLst/>
              <a:ahLst/>
              <a:cxnLst/>
              <a:rect l="l" t="t" r="r" b="b"/>
              <a:pathLst>
                <a:path w="2236" h="2782" extrusionOk="0">
                  <a:moveTo>
                    <a:pt x="2124" y="0"/>
                  </a:moveTo>
                  <a:lnTo>
                    <a:pt x="0" y="293"/>
                  </a:lnTo>
                  <a:lnTo>
                    <a:pt x="61" y="2781"/>
                  </a:lnTo>
                  <a:lnTo>
                    <a:pt x="2235" y="2569"/>
                  </a:lnTo>
                  <a:lnTo>
                    <a:pt x="212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8"/>
            <p:cNvSpPr/>
            <p:nvPr/>
          </p:nvSpPr>
          <p:spPr>
            <a:xfrm>
              <a:off x="1994856" y="1754902"/>
              <a:ext cx="6056" cy="83182"/>
            </a:xfrm>
            <a:custGeom>
              <a:avLst/>
              <a:gdLst/>
              <a:ahLst/>
              <a:cxnLst/>
              <a:rect l="l" t="t" r="r" b="b"/>
              <a:pathLst>
                <a:path w="193" h="2651" extrusionOk="0">
                  <a:moveTo>
                    <a:pt x="31" y="1"/>
                  </a:moveTo>
                  <a:cubicBezTo>
                    <a:pt x="11" y="10"/>
                    <a:pt x="1" y="21"/>
                    <a:pt x="1" y="41"/>
                  </a:cubicBezTo>
                  <a:lnTo>
                    <a:pt x="112" y="2610"/>
                  </a:lnTo>
                  <a:cubicBezTo>
                    <a:pt x="112" y="2631"/>
                    <a:pt x="132" y="2651"/>
                    <a:pt x="152" y="2651"/>
                  </a:cubicBezTo>
                  <a:cubicBezTo>
                    <a:pt x="172" y="2651"/>
                    <a:pt x="193" y="2631"/>
                    <a:pt x="193" y="2610"/>
                  </a:cubicBezTo>
                  <a:lnTo>
                    <a:pt x="71" y="41"/>
                  </a:lnTo>
                  <a:cubicBezTo>
                    <a:pt x="71" y="21"/>
                    <a:pt x="62" y="1"/>
                    <a:pt x="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8"/>
            <p:cNvSpPr/>
            <p:nvPr/>
          </p:nvSpPr>
          <p:spPr>
            <a:xfrm>
              <a:off x="2024382" y="1755624"/>
              <a:ext cx="73361" cy="69062"/>
            </a:xfrm>
            <a:custGeom>
              <a:avLst/>
              <a:gdLst/>
              <a:ahLst/>
              <a:cxnLst/>
              <a:rect l="l" t="t" r="r" b="b"/>
              <a:pathLst>
                <a:path w="2338" h="2201" extrusionOk="0">
                  <a:moveTo>
                    <a:pt x="1172" y="0"/>
                  </a:moveTo>
                  <a:cubicBezTo>
                    <a:pt x="1129" y="0"/>
                    <a:pt x="1086" y="3"/>
                    <a:pt x="1043" y="8"/>
                  </a:cubicBezTo>
                  <a:cubicBezTo>
                    <a:pt x="436" y="79"/>
                    <a:pt x="0" y="625"/>
                    <a:pt x="71" y="1232"/>
                  </a:cubicBezTo>
                  <a:cubicBezTo>
                    <a:pt x="137" y="1794"/>
                    <a:pt x="610" y="2200"/>
                    <a:pt x="1162" y="2200"/>
                  </a:cubicBezTo>
                  <a:cubicBezTo>
                    <a:pt x="1206" y="2200"/>
                    <a:pt x="1250" y="2198"/>
                    <a:pt x="1295" y="2193"/>
                  </a:cubicBezTo>
                  <a:cubicBezTo>
                    <a:pt x="1902" y="2122"/>
                    <a:pt x="2337" y="1576"/>
                    <a:pt x="2266" y="979"/>
                  </a:cubicBezTo>
                  <a:cubicBezTo>
                    <a:pt x="2201" y="415"/>
                    <a:pt x="1725" y="0"/>
                    <a:pt x="1172" y="0"/>
                  </a:cubicBez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8"/>
            <p:cNvSpPr/>
            <p:nvPr/>
          </p:nvSpPr>
          <p:spPr>
            <a:xfrm flipH="1">
              <a:off x="2039318" y="1767579"/>
              <a:ext cx="40006" cy="42265"/>
            </a:xfrm>
            <a:custGeom>
              <a:avLst/>
              <a:gdLst/>
              <a:ahLst/>
              <a:cxnLst/>
              <a:rect l="l" t="t" r="r" b="b"/>
              <a:pathLst>
                <a:path w="1275" h="1347" extrusionOk="0">
                  <a:moveTo>
                    <a:pt x="982" y="0"/>
                  </a:moveTo>
                  <a:cubicBezTo>
                    <a:pt x="936" y="0"/>
                    <a:pt x="891" y="11"/>
                    <a:pt x="850" y="31"/>
                  </a:cubicBezTo>
                  <a:cubicBezTo>
                    <a:pt x="728" y="72"/>
                    <a:pt x="688" y="183"/>
                    <a:pt x="607" y="264"/>
                  </a:cubicBezTo>
                  <a:cubicBezTo>
                    <a:pt x="544" y="156"/>
                    <a:pt x="553" y="24"/>
                    <a:pt x="414" y="24"/>
                  </a:cubicBezTo>
                  <a:cubicBezTo>
                    <a:pt x="396" y="24"/>
                    <a:pt x="376" y="27"/>
                    <a:pt x="354" y="31"/>
                  </a:cubicBezTo>
                  <a:cubicBezTo>
                    <a:pt x="263" y="42"/>
                    <a:pt x="182" y="112"/>
                    <a:pt x="131" y="193"/>
                  </a:cubicBezTo>
                  <a:cubicBezTo>
                    <a:pt x="0" y="395"/>
                    <a:pt x="50" y="669"/>
                    <a:pt x="172" y="871"/>
                  </a:cubicBezTo>
                  <a:cubicBezTo>
                    <a:pt x="304" y="1073"/>
                    <a:pt x="506" y="1215"/>
                    <a:pt x="698" y="1346"/>
                  </a:cubicBezTo>
                  <a:cubicBezTo>
                    <a:pt x="890" y="1144"/>
                    <a:pt x="1052" y="901"/>
                    <a:pt x="1174" y="649"/>
                  </a:cubicBezTo>
                  <a:cubicBezTo>
                    <a:pt x="1214" y="557"/>
                    <a:pt x="1254" y="456"/>
                    <a:pt x="1264" y="355"/>
                  </a:cubicBezTo>
                  <a:cubicBezTo>
                    <a:pt x="1275" y="254"/>
                    <a:pt x="1244" y="143"/>
                    <a:pt x="1163" y="72"/>
                  </a:cubicBezTo>
                  <a:cubicBezTo>
                    <a:pt x="1115" y="23"/>
                    <a:pt x="1049" y="0"/>
                    <a:pt x="9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Rectangle: Rounded Corners 13">
            <a:extLst>
              <a:ext uri="{FF2B5EF4-FFF2-40B4-BE49-F238E27FC236}">
                <a16:creationId xmlns:a16="http://schemas.microsoft.com/office/drawing/2014/main" id="{13FBF3B6-BA1D-5868-31A9-B59791EE0B70}"/>
              </a:ext>
            </a:extLst>
          </p:cNvPr>
          <p:cNvSpPr/>
          <p:nvPr/>
        </p:nvSpPr>
        <p:spPr>
          <a:xfrm>
            <a:off x="414068" y="1315226"/>
            <a:ext cx="8274795" cy="2300041"/>
          </a:xfrm>
          <a:prstGeom prst="roundRect">
            <a:avLst/>
          </a:prstGeom>
          <a:solidFill>
            <a:srgbClr val="F9EAE1"/>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6" name="Google Shape;706;p38"/>
          <p:cNvSpPr txBox="1">
            <a:spLocks noGrp="1"/>
          </p:cNvSpPr>
          <p:nvPr>
            <p:ph type="subTitle" idx="2"/>
          </p:nvPr>
        </p:nvSpPr>
        <p:spPr>
          <a:xfrm>
            <a:off x="694122" y="1351538"/>
            <a:ext cx="7698613" cy="3262130"/>
          </a:xfrm>
          <a:prstGeom prst="rect">
            <a:avLst/>
          </a:prstGeom>
        </p:spPr>
        <p:txBody>
          <a:bodyPr spcFirstLastPara="1" wrap="square" lIns="91425" tIns="91425" rIns="91425" bIns="91425" anchor="t" anchorCtr="0">
            <a:noAutofit/>
          </a:bodyPr>
          <a:lstStyle/>
          <a:p>
            <a:pPr marL="0" lvl="0" indent="457200" algn="just" rtl="0">
              <a:lnSpc>
                <a:spcPct val="114000"/>
              </a:lnSpc>
              <a:spcBef>
                <a:spcPts val="0"/>
              </a:spcBef>
              <a:spcAft>
                <a:spcPts val="0"/>
              </a:spcAft>
              <a:buNone/>
            </a:pPr>
            <a:r>
              <a:rPr lang="en-US" err="1">
                <a:solidFill>
                  <a:schemeClr val="tx1"/>
                </a:solidFill>
              </a:rPr>
              <a:t>Berdasarkan</a:t>
            </a:r>
            <a:r>
              <a:rPr lang="en-US">
                <a:solidFill>
                  <a:schemeClr val="tx1"/>
                </a:solidFill>
              </a:rPr>
              <a:t> </a:t>
            </a:r>
            <a:r>
              <a:rPr lang="en-US" err="1">
                <a:solidFill>
                  <a:schemeClr val="tx1"/>
                </a:solidFill>
              </a:rPr>
              <a:t>hal</a:t>
            </a:r>
            <a:r>
              <a:rPr lang="en-US">
                <a:solidFill>
                  <a:schemeClr val="tx1"/>
                </a:solidFill>
              </a:rPr>
              <a:t> </a:t>
            </a:r>
            <a:r>
              <a:rPr lang="en-US" err="1">
                <a:solidFill>
                  <a:schemeClr val="tx1"/>
                </a:solidFill>
              </a:rPr>
              <a:t>tersebut</a:t>
            </a:r>
            <a:r>
              <a:rPr lang="en-US">
                <a:solidFill>
                  <a:schemeClr val="tx1"/>
                </a:solidFill>
              </a:rPr>
              <a:t>, </a:t>
            </a:r>
            <a:r>
              <a:rPr lang="en-US" err="1">
                <a:solidFill>
                  <a:schemeClr val="tx1"/>
                </a:solidFill>
              </a:rPr>
              <a:t>akan</a:t>
            </a:r>
            <a:r>
              <a:rPr lang="en-US">
                <a:solidFill>
                  <a:schemeClr val="tx1"/>
                </a:solidFill>
              </a:rPr>
              <a:t> </a:t>
            </a:r>
            <a:r>
              <a:rPr lang="en-US" err="1">
                <a:solidFill>
                  <a:schemeClr val="tx1"/>
                </a:solidFill>
              </a:rPr>
              <a:t>dilakukan</a:t>
            </a:r>
            <a:r>
              <a:rPr lang="en-US">
                <a:solidFill>
                  <a:schemeClr val="tx1"/>
                </a:solidFill>
              </a:rPr>
              <a:t> </a:t>
            </a:r>
            <a:r>
              <a:rPr lang="en-US" err="1">
                <a:solidFill>
                  <a:schemeClr val="tx1"/>
                </a:solidFill>
              </a:rPr>
              <a:t>analisis</a:t>
            </a:r>
            <a:r>
              <a:rPr lang="en-US">
                <a:solidFill>
                  <a:schemeClr val="tx1"/>
                </a:solidFill>
              </a:rPr>
              <a:t> </a:t>
            </a:r>
            <a:r>
              <a:rPr lang="en-US" err="1">
                <a:solidFill>
                  <a:schemeClr val="tx1"/>
                </a:solidFill>
              </a:rPr>
              <a:t>sentimen</a:t>
            </a:r>
            <a:r>
              <a:rPr lang="en-US">
                <a:solidFill>
                  <a:schemeClr val="tx1"/>
                </a:solidFill>
              </a:rPr>
              <a:t> dan </a:t>
            </a:r>
            <a:r>
              <a:rPr lang="en-US" err="1">
                <a:solidFill>
                  <a:schemeClr val="tx1"/>
                </a:solidFill>
              </a:rPr>
              <a:t>pendeteksian</a:t>
            </a:r>
            <a:r>
              <a:rPr lang="en-US">
                <a:solidFill>
                  <a:schemeClr val="tx1"/>
                </a:solidFill>
              </a:rPr>
              <a:t> </a:t>
            </a:r>
            <a:r>
              <a:rPr lang="en-US" err="1">
                <a:solidFill>
                  <a:schemeClr val="tx1"/>
                </a:solidFill>
              </a:rPr>
              <a:t>topik</a:t>
            </a:r>
            <a:r>
              <a:rPr lang="en-US">
                <a:solidFill>
                  <a:schemeClr val="tx1"/>
                </a:solidFill>
              </a:rPr>
              <a:t> </a:t>
            </a:r>
            <a:r>
              <a:rPr lang="en-US" err="1">
                <a:solidFill>
                  <a:schemeClr val="tx1"/>
                </a:solidFill>
              </a:rPr>
              <a:t>terhadap</a:t>
            </a:r>
            <a:r>
              <a:rPr lang="en-US">
                <a:solidFill>
                  <a:schemeClr val="tx1"/>
                </a:solidFill>
              </a:rPr>
              <a:t> </a:t>
            </a:r>
            <a:r>
              <a:rPr lang="en-US" err="1">
                <a:solidFill>
                  <a:schemeClr val="tx1"/>
                </a:solidFill>
              </a:rPr>
              <a:t>ulasan</a:t>
            </a:r>
            <a:r>
              <a:rPr lang="en-US">
                <a:solidFill>
                  <a:schemeClr val="tx1"/>
                </a:solidFill>
              </a:rPr>
              <a:t> </a:t>
            </a:r>
            <a:r>
              <a:rPr lang="en-US" err="1">
                <a:solidFill>
                  <a:schemeClr val="tx1"/>
                </a:solidFill>
              </a:rPr>
              <a:t>pengguna</a:t>
            </a:r>
            <a:r>
              <a:rPr lang="en-US">
                <a:solidFill>
                  <a:schemeClr val="tx1"/>
                </a:solidFill>
              </a:rPr>
              <a:t> </a:t>
            </a:r>
            <a:r>
              <a:rPr lang="en-US" err="1">
                <a:solidFill>
                  <a:schemeClr val="tx1"/>
                </a:solidFill>
              </a:rPr>
              <a:t>Aplikasi</a:t>
            </a:r>
            <a:r>
              <a:rPr lang="en-US">
                <a:solidFill>
                  <a:schemeClr val="tx1"/>
                </a:solidFill>
              </a:rPr>
              <a:t> Cek </a:t>
            </a:r>
            <a:r>
              <a:rPr lang="en-US" err="1">
                <a:solidFill>
                  <a:schemeClr val="tx1"/>
                </a:solidFill>
              </a:rPr>
              <a:t>Bansos</a:t>
            </a:r>
            <a:r>
              <a:rPr lang="en-US">
                <a:solidFill>
                  <a:schemeClr val="tx1"/>
                </a:solidFill>
              </a:rPr>
              <a:t> </a:t>
            </a:r>
            <a:r>
              <a:rPr lang="en-US" err="1">
                <a:solidFill>
                  <a:schemeClr val="tx1"/>
                </a:solidFill>
              </a:rPr>
              <a:t>dengan</a:t>
            </a:r>
            <a:r>
              <a:rPr lang="en-US">
                <a:solidFill>
                  <a:schemeClr val="tx1"/>
                </a:solidFill>
              </a:rPr>
              <a:t> </a:t>
            </a:r>
            <a:r>
              <a:rPr lang="en-US" err="1">
                <a:solidFill>
                  <a:schemeClr val="tx1"/>
                </a:solidFill>
              </a:rPr>
              <a:t>menggunakan</a:t>
            </a:r>
            <a:r>
              <a:rPr lang="en-US">
                <a:solidFill>
                  <a:schemeClr val="tx1"/>
                </a:solidFill>
              </a:rPr>
              <a:t> </a:t>
            </a:r>
            <a:r>
              <a:rPr lang="en-US" err="1">
                <a:solidFill>
                  <a:schemeClr val="tx1"/>
                </a:solidFill>
              </a:rPr>
              <a:t>metode</a:t>
            </a:r>
            <a:r>
              <a:rPr lang="en-US">
                <a:solidFill>
                  <a:schemeClr val="tx1"/>
                </a:solidFill>
              </a:rPr>
              <a:t> BERT-NN dan BERT-EFCM. </a:t>
            </a:r>
            <a:r>
              <a:rPr lang="en-US" err="1">
                <a:solidFill>
                  <a:schemeClr val="tx1"/>
                </a:solidFill>
              </a:rPr>
              <a:t>Analisis</a:t>
            </a:r>
            <a:r>
              <a:rPr lang="en-US">
                <a:solidFill>
                  <a:schemeClr val="tx1"/>
                </a:solidFill>
              </a:rPr>
              <a:t> </a:t>
            </a:r>
            <a:r>
              <a:rPr lang="en-US" err="1">
                <a:solidFill>
                  <a:schemeClr val="tx1"/>
                </a:solidFill>
              </a:rPr>
              <a:t>sentimen</a:t>
            </a:r>
            <a:r>
              <a:rPr lang="en-US">
                <a:solidFill>
                  <a:schemeClr val="tx1"/>
                </a:solidFill>
              </a:rPr>
              <a:t> </a:t>
            </a:r>
            <a:r>
              <a:rPr lang="en-US" err="1">
                <a:solidFill>
                  <a:schemeClr val="tx1"/>
                </a:solidFill>
              </a:rPr>
              <a:t>ini</a:t>
            </a:r>
            <a:r>
              <a:rPr lang="en-US">
                <a:solidFill>
                  <a:schemeClr val="tx1"/>
                </a:solidFill>
              </a:rPr>
              <a:t> </a:t>
            </a:r>
            <a:r>
              <a:rPr lang="en-US" err="1">
                <a:solidFill>
                  <a:schemeClr val="tx1"/>
                </a:solidFill>
              </a:rPr>
              <a:t>diharapkan</a:t>
            </a:r>
            <a:r>
              <a:rPr lang="en-US">
                <a:solidFill>
                  <a:schemeClr val="tx1"/>
                </a:solidFill>
              </a:rPr>
              <a:t> </a:t>
            </a:r>
            <a:r>
              <a:rPr lang="en-US" err="1">
                <a:solidFill>
                  <a:schemeClr val="tx1"/>
                </a:solidFill>
              </a:rPr>
              <a:t>dapat</a:t>
            </a:r>
            <a:r>
              <a:rPr lang="en-US">
                <a:solidFill>
                  <a:schemeClr val="tx1"/>
                </a:solidFill>
              </a:rPr>
              <a:t> </a:t>
            </a:r>
            <a:r>
              <a:rPr lang="en-US" err="1">
                <a:solidFill>
                  <a:schemeClr val="tx1"/>
                </a:solidFill>
              </a:rPr>
              <a:t>membantu</a:t>
            </a:r>
            <a:r>
              <a:rPr lang="en-US">
                <a:solidFill>
                  <a:schemeClr val="tx1"/>
                </a:solidFill>
              </a:rPr>
              <a:t> </a:t>
            </a:r>
            <a:r>
              <a:rPr lang="en-US" err="1">
                <a:solidFill>
                  <a:schemeClr val="tx1"/>
                </a:solidFill>
              </a:rPr>
              <a:t>pengembang</a:t>
            </a:r>
            <a:r>
              <a:rPr lang="en-US">
                <a:solidFill>
                  <a:schemeClr val="tx1"/>
                </a:solidFill>
              </a:rPr>
              <a:t> </a:t>
            </a:r>
            <a:r>
              <a:rPr lang="en-US" err="1">
                <a:solidFill>
                  <a:schemeClr val="tx1"/>
                </a:solidFill>
              </a:rPr>
              <a:t>dalam</a:t>
            </a:r>
            <a:r>
              <a:rPr lang="en-US">
                <a:solidFill>
                  <a:schemeClr val="tx1"/>
                </a:solidFill>
              </a:rPr>
              <a:t> </a:t>
            </a:r>
            <a:r>
              <a:rPr lang="en-US" err="1">
                <a:solidFill>
                  <a:schemeClr val="tx1"/>
                </a:solidFill>
              </a:rPr>
              <a:t>mengidentifikasi</a:t>
            </a:r>
            <a:r>
              <a:rPr lang="en-US">
                <a:solidFill>
                  <a:schemeClr val="tx1"/>
                </a:solidFill>
              </a:rPr>
              <a:t> </a:t>
            </a:r>
            <a:r>
              <a:rPr lang="en-US" err="1">
                <a:solidFill>
                  <a:schemeClr val="tx1"/>
                </a:solidFill>
              </a:rPr>
              <a:t>faktor-faktor</a:t>
            </a:r>
            <a:r>
              <a:rPr lang="en-US">
                <a:solidFill>
                  <a:schemeClr val="tx1"/>
                </a:solidFill>
              </a:rPr>
              <a:t> yang </a:t>
            </a:r>
            <a:r>
              <a:rPr lang="en-US" err="1">
                <a:solidFill>
                  <a:schemeClr val="tx1"/>
                </a:solidFill>
              </a:rPr>
              <a:t>memengaruhi</a:t>
            </a:r>
            <a:r>
              <a:rPr lang="en-US">
                <a:solidFill>
                  <a:schemeClr val="tx1"/>
                </a:solidFill>
              </a:rPr>
              <a:t> </a:t>
            </a:r>
            <a:r>
              <a:rPr lang="en-US" err="1">
                <a:solidFill>
                  <a:schemeClr val="tx1"/>
                </a:solidFill>
              </a:rPr>
              <a:t>kepuasan</a:t>
            </a:r>
            <a:r>
              <a:rPr lang="en-US">
                <a:solidFill>
                  <a:schemeClr val="tx1"/>
                </a:solidFill>
              </a:rPr>
              <a:t> </a:t>
            </a:r>
            <a:r>
              <a:rPr lang="en-US" err="1">
                <a:solidFill>
                  <a:schemeClr val="tx1"/>
                </a:solidFill>
              </a:rPr>
              <a:t>atau</a:t>
            </a:r>
            <a:r>
              <a:rPr lang="en-US">
                <a:solidFill>
                  <a:schemeClr val="tx1"/>
                </a:solidFill>
              </a:rPr>
              <a:t> </a:t>
            </a:r>
            <a:r>
              <a:rPr lang="en-US" err="1">
                <a:solidFill>
                  <a:schemeClr val="tx1"/>
                </a:solidFill>
              </a:rPr>
              <a:t>ketidakpuasan</a:t>
            </a:r>
            <a:r>
              <a:rPr lang="en-US">
                <a:solidFill>
                  <a:schemeClr val="tx1"/>
                </a:solidFill>
              </a:rPr>
              <a:t> </a:t>
            </a:r>
            <a:r>
              <a:rPr lang="en-US" err="1">
                <a:solidFill>
                  <a:schemeClr val="tx1"/>
                </a:solidFill>
              </a:rPr>
              <a:t>pengguna</a:t>
            </a:r>
            <a:r>
              <a:rPr lang="en-US">
                <a:solidFill>
                  <a:schemeClr val="tx1"/>
                </a:solidFill>
              </a:rPr>
              <a:t> </a:t>
            </a:r>
            <a:r>
              <a:rPr lang="en-US" err="1">
                <a:solidFill>
                  <a:schemeClr val="tx1"/>
                </a:solidFill>
              </a:rPr>
              <a:t>terhadap</a:t>
            </a:r>
            <a:r>
              <a:rPr lang="en-US">
                <a:solidFill>
                  <a:schemeClr val="tx1"/>
                </a:solidFill>
              </a:rPr>
              <a:t> </a:t>
            </a:r>
            <a:r>
              <a:rPr lang="en-US" err="1">
                <a:solidFill>
                  <a:schemeClr val="tx1"/>
                </a:solidFill>
              </a:rPr>
              <a:t>Aplikasi</a:t>
            </a:r>
            <a:r>
              <a:rPr lang="en-US">
                <a:solidFill>
                  <a:schemeClr val="tx1"/>
                </a:solidFill>
              </a:rPr>
              <a:t> Cek </a:t>
            </a:r>
            <a:r>
              <a:rPr lang="en-US" err="1">
                <a:solidFill>
                  <a:schemeClr val="tx1"/>
                </a:solidFill>
              </a:rPr>
              <a:t>Bansos</a:t>
            </a:r>
            <a:r>
              <a:rPr lang="en-US">
                <a:solidFill>
                  <a:schemeClr val="tx1"/>
                </a:solidFill>
              </a:rPr>
              <a:t>. </a:t>
            </a:r>
            <a:r>
              <a:rPr lang="en-US" err="1">
                <a:solidFill>
                  <a:schemeClr val="tx1"/>
                </a:solidFill>
              </a:rPr>
              <a:t>Selanjutnya</a:t>
            </a:r>
            <a:r>
              <a:rPr lang="en-US">
                <a:solidFill>
                  <a:schemeClr val="tx1"/>
                </a:solidFill>
              </a:rPr>
              <a:t>, </a:t>
            </a:r>
            <a:r>
              <a:rPr lang="en-US" err="1">
                <a:solidFill>
                  <a:schemeClr val="tx1"/>
                </a:solidFill>
              </a:rPr>
              <a:t>informasi</a:t>
            </a:r>
            <a:r>
              <a:rPr lang="en-US">
                <a:solidFill>
                  <a:schemeClr val="tx1"/>
                </a:solidFill>
              </a:rPr>
              <a:t> </a:t>
            </a:r>
            <a:r>
              <a:rPr lang="en-US" err="1">
                <a:solidFill>
                  <a:schemeClr val="tx1"/>
                </a:solidFill>
              </a:rPr>
              <a:t>ini</a:t>
            </a:r>
            <a:r>
              <a:rPr lang="en-US">
                <a:solidFill>
                  <a:schemeClr val="tx1"/>
                </a:solidFill>
              </a:rPr>
              <a:t> </a:t>
            </a:r>
            <a:r>
              <a:rPr lang="en-US" err="1">
                <a:solidFill>
                  <a:schemeClr val="tx1"/>
                </a:solidFill>
              </a:rPr>
              <a:t>dapat</a:t>
            </a:r>
            <a:r>
              <a:rPr lang="en-US">
                <a:solidFill>
                  <a:schemeClr val="tx1"/>
                </a:solidFill>
              </a:rPr>
              <a:t> </a:t>
            </a:r>
            <a:r>
              <a:rPr lang="en-US" err="1">
                <a:solidFill>
                  <a:schemeClr val="tx1"/>
                </a:solidFill>
              </a:rPr>
              <a:t>dijadikan</a:t>
            </a:r>
            <a:r>
              <a:rPr lang="en-US">
                <a:solidFill>
                  <a:schemeClr val="tx1"/>
                </a:solidFill>
              </a:rPr>
              <a:t> </a:t>
            </a:r>
            <a:r>
              <a:rPr lang="en-US" err="1">
                <a:solidFill>
                  <a:schemeClr val="tx1"/>
                </a:solidFill>
              </a:rPr>
              <a:t>dasar</a:t>
            </a:r>
            <a:r>
              <a:rPr lang="en-US">
                <a:solidFill>
                  <a:schemeClr val="tx1"/>
                </a:solidFill>
              </a:rPr>
              <a:t> </a:t>
            </a:r>
            <a:r>
              <a:rPr lang="en-US" err="1">
                <a:solidFill>
                  <a:schemeClr val="tx1"/>
                </a:solidFill>
              </a:rPr>
              <a:t>evaluasi</a:t>
            </a:r>
            <a:r>
              <a:rPr lang="en-US">
                <a:solidFill>
                  <a:schemeClr val="tx1"/>
                </a:solidFill>
              </a:rPr>
              <a:t> </a:t>
            </a:r>
            <a:r>
              <a:rPr lang="en-US" err="1">
                <a:solidFill>
                  <a:schemeClr val="tx1"/>
                </a:solidFill>
              </a:rPr>
              <a:t>dalam</a:t>
            </a:r>
            <a:r>
              <a:rPr lang="en-US">
                <a:solidFill>
                  <a:schemeClr val="tx1"/>
                </a:solidFill>
              </a:rPr>
              <a:t> </a:t>
            </a:r>
            <a:r>
              <a:rPr lang="en-US" err="1">
                <a:solidFill>
                  <a:schemeClr val="tx1"/>
                </a:solidFill>
              </a:rPr>
              <a:t>upaya</a:t>
            </a:r>
            <a:r>
              <a:rPr lang="en-US">
                <a:solidFill>
                  <a:schemeClr val="tx1"/>
                </a:solidFill>
              </a:rPr>
              <a:t> </a:t>
            </a:r>
            <a:r>
              <a:rPr lang="en-US" err="1">
                <a:solidFill>
                  <a:schemeClr val="tx1"/>
                </a:solidFill>
              </a:rPr>
              <a:t>peningkatan</a:t>
            </a:r>
            <a:r>
              <a:rPr lang="en-US">
                <a:solidFill>
                  <a:schemeClr val="tx1"/>
                </a:solidFill>
              </a:rPr>
              <a:t> </a:t>
            </a:r>
            <a:r>
              <a:rPr lang="en-US" err="1">
                <a:solidFill>
                  <a:schemeClr val="tx1"/>
                </a:solidFill>
              </a:rPr>
              <a:t>aplikasi</a:t>
            </a:r>
            <a:r>
              <a:rPr lang="en-US">
                <a:solidFill>
                  <a:schemeClr val="tx1"/>
                </a:solidFill>
              </a:rPr>
              <a:t>.</a:t>
            </a:r>
          </a:p>
        </p:txBody>
      </p:sp>
      <p:sp>
        <p:nvSpPr>
          <p:cNvPr id="2" name="Google Shape;271;p14">
            <a:extLst>
              <a:ext uri="{FF2B5EF4-FFF2-40B4-BE49-F238E27FC236}">
                <a16:creationId xmlns:a16="http://schemas.microsoft.com/office/drawing/2014/main" id="{D3B34B1C-B56E-26BF-A438-845DEE8F5916}"/>
              </a:ext>
            </a:extLst>
          </p:cNvPr>
          <p:cNvSpPr txBox="1">
            <a:spLocks/>
          </p:cNvSpPr>
          <p:nvPr/>
        </p:nvSpPr>
        <p:spPr>
          <a:xfrm>
            <a:off x="173108" y="4814995"/>
            <a:ext cx="8797783" cy="180974"/>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solidFill>
                  <a:schemeClr val="accent6"/>
                </a:solidFill>
                <a:latin typeface="Oswald" panose="00000500000000000000" pitchFamily="2" charset="0"/>
              </a:rPr>
              <a:pPr/>
              <a:t>5</a:t>
            </a:fld>
            <a:endParaRPr lang="en">
              <a:solidFill>
                <a:schemeClr val="accent6"/>
              </a:solidFill>
              <a:latin typeface="Oswald" panose="00000500000000000000" pitchFamily="2" charset="0"/>
            </a:endParaRPr>
          </a:p>
        </p:txBody>
      </p:sp>
    </p:spTree>
    <p:extLst>
      <p:ext uri="{BB962C8B-B14F-4D97-AF65-F5344CB8AC3E}">
        <p14:creationId xmlns:p14="http://schemas.microsoft.com/office/powerpoint/2010/main" val="3947756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740" name="Google Shape;740;p39"/>
          <p:cNvSpPr/>
          <p:nvPr/>
        </p:nvSpPr>
        <p:spPr>
          <a:xfrm>
            <a:off x="4993138" y="-34100"/>
            <a:ext cx="4201025" cy="679475"/>
          </a:xfrm>
          <a:custGeom>
            <a:avLst/>
            <a:gdLst/>
            <a:ahLst/>
            <a:cxnLst/>
            <a:rect l="l" t="t" r="r" b="b"/>
            <a:pathLst>
              <a:path w="168041" h="27179" extrusionOk="0">
                <a:moveTo>
                  <a:pt x="0" y="27179"/>
                </a:moveTo>
                <a:cubicBezTo>
                  <a:pt x="8707" y="18472"/>
                  <a:pt x="19666" y="10221"/>
                  <a:pt x="31855" y="8475"/>
                </a:cubicBezTo>
                <a:cubicBezTo>
                  <a:pt x="39930" y="7319"/>
                  <a:pt x="47743" y="14596"/>
                  <a:pt x="55819" y="13443"/>
                </a:cubicBezTo>
                <a:cubicBezTo>
                  <a:pt x="65911" y="12003"/>
                  <a:pt x="73095" y="0"/>
                  <a:pt x="83290" y="0"/>
                </a:cubicBezTo>
                <a:cubicBezTo>
                  <a:pt x="87639" y="0"/>
                  <a:pt x="92515" y="723"/>
                  <a:pt x="95856" y="3507"/>
                </a:cubicBezTo>
                <a:cubicBezTo>
                  <a:pt x="100092" y="7037"/>
                  <a:pt x="104763" y="14319"/>
                  <a:pt x="109884" y="12274"/>
                </a:cubicBezTo>
                <a:cubicBezTo>
                  <a:pt x="112042" y="11412"/>
                  <a:pt x="115326" y="8072"/>
                  <a:pt x="113683" y="6429"/>
                </a:cubicBezTo>
                <a:cubicBezTo>
                  <a:pt x="112196" y="4942"/>
                  <a:pt x="109541" y="4303"/>
                  <a:pt x="107546" y="4968"/>
                </a:cubicBezTo>
                <a:cubicBezTo>
                  <a:pt x="104852" y="5867"/>
                  <a:pt x="104306" y="11867"/>
                  <a:pt x="106669" y="13443"/>
                </a:cubicBezTo>
                <a:cubicBezTo>
                  <a:pt x="123809" y="24873"/>
                  <a:pt x="163032" y="765"/>
                  <a:pt x="168041" y="20749"/>
                </a:cubicBezTo>
              </a:path>
            </a:pathLst>
          </a:custGeom>
          <a:noFill/>
          <a:ln w="19050" cap="flat" cmpd="sng">
            <a:solidFill>
              <a:schemeClr val="accent5"/>
            </a:solidFill>
            <a:prstDash val="dot"/>
            <a:round/>
            <a:headEnd type="none" w="med" len="med"/>
            <a:tailEnd type="none" w="med" len="med"/>
          </a:ln>
        </p:spPr>
        <p:txBody>
          <a:bodyPr/>
          <a:lstStyle/>
          <a:p>
            <a:endParaRPr lang="en-ID"/>
          </a:p>
        </p:txBody>
      </p:sp>
      <p:grpSp>
        <p:nvGrpSpPr>
          <p:cNvPr id="741" name="Google Shape;741;p39"/>
          <p:cNvGrpSpPr/>
          <p:nvPr/>
        </p:nvGrpSpPr>
        <p:grpSpPr>
          <a:xfrm>
            <a:off x="7670686" y="150325"/>
            <a:ext cx="971550" cy="1036092"/>
            <a:chOff x="1856136" y="1549944"/>
            <a:chExt cx="306652" cy="312583"/>
          </a:xfrm>
        </p:grpSpPr>
        <p:sp>
          <p:nvSpPr>
            <p:cNvPr id="742" name="Google Shape;742;p39"/>
            <p:cNvSpPr/>
            <p:nvPr/>
          </p:nvSpPr>
          <p:spPr>
            <a:xfrm>
              <a:off x="1856136" y="1549944"/>
              <a:ext cx="306652" cy="312583"/>
            </a:xfrm>
            <a:custGeom>
              <a:avLst/>
              <a:gdLst/>
              <a:ahLst/>
              <a:cxnLst/>
              <a:rect l="l" t="t" r="r" b="b"/>
              <a:pathLst>
                <a:path w="9773" h="9962" extrusionOk="0">
                  <a:moveTo>
                    <a:pt x="7598" y="3649"/>
                  </a:moveTo>
                  <a:lnTo>
                    <a:pt x="6931" y="4206"/>
                  </a:lnTo>
                  <a:cubicBezTo>
                    <a:pt x="6951" y="4155"/>
                    <a:pt x="6971" y="4105"/>
                    <a:pt x="6981" y="4054"/>
                  </a:cubicBezTo>
                  <a:cubicBezTo>
                    <a:pt x="7062" y="3943"/>
                    <a:pt x="7143" y="3862"/>
                    <a:pt x="7244" y="3801"/>
                  </a:cubicBezTo>
                  <a:cubicBezTo>
                    <a:pt x="7355" y="3720"/>
                    <a:pt x="7477" y="3680"/>
                    <a:pt x="7598" y="3649"/>
                  </a:cubicBezTo>
                  <a:close/>
                  <a:moveTo>
                    <a:pt x="5039" y="4246"/>
                  </a:moveTo>
                  <a:lnTo>
                    <a:pt x="4827" y="4853"/>
                  </a:lnTo>
                  <a:lnTo>
                    <a:pt x="4614" y="4287"/>
                  </a:lnTo>
                  <a:cubicBezTo>
                    <a:pt x="4654" y="4276"/>
                    <a:pt x="4685" y="4267"/>
                    <a:pt x="4715" y="4267"/>
                  </a:cubicBezTo>
                  <a:cubicBezTo>
                    <a:pt x="4827" y="4256"/>
                    <a:pt x="4928" y="4246"/>
                    <a:pt x="5039" y="4246"/>
                  </a:cubicBezTo>
                  <a:close/>
                  <a:moveTo>
                    <a:pt x="5002" y="0"/>
                  </a:moveTo>
                  <a:cubicBezTo>
                    <a:pt x="4913" y="0"/>
                    <a:pt x="4824" y="3"/>
                    <a:pt x="4735" y="8"/>
                  </a:cubicBezTo>
                  <a:cubicBezTo>
                    <a:pt x="4179" y="38"/>
                    <a:pt x="3633" y="160"/>
                    <a:pt x="3117" y="382"/>
                  </a:cubicBezTo>
                  <a:cubicBezTo>
                    <a:pt x="2611" y="594"/>
                    <a:pt x="2145" y="878"/>
                    <a:pt x="1731" y="1242"/>
                  </a:cubicBezTo>
                  <a:cubicBezTo>
                    <a:pt x="1316" y="1616"/>
                    <a:pt x="962" y="2041"/>
                    <a:pt x="679" y="2516"/>
                  </a:cubicBezTo>
                  <a:cubicBezTo>
                    <a:pt x="426" y="2952"/>
                    <a:pt x="234" y="3427"/>
                    <a:pt x="122" y="3923"/>
                  </a:cubicBezTo>
                  <a:lnTo>
                    <a:pt x="113" y="3923"/>
                  </a:lnTo>
                  <a:cubicBezTo>
                    <a:pt x="21" y="4074"/>
                    <a:pt x="1" y="4246"/>
                    <a:pt x="41" y="4418"/>
                  </a:cubicBezTo>
                  <a:cubicBezTo>
                    <a:pt x="82" y="4590"/>
                    <a:pt x="183" y="4732"/>
                    <a:pt x="335" y="4823"/>
                  </a:cubicBezTo>
                  <a:lnTo>
                    <a:pt x="2631" y="6209"/>
                  </a:lnTo>
                  <a:lnTo>
                    <a:pt x="2257" y="6259"/>
                  </a:lnTo>
                  <a:cubicBezTo>
                    <a:pt x="1943" y="6300"/>
                    <a:pt x="1711" y="6563"/>
                    <a:pt x="1721" y="6877"/>
                  </a:cubicBezTo>
                  <a:lnTo>
                    <a:pt x="1781" y="9365"/>
                  </a:lnTo>
                  <a:cubicBezTo>
                    <a:pt x="1792" y="9537"/>
                    <a:pt x="1862" y="9698"/>
                    <a:pt x="1984" y="9810"/>
                  </a:cubicBezTo>
                  <a:cubicBezTo>
                    <a:pt x="2105" y="9911"/>
                    <a:pt x="2247" y="9961"/>
                    <a:pt x="2399" y="9961"/>
                  </a:cubicBezTo>
                  <a:lnTo>
                    <a:pt x="2449" y="9961"/>
                  </a:lnTo>
                  <a:lnTo>
                    <a:pt x="4411" y="9770"/>
                  </a:lnTo>
                  <a:cubicBezTo>
                    <a:pt x="4462" y="9790"/>
                    <a:pt x="4523" y="9790"/>
                    <a:pt x="4573" y="9790"/>
                  </a:cubicBezTo>
                  <a:lnTo>
                    <a:pt x="4624" y="9790"/>
                  </a:lnTo>
                  <a:cubicBezTo>
                    <a:pt x="4705" y="9790"/>
                    <a:pt x="4776" y="9770"/>
                    <a:pt x="4847" y="9729"/>
                  </a:cubicBezTo>
                  <a:lnTo>
                    <a:pt x="8347" y="9395"/>
                  </a:lnTo>
                  <a:cubicBezTo>
                    <a:pt x="8509" y="9385"/>
                    <a:pt x="8660" y="9304"/>
                    <a:pt x="8761" y="9172"/>
                  </a:cubicBezTo>
                  <a:cubicBezTo>
                    <a:pt x="8862" y="9041"/>
                    <a:pt x="8913" y="8879"/>
                    <a:pt x="8893" y="8718"/>
                  </a:cubicBezTo>
                  <a:lnTo>
                    <a:pt x="8559" y="6027"/>
                  </a:lnTo>
                  <a:cubicBezTo>
                    <a:pt x="8539" y="5865"/>
                    <a:pt x="8448" y="5713"/>
                    <a:pt x="8327" y="5622"/>
                  </a:cubicBezTo>
                  <a:cubicBezTo>
                    <a:pt x="8220" y="5541"/>
                    <a:pt x="8095" y="5492"/>
                    <a:pt x="7966" y="5492"/>
                  </a:cubicBezTo>
                  <a:cubicBezTo>
                    <a:pt x="7934" y="5492"/>
                    <a:pt x="7903" y="5495"/>
                    <a:pt x="7871" y="5501"/>
                  </a:cubicBezTo>
                  <a:lnTo>
                    <a:pt x="7315" y="5571"/>
                  </a:lnTo>
                  <a:lnTo>
                    <a:pt x="9460" y="3791"/>
                  </a:lnTo>
                  <a:cubicBezTo>
                    <a:pt x="9732" y="3568"/>
                    <a:pt x="9773" y="3154"/>
                    <a:pt x="9550" y="2880"/>
                  </a:cubicBezTo>
                  <a:cubicBezTo>
                    <a:pt x="9530" y="2860"/>
                    <a:pt x="9520" y="2850"/>
                    <a:pt x="9510" y="2830"/>
                  </a:cubicBezTo>
                  <a:cubicBezTo>
                    <a:pt x="9439" y="2689"/>
                    <a:pt x="9358" y="2547"/>
                    <a:pt x="9267" y="2405"/>
                  </a:cubicBezTo>
                  <a:lnTo>
                    <a:pt x="9267" y="2395"/>
                  </a:lnTo>
                  <a:cubicBezTo>
                    <a:pt x="8781" y="1637"/>
                    <a:pt x="8114" y="1009"/>
                    <a:pt x="7325" y="585"/>
                  </a:cubicBezTo>
                  <a:cubicBezTo>
                    <a:pt x="6606" y="202"/>
                    <a:pt x="5804" y="0"/>
                    <a:pt x="5002" y="0"/>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9"/>
            <p:cNvSpPr/>
            <p:nvPr/>
          </p:nvSpPr>
          <p:spPr>
            <a:xfrm>
              <a:off x="1877096" y="1608557"/>
              <a:ext cx="262849" cy="78444"/>
            </a:xfrm>
            <a:custGeom>
              <a:avLst/>
              <a:gdLst/>
              <a:ahLst/>
              <a:cxnLst/>
              <a:rect l="l" t="t" r="r" b="b"/>
              <a:pathLst>
                <a:path w="8377" h="2500" extrusionOk="0">
                  <a:moveTo>
                    <a:pt x="6717" y="1"/>
                  </a:moveTo>
                  <a:lnTo>
                    <a:pt x="861" y="740"/>
                  </a:lnTo>
                  <a:cubicBezTo>
                    <a:pt x="578" y="1286"/>
                    <a:pt x="284" y="1842"/>
                    <a:pt x="1" y="2399"/>
                  </a:cubicBezTo>
                  <a:cubicBezTo>
                    <a:pt x="179" y="2309"/>
                    <a:pt x="586" y="2129"/>
                    <a:pt x="1111" y="2129"/>
                  </a:cubicBezTo>
                  <a:cubicBezTo>
                    <a:pt x="1240" y="2129"/>
                    <a:pt x="1376" y="2140"/>
                    <a:pt x="1518" y="2166"/>
                  </a:cubicBezTo>
                  <a:cubicBezTo>
                    <a:pt x="1902" y="2237"/>
                    <a:pt x="2196" y="2378"/>
                    <a:pt x="2378" y="2500"/>
                  </a:cubicBezTo>
                  <a:cubicBezTo>
                    <a:pt x="2590" y="2318"/>
                    <a:pt x="3136" y="1903"/>
                    <a:pt x="3966" y="1792"/>
                  </a:cubicBezTo>
                  <a:cubicBezTo>
                    <a:pt x="4110" y="1772"/>
                    <a:pt x="4249" y="1764"/>
                    <a:pt x="4380" y="1764"/>
                  </a:cubicBezTo>
                  <a:cubicBezTo>
                    <a:pt x="5002" y="1764"/>
                    <a:pt x="5467" y="1953"/>
                    <a:pt x="5676" y="2044"/>
                  </a:cubicBezTo>
                  <a:cubicBezTo>
                    <a:pt x="5787" y="1852"/>
                    <a:pt x="5959" y="1610"/>
                    <a:pt x="6242" y="1417"/>
                  </a:cubicBezTo>
                  <a:cubicBezTo>
                    <a:pt x="6552" y="1210"/>
                    <a:pt x="6891" y="1141"/>
                    <a:pt x="7205" y="1141"/>
                  </a:cubicBezTo>
                  <a:cubicBezTo>
                    <a:pt x="7813" y="1141"/>
                    <a:pt x="8330" y="1401"/>
                    <a:pt x="8376" y="1428"/>
                  </a:cubicBezTo>
                  <a:lnTo>
                    <a:pt x="8083" y="861"/>
                  </a:lnTo>
                  <a:lnTo>
                    <a:pt x="6717" y="1"/>
                  </a:ln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9"/>
            <p:cNvSpPr/>
            <p:nvPr/>
          </p:nvSpPr>
          <p:spPr>
            <a:xfrm>
              <a:off x="1877096" y="1569053"/>
              <a:ext cx="262849" cy="114779"/>
            </a:xfrm>
            <a:custGeom>
              <a:avLst/>
              <a:gdLst/>
              <a:ahLst/>
              <a:cxnLst/>
              <a:rect l="l" t="t" r="r" b="b"/>
              <a:pathLst>
                <a:path w="8377" h="3658" extrusionOk="0">
                  <a:moveTo>
                    <a:pt x="4313" y="0"/>
                  </a:moveTo>
                  <a:cubicBezTo>
                    <a:pt x="4241" y="0"/>
                    <a:pt x="4170" y="2"/>
                    <a:pt x="4098" y="6"/>
                  </a:cubicBezTo>
                  <a:cubicBezTo>
                    <a:pt x="2105" y="117"/>
                    <a:pt x="396" y="1614"/>
                    <a:pt x="1" y="3658"/>
                  </a:cubicBezTo>
                  <a:cubicBezTo>
                    <a:pt x="92" y="3465"/>
                    <a:pt x="476" y="2767"/>
                    <a:pt x="1326" y="2433"/>
                  </a:cubicBezTo>
                  <a:cubicBezTo>
                    <a:pt x="1667" y="2298"/>
                    <a:pt x="1987" y="2259"/>
                    <a:pt x="2247" y="2259"/>
                  </a:cubicBezTo>
                  <a:cubicBezTo>
                    <a:pt x="2474" y="2259"/>
                    <a:pt x="2654" y="2289"/>
                    <a:pt x="2763" y="2312"/>
                  </a:cubicBezTo>
                  <a:cubicBezTo>
                    <a:pt x="2853" y="2201"/>
                    <a:pt x="3339" y="1655"/>
                    <a:pt x="4168" y="1574"/>
                  </a:cubicBezTo>
                  <a:cubicBezTo>
                    <a:pt x="4233" y="1568"/>
                    <a:pt x="4296" y="1565"/>
                    <a:pt x="4357" y="1565"/>
                  </a:cubicBezTo>
                  <a:cubicBezTo>
                    <a:pt x="5044" y="1565"/>
                    <a:pt x="5514" y="1906"/>
                    <a:pt x="5635" y="1999"/>
                  </a:cubicBezTo>
                  <a:cubicBezTo>
                    <a:pt x="5805" y="1914"/>
                    <a:pt x="6144" y="1780"/>
                    <a:pt x="6588" y="1780"/>
                  </a:cubicBezTo>
                  <a:cubicBezTo>
                    <a:pt x="6674" y="1780"/>
                    <a:pt x="6765" y="1785"/>
                    <a:pt x="6859" y="1796"/>
                  </a:cubicBezTo>
                  <a:cubicBezTo>
                    <a:pt x="7760" y="1907"/>
                    <a:pt x="8275" y="2545"/>
                    <a:pt x="8376" y="2687"/>
                  </a:cubicBezTo>
                  <a:cubicBezTo>
                    <a:pt x="7648" y="1044"/>
                    <a:pt x="6042" y="0"/>
                    <a:pt x="4313" y="0"/>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9"/>
            <p:cNvSpPr/>
            <p:nvPr/>
          </p:nvSpPr>
          <p:spPr>
            <a:xfrm>
              <a:off x="1875841" y="1652141"/>
              <a:ext cx="265705" cy="111673"/>
            </a:xfrm>
            <a:custGeom>
              <a:avLst/>
              <a:gdLst/>
              <a:ahLst/>
              <a:cxnLst/>
              <a:rect l="l" t="t" r="r" b="b"/>
              <a:pathLst>
                <a:path w="8468" h="3559" extrusionOk="0">
                  <a:moveTo>
                    <a:pt x="8422" y="1"/>
                  </a:moveTo>
                  <a:cubicBezTo>
                    <a:pt x="8412" y="1"/>
                    <a:pt x="8401" y="3"/>
                    <a:pt x="8396" y="8"/>
                  </a:cubicBezTo>
                  <a:lnTo>
                    <a:pt x="4199" y="3478"/>
                  </a:lnTo>
                  <a:lnTo>
                    <a:pt x="61" y="969"/>
                  </a:lnTo>
                  <a:cubicBezTo>
                    <a:pt x="55" y="966"/>
                    <a:pt x="50" y="965"/>
                    <a:pt x="45" y="965"/>
                  </a:cubicBezTo>
                  <a:cubicBezTo>
                    <a:pt x="30" y="965"/>
                    <a:pt x="18" y="975"/>
                    <a:pt x="11" y="989"/>
                  </a:cubicBezTo>
                  <a:cubicBezTo>
                    <a:pt x="0" y="999"/>
                    <a:pt x="0" y="1030"/>
                    <a:pt x="20" y="1040"/>
                  </a:cubicBezTo>
                  <a:lnTo>
                    <a:pt x="4188" y="3559"/>
                  </a:lnTo>
                  <a:lnTo>
                    <a:pt x="4208" y="3559"/>
                  </a:lnTo>
                  <a:cubicBezTo>
                    <a:pt x="4208" y="3559"/>
                    <a:pt x="4219" y="3559"/>
                    <a:pt x="4228" y="3548"/>
                  </a:cubicBezTo>
                  <a:lnTo>
                    <a:pt x="8447" y="69"/>
                  </a:lnTo>
                  <a:cubicBezTo>
                    <a:pt x="8457" y="48"/>
                    <a:pt x="8467" y="28"/>
                    <a:pt x="8447" y="8"/>
                  </a:cubicBezTo>
                  <a:cubicBezTo>
                    <a:pt x="8442" y="3"/>
                    <a:pt x="8432" y="1"/>
                    <a:pt x="8422"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9"/>
            <p:cNvSpPr/>
            <p:nvPr/>
          </p:nvSpPr>
          <p:spPr>
            <a:xfrm>
              <a:off x="1962506" y="1630365"/>
              <a:ext cx="92689" cy="133449"/>
            </a:xfrm>
            <a:custGeom>
              <a:avLst/>
              <a:gdLst/>
              <a:ahLst/>
              <a:cxnLst/>
              <a:rect l="l" t="t" r="r" b="b"/>
              <a:pathLst>
                <a:path w="2954" h="4253" extrusionOk="0">
                  <a:moveTo>
                    <a:pt x="2907" y="0"/>
                  </a:moveTo>
                  <a:cubicBezTo>
                    <a:pt x="2893" y="0"/>
                    <a:pt x="2880" y="10"/>
                    <a:pt x="2873" y="24"/>
                  </a:cubicBezTo>
                  <a:lnTo>
                    <a:pt x="1446" y="4101"/>
                  </a:lnTo>
                  <a:lnTo>
                    <a:pt x="81" y="348"/>
                  </a:lnTo>
                  <a:cubicBezTo>
                    <a:pt x="71" y="328"/>
                    <a:pt x="50" y="317"/>
                    <a:pt x="30" y="317"/>
                  </a:cubicBezTo>
                  <a:cubicBezTo>
                    <a:pt x="10" y="328"/>
                    <a:pt x="0" y="348"/>
                    <a:pt x="10" y="368"/>
                  </a:cubicBezTo>
                  <a:lnTo>
                    <a:pt x="1406" y="4233"/>
                  </a:lnTo>
                  <a:cubicBezTo>
                    <a:pt x="1416" y="4242"/>
                    <a:pt x="1426" y="4253"/>
                    <a:pt x="1446" y="4253"/>
                  </a:cubicBezTo>
                  <a:cubicBezTo>
                    <a:pt x="1457" y="4253"/>
                    <a:pt x="1477" y="4242"/>
                    <a:pt x="1477" y="4233"/>
                  </a:cubicBezTo>
                  <a:lnTo>
                    <a:pt x="2943" y="54"/>
                  </a:lnTo>
                  <a:cubicBezTo>
                    <a:pt x="2954" y="34"/>
                    <a:pt x="2943" y="14"/>
                    <a:pt x="2923" y="4"/>
                  </a:cubicBezTo>
                  <a:cubicBezTo>
                    <a:pt x="2918" y="1"/>
                    <a:pt x="2912" y="0"/>
                    <a:pt x="2907"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9"/>
            <p:cNvSpPr/>
            <p:nvPr/>
          </p:nvSpPr>
          <p:spPr>
            <a:xfrm>
              <a:off x="1950112" y="1671532"/>
              <a:ext cx="106683" cy="92281"/>
            </a:xfrm>
            <a:custGeom>
              <a:avLst/>
              <a:gdLst/>
              <a:ahLst/>
              <a:cxnLst/>
              <a:rect l="l" t="t" r="r" b="b"/>
              <a:pathLst>
                <a:path w="3400" h="2941" extrusionOk="0">
                  <a:moveTo>
                    <a:pt x="3344" y="0"/>
                  </a:moveTo>
                  <a:cubicBezTo>
                    <a:pt x="3334" y="0"/>
                    <a:pt x="3324" y="5"/>
                    <a:pt x="3318" y="17"/>
                  </a:cubicBezTo>
                  <a:lnTo>
                    <a:pt x="1832" y="2829"/>
                  </a:lnTo>
                  <a:lnTo>
                    <a:pt x="81" y="473"/>
                  </a:lnTo>
                  <a:cubicBezTo>
                    <a:pt x="69" y="461"/>
                    <a:pt x="57" y="456"/>
                    <a:pt x="45" y="456"/>
                  </a:cubicBezTo>
                  <a:cubicBezTo>
                    <a:pt x="37" y="456"/>
                    <a:pt x="29" y="458"/>
                    <a:pt x="20" y="462"/>
                  </a:cubicBezTo>
                  <a:cubicBezTo>
                    <a:pt x="11" y="473"/>
                    <a:pt x="0" y="503"/>
                    <a:pt x="20" y="513"/>
                  </a:cubicBezTo>
                  <a:lnTo>
                    <a:pt x="1811" y="2930"/>
                  </a:lnTo>
                  <a:cubicBezTo>
                    <a:pt x="1811" y="2941"/>
                    <a:pt x="1821" y="2941"/>
                    <a:pt x="1841" y="2941"/>
                  </a:cubicBezTo>
                  <a:cubicBezTo>
                    <a:pt x="1852" y="2941"/>
                    <a:pt x="1861" y="2930"/>
                    <a:pt x="1872" y="2921"/>
                  </a:cubicBezTo>
                  <a:lnTo>
                    <a:pt x="3389" y="57"/>
                  </a:lnTo>
                  <a:cubicBezTo>
                    <a:pt x="3399" y="37"/>
                    <a:pt x="3389" y="17"/>
                    <a:pt x="3369" y="7"/>
                  </a:cubicBezTo>
                  <a:cubicBezTo>
                    <a:pt x="3361" y="3"/>
                    <a:pt x="3352" y="0"/>
                    <a:pt x="3344"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9"/>
            <p:cNvSpPr/>
            <p:nvPr/>
          </p:nvSpPr>
          <p:spPr>
            <a:xfrm>
              <a:off x="1929497" y="1741567"/>
              <a:ext cx="186665" cy="101914"/>
            </a:xfrm>
            <a:custGeom>
              <a:avLst/>
              <a:gdLst/>
              <a:ahLst/>
              <a:cxnLst/>
              <a:rect l="l" t="t" r="r" b="b"/>
              <a:pathLst>
                <a:path w="5949" h="3248" extrusionOk="0">
                  <a:moveTo>
                    <a:pt x="5614" y="1"/>
                  </a:moveTo>
                  <a:lnTo>
                    <a:pt x="0" y="759"/>
                  </a:lnTo>
                  <a:lnTo>
                    <a:pt x="61" y="3247"/>
                  </a:lnTo>
                  <a:lnTo>
                    <a:pt x="5948" y="2681"/>
                  </a:lnTo>
                  <a:lnTo>
                    <a:pt x="56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9"/>
            <p:cNvSpPr/>
            <p:nvPr/>
          </p:nvSpPr>
          <p:spPr>
            <a:xfrm>
              <a:off x="1929497" y="1756189"/>
              <a:ext cx="70160" cy="87292"/>
            </a:xfrm>
            <a:custGeom>
              <a:avLst/>
              <a:gdLst/>
              <a:ahLst/>
              <a:cxnLst/>
              <a:rect l="l" t="t" r="r" b="b"/>
              <a:pathLst>
                <a:path w="2236" h="2782" extrusionOk="0">
                  <a:moveTo>
                    <a:pt x="2124" y="0"/>
                  </a:moveTo>
                  <a:lnTo>
                    <a:pt x="0" y="293"/>
                  </a:lnTo>
                  <a:lnTo>
                    <a:pt x="61" y="2781"/>
                  </a:lnTo>
                  <a:lnTo>
                    <a:pt x="2235" y="2569"/>
                  </a:lnTo>
                  <a:lnTo>
                    <a:pt x="21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9"/>
            <p:cNvSpPr/>
            <p:nvPr/>
          </p:nvSpPr>
          <p:spPr>
            <a:xfrm>
              <a:off x="1994856" y="1754902"/>
              <a:ext cx="6056" cy="83182"/>
            </a:xfrm>
            <a:custGeom>
              <a:avLst/>
              <a:gdLst/>
              <a:ahLst/>
              <a:cxnLst/>
              <a:rect l="l" t="t" r="r" b="b"/>
              <a:pathLst>
                <a:path w="193" h="2651" extrusionOk="0">
                  <a:moveTo>
                    <a:pt x="31" y="1"/>
                  </a:moveTo>
                  <a:cubicBezTo>
                    <a:pt x="11" y="10"/>
                    <a:pt x="1" y="21"/>
                    <a:pt x="1" y="41"/>
                  </a:cubicBezTo>
                  <a:lnTo>
                    <a:pt x="112" y="2610"/>
                  </a:lnTo>
                  <a:cubicBezTo>
                    <a:pt x="112" y="2631"/>
                    <a:pt x="132" y="2651"/>
                    <a:pt x="152" y="2651"/>
                  </a:cubicBezTo>
                  <a:cubicBezTo>
                    <a:pt x="172" y="2651"/>
                    <a:pt x="193" y="2631"/>
                    <a:pt x="193" y="2610"/>
                  </a:cubicBezTo>
                  <a:lnTo>
                    <a:pt x="71" y="41"/>
                  </a:lnTo>
                  <a:cubicBezTo>
                    <a:pt x="71" y="21"/>
                    <a:pt x="62" y="1"/>
                    <a:pt x="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9"/>
            <p:cNvSpPr/>
            <p:nvPr/>
          </p:nvSpPr>
          <p:spPr>
            <a:xfrm>
              <a:off x="2024382" y="1755624"/>
              <a:ext cx="73361" cy="69062"/>
            </a:xfrm>
            <a:custGeom>
              <a:avLst/>
              <a:gdLst/>
              <a:ahLst/>
              <a:cxnLst/>
              <a:rect l="l" t="t" r="r" b="b"/>
              <a:pathLst>
                <a:path w="2338" h="2201" extrusionOk="0">
                  <a:moveTo>
                    <a:pt x="1172" y="0"/>
                  </a:moveTo>
                  <a:cubicBezTo>
                    <a:pt x="1129" y="0"/>
                    <a:pt x="1086" y="3"/>
                    <a:pt x="1043" y="8"/>
                  </a:cubicBezTo>
                  <a:cubicBezTo>
                    <a:pt x="436" y="79"/>
                    <a:pt x="0" y="625"/>
                    <a:pt x="71" y="1232"/>
                  </a:cubicBezTo>
                  <a:cubicBezTo>
                    <a:pt x="137" y="1794"/>
                    <a:pt x="610" y="2200"/>
                    <a:pt x="1162" y="2200"/>
                  </a:cubicBezTo>
                  <a:cubicBezTo>
                    <a:pt x="1206" y="2200"/>
                    <a:pt x="1250" y="2198"/>
                    <a:pt x="1295" y="2193"/>
                  </a:cubicBezTo>
                  <a:cubicBezTo>
                    <a:pt x="1902" y="2122"/>
                    <a:pt x="2337" y="1576"/>
                    <a:pt x="2266" y="979"/>
                  </a:cubicBezTo>
                  <a:cubicBezTo>
                    <a:pt x="2201" y="415"/>
                    <a:pt x="1725" y="0"/>
                    <a:pt x="1172" y="0"/>
                  </a:cubicBez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9"/>
            <p:cNvSpPr/>
            <p:nvPr/>
          </p:nvSpPr>
          <p:spPr>
            <a:xfrm>
              <a:off x="2039318" y="1767579"/>
              <a:ext cx="40006" cy="42265"/>
            </a:xfrm>
            <a:custGeom>
              <a:avLst/>
              <a:gdLst/>
              <a:ahLst/>
              <a:cxnLst/>
              <a:rect l="l" t="t" r="r" b="b"/>
              <a:pathLst>
                <a:path w="1275" h="1347" extrusionOk="0">
                  <a:moveTo>
                    <a:pt x="982" y="0"/>
                  </a:moveTo>
                  <a:cubicBezTo>
                    <a:pt x="936" y="0"/>
                    <a:pt x="891" y="11"/>
                    <a:pt x="850" y="31"/>
                  </a:cubicBezTo>
                  <a:cubicBezTo>
                    <a:pt x="728" y="72"/>
                    <a:pt x="688" y="183"/>
                    <a:pt x="607" y="264"/>
                  </a:cubicBezTo>
                  <a:cubicBezTo>
                    <a:pt x="544" y="156"/>
                    <a:pt x="553" y="24"/>
                    <a:pt x="414" y="24"/>
                  </a:cubicBezTo>
                  <a:cubicBezTo>
                    <a:pt x="396" y="24"/>
                    <a:pt x="376" y="27"/>
                    <a:pt x="354" y="31"/>
                  </a:cubicBezTo>
                  <a:cubicBezTo>
                    <a:pt x="263" y="42"/>
                    <a:pt x="182" y="112"/>
                    <a:pt x="131" y="193"/>
                  </a:cubicBezTo>
                  <a:cubicBezTo>
                    <a:pt x="0" y="395"/>
                    <a:pt x="50" y="669"/>
                    <a:pt x="172" y="871"/>
                  </a:cubicBezTo>
                  <a:cubicBezTo>
                    <a:pt x="304" y="1073"/>
                    <a:pt x="506" y="1215"/>
                    <a:pt x="698" y="1346"/>
                  </a:cubicBezTo>
                  <a:cubicBezTo>
                    <a:pt x="890" y="1144"/>
                    <a:pt x="1052" y="901"/>
                    <a:pt x="1174" y="649"/>
                  </a:cubicBezTo>
                  <a:cubicBezTo>
                    <a:pt x="1214" y="557"/>
                    <a:pt x="1254" y="456"/>
                    <a:pt x="1264" y="355"/>
                  </a:cubicBezTo>
                  <a:cubicBezTo>
                    <a:pt x="1275" y="254"/>
                    <a:pt x="1244" y="143"/>
                    <a:pt x="1163" y="72"/>
                  </a:cubicBezTo>
                  <a:cubicBezTo>
                    <a:pt x="1115" y="23"/>
                    <a:pt x="1049" y="0"/>
                    <a:pt x="9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7" name="Google Shape;757;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i="1">
                <a:solidFill>
                  <a:schemeClr val="lt1"/>
                </a:solidFill>
              </a:rPr>
              <a:t>Related Works</a:t>
            </a:r>
          </a:p>
        </p:txBody>
      </p:sp>
      <p:sp>
        <p:nvSpPr>
          <p:cNvPr id="15" name="Google Shape;271;p14">
            <a:extLst>
              <a:ext uri="{FF2B5EF4-FFF2-40B4-BE49-F238E27FC236}">
                <a16:creationId xmlns:a16="http://schemas.microsoft.com/office/drawing/2014/main" id="{A12F4265-8171-CE87-847D-8E2CD82404A8}"/>
              </a:ext>
            </a:extLst>
          </p:cNvPr>
          <p:cNvSpPr txBox="1">
            <a:spLocks/>
          </p:cNvSpPr>
          <p:nvPr/>
        </p:nvSpPr>
        <p:spPr>
          <a:xfrm>
            <a:off x="173108" y="4814995"/>
            <a:ext cx="8797783" cy="180974"/>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solidFill>
                  <a:schemeClr val="accent6"/>
                </a:solidFill>
                <a:latin typeface="Oswald" panose="00000500000000000000" pitchFamily="2" charset="0"/>
              </a:rPr>
              <a:pPr/>
              <a:t>6</a:t>
            </a:fld>
            <a:endParaRPr lang="en">
              <a:solidFill>
                <a:schemeClr val="accent6"/>
              </a:solidFill>
              <a:latin typeface="Oswald" panose="00000500000000000000" pitchFamily="2" charset="0"/>
            </a:endParaRPr>
          </a:p>
        </p:txBody>
      </p:sp>
      <p:sp>
        <p:nvSpPr>
          <p:cNvPr id="3" name="Rectangle 2">
            <a:extLst>
              <a:ext uri="{FF2B5EF4-FFF2-40B4-BE49-F238E27FC236}">
                <a16:creationId xmlns:a16="http://schemas.microsoft.com/office/drawing/2014/main" id="{EC60015F-0D63-A779-9D9A-DB40BCFBBE90}"/>
              </a:ext>
            </a:extLst>
          </p:cNvPr>
          <p:cNvSpPr/>
          <p:nvPr/>
        </p:nvSpPr>
        <p:spPr>
          <a:xfrm>
            <a:off x="453246" y="1467640"/>
            <a:ext cx="8202644" cy="3127598"/>
          </a:xfrm>
          <a:prstGeom prst="rect">
            <a:avLst/>
          </a:prstGeom>
          <a:solidFill>
            <a:srgbClr val="F9EAE1"/>
          </a:solidFill>
          <a:ln w="57150">
            <a:solidFill>
              <a:schemeClr val="bg1"/>
            </a:solidFill>
          </a:ln>
          <a:effectLst>
            <a:outerShdw blurRad="50800" dist="38100" dir="2700000" algn="tl" rotWithShape="0">
              <a:prstClr val="black">
                <a:alpha val="40000"/>
              </a:prstClr>
            </a:outerShdw>
            <a:softEdge rad="127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graphicFrame>
        <p:nvGraphicFramePr>
          <p:cNvPr id="2" name="Table 1">
            <a:extLst>
              <a:ext uri="{FF2B5EF4-FFF2-40B4-BE49-F238E27FC236}">
                <a16:creationId xmlns:a16="http://schemas.microsoft.com/office/drawing/2014/main" id="{9BD0F0DE-C0B1-730F-6EEE-BFD03DDAF816}"/>
              </a:ext>
            </a:extLst>
          </p:cNvPr>
          <p:cNvGraphicFramePr>
            <a:graphicFrameLocks noGrp="1"/>
          </p:cNvGraphicFramePr>
          <p:nvPr>
            <p:extLst>
              <p:ext uri="{D42A27DB-BD31-4B8C-83A1-F6EECF244321}">
                <p14:modId xmlns:p14="http://schemas.microsoft.com/office/powerpoint/2010/main" val="1462462574"/>
              </p:ext>
            </p:extLst>
          </p:nvPr>
        </p:nvGraphicFramePr>
        <p:xfrm>
          <a:off x="513987" y="1510485"/>
          <a:ext cx="8116025" cy="3048000"/>
        </p:xfrm>
        <a:graphic>
          <a:graphicData uri="http://schemas.openxmlformats.org/drawingml/2006/table">
            <a:tbl>
              <a:tblPr firstRow="1" bandRow="1">
                <a:tableStyleId>{35F672A6-B5C1-48CD-A833-600CFCC59E68}</a:tableStyleId>
              </a:tblPr>
              <a:tblGrid>
                <a:gridCol w="465826">
                  <a:extLst>
                    <a:ext uri="{9D8B030D-6E8A-4147-A177-3AD203B41FA5}">
                      <a16:colId xmlns:a16="http://schemas.microsoft.com/office/drawing/2014/main" val="965752491"/>
                    </a:ext>
                  </a:extLst>
                </a:gridCol>
                <a:gridCol w="1466491">
                  <a:extLst>
                    <a:ext uri="{9D8B030D-6E8A-4147-A177-3AD203B41FA5}">
                      <a16:colId xmlns:a16="http://schemas.microsoft.com/office/drawing/2014/main" val="2282660201"/>
                    </a:ext>
                  </a:extLst>
                </a:gridCol>
                <a:gridCol w="681486">
                  <a:extLst>
                    <a:ext uri="{9D8B030D-6E8A-4147-A177-3AD203B41FA5}">
                      <a16:colId xmlns:a16="http://schemas.microsoft.com/office/drawing/2014/main" val="530465355"/>
                    </a:ext>
                  </a:extLst>
                </a:gridCol>
                <a:gridCol w="5502222">
                  <a:extLst>
                    <a:ext uri="{9D8B030D-6E8A-4147-A177-3AD203B41FA5}">
                      <a16:colId xmlns:a16="http://schemas.microsoft.com/office/drawing/2014/main" val="1640959554"/>
                    </a:ext>
                  </a:extLst>
                </a:gridCol>
              </a:tblGrid>
              <a:tr h="300000">
                <a:tc>
                  <a:txBody>
                    <a:bodyPr/>
                    <a:lstStyle/>
                    <a:p>
                      <a:pPr algn="r"/>
                      <a:r>
                        <a:rPr lang="en-US" sz="1350" b="0" i="0" u="none" strike="noStrike" cap="none">
                          <a:solidFill>
                            <a:schemeClr val="tx1"/>
                          </a:solidFill>
                          <a:latin typeface="Karla" pitchFamily="2" charset="0"/>
                          <a:cs typeface="Arial"/>
                          <a:sym typeface="Arial"/>
                        </a:rPr>
                        <a:t>No.</a:t>
                      </a:r>
                      <a:endParaRPr lang="en-ID">
                        <a:latin typeface="Karla" pitchFamily="2"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350" b="0" i="0" u="none" strike="noStrike" cap="none">
                          <a:solidFill>
                            <a:schemeClr val="tx1"/>
                          </a:solidFill>
                          <a:latin typeface="Karla" pitchFamily="2" charset="0"/>
                          <a:cs typeface="Arial"/>
                          <a:sym typeface="Arial"/>
                        </a:rPr>
                        <a:t>Penulis</a:t>
                      </a:r>
                      <a:endParaRPr lang="en-ID" sz="1350" b="0" i="0" u="none" strike="noStrike" cap="none">
                        <a:solidFill>
                          <a:schemeClr val="tx1"/>
                        </a:solidFill>
                        <a:latin typeface="Karla" pitchFamily="2" charset="0"/>
                        <a:cs typeface="Arial"/>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350" b="0" i="0" u="none" strike="noStrike" cap="none">
                          <a:solidFill>
                            <a:schemeClr val="tx1"/>
                          </a:solidFill>
                          <a:latin typeface="Karla" pitchFamily="2" charset="0"/>
                          <a:cs typeface="Arial"/>
                          <a:sym typeface="Arial"/>
                        </a:rPr>
                        <a:t>Tahun</a:t>
                      </a:r>
                      <a:r>
                        <a:rPr lang="en-US">
                          <a:latin typeface="Karla" pitchFamily="2" charset="0"/>
                        </a:rPr>
                        <a:t> </a:t>
                      </a:r>
                      <a:endParaRPr lang="en-ID">
                        <a:latin typeface="Karl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350" b="0" i="0" u="none" strike="noStrike" cap="none">
                          <a:solidFill>
                            <a:schemeClr val="tx1"/>
                          </a:solidFill>
                          <a:latin typeface="Karla" pitchFamily="2" charset="0"/>
                          <a:cs typeface="Arial"/>
                          <a:sym typeface="Arial"/>
                        </a:rPr>
                        <a:t>Judul</a:t>
                      </a:r>
                      <a:endParaRPr lang="en-ID" sz="1350" b="0" i="0" u="none" strike="noStrike" cap="none">
                        <a:solidFill>
                          <a:schemeClr val="tx1"/>
                        </a:solidFill>
                        <a:latin typeface="Karla" pitchFamily="2" charset="0"/>
                        <a:cs typeface="Arial"/>
                        <a:sym typeface="Aria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7370538"/>
                  </a:ext>
                </a:extLst>
              </a:tr>
              <a:tr h="0">
                <a:tc>
                  <a:txBody>
                    <a:bodyPr/>
                    <a:lstStyle/>
                    <a:p>
                      <a:pPr algn="ctr"/>
                      <a:r>
                        <a:rPr lang="en-US" sz="1350">
                          <a:solidFill>
                            <a:schemeClr val="tx1"/>
                          </a:solidFill>
                          <a:latin typeface="Karla" pitchFamily="2" charset="0"/>
                        </a:rPr>
                        <a:t>1.</a:t>
                      </a:r>
                      <a:endParaRPr lang="en-ID" sz="1350">
                        <a:solidFill>
                          <a:schemeClr val="tx1"/>
                        </a:solidFill>
                        <a:latin typeface="Karla" pitchFamily="2"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ID" sz="1350">
                          <a:solidFill>
                            <a:schemeClr val="tx1"/>
                          </a:solidFill>
                          <a:latin typeface="Karla" pitchFamily="2" charset="0"/>
                        </a:rPr>
                        <a:t>Muliawati, T. &amp; Murfi, H.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350">
                          <a:solidFill>
                            <a:schemeClr val="tx1"/>
                          </a:solidFill>
                          <a:latin typeface="Karla" pitchFamily="2" charset="0"/>
                        </a:rPr>
                        <a:t>2017</a:t>
                      </a:r>
                      <a:endParaRPr lang="en-ID" sz="1350">
                        <a:solidFill>
                          <a:schemeClr val="tx1"/>
                        </a:solidFill>
                        <a:latin typeface="Karla"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350" i="1">
                          <a:solidFill>
                            <a:schemeClr val="tx1"/>
                          </a:solidFill>
                          <a:latin typeface="Karla" pitchFamily="2" charset="0"/>
                        </a:rPr>
                        <a:t>Eigenspace-based Fuzzy C-Means for Sensing Trending Topics in Twitter</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58945316"/>
                  </a:ext>
                </a:extLst>
              </a:tr>
              <a:tr h="0">
                <a:tc>
                  <a:txBody>
                    <a:bodyPr/>
                    <a:lstStyle/>
                    <a:p>
                      <a:pPr algn="ctr"/>
                      <a:r>
                        <a:rPr lang="en-US" sz="1350">
                          <a:solidFill>
                            <a:schemeClr val="tx1"/>
                          </a:solidFill>
                          <a:latin typeface="Karla" pitchFamily="2" charset="0"/>
                        </a:rPr>
                        <a:t>2.</a:t>
                      </a:r>
                      <a:endParaRPr lang="en-ID" sz="1350">
                        <a:solidFill>
                          <a:schemeClr val="tx1"/>
                        </a:solidFill>
                        <a:latin typeface="Karla" pitchFamily="2"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350">
                          <a:solidFill>
                            <a:schemeClr val="tx1"/>
                          </a:solidFill>
                          <a:latin typeface="Karla" pitchFamily="2" charset="0"/>
                        </a:rPr>
                        <a:t>Osmardifa, M. A.</a:t>
                      </a:r>
                      <a:endParaRPr lang="en-ID" sz="1350">
                        <a:solidFill>
                          <a:schemeClr val="tx1"/>
                        </a:solidFill>
                        <a:latin typeface="Karla"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350">
                          <a:solidFill>
                            <a:schemeClr val="tx1"/>
                          </a:solidFill>
                          <a:latin typeface="Karla" pitchFamily="2" charset="0"/>
                        </a:rPr>
                        <a:t>2021</a:t>
                      </a:r>
                      <a:endParaRPr lang="en-ID" sz="1350">
                        <a:solidFill>
                          <a:schemeClr val="tx1"/>
                        </a:solidFill>
                        <a:latin typeface="Karla"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350" i="1">
                          <a:solidFill>
                            <a:schemeClr val="tx1"/>
                          </a:solidFill>
                          <a:latin typeface="Karla" pitchFamily="2" charset="0"/>
                        </a:rPr>
                        <a:t>Performance Analysis of BERT Model for Lifelong Learning on Sentiment Analysis in Indonesian Language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65836565"/>
                  </a:ext>
                </a:extLst>
              </a:tr>
              <a:tr h="0">
                <a:tc>
                  <a:txBody>
                    <a:bodyPr/>
                    <a:lstStyle/>
                    <a:p>
                      <a:pPr algn="ctr"/>
                      <a:r>
                        <a:rPr lang="en-US" sz="1350">
                          <a:solidFill>
                            <a:schemeClr val="tx1"/>
                          </a:solidFill>
                          <a:latin typeface="Karla" pitchFamily="2" charset="0"/>
                        </a:rPr>
                        <a:t>3. </a:t>
                      </a:r>
                      <a:endParaRPr lang="en-ID" sz="1350">
                        <a:solidFill>
                          <a:schemeClr val="tx1"/>
                        </a:solidFill>
                        <a:latin typeface="Karla" pitchFamily="2"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ID" sz="1350">
                          <a:solidFill>
                            <a:schemeClr val="tx1"/>
                          </a:solidFill>
                          <a:latin typeface="Karla" pitchFamily="2" charset="0"/>
                        </a:rPr>
                        <a:t>Anderies et al.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350">
                          <a:solidFill>
                            <a:schemeClr val="tx1"/>
                          </a:solidFill>
                          <a:latin typeface="Karla" pitchFamily="2" charset="0"/>
                        </a:rPr>
                        <a:t>2021</a:t>
                      </a:r>
                      <a:endParaRPr lang="en-ID" sz="1350">
                        <a:solidFill>
                          <a:schemeClr val="tx1"/>
                        </a:solidFill>
                        <a:latin typeface="Karla"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350" i="1">
                          <a:solidFill>
                            <a:schemeClr val="tx1"/>
                          </a:solidFill>
                          <a:latin typeface="Karla" pitchFamily="2" charset="0"/>
                        </a:rPr>
                        <a:t>Finetunning IndoBERT to Understand Indonesian Stock Trader Slang Language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9144269"/>
                  </a:ext>
                </a:extLst>
              </a:tr>
              <a:tr h="365760">
                <a:tc>
                  <a:txBody>
                    <a:bodyPr/>
                    <a:lstStyle/>
                    <a:p>
                      <a:pPr algn="ctr"/>
                      <a:r>
                        <a:rPr lang="en-US" sz="1350">
                          <a:solidFill>
                            <a:schemeClr val="tx1"/>
                          </a:solidFill>
                          <a:latin typeface="Karla" pitchFamily="2" charset="0"/>
                        </a:rPr>
                        <a:t>4.</a:t>
                      </a:r>
                      <a:endParaRPr lang="en-ID" sz="1350">
                        <a:solidFill>
                          <a:schemeClr val="tx1"/>
                        </a:solidFill>
                        <a:latin typeface="Karla" pitchFamily="2"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350">
                          <a:solidFill>
                            <a:schemeClr val="tx1"/>
                          </a:solidFill>
                          <a:latin typeface="Karla" pitchFamily="2" charset="0"/>
                        </a:rPr>
                        <a:t>Murfi, H. </a:t>
                      </a:r>
                      <a:endParaRPr lang="en-ID" sz="1350">
                        <a:solidFill>
                          <a:schemeClr val="tx1"/>
                        </a:solidFill>
                        <a:latin typeface="Karla"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350">
                          <a:solidFill>
                            <a:schemeClr val="tx1"/>
                          </a:solidFill>
                          <a:latin typeface="Karla" pitchFamily="2" charset="0"/>
                        </a:rPr>
                        <a:t>2021</a:t>
                      </a:r>
                      <a:endParaRPr lang="en-ID" sz="1350">
                        <a:solidFill>
                          <a:schemeClr val="tx1"/>
                        </a:solidFill>
                        <a:latin typeface="Karla"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350" i="1">
                          <a:solidFill>
                            <a:schemeClr val="tx1"/>
                          </a:solidFill>
                          <a:latin typeface="Karla" pitchFamily="2" charset="0"/>
                        </a:rPr>
                        <a:t>A Scalable Eigenspace-based Fuzzy C-means For Topic Detection</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16719233"/>
                  </a:ext>
                </a:extLst>
              </a:tr>
              <a:tr h="0">
                <a:tc>
                  <a:txBody>
                    <a:bodyPr/>
                    <a:lstStyle/>
                    <a:p>
                      <a:pPr algn="ctr"/>
                      <a:r>
                        <a:rPr lang="en-US" sz="1350">
                          <a:solidFill>
                            <a:schemeClr val="tx1"/>
                          </a:solidFill>
                          <a:latin typeface="Karla" pitchFamily="2" charset="0"/>
                        </a:rPr>
                        <a:t>5.</a:t>
                      </a:r>
                      <a:endParaRPr lang="en-ID" sz="1350">
                        <a:solidFill>
                          <a:schemeClr val="tx1"/>
                        </a:solidFill>
                        <a:latin typeface="Karla" pitchFamily="2"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350">
                          <a:solidFill>
                            <a:schemeClr val="tx1"/>
                          </a:solidFill>
                          <a:latin typeface="Karla" pitchFamily="2" charset="0"/>
                        </a:rPr>
                        <a:t>Mubaraq &amp; Maharani</a:t>
                      </a:r>
                      <a:endParaRPr lang="en-ID" sz="1350">
                        <a:solidFill>
                          <a:schemeClr val="tx1"/>
                        </a:solidFill>
                        <a:latin typeface="Karla"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350">
                          <a:solidFill>
                            <a:schemeClr val="tx1"/>
                          </a:solidFill>
                          <a:latin typeface="Karla" pitchFamily="2" charset="0"/>
                        </a:rPr>
                        <a:t>2022</a:t>
                      </a:r>
                      <a:endParaRPr lang="en-ID" sz="1350">
                        <a:solidFill>
                          <a:schemeClr val="tx1"/>
                        </a:solidFill>
                        <a:latin typeface="Karla"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350" i="1">
                          <a:solidFill>
                            <a:schemeClr val="tx1"/>
                          </a:solidFill>
                          <a:latin typeface="Karla" pitchFamily="2" charset="0"/>
                        </a:rPr>
                        <a:t>Sentiment Analysis on Twitter Social Media towards Climate Change on Indonesia Using IndoBERT Model</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64374"/>
                  </a:ext>
                </a:extLst>
              </a:tr>
              <a:tr h="365760">
                <a:tc>
                  <a:txBody>
                    <a:bodyPr/>
                    <a:lstStyle/>
                    <a:p>
                      <a:pPr algn="ctr"/>
                      <a:r>
                        <a:rPr lang="en-US" sz="1350">
                          <a:solidFill>
                            <a:schemeClr val="tx1"/>
                          </a:solidFill>
                          <a:latin typeface="Karla" pitchFamily="2" charset="0"/>
                        </a:rPr>
                        <a:t>6.</a:t>
                      </a:r>
                      <a:endParaRPr lang="en-ID" sz="1350">
                        <a:solidFill>
                          <a:schemeClr val="tx1"/>
                        </a:solidFill>
                        <a:latin typeface="Karla" pitchFamily="2"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350">
                          <a:solidFill>
                            <a:schemeClr val="tx1"/>
                          </a:solidFill>
                          <a:latin typeface="Karla" pitchFamily="2" charset="0"/>
                        </a:rPr>
                        <a:t>Subakti et al. </a:t>
                      </a:r>
                      <a:endParaRPr lang="en-ID" sz="1350">
                        <a:solidFill>
                          <a:schemeClr val="tx1"/>
                        </a:solidFill>
                        <a:latin typeface="Karla"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350">
                          <a:solidFill>
                            <a:schemeClr val="tx1"/>
                          </a:solidFill>
                          <a:latin typeface="Karla" pitchFamily="2" charset="0"/>
                        </a:rPr>
                        <a:t>2022</a:t>
                      </a:r>
                      <a:endParaRPr lang="en-ID" sz="1350">
                        <a:solidFill>
                          <a:schemeClr val="tx1"/>
                        </a:solidFill>
                        <a:latin typeface="Karla"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350" i="1">
                          <a:solidFill>
                            <a:schemeClr val="tx1"/>
                          </a:solidFill>
                          <a:latin typeface="Karla" pitchFamily="2" charset="0"/>
                        </a:rPr>
                        <a:t>The performance of BERT as data representation of text clustering</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49017966"/>
                  </a:ext>
                </a:extLst>
              </a:tr>
            </a:tbl>
          </a:graphicData>
        </a:graphic>
      </p:graphicFrame>
    </p:spTree>
    <p:extLst>
      <p:ext uri="{BB962C8B-B14F-4D97-AF65-F5344CB8AC3E}">
        <p14:creationId xmlns:p14="http://schemas.microsoft.com/office/powerpoint/2010/main" val="157268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740" name="Google Shape;740;p39"/>
          <p:cNvSpPr/>
          <p:nvPr/>
        </p:nvSpPr>
        <p:spPr>
          <a:xfrm>
            <a:off x="4993138" y="-34100"/>
            <a:ext cx="4201025" cy="679475"/>
          </a:xfrm>
          <a:custGeom>
            <a:avLst/>
            <a:gdLst/>
            <a:ahLst/>
            <a:cxnLst/>
            <a:rect l="l" t="t" r="r" b="b"/>
            <a:pathLst>
              <a:path w="168041" h="27179" extrusionOk="0">
                <a:moveTo>
                  <a:pt x="0" y="27179"/>
                </a:moveTo>
                <a:cubicBezTo>
                  <a:pt x="8707" y="18472"/>
                  <a:pt x="19666" y="10221"/>
                  <a:pt x="31855" y="8475"/>
                </a:cubicBezTo>
                <a:cubicBezTo>
                  <a:pt x="39930" y="7319"/>
                  <a:pt x="47743" y="14596"/>
                  <a:pt x="55819" y="13443"/>
                </a:cubicBezTo>
                <a:cubicBezTo>
                  <a:pt x="65911" y="12003"/>
                  <a:pt x="73095" y="0"/>
                  <a:pt x="83290" y="0"/>
                </a:cubicBezTo>
                <a:cubicBezTo>
                  <a:pt x="87639" y="0"/>
                  <a:pt x="92515" y="723"/>
                  <a:pt x="95856" y="3507"/>
                </a:cubicBezTo>
                <a:cubicBezTo>
                  <a:pt x="100092" y="7037"/>
                  <a:pt x="104763" y="14319"/>
                  <a:pt x="109884" y="12274"/>
                </a:cubicBezTo>
                <a:cubicBezTo>
                  <a:pt x="112042" y="11412"/>
                  <a:pt x="115326" y="8072"/>
                  <a:pt x="113683" y="6429"/>
                </a:cubicBezTo>
                <a:cubicBezTo>
                  <a:pt x="112196" y="4942"/>
                  <a:pt x="109541" y="4303"/>
                  <a:pt x="107546" y="4968"/>
                </a:cubicBezTo>
                <a:cubicBezTo>
                  <a:pt x="104852" y="5867"/>
                  <a:pt x="104306" y="11867"/>
                  <a:pt x="106669" y="13443"/>
                </a:cubicBezTo>
                <a:cubicBezTo>
                  <a:pt x="123809" y="24873"/>
                  <a:pt x="163032" y="765"/>
                  <a:pt x="168041" y="20749"/>
                </a:cubicBezTo>
              </a:path>
            </a:pathLst>
          </a:custGeom>
          <a:noFill/>
          <a:ln w="19050" cap="flat" cmpd="sng">
            <a:solidFill>
              <a:schemeClr val="accent5"/>
            </a:solidFill>
            <a:prstDash val="dot"/>
            <a:round/>
            <a:headEnd type="none" w="med" len="med"/>
            <a:tailEnd type="none" w="med" len="med"/>
          </a:ln>
        </p:spPr>
        <p:txBody>
          <a:bodyPr/>
          <a:lstStyle/>
          <a:p>
            <a:endParaRPr lang="en-ID"/>
          </a:p>
        </p:txBody>
      </p:sp>
      <p:grpSp>
        <p:nvGrpSpPr>
          <p:cNvPr id="741" name="Google Shape;741;p39"/>
          <p:cNvGrpSpPr/>
          <p:nvPr/>
        </p:nvGrpSpPr>
        <p:grpSpPr>
          <a:xfrm>
            <a:off x="7670686" y="150325"/>
            <a:ext cx="971550" cy="1036092"/>
            <a:chOff x="1856136" y="1549944"/>
            <a:chExt cx="306652" cy="312583"/>
          </a:xfrm>
        </p:grpSpPr>
        <p:sp>
          <p:nvSpPr>
            <p:cNvPr id="742" name="Google Shape;742;p39"/>
            <p:cNvSpPr/>
            <p:nvPr/>
          </p:nvSpPr>
          <p:spPr>
            <a:xfrm>
              <a:off x="1856136" y="1549944"/>
              <a:ext cx="306652" cy="312583"/>
            </a:xfrm>
            <a:custGeom>
              <a:avLst/>
              <a:gdLst/>
              <a:ahLst/>
              <a:cxnLst/>
              <a:rect l="l" t="t" r="r" b="b"/>
              <a:pathLst>
                <a:path w="9773" h="9962" extrusionOk="0">
                  <a:moveTo>
                    <a:pt x="7598" y="3649"/>
                  </a:moveTo>
                  <a:lnTo>
                    <a:pt x="6931" y="4206"/>
                  </a:lnTo>
                  <a:cubicBezTo>
                    <a:pt x="6951" y="4155"/>
                    <a:pt x="6971" y="4105"/>
                    <a:pt x="6981" y="4054"/>
                  </a:cubicBezTo>
                  <a:cubicBezTo>
                    <a:pt x="7062" y="3943"/>
                    <a:pt x="7143" y="3862"/>
                    <a:pt x="7244" y="3801"/>
                  </a:cubicBezTo>
                  <a:cubicBezTo>
                    <a:pt x="7355" y="3720"/>
                    <a:pt x="7477" y="3680"/>
                    <a:pt x="7598" y="3649"/>
                  </a:cubicBezTo>
                  <a:close/>
                  <a:moveTo>
                    <a:pt x="5039" y="4246"/>
                  </a:moveTo>
                  <a:lnTo>
                    <a:pt x="4827" y="4853"/>
                  </a:lnTo>
                  <a:lnTo>
                    <a:pt x="4614" y="4287"/>
                  </a:lnTo>
                  <a:cubicBezTo>
                    <a:pt x="4654" y="4276"/>
                    <a:pt x="4685" y="4267"/>
                    <a:pt x="4715" y="4267"/>
                  </a:cubicBezTo>
                  <a:cubicBezTo>
                    <a:pt x="4827" y="4256"/>
                    <a:pt x="4928" y="4246"/>
                    <a:pt x="5039" y="4246"/>
                  </a:cubicBezTo>
                  <a:close/>
                  <a:moveTo>
                    <a:pt x="5002" y="0"/>
                  </a:moveTo>
                  <a:cubicBezTo>
                    <a:pt x="4913" y="0"/>
                    <a:pt x="4824" y="3"/>
                    <a:pt x="4735" y="8"/>
                  </a:cubicBezTo>
                  <a:cubicBezTo>
                    <a:pt x="4179" y="38"/>
                    <a:pt x="3633" y="160"/>
                    <a:pt x="3117" y="382"/>
                  </a:cubicBezTo>
                  <a:cubicBezTo>
                    <a:pt x="2611" y="594"/>
                    <a:pt x="2145" y="878"/>
                    <a:pt x="1731" y="1242"/>
                  </a:cubicBezTo>
                  <a:cubicBezTo>
                    <a:pt x="1316" y="1616"/>
                    <a:pt x="962" y="2041"/>
                    <a:pt x="679" y="2516"/>
                  </a:cubicBezTo>
                  <a:cubicBezTo>
                    <a:pt x="426" y="2952"/>
                    <a:pt x="234" y="3427"/>
                    <a:pt x="122" y="3923"/>
                  </a:cubicBezTo>
                  <a:lnTo>
                    <a:pt x="113" y="3923"/>
                  </a:lnTo>
                  <a:cubicBezTo>
                    <a:pt x="21" y="4074"/>
                    <a:pt x="1" y="4246"/>
                    <a:pt x="41" y="4418"/>
                  </a:cubicBezTo>
                  <a:cubicBezTo>
                    <a:pt x="82" y="4590"/>
                    <a:pt x="183" y="4732"/>
                    <a:pt x="335" y="4823"/>
                  </a:cubicBezTo>
                  <a:lnTo>
                    <a:pt x="2631" y="6209"/>
                  </a:lnTo>
                  <a:lnTo>
                    <a:pt x="2257" y="6259"/>
                  </a:lnTo>
                  <a:cubicBezTo>
                    <a:pt x="1943" y="6300"/>
                    <a:pt x="1711" y="6563"/>
                    <a:pt x="1721" y="6877"/>
                  </a:cubicBezTo>
                  <a:lnTo>
                    <a:pt x="1781" y="9365"/>
                  </a:lnTo>
                  <a:cubicBezTo>
                    <a:pt x="1792" y="9537"/>
                    <a:pt x="1862" y="9698"/>
                    <a:pt x="1984" y="9810"/>
                  </a:cubicBezTo>
                  <a:cubicBezTo>
                    <a:pt x="2105" y="9911"/>
                    <a:pt x="2247" y="9961"/>
                    <a:pt x="2399" y="9961"/>
                  </a:cubicBezTo>
                  <a:lnTo>
                    <a:pt x="2449" y="9961"/>
                  </a:lnTo>
                  <a:lnTo>
                    <a:pt x="4411" y="9770"/>
                  </a:lnTo>
                  <a:cubicBezTo>
                    <a:pt x="4462" y="9790"/>
                    <a:pt x="4523" y="9790"/>
                    <a:pt x="4573" y="9790"/>
                  </a:cubicBezTo>
                  <a:lnTo>
                    <a:pt x="4624" y="9790"/>
                  </a:lnTo>
                  <a:cubicBezTo>
                    <a:pt x="4705" y="9790"/>
                    <a:pt x="4776" y="9770"/>
                    <a:pt x="4847" y="9729"/>
                  </a:cubicBezTo>
                  <a:lnTo>
                    <a:pt x="8347" y="9395"/>
                  </a:lnTo>
                  <a:cubicBezTo>
                    <a:pt x="8509" y="9385"/>
                    <a:pt x="8660" y="9304"/>
                    <a:pt x="8761" y="9172"/>
                  </a:cubicBezTo>
                  <a:cubicBezTo>
                    <a:pt x="8862" y="9041"/>
                    <a:pt x="8913" y="8879"/>
                    <a:pt x="8893" y="8718"/>
                  </a:cubicBezTo>
                  <a:lnTo>
                    <a:pt x="8559" y="6027"/>
                  </a:lnTo>
                  <a:cubicBezTo>
                    <a:pt x="8539" y="5865"/>
                    <a:pt x="8448" y="5713"/>
                    <a:pt x="8327" y="5622"/>
                  </a:cubicBezTo>
                  <a:cubicBezTo>
                    <a:pt x="8220" y="5541"/>
                    <a:pt x="8095" y="5492"/>
                    <a:pt x="7966" y="5492"/>
                  </a:cubicBezTo>
                  <a:cubicBezTo>
                    <a:pt x="7934" y="5492"/>
                    <a:pt x="7903" y="5495"/>
                    <a:pt x="7871" y="5501"/>
                  </a:cubicBezTo>
                  <a:lnTo>
                    <a:pt x="7315" y="5571"/>
                  </a:lnTo>
                  <a:lnTo>
                    <a:pt x="9460" y="3791"/>
                  </a:lnTo>
                  <a:cubicBezTo>
                    <a:pt x="9732" y="3568"/>
                    <a:pt x="9773" y="3154"/>
                    <a:pt x="9550" y="2880"/>
                  </a:cubicBezTo>
                  <a:cubicBezTo>
                    <a:pt x="9530" y="2860"/>
                    <a:pt x="9520" y="2850"/>
                    <a:pt x="9510" y="2830"/>
                  </a:cubicBezTo>
                  <a:cubicBezTo>
                    <a:pt x="9439" y="2689"/>
                    <a:pt x="9358" y="2547"/>
                    <a:pt x="9267" y="2405"/>
                  </a:cubicBezTo>
                  <a:lnTo>
                    <a:pt x="9267" y="2395"/>
                  </a:lnTo>
                  <a:cubicBezTo>
                    <a:pt x="8781" y="1637"/>
                    <a:pt x="8114" y="1009"/>
                    <a:pt x="7325" y="585"/>
                  </a:cubicBezTo>
                  <a:cubicBezTo>
                    <a:pt x="6606" y="202"/>
                    <a:pt x="5804" y="0"/>
                    <a:pt x="5002" y="0"/>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9"/>
            <p:cNvSpPr/>
            <p:nvPr/>
          </p:nvSpPr>
          <p:spPr>
            <a:xfrm>
              <a:off x="1877096" y="1608557"/>
              <a:ext cx="262849" cy="78444"/>
            </a:xfrm>
            <a:custGeom>
              <a:avLst/>
              <a:gdLst/>
              <a:ahLst/>
              <a:cxnLst/>
              <a:rect l="l" t="t" r="r" b="b"/>
              <a:pathLst>
                <a:path w="8377" h="2500" extrusionOk="0">
                  <a:moveTo>
                    <a:pt x="6717" y="1"/>
                  </a:moveTo>
                  <a:lnTo>
                    <a:pt x="861" y="740"/>
                  </a:lnTo>
                  <a:cubicBezTo>
                    <a:pt x="578" y="1286"/>
                    <a:pt x="284" y="1842"/>
                    <a:pt x="1" y="2399"/>
                  </a:cubicBezTo>
                  <a:cubicBezTo>
                    <a:pt x="179" y="2309"/>
                    <a:pt x="586" y="2129"/>
                    <a:pt x="1111" y="2129"/>
                  </a:cubicBezTo>
                  <a:cubicBezTo>
                    <a:pt x="1240" y="2129"/>
                    <a:pt x="1376" y="2140"/>
                    <a:pt x="1518" y="2166"/>
                  </a:cubicBezTo>
                  <a:cubicBezTo>
                    <a:pt x="1902" y="2237"/>
                    <a:pt x="2196" y="2378"/>
                    <a:pt x="2378" y="2500"/>
                  </a:cubicBezTo>
                  <a:cubicBezTo>
                    <a:pt x="2590" y="2318"/>
                    <a:pt x="3136" y="1903"/>
                    <a:pt x="3966" y="1792"/>
                  </a:cubicBezTo>
                  <a:cubicBezTo>
                    <a:pt x="4110" y="1772"/>
                    <a:pt x="4249" y="1764"/>
                    <a:pt x="4380" y="1764"/>
                  </a:cubicBezTo>
                  <a:cubicBezTo>
                    <a:pt x="5002" y="1764"/>
                    <a:pt x="5467" y="1953"/>
                    <a:pt x="5676" y="2044"/>
                  </a:cubicBezTo>
                  <a:cubicBezTo>
                    <a:pt x="5787" y="1852"/>
                    <a:pt x="5959" y="1610"/>
                    <a:pt x="6242" y="1417"/>
                  </a:cubicBezTo>
                  <a:cubicBezTo>
                    <a:pt x="6552" y="1210"/>
                    <a:pt x="6891" y="1141"/>
                    <a:pt x="7205" y="1141"/>
                  </a:cubicBezTo>
                  <a:cubicBezTo>
                    <a:pt x="7813" y="1141"/>
                    <a:pt x="8330" y="1401"/>
                    <a:pt x="8376" y="1428"/>
                  </a:cubicBezTo>
                  <a:lnTo>
                    <a:pt x="8083" y="861"/>
                  </a:lnTo>
                  <a:lnTo>
                    <a:pt x="6717" y="1"/>
                  </a:ln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9"/>
            <p:cNvSpPr/>
            <p:nvPr/>
          </p:nvSpPr>
          <p:spPr>
            <a:xfrm>
              <a:off x="1877096" y="1569053"/>
              <a:ext cx="262849" cy="114779"/>
            </a:xfrm>
            <a:custGeom>
              <a:avLst/>
              <a:gdLst/>
              <a:ahLst/>
              <a:cxnLst/>
              <a:rect l="l" t="t" r="r" b="b"/>
              <a:pathLst>
                <a:path w="8377" h="3658" extrusionOk="0">
                  <a:moveTo>
                    <a:pt x="4313" y="0"/>
                  </a:moveTo>
                  <a:cubicBezTo>
                    <a:pt x="4241" y="0"/>
                    <a:pt x="4170" y="2"/>
                    <a:pt x="4098" y="6"/>
                  </a:cubicBezTo>
                  <a:cubicBezTo>
                    <a:pt x="2105" y="117"/>
                    <a:pt x="396" y="1614"/>
                    <a:pt x="1" y="3658"/>
                  </a:cubicBezTo>
                  <a:cubicBezTo>
                    <a:pt x="92" y="3465"/>
                    <a:pt x="476" y="2767"/>
                    <a:pt x="1326" y="2433"/>
                  </a:cubicBezTo>
                  <a:cubicBezTo>
                    <a:pt x="1667" y="2298"/>
                    <a:pt x="1987" y="2259"/>
                    <a:pt x="2247" y="2259"/>
                  </a:cubicBezTo>
                  <a:cubicBezTo>
                    <a:pt x="2474" y="2259"/>
                    <a:pt x="2654" y="2289"/>
                    <a:pt x="2763" y="2312"/>
                  </a:cubicBezTo>
                  <a:cubicBezTo>
                    <a:pt x="2853" y="2201"/>
                    <a:pt x="3339" y="1655"/>
                    <a:pt x="4168" y="1574"/>
                  </a:cubicBezTo>
                  <a:cubicBezTo>
                    <a:pt x="4233" y="1568"/>
                    <a:pt x="4296" y="1565"/>
                    <a:pt x="4357" y="1565"/>
                  </a:cubicBezTo>
                  <a:cubicBezTo>
                    <a:pt x="5044" y="1565"/>
                    <a:pt x="5514" y="1906"/>
                    <a:pt x="5635" y="1999"/>
                  </a:cubicBezTo>
                  <a:cubicBezTo>
                    <a:pt x="5805" y="1914"/>
                    <a:pt x="6144" y="1780"/>
                    <a:pt x="6588" y="1780"/>
                  </a:cubicBezTo>
                  <a:cubicBezTo>
                    <a:pt x="6674" y="1780"/>
                    <a:pt x="6765" y="1785"/>
                    <a:pt x="6859" y="1796"/>
                  </a:cubicBezTo>
                  <a:cubicBezTo>
                    <a:pt x="7760" y="1907"/>
                    <a:pt x="8275" y="2545"/>
                    <a:pt x="8376" y="2687"/>
                  </a:cubicBezTo>
                  <a:cubicBezTo>
                    <a:pt x="7648" y="1044"/>
                    <a:pt x="6042" y="0"/>
                    <a:pt x="4313" y="0"/>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9"/>
            <p:cNvSpPr/>
            <p:nvPr/>
          </p:nvSpPr>
          <p:spPr>
            <a:xfrm>
              <a:off x="1875841" y="1652141"/>
              <a:ext cx="265705" cy="111673"/>
            </a:xfrm>
            <a:custGeom>
              <a:avLst/>
              <a:gdLst/>
              <a:ahLst/>
              <a:cxnLst/>
              <a:rect l="l" t="t" r="r" b="b"/>
              <a:pathLst>
                <a:path w="8468" h="3559" extrusionOk="0">
                  <a:moveTo>
                    <a:pt x="8422" y="1"/>
                  </a:moveTo>
                  <a:cubicBezTo>
                    <a:pt x="8412" y="1"/>
                    <a:pt x="8401" y="3"/>
                    <a:pt x="8396" y="8"/>
                  </a:cubicBezTo>
                  <a:lnTo>
                    <a:pt x="4199" y="3478"/>
                  </a:lnTo>
                  <a:lnTo>
                    <a:pt x="61" y="969"/>
                  </a:lnTo>
                  <a:cubicBezTo>
                    <a:pt x="55" y="966"/>
                    <a:pt x="50" y="965"/>
                    <a:pt x="45" y="965"/>
                  </a:cubicBezTo>
                  <a:cubicBezTo>
                    <a:pt x="30" y="965"/>
                    <a:pt x="18" y="975"/>
                    <a:pt x="11" y="989"/>
                  </a:cubicBezTo>
                  <a:cubicBezTo>
                    <a:pt x="0" y="999"/>
                    <a:pt x="0" y="1030"/>
                    <a:pt x="20" y="1040"/>
                  </a:cubicBezTo>
                  <a:lnTo>
                    <a:pt x="4188" y="3559"/>
                  </a:lnTo>
                  <a:lnTo>
                    <a:pt x="4208" y="3559"/>
                  </a:lnTo>
                  <a:cubicBezTo>
                    <a:pt x="4208" y="3559"/>
                    <a:pt x="4219" y="3559"/>
                    <a:pt x="4228" y="3548"/>
                  </a:cubicBezTo>
                  <a:lnTo>
                    <a:pt x="8447" y="69"/>
                  </a:lnTo>
                  <a:cubicBezTo>
                    <a:pt x="8457" y="48"/>
                    <a:pt x="8467" y="28"/>
                    <a:pt x="8447" y="8"/>
                  </a:cubicBezTo>
                  <a:cubicBezTo>
                    <a:pt x="8442" y="3"/>
                    <a:pt x="8432" y="1"/>
                    <a:pt x="8422"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9"/>
            <p:cNvSpPr/>
            <p:nvPr/>
          </p:nvSpPr>
          <p:spPr>
            <a:xfrm>
              <a:off x="1962506" y="1630365"/>
              <a:ext cx="92689" cy="133449"/>
            </a:xfrm>
            <a:custGeom>
              <a:avLst/>
              <a:gdLst/>
              <a:ahLst/>
              <a:cxnLst/>
              <a:rect l="l" t="t" r="r" b="b"/>
              <a:pathLst>
                <a:path w="2954" h="4253" extrusionOk="0">
                  <a:moveTo>
                    <a:pt x="2907" y="0"/>
                  </a:moveTo>
                  <a:cubicBezTo>
                    <a:pt x="2893" y="0"/>
                    <a:pt x="2880" y="10"/>
                    <a:pt x="2873" y="24"/>
                  </a:cubicBezTo>
                  <a:lnTo>
                    <a:pt x="1446" y="4101"/>
                  </a:lnTo>
                  <a:lnTo>
                    <a:pt x="81" y="348"/>
                  </a:lnTo>
                  <a:cubicBezTo>
                    <a:pt x="71" y="328"/>
                    <a:pt x="50" y="317"/>
                    <a:pt x="30" y="317"/>
                  </a:cubicBezTo>
                  <a:cubicBezTo>
                    <a:pt x="10" y="328"/>
                    <a:pt x="0" y="348"/>
                    <a:pt x="10" y="368"/>
                  </a:cubicBezTo>
                  <a:lnTo>
                    <a:pt x="1406" y="4233"/>
                  </a:lnTo>
                  <a:cubicBezTo>
                    <a:pt x="1416" y="4242"/>
                    <a:pt x="1426" y="4253"/>
                    <a:pt x="1446" y="4253"/>
                  </a:cubicBezTo>
                  <a:cubicBezTo>
                    <a:pt x="1457" y="4253"/>
                    <a:pt x="1477" y="4242"/>
                    <a:pt x="1477" y="4233"/>
                  </a:cubicBezTo>
                  <a:lnTo>
                    <a:pt x="2943" y="54"/>
                  </a:lnTo>
                  <a:cubicBezTo>
                    <a:pt x="2954" y="34"/>
                    <a:pt x="2943" y="14"/>
                    <a:pt x="2923" y="4"/>
                  </a:cubicBezTo>
                  <a:cubicBezTo>
                    <a:pt x="2918" y="1"/>
                    <a:pt x="2912" y="0"/>
                    <a:pt x="2907"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9"/>
            <p:cNvSpPr/>
            <p:nvPr/>
          </p:nvSpPr>
          <p:spPr>
            <a:xfrm>
              <a:off x="1950112" y="1671532"/>
              <a:ext cx="106683" cy="92281"/>
            </a:xfrm>
            <a:custGeom>
              <a:avLst/>
              <a:gdLst/>
              <a:ahLst/>
              <a:cxnLst/>
              <a:rect l="l" t="t" r="r" b="b"/>
              <a:pathLst>
                <a:path w="3400" h="2941" extrusionOk="0">
                  <a:moveTo>
                    <a:pt x="3344" y="0"/>
                  </a:moveTo>
                  <a:cubicBezTo>
                    <a:pt x="3334" y="0"/>
                    <a:pt x="3324" y="5"/>
                    <a:pt x="3318" y="17"/>
                  </a:cubicBezTo>
                  <a:lnTo>
                    <a:pt x="1832" y="2829"/>
                  </a:lnTo>
                  <a:lnTo>
                    <a:pt x="81" y="473"/>
                  </a:lnTo>
                  <a:cubicBezTo>
                    <a:pt x="69" y="461"/>
                    <a:pt x="57" y="456"/>
                    <a:pt x="45" y="456"/>
                  </a:cubicBezTo>
                  <a:cubicBezTo>
                    <a:pt x="37" y="456"/>
                    <a:pt x="29" y="458"/>
                    <a:pt x="20" y="462"/>
                  </a:cubicBezTo>
                  <a:cubicBezTo>
                    <a:pt x="11" y="473"/>
                    <a:pt x="0" y="503"/>
                    <a:pt x="20" y="513"/>
                  </a:cubicBezTo>
                  <a:lnTo>
                    <a:pt x="1811" y="2930"/>
                  </a:lnTo>
                  <a:cubicBezTo>
                    <a:pt x="1811" y="2941"/>
                    <a:pt x="1821" y="2941"/>
                    <a:pt x="1841" y="2941"/>
                  </a:cubicBezTo>
                  <a:cubicBezTo>
                    <a:pt x="1852" y="2941"/>
                    <a:pt x="1861" y="2930"/>
                    <a:pt x="1872" y="2921"/>
                  </a:cubicBezTo>
                  <a:lnTo>
                    <a:pt x="3389" y="57"/>
                  </a:lnTo>
                  <a:cubicBezTo>
                    <a:pt x="3399" y="37"/>
                    <a:pt x="3389" y="17"/>
                    <a:pt x="3369" y="7"/>
                  </a:cubicBezTo>
                  <a:cubicBezTo>
                    <a:pt x="3361" y="3"/>
                    <a:pt x="3352" y="0"/>
                    <a:pt x="3344"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9"/>
            <p:cNvSpPr/>
            <p:nvPr/>
          </p:nvSpPr>
          <p:spPr>
            <a:xfrm>
              <a:off x="1929497" y="1741567"/>
              <a:ext cx="186665" cy="101914"/>
            </a:xfrm>
            <a:custGeom>
              <a:avLst/>
              <a:gdLst/>
              <a:ahLst/>
              <a:cxnLst/>
              <a:rect l="l" t="t" r="r" b="b"/>
              <a:pathLst>
                <a:path w="5949" h="3248" extrusionOk="0">
                  <a:moveTo>
                    <a:pt x="5614" y="1"/>
                  </a:moveTo>
                  <a:lnTo>
                    <a:pt x="0" y="759"/>
                  </a:lnTo>
                  <a:lnTo>
                    <a:pt x="61" y="3247"/>
                  </a:lnTo>
                  <a:lnTo>
                    <a:pt x="5948" y="2681"/>
                  </a:lnTo>
                  <a:lnTo>
                    <a:pt x="56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9"/>
            <p:cNvSpPr/>
            <p:nvPr/>
          </p:nvSpPr>
          <p:spPr>
            <a:xfrm>
              <a:off x="1929497" y="1756189"/>
              <a:ext cx="70160" cy="87292"/>
            </a:xfrm>
            <a:custGeom>
              <a:avLst/>
              <a:gdLst/>
              <a:ahLst/>
              <a:cxnLst/>
              <a:rect l="l" t="t" r="r" b="b"/>
              <a:pathLst>
                <a:path w="2236" h="2782" extrusionOk="0">
                  <a:moveTo>
                    <a:pt x="2124" y="0"/>
                  </a:moveTo>
                  <a:lnTo>
                    <a:pt x="0" y="293"/>
                  </a:lnTo>
                  <a:lnTo>
                    <a:pt x="61" y="2781"/>
                  </a:lnTo>
                  <a:lnTo>
                    <a:pt x="2235" y="2569"/>
                  </a:lnTo>
                  <a:lnTo>
                    <a:pt x="21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9"/>
            <p:cNvSpPr/>
            <p:nvPr/>
          </p:nvSpPr>
          <p:spPr>
            <a:xfrm>
              <a:off x="1994856" y="1754902"/>
              <a:ext cx="6056" cy="83182"/>
            </a:xfrm>
            <a:custGeom>
              <a:avLst/>
              <a:gdLst/>
              <a:ahLst/>
              <a:cxnLst/>
              <a:rect l="l" t="t" r="r" b="b"/>
              <a:pathLst>
                <a:path w="193" h="2651" extrusionOk="0">
                  <a:moveTo>
                    <a:pt x="31" y="1"/>
                  </a:moveTo>
                  <a:cubicBezTo>
                    <a:pt x="11" y="10"/>
                    <a:pt x="1" y="21"/>
                    <a:pt x="1" y="41"/>
                  </a:cubicBezTo>
                  <a:lnTo>
                    <a:pt x="112" y="2610"/>
                  </a:lnTo>
                  <a:cubicBezTo>
                    <a:pt x="112" y="2631"/>
                    <a:pt x="132" y="2651"/>
                    <a:pt x="152" y="2651"/>
                  </a:cubicBezTo>
                  <a:cubicBezTo>
                    <a:pt x="172" y="2651"/>
                    <a:pt x="193" y="2631"/>
                    <a:pt x="193" y="2610"/>
                  </a:cubicBezTo>
                  <a:lnTo>
                    <a:pt x="71" y="41"/>
                  </a:lnTo>
                  <a:cubicBezTo>
                    <a:pt x="71" y="21"/>
                    <a:pt x="62" y="1"/>
                    <a:pt x="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9"/>
            <p:cNvSpPr/>
            <p:nvPr/>
          </p:nvSpPr>
          <p:spPr>
            <a:xfrm>
              <a:off x="2024382" y="1755624"/>
              <a:ext cx="73361" cy="69062"/>
            </a:xfrm>
            <a:custGeom>
              <a:avLst/>
              <a:gdLst/>
              <a:ahLst/>
              <a:cxnLst/>
              <a:rect l="l" t="t" r="r" b="b"/>
              <a:pathLst>
                <a:path w="2338" h="2201" extrusionOk="0">
                  <a:moveTo>
                    <a:pt x="1172" y="0"/>
                  </a:moveTo>
                  <a:cubicBezTo>
                    <a:pt x="1129" y="0"/>
                    <a:pt x="1086" y="3"/>
                    <a:pt x="1043" y="8"/>
                  </a:cubicBezTo>
                  <a:cubicBezTo>
                    <a:pt x="436" y="79"/>
                    <a:pt x="0" y="625"/>
                    <a:pt x="71" y="1232"/>
                  </a:cubicBezTo>
                  <a:cubicBezTo>
                    <a:pt x="137" y="1794"/>
                    <a:pt x="610" y="2200"/>
                    <a:pt x="1162" y="2200"/>
                  </a:cubicBezTo>
                  <a:cubicBezTo>
                    <a:pt x="1206" y="2200"/>
                    <a:pt x="1250" y="2198"/>
                    <a:pt x="1295" y="2193"/>
                  </a:cubicBezTo>
                  <a:cubicBezTo>
                    <a:pt x="1902" y="2122"/>
                    <a:pt x="2337" y="1576"/>
                    <a:pt x="2266" y="979"/>
                  </a:cubicBezTo>
                  <a:cubicBezTo>
                    <a:pt x="2201" y="415"/>
                    <a:pt x="1725" y="0"/>
                    <a:pt x="1172" y="0"/>
                  </a:cubicBez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9"/>
            <p:cNvSpPr/>
            <p:nvPr/>
          </p:nvSpPr>
          <p:spPr>
            <a:xfrm>
              <a:off x="2039318" y="1767579"/>
              <a:ext cx="40006" cy="42265"/>
            </a:xfrm>
            <a:custGeom>
              <a:avLst/>
              <a:gdLst/>
              <a:ahLst/>
              <a:cxnLst/>
              <a:rect l="l" t="t" r="r" b="b"/>
              <a:pathLst>
                <a:path w="1275" h="1347" extrusionOk="0">
                  <a:moveTo>
                    <a:pt x="982" y="0"/>
                  </a:moveTo>
                  <a:cubicBezTo>
                    <a:pt x="936" y="0"/>
                    <a:pt x="891" y="11"/>
                    <a:pt x="850" y="31"/>
                  </a:cubicBezTo>
                  <a:cubicBezTo>
                    <a:pt x="728" y="72"/>
                    <a:pt x="688" y="183"/>
                    <a:pt x="607" y="264"/>
                  </a:cubicBezTo>
                  <a:cubicBezTo>
                    <a:pt x="544" y="156"/>
                    <a:pt x="553" y="24"/>
                    <a:pt x="414" y="24"/>
                  </a:cubicBezTo>
                  <a:cubicBezTo>
                    <a:pt x="396" y="24"/>
                    <a:pt x="376" y="27"/>
                    <a:pt x="354" y="31"/>
                  </a:cubicBezTo>
                  <a:cubicBezTo>
                    <a:pt x="263" y="42"/>
                    <a:pt x="182" y="112"/>
                    <a:pt x="131" y="193"/>
                  </a:cubicBezTo>
                  <a:cubicBezTo>
                    <a:pt x="0" y="395"/>
                    <a:pt x="50" y="669"/>
                    <a:pt x="172" y="871"/>
                  </a:cubicBezTo>
                  <a:cubicBezTo>
                    <a:pt x="304" y="1073"/>
                    <a:pt x="506" y="1215"/>
                    <a:pt x="698" y="1346"/>
                  </a:cubicBezTo>
                  <a:cubicBezTo>
                    <a:pt x="890" y="1144"/>
                    <a:pt x="1052" y="901"/>
                    <a:pt x="1174" y="649"/>
                  </a:cubicBezTo>
                  <a:cubicBezTo>
                    <a:pt x="1214" y="557"/>
                    <a:pt x="1254" y="456"/>
                    <a:pt x="1264" y="355"/>
                  </a:cubicBezTo>
                  <a:cubicBezTo>
                    <a:pt x="1275" y="254"/>
                    <a:pt x="1244" y="143"/>
                    <a:pt x="1163" y="72"/>
                  </a:cubicBezTo>
                  <a:cubicBezTo>
                    <a:pt x="1115" y="23"/>
                    <a:pt x="1049" y="0"/>
                    <a:pt x="9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7" name="Google Shape;757;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i="1">
                <a:solidFill>
                  <a:schemeClr val="lt1"/>
                </a:solidFill>
              </a:rPr>
              <a:t>Related Works</a:t>
            </a:r>
          </a:p>
        </p:txBody>
      </p:sp>
      <p:sp>
        <p:nvSpPr>
          <p:cNvPr id="15" name="Google Shape;271;p14">
            <a:extLst>
              <a:ext uri="{FF2B5EF4-FFF2-40B4-BE49-F238E27FC236}">
                <a16:creationId xmlns:a16="http://schemas.microsoft.com/office/drawing/2014/main" id="{A12F4265-8171-CE87-847D-8E2CD82404A8}"/>
              </a:ext>
            </a:extLst>
          </p:cNvPr>
          <p:cNvSpPr txBox="1">
            <a:spLocks/>
          </p:cNvSpPr>
          <p:nvPr/>
        </p:nvSpPr>
        <p:spPr>
          <a:xfrm>
            <a:off x="173108" y="4814995"/>
            <a:ext cx="8797783" cy="180974"/>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solidFill>
                  <a:schemeClr val="accent6"/>
                </a:solidFill>
                <a:latin typeface="Oswald" panose="00000500000000000000" pitchFamily="2" charset="0"/>
              </a:rPr>
              <a:pPr/>
              <a:t>7</a:t>
            </a:fld>
            <a:endParaRPr lang="en">
              <a:solidFill>
                <a:schemeClr val="accent6"/>
              </a:solidFill>
              <a:latin typeface="Oswald" panose="00000500000000000000" pitchFamily="2" charset="0"/>
            </a:endParaRPr>
          </a:p>
        </p:txBody>
      </p:sp>
      <p:sp>
        <p:nvSpPr>
          <p:cNvPr id="3" name="Rectangle 2">
            <a:extLst>
              <a:ext uri="{FF2B5EF4-FFF2-40B4-BE49-F238E27FC236}">
                <a16:creationId xmlns:a16="http://schemas.microsoft.com/office/drawing/2014/main" id="{EC60015F-0D63-A779-9D9A-DB40BCFBBE90}"/>
              </a:ext>
            </a:extLst>
          </p:cNvPr>
          <p:cNvSpPr/>
          <p:nvPr/>
        </p:nvSpPr>
        <p:spPr>
          <a:xfrm>
            <a:off x="453246" y="1462562"/>
            <a:ext cx="8202644" cy="1270546"/>
          </a:xfrm>
          <a:prstGeom prst="rect">
            <a:avLst/>
          </a:prstGeom>
          <a:solidFill>
            <a:srgbClr val="F9EAE1"/>
          </a:solidFill>
          <a:ln w="57150">
            <a:solidFill>
              <a:schemeClr val="bg1"/>
            </a:solidFill>
          </a:ln>
          <a:effectLst>
            <a:outerShdw blurRad="50800" dist="38100" dir="2700000" algn="tl" rotWithShape="0">
              <a:prstClr val="black">
                <a:alpha val="40000"/>
              </a:prstClr>
            </a:outerShdw>
            <a:softEdge rad="127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graphicFrame>
        <p:nvGraphicFramePr>
          <p:cNvPr id="2" name="Table 1">
            <a:extLst>
              <a:ext uri="{FF2B5EF4-FFF2-40B4-BE49-F238E27FC236}">
                <a16:creationId xmlns:a16="http://schemas.microsoft.com/office/drawing/2014/main" id="{9BD0F0DE-C0B1-730F-6EEE-BFD03DDAF816}"/>
              </a:ext>
            </a:extLst>
          </p:cNvPr>
          <p:cNvGraphicFramePr>
            <a:graphicFrameLocks noGrp="1"/>
          </p:cNvGraphicFramePr>
          <p:nvPr>
            <p:extLst>
              <p:ext uri="{D42A27DB-BD31-4B8C-83A1-F6EECF244321}">
                <p14:modId xmlns:p14="http://schemas.microsoft.com/office/powerpoint/2010/main" val="1468702666"/>
              </p:ext>
            </p:extLst>
          </p:nvPr>
        </p:nvGraphicFramePr>
        <p:xfrm>
          <a:off x="513987" y="1510485"/>
          <a:ext cx="8116025" cy="1176018"/>
        </p:xfrm>
        <a:graphic>
          <a:graphicData uri="http://schemas.openxmlformats.org/drawingml/2006/table">
            <a:tbl>
              <a:tblPr firstRow="1" bandRow="1">
                <a:tableStyleId>{35F672A6-B5C1-48CD-A833-600CFCC59E68}</a:tableStyleId>
              </a:tblPr>
              <a:tblGrid>
                <a:gridCol w="465826">
                  <a:extLst>
                    <a:ext uri="{9D8B030D-6E8A-4147-A177-3AD203B41FA5}">
                      <a16:colId xmlns:a16="http://schemas.microsoft.com/office/drawing/2014/main" val="965752491"/>
                    </a:ext>
                  </a:extLst>
                </a:gridCol>
                <a:gridCol w="1466491">
                  <a:extLst>
                    <a:ext uri="{9D8B030D-6E8A-4147-A177-3AD203B41FA5}">
                      <a16:colId xmlns:a16="http://schemas.microsoft.com/office/drawing/2014/main" val="2282660201"/>
                    </a:ext>
                  </a:extLst>
                </a:gridCol>
                <a:gridCol w="681486">
                  <a:extLst>
                    <a:ext uri="{9D8B030D-6E8A-4147-A177-3AD203B41FA5}">
                      <a16:colId xmlns:a16="http://schemas.microsoft.com/office/drawing/2014/main" val="530465355"/>
                    </a:ext>
                  </a:extLst>
                </a:gridCol>
                <a:gridCol w="5502222">
                  <a:extLst>
                    <a:ext uri="{9D8B030D-6E8A-4147-A177-3AD203B41FA5}">
                      <a16:colId xmlns:a16="http://schemas.microsoft.com/office/drawing/2014/main" val="1640959554"/>
                    </a:ext>
                  </a:extLst>
                </a:gridCol>
              </a:tblGrid>
              <a:tr h="300000">
                <a:tc>
                  <a:txBody>
                    <a:bodyPr/>
                    <a:lstStyle/>
                    <a:p>
                      <a:pPr algn="r"/>
                      <a:r>
                        <a:rPr lang="en-US" sz="1350" b="0" i="0" u="none" strike="noStrike" cap="none">
                          <a:solidFill>
                            <a:schemeClr val="tx1"/>
                          </a:solidFill>
                          <a:latin typeface="Karla" pitchFamily="2" charset="0"/>
                          <a:cs typeface="Arial"/>
                          <a:sym typeface="Arial"/>
                        </a:rPr>
                        <a:t>No.</a:t>
                      </a:r>
                      <a:endParaRPr lang="en-ID">
                        <a:latin typeface="Karla" pitchFamily="2"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350" b="0" i="0" u="none" strike="noStrike" cap="none">
                          <a:solidFill>
                            <a:schemeClr val="tx1"/>
                          </a:solidFill>
                          <a:latin typeface="Karla" pitchFamily="2" charset="0"/>
                          <a:cs typeface="Arial"/>
                          <a:sym typeface="Arial"/>
                        </a:rPr>
                        <a:t>Penulis</a:t>
                      </a:r>
                      <a:endParaRPr lang="en-ID" sz="1350" b="0" i="0" u="none" strike="noStrike" cap="none">
                        <a:solidFill>
                          <a:schemeClr val="tx1"/>
                        </a:solidFill>
                        <a:latin typeface="Karla" pitchFamily="2" charset="0"/>
                        <a:cs typeface="Arial"/>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350" b="0" i="0" u="none" strike="noStrike" cap="none">
                          <a:solidFill>
                            <a:schemeClr val="tx1"/>
                          </a:solidFill>
                          <a:latin typeface="Karla" pitchFamily="2" charset="0"/>
                          <a:cs typeface="Arial"/>
                          <a:sym typeface="Arial"/>
                        </a:rPr>
                        <a:t>Tahun</a:t>
                      </a:r>
                      <a:r>
                        <a:rPr lang="en-US">
                          <a:latin typeface="Karla" pitchFamily="2" charset="0"/>
                        </a:rPr>
                        <a:t> </a:t>
                      </a:r>
                      <a:endParaRPr lang="en-ID">
                        <a:latin typeface="Karla"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350" b="0" i="0" u="none" strike="noStrike" cap="none">
                          <a:solidFill>
                            <a:schemeClr val="tx1"/>
                          </a:solidFill>
                          <a:latin typeface="Karla" pitchFamily="2" charset="0"/>
                          <a:cs typeface="Arial"/>
                          <a:sym typeface="Arial"/>
                        </a:rPr>
                        <a:t>Judul</a:t>
                      </a:r>
                      <a:endParaRPr lang="en-ID" sz="1350" b="0" i="0" u="none" strike="noStrike" cap="none">
                        <a:solidFill>
                          <a:schemeClr val="tx1"/>
                        </a:solidFill>
                        <a:latin typeface="Karla" pitchFamily="2" charset="0"/>
                        <a:cs typeface="Arial"/>
                        <a:sym typeface="Aria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7370538"/>
                  </a:ext>
                </a:extLst>
              </a:tr>
              <a:tr h="368298">
                <a:tc>
                  <a:txBody>
                    <a:bodyPr/>
                    <a:lstStyle/>
                    <a:p>
                      <a:pPr algn="ctr"/>
                      <a:r>
                        <a:rPr lang="en-US" sz="1350">
                          <a:solidFill>
                            <a:schemeClr val="tx1"/>
                          </a:solidFill>
                          <a:latin typeface="Karla" pitchFamily="2" charset="0"/>
                        </a:rPr>
                        <a:t>7.</a:t>
                      </a:r>
                      <a:endParaRPr lang="en-ID" sz="1350">
                        <a:solidFill>
                          <a:schemeClr val="tx1"/>
                        </a:solidFill>
                        <a:latin typeface="Karla" pitchFamily="2"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350">
                          <a:solidFill>
                            <a:schemeClr val="tx1"/>
                          </a:solidFill>
                          <a:latin typeface="Karla" pitchFamily="2" charset="0"/>
                        </a:rPr>
                        <a:t>Haque et al. </a:t>
                      </a:r>
                      <a:endParaRPr lang="en-ID" sz="1350">
                        <a:solidFill>
                          <a:schemeClr val="tx1"/>
                        </a:solidFill>
                        <a:latin typeface="Karla"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350">
                          <a:solidFill>
                            <a:schemeClr val="tx1"/>
                          </a:solidFill>
                          <a:latin typeface="Karla" pitchFamily="2" charset="0"/>
                        </a:rPr>
                        <a:t>2022</a:t>
                      </a:r>
                      <a:endParaRPr lang="en-ID" sz="1350">
                        <a:solidFill>
                          <a:schemeClr val="tx1"/>
                        </a:solidFill>
                        <a:latin typeface="Karla"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350" i="1">
                          <a:solidFill>
                            <a:schemeClr val="tx1"/>
                          </a:solidFill>
                          <a:latin typeface="Karla" pitchFamily="2" charset="0"/>
                        </a:rPr>
                        <a:t>Exploring Sentiments of ChatGPT Early Adopters using Twitter Data</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58945316"/>
                  </a:ext>
                </a:extLst>
              </a:tr>
              <a:tr h="300000">
                <a:tc>
                  <a:txBody>
                    <a:bodyPr/>
                    <a:lstStyle/>
                    <a:p>
                      <a:pPr algn="ctr"/>
                      <a:r>
                        <a:rPr lang="en-US" sz="1350">
                          <a:solidFill>
                            <a:schemeClr val="tx1"/>
                          </a:solidFill>
                          <a:latin typeface="Karla" pitchFamily="2" charset="0"/>
                        </a:rPr>
                        <a:t>8. </a:t>
                      </a:r>
                      <a:endParaRPr lang="en-ID" sz="1350">
                        <a:solidFill>
                          <a:schemeClr val="tx1"/>
                        </a:solidFill>
                        <a:latin typeface="Karla" pitchFamily="2"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350">
                          <a:solidFill>
                            <a:schemeClr val="tx1"/>
                          </a:solidFill>
                          <a:latin typeface="Karla" pitchFamily="2" charset="0"/>
                        </a:rPr>
                        <a:t>Wijaya, D. R. G. &amp; Murfi, H.</a:t>
                      </a:r>
                      <a:endParaRPr lang="en-ID" sz="1350">
                        <a:solidFill>
                          <a:schemeClr val="tx1"/>
                        </a:solidFill>
                        <a:latin typeface="Karla"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350">
                          <a:solidFill>
                            <a:schemeClr val="tx1"/>
                          </a:solidFill>
                          <a:latin typeface="Karla" pitchFamily="2" charset="0"/>
                        </a:rPr>
                        <a:t>2023</a:t>
                      </a:r>
                      <a:endParaRPr lang="en-ID" sz="1350">
                        <a:solidFill>
                          <a:schemeClr val="tx1"/>
                        </a:solidFill>
                        <a:latin typeface="Karla"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350">
                          <a:solidFill>
                            <a:schemeClr val="tx1"/>
                          </a:solidFill>
                          <a:latin typeface="Karla" pitchFamily="2" charset="0"/>
                        </a:rPr>
                        <a:t>Penerapan  Analisis Sentimen dan Pendeteksian Topik pada Ulasan Pengguna Aplikasi MyPertamina di Play Store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65836565"/>
                  </a:ext>
                </a:extLst>
              </a:tr>
            </a:tbl>
          </a:graphicData>
        </a:graphic>
      </p:graphicFrame>
    </p:spTree>
    <p:extLst>
      <p:ext uri="{BB962C8B-B14F-4D97-AF65-F5344CB8AC3E}">
        <p14:creationId xmlns:p14="http://schemas.microsoft.com/office/powerpoint/2010/main" val="1056591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38"/>
          <p:cNvSpPr/>
          <p:nvPr/>
        </p:nvSpPr>
        <p:spPr>
          <a:xfrm>
            <a:off x="457176" y="1518747"/>
            <a:ext cx="7770061" cy="879396"/>
          </a:xfrm>
          <a:prstGeom prst="roundRect">
            <a:avLst>
              <a:gd name="adj" fmla="val 50000"/>
            </a:avLst>
          </a:prstGeom>
          <a:solidFill>
            <a:srgbClr val="6584A0"/>
          </a:solidFill>
          <a:ln w="76200" cap="flat" cmpd="sng">
            <a:solidFill>
              <a:srgbClr val="FFFF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704" name="Google Shape;704;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Rumusan Masalah </a:t>
            </a:r>
            <a:endParaRPr>
              <a:solidFill>
                <a:schemeClr val="lt1"/>
              </a:solidFill>
            </a:endParaRPr>
          </a:p>
        </p:txBody>
      </p:sp>
      <p:sp>
        <p:nvSpPr>
          <p:cNvPr id="705" name="Google Shape;705;p38"/>
          <p:cNvSpPr txBox="1">
            <a:spLocks noGrp="1"/>
          </p:cNvSpPr>
          <p:nvPr>
            <p:ph type="subTitle" idx="1"/>
          </p:nvPr>
        </p:nvSpPr>
        <p:spPr>
          <a:xfrm>
            <a:off x="665352" y="1669673"/>
            <a:ext cx="7005327" cy="577544"/>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ID" sz="1800">
                <a:latin typeface="Karla" pitchFamily="2" charset="0"/>
              </a:rPr>
              <a:t>Apa saja topik-topik pada ulasan pengguna Aplikasi Cek Bansos pada Google Play Store?</a:t>
            </a:r>
          </a:p>
        </p:txBody>
      </p:sp>
      <p:sp>
        <p:nvSpPr>
          <p:cNvPr id="723" name="Google Shape;723;p38"/>
          <p:cNvSpPr/>
          <p:nvPr/>
        </p:nvSpPr>
        <p:spPr>
          <a:xfrm>
            <a:off x="5864350" y="-102250"/>
            <a:ext cx="3419250" cy="900625"/>
          </a:xfrm>
          <a:custGeom>
            <a:avLst/>
            <a:gdLst/>
            <a:ahLst/>
            <a:cxnLst/>
            <a:rect l="l" t="t" r="r" b="b"/>
            <a:pathLst>
              <a:path w="136770" h="36025" extrusionOk="0">
                <a:moveTo>
                  <a:pt x="0" y="0"/>
                </a:moveTo>
                <a:cubicBezTo>
                  <a:pt x="4982" y="11622"/>
                  <a:pt x="25488" y="21635"/>
                  <a:pt x="35361" y="13735"/>
                </a:cubicBezTo>
                <a:cubicBezTo>
                  <a:pt x="37218" y="12249"/>
                  <a:pt x="33249" y="6571"/>
                  <a:pt x="31270" y="7890"/>
                </a:cubicBezTo>
                <a:cubicBezTo>
                  <a:pt x="26912" y="10794"/>
                  <a:pt x="31202" y="21358"/>
                  <a:pt x="36238" y="22795"/>
                </a:cubicBezTo>
                <a:cubicBezTo>
                  <a:pt x="49691" y="26635"/>
                  <a:pt x="61808" y="6741"/>
                  <a:pt x="75691" y="8475"/>
                </a:cubicBezTo>
                <a:cubicBezTo>
                  <a:pt x="90326" y="10303"/>
                  <a:pt x="96871" y="31019"/>
                  <a:pt x="111053" y="35069"/>
                </a:cubicBezTo>
                <a:cubicBezTo>
                  <a:pt x="117968" y="37044"/>
                  <a:pt x="126287" y="35665"/>
                  <a:pt x="132386" y="31854"/>
                </a:cubicBezTo>
                <a:cubicBezTo>
                  <a:pt x="136462" y="29307"/>
                  <a:pt x="135252" y="22679"/>
                  <a:pt x="136770" y="18119"/>
                </a:cubicBezTo>
              </a:path>
            </a:pathLst>
          </a:custGeom>
          <a:noFill/>
          <a:ln w="19050" cap="flat" cmpd="sng">
            <a:solidFill>
              <a:schemeClr val="accent5"/>
            </a:solidFill>
            <a:prstDash val="dot"/>
            <a:round/>
            <a:headEnd type="none" w="med" len="med"/>
            <a:tailEnd type="none" w="med" len="med"/>
          </a:ln>
        </p:spPr>
        <p:txBody>
          <a:bodyPr/>
          <a:lstStyle/>
          <a:p>
            <a:endParaRPr lang="en-ID"/>
          </a:p>
        </p:txBody>
      </p:sp>
      <p:grpSp>
        <p:nvGrpSpPr>
          <p:cNvPr id="724" name="Google Shape;724;p38"/>
          <p:cNvGrpSpPr/>
          <p:nvPr/>
        </p:nvGrpSpPr>
        <p:grpSpPr>
          <a:xfrm flipH="1">
            <a:off x="7670679" y="102936"/>
            <a:ext cx="1233110" cy="1256957"/>
            <a:chOff x="1856136" y="1549944"/>
            <a:chExt cx="306652" cy="312583"/>
          </a:xfrm>
        </p:grpSpPr>
        <p:sp>
          <p:nvSpPr>
            <p:cNvPr id="725" name="Google Shape;725;p38"/>
            <p:cNvSpPr/>
            <p:nvPr/>
          </p:nvSpPr>
          <p:spPr>
            <a:xfrm>
              <a:off x="1856136" y="1549944"/>
              <a:ext cx="306652" cy="312583"/>
            </a:xfrm>
            <a:custGeom>
              <a:avLst/>
              <a:gdLst/>
              <a:ahLst/>
              <a:cxnLst/>
              <a:rect l="l" t="t" r="r" b="b"/>
              <a:pathLst>
                <a:path w="9773" h="9962" extrusionOk="0">
                  <a:moveTo>
                    <a:pt x="7598" y="3649"/>
                  </a:moveTo>
                  <a:lnTo>
                    <a:pt x="6931" y="4206"/>
                  </a:lnTo>
                  <a:cubicBezTo>
                    <a:pt x="6951" y="4155"/>
                    <a:pt x="6971" y="4105"/>
                    <a:pt x="6981" y="4054"/>
                  </a:cubicBezTo>
                  <a:cubicBezTo>
                    <a:pt x="7062" y="3943"/>
                    <a:pt x="7143" y="3862"/>
                    <a:pt x="7244" y="3801"/>
                  </a:cubicBezTo>
                  <a:cubicBezTo>
                    <a:pt x="7355" y="3720"/>
                    <a:pt x="7477" y="3680"/>
                    <a:pt x="7598" y="3649"/>
                  </a:cubicBezTo>
                  <a:close/>
                  <a:moveTo>
                    <a:pt x="5039" y="4246"/>
                  </a:moveTo>
                  <a:lnTo>
                    <a:pt x="4827" y="4853"/>
                  </a:lnTo>
                  <a:lnTo>
                    <a:pt x="4614" y="4287"/>
                  </a:lnTo>
                  <a:cubicBezTo>
                    <a:pt x="4654" y="4276"/>
                    <a:pt x="4685" y="4267"/>
                    <a:pt x="4715" y="4267"/>
                  </a:cubicBezTo>
                  <a:cubicBezTo>
                    <a:pt x="4827" y="4256"/>
                    <a:pt x="4928" y="4246"/>
                    <a:pt x="5039" y="4246"/>
                  </a:cubicBezTo>
                  <a:close/>
                  <a:moveTo>
                    <a:pt x="5002" y="0"/>
                  </a:moveTo>
                  <a:cubicBezTo>
                    <a:pt x="4913" y="0"/>
                    <a:pt x="4824" y="3"/>
                    <a:pt x="4735" y="8"/>
                  </a:cubicBezTo>
                  <a:cubicBezTo>
                    <a:pt x="4179" y="38"/>
                    <a:pt x="3633" y="160"/>
                    <a:pt x="3117" y="382"/>
                  </a:cubicBezTo>
                  <a:cubicBezTo>
                    <a:pt x="2611" y="594"/>
                    <a:pt x="2145" y="878"/>
                    <a:pt x="1731" y="1242"/>
                  </a:cubicBezTo>
                  <a:cubicBezTo>
                    <a:pt x="1316" y="1616"/>
                    <a:pt x="962" y="2041"/>
                    <a:pt x="679" y="2516"/>
                  </a:cubicBezTo>
                  <a:cubicBezTo>
                    <a:pt x="426" y="2952"/>
                    <a:pt x="234" y="3427"/>
                    <a:pt x="122" y="3923"/>
                  </a:cubicBezTo>
                  <a:lnTo>
                    <a:pt x="113" y="3923"/>
                  </a:lnTo>
                  <a:cubicBezTo>
                    <a:pt x="21" y="4074"/>
                    <a:pt x="1" y="4246"/>
                    <a:pt x="41" y="4418"/>
                  </a:cubicBezTo>
                  <a:cubicBezTo>
                    <a:pt x="82" y="4590"/>
                    <a:pt x="183" y="4732"/>
                    <a:pt x="335" y="4823"/>
                  </a:cubicBezTo>
                  <a:lnTo>
                    <a:pt x="2631" y="6209"/>
                  </a:lnTo>
                  <a:lnTo>
                    <a:pt x="2257" y="6259"/>
                  </a:lnTo>
                  <a:cubicBezTo>
                    <a:pt x="1943" y="6300"/>
                    <a:pt x="1711" y="6563"/>
                    <a:pt x="1721" y="6877"/>
                  </a:cubicBezTo>
                  <a:lnTo>
                    <a:pt x="1781" y="9365"/>
                  </a:lnTo>
                  <a:cubicBezTo>
                    <a:pt x="1792" y="9537"/>
                    <a:pt x="1862" y="9698"/>
                    <a:pt x="1984" y="9810"/>
                  </a:cubicBezTo>
                  <a:cubicBezTo>
                    <a:pt x="2105" y="9911"/>
                    <a:pt x="2247" y="9961"/>
                    <a:pt x="2399" y="9961"/>
                  </a:cubicBezTo>
                  <a:lnTo>
                    <a:pt x="2449" y="9961"/>
                  </a:lnTo>
                  <a:lnTo>
                    <a:pt x="4411" y="9770"/>
                  </a:lnTo>
                  <a:cubicBezTo>
                    <a:pt x="4462" y="9790"/>
                    <a:pt x="4523" y="9790"/>
                    <a:pt x="4573" y="9790"/>
                  </a:cubicBezTo>
                  <a:lnTo>
                    <a:pt x="4624" y="9790"/>
                  </a:lnTo>
                  <a:cubicBezTo>
                    <a:pt x="4705" y="9790"/>
                    <a:pt x="4776" y="9770"/>
                    <a:pt x="4847" y="9729"/>
                  </a:cubicBezTo>
                  <a:lnTo>
                    <a:pt x="8347" y="9395"/>
                  </a:lnTo>
                  <a:cubicBezTo>
                    <a:pt x="8509" y="9385"/>
                    <a:pt x="8660" y="9304"/>
                    <a:pt x="8761" y="9172"/>
                  </a:cubicBezTo>
                  <a:cubicBezTo>
                    <a:pt x="8862" y="9041"/>
                    <a:pt x="8913" y="8879"/>
                    <a:pt x="8893" y="8718"/>
                  </a:cubicBezTo>
                  <a:lnTo>
                    <a:pt x="8559" y="6027"/>
                  </a:lnTo>
                  <a:cubicBezTo>
                    <a:pt x="8539" y="5865"/>
                    <a:pt x="8448" y="5713"/>
                    <a:pt x="8327" y="5622"/>
                  </a:cubicBezTo>
                  <a:cubicBezTo>
                    <a:pt x="8220" y="5541"/>
                    <a:pt x="8095" y="5492"/>
                    <a:pt x="7966" y="5492"/>
                  </a:cubicBezTo>
                  <a:cubicBezTo>
                    <a:pt x="7934" y="5492"/>
                    <a:pt x="7903" y="5495"/>
                    <a:pt x="7871" y="5501"/>
                  </a:cubicBezTo>
                  <a:lnTo>
                    <a:pt x="7315" y="5571"/>
                  </a:lnTo>
                  <a:lnTo>
                    <a:pt x="9460" y="3791"/>
                  </a:lnTo>
                  <a:cubicBezTo>
                    <a:pt x="9732" y="3568"/>
                    <a:pt x="9773" y="3154"/>
                    <a:pt x="9550" y="2880"/>
                  </a:cubicBezTo>
                  <a:cubicBezTo>
                    <a:pt x="9530" y="2860"/>
                    <a:pt x="9520" y="2850"/>
                    <a:pt x="9510" y="2830"/>
                  </a:cubicBezTo>
                  <a:cubicBezTo>
                    <a:pt x="9439" y="2689"/>
                    <a:pt x="9358" y="2547"/>
                    <a:pt x="9267" y="2405"/>
                  </a:cubicBezTo>
                  <a:lnTo>
                    <a:pt x="9267" y="2395"/>
                  </a:lnTo>
                  <a:cubicBezTo>
                    <a:pt x="8781" y="1637"/>
                    <a:pt x="8114" y="1009"/>
                    <a:pt x="7325" y="585"/>
                  </a:cubicBezTo>
                  <a:cubicBezTo>
                    <a:pt x="6606" y="202"/>
                    <a:pt x="5804" y="0"/>
                    <a:pt x="5002" y="0"/>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8"/>
            <p:cNvSpPr/>
            <p:nvPr/>
          </p:nvSpPr>
          <p:spPr>
            <a:xfrm>
              <a:off x="1877096" y="1608557"/>
              <a:ext cx="262849" cy="78444"/>
            </a:xfrm>
            <a:custGeom>
              <a:avLst/>
              <a:gdLst/>
              <a:ahLst/>
              <a:cxnLst/>
              <a:rect l="l" t="t" r="r" b="b"/>
              <a:pathLst>
                <a:path w="8377" h="2500" extrusionOk="0">
                  <a:moveTo>
                    <a:pt x="6717" y="1"/>
                  </a:moveTo>
                  <a:lnTo>
                    <a:pt x="861" y="740"/>
                  </a:lnTo>
                  <a:cubicBezTo>
                    <a:pt x="578" y="1286"/>
                    <a:pt x="284" y="1842"/>
                    <a:pt x="1" y="2399"/>
                  </a:cubicBezTo>
                  <a:cubicBezTo>
                    <a:pt x="179" y="2309"/>
                    <a:pt x="586" y="2129"/>
                    <a:pt x="1111" y="2129"/>
                  </a:cubicBezTo>
                  <a:cubicBezTo>
                    <a:pt x="1240" y="2129"/>
                    <a:pt x="1376" y="2140"/>
                    <a:pt x="1518" y="2166"/>
                  </a:cubicBezTo>
                  <a:cubicBezTo>
                    <a:pt x="1902" y="2237"/>
                    <a:pt x="2196" y="2378"/>
                    <a:pt x="2378" y="2500"/>
                  </a:cubicBezTo>
                  <a:cubicBezTo>
                    <a:pt x="2590" y="2318"/>
                    <a:pt x="3136" y="1903"/>
                    <a:pt x="3966" y="1792"/>
                  </a:cubicBezTo>
                  <a:cubicBezTo>
                    <a:pt x="4110" y="1772"/>
                    <a:pt x="4249" y="1764"/>
                    <a:pt x="4380" y="1764"/>
                  </a:cubicBezTo>
                  <a:cubicBezTo>
                    <a:pt x="5002" y="1764"/>
                    <a:pt x="5467" y="1953"/>
                    <a:pt x="5676" y="2044"/>
                  </a:cubicBezTo>
                  <a:cubicBezTo>
                    <a:pt x="5787" y="1852"/>
                    <a:pt x="5959" y="1610"/>
                    <a:pt x="6242" y="1417"/>
                  </a:cubicBezTo>
                  <a:cubicBezTo>
                    <a:pt x="6552" y="1210"/>
                    <a:pt x="6891" y="1141"/>
                    <a:pt x="7205" y="1141"/>
                  </a:cubicBezTo>
                  <a:cubicBezTo>
                    <a:pt x="7813" y="1141"/>
                    <a:pt x="8330" y="1401"/>
                    <a:pt x="8376" y="1428"/>
                  </a:cubicBezTo>
                  <a:lnTo>
                    <a:pt x="8083" y="861"/>
                  </a:lnTo>
                  <a:lnTo>
                    <a:pt x="6717" y="1"/>
                  </a:ln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8"/>
            <p:cNvSpPr/>
            <p:nvPr/>
          </p:nvSpPr>
          <p:spPr>
            <a:xfrm>
              <a:off x="1877096" y="1569053"/>
              <a:ext cx="262849" cy="114779"/>
            </a:xfrm>
            <a:custGeom>
              <a:avLst/>
              <a:gdLst/>
              <a:ahLst/>
              <a:cxnLst/>
              <a:rect l="l" t="t" r="r" b="b"/>
              <a:pathLst>
                <a:path w="8377" h="3658" extrusionOk="0">
                  <a:moveTo>
                    <a:pt x="4313" y="0"/>
                  </a:moveTo>
                  <a:cubicBezTo>
                    <a:pt x="4241" y="0"/>
                    <a:pt x="4170" y="2"/>
                    <a:pt x="4098" y="6"/>
                  </a:cubicBezTo>
                  <a:cubicBezTo>
                    <a:pt x="2105" y="117"/>
                    <a:pt x="396" y="1614"/>
                    <a:pt x="1" y="3658"/>
                  </a:cubicBezTo>
                  <a:cubicBezTo>
                    <a:pt x="92" y="3465"/>
                    <a:pt x="476" y="2767"/>
                    <a:pt x="1326" y="2433"/>
                  </a:cubicBezTo>
                  <a:cubicBezTo>
                    <a:pt x="1667" y="2298"/>
                    <a:pt x="1987" y="2259"/>
                    <a:pt x="2247" y="2259"/>
                  </a:cubicBezTo>
                  <a:cubicBezTo>
                    <a:pt x="2474" y="2259"/>
                    <a:pt x="2654" y="2289"/>
                    <a:pt x="2763" y="2312"/>
                  </a:cubicBezTo>
                  <a:cubicBezTo>
                    <a:pt x="2853" y="2201"/>
                    <a:pt x="3339" y="1655"/>
                    <a:pt x="4168" y="1574"/>
                  </a:cubicBezTo>
                  <a:cubicBezTo>
                    <a:pt x="4233" y="1568"/>
                    <a:pt x="4296" y="1565"/>
                    <a:pt x="4357" y="1565"/>
                  </a:cubicBezTo>
                  <a:cubicBezTo>
                    <a:pt x="5044" y="1565"/>
                    <a:pt x="5514" y="1906"/>
                    <a:pt x="5635" y="1999"/>
                  </a:cubicBezTo>
                  <a:cubicBezTo>
                    <a:pt x="5805" y="1914"/>
                    <a:pt x="6144" y="1780"/>
                    <a:pt x="6588" y="1780"/>
                  </a:cubicBezTo>
                  <a:cubicBezTo>
                    <a:pt x="6674" y="1780"/>
                    <a:pt x="6765" y="1785"/>
                    <a:pt x="6859" y="1796"/>
                  </a:cubicBezTo>
                  <a:cubicBezTo>
                    <a:pt x="7760" y="1907"/>
                    <a:pt x="8275" y="2545"/>
                    <a:pt x="8376" y="2687"/>
                  </a:cubicBezTo>
                  <a:cubicBezTo>
                    <a:pt x="7648" y="1044"/>
                    <a:pt x="6042" y="0"/>
                    <a:pt x="4313" y="0"/>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8"/>
            <p:cNvSpPr/>
            <p:nvPr/>
          </p:nvSpPr>
          <p:spPr>
            <a:xfrm>
              <a:off x="1875841" y="1652141"/>
              <a:ext cx="265705" cy="111673"/>
            </a:xfrm>
            <a:custGeom>
              <a:avLst/>
              <a:gdLst/>
              <a:ahLst/>
              <a:cxnLst/>
              <a:rect l="l" t="t" r="r" b="b"/>
              <a:pathLst>
                <a:path w="8468" h="3559" extrusionOk="0">
                  <a:moveTo>
                    <a:pt x="8422" y="1"/>
                  </a:moveTo>
                  <a:cubicBezTo>
                    <a:pt x="8412" y="1"/>
                    <a:pt x="8401" y="3"/>
                    <a:pt x="8396" y="8"/>
                  </a:cubicBezTo>
                  <a:lnTo>
                    <a:pt x="4199" y="3478"/>
                  </a:lnTo>
                  <a:lnTo>
                    <a:pt x="61" y="969"/>
                  </a:lnTo>
                  <a:cubicBezTo>
                    <a:pt x="55" y="966"/>
                    <a:pt x="50" y="965"/>
                    <a:pt x="45" y="965"/>
                  </a:cubicBezTo>
                  <a:cubicBezTo>
                    <a:pt x="30" y="965"/>
                    <a:pt x="18" y="975"/>
                    <a:pt x="11" y="989"/>
                  </a:cubicBezTo>
                  <a:cubicBezTo>
                    <a:pt x="0" y="999"/>
                    <a:pt x="0" y="1030"/>
                    <a:pt x="20" y="1040"/>
                  </a:cubicBezTo>
                  <a:lnTo>
                    <a:pt x="4188" y="3559"/>
                  </a:lnTo>
                  <a:lnTo>
                    <a:pt x="4208" y="3559"/>
                  </a:lnTo>
                  <a:cubicBezTo>
                    <a:pt x="4208" y="3559"/>
                    <a:pt x="4219" y="3559"/>
                    <a:pt x="4228" y="3548"/>
                  </a:cubicBezTo>
                  <a:lnTo>
                    <a:pt x="8447" y="69"/>
                  </a:lnTo>
                  <a:cubicBezTo>
                    <a:pt x="8457" y="48"/>
                    <a:pt x="8467" y="28"/>
                    <a:pt x="8447" y="8"/>
                  </a:cubicBezTo>
                  <a:cubicBezTo>
                    <a:pt x="8442" y="3"/>
                    <a:pt x="8432" y="1"/>
                    <a:pt x="8422"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8"/>
            <p:cNvSpPr/>
            <p:nvPr/>
          </p:nvSpPr>
          <p:spPr>
            <a:xfrm>
              <a:off x="1962506" y="1630365"/>
              <a:ext cx="92689" cy="133449"/>
            </a:xfrm>
            <a:custGeom>
              <a:avLst/>
              <a:gdLst/>
              <a:ahLst/>
              <a:cxnLst/>
              <a:rect l="l" t="t" r="r" b="b"/>
              <a:pathLst>
                <a:path w="2954" h="4253" extrusionOk="0">
                  <a:moveTo>
                    <a:pt x="2907" y="0"/>
                  </a:moveTo>
                  <a:cubicBezTo>
                    <a:pt x="2893" y="0"/>
                    <a:pt x="2880" y="10"/>
                    <a:pt x="2873" y="24"/>
                  </a:cubicBezTo>
                  <a:lnTo>
                    <a:pt x="1446" y="4101"/>
                  </a:lnTo>
                  <a:lnTo>
                    <a:pt x="81" y="348"/>
                  </a:lnTo>
                  <a:cubicBezTo>
                    <a:pt x="71" y="328"/>
                    <a:pt x="50" y="317"/>
                    <a:pt x="30" y="317"/>
                  </a:cubicBezTo>
                  <a:cubicBezTo>
                    <a:pt x="10" y="328"/>
                    <a:pt x="0" y="348"/>
                    <a:pt x="10" y="368"/>
                  </a:cubicBezTo>
                  <a:lnTo>
                    <a:pt x="1406" y="4233"/>
                  </a:lnTo>
                  <a:cubicBezTo>
                    <a:pt x="1416" y="4242"/>
                    <a:pt x="1426" y="4253"/>
                    <a:pt x="1446" y="4253"/>
                  </a:cubicBezTo>
                  <a:cubicBezTo>
                    <a:pt x="1457" y="4253"/>
                    <a:pt x="1477" y="4242"/>
                    <a:pt x="1477" y="4233"/>
                  </a:cubicBezTo>
                  <a:lnTo>
                    <a:pt x="2943" y="54"/>
                  </a:lnTo>
                  <a:cubicBezTo>
                    <a:pt x="2954" y="34"/>
                    <a:pt x="2943" y="14"/>
                    <a:pt x="2923" y="4"/>
                  </a:cubicBezTo>
                  <a:cubicBezTo>
                    <a:pt x="2918" y="1"/>
                    <a:pt x="2912" y="0"/>
                    <a:pt x="2907"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8"/>
            <p:cNvSpPr/>
            <p:nvPr/>
          </p:nvSpPr>
          <p:spPr>
            <a:xfrm>
              <a:off x="1950112" y="1671532"/>
              <a:ext cx="106683" cy="92281"/>
            </a:xfrm>
            <a:custGeom>
              <a:avLst/>
              <a:gdLst/>
              <a:ahLst/>
              <a:cxnLst/>
              <a:rect l="l" t="t" r="r" b="b"/>
              <a:pathLst>
                <a:path w="3400" h="2941" extrusionOk="0">
                  <a:moveTo>
                    <a:pt x="3344" y="0"/>
                  </a:moveTo>
                  <a:cubicBezTo>
                    <a:pt x="3334" y="0"/>
                    <a:pt x="3324" y="5"/>
                    <a:pt x="3318" y="17"/>
                  </a:cubicBezTo>
                  <a:lnTo>
                    <a:pt x="1832" y="2829"/>
                  </a:lnTo>
                  <a:lnTo>
                    <a:pt x="81" y="473"/>
                  </a:lnTo>
                  <a:cubicBezTo>
                    <a:pt x="69" y="461"/>
                    <a:pt x="57" y="456"/>
                    <a:pt x="45" y="456"/>
                  </a:cubicBezTo>
                  <a:cubicBezTo>
                    <a:pt x="37" y="456"/>
                    <a:pt x="29" y="458"/>
                    <a:pt x="20" y="462"/>
                  </a:cubicBezTo>
                  <a:cubicBezTo>
                    <a:pt x="11" y="473"/>
                    <a:pt x="0" y="503"/>
                    <a:pt x="20" y="513"/>
                  </a:cubicBezTo>
                  <a:lnTo>
                    <a:pt x="1811" y="2930"/>
                  </a:lnTo>
                  <a:cubicBezTo>
                    <a:pt x="1811" y="2941"/>
                    <a:pt x="1821" y="2941"/>
                    <a:pt x="1841" y="2941"/>
                  </a:cubicBezTo>
                  <a:cubicBezTo>
                    <a:pt x="1852" y="2941"/>
                    <a:pt x="1861" y="2930"/>
                    <a:pt x="1872" y="2921"/>
                  </a:cubicBezTo>
                  <a:lnTo>
                    <a:pt x="3389" y="57"/>
                  </a:lnTo>
                  <a:cubicBezTo>
                    <a:pt x="3399" y="37"/>
                    <a:pt x="3389" y="17"/>
                    <a:pt x="3369" y="7"/>
                  </a:cubicBezTo>
                  <a:cubicBezTo>
                    <a:pt x="3361" y="3"/>
                    <a:pt x="3352" y="0"/>
                    <a:pt x="3344"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8"/>
            <p:cNvSpPr/>
            <p:nvPr/>
          </p:nvSpPr>
          <p:spPr>
            <a:xfrm>
              <a:off x="1929497" y="1741567"/>
              <a:ext cx="186665" cy="101914"/>
            </a:xfrm>
            <a:custGeom>
              <a:avLst/>
              <a:gdLst/>
              <a:ahLst/>
              <a:cxnLst/>
              <a:rect l="l" t="t" r="r" b="b"/>
              <a:pathLst>
                <a:path w="5949" h="3248" extrusionOk="0">
                  <a:moveTo>
                    <a:pt x="5614" y="1"/>
                  </a:moveTo>
                  <a:lnTo>
                    <a:pt x="0" y="759"/>
                  </a:lnTo>
                  <a:lnTo>
                    <a:pt x="61" y="3247"/>
                  </a:lnTo>
                  <a:lnTo>
                    <a:pt x="5948" y="2681"/>
                  </a:lnTo>
                  <a:lnTo>
                    <a:pt x="56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8"/>
            <p:cNvSpPr/>
            <p:nvPr/>
          </p:nvSpPr>
          <p:spPr>
            <a:xfrm>
              <a:off x="1929497" y="1756189"/>
              <a:ext cx="70160" cy="87292"/>
            </a:xfrm>
            <a:custGeom>
              <a:avLst/>
              <a:gdLst/>
              <a:ahLst/>
              <a:cxnLst/>
              <a:rect l="l" t="t" r="r" b="b"/>
              <a:pathLst>
                <a:path w="2236" h="2782" extrusionOk="0">
                  <a:moveTo>
                    <a:pt x="2124" y="0"/>
                  </a:moveTo>
                  <a:lnTo>
                    <a:pt x="0" y="293"/>
                  </a:lnTo>
                  <a:lnTo>
                    <a:pt x="61" y="2781"/>
                  </a:lnTo>
                  <a:lnTo>
                    <a:pt x="2235" y="2569"/>
                  </a:lnTo>
                  <a:lnTo>
                    <a:pt x="212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8"/>
            <p:cNvSpPr/>
            <p:nvPr/>
          </p:nvSpPr>
          <p:spPr>
            <a:xfrm>
              <a:off x="1994856" y="1754902"/>
              <a:ext cx="6056" cy="83182"/>
            </a:xfrm>
            <a:custGeom>
              <a:avLst/>
              <a:gdLst/>
              <a:ahLst/>
              <a:cxnLst/>
              <a:rect l="l" t="t" r="r" b="b"/>
              <a:pathLst>
                <a:path w="193" h="2651" extrusionOk="0">
                  <a:moveTo>
                    <a:pt x="31" y="1"/>
                  </a:moveTo>
                  <a:cubicBezTo>
                    <a:pt x="11" y="10"/>
                    <a:pt x="1" y="21"/>
                    <a:pt x="1" y="41"/>
                  </a:cubicBezTo>
                  <a:lnTo>
                    <a:pt x="112" y="2610"/>
                  </a:lnTo>
                  <a:cubicBezTo>
                    <a:pt x="112" y="2631"/>
                    <a:pt x="132" y="2651"/>
                    <a:pt x="152" y="2651"/>
                  </a:cubicBezTo>
                  <a:cubicBezTo>
                    <a:pt x="172" y="2651"/>
                    <a:pt x="193" y="2631"/>
                    <a:pt x="193" y="2610"/>
                  </a:cubicBezTo>
                  <a:lnTo>
                    <a:pt x="71" y="41"/>
                  </a:lnTo>
                  <a:cubicBezTo>
                    <a:pt x="71" y="21"/>
                    <a:pt x="62" y="1"/>
                    <a:pt x="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8"/>
            <p:cNvSpPr/>
            <p:nvPr/>
          </p:nvSpPr>
          <p:spPr>
            <a:xfrm>
              <a:off x="2024382" y="1755624"/>
              <a:ext cx="73361" cy="69062"/>
            </a:xfrm>
            <a:custGeom>
              <a:avLst/>
              <a:gdLst/>
              <a:ahLst/>
              <a:cxnLst/>
              <a:rect l="l" t="t" r="r" b="b"/>
              <a:pathLst>
                <a:path w="2338" h="2201" extrusionOk="0">
                  <a:moveTo>
                    <a:pt x="1172" y="0"/>
                  </a:moveTo>
                  <a:cubicBezTo>
                    <a:pt x="1129" y="0"/>
                    <a:pt x="1086" y="3"/>
                    <a:pt x="1043" y="8"/>
                  </a:cubicBezTo>
                  <a:cubicBezTo>
                    <a:pt x="436" y="79"/>
                    <a:pt x="0" y="625"/>
                    <a:pt x="71" y="1232"/>
                  </a:cubicBezTo>
                  <a:cubicBezTo>
                    <a:pt x="137" y="1794"/>
                    <a:pt x="610" y="2200"/>
                    <a:pt x="1162" y="2200"/>
                  </a:cubicBezTo>
                  <a:cubicBezTo>
                    <a:pt x="1206" y="2200"/>
                    <a:pt x="1250" y="2198"/>
                    <a:pt x="1295" y="2193"/>
                  </a:cubicBezTo>
                  <a:cubicBezTo>
                    <a:pt x="1902" y="2122"/>
                    <a:pt x="2337" y="1576"/>
                    <a:pt x="2266" y="979"/>
                  </a:cubicBezTo>
                  <a:cubicBezTo>
                    <a:pt x="2201" y="415"/>
                    <a:pt x="1725" y="0"/>
                    <a:pt x="1172" y="0"/>
                  </a:cubicBez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8"/>
            <p:cNvSpPr/>
            <p:nvPr/>
          </p:nvSpPr>
          <p:spPr>
            <a:xfrm flipH="1">
              <a:off x="2039318" y="1767579"/>
              <a:ext cx="40006" cy="42265"/>
            </a:xfrm>
            <a:custGeom>
              <a:avLst/>
              <a:gdLst/>
              <a:ahLst/>
              <a:cxnLst/>
              <a:rect l="l" t="t" r="r" b="b"/>
              <a:pathLst>
                <a:path w="1275" h="1347" extrusionOk="0">
                  <a:moveTo>
                    <a:pt x="982" y="0"/>
                  </a:moveTo>
                  <a:cubicBezTo>
                    <a:pt x="936" y="0"/>
                    <a:pt x="891" y="11"/>
                    <a:pt x="850" y="31"/>
                  </a:cubicBezTo>
                  <a:cubicBezTo>
                    <a:pt x="728" y="72"/>
                    <a:pt x="688" y="183"/>
                    <a:pt x="607" y="264"/>
                  </a:cubicBezTo>
                  <a:cubicBezTo>
                    <a:pt x="544" y="156"/>
                    <a:pt x="553" y="24"/>
                    <a:pt x="414" y="24"/>
                  </a:cubicBezTo>
                  <a:cubicBezTo>
                    <a:pt x="396" y="24"/>
                    <a:pt x="376" y="27"/>
                    <a:pt x="354" y="31"/>
                  </a:cubicBezTo>
                  <a:cubicBezTo>
                    <a:pt x="263" y="42"/>
                    <a:pt x="182" y="112"/>
                    <a:pt x="131" y="193"/>
                  </a:cubicBezTo>
                  <a:cubicBezTo>
                    <a:pt x="0" y="395"/>
                    <a:pt x="50" y="669"/>
                    <a:pt x="172" y="871"/>
                  </a:cubicBezTo>
                  <a:cubicBezTo>
                    <a:pt x="304" y="1073"/>
                    <a:pt x="506" y="1215"/>
                    <a:pt x="698" y="1346"/>
                  </a:cubicBezTo>
                  <a:cubicBezTo>
                    <a:pt x="890" y="1144"/>
                    <a:pt x="1052" y="901"/>
                    <a:pt x="1174" y="649"/>
                  </a:cubicBezTo>
                  <a:cubicBezTo>
                    <a:pt x="1214" y="557"/>
                    <a:pt x="1254" y="456"/>
                    <a:pt x="1264" y="355"/>
                  </a:cubicBezTo>
                  <a:cubicBezTo>
                    <a:pt x="1275" y="254"/>
                    <a:pt x="1244" y="143"/>
                    <a:pt x="1163" y="72"/>
                  </a:cubicBezTo>
                  <a:cubicBezTo>
                    <a:pt x="1115" y="23"/>
                    <a:pt x="1049" y="0"/>
                    <a:pt x="9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702;p38">
            <a:extLst>
              <a:ext uri="{FF2B5EF4-FFF2-40B4-BE49-F238E27FC236}">
                <a16:creationId xmlns:a16="http://schemas.microsoft.com/office/drawing/2014/main" id="{3345F2F8-3343-8A6D-46B7-43C29F83226A}"/>
              </a:ext>
            </a:extLst>
          </p:cNvPr>
          <p:cNvSpPr/>
          <p:nvPr/>
        </p:nvSpPr>
        <p:spPr>
          <a:xfrm>
            <a:off x="457176" y="2860652"/>
            <a:ext cx="7770061" cy="876845"/>
          </a:xfrm>
          <a:prstGeom prst="roundRect">
            <a:avLst>
              <a:gd name="adj" fmla="val 50000"/>
            </a:avLst>
          </a:prstGeom>
          <a:solidFill>
            <a:srgbClr val="6584A0"/>
          </a:solidFill>
          <a:ln w="76200" cap="flat" cmpd="sng">
            <a:solidFill>
              <a:srgbClr val="FFFF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5" name="Google Shape;705;p38">
            <a:extLst>
              <a:ext uri="{FF2B5EF4-FFF2-40B4-BE49-F238E27FC236}">
                <a16:creationId xmlns:a16="http://schemas.microsoft.com/office/drawing/2014/main" id="{80E1C8BC-AFF7-6FEA-C598-9DAE43B3FCFD}"/>
              </a:ext>
            </a:extLst>
          </p:cNvPr>
          <p:cNvSpPr txBox="1">
            <a:spLocks/>
          </p:cNvSpPr>
          <p:nvPr/>
        </p:nvSpPr>
        <p:spPr>
          <a:xfrm>
            <a:off x="678053" y="3010302"/>
            <a:ext cx="6992626" cy="57754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2000"/>
              <a:buFont typeface="Domine SemiBold"/>
              <a:buNone/>
              <a:defRPr sz="2000" b="0" i="0" u="none" strike="noStrike" cap="none">
                <a:solidFill>
                  <a:schemeClr val="lt1"/>
                </a:solidFill>
                <a:latin typeface="Domine SemiBold"/>
                <a:ea typeface="Domine SemiBold"/>
                <a:cs typeface="Domine SemiBold"/>
                <a:sym typeface="Domine SemiBold"/>
              </a:defRPr>
            </a:lvl1pPr>
            <a:lvl2pPr marL="914400" marR="0" lvl="1" indent="-330200" algn="ctr" rtl="0">
              <a:lnSpc>
                <a:spcPct val="100000"/>
              </a:lnSpc>
              <a:spcBef>
                <a:spcPts val="0"/>
              </a:spcBef>
              <a:spcAft>
                <a:spcPts val="0"/>
              </a:spcAft>
              <a:buClr>
                <a:schemeClr val="dk1"/>
              </a:buClr>
              <a:buSzPts val="2000"/>
              <a:buFont typeface="Domine SemiBold"/>
              <a:buNone/>
              <a:defRPr sz="2000" b="0" i="0" u="none" strike="noStrike" cap="none">
                <a:solidFill>
                  <a:schemeClr val="dk1"/>
                </a:solidFill>
                <a:latin typeface="Domine SemiBold"/>
                <a:ea typeface="Domine SemiBold"/>
                <a:cs typeface="Domine SemiBold"/>
                <a:sym typeface="Domine SemiBold"/>
              </a:defRPr>
            </a:lvl2pPr>
            <a:lvl3pPr marL="1371600" marR="0" lvl="2" indent="-330200" algn="ctr" rtl="0">
              <a:lnSpc>
                <a:spcPct val="100000"/>
              </a:lnSpc>
              <a:spcBef>
                <a:spcPts val="0"/>
              </a:spcBef>
              <a:spcAft>
                <a:spcPts val="0"/>
              </a:spcAft>
              <a:buClr>
                <a:schemeClr val="dk1"/>
              </a:buClr>
              <a:buSzPts val="2000"/>
              <a:buFont typeface="Domine SemiBold"/>
              <a:buNone/>
              <a:defRPr sz="2000" b="0" i="0" u="none" strike="noStrike" cap="none">
                <a:solidFill>
                  <a:schemeClr val="dk1"/>
                </a:solidFill>
                <a:latin typeface="Domine SemiBold"/>
                <a:ea typeface="Domine SemiBold"/>
                <a:cs typeface="Domine SemiBold"/>
                <a:sym typeface="Domine SemiBold"/>
              </a:defRPr>
            </a:lvl3pPr>
            <a:lvl4pPr marL="1828800" marR="0" lvl="3" indent="-330200" algn="ctr" rtl="0">
              <a:lnSpc>
                <a:spcPct val="100000"/>
              </a:lnSpc>
              <a:spcBef>
                <a:spcPts val="0"/>
              </a:spcBef>
              <a:spcAft>
                <a:spcPts val="0"/>
              </a:spcAft>
              <a:buClr>
                <a:schemeClr val="dk1"/>
              </a:buClr>
              <a:buSzPts val="2000"/>
              <a:buFont typeface="Domine SemiBold"/>
              <a:buNone/>
              <a:defRPr sz="2000" b="0" i="0" u="none" strike="noStrike" cap="none">
                <a:solidFill>
                  <a:schemeClr val="dk1"/>
                </a:solidFill>
                <a:latin typeface="Domine SemiBold"/>
                <a:ea typeface="Domine SemiBold"/>
                <a:cs typeface="Domine SemiBold"/>
                <a:sym typeface="Domine SemiBold"/>
              </a:defRPr>
            </a:lvl4pPr>
            <a:lvl5pPr marL="2286000" marR="0" lvl="4" indent="-330200" algn="ctr" rtl="0">
              <a:lnSpc>
                <a:spcPct val="100000"/>
              </a:lnSpc>
              <a:spcBef>
                <a:spcPts val="0"/>
              </a:spcBef>
              <a:spcAft>
                <a:spcPts val="0"/>
              </a:spcAft>
              <a:buClr>
                <a:schemeClr val="dk1"/>
              </a:buClr>
              <a:buSzPts val="2000"/>
              <a:buFont typeface="Domine SemiBold"/>
              <a:buNone/>
              <a:defRPr sz="2000" b="0" i="0" u="none" strike="noStrike" cap="none">
                <a:solidFill>
                  <a:schemeClr val="dk1"/>
                </a:solidFill>
                <a:latin typeface="Domine SemiBold"/>
                <a:ea typeface="Domine SemiBold"/>
                <a:cs typeface="Domine SemiBold"/>
                <a:sym typeface="Domine SemiBold"/>
              </a:defRPr>
            </a:lvl5pPr>
            <a:lvl6pPr marL="2743200" marR="0" lvl="5" indent="-330200" algn="ctr" rtl="0">
              <a:lnSpc>
                <a:spcPct val="100000"/>
              </a:lnSpc>
              <a:spcBef>
                <a:spcPts val="0"/>
              </a:spcBef>
              <a:spcAft>
                <a:spcPts val="0"/>
              </a:spcAft>
              <a:buClr>
                <a:schemeClr val="dk1"/>
              </a:buClr>
              <a:buSzPts val="2000"/>
              <a:buFont typeface="Domine SemiBold"/>
              <a:buNone/>
              <a:defRPr sz="2000" b="0" i="0" u="none" strike="noStrike" cap="none">
                <a:solidFill>
                  <a:schemeClr val="dk1"/>
                </a:solidFill>
                <a:latin typeface="Domine SemiBold"/>
                <a:ea typeface="Domine SemiBold"/>
                <a:cs typeface="Domine SemiBold"/>
                <a:sym typeface="Domine SemiBold"/>
              </a:defRPr>
            </a:lvl6pPr>
            <a:lvl7pPr marL="3200400" marR="0" lvl="6" indent="-330200" algn="ctr" rtl="0">
              <a:lnSpc>
                <a:spcPct val="100000"/>
              </a:lnSpc>
              <a:spcBef>
                <a:spcPts val="0"/>
              </a:spcBef>
              <a:spcAft>
                <a:spcPts val="0"/>
              </a:spcAft>
              <a:buClr>
                <a:schemeClr val="dk1"/>
              </a:buClr>
              <a:buSzPts val="2000"/>
              <a:buFont typeface="Domine SemiBold"/>
              <a:buNone/>
              <a:defRPr sz="2000" b="0" i="0" u="none" strike="noStrike" cap="none">
                <a:solidFill>
                  <a:schemeClr val="dk1"/>
                </a:solidFill>
                <a:latin typeface="Domine SemiBold"/>
                <a:ea typeface="Domine SemiBold"/>
                <a:cs typeface="Domine SemiBold"/>
                <a:sym typeface="Domine SemiBold"/>
              </a:defRPr>
            </a:lvl7pPr>
            <a:lvl8pPr marL="3657600" marR="0" lvl="7" indent="-330200" algn="ctr" rtl="0">
              <a:lnSpc>
                <a:spcPct val="100000"/>
              </a:lnSpc>
              <a:spcBef>
                <a:spcPts val="0"/>
              </a:spcBef>
              <a:spcAft>
                <a:spcPts val="0"/>
              </a:spcAft>
              <a:buClr>
                <a:schemeClr val="dk1"/>
              </a:buClr>
              <a:buSzPts val="2000"/>
              <a:buFont typeface="Domine SemiBold"/>
              <a:buNone/>
              <a:defRPr sz="2000" b="0" i="0" u="none" strike="noStrike" cap="none">
                <a:solidFill>
                  <a:schemeClr val="dk1"/>
                </a:solidFill>
                <a:latin typeface="Domine SemiBold"/>
                <a:ea typeface="Domine SemiBold"/>
                <a:cs typeface="Domine SemiBold"/>
                <a:sym typeface="Domine SemiBold"/>
              </a:defRPr>
            </a:lvl8pPr>
            <a:lvl9pPr marL="4114800" marR="0" lvl="8" indent="-330200" algn="ctr" rtl="0">
              <a:lnSpc>
                <a:spcPct val="100000"/>
              </a:lnSpc>
              <a:spcBef>
                <a:spcPts val="0"/>
              </a:spcBef>
              <a:spcAft>
                <a:spcPts val="0"/>
              </a:spcAft>
              <a:buClr>
                <a:schemeClr val="dk1"/>
              </a:buClr>
              <a:buSzPts val="2000"/>
              <a:buFont typeface="Domine SemiBold"/>
              <a:buNone/>
              <a:defRPr sz="2000" b="0" i="0" u="none" strike="noStrike" cap="none">
                <a:solidFill>
                  <a:schemeClr val="dk1"/>
                </a:solidFill>
                <a:latin typeface="Domine SemiBold"/>
                <a:ea typeface="Domine SemiBold"/>
                <a:cs typeface="Domine SemiBold"/>
                <a:sym typeface="Domine SemiBold"/>
              </a:defRPr>
            </a:lvl9pPr>
          </a:lstStyle>
          <a:p>
            <a:pPr marL="0" indent="0" algn="just"/>
            <a:r>
              <a:rPr lang="en-ID" sz="1800" err="1">
                <a:latin typeface="Karla" pitchFamily="2" charset="0"/>
              </a:rPr>
              <a:t>Bagaimana</a:t>
            </a:r>
            <a:r>
              <a:rPr lang="en-ID" sz="1800">
                <a:latin typeface="Karla" pitchFamily="2" charset="0"/>
              </a:rPr>
              <a:t> </a:t>
            </a:r>
            <a:r>
              <a:rPr lang="en-ID" sz="1800" err="1">
                <a:latin typeface="Karla" pitchFamily="2" charset="0"/>
              </a:rPr>
              <a:t>sentimen</a:t>
            </a:r>
            <a:r>
              <a:rPr lang="en-ID" sz="1800">
                <a:latin typeface="Karla" pitchFamily="2" charset="0"/>
              </a:rPr>
              <a:t> </a:t>
            </a:r>
            <a:r>
              <a:rPr lang="en-ID" sz="1800" err="1">
                <a:latin typeface="Karla" pitchFamily="2" charset="0"/>
              </a:rPr>
              <a:t>pengguna</a:t>
            </a:r>
            <a:r>
              <a:rPr lang="en-ID" sz="1800">
                <a:latin typeface="Karla" pitchFamily="2" charset="0"/>
              </a:rPr>
              <a:t> </a:t>
            </a:r>
            <a:r>
              <a:rPr lang="en-ID" sz="1800" err="1">
                <a:latin typeface="Karla" pitchFamily="2" charset="0"/>
              </a:rPr>
              <a:t>Aplikasi</a:t>
            </a:r>
            <a:r>
              <a:rPr lang="en-ID" sz="1800">
                <a:latin typeface="Karla" pitchFamily="2" charset="0"/>
              </a:rPr>
              <a:t> Cek </a:t>
            </a:r>
            <a:r>
              <a:rPr lang="en-ID" sz="1800" err="1">
                <a:latin typeface="Karla" pitchFamily="2" charset="0"/>
              </a:rPr>
              <a:t>Bansos</a:t>
            </a:r>
            <a:r>
              <a:rPr lang="en-ID" sz="1800">
                <a:latin typeface="Karla" pitchFamily="2" charset="0"/>
              </a:rPr>
              <a:t> </a:t>
            </a:r>
            <a:r>
              <a:rPr lang="en-ID" sz="1800" err="1">
                <a:latin typeface="Karla" pitchFamily="2" charset="0"/>
              </a:rPr>
              <a:t>terhadap</a:t>
            </a:r>
            <a:r>
              <a:rPr lang="en-ID" sz="1800">
                <a:latin typeface="Karla" pitchFamily="2" charset="0"/>
              </a:rPr>
              <a:t> </a:t>
            </a:r>
            <a:r>
              <a:rPr lang="en-ID" sz="1800" err="1">
                <a:latin typeface="Karla" pitchFamily="2" charset="0"/>
              </a:rPr>
              <a:t>topik-topik</a:t>
            </a:r>
            <a:r>
              <a:rPr lang="en-ID" sz="1800">
                <a:latin typeface="Karla" pitchFamily="2" charset="0"/>
              </a:rPr>
              <a:t> </a:t>
            </a:r>
            <a:r>
              <a:rPr lang="en-ID" sz="1800" err="1">
                <a:latin typeface="Karla" pitchFamily="2" charset="0"/>
              </a:rPr>
              <a:t>tersebut</a:t>
            </a:r>
            <a:r>
              <a:rPr lang="en-ID" sz="1800">
                <a:latin typeface="Karla" pitchFamily="2" charset="0"/>
              </a:rPr>
              <a:t>?</a:t>
            </a:r>
          </a:p>
        </p:txBody>
      </p:sp>
      <p:grpSp>
        <p:nvGrpSpPr>
          <p:cNvPr id="2" name="Google Shape;2734;p68">
            <a:extLst>
              <a:ext uri="{FF2B5EF4-FFF2-40B4-BE49-F238E27FC236}">
                <a16:creationId xmlns:a16="http://schemas.microsoft.com/office/drawing/2014/main" id="{E36FDECB-9D1B-F3EB-8D4C-88922EDAD88D}"/>
              </a:ext>
            </a:extLst>
          </p:cNvPr>
          <p:cNvGrpSpPr/>
          <p:nvPr/>
        </p:nvGrpSpPr>
        <p:grpSpPr>
          <a:xfrm>
            <a:off x="7897519" y="4101444"/>
            <a:ext cx="1157067" cy="1028849"/>
            <a:chOff x="2796650" y="4706625"/>
            <a:chExt cx="842475" cy="769700"/>
          </a:xfrm>
        </p:grpSpPr>
        <p:sp>
          <p:nvSpPr>
            <p:cNvPr id="3" name="Google Shape;2735;p68">
              <a:extLst>
                <a:ext uri="{FF2B5EF4-FFF2-40B4-BE49-F238E27FC236}">
                  <a16:creationId xmlns:a16="http://schemas.microsoft.com/office/drawing/2014/main" id="{E4663668-F3E7-F921-EC4C-4090CEF95784}"/>
                </a:ext>
              </a:extLst>
            </p:cNvPr>
            <p:cNvSpPr/>
            <p:nvPr/>
          </p:nvSpPr>
          <p:spPr>
            <a:xfrm>
              <a:off x="2796650" y="4706625"/>
              <a:ext cx="842475" cy="769700"/>
            </a:xfrm>
            <a:custGeom>
              <a:avLst/>
              <a:gdLst/>
              <a:ahLst/>
              <a:cxnLst/>
              <a:rect l="l" t="t" r="r" b="b"/>
              <a:pathLst>
                <a:path w="33699" h="30788" extrusionOk="0">
                  <a:moveTo>
                    <a:pt x="21757" y="15077"/>
                  </a:moveTo>
                  <a:lnTo>
                    <a:pt x="21726" y="15362"/>
                  </a:lnTo>
                  <a:cubicBezTo>
                    <a:pt x="21704" y="15532"/>
                    <a:pt x="21757" y="15712"/>
                    <a:pt x="21874" y="15839"/>
                  </a:cubicBezTo>
                  <a:cubicBezTo>
                    <a:pt x="21895" y="15870"/>
                    <a:pt x="21926" y="15903"/>
                    <a:pt x="21958" y="15924"/>
                  </a:cubicBezTo>
                  <a:lnTo>
                    <a:pt x="21726" y="21058"/>
                  </a:lnTo>
                  <a:cubicBezTo>
                    <a:pt x="21714" y="21227"/>
                    <a:pt x="21778" y="21397"/>
                    <a:pt x="21895" y="21514"/>
                  </a:cubicBezTo>
                  <a:cubicBezTo>
                    <a:pt x="21947" y="21577"/>
                    <a:pt x="22011" y="21630"/>
                    <a:pt x="22085" y="21662"/>
                  </a:cubicBezTo>
                  <a:lnTo>
                    <a:pt x="22032" y="26415"/>
                  </a:lnTo>
                  <a:cubicBezTo>
                    <a:pt x="21958" y="26384"/>
                    <a:pt x="21853" y="26363"/>
                    <a:pt x="21736" y="26352"/>
                  </a:cubicBezTo>
                  <a:cubicBezTo>
                    <a:pt x="21620" y="26246"/>
                    <a:pt x="21471" y="26161"/>
                    <a:pt x="21312" y="26109"/>
                  </a:cubicBezTo>
                  <a:cubicBezTo>
                    <a:pt x="21136" y="26039"/>
                    <a:pt x="20958" y="26015"/>
                    <a:pt x="20790" y="26015"/>
                  </a:cubicBezTo>
                  <a:cubicBezTo>
                    <a:pt x="20726" y="26015"/>
                    <a:pt x="20664" y="26018"/>
                    <a:pt x="20603" y="26024"/>
                  </a:cubicBezTo>
                  <a:cubicBezTo>
                    <a:pt x="20550" y="25886"/>
                    <a:pt x="20486" y="25759"/>
                    <a:pt x="20413" y="25643"/>
                  </a:cubicBezTo>
                  <a:cubicBezTo>
                    <a:pt x="20253" y="25367"/>
                    <a:pt x="20032" y="25135"/>
                    <a:pt x="19766" y="24954"/>
                  </a:cubicBezTo>
                  <a:cubicBezTo>
                    <a:pt x="19290" y="24626"/>
                    <a:pt x="18761" y="24531"/>
                    <a:pt x="18348" y="24520"/>
                  </a:cubicBezTo>
                  <a:cubicBezTo>
                    <a:pt x="18316" y="24372"/>
                    <a:pt x="18263" y="24213"/>
                    <a:pt x="18200" y="24044"/>
                  </a:cubicBezTo>
                  <a:cubicBezTo>
                    <a:pt x="18051" y="23684"/>
                    <a:pt x="17861" y="23387"/>
                    <a:pt x="17628" y="23154"/>
                  </a:cubicBezTo>
                  <a:cubicBezTo>
                    <a:pt x="17321" y="22827"/>
                    <a:pt x="16940" y="22636"/>
                    <a:pt x="16496" y="22561"/>
                  </a:cubicBezTo>
                  <a:cubicBezTo>
                    <a:pt x="16359" y="22538"/>
                    <a:pt x="16225" y="22526"/>
                    <a:pt x="16094" y="22526"/>
                  </a:cubicBezTo>
                  <a:cubicBezTo>
                    <a:pt x="15817" y="22526"/>
                    <a:pt x="15554" y="22578"/>
                    <a:pt x="15310" y="22678"/>
                  </a:cubicBezTo>
                  <a:cubicBezTo>
                    <a:pt x="15013" y="22794"/>
                    <a:pt x="14748" y="22975"/>
                    <a:pt x="14526" y="23218"/>
                  </a:cubicBezTo>
                  <a:cubicBezTo>
                    <a:pt x="14378" y="23377"/>
                    <a:pt x="14272" y="23535"/>
                    <a:pt x="14188" y="23674"/>
                  </a:cubicBezTo>
                  <a:cubicBezTo>
                    <a:pt x="13668" y="23747"/>
                    <a:pt x="13214" y="23980"/>
                    <a:pt x="12864" y="24340"/>
                  </a:cubicBezTo>
                  <a:cubicBezTo>
                    <a:pt x="12854" y="24361"/>
                    <a:pt x="12843" y="24372"/>
                    <a:pt x="12821" y="24393"/>
                  </a:cubicBezTo>
                  <a:lnTo>
                    <a:pt x="12927" y="19375"/>
                  </a:lnTo>
                  <a:cubicBezTo>
                    <a:pt x="13076" y="19258"/>
                    <a:pt x="13171" y="19079"/>
                    <a:pt x="13171" y="18877"/>
                  </a:cubicBezTo>
                  <a:lnTo>
                    <a:pt x="13171" y="18613"/>
                  </a:lnTo>
                  <a:lnTo>
                    <a:pt x="13171" y="18571"/>
                  </a:lnTo>
                  <a:lnTo>
                    <a:pt x="13171" y="18496"/>
                  </a:lnTo>
                  <a:lnTo>
                    <a:pt x="13171" y="16834"/>
                  </a:lnTo>
                  <a:cubicBezTo>
                    <a:pt x="13287" y="16813"/>
                    <a:pt x="13414" y="16781"/>
                    <a:pt x="13531" y="16750"/>
                  </a:cubicBezTo>
                  <a:cubicBezTo>
                    <a:pt x="13828" y="16686"/>
                    <a:pt x="14028" y="16411"/>
                    <a:pt x="14018" y="16114"/>
                  </a:cubicBezTo>
                  <a:cubicBezTo>
                    <a:pt x="14018" y="15860"/>
                    <a:pt x="14007" y="15606"/>
                    <a:pt x="13997" y="15352"/>
                  </a:cubicBezTo>
                  <a:lnTo>
                    <a:pt x="13997" y="15352"/>
                  </a:lnTo>
                  <a:lnTo>
                    <a:pt x="18274" y="15722"/>
                  </a:lnTo>
                  <a:cubicBezTo>
                    <a:pt x="18359" y="15765"/>
                    <a:pt x="18444" y="15786"/>
                    <a:pt x="18538" y="15786"/>
                  </a:cubicBezTo>
                  <a:lnTo>
                    <a:pt x="18560" y="15786"/>
                  </a:lnTo>
                  <a:cubicBezTo>
                    <a:pt x="18698" y="15786"/>
                    <a:pt x="18814" y="15754"/>
                    <a:pt x="18920" y="15691"/>
                  </a:cubicBezTo>
                  <a:lnTo>
                    <a:pt x="21757" y="15077"/>
                  </a:lnTo>
                  <a:close/>
                  <a:moveTo>
                    <a:pt x="9243" y="19439"/>
                  </a:moveTo>
                  <a:cubicBezTo>
                    <a:pt x="9275" y="19460"/>
                    <a:pt x="9307" y="19470"/>
                    <a:pt x="9339" y="19481"/>
                  </a:cubicBezTo>
                  <a:lnTo>
                    <a:pt x="10111" y="26977"/>
                  </a:lnTo>
                  <a:cubicBezTo>
                    <a:pt x="10059" y="27040"/>
                    <a:pt x="10005" y="27104"/>
                    <a:pt x="9963" y="27188"/>
                  </a:cubicBezTo>
                  <a:cubicBezTo>
                    <a:pt x="9847" y="27347"/>
                    <a:pt x="9741" y="27506"/>
                    <a:pt x="9645" y="27675"/>
                  </a:cubicBezTo>
                  <a:cubicBezTo>
                    <a:pt x="9339" y="27686"/>
                    <a:pt x="9021" y="27697"/>
                    <a:pt x="8714" y="27707"/>
                  </a:cubicBezTo>
                  <a:lnTo>
                    <a:pt x="8619" y="27643"/>
                  </a:lnTo>
                  <a:cubicBezTo>
                    <a:pt x="8619" y="27506"/>
                    <a:pt x="8587" y="27368"/>
                    <a:pt x="8513" y="27241"/>
                  </a:cubicBezTo>
                  <a:cubicBezTo>
                    <a:pt x="8375" y="26987"/>
                    <a:pt x="8100" y="26839"/>
                    <a:pt x="7803" y="26839"/>
                  </a:cubicBezTo>
                  <a:lnTo>
                    <a:pt x="7793" y="26839"/>
                  </a:lnTo>
                  <a:cubicBezTo>
                    <a:pt x="7730" y="26839"/>
                    <a:pt x="7676" y="26850"/>
                    <a:pt x="7624" y="26860"/>
                  </a:cubicBezTo>
                  <a:lnTo>
                    <a:pt x="9116" y="19491"/>
                  </a:lnTo>
                  <a:cubicBezTo>
                    <a:pt x="9158" y="19481"/>
                    <a:pt x="9201" y="19460"/>
                    <a:pt x="9243" y="19439"/>
                  </a:cubicBezTo>
                  <a:close/>
                  <a:moveTo>
                    <a:pt x="25716" y="21620"/>
                  </a:moveTo>
                  <a:cubicBezTo>
                    <a:pt x="25791" y="21714"/>
                    <a:pt x="25897" y="21789"/>
                    <a:pt x="26024" y="21820"/>
                  </a:cubicBezTo>
                  <a:lnTo>
                    <a:pt x="27093" y="26648"/>
                  </a:lnTo>
                  <a:cubicBezTo>
                    <a:pt x="27029" y="26638"/>
                    <a:pt x="26966" y="26638"/>
                    <a:pt x="26892" y="26638"/>
                  </a:cubicBezTo>
                  <a:cubicBezTo>
                    <a:pt x="26638" y="26648"/>
                    <a:pt x="26384" y="26775"/>
                    <a:pt x="26225" y="26977"/>
                  </a:cubicBezTo>
                  <a:cubicBezTo>
                    <a:pt x="26066" y="27167"/>
                    <a:pt x="26003" y="27410"/>
                    <a:pt x="26034" y="27643"/>
                  </a:cubicBezTo>
                  <a:cubicBezTo>
                    <a:pt x="26045" y="27686"/>
                    <a:pt x="26045" y="27718"/>
                    <a:pt x="26055" y="27749"/>
                  </a:cubicBezTo>
                  <a:cubicBezTo>
                    <a:pt x="25706" y="27728"/>
                    <a:pt x="25356" y="27718"/>
                    <a:pt x="24986" y="27707"/>
                  </a:cubicBezTo>
                  <a:cubicBezTo>
                    <a:pt x="24975" y="27643"/>
                    <a:pt x="24965" y="27591"/>
                    <a:pt x="24954" y="27548"/>
                  </a:cubicBezTo>
                  <a:cubicBezTo>
                    <a:pt x="24912" y="27379"/>
                    <a:pt x="24859" y="27241"/>
                    <a:pt x="24785" y="27135"/>
                  </a:cubicBezTo>
                  <a:cubicBezTo>
                    <a:pt x="24764" y="27104"/>
                    <a:pt x="24742" y="27072"/>
                    <a:pt x="24711" y="27040"/>
                  </a:cubicBezTo>
                  <a:lnTo>
                    <a:pt x="25632" y="21704"/>
                  </a:lnTo>
                  <a:cubicBezTo>
                    <a:pt x="25664" y="21683"/>
                    <a:pt x="25695" y="21651"/>
                    <a:pt x="25716" y="21620"/>
                  </a:cubicBezTo>
                  <a:close/>
                  <a:moveTo>
                    <a:pt x="11414" y="1"/>
                  </a:moveTo>
                  <a:cubicBezTo>
                    <a:pt x="10440" y="1"/>
                    <a:pt x="9476" y="255"/>
                    <a:pt x="8629" y="710"/>
                  </a:cubicBezTo>
                  <a:cubicBezTo>
                    <a:pt x="7793" y="1166"/>
                    <a:pt x="7443" y="1928"/>
                    <a:pt x="7655" y="2785"/>
                  </a:cubicBezTo>
                  <a:cubicBezTo>
                    <a:pt x="7666" y="2827"/>
                    <a:pt x="7676" y="2881"/>
                    <a:pt x="7687" y="2923"/>
                  </a:cubicBezTo>
                  <a:cubicBezTo>
                    <a:pt x="7634" y="3029"/>
                    <a:pt x="7581" y="3145"/>
                    <a:pt x="7560" y="3272"/>
                  </a:cubicBezTo>
                  <a:cubicBezTo>
                    <a:pt x="7528" y="3431"/>
                    <a:pt x="7528" y="3590"/>
                    <a:pt x="7560" y="3759"/>
                  </a:cubicBezTo>
                  <a:cubicBezTo>
                    <a:pt x="7475" y="3801"/>
                    <a:pt x="7380" y="3844"/>
                    <a:pt x="7295" y="3876"/>
                  </a:cubicBezTo>
                  <a:lnTo>
                    <a:pt x="7231" y="3907"/>
                  </a:lnTo>
                  <a:cubicBezTo>
                    <a:pt x="7189" y="3918"/>
                    <a:pt x="7147" y="3928"/>
                    <a:pt x="7094" y="3939"/>
                  </a:cubicBezTo>
                  <a:cubicBezTo>
                    <a:pt x="7031" y="3949"/>
                    <a:pt x="6967" y="3971"/>
                    <a:pt x="6893" y="3982"/>
                  </a:cubicBezTo>
                  <a:cubicBezTo>
                    <a:pt x="6575" y="4045"/>
                    <a:pt x="6141" y="4130"/>
                    <a:pt x="5813" y="4469"/>
                  </a:cubicBezTo>
                  <a:cubicBezTo>
                    <a:pt x="5580" y="4712"/>
                    <a:pt x="5453" y="5051"/>
                    <a:pt x="5453" y="5410"/>
                  </a:cubicBezTo>
                  <a:cubicBezTo>
                    <a:pt x="5453" y="5718"/>
                    <a:pt x="5549" y="6036"/>
                    <a:pt x="5718" y="6290"/>
                  </a:cubicBezTo>
                  <a:cubicBezTo>
                    <a:pt x="5803" y="6417"/>
                    <a:pt x="5909" y="6533"/>
                    <a:pt x="6025" y="6650"/>
                  </a:cubicBezTo>
                  <a:cubicBezTo>
                    <a:pt x="6003" y="6671"/>
                    <a:pt x="5982" y="6702"/>
                    <a:pt x="5961" y="6734"/>
                  </a:cubicBezTo>
                  <a:cubicBezTo>
                    <a:pt x="5697" y="7147"/>
                    <a:pt x="5549" y="7655"/>
                    <a:pt x="5527" y="8216"/>
                  </a:cubicBezTo>
                  <a:cubicBezTo>
                    <a:pt x="5516" y="8502"/>
                    <a:pt x="5527" y="8820"/>
                    <a:pt x="5580" y="9169"/>
                  </a:cubicBezTo>
                  <a:cubicBezTo>
                    <a:pt x="5591" y="9179"/>
                    <a:pt x="5591" y="9190"/>
                    <a:pt x="5591" y="9201"/>
                  </a:cubicBezTo>
                  <a:cubicBezTo>
                    <a:pt x="5601" y="9307"/>
                    <a:pt x="5622" y="9423"/>
                    <a:pt x="5654" y="9561"/>
                  </a:cubicBezTo>
                  <a:cubicBezTo>
                    <a:pt x="5676" y="9688"/>
                    <a:pt x="5739" y="9805"/>
                    <a:pt x="5813" y="9889"/>
                  </a:cubicBezTo>
                  <a:cubicBezTo>
                    <a:pt x="5506" y="11922"/>
                    <a:pt x="5283" y="13976"/>
                    <a:pt x="5114" y="15733"/>
                  </a:cubicBezTo>
                  <a:cubicBezTo>
                    <a:pt x="5093" y="15945"/>
                    <a:pt x="5178" y="16136"/>
                    <a:pt x="5316" y="16273"/>
                  </a:cubicBezTo>
                  <a:cubicBezTo>
                    <a:pt x="5316" y="16284"/>
                    <a:pt x="5326" y="16294"/>
                    <a:pt x="5326" y="16305"/>
                  </a:cubicBezTo>
                  <a:lnTo>
                    <a:pt x="5241" y="18030"/>
                  </a:lnTo>
                  <a:cubicBezTo>
                    <a:pt x="5178" y="18126"/>
                    <a:pt x="5146" y="18232"/>
                    <a:pt x="5146" y="18348"/>
                  </a:cubicBezTo>
                  <a:cubicBezTo>
                    <a:pt x="5135" y="18465"/>
                    <a:pt x="5156" y="18571"/>
                    <a:pt x="5210" y="18665"/>
                  </a:cubicBezTo>
                  <a:cubicBezTo>
                    <a:pt x="5199" y="18792"/>
                    <a:pt x="5231" y="18920"/>
                    <a:pt x="5294" y="19025"/>
                  </a:cubicBezTo>
                  <a:lnTo>
                    <a:pt x="4902" y="26966"/>
                  </a:lnTo>
                  <a:cubicBezTo>
                    <a:pt x="4839" y="27029"/>
                    <a:pt x="4786" y="27114"/>
                    <a:pt x="4733" y="27210"/>
                  </a:cubicBezTo>
                  <a:cubicBezTo>
                    <a:pt x="4659" y="27337"/>
                    <a:pt x="4617" y="27485"/>
                    <a:pt x="4575" y="27675"/>
                  </a:cubicBezTo>
                  <a:cubicBezTo>
                    <a:pt x="4553" y="27749"/>
                    <a:pt x="4542" y="27834"/>
                    <a:pt x="4532" y="27908"/>
                  </a:cubicBezTo>
                  <a:cubicBezTo>
                    <a:pt x="3368" y="27993"/>
                    <a:pt x="2425" y="28078"/>
                    <a:pt x="1747" y="28184"/>
                  </a:cubicBezTo>
                  <a:cubicBezTo>
                    <a:pt x="1324" y="28247"/>
                    <a:pt x="996" y="28311"/>
                    <a:pt x="763" y="28374"/>
                  </a:cubicBezTo>
                  <a:cubicBezTo>
                    <a:pt x="604" y="28427"/>
                    <a:pt x="488" y="28480"/>
                    <a:pt x="382" y="28533"/>
                  </a:cubicBezTo>
                  <a:cubicBezTo>
                    <a:pt x="32" y="28744"/>
                    <a:pt x="1" y="29052"/>
                    <a:pt x="1" y="29179"/>
                  </a:cubicBezTo>
                  <a:cubicBezTo>
                    <a:pt x="1" y="29306"/>
                    <a:pt x="32" y="29623"/>
                    <a:pt x="392" y="29835"/>
                  </a:cubicBezTo>
                  <a:cubicBezTo>
                    <a:pt x="498" y="29888"/>
                    <a:pt x="625" y="29941"/>
                    <a:pt x="784" y="29994"/>
                  </a:cubicBezTo>
                  <a:cubicBezTo>
                    <a:pt x="1028" y="30057"/>
                    <a:pt x="1366" y="30121"/>
                    <a:pt x="1822" y="30184"/>
                  </a:cubicBezTo>
                  <a:cubicBezTo>
                    <a:pt x="2658" y="30311"/>
                    <a:pt x="3844" y="30407"/>
                    <a:pt x="5347" y="30502"/>
                  </a:cubicBezTo>
                  <a:cubicBezTo>
                    <a:pt x="8417" y="30682"/>
                    <a:pt x="12504" y="30788"/>
                    <a:pt x="16844" y="30788"/>
                  </a:cubicBezTo>
                  <a:cubicBezTo>
                    <a:pt x="21196" y="30788"/>
                    <a:pt x="25283" y="30682"/>
                    <a:pt x="28353" y="30502"/>
                  </a:cubicBezTo>
                  <a:cubicBezTo>
                    <a:pt x="29856" y="30407"/>
                    <a:pt x="31042" y="30311"/>
                    <a:pt x="31878" y="30184"/>
                  </a:cubicBezTo>
                  <a:cubicBezTo>
                    <a:pt x="32334" y="30121"/>
                    <a:pt x="32672" y="30057"/>
                    <a:pt x="32916" y="29994"/>
                  </a:cubicBezTo>
                  <a:cubicBezTo>
                    <a:pt x="33075" y="29941"/>
                    <a:pt x="33202" y="29888"/>
                    <a:pt x="33308" y="29835"/>
                  </a:cubicBezTo>
                  <a:cubicBezTo>
                    <a:pt x="33668" y="29623"/>
                    <a:pt x="33699" y="29306"/>
                    <a:pt x="33699" y="29179"/>
                  </a:cubicBezTo>
                  <a:cubicBezTo>
                    <a:pt x="33699" y="28935"/>
                    <a:pt x="33583" y="28713"/>
                    <a:pt x="33371" y="28565"/>
                  </a:cubicBezTo>
                  <a:cubicBezTo>
                    <a:pt x="33275" y="28511"/>
                    <a:pt x="33170" y="28459"/>
                    <a:pt x="33032" y="28405"/>
                  </a:cubicBezTo>
                  <a:cubicBezTo>
                    <a:pt x="32842" y="28342"/>
                    <a:pt x="32588" y="28278"/>
                    <a:pt x="32238" y="28226"/>
                  </a:cubicBezTo>
                  <a:cubicBezTo>
                    <a:pt x="31730" y="28141"/>
                    <a:pt x="31031" y="28057"/>
                    <a:pt x="30163" y="27982"/>
                  </a:cubicBezTo>
                  <a:cubicBezTo>
                    <a:pt x="30153" y="27908"/>
                    <a:pt x="30142" y="27834"/>
                    <a:pt x="30121" y="27760"/>
                  </a:cubicBezTo>
                  <a:cubicBezTo>
                    <a:pt x="30089" y="27580"/>
                    <a:pt x="30036" y="27431"/>
                    <a:pt x="29983" y="27304"/>
                  </a:cubicBezTo>
                  <a:cubicBezTo>
                    <a:pt x="29951" y="27241"/>
                    <a:pt x="29920" y="27188"/>
                    <a:pt x="29888" y="27146"/>
                  </a:cubicBezTo>
                  <a:lnTo>
                    <a:pt x="29612" y="21651"/>
                  </a:lnTo>
                  <a:lnTo>
                    <a:pt x="29623" y="21641"/>
                  </a:lnTo>
                  <a:cubicBezTo>
                    <a:pt x="29739" y="21514"/>
                    <a:pt x="29803" y="21333"/>
                    <a:pt x="29782" y="21154"/>
                  </a:cubicBezTo>
                  <a:lnTo>
                    <a:pt x="29358" y="16030"/>
                  </a:lnTo>
                  <a:cubicBezTo>
                    <a:pt x="29443" y="15924"/>
                    <a:pt x="29485" y="15786"/>
                    <a:pt x="29485" y="15649"/>
                  </a:cubicBezTo>
                  <a:lnTo>
                    <a:pt x="29485" y="15627"/>
                  </a:lnTo>
                  <a:cubicBezTo>
                    <a:pt x="29485" y="14261"/>
                    <a:pt x="29485" y="12388"/>
                    <a:pt x="29422" y="11011"/>
                  </a:cubicBezTo>
                  <a:cubicBezTo>
                    <a:pt x="29401" y="10535"/>
                    <a:pt x="29358" y="9910"/>
                    <a:pt x="29274" y="9275"/>
                  </a:cubicBezTo>
                  <a:cubicBezTo>
                    <a:pt x="29285" y="9106"/>
                    <a:pt x="29285" y="8936"/>
                    <a:pt x="29285" y="8831"/>
                  </a:cubicBezTo>
                  <a:cubicBezTo>
                    <a:pt x="29295" y="8767"/>
                    <a:pt x="29295" y="8692"/>
                    <a:pt x="29295" y="8629"/>
                  </a:cubicBezTo>
                  <a:cubicBezTo>
                    <a:pt x="29306" y="8534"/>
                    <a:pt x="29295" y="8449"/>
                    <a:pt x="29263" y="8365"/>
                  </a:cubicBezTo>
                  <a:cubicBezTo>
                    <a:pt x="29242" y="8142"/>
                    <a:pt x="29200" y="7962"/>
                    <a:pt x="29158" y="7793"/>
                  </a:cubicBezTo>
                  <a:cubicBezTo>
                    <a:pt x="29083" y="7507"/>
                    <a:pt x="28967" y="7242"/>
                    <a:pt x="28829" y="6999"/>
                  </a:cubicBezTo>
                  <a:lnTo>
                    <a:pt x="28819" y="6977"/>
                  </a:lnTo>
                  <a:cubicBezTo>
                    <a:pt x="28765" y="6893"/>
                    <a:pt x="28713" y="6787"/>
                    <a:pt x="28638" y="6692"/>
                  </a:cubicBezTo>
                  <a:cubicBezTo>
                    <a:pt x="28501" y="6490"/>
                    <a:pt x="28353" y="6321"/>
                    <a:pt x="28173" y="6173"/>
                  </a:cubicBezTo>
                  <a:cubicBezTo>
                    <a:pt x="27897" y="5961"/>
                    <a:pt x="27591" y="5803"/>
                    <a:pt x="27241" y="5686"/>
                  </a:cubicBezTo>
                  <a:cubicBezTo>
                    <a:pt x="27199" y="5665"/>
                    <a:pt x="27156" y="5633"/>
                    <a:pt x="27114" y="5622"/>
                  </a:cubicBezTo>
                  <a:cubicBezTo>
                    <a:pt x="27104" y="5516"/>
                    <a:pt x="27093" y="5410"/>
                    <a:pt x="27083" y="5316"/>
                  </a:cubicBezTo>
                  <a:cubicBezTo>
                    <a:pt x="27177" y="5241"/>
                    <a:pt x="27241" y="5156"/>
                    <a:pt x="27304" y="5083"/>
                  </a:cubicBezTo>
                  <a:cubicBezTo>
                    <a:pt x="27453" y="4892"/>
                    <a:pt x="27675" y="4585"/>
                    <a:pt x="27781" y="4215"/>
                  </a:cubicBezTo>
                  <a:cubicBezTo>
                    <a:pt x="27876" y="3833"/>
                    <a:pt x="27845" y="3441"/>
                    <a:pt x="27686" y="3114"/>
                  </a:cubicBezTo>
                  <a:cubicBezTo>
                    <a:pt x="27781" y="2658"/>
                    <a:pt x="27697" y="2150"/>
                    <a:pt x="27431" y="1674"/>
                  </a:cubicBezTo>
                  <a:cubicBezTo>
                    <a:pt x="27347" y="1504"/>
                    <a:pt x="27231" y="1345"/>
                    <a:pt x="27104" y="1208"/>
                  </a:cubicBezTo>
                  <a:cubicBezTo>
                    <a:pt x="26744" y="795"/>
                    <a:pt x="26203" y="594"/>
                    <a:pt x="25812" y="488"/>
                  </a:cubicBezTo>
                  <a:cubicBezTo>
                    <a:pt x="25558" y="428"/>
                    <a:pt x="25301" y="397"/>
                    <a:pt x="25050" y="397"/>
                  </a:cubicBezTo>
                  <a:cubicBezTo>
                    <a:pt x="24686" y="397"/>
                    <a:pt x="24332" y="462"/>
                    <a:pt x="24012" y="594"/>
                  </a:cubicBezTo>
                  <a:cubicBezTo>
                    <a:pt x="23366" y="858"/>
                    <a:pt x="22879" y="1398"/>
                    <a:pt x="22700" y="2012"/>
                  </a:cubicBezTo>
                  <a:cubicBezTo>
                    <a:pt x="22646" y="2213"/>
                    <a:pt x="22636" y="2394"/>
                    <a:pt x="22667" y="2563"/>
                  </a:cubicBezTo>
                  <a:cubicBezTo>
                    <a:pt x="22646" y="2616"/>
                    <a:pt x="22636" y="2679"/>
                    <a:pt x="22625" y="2732"/>
                  </a:cubicBezTo>
                  <a:cubicBezTo>
                    <a:pt x="22456" y="3505"/>
                    <a:pt x="22413" y="4257"/>
                    <a:pt x="22519" y="4966"/>
                  </a:cubicBezTo>
                  <a:cubicBezTo>
                    <a:pt x="22561" y="5262"/>
                    <a:pt x="22657" y="5707"/>
                    <a:pt x="22932" y="6088"/>
                  </a:cubicBezTo>
                  <a:cubicBezTo>
                    <a:pt x="23048" y="6236"/>
                    <a:pt x="23176" y="6363"/>
                    <a:pt x="23335" y="6469"/>
                  </a:cubicBezTo>
                  <a:cubicBezTo>
                    <a:pt x="23335" y="6469"/>
                    <a:pt x="23324" y="6469"/>
                    <a:pt x="23324" y="6480"/>
                  </a:cubicBezTo>
                  <a:cubicBezTo>
                    <a:pt x="23154" y="6565"/>
                    <a:pt x="22985" y="6702"/>
                    <a:pt x="22816" y="6893"/>
                  </a:cubicBezTo>
                  <a:cubicBezTo>
                    <a:pt x="22678" y="7052"/>
                    <a:pt x="22498" y="7264"/>
                    <a:pt x="22286" y="7613"/>
                  </a:cubicBezTo>
                  <a:lnTo>
                    <a:pt x="21969" y="7242"/>
                  </a:lnTo>
                  <a:cubicBezTo>
                    <a:pt x="21853" y="7104"/>
                    <a:pt x="21683" y="7020"/>
                    <a:pt x="21503" y="7020"/>
                  </a:cubicBezTo>
                  <a:lnTo>
                    <a:pt x="20752" y="6999"/>
                  </a:lnTo>
                  <a:cubicBezTo>
                    <a:pt x="20635" y="6861"/>
                    <a:pt x="20465" y="6777"/>
                    <a:pt x="20286" y="6766"/>
                  </a:cubicBezTo>
                  <a:cubicBezTo>
                    <a:pt x="20211" y="6766"/>
                    <a:pt x="20137" y="6777"/>
                    <a:pt x="20063" y="6798"/>
                  </a:cubicBezTo>
                  <a:lnTo>
                    <a:pt x="13722" y="6406"/>
                  </a:lnTo>
                  <a:cubicBezTo>
                    <a:pt x="13707" y="6405"/>
                    <a:pt x="13693" y="6404"/>
                    <a:pt x="13678" y="6404"/>
                  </a:cubicBezTo>
                  <a:cubicBezTo>
                    <a:pt x="13545" y="6404"/>
                    <a:pt x="13414" y="6446"/>
                    <a:pt x="13308" y="6523"/>
                  </a:cubicBezTo>
                  <a:lnTo>
                    <a:pt x="13160" y="6628"/>
                  </a:lnTo>
                  <a:cubicBezTo>
                    <a:pt x="12896" y="6353"/>
                    <a:pt x="12589" y="6141"/>
                    <a:pt x="12240" y="5982"/>
                  </a:cubicBezTo>
                  <a:cubicBezTo>
                    <a:pt x="12515" y="5686"/>
                    <a:pt x="12727" y="5347"/>
                    <a:pt x="12854" y="4987"/>
                  </a:cubicBezTo>
                  <a:cubicBezTo>
                    <a:pt x="12991" y="4596"/>
                    <a:pt x="13023" y="4204"/>
                    <a:pt x="13023" y="3822"/>
                  </a:cubicBezTo>
                  <a:cubicBezTo>
                    <a:pt x="13171" y="3601"/>
                    <a:pt x="13341" y="3335"/>
                    <a:pt x="13457" y="3029"/>
                  </a:cubicBezTo>
                  <a:cubicBezTo>
                    <a:pt x="13605" y="2605"/>
                    <a:pt x="13626" y="2182"/>
                    <a:pt x="13499" y="1811"/>
                  </a:cubicBezTo>
                  <a:cubicBezTo>
                    <a:pt x="13362" y="1377"/>
                    <a:pt x="13054" y="1081"/>
                    <a:pt x="12790" y="858"/>
                  </a:cubicBezTo>
                  <a:cubicBezTo>
                    <a:pt x="12737" y="668"/>
                    <a:pt x="12642" y="498"/>
                    <a:pt x="12504" y="361"/>
                  </a:cubicBezTo>
                  <a:cubicBezTo>
                    <a:pt x="12155" y="11"/>
                    <a:pt x="11668" y="11"/>
                    <a:pt x="11477" y="11"/>
                  </a:cubicBezTo>
                  <a:cubicBezTo>
                    <a:pt x="11456" y="11"/>
                    <a:pt x="11445" y="1"/>
                    <a:pt x="11424" y="1"/>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736;p68">
              <a:extLst>
                <a:ext uri="{FF2B5EF4-FFF2-40B4-BE49-F238E27FC236}">
                  <a16:creationId xmlns:a16="http://schemas.microsoft.com/office/drawing/2014/main" id="{86EFA4C3-C644-E27D-57D0-D29141A94FF3}"/>
                </a:ext>
              </a:extLst>
            </p:cNvPr>
            <p:cNvSpPr/>
            <p:nvPr/>
          </p:nvSpPr>
          <p:spPr>
            <a:xfrm>
              <a:off x="2812550" y="5411975"/>
              <a:ext cx="810700" cy="48200"/>
            </a:xfrm>
            <a:custGeom>
              <a:avLst/>
              <a:gdLst/>
              <a:ahLst/>
              <a:cxnLst/>
              <a:rect l="l" t="t" r="r" b="b"/>
              <a:pathLst>
                <a:path w="32428" h="1928" extrusionOk="0">
                  <a:moveTo>
                    <a:pt x="16208" y="1"/>
                  </a:moveTo>
                  <a:cubicBezTo>
                    <a:pt x="7263" y="1"/>
                    <a:pt x="0" y="435"/>
                    <a:pt x="0" y="965"/>
                  </a:cubicBezTo>
                  <a:cubicBezTo>
                    <a:pt x="0" y="1494"/>
                    <a:pt x="7263" y="1928"/>
                    <a:pt x="16208" y="1928"/>
                  </a:cubicBezTo>
                  <a:cubicBezTo>
                    <a:pt x="25165" y="1928"/>
                    <a:pt x="32428" y="1494"/>
                    <a:pt x="32428" y="965"/>
                  </a:cubicBezTo>
                  <a:cubicBezTo>
                    <a:pt x="32428" y="435"/>
                    <a:pt x="25165" y="1"/>
                    <a:pt x="16208" y="1"/>
                  </a:cubicBezTo>
                  <a:close/>
                </a:path>
              </a:pathLst>
            </a:custGeom>
            <a:solidFill>
              <a:srgbClr val="CC9D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737;p68">
              <a:extLst>
                <a:ext uri="{FF2B5EF4-FFF2-40B4-BE49-F238E27FC236}">
                  <a16:creationId xmlns:a16="http://schemas.microsoft.com/office/drawing/2014/main" id="{E3F93C7D-38B1-5084-0594-657587E4796C}"/>
                </a:ext>
              </a:extLst>
            </p:cNvPr>
            <p:cNvSpPr/>
            <p:nvPr/>
          </p:nvSpPr>
          <p:spPr>
            <a:xfrm>
              <a:off x="3045975" y="5285650"/>
              <a:ext cx="361575" cy="138000"/>
            </a:xfrm>
            <a:custGeom>
              <a:avLst/>
              <a:gdLst/>
              <a:ahLst/>
              <a:cxnLst/>
              <a:rect l="l" t="t" r="r" b="b"/>
              <a:pathLst>
                <a:path w="14463" h="5520" extrusionOk="0">
                  <a:moveTo>
                    <a:pt x="6120" y="0"/>
                  </a:moveTo>
                  <a:cubicBezTo>
                    <a:pt x="5007" y="0"/>
                    <a:pt x="4638" y="1127"/>
                    <a:pt x="4638" y="1127"/>
                  </a:cubicBezTo>
                  <a:cubicBezTo>
                    <a:pt x="2648" y="1127"/>
                    <a:pt x="2732" y="3477"/>
                    <a:pt x="2732" y="3477"/>
                  </a:cubicBezTo>
                  <a:cubicBezTo>
                    <a:pt x="2708" y="3476"/>
                    <a:pt x="2683" y="3476"/>
                    <a:pt x="2659" y="3476"/>
                  </a:cubicBezTo>
                  <a:cubicBezTo>
                    <a:pt x="271" y="3476"/>
                    <a:pt x="1" y="5520"/>
                    <a:pt x="1" y="5520"/>
                  </a:cubicBezTo>
                  <a:lnTo>
                    <a:pt x="14463" y="5477"/>
                  </a:lnTo>
                  <a:cubicBezTo>
                    <a:pt x="14114" y="4266"/>
                    <a:pt x="13355" y="3977"/>
                    <a:pt x="12709" y="3977"/>
                  </a:cubicBezTo>
                  <a:cubicBezTo>
                    <a:pt x="12120" y="3977"/>
                    <a:pt x="11625" y="4218"/>
                    <a:pt x="11625" y="4218"/>
                  </a:cubicBezTo>
                  <a:cubicBezTo>
                    <a:pt x="11508" y="3638"/>
                    <a:pt x="11143" y="3494"/>
                    <a:pt x="10808" y="3494"/>
                  </a:cubicBezTo>
                  <a:cubicBezTo>
                    <a:pt x="10476" y="3494"/>
                    <a:pt x="10175" y="3635"/>
                    <a:pt x="10175" y="3635"/>
                  </a:cubicBezTo>
                  <a:cubicBezTo>
                    <a:pt x="9960" y="2211"/>
                    <a:pt x="8898" y="1998"/>
                    <a:pt x="8281" y="1998"/>
                  </a:cubicBezTo>
                  <a:cubicBezTo>
                    <a:pt x="8018" y="1998"/>
                    <a:pt x="7835" y="2037"/>
                    <a:pt x="7835" y="2037"/>
                  </a:cubicBezTo>
                  <a:cubicBezTo>
                    <a:pt x="7835" y="2037"/>
                    <a:pt x="7751" y="247"/>
                    <a:pt x="6417" y="26"/>
                  </a:cubicBezTo>
                  <a:cubicBezTo>
                    <a:pt x="6312" y="8"/>
                    <a:pt x="6213" y="0"/>
                    <a:pt x="6120" y="0"/>
                  </a:cubicBezTo>
                  <a:close/>
                </a:path>
              </a:pathLst>
            </a:custGeom>
            <a:solidFill>
              <a:srgbClr val="CC9D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738;p68">
              <a:extLst>
                <a:ext uri="{FF2B5EF4-FFF2-40B4-BE49-F238E27FC236}">
                  <a16:creationId xmlns:a16="http://schemas.microsoft.com/office/drawing/2014/main" id="{72023743-C7B7-821E-AED3-C32804D10D7E}"/>
                </a:ext>
              </a:extLst>
            </p:cNvPr>
            <p:cNvSpPr/>
            <p:nvPr/>
          </p:nvSpPr>
          <p:spPr>
            <a:xfrm>
              <a:off x="3324950" y="4881925"/>
              <a:ext cx="74925" cy="147675"/>
            </a:xfrm>
            <a:custGeom>
              <a:avLst/>
              <a:gdLst/>
              <a:ahLst/>
              <a:cxnLst/>
              <a:rect l="l" t="t" r="r" b="b"/>
              <a:pathLst>
                <a:path w="2997" h="5907" extrusionOk="0">
                  <a:moveTo>
                    <a:pt x="2634" y="0"/>
                  </a:moveTo>
                  <a:cubicBezTo>
                    <a:pt x="2452" y="0"/>
                    <a:pt x="2268" y="179"/>
                    <a:pt x="2160" y="304"/>
                  </a:cubicBezTo>
                  <a:cubicBezTo>
                    <a:pt x="1747" y="781"/>
                    <a:pt x="1429" y="1395"/>
                    <a:pt x="1165" y="1977"/>
                  </a:cubicBezTo>
                  <a:cubicBezTo>
                    <a:pt x="879" y="2612"/>
                    <a:pt x="678" y="3269"/>
                    <a:pt x="477" y="3936"/>
                  </a:cubicBezTo>
                  <a:cubicBezTo>
                    <a:pt x="339" y="4370"/>
                    <a:pt x="212" y="4793"/>
                    <a:pt x="74" y="5228"/>
                  </a:cubicBezTo>
                  <a:cubicBezTo>
                    <a:pt x="43" y="5355"/>
                    <a:pt x="1" y="5482"/>
                    <a:pt x="43" y="5598"/>
                  </a:cubicBezTo>
                  <a:cubicBezTo>
                    <a:pt x="117" y="5788"/>
                    <a:pt x="350" y="5842"/>
                    <a:pt x="540" y="5873"/>
                  </a:cubicBezTo>
                  <a:cubicBezTo>
                    <a:pt x="639" y="5890"/>
                    <a:pt x="742" y="5906"/>
                    <a:pt x="841" y="5906"/>
                  </a:cubicBezTo>
                  <a:cubicBezTo>
                    <a:pt x="932" y="5906"/>
                    <a:pt x="1021" y="5892"/>
                    <a:pt x="1102" y="5852"/>
                  </a:cubicBezTo>
                  <a:cubicBezTo>
                    <a:pt x="1281" y="5767"/>
                    <a:pt x="1387" y="5576"/>
                    <a:pt x="1472" y="5397"/>
                  </a:cubicBezTo>
                  <a:cubicBezTo>
                    <a:pt x="2192" y="3925"/>
                    <a:pt x="2690" y="2337"/>
                    <a:pt x="2933" y="717"/>
                  </a:cubicBezTo>
                  <a:cubicBezTo>
                    <a:pt x="2965" y="495"/>
                    <a:pt x="2996" y="114"/>
                    <a:pt x="2732" y="19"/>
                  </a:cubicBezTo>
                  <a:cubicBezTo>
                    <a:pt x="2700" y="6"/>
                    <a:pt x="2667" y="0"/>
                    <a:pt x="2634" y="0"/>
                  </a:cubicBezTo>
                  <a:close/>
                </a:path>
              </a:pathLst>
            </a:custGeom>
            <a:solidFill>
              <a:srgbClr val="658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739;p68">
              <a:extLst>
                <a:ext uri="{FF2B5EF4-FFF2-40B4-BE49-F238E27FC236}">
                  <a16:creationId xmlns:a16="http://schemas.microsoft.com/office/drawing/2014/main" id="{A9790ACF-2C84-E678-7823-A082135E28BD}"/>
                </a:ext>
              </a:extLst>
            </p:cNvPr>
            <p:cNvSpPr/>
            <p:nvPr/>
          </p:nvSpPr>
          <p:spPr>
            <a:xfrm>
              <a:off x="3035400" y="5089350"/>
              <a:ext cx="70425" cy="312600"/>
            </a:xfrm>
            <a:custGeom>
              <a:avLst/>
              <a:gdLst/>
              <a:ahLst/>
              <a:cxnLst/>
              <a:rect l="l" t="t" r="r" b="b"/>
              <a:pathLst>
                <a:path w="2817" h="12504" extrusionOk="0">
                  <a:moveTo>
                    <a:pt x="0" y="1"/>
                  </a:moveTo>
                  <a:lnTo>
                    <a:pt x="1292" y="12504"/>
                  </a:lnTo>
                  <a:lnTo>
                    <a:pt x="2563" y="12504"/>
                  </a:lnTo>
                  <a:lnTo>
                    <a:pt x="2817" y="1"/>
                  </a:lnTo>
                  <a:close/>
                </a:path>
              </a:pathLst>
            </a:custGeom>
            <a:solidFill>
              <a:srgbClr val="EB9A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740;p68">
              <a:extLst>
                <a:ext uri="{FF2B5EF4-FFF2-40B4-BE49-F238E27FC236}">
                  <a16:creationId xmlns:a16="http://schemas.microsoft.com/office/drawing/2014/main" id="{BC2DC546-4B7F-83F9-A9DE-0AA096F2A83A}"/>
                </a:ext>
              </a:extLst>
            </p:cNvPr>
            <p:cNvSpPr/>
            <p:nvPr/>
          </p:nvSpPr>
          <p:spPr>
            <a:xfrm>
              <a:off x="3078525" y="5194750"/>
              <a:ext cx="6125" cy="24575"/>
            </a:xfrm>
            <a:custGeom>
              <a:avLst/>
              <a:gdLst/>
              <a:ahLst/>
              <a:cxnLst/>
              <a:rect l="l" t="t" r="r" b="b"/>
              <a:pathLst>
                <a:path w="245" h="983" extrusionOk="0">
                  <a:moveTo>
                    <a:pt x="193" y="1"/>
                  </a:moveTo>
                  <a:cubicBezTo>
                    <a:pt x="184" y="1"/>
                    <a:pt x="176" y="3"/>
                    <a:pt x="170" y="9"/>
                  </a:cubicBezTo>
                  <a:cubicBezTo>
                    <a:pt x="107" y="72"/>
                    <a:pt x="75" y="147"/>
                    <a:pt x="54" y="252"/>
                  </a:cubicBezTo>
                  <a:cubicBezTo>
                    <a:pt x="1" y="485"/>
                    <a:pt x="43" y="750"/>
                    <a:pt x="160" y="961"/>
                  </a:cubicBezTo>
                  <a:cubicBezTo>
                    <a:pt x="170" y="972"/>
                    <a:pt x="181" y="983"/>
                    <a:pt x="202" y="983"/>
                  </a:cubicBezTo>
                  <a:lnTo>
                    <a:pt x="223" y="983"/>
                  </a:lnTo>
                  <a:cubicBezTo>
                    <a:pt x="234" y="972"/>
                    <a:pt x="245" y="940"/>
                    <a:pt x="234" y="919"/>
                  </a:cubicBezTo>
                  <a:cubicBezTo>
                    <a:pt x="118" y="728"/>
                    <a:pt x="75" y="485"/>
                    <a:pt x="128" y="263"/>
                  </a:cubicBezTo>
                  <a:cubicBezTo>
                    <a:pt x="149" y="178"/>
                    <a:pt x="181" y="114"/>
                    <a:pt x="223" y="72"/>
                  </a:cubicBezTo>
                  <a:cubicBezTo>
                    <a:pt x="234" y="51"/>
                    <a:pt x="234" y="30"/>
                    <a:pt x="223" y="9"/>
                  </a:cubicBezTo>
                  <a:cubicBezTo>
                    <a:pt x="213" y="3"/>
                    <a:pt x="202" y="1"/>
                    <a:pt x="193" y="1"/>
                  </a:cubicBezTo>
                  <a:close/>
                </a:path>
              </a:pathLst>
            </a:custGeom>
            <a:solidFill>
              <a:srgbClr val="CE5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741;p68">
              <a:extLst>
                <a:ext uri="{FF2B5EF4-FFF2-40B4-BE49-F238E27FC236}">
                  <a16:creationId xmlns:a16="http://schemas.microsoft.com/office/drawing/2014/main" id="{1E5338A3-EEF7-07E9-CD7D-2802BD5417F3}"/>
                </a:ext>
              </a:extLst>
            </p:cNvPr>
            <p:cNvSpPr/>
            <p:nvPr/>
          </p:nvSpPr>
          <p:spPr>
            <a:xfrm>
              <a:off x="3032225" y="5084325"/>
              <a:ext cx="77550" cy="94250"/>
            </a:xfrm>
            <a:custGeom>
              <a:avLst/>
              <a:gdLst/>
              <a:ahLst/>
              <a:cxnLst/>
              <a:rect l="l" t="t" r="r" b="b"/>
              <a:pathLst>
                <a:path w="3102" h="3770" extrusionOk="0">
                  <a:moveTo>
                    <a:pt x="0" y="0"/>
                  </a:moveTo>
                  <a:lnTo>
                    <a:pt x="127" y="3769"/>
                  </a:lnTo>
                  <a:lnTo>
                    <a:pt x="3102" y="3769"/>
                  </a:lnTo>
                  <a:lnTo>
                    <a:pt x="3102" y="202"/>
                  </a:lnTo>
                  <a:lnTo>
                    <a:pt x="0" y="0"/>
                  </a:lnTo>
                  <a:close/>
                </a:path>
              </a:pathLst>
            </a:custGeom>
            <a:solidFill>
              <a:srgbClr val="839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742;p68">
              <a:extLst>
                <a:ext uri="{FF2B5EF4-FFF2-40B4-BE49-F238E27FC236}">
                  <a16:creationId xmlns:a16="http://schemas.microsoft.com/office/drawing/2014/main" id="{57914514-4FEE-198A-3709-3B8C47BBA00D}"/>
                </a:ext>
              </a:extLst>
            </p:cNvPr>
            <p:cNvSpPr/>
            <p:nvPr/>
          </p:nvSpPr>
          <p:spPr>
            <a:xfrm>
              <a:off x="3035925" y="5167950"/>
              <a:ext cx="74125" cy="3725"/>
            </a:xfrm>
            <a:custGeom>
              <a:avLst/>
              <a:gdLst/>
              <a:ahLst/>
              <a:cxnLst/>
              <a:rect l="l" t="t" r="r" b="b"/>
              <a:pathLst>
                <a:path w="2965" h="149" extrusionOk="0">
                  <a:moveTo>
                    <a:pt x="43" y="1"/>
                  </a:moveTo>
                  <a:cubicBezTo>
                    <a:pt x="22" y="1"/>
                    <a:pt x="1" y="22"/>
                    <a:pt x="1" y="43"/>
                  </a:cubicBezTo>
                  <a:cubicBezTo>
                    <a:pt x="1" y="64"/>
                    <a:pt x="22" y="85"/>
                    <a:pt x="43" y="85"/>
                  </a:cubicBezTo>
                  <a:lnTo>
                    <a:pt x="2923" y="149"/>
                  </a:lnTo>
                  <a:cubicBezTo>
                    <a:pt x="2944" y="149"/>
                    <a:pt x="2954" y="128"/>
                    <a:pt x="2954" y="107"/>
                  </a:cubicBezTo>
                  <a:cubicBezTo>
                    <a:pt x="2965" y="85"/>
                    <a:pt x="2944" y="64"/>
                    <a:pt x="2923" y="64"/>
                  </a:cubicBezTo>
                  <a:lnTo>
                    <a:pt x="43" y="1"/>
                  </a:lnTo>
                  <a:close/>
                </a:path>
              </a:pathLst>
            </a:custGeom>
            <a:solidFill>
              <a:srgbClr val="658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743;p68">
              <a:extLst>
                <a:ext uri="{FF2B5EF4-FFF2-40B4-BE49-F238E27FC236}">
                  <a16:creationId xmlns:a16="http://schemas.microsoft.com/office/drawing/2014/main" id="{19BF311C-4CE9-C58B-9BB7-35B76D716A49}"/>
                </a:ext>
              </a:extLst>
            </p:cNvPr>
            <p:cNvSpPr/>
            <p:nvPr/>
          </p:nvSpPr>
          <p:spPr>
            <a:xfrm>
              <a:off x="3055250" y="5388125"/>
              <a:ext cx="103225" cy="46650"/>
            </a:xfrm>
            <a:custGeom>
              <a:avLst/>
              <a:gdLst/>
              <a:ahLst/>
              <a:cxnLst/>
              <a:rect l="l" t="t" r="r" b="b"/>
              <a:pathLst>
                <a:path w="4129" h="1866" extrusionOk="0">
                  <a:moveTo>
                    <a:pt x="1828" y="1"/>
                  </a:moveTo>
                  <a:cubicBezTo>
                    <a:pt x="1819" y="1"/>
                    <a:pt x="1809" y="1"/>
                    <a:pt x="1800" y="2"/>
                  </a:cubicBezTo>
                  <a:cubicBezTo>
                    <a:pt x="1663" y="2"/>
                    <a:pt x="1546" y="119"/>
                    <a:pt x="1419" y="204"/>
                  </a:cubicBezTo>
                  <a:cubicBezTo>
                    <a:pt x="1295" y="286"/>
                    <a:pt x="1145" y="330"/>
                    <a:pt x="990" y="330"/>
                  </a:cubicBezTo>
                  <a:cubicBezTo>
                    <a:pt x="946" y="330"/>
                    <a:pt x="902" y="327"/>
                    <a:pt x="858" y="320"/>
                  </a:cubicBezTo>
                  <a:cubicBezTo>
                    <a:pt x="706" y="310"/>
                    <a:pt x="478" y="107"/>
                    <a:pt x="347" y="107"/>
                  </a:cubicBezTo>
                  <a:cubicBezTo>
                    <a:pt x="340" y="107"/>
                    <a:pt x="334" y="107"/>
                    <a:pt x="329" y="108"/>
                  </a:cubicBezTo>
                  <a:cubicBezTo>
                    <a:pt x="11" y="150"/>
                    <a:pt x="0" y="1241"/>
                    <a:pt x="0" y="1474"/>
                  </a:cubicBezTo>
                  <a:cubicBezTo>
                    <a:pt x="11" y="1580"/>
                    <a:pt x="21" y="1707"/>
                    <a:pt x="96" y="1781"/>
                  </a:cubicBezTo>
                  <a:cubicBezTo>
                    <a:pt x="180" y="1855"/>
                    <a:pt x="308" y="1865"/>
                    <a:pt x="424" y="1865"/>
                  </a:cubicBezTo>
                  <a:cubicBezTo>
                    <a:pt x="1493" y="1855"/>
                    <a:pt x="2573" y="1844"/>
                    <a:pt x="3642" y="1834"/>
                  </a:cubicBezTo>
                  <a:cubicBezTo>
                    <a:pt x="3738" y="1834"/>
                    <a:pt x="3844" y="1834"/>
                    <a:pt x="3928" y="1792"/>
                  </a:cubicBezTo>
                  <a:cubicBezTo>
                    <a:pt x="4023" y="1760"/>
                    <a:pt x="4098" y="1686"/>
                    <a:pt x="4108" y="1590"/>
                  </a:cubicBezTo>
                  <a:cubicBezTo>
                    <a:pt x="4129" y="1484"/>
                    <a:pt x="4044" y="1378"/>
                    <a:pt x="3949" y="1326"/>
                  </a:cubicBezTo>
                  <a:cubicBezTo>
                    <a:pt x="3844" y="1273"/>
                    <a:pt x="3727" y="1251"/>
                    <a:pt x="3621" y="1230"/>
                  </a:cubicBezTo>
                  <a:cubicBezTo>
                    <a:pt x="3091" y="1135"/>
                    <a:pt x="2615" y="828"/>
                    <a:pt x="2308" y="394"/>
                  </a:cubicBezTo>
                  <a:cubicBezTo>
                    <a:pt x="2177" y="222"/>
                    <a:pt x="2035" y="1"/>
                    <a:pt x="1828" y="1"/>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744;p68">
              <a:extLst>
                <a:ext uri="{FF2B5EF4-FFF2-40B4-BE49-F238E27FC236}">
                  <a16:creationId xmlns:a16="http://schemas.microsoft.com/office/drawing/2014/main" id="{7649F6ED-0B4B-ED15-DCBE-E0BF76DB09F1}"/>
                </a:ext>
              </a:extLst>
            </p:cNvPr>
            <p:cNvSpPr/>
            <p:nvPr/>
          </p:nvSpPr>
          <p:spPr>
            <a:xfrm>
              <a:off x="3094675" y="5392400"/>
              <a:ext cx="27550" cy="12200"/>
            </a:xfrm>
            <a:custGeom>
              <a:avLst/>
              <a:gdLst/>
              <a:ahLst/>
              <a:cxnLst/>
              <a:rect l="l" t="t" r="r" b="b"/>
              <a:pathLst>
                <a:path w="1102" h="488" extrusionOk="0">
                  <a:moveTo>
                    <a:pt x="873" y="81"/>
                  </a:moveTo>
                  <a:cubicBezTo>
                    <a:pt x="883" y="81"/>
                    <a:pt x="892" y="82"/>
                    <a:pt x="900" y="85"/>
                  </a:cubicBezTo>
                  <a:cubicBezTo>
                    <a:pt x="943" y="85"/>
                    <a:pt x="964" y="106"/>
                    <a:pt x="985" y="128"/>
                  </a:cubicBezTo>
                  <a:cubicBezTo>
                    <a:pt x="1006" y="170"/>
                    <a:pt x="975" y="233"/>
                    <a:pt x="933" y="255"/>
                  </a:cubicBezTo>
                  <a:cubicBezTo>
                    <a:pt x="899" y="275"/>
                    <a:pt x="857" y="282"/>
                    <a:pt x="815" y="282"/>
                  </a:cubicBezTo>
                  <a:cubicBezTo>
                    <a:pt x="790" y="282"/>
                    <a:pt x="765" y="280"/>
                    <a:pt x="742" y="276"/>
                  </a:cubicBezTo>
                  <a:lnTo>
                    <a:pt x="519" y="244"/>
                  </a:lnTo>
                  <a:cubicBezTo>
                    <a:pt x="604" y="181"/>
                    <a:pt x="689" y="139"/>
                    <a:pt x="784" y="106"/>
                  </a:cubicBezTo>
                  <a:cubicBezTo>
                    <a:pt x="815" y="91"/>
                    <a:pt x="847" y="81"/>
                    <a:pt x="873" y="81"/>
                  </a:cubicBezTo>
                  <a:close/>
                  <a:moveTo>
                    <a:pt x="219" y="257"/>
                  </a:moveTo>
                  <a:cubicBezTo>
                    <a:pt x="259" y="257"/>
                    <a:pt x="302" y="272"/>
                    <a:pt x="340" y="287"/>
                  </a:cubicBezTo>
                  <a:lnTo>
                    <a:pt x="361" y="287"/>
                  </a:lnTo>
                  <a:lnTo>
                    <a:pt x="340" y="297"/>
                  </a:lnTo>
                  <a:cubicBezTo>
                    <a:pt x="297" y="339"/>
                    <a:pt x="265" y="382"/>
                    <a:pt x="223" y="403"/>
                  </a:cubicBezTo>
                  <a:cubicBezTo>
                    <a:pt x="207" y="408"/>
                    <a:pt x="191" y="411"/>
                    <a:pt x="175" y="411"/>
                  </a:cubicBezTo>
                  <a:cubicBezTo>
                    <a:pt x="160" y="411"/>
                    <a:pt x="144" y="408"/>
                    <a:pt x="128" y="403"/>
                  </a:cubicBezTo>
                  <a:cubicBezTo>
                    <a:pt x="107" y="393"/>
                    <a:pt x="96" y="382"/>
                    <a:pt x="96" y="371"/>
                  </a:cubicBezTo>
                  <a:cubicBezTo>
                    <a:pt x="86" y="350"/>
                    <a:pt x="96" y="329"/>
                    <a:pt x="96" y="318"/>
                  </a:cubicBezTo>
                  <a:cubicBezTo>
                    <a:pt x="117" y="287"/>
                    <a:pt x="138" y="266"/>
                    <a:pt x="170" y="266"/>
                  </a:cubicBezTo>
                  <a:cubicBezTo>
                    <a:pt x="186" y="259"/>
                    <a:pt x="202" y="257"/>
                    <a:pt x="219" y="257"/>
                  </a:cubicBezTo>
                  <a:close/>
                  <a:moveTo>
                    <a:pt x="911" y="0"/>
                  </a:moveTo>
                  <a:cubicBezTo>
                    <a:pt x="858" y="0"/>
                    <a:pt x="806" y="11"/>
                    <a:pt x="763" y="22"/>
                  </a:cubicBezTo>
                  <a:cubicBezTo>
                    <a:pt x="636" y="64"/>
                    <a:pt x="519" y="139"/>
                    <a:pt x="424" y="223"/>
                  </a:cubicBezTo>
                  <a:cubicBezTo>
                    <a:pt x="403" y="212"/>
                    <a:pt x="382" y="212"/>
                    <a:pt x="361" y="202"/>
                  </a:cubicBezTo>
                  <a:cubicBezTo>
                    <a:pt x="310" y="193"/>
                    <a:pt x="252" y="178"/>
                    <a:pt x="198" y="178"/>
                  </a:cubicBezTo>
                  <a:cubicBezTo>
                    <a:pt x="185" y="178"/>
                    <a:pt x="172" y="179"/>
                    <a:pt x="159" y="181"/>
                  </a:cubicBezTo>
                  <a:cubicBezTo>
                    <a:pt x="107" y="191"/>
                    <a:pt x="53" y="233"/>
                    <a:pt x="32" y="276"/>
                  </a:cubicBezTo>
                  <a:cubicBezTo>
                    <a:pt x="11" y="318"/>
                    <a:pt x="1" y="360"/>
                    <a:pt x="22" y="403"/>
                  </a:cubicBezTo>
                  <a:cubicBezTo>
                    <a:pt x="32" y="435"/>
                    <a:pt x="64" y="456"/>
                    <a:pt x="96" y="477"/>
                  </a:cubicBezTo>
                  <a:cubicBezTo>
                    <a:pt x="117" y="487"/>
                    <a:pt x="149" y="487"/>
                    <a:pt x="170" y="487"/>
                  </a:cubicBezTo>
                  <a:cubicBezTo>
                    <a:pt x="202" y="487"/>
                    <a:pt x="223" y="487"/>
                    <a:pt x="255" y="477"/>
                  </a:cubicBezTo>
                  <a:cubicBezTo>
                    <a:pt x="308" y="445"/>
                    <a:pt x="361" y="403"/>
                    <a:pt x="403" y="360"/>
                  </a:cubicBezTo>
                  <a:lnTo>
                    <a:pt x="424" y="329"/>
                  </a:lnTo>
                  <a:lnTo>
                    <a:pt x="446" y="308"/>
                  </a:lnTo>
                  <a:lnTo>
                    <a:pt x="488" y="318"/>
                  </a:lnTo>
                  <a:cubicBezTo>
                    <a:pt x="562" y="329"/>
                    <a:pt x="646" y="350"/>
                    <a:pt x="731" y="350"/>
                  </a:cubicBezTo>
                  <a:cubicBezTo>
                    <a:pt x="759" y="354"/>
                    <a:pt x="786" y="356"/>
                    <a:pt x="812" y="356"/>
                  </a:cubicBezTo>
                  <a:cubicBezTo>
                    <a:pt x="865" y="356"/>
                    <a:pt x="914" y="347"/>
                    <a:pt x="964" y="318"/>
                  </a:cubicBezTo>
                  <a:cubicBezTo>
                    <a:pt x="1049" y="276"/>
                    <a:pt x="1102" y="181"/>
                    <a:pt x="1049" y="85"/>
                  </a:cubicBezTo>
                  <a:cubicBezTo>
                    <a:pt x="1027" y="43"/>
                    <a:pt x="975" y="11"/>
                    <a:pt x="911" y="0"/>
                  </a:cubicBez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745;p68">
              <a:extLst>
                <a:ext uri="{FF2B5EF4-FFF2-40B4-BE49-F238E27FC236}">
                  <a16:creationId xmlns:a16="http://schemas.microsoft.com/office/drawing/2014/main" id="{EC15A913-DBEB-8CF7-6E26-1EB1DCD78350}"/>
                </a:ext>
              </a:extLst>
            </p:cNvPr>
            <p:cNvSpPr/>
            <p:nvPr/>
          </p:nvSpPr>
          <p:spPr>
            <a:xfrm>
              <a:off x="3108450" y="5404050"/>
              <a:ext cx="15900" cy="6125"/>
            </a:xfrm>
            <a:custGeom>
              <a:avLst/>
              <a:gdLst/>
              <a:ahLst/>
              <a:cxnLst/>
              <a:rect l="l" t="t" r="r" b="b"/>
              <a:pathLst>
                <a:path w="636" h="245" extrusionOk="0">
                  <a:moveTo>
                    <a:pt x="582" y="0"/>
                  </a:moveTo>
                  <a:cubicBezTo>
                    <a:pt x="392" y="32"/>
                    <a:pt x="201" y="96"/>
                    <a:pt x="32" y="170"/>
                  </a:cubicBezTo>
                  <a:cubicBezTo>
                    <a:pt x="11" y="181"/>
                    <a:pt x="0" y="202"/>
                    <a:pt x="11" y="223"/>
                  </a:cubicBezTo>
                  <a:cubicBezTo>
                    <a:pt x="11" y="244"/>
                    <a:pt x="32" y="244"/>
                    <a:pt x="43" y="244"/>
                  </a:cubicBezTo>
                  <a:lnTo>
                    <a:pt x="64" y="244"/>
                  </a:lnTo>
                  <a:cubicBezTo>
                    <a:pt x="233" y="170"/>
                    <a:pt x="413" y="106"/>
                    <a:pt x="604" y="75"/>
                  </a:cubicBezTo>
                  <a:cubicBezTo>
                    <a:pt x="625" y="75"/>
                    <a:pt x="636" y="54"/>
                    <a:pt x="636" y="32"/>
                  </a:cubicBezTo>
                  <a:cubicBezTo>
                    <a:pt x="625" y="11"/>
                    <a:pt x="604" y="0"/>
                    <a:pt x="582" y="0"/>
                  </a:cubicBez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746;p68">
              <a:extLst>
                <a:ext uri="{FF2B5EF4-FFF2-40B4-BE49-F238E27FC236}">
                  <a16:creationId xmlns:a16="http://schemas.microsoft.com/office/drawing/2014/main" id="{040A7456-81DB-A451-AFA6-F0EC1E295D1E}"/>
                </a:ext>
              </a:extLst>
            </p:cNvPr>
            <p:cNvSpPr/>
            <p:nvPr/>
          </p:nvSpPr>
          <p:spPr>
            <a:xfrm>
              <a:off x="3113750" y="5407900"/>
              <a:ext cx="18550" cy="5700"/>
            </a:xfrm>
            <a:custGeom>
              <a:avLst/>
              <a:gdLst/>
              <a:ahLst/>
              <a:cxnLst/>
              <a:rect l="l" t="t" r="r" b="b"/>
              <a:pathLst>
                <a:path w="742" h="228" extrusionOk="0">
                  <a:moveTo>
                    <a:pt x="597" y="1"/>
                  </a:moveTo>
                  <a:cubicBezTo>
                    <a:pt x="396" y="1"/>
                    <a:pt x="194" y="54"/>
                    <a:pt x="32" y="154"/>
                  </a:cubicBezTo>
                  <a:cubicBezTo>
                    <a:pt x="10" y="164"/>
                    <a:pt x="0" y="196"/>
                    <a:pt x="10" y="206"/>
                  </a:cubicBezTo>
                  <a:cubicBezTo>
                    <a:pt x="21" y="227"/>
                    <a:pt x="32" y="227"/>
                    <a:pt x="53" y="227"/>
                  </a:cubicBezTo>
                  <a:lnTo>
                    <a:pt x="64" y="227"/>
                  </a:lnTo>
                  <a:cubicBezTo>
                    <a:pt x="223" y="130"/>
                    <a:pt x="404" y="85"/>
                    <a:pt x="583" y="85"/>
                  </a:cubicBezTo>
                  <a:cubicBezTo>
                    <a:pt x="618" y="85"/>
                    <a:pt x="653" y="87"/>
                    <a:pt x="688" y="90"/>
                  </a:cubicBezTo>
                  <a:cubicBezTo>
                    <a:pt x="709" y="90"/>
                    <a:pt x="730" y="79"/>
                    <a:pt x="730" y="58"/>
                  </a:cubicBezTo>
                  <a:cubicBezTo>
                    <a:pt x="741" y="27"/>
                    <a:pt x="720" y="16"/>
                    <a:pt x="699" y="6"/>
                  </a:cubicBezTo>
                  <a:cubicBezTo>
                    <a:pt x="665" y="2"/>
                    <a:pt x="631" y="1"/>
                    <a:pt x="597" y="1"/>
                  </a:cubicBez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747;p68">
              <a:extLst>
                <a:ext uri="{FF2B5EF4-FFF2-40B4-BE49-F238E27FC236}">
                  <a16:creationId xmlns:a16="http://schemas.microsoft.com/office/drawing/2014/main" id="{82AE34D2-C3DA-7D59-8164-12F28BA94ABC}"/>
                </a:ext>
              </a:extLst>
            </p:cNvPr>
            <p:cNvSpPr/>
            <p:nvPr/>
          </p:nvSpPr>
          <p:spPr>
            <a:xfrm>
              <a:off x="3120875" y="5411200"/>
              <a:ext cx="14325" cy="4525"/>
            </a:xfrm>
            <a:custGeom>
              <a:avLst/>
              <a:gdLst/>
              <a:ahLst/>
              <a:cxnLst/>
              <a:rect l="l" t="t" r="r" b="b"/>
              <a:pathLst>
                <a:path w="573" h="181" extrusionOk="0">
                  <a:moveTo>
                    <a:pt x="520" y="1"/>
                  </a:moveTo>
                  <a:lnTo>
                    <a:pt x="33" y="95"/>
                  </a:lnTo>
                  <a:cubicBezTo>
                    <a:pt x="12" y="106"/>
                    <a:pt x="1" y="128"/>
                    <a:pt x="1" y="149"/>
                  </a:cubicBezTo>
                  <a:cubicBezTo>
                    <a:pt x="1" y="170"/>
                    <a:pt x="22" y="180"/>
                    <a:pt x="43" y="180"/>
                  </a:cubicBezTo>
                  <a:lnTo>
                    <a:pt x="541" y="74"/>
                  </a:lnTo>
                  <a:cubicBezTo>
                    <a:pt x="562" y="74"/>
                    <a:pt x="572" y="53"/>
                    <a:pt x="572" y="32"/>
                  </a:cubicBezTo>
                  <a:cubicBezTo>
                    <a:pt x="562" y="11"/>
                    <a:pt x="541" y="1"/>
                    <a:pt x="520" y="1"/>
                  </a:cubicBez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748;p68">
              <a:extLst>
                <a:ext uri="{FF2B5EF4-FFF2-40B4-BE49-F238E27FC236}">
                  <a16:creationId xmlns:a16="http://schemas.microsoft.com/office/drawing/2014/main" id="{EE22DA1B-7956-55BE-5BA4-398B4AADE71C}"/>
                </a:ext>
              </a:extLst>
            </p:cNvPr>
            <p:cNvSpPr/>
            <p:nvPr/>
          </p:nvSpPr>
          <p:spPr>
            <a:xfrm>
              <a:off x="3054700" y="5426800"/>
              <a:ext cx="104850" cy="4275"/>
            </a:xfrm>
            <a:custGeom>
              <a:avLst/>
              <a:gdLst/>
              <a:ahLst/>
              <a:cxnLst/>
              <a:rect l="l" t="t" r="r" b="b"/>
              <a:pathLst>
                <a:path w="4194" h="171" extrusionOk="0">
                  <a:moveTo>
                    <a:pt x="4151" y="1"/>
                  </a:moveTo>
                  <a:lnTo>
                    <a:pt x="2066" y="75"/>
                  </a:lnTo>
                  <a:cubicBezTo>
                    <a:pt x="1782" y="84"/>
                    <a:pt x="1494" y="93"/>
                    <a:pt x="1206" y="93"/>
                  </a:cubicBezTo>
                  <a:cubicBezTo>
                    <a:pt x="817" y="93"/>
                    <a:pt x="427" y="77"/>
                    <a:pt x="43" y="22"/>
                  </a:cubicBezTo>
                  <a:cubicBezTo>
                    <a:pt x="22" y="22"/>
                    <a:pt x="1" y="33"/>
                    <a:pt x="1" y="54"/>
                  </a:cubicBezTo>
                  <a:cubicBezTo>
                    <a:pt x="1" y="75"/>
                    <a:pt x="12" y="96"/>
                    <a:pt x="33" y="96"/>
                  </a:cubicBezTo>
                  <a:cubicBezTo>
                    <a:pt x="414" y="160"/>
                    <a:pt x="806" y="170"/>
                    <a:pt x="1187" y="170"/>
                  </a:cubicBezTo>
                  <a:cubicBezTo>
                    <a:pt x="1483" y="170"/>
                    <a:pt x="1780" y="160"/>
                    <a:pt x="2076" y="149"/>
                  </a:cubicBezTo>
                  <a:lnTo>
                    <a:pt x="4151" y="85"/>
                  </a:lnTo>
                  <a:cubicBezTo>
                    <a:pt x="4172" y="85"/>
                    <a:pt x="4193" y="64"/>
                    <a:pt x="4193" y="43"/>
                  </a:cubicBezTo>
                  <a:cubicBezTo>
                    <a:pt x="4193" y="22"/>
                    <a:pt x="4172" y="1"/>
                    <a:pt x="4151" y="1"/>
                  </a:cubicBez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749;p68">
              <a:extLst>
                <a:ext uri="{FF2B5EF4-FFF2-40B4-BE49-F238E27FC236}">
                  <a16:creationId xmlns:a16="http://schemas.microsoft.com/office/drawing/2014/main" id="{88F6559C-60BA-69EE-BE2A-CB506ACE0A41}"/>
                </a:ext>
              </a:extLst>
            </p:cNvPr>
            <p:cNvSpPr/>
            <p:nvPr/>
          </p:nvSpPr>
          <p:spPr>
            <a:xfrm>
              <a:off x="2934300" y="5089350"/>
              <a:ext cx="95300" cy="309175"/>
            </a:xfrm>
            <a:custGeom>
              <a:avLst/>
              <a:gdLst/>
              <a:ahLst/>
              <a:cxnLst/>
              <a:rect l="l" t="t" r="r" b="b"/>
              <a:pathLst>
                <a:path w="3812" h="12367" extrusionOk="0">
                  <a:moveTo>
                    <a:pt x="614" y="1"/>
                  </a:moveTo>
                  <a:lnTo>
                    <a:pt x="0" y="12366"/>
                  </a:lnTo>
                  <a:lnTo>
                    <a:pt x="1292" y="12366"/>
                  </a:lnTo>
                  <a:lnTo>
                    <a:pt x="3812" y="1"/>
                  </a:lnTo>
                  <a:close/>
                </a:path>
              </a:pathLst>
            </a:custGeom>
            <a:solidFill>
              <a:srgbClr val="EB9A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750;p68">
              <a:extLst>
                <a:ext uri="{FF2B5EF4-FFF2-40B4-BE49-F238E27FC236}">
                  <a16:creationId xmlns:a16="http://schemas.microsoft.com/office/drawing/2014/main" id="{F6EF1470-D3AA-7F3C-0722-504210E10FEC}"/>
                </a:ext>
              </a:extLst>
            </p:cNvPr>
            <p:cNvSpPr/>
            <p:nvPr/>
          </p:nvSpPr>
          <p:spPr>
            <a:xfrm>
              <a:off x="2975300" y="5201275"/>
              <a:ext cx="9550" cy="21500"/>
            </a:xfrm>
            <a:custGeom>
              <a:avLst/>
              <a:gdLst/>
              <a:ahLst/>
              <a:cxnLst/>
              <a:rect l="l" t="t" r="r" b="b"/>
              <a:pathLst>
                <a:path w="382" h="860" extrusionOk="0">
                  <a:moveTo>
                    <a:pt x="335" y="0"/>
                  </a:moveTo>
                  <a:cubicBezTo>
                    <a:pt x="326" y="0"/>
                    <a:pt x="317" y="4"/>
                    <a:pt x="308" y="13"/>
                  </a:cubicBezTo>
                  <a:cubicBezTo>
                    <a:pt x="85" y="213"/>
                    <a:pt x="1" y="563"/>
                    <a:pt x="128" y="838"/>
                  </a:cubicBezTo>
                  <a:cubicBezTo>
                    <a:pt x="139" y="849"/>
                    <a:pt x="149" y="860"/>
                    <a:pt x="160" y="860"/>
                  </a:cubicBezTo>
                  <a:lnTo>
                    <a:pt x="181" y="860"/>
                  </a:lnTo>
                  <a:cubicBezTo>
                    <a:pt x="202" y="849"/>
                    <a:pt x="213" y="827"/>
                    <a:pt x="202" y="806"/>
                  </a:cubicBezTo>
                  <a:cubicBezTo>
                    <a:pt x="96" y="563"/>
                    <a:pt x="160" y="246"/>
                    <a:pt x="361" y="65"/>
                  </a:cubicBezTo>
                  <a:cubicBezTo>
                    <a:pt x="382" y="55"/>
                    <a:pt x="382" y="34"/>
                    <a:pt x="372" y="13"/>
                  </a:cubicBezTo>
                  <a:cubicBezTo>
                    <a:pt x="360" y="6"/>
                    <a:pt x="347" y="0"/>
                    <a:pt x="335" y="0"/>
                  </a:cubicBezTo>
                  <a:close/>
                </a:path>
              </a:pathLst>
            </a:custGeom>
            <a:solidFill>
              <a:srgbClr val="CE5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751;p68">
              <a:extLst>
                <a:ext uri="{FF2B5EF4-FFF2-40B4-BE49-F238E27FC236}">
                  <a16:creationId xmlns:a16="http://schemas.microsoft.com/office/drawing/2014/main" id="{CEFB4F99-7FE6-1AC0-F945-410271C54502}"/>
                </a:ext>
              </a:extLst>
            </p:cNvPr>
            <p:cNvSpPr/>
            <p:nvPr/>
          </p:nvSpPr>
          <p:spPr>
            <a:xfrm>
              <a:off x="2942775" y="5084325"/>
              <a:ext cx="97150" cy="94250"/>
            </a:xfrm>
            <a:custGeom>
              <a:avLst/>
              <a:gdLst/>
              <a:ahLst/>
              <a:cxnLst/>
              <a:rect l="l" t="t" r="r" b="b"/>
              <a:pathLst>
                <a:path w="3886" h="3770" extrusionOk="0">
                  <a:moveTo>
                    <a:pt x="180" y="0"/>
                  </a:moveTo>
                  <a:lnTo>
                    <a:pt x="0" y="3590"/>
                  </a:lnTo>
                  <a:lnTo>
                    <a:pt x="3080" y="3769"/>
                  </a:lnTo>
                  <a:lnTo>
                    <a:pt x="3885" y="0"/>
                  </a:lnTo>
                  <a:close/>
                </a:path>
              </a:pathLst>
            </a:custGeom>
            <a:solidFill>
              <a:srgbClr val="839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752;p68">
              <a:extLst>
                <a:ext uri="{FF2B5EF4-FFF2-40B4-BE49-F238E27FC236}">
                  <a16:creationId xmlns:a16="http://schemas.microsoft.com/office/drawing/2014/main" id="{F82ABE98-21D3-E9BA-2C88-ABF69D0E3429}"/>
                </a:ext>
              </a:extLst>
            </p:cNvPr>
            <p:cNvSpPr/>
            <p:nvPr/>
          </p:nvSpPr>
          <p:spPr>
            <a:xfrm>
              <a:off x="2945125" y="5099050"/>
              <a:ext cx="18550" cy="12025"/>
            </a:xfrm>
            <a:custGeom>
              <a:avLst/>
              <a:gdLst/>
              <a:ahLst/>
              <a:cxnLst/>
              <a:rect l="l" t="t" r="r" b="b"/>
              <a:pathLst>
                <a:path w="742" h="481" extrusionOk="0">
                  <a:moveTo>
                    <a:pt x="694" y="0"/>
                  </a:moveTo>
                  <a:cubicBezTo>
                    <a:pt x="679" y="0"/>
                    <a:pt x="665" y="10"/>
                    <a:pt x="657" y="25"/>
                  </a:cubicBezTo>
                  <a:cubicBezTo>
                    <a:pt x="626" y="152"/>
                    <a:pt x="541" y="269"/>
                    <a:pt x="435" y="333"/>
                  </a:cubicBezTo>
                  <a:cubicBezTo>
                    <a:pt x="359" y="381"/>
                    <a:pt x="274" y="402"/>
                    <a:pt x="188" y="402"/>
                  </a:cubicBezTo>
                  <a:cubicBezTo>
                    <a:pt x="143" y="402"/>
                    <a:pt x="98" y="396"/>
                    <a:pt x="54" y="385"/>
                  </a:cubicBezTo>
                  <a:cubicBezTo>
                    <a:pt x="33" y="385"/>
                    <a:pt x="12" y="396"/>
                    <a:pt x="1" y="417"/>
                  </a:cubicBezTo>
                  <a:cubicBezTo>
                    <a:pt x="1" y="439"/>
                    <a:pt x="12" y="460"/>
                    <a:pt x="33" y="460"/>
                  </a:cubicBezTo>
                  <a:cubicBezTo>
                    <a:pt x="86" y="481"/>
                    <a:pt x="128" y="481"/>
                    <a:pt x="181" y="481"/>
                  </a:cubicBezTo>
                  <a:cubicBezTo>
                    <a:pt x="287" y="481"/>
                    <a:pt x="382" y="460"/>
                    <a:pt x="478" y="406"/>
                  </a:cubicBezTo>
                  <a:cubicBezTo>
                    <a:pt x="605" y="322"/>
                    <a:pt x="700" y="195"/>
                    <a:pt x="732" y="46"/>
                  </a:cubicBezTo>
                  <a:cubicBezTo>
                    <a:pt x="742" y="25"/>
                    <a:pt x="732" y="4"/>
                    <a:pt x="711" y="4"/>
                  </a:cubicBezTo>
                  <a:cubicBezTo>
                    <a:pt x="705" y="1"/>
                    <a:pt x="699" y="0"/>
                    <a:pt x="694" y="0"/>
                  </a:cubicBezTo>
                  <a:close/>
                </a:path>
              </a:pathLst>
            </a:custGeom>
            <a:solidFill>
              <a:srgbClr val="658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753;p68">
              <a:extLst>
                <a:ext uri="{FF2B5EF4-FFF2-40B4-BE49-F238E27FC236}">
                  <a16:creationId xmlns:a16="http://schemas.microsoft.com/office/drawing/2014/main" id="{31C917E2-B3D2-A65E-BD56-2BB87303B3C3}"/>
                </a:ext>
              </a:extLst>
            </p:cNvPr>
            <p:cNvSpPr/>
            <p:nvPr/>
          </p:nvSpPr>
          <p:spPr>
            <a:xfrm>
              <a:off x="3032475" y="5090150"/>
              <a:ext cx="11950" cy="26750"/>
            </a:xfrm>
            <a:custGeom>
              <a:avLst/>
              <a:gdLst/>
              <a:ahLst/>
              <a:cxnLst/>
              <a:rect l="l" t="t" r="r" b="b"/>
              <a:pathLst>
                <a:path w="478" h="1070" extrusionOk="0">
                  <a:moveTo>
                    <a:pt x="445" y="0"/>
                  </a:moveTo>
                  <a:cubicBezTo>
                    <a:pt x="424" y="0"/>
                    <a:pt x="403" y="11"/>
                    <a:pt x="393" y="21"/>
                  </a:cubicBezTo>
                  <a:cubicBezTo>
                    <a:pt x="255" y="350"/>
                    <a:pt x="128" y="678"/>
                    <a:pt x="12" y="1016"/>
                  </a:cubicBezTo>
                  <a:cubicBezTo>
                    <a:pt x="1" y="1038"/>
                    <a:pt x="12" y="1059"/>
                    <a:pt x="33" y="1070"/>
                  </a:cubicBezTo>
                  <a:lnTo>
                    <a:pt x="54" y="1070"/>
                  </a:lnTo>
                  <a:cubicBezTo>
                    <a:pt x="64" y="1070"/>
                    <a:pt x="85" y="1059"/>
                    <a:pt x="85" y="1038"/>
                  </a:cubicBezTo>
                  <a:cubicBezTo>
                    <a:pt x="202" y="710"/>
                    <a:pt x="329" y="381"/>
                    <a:pt x="466" y="53"/>
                  </a:cubicBezTo>
                  <a:cubicBezTo>
                    <a:pt x="477" y="32"/>
                    <a:pt x="466" y="11"/>
                    <a:pt x="445" y="0"/>
                  </a:cubicBezTo>
                  <a:close/>
                </a:path>
              </a:pathLst>
            </a:custGeom>
            <a:solidFill>
              <a:srgbClr val="658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754;p68">
              <a:extLst>
                <a:ext uri="{FF2B5EF4-FFF2-40B4-BE49-F238E27FC236}">
                  <a16:creationId xmlns:a16="http://schemas.microsoft.com/office/drawing/2014/main" id="{C06BD214-D68D-4BE7-B7FE-9C84B771FEFF}"/>
                </a:ext>
              </a:extLst>
            </p:cNvPr>
            <p:cNvSpPr/>
            <p:nvPr/>
          </p:nvSpPr>
          <p:spPr>
            <a:xfrm>
              <a:off x="2941175" y="5165050"/>
              <a:ext cx="80750" cy="5850"/>
            </a:xfrm>
            <a:custGeom>
              <a:avLst/>
              <a:gdLst/>
              <a:ahLst/>
              <a:cxnLst/>
              <a:rect l="l" t="t" r="r" b="b"/>
              <a:pathLst>
                <a:path w="3230" h="234" extrusionOk="0">
                  <a:moveTo>
                    <a:pt x="43" y="1"/>
                  </a:moveTo>
                  <a:cubicBezTo>
                    <a:pt x="22" y="1"/>
                    <a:pt x="0" y="22"/>
                    <a:pt x="0" y="43"/>
                  </a:cubicBezTo>
                  <a:cubicBezTo>
                    <a:pt x="0" y="64"/>
                    <a:pt x="22" y="85"/>
                    <a:pt x="43" y="85"/>
                  </a:cubicBezTo>
                  <a:lnTo>
                    <a:pt x="3187" y="234"/>
                  </a:lnTo>
                  <a:cubicBezTo>
                    <a:pt x="3208" y="234"/>
                    <a:pt x="3229" y="223"/>
                    <a:pt x="3229" y="201"/>
                  </a:cubicBezTo>
                  <a:cubicBezTo>
                    <a:pt x="3229" y="180"/>
                    <a:pt x="3219" y="159"/>
                    <a:pt x="3187" y="159"/>
                  </a:cubicBezTo>
                  <a:lnTo>
                    <a:pt x="43" y="1"/>
                  </a:lnTo>
                  <a:close/>
                </a:path>
              </a:pathLst>
            </a:custGeom>
            <a:solidFill>
              <a:srgbClr val="658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755;p68">
              <a:extLst>
                <a:ext uri="{FF2B5EF4-FFF2-40B4-BE49-F238E27FC236}">
                  <a16:creationId xmlns:a16="http://schemas.microsoft.com/office/drawing/2014/main" id="{B348849D-9969-14FB-AC55-9EC8B6A9B940}"/>
                </a:ext>
              </a:extLst>
            </p:cNvPr>
            <p:cNvSpPr/>
            <p:nvPr/>
          </p:nvSpPr>
          <p:spPr>
            <a:xfrm>
              <a:off x="2924775" y="5388125"/>
              <a:ext cx="103250" cy="46650"/>
            </a:xfrm>
            <a:custGeom>
              <a:avLst/>
              <a:gdLst/>
              <a:ahLst/>
              <a:cxnLst/>
              <a:rect l="l" t="t" r="r" b="b"/>
              <a:pathLst>
                <a:path w="4130" h="1866" extrusionOk="0">
                  <a:moveTo>
                    <a:pt x="1828" y="1"/>
                  </a:moveTo>
                  <a:cubicBezTo>
                    <a:pt x="1819" y="1"/>
                    <a:pt x="1809" y="1"/>
                    <a:pt x="1800" y="2"/>
                  </a:cubicBezTo>
                  <a:cubicBezTo>
                    <a:pt x="1662" y="2"/>
                    <a:pt x="1546" y="119"/>
                    <a:pt x="1419" y="204"/>
                  </a:cubicBezTo>
                  <a:cubicBezTo>
                    <a:pt x="1294" y="286"/>
                    <a:pt x="1145" y="330"/>
                    <a:pt x="989" y="330"/>
                  </a:cubicBezTo>
                  <a:cubicBezTo>
                    <a:pt x="946" y="330"/>
                    <a:pt x="901" y="327"/>
                    <a:pt x="857" y="320"/>
                  </a:cubicBezTo>
                  <a:cubicBezTo>
                    <a:pt x="706" y="310"/>
                    <a:pt x="477" y="107"/>
                    <a:pt x="346" y="107"/>
                  </a:cubicBezTo>
                  <a:cubicBezTo>
                    <a:pt x="340" y="107"/>
                    <a:pt x="334" y="107"/>
                    <a:pt x="328" y="108"/>
                  </a:cubicBezTo>
                  <a:cubicBezTo>
                    <a:pt x="10" y="150"/>
                    <a:pt x="0" y="1241"/>
                    <a:pt x="0" y="1474"/>
                  </a:cubicBezTo>
                  <a:cubicBezTo>
                    <a:pt x="10" y="1580"/>
                    <a:pt x="21" y="1707"/>
                    <a:pt x="95" y="1781"/>
                  </a:cubicBezTo>
                  <a:cubicBezTo>
                    <a:pt x="180" y="1855"/>
                    <a:pt x="307" y="1865"/>
                    <a:pt x="424" y="1865"/>
                  </a:cubicBezTo>
                  <a:cubicBezTo>
                    <a:pt x="1492" y="1855"/>
                    <a:pt x="2572" y="1844"/>
                    <a:pt x="3642" y="1834"/>
                  </a:cubicBezTo>
                  <a:cubicBezTo>
                    <a:pt x="3737" y="1834"/>
                    <a:pt x="3843" y="1834"/>
                    <a:pt x="3927" y="1792"/>
                  </a:cubicBezTo>
                  <a:cubicBezTo>
                    <a:pt x="4023" y="1760"/>
                    <a:pt x="4097" y="1686"/>
                    <a:pt x="4108" y="1590"/>
                  </a:cubicBezTo>
                  <a:cubicBezTo>
                    <a:pt x="4129" y="1484"/>
                    <a:pt x="4044" y="1378"/>
                    <a:pt x="3949" y="1326"/>
                  </a:cubicBezTo>
                  <a:cubicBezTo>
                    <a:pt x="3843" y="1273"/>
                    <a:pt x="3727" y="1251"/>
                    <a:pt x="3621" y="1230"/>
                  </a:cubicBezTo>
                  <a:cubicBezTo>
                    <a:pt x="3092" y="1135"/>
                    <a:pt x="2615" y="828"/>
                    <a:pt x="2308" y="394"/>
                  </a:cubicBezTo>
                  <a:cubicBezTo>
                    <a:pt x="2176" y="222"/>
                    <a:pt x="2034" y="1"/>
                    <a:pt x="1828" y="1"/>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756;p68">
              <a:extLst>
                <a:ext uri="{FF2B5EF4-FFF2-40B4-BE49-F238E27FC236}">
                  <a16:creationId xmlns:a16="http://schemas.microsoft.com/office/drawing/2014/main" id="{43046705-C663-18EF-F96C-CDEC0B93434D}"/>
                </a:ext>
              </a:extLst>
            </p:cNvPr>
            <p:cNvSpPr/>
            <p:nvPr/>
          </p:nvSpPr>
          <p:spPr>
            <a:xfrm>
              <a:off x="2923700" y="5425750"/>
              <a:ext cx="105100" cy="4525"/>
            </a:xfrm>
            <a:custGeom>
              <a:avLst/>
              <a:gdLst/>
              <a:ahLst/>
              <a:cxnLst/>
              <a:rect l="l" t="t" r="r" b="b"/>
              <a:pathLst>
                <a:path w="4204" h="181" extrusionOk="0">
                  <a:moveTo>
                    <a:pt x="43" y="0"/>
                  </a:moveTo>
                  <a:cubicBezTo>
                    <a:pt x="22" y="0"/>
                    <a:pt x="1" y="11"/>
                    <a:pt x="1" y="33"/>
                  </a:cubicBezTo>
                  <a:cubicBezTo>
                    <a:pt x="1" y="54"/>
                    <a:pt x="11" y="75"/>
                    <a:pt x="32" y="75"/>
                  </a:cubicBezTo>
                  <a:cubicBezTo>
                    <a:pt x="742" y="138"/>
                    <a:pt x="1441" y="181"/>
                    <a:pt x="2149" y="181"/>
                  </a:cubicBezTo>
                  <a:cubicBezTo>
                    <a:pt x="2827" y="181"/>
                    <a:pt x="3494" y="149"/>
                    <a:pt x="4161" y="85"/>
                  </a:cubicBezTo>
                  <a:cubicBezTo>
                    <a:pt x="4182" y="85"/>
                    <a:pt x="4203" y="64"/>
                    <a:pt x="4193" y="43"/>
                  </a:cubicBezTo>
                  <a:cubicBezTo>
                    <a:pt x="4193" y="22"/>
                    <a:pt x="4172" y="11"/>
                    <a:pt x="4151" y="11"/>
                  </a:cubicBezTo>
                  <a:cubicBezTo>
                    <a:pt x="3483" y="68"/>
                    <a:pt x="2813" y="97"/>
                    <a:pt x="2143" y="97"/>
                  </a:cubicBezTo>
                  <a:cubicBezTo>
                    <a:pt x="1442" y="97"/>
                    <a:pt x="741" y="65"/>
                    <a:pt x="43" y="0"/>
                  </a:cubicBez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57;p68">
              <a:extLst>
                <a:ext uri="{FF2B5EF4-FFF2-40B4-BE49-F238E27FC236}">
                  <a16:creationId xmlns:a16="http://schemas.microsoft.com/office/drawing/2014/main" id="{27088F71-858B-BD3C-1698-86D65493E869}"/>
                </a:ext>
              </a:extLst>
            </p:cNvPr>
            <p:cNvSpPr/>
            <p:nvPr/>
          </p:nvSpPr>
          <p:spPr>
            <a:xfrm>
              <a:off x="2967900" y="5393450"/>
              <a:ext cx="28875" cy="13800"/>
            </a:xfrm>
            <a:custGeom>
              <a:avLst/>
              <a:gdLst/>
              <a:ahLst/>
              <a:cxnLst/>
              <a:rect l="l" t="t" r="r" b="b"/>
              <a:pathLst>
                <a:path w="1155" h="552" extrusionOk="0">
                  <a:moveTo>
                    <a:pt x="953" y="86"/>
                  </a:moveTo>
                  <a:cubicBezTo>
                    <a:pt x="985" y="86"/>
                    <a:pt x="1028" y="97"/>
                    <a:pt x="1038" y="128"/>
                  </a:cubicBezTo>
                  <a:cubicBezTo>
                    <a:pt x="1059" y="160"/>
                    <a:pt x="1038" y="213"/>
                    <a:pt x="996" y="245"/>
                  </a:cubicBezTo>
                  <a:cubicBezTo>
                    <a:pt x="953" y="276"/>
                    <a:pt x="890" y="287"/>
                    <a:pt x="837" y="287"/>
                  </a:cubicBezTo>
                  <a:cubicBezTo>
                    <a:pt x="809" y="290"/>
                    <a:pt x="782" y="291"/>
                    <a:pt x="754" y="291"/>
                  </a:cubicBezTo>
                  <a:cubicBezTo>
                    <a:pt x="685" y="291"/>
                    <a:pt x="616" y="284"/>
                    <a:pt x="541" y="276"/>
                  </a:cubicBezTo>
                  <a:cubicBezTo>
                    <a:pt x="636" y="213"/>
                    <a:pt x="731" y="160"/>
                    <a:pt x="826" y="118"/>
                  </a:cubicBezTo>
                  <a:cubicBezTo>
                    <a:pt x="868" y="97"/>
                    <a:pt x="911" y="86"/>
                    <a:pt x="953" y="86"/>
                  </a:cubicBezTo>
                  <a:close/>
                  <a:moveTo>
                    <a:pt x="339" y="329"/>
                  </a:moveTo>
                  <a:cubicBezTo>
                    <a:pt x="297" y="351"/>
                    <a:pt x="265" y="382"/>
                    <a:pt x="233" y="414"/>
                  </a:cubicBezTo>
                  <a:cubicBezTo>
                    <a:pt x="212" y="435"/>
                    <a:pt x="181" y="456"/>
                    <a:pt x="160" y="467"/>
                  </a:cubicBezTo>
                  <a:cubicBezTo>
                    <a:pt x="151" y="471"/>
                    <a:pt x="140" y="474"/>
                    <a:pt x="129" y="474"/>
                  </a:cubicBezTo>
                  <a:cubicBezTo>
                    <a:pt x="113" y="474"/>
                    <a:pt x="97" y="469"/>
                    <a:pt x="85" y="456"/>
                  </a:cubicBezTo>
                  <a:cubicBezTo>
                    <a:pt x="85" y="445"/>
                    <a:pt x="85" y="424"/>
                    <a:pt x="96" y="403"/>
                  </a:cubicBezTo>
                  <a:cubicBezTo>
                    <a:pt x="117" y="351"/>
                    <a:pt x="191" y="329"/>
                    <a:pt x="297" y="329"/>
                  </a:cubicBezTo>
                  <a:close/>
                  <a:moveTo>
                    <a:pt x="953" y="1"/>
                  </a:moveTo>
                  <a:cubicBezTo>
                    <a:pt x="890" y="1"/>
                    <a:pt x="837" y="22"/>
                    <a:pt x="795" y="43"/>
                  </a:cubicBezTo>
                  <a:cubicBezTo>
                    <a:pt x="668" y="107"/>
                    <a:pt x="541" y="170"/>
                    <a:pt x="424" y="255"/>
                  </a:cubicBezTo>
                  <a:cubicBezTo>
                    <a:pt x="394" y="251"/>
                    <a:pt x="344" y="245"/>
                    <a:pt x="290" y="245"/>
                  </a:cubicBezTo>
                  <a:cubicBezTo>
                    <a:pt x="191" y="245"/>
                    <a:pt x="76" y="266"/>
                    <a:pt x="22" y="361"/>
                  </a:cubicBezTo>
                  <a:cubicBezTo>
                    <a:pt x="0" y="414"/>
                    <a:pt x="0" y="467"/>
                    <a:pt x="33" y="509"/>
                  </a:cubicBezTo>
                  <a:cubicBezTo>
                    <a:pt x="54" y="530"/>
                    <a:pt x="85" y="551"/>
                    <a:pt x="127" y="551"/>
                  </a:cubicBezTo>
                  <a:cubicBezTo>
                    <a:pt x="149" y="551"/>
                    <a:pt x="170" y="551"/>
                    <a:pt x="181" y="541"/>
                  </a:cubicBezTo>
                  <a:cubicBezTo>
                    <a:pt x="223" y="530"/>
                    <a:pt x="254" y="499"/>
                    <a:pt x="297" y="467"/>
                  </a:cubicBezTo>
                  <a:cubicBezTo>
                    <a:pt x="339" y="424"/>
                    <a:pt x="392" y="382"/>
                    <a:pt x="445" y="340"/>
                  </a:cubicBezTo>
                  <a:lnTo>
                    <a:pt x="456" y="340"/>
                  </a:lnTo>
                  <a:cubicBezTo>
                    <a:pt x="583" y="361"/>
                    <a:pt x="710" y="372"/>
                    <a:pt x="837" y="372"/>
                  </a:cubicBezTo>
                  <a:cubicBezTo>
                    <a:pt x="911" y="361"/>
                    <a:pt x="985" y="351"/>
                    <a:pt x="1049" y="308"/>
                  </a:cubicBezTo>
                  <a:cubicBezTo>
                    <a:pt x="1112" y="266"/>
                    <a:pt x="1155" y="160"/>
                    <a:pt x="1112" y="86"/>
                  </a:cubicBezTo>
                  <a:cubicBezTo>
                    <a:pt x="1080" y="33"/>
                    <a:pt x="1017" y="1"/>
                    <a:pt x="953" y="1"/>
                  </a:cubicBez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758;p68">
              <a:extLst>
                <a:ext uri="{FF2B5EF4-FFF2-40B4-BE49-F238E27FC236}">
                  <a16:creationId xmlns:a16="http://schemas.microsoft.com/office/drawing/2014/main" id="{1F2428F2-AD6F-F0E6-90E0-82A31B0D60D7}"/>
                </a:ext>
              </a:extLst>
            </p:cNvPr>
            <p:cNvSpPr/>
            <p:nvPr/>
          </p:nvSpPr>
          <p:spPr>
            <a:xfrm>
              <a:off x="2977700" y="5405600"/>
              <a:ext cx="15375" cy="5875"/>
            </a:xfrm>
            <a:custGeom>
              <a:avLst/>
              <a:gdLst/>
              <a:ahLst/>
              <a:cxnLst/>
              <a:rect l="l" t="t" r="r" b="b"/>
              <a:pathLst>
                <a:path w="615" h="235" extrusionOk="0">
                  <a:moveTo>
                    <a:pt x="532" y="1"/>
                  </a:moveTo>
                  <a:cubicBezTo>
                    <a:pt x="352" y="1"/>
                    <a:pt x="160" y="63"/>
                    <a:pt x="22" y="171"/>
                  </a:cubicBezTo>
                  <a:cubicBezTo>
                    <a:pt x="0" y="182"/>
                    <a:pt x="0" y="203"/>
                    <a:pt x="11" y="225"/>
                  </a:cubicBezTo>
                  <a:cubicBezTo>
                    <a:pt x="22" y="235"/>
                    <a:pt x="32" y="235"/>
                    <a:pt x="43" y="235"/>
                  </a:cubicBezTo>
                  <a:lnTo>
                    <a:pt x="64" y="235"/>
                  </a:lnTo>
                  <a:cubicBezTo>
                    <a:pt x="200" y="138"/>
                    <a:pt x="363" y="85"/>
                    <a:pt x="528" y="85"/>
                  </a:cubicBezTo>
                  <a:cubicBezTo>
                    <a:pt x="543" y="85"/>
                    <a:pt x="557" y="86"/>
                    <a:pt x="572" y="87"/>
                  </a:cubicBezTo>
                  <a:cubicBezTo>
                    <a:pt x="593" y="87"/>
                    <a:pt x="604" y="65"/>
                    <a:pt x="615" y="44"/>
                  </a:cubicBezTo>
                  <a:cubicBezTo>
                    <a:pt x="615" y="23"/>
                    <a:pt x="593" y="2"/>
                    <a:pt x="572" y="2"/>
                  </a:cubicBezTo>
                  <a:cubicBezTo>
                    <a:pt x="559" y="1"/>
                    <a:pt x="546" y="1"/>
                    <a:pt x="532" y="1"/>
                  </a:cubicBez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759;p68">
              <a:extLst>
                <a:ext uri="{FF2B5EF4-FFF2-40B4-BE49-F238E27FC236}">
                  <a16:creationId xmlns:a16="http://schemas.microsoft.com/office/drawing/2014/main" id="{430273FE-CBBD-0FB9-72E7-5EB81E250E4F}"/>
                </a:ext>
              </a:extLst>
            </p:cNvPr>
            <p:cNvSpPr/>
            <p:nvPr/>
          </p:nvSpPr>
          <p:spPr>
            <a:xfrm>
              <a:off x="2986425" y="5408975"/>
              <a:ext cx="14850" cy="5675"/>
            </a:xfrm>
            <a:custGeom>
              <a:avLst/>
              <a:gdLst/>
              <a:ahLst/>
              <a:cxnLst/>
              <a:rect l="l" t="t" r="r" b="b"/>
              <a:pathLst>
                <a:path w="594" h="227" extrusionOk="0">
                  <a:moveTo>
                    <a:pt x="488" y="1"/>
                  </a:moveTo>
                  <a:cubicBezTo>
                    <a:pt x="320" y="1"/>
                    <a:pt x="151" y="61"/>
                    <a:pt x="22" y="153"/>
                  </a:cubicBezTo>
                  <a:cubicBezTo>
                    <a:pt x="0" y="163"/>
                    <a:pt x="0" y="195"/>
                    <a:pt x="11" y="206"/>
                  </a:cubicBezTo>
                  <a:cubicBezTo>
                    <a:pt x="22" y="217"/>
                    <a:pt x="33" y="227"/>
                    <a:pt x="43" y="227"/>
                  </a:cubicBezTo>
                  <a:cubicBezTo>
                    <a:pt x="54" y="227"/>
                    <a:pt x="64" y="227"/>
                    <a:pt x="64" y="217"/>
                  </a:cubicBezTo>
                  <a:cubicBezTo>
                    <a:pt x="191" y="129"/>
                    <a:pt x="352" y="77"/>
                    <a:pt x="509" y="77"/>
                  </a:cubicBezTo>
                  <a:cubicBezTo>
                    <a:pt x="523" y="77"/>
                    <a:pt x="537" y="78"/>
                    <a:pt x="551" y="79"/>
                  </a:cubicBezTo>
                  <a:cubicBezTo>
                    <a:pt x="572" y="79"/>
                    <a:pt x="593" y="68"/>
                    <a:pt x="593" y="47"/>
                  </a:cubicBezTo>
                  <a:cubicBezTo>
                    <a:pt x="593" y="26"/>
                    <a:pt x="583" y="5"/>
                    <a:pt x="562" y="5"/>
                  </a:cubicBezTo>
                  <a:cubicBezTo>
                    <a:pt x="537" y="2"/>
                    <a:pt x="513" y="1"/>
                    <a:pt x="488" y="1"/>
                  </a:cubicBez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760;p68">
              <a:extLst>
                <a:ext uri="{FF2B5EF4-FFF2-40B4-BE49-F238E27FC236}">
                  <a16:creationId xmlns:a16="http://schemas.microsoft.com/office/drawing/2014/main" id="{DFC510DA-B82B-BCC7-54FE-84948AF4EA8A}"/>
                </a:ext>
              </a:extLst>
            </p:cNvPr>
            <p:cNvSpPr/>
            <p:nvPr/>
          </p:nvSpPr>
          <p:spPr>
            <a:xfrm>
              <a:off x="2993825" y="5412175"/>
              <a:ext cx="11950" cy="4600"/>
            </a:xfrm>
            <a:custGeom>
              <a:avLst/>
              <a:gdLst/>
              <a:ahLst/>
              <a:cxnLst/>
              <a:rect l="l" t="t" r="r" b="b"/>
              <a:pathLst>
                <a:path w="478" h="184" extrusionOk="0">
                  <a:moveTo>
                    <a:pt x="451" y="1"/>
                  </a:moveTo>
                  <a:cubicBezTo>
                    <a:pt x="446" y="1"/>
                    <a:pt x="441" y="2"/>
                    <a:pt x="435" y="4"/>
                  </a:cubicBezTo>
                  <a:cubicBezTo>
                    <a:pt x="297" y="4"/>
                    <a:pt x="160" y="46"/>
                    <a:pt x="33" y="99"/>
                  </a:cubicBezTo>
                  <a:cubicBezTo>
                    <a:pt x="12" y="110"/>
                    <a:pt x="1" y="141"/>
                    <a:pt x="12" y="152"/>
                  </a:cubicBezTo>
                  <a:cubicBezTo>
                    <a:pt x="22" y="173"/>
                    <a:pt x="33" y="183"/>
                    <a:pt x="54" y="183"/>
                  </a:cubicBezTo>
                  <a:lnTo>
                    <a:pt x="64" y="173"/>
                  </a:lnTo>
                  <a:cubicBezTo>
                    <a:pt x="181" y="120"/>
                    <a:pt x="308" y="89"/>
                    <a:pt x="446" y="78"/>
                  </a:cubicBezTo>
                  <a:cubicBezTo>
                    <a:pt x="467" y="78"/>
                    <a:pt x="478" y="56"/>
                    <a:pt x="478" y="35"/>
                  </a:cubicBezTo>
                  <a:cubicBezTo>
                    <a:pt x="478" y="18"/>
                    <a:pt x="470" y="1"/>
                    <a:pt x="451" y="1"/>
                  </a:cubicBez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61;p68">
              <a:extLst>
                <a:ext uri="{FF2B5EF4-FFF2-40B4-BE49-F238E27FC236}">
                  <a16:creationId xmlns:a16="http://schemas.microsoft.com/office/drawing/2014/main" id="{546E50FC-4DCC-1757-EFE0-6D04882AD760}"/>
                </a:ext>
              </a:extLst>
            </p:cNvPr>
            <p:cNvSpPr/>
            <p:nvPr/>
          </p:nvSpPr>
          <p:spPr>
            <a:xfrm>
              <a:off x="2947250" y="4764375"/>
              <a:ext cx="119125" cy="112800"/>
            </a:xfrm>
            <a:custGeom>
              <a:avLst/>
              <a:gdLst/>
              <a:ahLst/>
              <a:cxnLst/>
              <a:rect l="l" t="t" r="r" b="b"/>
              <a:pathLst>
                <a:path w="4765" h="4512" extrusionOk="0">
                  <a:moveTo>
                    <a:pt x="3659" y="1"/>
                  </a:moveTo>
                  <a:cubicBezTo>
                    <a:pt x="3369" y="1"/>
                    <a:pt x="3073" y="137"/>
                    <a:pt x="2923" y="380"/>
                  </a:cubicBezTo>
                  <a:cubicBezTo>
                    <a:pt x="2796" y="592"/>
                    <a:pt x="2785" y="846"/>
                    <a:pt x="2722" y="1089"/>
                  </a:cubicBezTo>
                  <a:cubicBezTo>
                    <a:pt x="2626" y="1418"/>
                    <a:pt x="2447" y="1661"/>
                    <a:pt x="2214" y="1830"/>
                  </a:cubicBezTo>
                  <a:cubicBezTo>
                    <a:pt x="2193" y="1841"/>
                    <a:pt x="2171" y="1851"/>
                    <a:pt x="2139" y="1872"/>
                  </a:cubicBezTo>
                  <a:cubicBezTo>
                    <a:pt x="1927" y="1978"/>
                    <a:pt x="1716" y="2084"/>
                    <a:pt x="1494" y="2169"/>
                  </a:cubicBezTo>
                  <a:lnTo>
                    <a:pt x="1504" y="2169"/>
                  </a:lnTo>
                  <a:cubicBezTo>
                    <a:pt x="1409" y="2201"/>
                    <a:pt x="1313" y="2232"/>
                    <a:pt x="1229" y="2254"/>
                  </a:cubicBezTo>
                  <a:cubicBezTo>
                    <a:pt x="880" y="2338"/>
                    <a:pt x="499" y="2349"/>
                    <a:pt x="255" y="2603"/>
                  </a:cubicBezTo>
                  <a:cubicBezTo>
                    <a:pt x="1" y="2868"/>
                    <a:pt x="22" y="3323"/>
                    <a:pt x="233" y="3630"/>
                  </a:cubicBezTo>
                  <a:cubicBezTo>
                    <a:pt x="435" y="3937"/>
                    <a:pt x="774" y="4128"/>
                    <a:pt x="1123" y="4265"/>
                  </a:cubicBezTo>
                  <a:cubicBezTo>
                    <a:pt x="1472" y="4414"/>
                    <a:pt x="1850" y="4512"/>
                    <a:pt x="2233" y="4512"/>
                  </a:cubicBezTo>
                  <a:cubicBezTo>
                    <a:pt x="2314" y="4512"/>
                    <a:pt x="2396" y="4507"/>
                    <a:pt x="2478" y="4498"/>
                  </a:cubicBezTo>
                  <a:cubicBezTo>
                    <a:pt x="3113" y="4424"/>
                    <a:pt x="3685" y="4043"/>
                    <a:pt x="4045" y="3524"/>
                  </a:cubicBezTo>
                  <a:cubicBezTo>
                    <a:pt x="4289" y="3185"/>
                    <a:pt x="4447" y="2783"/>
                    <a:pt x="4532" y="2370"/>
                  </a:cubicBezTo>
                  <a:cubicBezTo>
                    <a:pt x="4595" y="2201"/>
                    <a:pt x="4649" y="2042"/>
                    <a:pt x="4680" y="1872"/>
                  </a:cubicBezTo>
                  <a:cubicBezTo>
                    <a:pt x="4755" y="1512"/>
                    <a:pt x="4765" y="1131"/>
                    <a:pt x="4638" y="782"/>
                  </a:cubicBezTo>
                  <a:cubicBezTo>
                    <a:pt x="4511" y="433"/>
                    <a:pt x="4235" y="136"/>
                    <a:pt x="3886" y="30"/>
                  </a:cubicBezTo>
                  <a:cubicBezTo>
                    <a:pt x="3813" y="10"/>
                    <a:pt x="3736" y="1"/>
                    <a:pt x="3659"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762;p68">
              <a:extLst>
                <a:ext uri="{FF2B5EF4-FFF2-40B4-BE49-F238E27FC236}">
                  <a16:creationId xmlns:a16="http://schemas.microsoft.com/office/drawing/2014/main" id="{4131CD22-A985-B6BC-14E5-49610CBA044D}"/>
                </a:ext>
              </a:extLst>
            </p:cNvPr>
            <p:cNvSpPr/>
            <p:nvPr/>
          </p:nvSpPr>
          <p:spPr>
            <a:xfrm>
              <a:off x="3074825" y="4867625"/>
              <a:ext cx="69375" cy="76175"/>
            </a:xfrm>
            <a:custGeom>
              <a:avLst/>
              <a:gdLst/>
              <a:ahLst/>
              <a:cxnLst/>
              <a:rect l="l" t="t" r="r" b="b"/>
              <a:pathLst>
                <a:path w="2775" h="3047" extrusionOk="0">
                  <a:moveTo>
                    <a:pt x="316" y="1"/>
                  </a:moveTo>
                  <a:cubicBezTo>
                    <a:pt x="206" y="1"/>
                    <a:pt x="99" y="34"/>
                    <a:pt x="1" y="114"/>
                  </a:cubicBezTo>
                  <a:cubicBezTo>
                    <a:pt x="233" y="591"/>
                    <a:pt x="477" y="1024"/>
                    <a:pt x="615" y="1544"/>
                  </a:cubicBezTo>
                  <a:cubicBezTo>
                    <a:pt x="657" y="1670"/>
                    <a:pt x="930" y="3015"/>
                    <a:pt x="807" y="3047"/>
                  </a:cubicBezTo>
                  <a:lnTo>
                    <a:pt x="807" y="3047"/>
                  </a:lnTo>
                  <a:cubicBezTo>
                    <a:pt x="1462" y="2909"/>
                    <a:pt x="2118" y="2761"/>
                    <a:pt x="2774" y="2623"/>
                  </a:cubicBezTo>
                  <a:cubicBezTo>
                    <a:pt x="2478" y="1956"/>
                    <a:pt x="2065" y="1342"/>
                    <a:pt x="1557" y="824"/>
                  </a:cubicBezTo>
                  <a:cubicBezTo>
                    <a:pt x="1309" y="584"/>
                    <a:pt x="779" y="1"/>
                    <a:pt x="316" y="1"/>
                  </a:cubicBezTo>
                  <a:close/>
                  <a:moveTo>
                    <a:pt x="807" y="3047"/>
                  </a:moveTo>
                  <a:cubicBezTo>
                    <a:pt x="806" y="3047"/>
                    <a:pt x="806" y="3047"/>
                    <a:pt x="805" y="3047"/>
                  </a:cubicBezTo>
                  <a:cubicBezTo>
                    <a:pt x="806" y="3047"/>
                    <a:pt x="806" y="3047"/>
                    <a:pt x="807" y="3047"/>
                  </a:cubicBezTo>
                  <a:close/>
                </a:path>
              </a:pathLst>
            </a:custGeom>
            <a:solidFill>
              <a:srgbClr val="78B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763;p68">
              <a:extLst>
                <a:ext uri="{FF2B5EF4-FFF2-40B4-BE49-F238E27FC236}">
                  <a16:creationId xmlns:a16="http://schemas.microsoft.com/office/drawing/2014/main" id="{20A7A835-A0D2-8D54-D5AB-DA718029ABF2}"/>
                </a:ext>
              </a:extLst>
            </p:cNvPr>
            <p:cNvSpPr/>
            <p:nvPr/>
          </p:nvSpPr>
          <p:spPr>
            <a:xfrm>
              <a:off x="3090175" y="4868775"/>
              <a:ext cx="38425" cy="39050"/>
            </a:xfrm>
            <a:custGeom>
              <a:avLst/>
              <a:gdLst/>
              <a:ahLst/>
              <a:cxnLst/>
              <a:rect l="l" t="t" r="r" b="b"/>
              <a:pathLst>
                <a:path w="1537" h="1562" extrusionOk="0">
                  <a:moveTo>
                    <a:pt x="47" y="0"/>
                  </a:moveTo>
                  <a:cubicBezTo>
                    <a:pt x="32" y="0"/>
                    <a:pt x="19" y="10"/>
                    <a:pt x="12" y="26"/>
                  </a:cubicBezTo>
                  <a:cubicBezTo>
                    <a:pt x="1" y="47"/>
                    <a:pt x="12" y="68"/>
                    <a:pt x="33" y="79"/>
                  </a:cubicBezTo>
                  <a:cubicBezTo>
                    <a:pt x="699" y="322"/>
                    <a:pt x="1229" y="873"/>
                    <a:pt x="1462" y="1540"/>
                  </a:cubicBezTo>
                  <a:cubicBezTo>
                    <a:pt x="1462" y="1550"/>
                    <a:pt x="1483" y="1561"/>
                    <a:pt x="1494" y="1561"/>
                  </a:cubicBezTo>
                  <a:lnTo>
                    <a:pt x="1504" y="1561"/>
                  </a:lnTo>
                  <a:cubicBezTo>
                    <a:pt x="1525" y="1550"/>
                    <a:pt x="1536" y="1529"/>
                    <a:pt x="1536" y="1508"/>
                  </a:cubicBezTo>
                  <a:cubicBezTo>
                    <a:pt x="1292" y="820"/>
                    <a:pt x="742" y="258"/>
                    <a:pt x="64" y="4"/>
                  </a:cubicBezTo>
                  <a:cubicBezTo>
                    <a:pt x="58" y="2"/>
                    <a:pt x="53" y="0"/>
                    <a:pt x="47" y="0"/>
                  </a:cubicBez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764;p68">
              <a:extLst>
                <a:ext uri="{FF2B5EF4-FFF2-40B4-BE49-F238E27FC236}">
                  <a16:creationId xmlns:a16="http://schemas.microsoft.com/office/drawing/2014/main" id="{5EFD4611-7AFE-022F-1A96-8B050EFC377F}"/>
                </a:ext>
              </a:extLst>
            </p:cNvPr>
            <p:cNvSpPr/>
            <p:nvPr/>
          </p:nvSpPr>
          <p:spPr>
            <a:xfrm>
              <a:off x="2988275" y="4855550"/>
              <a:ext cx="109325" cy="242300"/>
            </a:xfrm>
            <a:custGeom>
              <a:avLst/>
              <a:gdLst/>
              <a:ahLst/>
              <a:cxnLst/>
              <a:rect l="l" t="t" r="r" b="b"/>
              <a:pathLst>
                <a:path w="4373" h="9692" extrusionOk="0">
                  <a:moveTo>
                    <a:pt x="1944" y="1"/>
                  </a:moveTo>
                  <a:cubicBezTo>
                    <a:pt x="1422" y="1"/>
                    <a:pt x="909" y="206"/>
                    <a:pt x="679" y="650"/>
                  </a:cubicBezTo>
                  <a:cubicBezTo>
                    <a:pt x="540" y="936"/>
                    <a:pt x="488" y="1253"/>
                    <a:pt x="446" y="1561"/>
                  </a:cubicBezTo>
                  <a:cubicBezTo>
                    <a:pt x="75" y="4239"/>
                    <a:pt x="1" y="6949"/>
                    <a:pt x="22" y="9659"/>
                  </a:cubicBezTo>
                  <a:cubicBezTo>
                    <a:pt x="1027" y="9670"/>
                    <a:pt x="2044" y="9681"/>
                    <a:pt x="3060" y="9692"/>
                  </a:cubicBezTo>
                  <a:cubicBezTo>
                    <a:pt x="3241" y="9692"/>
                    <a:pt x="3452" y="9692"/>
                    <a:pt x="3590" y="9565"/>
                  </a:cubicBezTo>
                  <a:cubicBezTo>
                    <a:pt x="3717" y="9459"/>
                    <a:pt x="3770" y="9289"/>
                    <a:pt x="3801" y="9130"/>
                  </a:cubicBezTo>
                  <a:cubicBezTo>
                    <a:pt x="4373" y="6695"/>
                    <a:pt x="4098" y="4133"/>
                    <a:pt x="3643" y="1677"/>
                  </a:cubicBezTo>
                  <a:cubicBezTo>
                    <a:pt x="3568" y="1232"/>
                    <a:pt x="3463" y="777"/>
                    <a:pt x="3156" y="460"/>
                  </a:cubicBezTo>
                  <a:cubicBezTo>
                    <a:pt x="2872" y="162"/>
                    <a:pt x="2405" y="1"/>
                    <a:pt x="1944" y="1"/>
                  </a:cubicBezTo>
                  <a:close/>
                </a:path>
              </a:pathLst>
            </a:custGeom>
            <a:solidFill>
              <a:srgbClr val="78B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765;p68">
              <a:extLst>
                <a:ext uri="{FF2B5EF4-FFF2-40B4-BE49-F238E27FC236}">
                  <a16:creationId xmlns:a16="http://schemas.microsoft.com/office/drawing/2014/main" id="{0ECD3C9C-CF65-EC35-A10F-1B3368DC9880}"/>
                </a:ext>
              </a:extLst>
            </p:cNvPr>
            <p:cNvSpPr/>
            <p:nvPr/>
          </p:nvSpPr>
          <p:spPr>
            <a:xfrm>
              <a:off x="3009450" y="4923925"/>
              <a:ext cx="78100" cy="84250"/>
            </a:xfrm>
            <a:custGeom>
              <a:avLst/>
              <a:gdLst/>
              <a:ahLst/>
              <a:cxnLst/>
              <a:rect l="l" t="t" r="r" b="b"/>
              <a:pathLst>
                <a:path w="3124" h="3370" extrusionOk="0">
                  <a:moveTo>
                    <a:pt x="754" y="0"/>
                  </a:moveTo>
                  <a:cubicBezTo>
                    <a:pt x="676" y="0"/>
                    <a:pt x="597" y="13"/>
                    <a:pt x="519" y="43"/>
                  </a:cubicBezTo>
                  <a:cubicBezTo>
                    <a:pt x="202" y="170"/>
                    <a:pt x="43" y="530"/>
                    <a:pt x="32" y="869"/>
                  </a:cubicBezTo>
                  <a:cubicBezTo>
                    <a:pt x="1" y="1356"/>
                    <a:pt x="213" y="1832"/>
                    <a:pt x="509" y="2224"/>
                  </a:cubicBezTo>
                  <a:cubicBezTo>
                    <a:pt x="795" y="2616"/>
                    <a:pt x="1176" y="2933"/>
                    <a:pt x="1557" y="3251"/>
                  </a:cubicBezTo>
                  <a:cubicBezTo>
                    <a:pt x="1620" y="3304"/>
                    <a:pt x="1684" y="3357"/>
                    <a:pt x="1769" y="3367"/>
                  </a:cubicBezTo>
                  <a:cubicBezTo>
                    <a:pt x="1780" y="3369"/>
                    <a:pt x="1790" y="3369"/>
                    <a:pt x="1801" y="3369"/>
                  </a:cubicBezTo>
                  <a:cubicBezTo>
                    <a:pt x="1935" y="3369"/>
                    <a:pt x="2050" y="3253"/>
                    <a:pt x="2128" y="3145"/>
                  </a:cubicBezTo>
                  <a:cubicBezTo>
                    <a:pt x="2552" y="2605"/>
                    <a:pt x="2859" y="1970"/>
                    <a:pt x="3018" y="1292"/>
                  </a:cubicBezTo>
                  <a:cubicBezTo>
                    <a:pt x="3092" y="985"/>
                    <a:pt x="3124" y="626"/>
                    <a:pt x="2912" y="382"/>
                  </a:cubicBezTo>
                  <a:cubicBezTo>
                    <a:pt x="2798" y="259"/>
                    <a:pt x="2634" y="192"/>
                    <a:pt x="2472" y="192"/>
                  </a:cubicBezTo>
                  <a:cubicBezTo>
                    <a:pt x="2409" y="192"/>
                    <a:pt x="2347" y="202"/>
                    <a:pt x="2288" y="223"/>
                  </a:cubicBezTo>
                  <a:cubicBezTo>
                    <a:pt x="2086" y="287"/>
                    <a:pt x="2044" y="456"/>
                    <a:pt x="1896" y="551"/>
                  </a:cubicBezTo>
                  <a:cubicBezTo>
                    <a:pt x="1858" y="577"/>
                    <a:pt x="1826" y="588"/>
                    <a:pt x="1797" y="588"/>
                  </a:cubicBezTo>
                  <a:cubicBezTo>
                    <a:pt x="1720" y="588"/>
                    <a:pt x="1666" y="512"/>
                    <a:pt x="1589" y="435"/>
                  </a:cubicBezTo>
                  <a:cubicBezTo>
                    <a:pt x="1377" y="214"/>
                    <a:pt x="1069" y="0"/>
                    <a:pt x="754" y="0"/>
                  </a:cubicBezTo>
                  <a:close/>
                </a:path>
              </a:pathLst>
            </a:custGeom>
            <a:solidFill>
              <a:srgbClr val="839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766;p68">
              <a:extLst>
                <a:ext uri="{FF2B5EF4-FFF2-40B4-BE49-F238E27FC236}">
                  <a16:creationId xmlns:a16="http://schemas.microsoft.com/office/drawing/2014/main" id="{244C6EB8-DCD7-968B-3080-0100EE2AA033}"/>
                </a:ext>
              </a:extLst>
            </p:cNvPr>
            <p:cNvSpPr/>
            <p:nvPr/>
          </p:nvSpPr>
          <p:spPr>
            <a:xfrm>
              <a:off x="3022700" y="4878825"/>
              <a:ext cx="51100" cy="19450"/>
            </a:xfrm>
            <a:custGeom>
              <a:avLst/>
              <a:gdLst/>
              <a:ahLst/>
              <a:cxnLst/>
              <a:rect l="l" t="t" r="r" b="b"/>
              <a:pathLst>
                <a:path w="2044" h="778" extrusionOk="0">
                  <a:moveTo>
                    <a:pt x="48" y="1"/>
                  </a:moveTo>
                  <a:cubicBezTo>
                    <a:pt x="43" y="1"/>
                    <a:pt x="37" y="2"/>
                    <a:pt x="32" y="5"/>
                  </a:cubicBezTo>
                  <a:cubicBezTo>
                    <a:pt x="10" y="5"/>
                    <a:pt x="0" y="26"/>
                    <a:pt x="10" y="47"/>
                  </a:cubicBezTo>
                  <a:cubicBezTo>
                    <a:pt x="106" y="449"/>
                    <a:pt x="508" y="757"/>
                    <a:pt x="942" y="778"/>
                  </a:cubicBezTo>
                  <a:lnTo>
                    <a:pt x="995" y="778"/>
                  </a:lnTo>
                  <a:cubicBezTo>
                    <a:pt x="1387" y="778"/>
                    <a:pt x="1779" y="576"/>
                    <a:pt x="2022" y="227"/>
                  </a:cubicBezTo>
                  <a:cubicBezTo>
                    <a:pt x="2043" y="206"/>
                    <a:pt x="2033" y="185"/>
                    <a:pt x="2022" y="174"/>
                  </a:cubicBezTo>
                  <a:cubicBezTo>
                    <a:pt x="2013" y="170"/>
                    <a:pt x="2005" y="167"/>
                    <a:pt x="1996" y="167"/>
                  </a:cubicBezTo>
                  <a:cubicBezTo>
                    <a:pt x="1983" y="167"/>
                    <a:pt x="1971" y="173"/>
                    <a:pt x="1958" y="185"/>
                  </a:cubicBezTo>
                  <a:cubicBezTo>
                    <a:pt x="1722" y="515"/>
                    <a:pt x="1345" y="704"/>
                    <a:pt x="984" y="704"/>
                  </a:cubicBezTo>
                  <a:cubicBezTo>
                    <a:pt x="973" y="704"/>
                    <a:pt x="963" y="704"/>
                    <a:pt x="953" y="703"/>
                  </a:cubicBezTo>
                  <a:cubicBezTo>
                    <a:pt x="551" y="682"/>
                    <a:pt x="180" y="397"/>
                    <a:pt x="85" y="26"/>
                  </a:cubicBezTo>
                  <a:cubicBezTo>
                    <a:pt x="77" y="10"/>
                    <a:pt x="63" y="1"/>
                    <a:pt x="48" y="1"/>
                  </a:cubicBez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767;p68">
              <a:extLst>
                <a:ext uri="{FF2B5EF4-FFF2-40B4-BE49-F238E27FC236}">
                  <a16:creationId xmlns:a16="http://schemas.microsoft.com/office/drawing/2014/main" id="{62DEE021-59C2-DF32-7E88-F36C913AB290}"/>
                </a:ext>
              </a:extLst>
            </p:cNvPr>
            <p:cNvSpPr/>
            <p:nvPr/>
          </p:nvSpPr>
          <p:spPr>
            <a:xfrm>
              <a:off x="3062400" y="4862225"/>
              <a:ext cx="68825" cy="253775"/>
            </a:xfrm>
            <a:custGeom>
              <a:avLst/>
              <a:gdLst/>
              <a:ahLst/>
              <a:cxnLst/>
              <a:rect l="l" t="t" r="r" b="b"/>
              <a:pathLst>
                <a:path w="2753" h="10151" extrusionOk="0">
                  <a:moveTo>
                    <a:pt x="212" y="10133"/>
                  </a:moveTo>
                  <a:cubicBezTo>
                    <a:pt x="212" y="10133"/>
                    <a:pt x="212" y="10133"/>
                    <a:pt x="212" y="10133"/>
                  </a:cubicBezTo>
                  <a:lnTo>
                    <a:pt x="212" y="10133"/>
                  </a:lnTo>
                  <a:cubicBezTo>
                    <a:pt x="212" y="10133"/>
                    <a:pt x="212" y="10133"/>
                    <a:pt x="212" y="10133"/>
                  </a:cubicBezTo>
                  <a:close/>
                  <a:moveTo>
                    <a:pt x="199" y="1"/>
                  </a:moveTo>
                  <a:cubicBezTo>
                    <a:pt x="133" y="1"/>
                    <a:pt x="67" y="4"/>
                    <a:pt x="0" y="12"/>
                  </a:cubicBezTo>
                  <a:cubicBezTo>
                    <a:pt x="413" y="764"/>
                    <a:pt x="360" y="1727"/>
                    <a:pt x="413" y="2564"/>
                  </a:cubicBezTo>
                  <a:cubicBezTo>
                    <a:pt x="476" y="3475"/>
                    <a:pt x="540" y="4395"/>
                    <a:pt x="530" y="5306"/>
                  </a:cubicBezTo>
                  <a:cubicBezTo>
                    <a:pt x="530" y="5708"/>
                    <a:pt x="361" y="10133"/>
                    <a:pt x="213" y="10133"/>
                  </a:cubicBezTo>
                  <a:cubicBezTo>
                    <a:pt x="213" y="10133"/>
                    <a:pt x="212" y="10133"/>
                    <a:pt x="212" y="10133"/>
                  </a:cubicBezTo>
                  <a:lnTo>
                    <a:pt x="212" y="10133"/>
                  </a:lnTo>
                  <a:cubicBezTo>
                    <a:pt x="391" y="10145"/>
                    <a:pt x="570" y="10150"/>
                    <a:pt x="749" y="10150"/>
                  </a:cubicBezTo>
                  <a:cubicBezTo>
                    <a:pt x="1426" y="10150"/>
                    <a:pt x="2100" y="10070"/>
                    <a:pt x="2753" y="9912"/>
                  </a:cubicBezTo>
                  <a:cubicBezTo>
                    <a:pt x="2711" y="8609"/>
                    <a:pt x="2636" y="7317"/>
                    <a:pt x="2509" y="6026"/>
                  </a:cubicBezTo>
                  <a:cubicBezTo>
                    <a:pt x="2393" y="4745"/>
                    <a:pt x="2234" y="3464"/>
                    <a:pt x="2064" y="2183"/>
                  </a:cubicBezTo>
                  <a:cubicBezTo>
                    <a:pt x="2001" y="1664"/>
                    <a:pt x="1937" y="1167"/>
                    <a:pt x="1662" y="764"/>
                  </a:cubicBezTo>
                  <a:cubicBezTo>
                    <a:pt x="1556" y="616"/>
                    <a:pt x="1429" y="478"/>
                    <a:pt x="1260" y="351"/>
                  </a:cubicBezTo>
                  <a:cubicBezTo>
                    <a:pt x="953" y="126"/>
                    <a:pt x="578" y="1"/>
                    <a:pt x="199" y="1"/>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768;p68">
              <a:extLst>
                <a:ext uri="{FF2B5EF4-FFF2-40B4-BE49-F238E27FC236}">
                  <a16:creationId xmlns:a16="http://schemas.microsoft.com/office/drawing/2014/main" id="{AF0629E2-E83A-5C72-94CC-3C914CBC8D4D}"/>
                </a:ext>
              </a:extLst>
            </p:cNvPr>
            <p:cNvSpPr/>
            <p:nvPr/>
          </p:nvSpPr>
          <p:spPr>
            <a:xfrm>
              <a:off x="2940375" y="4854475"/>
              <a:ext cx="94775" cy="261375"/>
            </a:xfrm>
            <a:custGeom>
              <a:avLst/>
              <a:gdLst/>
              <a:ahLst/>
              <a:cxnLst/>
              <a:rect l="l" t="t" r="r" b="b"/>
              <a:pathLst>
                <a:path w="3791" h="10455" extrusionOk="0">
                  <a:moveTo>
                    <a:pt x="3098" y="0"/>
                  </a:moveTo>
                  <a:cubicBezTo>
                    <a:pt x="2522" y="0"/>
                    <a:pt x="1887" y="327"/>
                    <a:pt x="1567" y="757"/>
                  </a:cubicBezTo>
                  <a:cubicBezTo>
                    <a:pt x="1207" y="1265"/>
                    <a:pt x="1070" y="1879"/>
                    <a:pt x="964" y="2482"/>
                  </a:cubicBezTo>
                  <a:cubicBezTo>
                    <a:pt x="530" y="4917"/>
                    <a:pt x="244" y="7416"/>
                    <a:pt x="0" y="9883"/>
                  </a:cubicBezTo>
                  <a:lnTo>
                    <a:pt x="3113" y="10454"/>
                  </a:lnTo>
                  <a:cubicBezTo>
                    <a:pt x="3071" y="8718"/>
                    <a:pt x="3346" y="6982"/>
                    <a:pt x="3526" y="5235"/>
                  </a:cubicBezTo>
                  <a:cubicBezTo>
                    <a:pt x="3706" y="3498"/>
                    <a:pt x="3790" y="1731"/>
                    <a:pt x="3367" y="26"/>
                  </a:cubicBezTo>
                  <a:cubicBezTo>
                    <a:pt x="3280" y="8"/>
                    <a:pt x="3190" y="0"/>
                    <a:pt x="3098" y="0"/>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769;p68">
              <a:extLst>
                <a:ext uri="{FF2B5EF4-FFF2-40B4-BE49-F238E27FC236}">
                  <a16:creationId xmlns:a16="http://schemas.microsoft.com/office/drawing/2014/main" id="{D68A73BC-99B8-F95D-3D21-62F41ECD7A39}"/>
                </a:ext>
              </a:extLst>
            </p:cNvPr>
            <p:cNvSpPr/>
            <p:nvPr/>
          </p:nvSpPr>
          <p:spPr>
            <a:xfrm>
              <a:off x="3021350" y="4793625"/>
              <a:ext cx="51375" cy="98850"/>
            </a:xfrm>
            <a:custGeom>
              <a:avLst/>
              <a:gdLst/>
              <a:ahLst/>
              <a:cxnLst/>
              <a:rect l="l" t="t" r="r" b="b"/>
              <a:pathLst>
                <a:path w="2055" h="3954" extrusionOk="0">
                  <a:moveTo>
                    <a:pt x="958" y="1"/>
                  </a:moveTo>
                  <a:cubicBezTo>
                    <a:pt x="857" y="1"/>
                    <a:pt x="759" y="28"/>
                    <a:pt x="678" y="88"/>
                  </a:cubicBezTo>
                  <a:cubicBezTo>
                    <a:pt x="393" y="311"/>
                    <a:pt x="393" y="829"/>
                    <a:pt x="361" y="1147"/>
                  </a:cubicBezTo>
                  <a:cubicBezTo>
                    <a:pt x="308" y="1592"/>
                    <a:pt x="224" y="2026"/>
                    <a:pt x="107" y="2460"/>
                  </a:cubicBezTo>
                  <a:cubicBezTo>
                    <a:pt x="54" y="2650"/>
                    <a:pt x="1" y="2841"/>
                    <a:pt x="22" y="3043"/>
                  </a:cubicBezTo>
                  <a:cubicBezTo>
                    <a:pt x="64" y="3286"/>
                    <a:pt x="234" y="3497"/>
                    <a:pt x="424" y="3657"/>
                  </a:cubicBezTo>
                  <a:cubicBezTo>
                    <a:pt x="636" y="3815"/>
                    <a:pt x="890" y="3942"/>
                    <a:pt x="1165" y="3953"/>
                  </a:cubicBezTo>
                  <a:cubicBezTo>
                    <a:pt x="1176" y="3953"/>
                    <a:pt x="1186" y="3954"/>
                    <a:pt x="1196" y="3954"/>
                  </a:cubicBezTo>
                  <a:cubicBezTo>
                    <a:pt x="1461" y="3954"/>
                    <a:pt x="1721" y="3827"/>
                    <a:pt x="1854" y="3603"/>
                  </a:cubicBezTo>
                  <a:cubicBezTo>
                    <a:pt x="1949" y="3424"/>
                    <a:pt x="1960" y="3222"/>
                    <a:pt x="1970" y="3032"/>
                  </a:cubicBezTo>
                  <a:cubicBezTo>
                    <a:pt x="2012" y="2196"/>
                    <a:pt x="2055" y="1327"/>
                    <a:pt x="1685" y="575"/>
                  </a:cubicBezTo>
                  <a:cubicBezTo>
                    <a:pt x="1589" y="385"/>
                    <a:pt x="1462" y="205"/>
                    <a:pt x="1282" y="88"/>
                  </a:cubicBezTo>
                  <a:cubicBezTo>
                    <a:pt x="1183" y="33"/>
                    <a:pt x="1069" y="1"/>
                    <a:pt x="958" y="1"/>
                  </a:cubicBezTo>
                  <a:close/>
                </a:path>
              </a:pathLst>
            </a:custGeom>
            <a:solidFill>
              <a:srgbClr val="EB9A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770;p68">
              <a:extLst>
                <a:ext uri="{FF2B5EF4-FFF2-40B4-BE49-F238E27FC236}">
                  <a16:creationId xmlns:a16="http://schemas.microsoft.com/office/drawing/2014/main" id="{44B235BC-A515-FE7F-3A42-02DBD5692787}"/>
                </a:ext>
              </a:extLst>
            </p:cNvPr>
            <p:cNvSpPr/>
            <p:nvPr/>
          </p:nvSpPr>
          <p:spPr>
            <a:xfrm>
              <a:off x="3031700" y="4810925"/>
              <a:ext cx="40250" cy="61025"/>
            </a:xfrm>
            <a:custGeom>
              <a:avLst/>
              <a:gdLst/>
              <a:ahLst/>
              <a:cxnLst/>
              <a:rect l="l" t="t" r="r" b="b"/>
              <a:pathLst>
                <a:path w="1610" h="2441" extrusionOk="0">
                  <a:moveTo>
                    <a:pt x="530" y="1"/>
                  </a:moveTo>
                  <a:cubicBezTo>
                    <a:pt x="498" y="1"/>
                    <a:pt x="466" y="4"/>
                    <a:pt x="434" y="10"/>
                  </a:cubicBezTo>
                  <a:cubicBezTo>
                    <a:pt x="286" y="43"/>
                    <a:pt x="95" y="180"/>
                    <a:pt x="43" y="339"/>
                  </a:cubicBezTo>
                  <a:cubicBezTo>
                    <a:pt x="0" y="508"/>
                    <a:pt x="106" y="720"/>
                    <a:pt x="159" y="868"/>
                  </a:cubicBezTo>
                  <a:cubicBezTo>
                    <a:pt x="243" y="1111"/>
                    <a:pt x="349" y="1344"/>
                    <a:pt x="476" y="1567"/>
                  </a:cubicBezTo>
                  <a:cubicBezTo>
                    <a:pt x="614" y="1810"/>
                    <a:pt x="773" y="2043"/>
                    <a:pt x="953" y="2266"/>
                  </a:cubicBezTo>
                  <a:cubicBezTo>
                    <a:pt x="995" y="2318"/>
                    <a:pt x="1038" y="2372"/>
                    <a:pt x="1101" y="2403"/>
                  </a:cubicBezTo>
                  <a:cubicBezTo>
                    <a:pt x="1135" y="2424"/>
                    <a:pt x="1179" y="2440"/>
                    <a:pt x="1222" y="2440"/>
                  </a:cubicBezTo>
                  <a:cubicBezTo>
                    <a:pt x="1246" y="2440"/>
                    <a:pt x="1270" y="2436"/>
                    <a:pt x="1292" y="2424"/>
                  </a:cubicBezTo>
                  <a:cubicBezTo>
                    <a:pt x="1377" y="2393"/>
                    <a:pt x="1408" y="2308"/>
                    <a:pt x="1440" y="2224"/>
                  </a:cubicBezTo>
                  <a:cubicBezTo>
                    <a:pt x="1567" y="1885"/>
                    <a:pt x="1609" y="1504"/>
                    <a:pt x="1546" y="1144"/>
                  </a:cubicBezTo>
                  <a:cubicBezTo>
                    <a:pt x="1482" y="784"/>
                    <a:pt x="1302" y="445"/>
                    <a:pt x="1017" y="212"/>
                  </a:cubicBezTo>
                  <a:cubicBezTo>
                    <a:pt x="882" y="95"/>
                    <a:pt x="709" y="1"/>
                    <a:pt x="530" y="1"/>
                  </a:cubicBezTo>
                  <a:close/>
                </a:path>
              </a:pathLst>
            </a:custGeom>
            <a:solidFill>
              <a:srgbClr val="B87B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771;p68">
              <a:extLst>
                <a:ext uri="{FF2B5EF4-FFF2-40B4-BE49-F238E27FC236}">
                  <a16:creationId xmlns:a16="http://schemas.microsoft.com/office/drawing/2014/main" id="{0E6BAB90-378B-FB76-1BF7-A719AC81DA31}"/>
                </a:ext>
              </a:extLst>
            </p:cNvPr>
            <p:cNvSpPr/>
            <p:nvPr/>
          </p:nvSpPr>
          <p:spPr>
            <a:xfrm>
              <a:off x="3022175" y="4853000"/>
              <a:ext cx="50025" cy="69625"/>
            </a:xfrm>
            <a:custGeom>
              <a:avLst/>
              <a:gdLst/>
              <a:ahLst/>
              <a:cxnLst/>
              <a:rect l="l" t="t" r="r" b="b"/>
              <a:pathLst>
                <a:path w="2001" h="2785" extrusionOk="0">
                  <a:moveTo>
                    <a:pt x="31" y="0"/>
                  </a:moveTo>
                  <a:cubicBezTo>
                    <a:pt x="10" y="0"/>
                    <a:pt x="0" y="21"/>
                    <a:pt x="0" y="42"/>
                  </a:cubicBezTo>
                  <a:cubicBezTo>
                    <a:pt x="42" y="519"/>
                    <a:pt x="85" y="1006"/>
                    <a:pt x="191" y="1472"/>
                  </a:cubicBezTo>
                  <a:cubicBezTo>
                    <a:pt x="297" y="1906"/>
                    <a:pt x="466" y="2256"/>
                    <a:pt x="678" y="2541"/>
                  </a:cubicBezTo>
                  <a:cubicBezTo>
                    <a:pt x="805" y="2700"/>
                    <a:pt x="932" y="2774"/>
                    <a:pt x="1059" y="2785"/>
                  </a:cubicBezTo>
                  <a:lnTo>
                    <a:pt x="1080" y="2785"/>
                  </a:lnTo>
                  <a:cubicBezTo>
                    <a:pt x="1217" y="2785"/>
                    <a:pt x="1365" y="2689"/>
                    <a:pt x="1492" y="2510"/>
                  </a:cubicBezTo>
                  <a:cubicBezTo>
                    <a:pt x="1895" y="1969"/>
                    <a:pt x="1937" y="1292"/>
                    <a:pt x="1990" y="646"/>
                  </a:cubicBezTo>
                  <a:lnTo>
                    <a:pt x="2001" y="541"/>
                  </a:lnTo>
                  <a:cubicBezTo>
                    <a:pt x="2001" y="519"/>
                    <a:pt x="1979" y="498"/>
                    <a:pt x="1958" y="498"/>
                  </a:cubicBezTo>
                  <a:cubicBezTo>
                    <a:pt x="1937" y="498"/>
                    <a:pt x="1916" y="519"/>
                    <a:pt x="1916" y="541"/>
                  </a:cubicBezTo>
                  <a:lnTo>
                    <a:pt x="1916" y="646"/>
                  </a:lnTo>
                  <a:cubicBezTo>
                    <a:pt x="1863" y="1282"/>
                    <a:pt x="1810" y="1938"/>
                    <a:pt x="1429" y="2467"/>
                  </a:cubicBezTo>
                  <a:cubicBezTo>
                    <a:pt x="1347" y="2569"/>
                    <a:pt x="1226" y="2701"/>
                    <a:pt x="1075" y="2701"/>
                  </a:cubicBezTo>
                  <a:cubicBezTo>
                    <a:pt x="1070" y="2701"/>
                    <a:pt x="1064" y="2701"/>
                    <a:pt x="1059" y="2700"/>
                  </a:cubicBezTo>
                  <a:cubicBezTo>
                    <a:pt x="953" y="2700"/>
                    <a:pt x="857" y="2626"/>
                    <a:pt x="741" y="2489"/>
                  </a:cubicBezTo>
                  <a:cubicBezTo>
                    <a:pt x="529" y="2223"/>
                    <a:pt x="370" y="1874"/>
                    <a:pt x="275" y="1451"/>
                  </a:cubicBezTo>
                  <a:cubicBezTo>
                    <a:pt x="158" y="995"/>
                    <a:pt x="116" y="508"/>
                    <a:pt x="74" y="32"/>
                  </a:cubicBezTo>
                  <a:cubicBezTo>
                    <a:pt x="74" y="11"/>
                    <a:pt x="53" y="0"/>
                    <a:pt x="31"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772;p68">
              <a:extLst>
                <a:ext uri="{FF2B5EF4-FFF2-40B4-BE49-F238E27FC236}">
                  <a16:creationId xmlns:a16="http://schemas.microsoft.com/office/drawing/2014/main" id="{7C3C7A49-432E-2BCA-8960-3D9430E18E98}"/>
                </a:ext>
              </a:extLst>
            </p:cNvPr>
            <p:cNvSpPr/>
            <p:nvPr/>
          </p:nvSpPr>
          <p:spPr>
            <a:xfrm>
              <a:off x="3037250" y="4918900"/>
              <a:ext cx="29400" cy="41850"/>
            </a:xfrm>
            <a:custGeom>
              <a:avLst/>
              <a:gdLst/>
              <a:ahLst/>
              <a:cxnLst/>
              <a:rect l="l" t="t" r="r" b="b"/>
              <a:pathLst>
                <a:path w="1176" h="1674" extrusionOk="0">
                  <a:moveTo>
                    <a:pt x="0" y="1"/>
                  </a:moveTo>
                  <a:lnTo>
                    <a:pt x="0" y="1"/>
                  </a:lnTo>
                  <a:cubicBezTo>
                    <a:pt x="11" y="551"/>
                    <a:pt x="0" y="1123"/>
                    <a:pt x="11" y="1673"/>
                  </a:cubicBezTo>
                  <a:cubicBezTo>
                    <a:pt x="204" y="1629"/>
                    <a:pt x="408" y="1611"/>
                    <a:pt x="613" y="1611"/>
                  </a:cubicBezTo>
                  <a:cubicBezTo>
                    <a:pt x="802" y="1611"/>
                    <a:pt x="993" y="1627"/>
                    <a:pt x="1176" y="1652"/>
                  </a:cubicBezTo>
                  <a:cubicBezTo>
                    <a:pt x="1155" y="1112"/>
                    <a:pt x="1133" y="561"/>
                    <a:pt x="1112" y="22"/>
                  </a:cubicBezTo>
                  <a:cubicBezTo>
                    <a:pt x="741" y="11"/>
                    <a:pt x="371" y="11"/>
                    <a:pt x="0" y="1"/>
                  </a:cubicBezTo>
                  <a:close/>
                </a:path>
              </a:pathLst>
            </a:custGeom>
            <a:solidFill>
              <a:srgbClr val="8940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773;p68">
              <a:extLst>
                <a:ext uri="{FF2B5EF4-FFF2-40B4-BE49-F238E27FC236}">
                  <a16:creationId xmlns:a16="http://schemas.microsoft.com/office/drawing/2014/main" id="{43B8D8EE-A061-C112-6F03-567F1035B3F5}"/>
                </a:ext>
              </a:extLst>
            </p:cNvPr>
            <p:cNvSpPr/>
            <p:nvPr/>
          </p:nvSpPr>
          <p:spPr>
            <a:xfrm>
              <a:off x="3042800" y="4930350"/>
              <a:ext cx="16175" cy="18225"/>
            </a:xfrm>
            <a:custGeom>
              <a:avLst/>
              <a:gdLst/>
              <a:ahLst/>
              <a:cxnLst/>
              <a:rect l="l" t="t" r="r" b="b"/>
              <a:pathLst>
                <a:path w="647" h="729" extrusionOk="0">
                  <a:moveTo>
                    <a:pt x="541" y="0"/>
                  </a:moveTo>
                  <a:cubicBezTo>
                    <a:pt x="502" y="0"/>
                    <a:pt x="455" y="17"/>
                    <a:pt x="424" y="40"/>
                  </a:cubicBezTo>
                  <a:cubicBezTo>
                    <a:pt x="382" y="82"/>
                    <a:pt x="361" y="146"/>
                    <a:pt x="340" y="199"/>
                  </a:cubicBezTo>
                  <a:cubicBezTo>
                    <a:pt x="350" y="167"/>
                    <a:pt x="297" y="82"/>
                    <a:pt x="286" y="51"/>
                  </a:cubicBezTo>
                  <a:cubicBezTo>
                    <a:pt x="255" y="20"/>
                    <a:pt x="213" y="0"/>
                    <a:pt x="176" y="0"/>
                  </a:cubicBezTo>
                  <a:cubicBezTo>
                    <a:pt x="162" y="0"/>
                    <a:pt x="149" y="3"/>
                    <a:pt x="138" y="9"/>
                  </a:cubicBezTo>
                  <a:cubicBezTo>
                    <a:pt x="64" y="30"/>
                    <a:pt x="22" y="93"/>
                    <a:pt x="11" y="167"/>
                  </a:cubicBezTo>
                  <a:cubicBezTo>
                    <a:pt x="1" y="241"/>
                    <a:pt x="11" y="315"/>
                    <a:pt x="43" y="379"/>
                  </a:cubicBezTo>
                  <a:cubicBezTo>
                    <a:pt x="117" y="527"/>
                    <a:pt x="234" y="654"/>
                    <a:pt x="382" y="728"/>
                  </a:cubicBezTo>
                  <a:cubicBezTo>
                    <a:pt x="488" y="569"/>
                    <a:pt x="583" y="411"/>
                    <a:pt x="636" y="220"/>
                  </a:cubicBezTo>
                  <a:cubicBezTo>
                    <a:pt x="646" y="188"/>
                    <a:pt x="646" y="146"/>
                    <a:pt x="646" y="103"/>
                  </a:cubicBezTo>
                  <a:cubicBezTo>
                    <a:pt x="636" y="72"/>
                    <a:pt x="615" y="30"/>
                    <a:pt x="583" y="9"/>
                  </a:cubicBezTo>
                  <a:cubicBezTo>
                    <a:pt x="571" y="3"/>
                    <a:pt x="557" y="0"/>
                    <a:pt x="541" y="0"/>
                  </a:cubicBez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774;p68">
              <a:extLst>
                <a:ext uri="{FF2B5EF4-FFF2-40B4-BE49-F238E27FC236}">
                  <a16:creationId xmlns:a16="http://schemas.microsoft.com/office/drawing/2014/main" id="{BDBFB72B-E20A-0F48-6054-59F6F04620AC}"/>
                </a:ext>
              </a:extLst>
            </p:cNvPr>
            <p:cNvSpPr/>
            <p:nvPr/>
          </p:nvSpPr>
          <p:spPr>
            <a:xfrm>
              <a:off x="3067700" y="4731200"/>
              <a:ext cx="53475" cy="68300"/>
            </a:xfrm>
            <a:custGeom>
              <a:avLst/>
              <a:gdLst/>
              <a:ahLst/>
              <a:cxnLst/>
              <a:rect l="l" t="t" r="r" b="b"/>
              <a:pathLst>
                <a:path w="2139" h="2732" extrusionOk="0">
                  <a:moveTo>
                    <a:pt x="792" y="1"/>
                  </a:moveTo>
                  <a:cubicBezTo>
                    <a:pt x="729" y="1"/>
                    <a:pt x="666" y="11"/>
                    <a:pt x="603" y="34"/>
                  </a:cubicBezTo>
                  <a:cubicBezTo>
                    <a:pt x="339" y="140"/>
                    <a:pt x="137" y="415"/>
                    <a:pt x="64" y="680"/>
                  </a:cubicBezTo>
                  <a:cubicBezTo>
                    <a:pt x="0" y="924"/>
                    <a:pt x="42" y="1188"/>
                    <a:pt x="180" y="1389"/>
                  </a:cubicBezTo>
                  <a:cubicBezTo>
                    <a:pt x="328" y="1622"/>
                    <a:pt x="561" y="1760"/>
                    <a:pt x="751" y="1950"/>
                  </a:cubicBezTo>
                  <a:cubicBezTo>
                    <a:pt x="911" y="2098"/>
                    <a:pt x="1038" y="2289"/>
                    <a:pt x="1122" y="2490"/>
                  </a:cubicBezTo>
                  <a:cubicBezTo>
                    <a:pt x="1165" y="2585"/>
                    <a:pt x="1207" y="2691"/>
                    <a:pt x="1302" y="2723"/>
                  </a:cubicBezTo>
                  <a:cubicBezTo>
                    <a:pt x="1319" y="2729"/>
                    <a:pt x="1336" y="2732"/>
                    <a:pt x="1353" y="2732"/>
                  </a:cubicBezTo>
                  <a:cubicBezTo>
                    <a:pt x="1460" y="2732"/>
                    <a:pt x="1556" y="2624"/>
                    <a:pt x="1619" y="2533"/>
                  </a:cubicBezTo>
                  <a:cubicBezTo>
                    <a:pt x="1768" y="2310"/>
                    <a:pt x="1916" y="2077"/>
                    <a:pt x="2012" y="1823"/>
                  </a:cubicBezTo>
                  <a:cubicBezTo>
                    <a:pt x="2106" y="1569"/>
                    <a:pt x="2139" y="1284"/>
                    <a:pt x="2054" y="1029"/>
                  </a:cubicBezTo>
                  <a:cubicBezTo>
                    <a:pt x="1958" y="733"/>
                    <a:pt x="1715" y="510"/>
                    <a:pt x="1471" y="320"/>
                  </a:cubicBezTo>
                  <a:cubicBezTo>
                    <a:pt x="1285" y="167"/>
                    <a:pt x="1044" y="1"/>
                    <a:pt x="792"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775;p68">
              <a:extLst>
                <a:ext uri="{FF2B5EF4-FFF2-40B4-BE49-F238E27FC236}">
                  <a16:creationId xmlns:a16="http://schemas.microsoft.com/office/drawing/2014/main" id="{927633C8-F133-50A2-3F47-1C2AEC992490}"/>
                </a:ext>
              </a:extLst>
            </p:cNvPr>
            <p:cNvSpPr/>
            <p:nvPr/>
          </p:nvSpPr>
          <p:spPr>
            <a:xfrm>
              <a:off x="3020825" y="4737675"/>
              <a:ext cx="85525" cy="120150"/>
            </a:xfrm>
            <a:custGeom>
              <a:avLst/>
              <a:gdLst/>
              <a:ahLst/>
              <a:cxnLst/>
              <a:rect l="l" t="t" r="r" b="b"/>
              <a:pathLst>
                <a:path w="3421" h="4806" extrusionOk="0">
                  <a:moveTo>
                    <a:pt x="1815" y="0"/>
                  </a:moveTo>
                  <a:cubicBezTo>
                    <a:pt x="1542" y="0"/>
                    <a:pt x="1267" y="73"/>
                    <a:pt x="1028" y="209"/>
                  </a:cubicBezTo>
                  <a:cubicBezTo>
                    <a:pt x="212" y="696"/>
                    <a:pt x="1" y="1776"/>
                    <a:pt x="22" y="2655"/>
                  </a:cubicBezTo>
                  <a:cubicBezTo>
                    <a:pt x="33" y="2940"/>
                    <a:pt x="85" y="3237"/>
                    <a:pt x="202" y="3512"/>
                  </a:cubicBezTo>
                  <a:cubicBezTo>
                    <a:pt x="414" y="4031"/>
                    <a:pt x="848" y="4423"/>
                    <a:pt x="1346" y="4655"/>
                  </a:cubicBezTo>
                  <a:cubicBezTo>
                    <a:pt x="1516" y="4741"/>
                    <a:pt x="1700" y="4806"/>
                    <a:pt x="1887" y="4806"/>
                  </a:cubicBezTo>
                  <a:cubicBezTo>
                    <a:pt x="1932" y="4806"/>
                    <a:pt x="1978" y="4802"/>
                    <a:pt x="2023" y="4794"/>
                  </a:cubicBezTo>
                  <a:cubicBezTo>
                    <a:pt x="2172" y="4772"/>
                    <a:pt x="2320" y="4688"/>
                    <a:pt x="2447" y="4603"/>
                  </a:cubicBezTo>
                  <a:cubicBezTo>
                    <a:pt x="2828" y="4349"/>
                    <a:pt x="3135" y="3968"/>
                    <a:pt x="3283" y="3533"/>
                  </a:cubicBezTo>
                  <a:cubicBezTo>
                    <a:pt x="3410" y="3173"/>
                    <a:pt x="3421" y="2782"/>
                    <a:pt x="3410" y="2401"/>
                  </a:cubicBezTo>
                  <a:cubicBezTo>
                    <a:pt x="3410" y="1977"/>
                    <a:pt x="3378" y="1554"/>
                    <a:pt x="3240" y="1152"/>
                  </a:cubicBezTo>
                  <a:cubicBezTo>
                    <a:pt x="3103" y="749"/>
                    <a:pt x="2849" y="378"/>
                    <a:pt x="2489" y="167"/>
                  </a:cubicBezTo>
                  <a:cubicBezTo>
                    <a:pt x="2283" y="54"/>
                    <a:pt x="2050" y="0"/>
                    <a:pt x="1815" y="0"/>
                  </a:cubicBezTo>
                  <a:close/>
                </a:path>
              </a:pathLst>
            </a:custGeom>
            <a:solidFill>
              <a:srgbClr val="EB9A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776;p68">
              <a:extLst>
                <a:ext uri="{FF2B5EF4-FFF2-40B4-BE49-F238E27FC236}">
                  <a16:creationId xmlns:a16="http://schemas.microsoft.com/office/drawing/2014/main" id="{3DEBB4D4-0A21-AEC0-D67C-AED4D225C3D0}"/>
                </a:ext>
              </a:extLst>
            </p:cNvPr>
            <p:cNvSpPr/>
            <p:nvPr/>
          </p:nvSpPr>
          <p:spPr>
            <a:xfrm>
              <a:off x="2999650" y="4722775"/>
              <a:ext cx="102475" cy="65550"/>
            </a:xfrm>
            <a:custGeom>
              <a:avLst/>
              <a:gdLst/>
              <a:ahLst/>
              <a:cxnLst/>
              <a:rect l="l" t="t" r="r" b="b"/>
              <a:pathLst>
                <a:path w="4099" h="2622" extrusionOk="0">
                  <a:moveTo>
                    <a:pt x="3304" y="0"/>
                  </a:moveTo>
                  <a:cubicBezTo>
                    <a:pt x="2436" y="0"/>
                    <a:pt x="1568" y="223"/>
                    <a:pt x="816" y="636"/>
                  </a:cubicBezTo>
                  <a:cubicBezTo>
                    <a:pt x="287" y="922"/>
                    <a:pt x="1" y="1366"/>
                    <a:pt x="149" y="1991"/>
                  </a:cubicBezTo>
                  <a:cubicBezTo>
                    <a:pt x="202" y="2181"/>
                    <a:pt x="297" y="2351"/>
                    <a:pt x="445" y="2468"/>
                  </a:cubicBezTo>
                  <a:cubicBezTo>
                    <a:pt x="586" y="2579"/>
                    <a:pt x="760" y="2621"/>
                    <a:pt x="947" y="2621"/>
                  </a:cubicBezTo>
                  <a:cubicBezTo>
                    <a:pt x="1365" y="2621"/>
                    <a:pt x="1846" y="2409"/>
                    <a:pt x="2161" y="2277"/>
                  </a:cubicBezTo>
                  <a:cubicBezTo>
                    <a:pt x="2722" y="2033"/>
                    <a:pt x="3230" y="1694"/>
                    <a:pt x="3664" y="1282"/>
                  </a:cubicBezTo>
                  <a:cubicBezTo>
                    <a:pt x="3823" y="1134"/>
                    <a:pt x="3960" y="964"/>
                    <a:pt x="4035" y="763"/>
                  </a:cubicBezTo>
                  <a:cubicBezTo>
                    <a:pt x="4098" y="562"/>
                    <a:pt x="4077" y="318"/>
                    <a:pt x="3929" y="170"/>
                  </a:cubicBezTo>
                  <a:cubicBezTo>
                    <a:pt x="3781" y="22"/>
                    <a:pt x="3558" y="0"/>
                    <a:pt x="3346"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777;p68">
              <a:extLst>
                <a:ext uri="{FF2B5EF4-FFF2-40B4-BE49-F238E27FC236}">
                  <a16:creationId xmlns:a16="http://schemas.microsoft.com/office/drawing/2014/main" id="{F568149D-FBDC-F1FE-9B82-55D5E6A09640}"/>
                </a:ext>
              </a:extLst>
            </p:cNvPr>
            <p:cNvSpPr/>
            <p:nvPr/>
          </p:nvSpPr>
          <p:spPr>
            <a:xfrm>
              <a:off x="3000725" y="4782250"/>
              <a:ext cx="30725" cy="42150"/>
            </a:xfrm>
            <a:custGeom>
              <a:avLst/>
              <a:gdLst/>
              <a:ahLst/>
              <a:cxnLst/>
              <a:rect l="l" t="t" r="r" b="b"/>
              <a:pathLst>
                <a:path w="1229" h="1686" extrusionOk="0">
                  <a:moveTo>
                    <a:pt x="426" y="1"/>
                  </a:moveTo>
                  <a:cubicBezTo>
                    <a:pt x="366" y="1"/>
                    <a:pt x="307" y="12"/>
                    <a:pt x="254" y="35"/>
                  </a:cubicBezTo>
                  <a:cubicBezTo>
                    <a:pt x="127" y="99"/>
                    <a:pt x="54" y="226"/>
                    <a:pt x="32" y="364"/>
                  </a:cubicBezTo>
                  <a:cubicBezTo>
                    <a:pt x="0" y="501"/>
                    <a:pt x="21" y="639"/>
                    <a:pt x="64" y="766"/>
                  </a:cubicBezTo>
                  <a:cubicBezTo>
                    <a:pt x="159" y="1084"/>
                    <a:pt x="360" y="1359"/>
                    <a:pt x="614" y="1560"/>
                  </a:cubicBezTo>
                  <a:cubicBezTo>
                    <a:pt x="698" y="1628"/>
                    <a:pt x="808" y="1685"/>
                    <a:pt x="915" y="1685"/>
                  </a:cubicBezTo>
                  <a:cubicBezTo>
                    <a:pt x="957" y="1685"/>
                    <a:pt x="999" y="1676"/>
                    <a:pt x="1038" y="1655"/>
                  </a:cubicBezTo>
                  <a:cubicBezTo>
                    <a:pt x="1133" y="1592"/>
                    <a:pt x="1176" y="1475"/>
                    <a:pt x="1186" y="1359"/>
                  </a:cubicBezTo>
                  <a:cubicBezTo>
                    <a:pt x="1228" y="1094"/>
                    <a:pt x="1155" y="851"/>
                    <a:pt x="1091" y="586"/>
                  </a:cubicBezTo>
                  <a:cubicBezTo>
                    <a:pt x="1038" y="343"/>
                    <a:pt x="868" y="131"/>
                    <a:pt x="646" y="46"/>
                  </a:cubicBezTo>
                  <a:cubicBezTo>
                    <a:pt x="577" y="17"/>
                    <a:pt x="500" y="1"/>
                    <a:pt x="426" y="1"/>
                  </a:cubicBezTo>
                  <a:close/>
                </a:path>
              </a:pathLst>
            </a:custGeom>
            <a:solidFill>
              <a:srgbClr val="EB9A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778;p68">
              <a:extLst>
                <a:ext uri="{FF2B5EF4-FFF2-40B4-BE49-F238E27FC236}">
                  <a16:creationId xmlns:a16="http://schemas.microsoft.com/office/drawing/2014/main" id="{DA57F7CC-8C89-9D98-2A9A-C8E751A4D477}"/>
                </a:ext>
              </a:extLst>
            </p:cNvPr>
            <p:cNvSpPr/>
            <p:nvPr/>
          </p:nvSpPr>
          <p:spPr>
            <a:xfrm>
              <a:off x="3008925" y="4792125"/>
              <a:ext cx="13275" cy="21725"/>
            </a:xfrm>
            <a:custGeom>
              <a:avLst/>
              <a:gdLst/>
              <a:ahLst/>
              <a:cxnLst/>
              <a:rect l="l" t="t" r="r" b="b"/>
              <a:pathLst>
                <a:path w="531" h="869" extrusionOk="0">
                  <a:moveTo>
                    <a:pt x="286" y="0"/>
                  </a:moveTo>
                  <a:cubicBezTo>
                    <a:pt x="180" y="0"/>
                    <a:pt x="74" y="75"/>
                    <a:pt x="32" y="181"/>
                  </a:cubicBezTo>
                  <a:cubicBezTo>
                    <a:pt x="1" y="275"/>
                    <a:pt x="1" y="392"/>
                    <a:pt x="43" y="498"/>
                  </a:cubicBezTo>
                  <a:cubicBezTo>
                    <a:pt x="117" y="678"/>
                    <a:pt x="286" y="826"/>
                    <a:pt x="488" y="868"/>
                  </a:cubicBezTo>
                  <a:cubicBezTo>
                    <a:pt x="509" y="868"/>
                    <a:pt x="519" y="858"/>
                    <a:pt x="519" y="847"/>
                  </a:cubicBezTo>
                  <a:cubicBezTo>
                    <a:pt x="530" y="826"/>
                    <a:pt x="519" y="805"/>
                    <a:pt x="498" y="805"/>
                  </a:cubicBezTo>
                  <a:cubicBezTo>
                    <a:pt x="329" y="773"/>
                    <a:pt x="170" y="635"/>
                    <a:pt x="107" y="477"/>
                  </a:cubicBezTo>
                  <a:cubicBezTo>
                    <a:pt x="64" y="381"/>
                    <a:pt x="64" y="286"/>
                    <a:pt x="96" y="212"/>
                  </a:cubicBezTo>
                  <a:cubicBezTo>
                    <a:pt x="128" y="127"/>
                    <a:pt x="213" y="64"/>
                    <a:pt x="286" y="64"/>
                  </a:cubicBezTo>
                  <a:cubicBezTo>
                    <a:pt x="329" y="64"/>
                    <a:pt x="371" y="85"/>
                    <a:pt x="403" y="117"/>
                  </a:cubicBezTo>
                  <a:cubicBezTo>
                    <a:pt x="424" y="148"/>
                    <a:pt x="434" y="191"/>
                    <a:pt x="434" y="223"/>
                  </a:cubicBezTo>
                  <a:cubicBezTo>
                    <a:pt x="434" y="233"/>
                    <a:pt x="445" y="254"/>
                    <a:pt x="467" y="254"/>
                  </a:cubicBezTo>
                  <a:cubicBezTo>
                    <a:pt x="477" y="254"/>
                    <a:pt x="498" y="244"/>
                    <a:pt x="498" y="223"/>
                  </a:cubicBezTo>
                  <a:cubicBezTo>
                    <a:pt x="509" y="181"/>
                    <a:pt x="488" y="127"/>
                    <a:pt x="456" y="75"/>
                  </a:cubicBezTo>
                  <a:cubicBezTo>
                    <a:pt x="413" y="32"/>
                    <a:pt x="350" y="0"/>
                    <a:pt x="286" y="0"/>
                  </a:cubicBezTo>
                  <a:close/>
                </a:path>
              </a:pathLst>
            </a:custGeom>
            <a:solidFill>
              <a:srgbClr val="CE5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779;p68">
              <a:extLst>
                <a:ext uri="{FF2B5EF4-FFF2-40B4-BE49-F238E27FC236}">
                  <a16:creationId xmlns:a16="http://schemas.microsoft.com/office/drawing/2014/main" id="{CCD2140D-7D6E-23C5-0933-1E170C1E70D1}"/>
                </a:ext>
              </a:extLst>
            </p:cNvPr>
            <p:cNvSpPr/>
            <p:nvPr/>
          </p:nvSpPr>
          <p:spPr>
            <a:xfrm>
              <a:off x="3045975" y="4781525"/>
              <a:ext cx="23325" cy="7450"/>
            </a:xfrm>
            <a:custGeom>
              <a:avLst/>
              <a:gdLst/>
              <a:ahLst/>
              <a:cxnLst/>
              <a:rect l="l" t="t" r="r" b="b"/>
              <a:pathLst>
                <a:path w="933" h="298" extrusionOk="0">
                  <a:moveTo>
                    <a:pt x="477" y="1"/>
                  </a:moveTo>
                  <a:cubicBezTo>
                    <a:pt x="297" y="1"/>
                    <a:pt x="117" y="85"/>
                    <a:pt x="11" y="212"/>
                  </a:cubicBezTo>
                  <a:cubicBezTo>
                    <a:pt x="1" y="234"/>
                    <a:pt x="1" y="255"/>
                    <a:pt x="11" y="266"/>
                  </a:cubicBezTo>
                  <a:cubicBezTo>
                    <a:pt x="20" y="275"/>
                    <a:pt x="29" y="278"/>
                    <a:pt x="37" y="278"/>
                  </a:cubicBezTo>
                  <a:cubicBezTo>
                    <a:pt x="48" y="278"/>
                    <a:pt x="58" y="272"/>
                    <a:pt x="64" y="266"/>
                  </a:cubicBezTo>
                  <a:cubicBezTo>
                    <a:pt x="159" y="149"/>
                    <a:pt x="319" y="75"/>
                    <a:pt x="467" y="75"/>
                  </a:cubicBezTo>
                  <a:cubicBezTo>
                    <a:pt x="625" y="85"/>
                    <a:pt x="773" y="160"/>
                    <a:pt x="858" y="287"/>
                  </a:cubicBezTo>
                  <a:cubicBezTo>
                    <a:pt x="869" y="297"/>
                    <a:pt x="879" y="297"/>
                    <a:pt x="890" y="297"/>
                  </a:cubicBezTo>
                  <a:lnTo>
                    <a:pt x="911" y="297"/>
                  </a:lnTo>
                  <a:cubicBezTo>
                    <a:pt x="933" y="276"/>
                    <a:pt x="933" y="255"/>
                    <a:pt x="922" y="245"/>
                  </a:cubicBezTo>
                  <a:cubicBezTo>
                    <a:pt x="816" y="96"/>
                    <a:pt x="646" y="12"/>
                    <a:pt x="477"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780;p68">
              <a:extLst>
                <a:ext uri="{FF2B5EF4-FFF2-40B4-BE49-F238E27FC236}">
                  <a16:creationId xmlns:a16="http://schemas.microsoft.com/office/drawing/2014/main" id="{B1218658-080D-E827-AD25-9E4CA1FE4AB9}"/>
                </a:ext>
              </a:extLst>
            </p:cNvPr>
            <p:cNvSpPr/>
            <p:nvPr/>
          </p:nvSpPr>
          <p:spPr>
            <a:xfrm>
              <a:off x="3058700" y="4790175"/>
              <a:ext cx="5550" cy="7800"/>
            </a:xfrm>
            <a:custGeom>
              <a:avLst/>
              <a:gdLst/>
              <a:ahLst/>
              <a:cxnLst/>
              <a:rect l="l" t="t" r="r" b="b"/>
              <a:pathLst>
                <a:path w="222" h="312" extrusionOk="0">
                  <a:moveTo>
                    <a:pt x="118" y="1"/>
                  </a:moveTo>
                  <a:cubicBezTo>
                    <a:pt x="111" y="1"/>
                    <a:pt x="103" y="2"/>
                    <a:pt x="95" y="4"/>
                  </a:cubicBezTo>
                  <a:cubicBezTo>
                    <a:pt x="0" y="26"/>
                    <a:pt x="31" y="205"/>
                    <a:pt x="64" y="269"/>
                  </a:cubicBezTo>
                  <a:lnTo>
                    <a:pt x="106" y="311"/>
                  </a:lnTo>
                  <a:cubicBezTo>
                    <a:pt x="137" y="311"/>
                    <a:pt x="158" y="311"/>
                    <a:pt x="180" y="290"/>
                  </a:cubicBezTo>
                  <a:lnTo>
                    <a:pt x="212" y="226"/>
                  </a:lnTo>
                  <a:cubicBezTo>
                    <a:pt x="221" y="168"/>
                    <a:pt x="204" y="1"/>
                    <a:pt x="118"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781;p68">
              <a:extLst>
                <a:ext uri="{FF2B5EF4-FFF2-40B4-BE49-F238E27FC236}">
                  <a16:creationId xmlns:a16="http://schemas.microsoft.com/office/drawing/2014/main" id="{61C20A9C-347B-60F0-699D-88B58DBF7C7F}"/>
                </a:ext>
              </a:extLst>
            </p:cNvPr>
            <p:cNvSpPr/>
            <p:nvPr/>
          </p:nvSpPr>
          <p:spPr>
            <a:xfrm>
              <a:off x="3082500" y="4780075"/>
              <a:ext cx="18300" cy="8100"/>
            </a:xfrm>
            <a:custGeom>
              <a:avLst/>
              <a:gdLst/>
              <a:ahLst/>
              <a:cxnLst/>
              <a:rect l="l" t="t" r="r" b="b"/>
              <a:pathLst>
                <a:path w="732" h="324" extrusionOk="0">
                  <a:moveTo>
                    <a:pt x="398" y="1"/>
                  </a:moveTo>
                  <a:cubicBezTo>
                    <a:pt x="375" y="1"/>
                    <a:pt x="352" y="3"/>
                    <a:pt x="329" y="6"/>
                  </a:cubicBezTo>
                  <a:cubicBezTo>
                    <a:pt x="181" y="37"/>
                    <a:pt x="64" y="133"/>
                    <a:pt x="1" y="270"/>
                  </a:cubicBezTo>
                  <a:cubicBezTo>
                    <a:pt x="1" y="292"/>
                    <a:pt x="1" y="313"/>
                    <a:pt x="22" y="324"/>
                  </a:cubicBezTo>
                  <a:lnTo>
                    <a:pt x="43" y="324"/>
                  </a:lnTo>
                  <a:cubicBezTo>
                    <a:pt x="53" y="324"/>
                    <a:pt x="64" y="313"/>
                    <a:pt x="75" y="303"/>
                  </a:cubicBezTo>
                  <a:cubicBezTo>
                    <a:pt x="117" y="186"/>
                    <a:pt x="223" y="101"/>
                    <a:pt x="340" y="80"/>
                  </a:cubicBezTo>
                  <a:cubicBezTo>
                    <a:pt x="360" y="76"/>
                    <a:pt x="380" y="74"/>
                    <a:pt x="400" y="74"/>
                  </a:cubicBezTo>
                  <a:cubicBezTo>
                    <a:pt x="498" y="74"/>
                    <a:pt x="597" y="116"/>
                    <a:pt x="668" y="186"/>
                  </a:cubicBezTo>
                  <a:cubicBezTo>
                    <a:pt x="674" y="192"/>
                    <a:pt x="683" y="198"/>
                    <a:pt x="695" y="198"/>
                  </a:cubicBezTo>
                  <a:cubicBezTo>
                    <a:pt x="703" y="198"/>
                    <a:pt x="712" y="195"/>
                    <a:pt x="721" y="186"/>
                  </a:cubicBezTo>
                  <a:cubicBezTo>
                    <a:pt x="731" y="176"/>
                    <a:pt x="731" y="154"/>
                    <a:pt x="721" y="133"/>
                  </a:cubicBezTo>
                  <a:cubicBezTo>
                    <a:pt x="633" y="45"/>
                    <a:pt x="515" y="1"/>
                    <a:pt x="398"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782;p68">
              <a:extLst>
                <a:ext uri="{FF2B5EF4-FFF2-40B4-BE49-F238E27FC236}">
                  <a16:creationId xmlns:a16="http://schemas.microsoft.com/office/drawing/2014/main" id="{1EDCA753-7F7E-9129-5D25-192F3DCA282C}"/>
                </a:ext>
              </a:extLst>
            </p:cNvPr>
            <p:cNvSpPr/>
            <p:nvPr/>
          </p:nvSpPr>
          <p:spPr>
            <a:xfrm>
              <a:off x="3092575" y="4790150"/>
              <a:ext cx="4500" cy="7750"/>
            </a:xfrm>
            <a:custGeom>
              <a:avLst/>
              <a:gdLst/>
              <a:ahLst/>
              <a:cxnLst/>
              <a:rect l="l" t="t" r="r" b="b"/>
              <a:pathLst>
                <a:path w="180" h="310" extrusionOk="0">
                  <a:moveTo>
                    <a:pt x="87" y="0"/>
                  </a:moveTo>
                  <a:cubicBezTo>
                    <a:pt x="66" y="0"/>
                    <a:pt x="45" y="9"/>
                    <a:pt x="32" y="27"/>
                  </a:cubicBezTo>
                  <a:cubicBezTo>
                    <a:pt x="0" y="69"/>
                    <a:pt x="10" y="154"/>
                    <a:pt x="21" y="196"/>
                  </a:cubicBezTo>
                  <a:cubicBezTo>
                    <a:pt x="32" y="238"/>
                    <a:pt x="43" y="281"/>
                    <a:pt x="74" y="302"/>
                  </a:cubicBezTo>
                  <a:cubicBezTo>
                    <a:pt x="85" y="307"/>
                    <a:pt x="98" y="310"/>
                    <a:pt x="111" y="310"/>
                  </a:cubicBezTo>
                  <a:cubicBezTo>
                    <a:pt x="125" y="310"/>
                    <a:pt x="138" y="307"/>
                    <a:pt x="148" y="302"/>
                  </a:cubicBezTo>
                  <a:cubicBezTo>
                    <a:pt x="159" y="291"/>
                    <a:pt x="170" y="270"/>
                    <a:pt x="170" y="249"/>
                  </a:cubicBezTo>
                  <a:cubicBezTo>
                    <a:pt x="180" y="206"/>
                    <a:pt x="180" y="175"/>
                    <a:pt x="180" y="132"/>
                  </a:cubicBezTo>
                  <a:cubicBezTo>
                    <a:pt x="180" y="100"/>
                    <a:pt x="180" y="69"/>
                    <a:pt x="159" y="48"/>
                  </a:cubicBezTo>
                  <a:cubicBezTo>
                    <a:pt x="146" y="17"/>
                    <a:pt x="116" y="0"/>
                    <a:pt x="87"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783;p68">
              <a:extLst>
                <a:ext uri="{FF2B5EF4-FFF2-40B4-BE49-F238E27FC236}">
                  <a16:creationId xmlns:a16="http://schemas.microsoft.com/office/drawing/2014/main" id="{7683611C-871A-3DB3-C322-01DEB924FA47}"/>
                </a:ext>
              </a:extLst>
            </p:cNvPr>
            <p:cNvSpPr/>
            <p:nvPr/>
          </p:nvSpPr>
          <p:spPr>
            <a:xfrm>
              <a:off x="3076700" y="4794775"/>
              <a:ext cx="9550" cy="23575"/>
            </a:xfrm>
            <a:custGeom>
              <a:avLst/>
              <a:gdLst/>
              <a:ahLst/>
              <a:cxnLst/>
              <a:rect l="l" t="t" r="r" b="b"/>
              <a:pathLst>
                <a:path w="382" h="943" extrusionOk="0">
                  <a:moveTo>
                    <a:pt x="64" y="0"/>
                  </a:moveTo>
                  <a:cubicBezTo>
                    <a:pt x="53" y="0"/>
                    <a:pt x="31" y="11"/>
                    <a:pt x="31" y="32"/>
                  </a:cubicBezTo>
                  <a:cubicBezTo>
                    <a:pt x="0" y="244"/>
                    <a:pt x="64" y="477"/>
                    <a:pt x="201" y="646"/>
                  </a:cubicBezTo>
                  <a:lnTo>
                    <a:pt x="212" y="656"/>
                  </a:lnTo>
                  <a:cubicBezTo>
                    <a:pt x="243" y="710"/>
                    <a:pt x="296" y="762"/>
                    <a:pt x="275" y="816"/>
                  </a:cubicBezTo>
                  <a:cubicBezTo>
                    <a:pt x="264" y="847"/>
                    <a:pt x="222" y="868"/>
                    <a:pt x="191" y="868"/>
                  </a:cubicBezTo>
                  <a:cubicBezTo>
                    <a:pt x="178" y="871"/>
                    <a:pt x="166" y="873"/>
                    <a:pt x="153" y="873"/>
                  </a:cubicBezTo>
                  <a:cubicBezTo>
                    <a:pt x="123" y="873"/>
                    <a:pt x="93" y="865"/>
                    <a:pt x="64" y="858"/>
                  </a:cubicBezTo>
                  <a:cubicBezTo>
                    <a:pt x="59" y="856"/>
                    <a:pt x="55" y="855"/>
                    <a:pt x="51" y="855"/>
                  </a:cubicBezTo>
                  <a:cubicBezTo>
                    <a:pt x="35" y="855"/>
                    <a:pt x="21" y="870"/>
                    <a:pt x="21" y="879"/>
                  </a:cubicBezTo>
                  <a:cubicBezTo>
                    <a:pt x="10" y="900"/>
                    <a:pt x="31" y="922"/>
                    <a:pt x="53" y="932"/>
                  </a:cubicBezTo>
                  <a:cubicBezTo>
                    <a:pt x="85" y="932"/>
                    <a:pt x="127" y="943"/>
                    <a:pt x="169" y="943"/>
                  </a:cubicBezTo>
                  <a:lnTo>
                    <a:pt x="201" y="943"/>
                  </a:lnTo>
                  <a:cubicBezTo>
                    <a:pt x="264" y="932"/>
                    <a:pt x="328" y="889"/>
                    <a:pt x="349" y="837"/>
                  </a:cubicBezTo>
                  <a:cubicBezTo>
                    <a:pt x="381" y="752"/>
                    <a:pt x="318" y="678"/>
                    <a:pt x="264" y="614"/>
                  </a:cubicBezTo>
                  <a:lnTo>
                    <a:pt x="264" y="604"/>
                  </a:lnTo>
                  <a:cubicBezTo>
                    <a:pt x="137" y="445"/>
                    <a:pt x="85" y="233"/>
                    <a:pt x="106" y="42"/>
                  </a:cubicBezTo>
                  <a:cubicBezTo>
                    <a:pt x="106" y="21"/>
                    <a:pt x="85" y="0"/>
                    <a:pt x="64" y="0"/>
                  </a:cubicBezTo>
                  <a:close/>
                </a:path>
              </a:pathLst>
            </a:custGeom>
            <a:solidFill>
              <a:srgbClr val="CE5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784;p68">
              <a:extLst>
                <a:ext uri="{FF2B5EF4-FFF2-40B4-BE49-F238E27FC236}">
                  <a16:creationId xmlns:a16="http://schemas.microsoft.com/office/drawing/2014/main" id="{23FD3FAD-538B-1F6E-E0ED-6F01DB192057}"/>
                </a:ext>
              </a:extLst>
            </p:cNvPr>
            <p:cNvSpPr/>
            <p:nvPr/>
          </p:nvSpPr>
          <p:spPr>
            <a:xfrm>
              <a:off x="3050475" y="4820975"/>
              <a:ext cx="41600" cy="23400"/>
            </a:xfrm>
            <a:custGeom>
              <a:avLst/>
              <a:gdLst/>
              <a:ahLst/>
              <a:cxnLst/>
              <a:rect l="l" t="t" r="r" b="b"/>
              <a:pathLst>
                <a:path w="1664" h="936" extrusionOk="0">
                  <a:moveTo>
                    <a:pt x="0" y="1"/>
                  </a:moveTo>
                  <a:cubicBezTo>
                    <a:pt x="0" y="1"/>
                    <a:pt x="1" y="1"/>
                    <a:pt x="1" y="1"/>
                  </a:cubicBezTo>
                  <a:lnTo>
                    <a:pt x="1" y="1"/>
                  </a:lnTo>
                  <a:cubicBezTo>
                    <a:pt x="1" y="1"/>
                    <a:pt x="1" y="1"/>
                    <a:pt x="0" y="1"/>
                  </a:cubicBezTo>
                  <a:close/>
                  <a:moveTo>
                    <a:pt x="1" y="1"/>
                  </a:moveTo>
                  <a:cubicBezTo>
                    <a:pt x="12" y="297"/>
                    <a:pt x="149" y="583"/>
                    <a:pt x="382" y="763"/>
                  </a:cubicBezTo>
                  <a:cubicBezTo>
                    <a:pt x="518" y="873"/>
                    <a:pt x="699" y="936"/>
                    <a:pt x="877" y="936"/>
                  </a:cubicBezTo>
                  <a:cubicBezTo>
                    <a:pt x="988" y="936"/>
                    <a:pt x="1099" y="911"/>
                    <a:pt x="1197" y="858"/>
                  </a:cubicBezTo>
                  <a:cubicBezTo>
                    <a:pt x="1440" y="742"/>
                    <a:pt x="1663" y="413"/>
                    <a:pt x="1557" y="138"/>
                  </a:cubicBezTo>
                  <a:lnTo>
                    <a:pt x="1557" y="138"/>
                  </a:lnTo>
                  <a:cubicBezTo>
                    <a:pt x="1451" y="159"/>
                    <a:pt x="1356" y="191"/>
                    <a:pt x="1250" y="191"/>
                  </a:cubicBezTo>
                  <a:cubicBezTo>
                    <a:pt x="1113" y="191"/>
                    <a:pt x="975" y="180"/>
                    <a:pt x="837" y="170"/>
                  </a:cubicBezTo>
                  <a:cubicBezTo>
                    <a:pt x="699" y="159"/>
                    <a:pt x="551" y="149"/>
                    <a:pt x="414" y="117"/>
                  </a:cubicBezTo>
                  <a:cubicBezTo>
                    <a:pt x="372" y="106"/>
                    <a:pt x="4" y="43"/>
                    <a:pt x="1" y="1"/>
                  </a:cubicBez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785;p68">
              <a:extLst>
                <a:ext uri="{FF2B5EF4-FFF2-40B4-BE49-F238E27FC236}">
                  <a16:creationId xmlns:a16="http://schemas.microsoft.com/office/drawing/2014/main" id="{35FBA389-685A-4ADF-BD6C-AE1816F50545}"/>
                </a:ext>
              </a:extLst>
            </p:cNvPr>
            <p:cNvSpPr/>
            <p:nvPr/>
          </p:nvSpPr>
          <p:spPr>
            <a:xfrm>
              <a:off x="3039350" y="4807875"/>
              <a:ext cx="10375" cy="10075"/>
            </a:xfrm>
            <a:custGeom>
              <a:avLst/>
              <a:gdLst/>
              <a:ahLst/>
              <a:cxnLst/>
              <a:rect l="l" t="t" r="r" b="b"/>
              <a:pathLst>
                <a:path w="415" h="403" extrusionOk="0">
                  <a:moveTo>
                    <a:pt x="206" y="0"/>
                  </a:moveTo>
                  <a:cubicBezTo>
                    <a:pt x="104" y="0"/>
                    <a:pt x="1" y="81"/>
                    <a:pt x="1" y="196"/>
                  </a:cubicBezTo>
                  <a:cubicBezTo>
                    <a:pt x="1" y="292"/>
                    <a:pt x="64" y="376"/>
                    <a:pt x="149" y="398"/>
                  </a:cubicBezTo>
                  <a:cubicBezTo>
                    <a:pt x="164" y="401"/>
                    <a:pt x="179" y="403"/>
                    <a:pt x="194" y="403"/>
                  </a:cubicBezTo>
                  <a:cubicBezTo>
                    <a:pt x="265" y="403"/>
                    <a:pt x="337" y="363"/>
                    <a:pt x="372" y="302"/>
                  </a:cubicBezTo>
                  <a:cubicBezTo>
                    <a:pt x="414" y="228"/>
                    <a:pt x="403" y="122"/>
                    <a:pt x="340" y="59"/>
                  </a:cubicBezTo>
                  <a:cubicBezTo>
                    <a:pt x="302" y="18"/>
                    <a:pt x="254" y="0"/>
                    <a:pt x="206" y="0"/>
                  </a:cubicBezTo>
                  <a:close/>
                </a:path>
              </a:pathLst>
            </a:custGeom>
            <a:solidFill>
              <a:srgbClr val="CE5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786;p68">
              <a:extLst>
                <a:ext uri="{FF2B5EF4-FFF2-40B4-BE49-F238E27FC236}">
                  <a16:creationId xmlns:a16="http://schemas.microsoft.com/office/drawing/2014/main" id="{596349DF-BAD9-00FD-8680-6E0B2D22F00E}"/>
                </a:ext>
              </a:extLst>
            </p:cNvPr>
            <p:cNvSpPr/>
            <p:nvPr/>
          </p:nvSpPr>
          <p:spPr>
            <a:xfrm>
              <a:off x="3093350" y="4812625"/>
              <a:ext cx="10625" cy="10100"/>
            </a:xfrm>
            <a:custGeom>
              <a:avLst/>
              <a:gdLst/>
              <a:ahLst/>
              <a:cxnLst/>
              <a:rect l="l" t="t" r="r" b="b"/>
              <a:pathLst>
                <a:path w="425" h="404" extrusionOk="0">
                  <a:moveTo>
                    <a:pt x="206" y="1"/>
                  </a:moveTo>
                  <a:cubicBezTo>
                    <a:pt x="103" y="1"/>
                    <a:pt x="1" y="81"/>
                    <a:pt x="1" y="196"/>
                  </a:cubicBezTo>
                  <a:cubicBezTo>
                    <a:pt x="1" y="292"/>
                    <a:pt x="64" y="377"/>
                    <a:pt x="149" y="398"/>
                  </a:cubicBezTo>
                  <a:cubicBezTo>
                    <a:pt x="164" y="402"/>
                    <a:pt x="179" y="404"/>
                    <a:pt x="194" y="404"/>
                  </a:cubicBezTo>
                  <a:cubicBezTo>
                    <a:pt x="265" y="404"/>
                    <a:pt x="337" y="364"/>
                    <a:pt x="372" y="302"/>
                  </a:cubicBezTo>
                  <a:cubicBezTo>
                    <a:pt x="424" y="229"/>
                    <a:pt x="403" y="123"/>
                    <a:pt x="339" y="59"/>
                  </a:cubicBezTo>
                  <a:cubicBezTo>
                    <a:pt x="302" y="19"/>
                    <a:pt x="254" y="1"/>
                    <a:pt x="206" y="1"/>
                  </a:cubicBezTo>
                  <a:close/>
                </a:path>
              </a:pathLst>
            </a:custGeom>
            <a:solidFill>
              <a:srgbClr val="CE5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787;p68">
              <a:extLst>
                <a:ext uri="{FF2B5EF4-FFF2-40B4-BE49-F238E27FC236}">
                  <a16:creationId xmlns:a16="http://schemas.microsoft.com/office/drawing/2014/main" id="{467ED8B1-FA64-14CE-B8EB-32E86A31CBA4}"/>
                </a:ext>
              </a:extLst>
            </p:cNvPr>
            <p:cNvSpPr/>
            <p:nvPr/>
          </p:nvSpPr>
          <p:spPr>
            <a:xfrm>
              <a:off x="3021625" y="4774100"/>
              <a:ext cx="13275" cy="41450"/>
            </a:xfrm>
            <a:custGeom>
              <a:avLst/>
              <a:gdLst/>
              <a:ahLst/>
              <a:cxnLst/>
              <a:rect l="l" t="t" r="r" b="b"/>
              <a:pathLst>
                <a:path w="531" h="1658" extrusionOk="0">
                  <a:moveTo>
                    <a:pt x="298" y="0"/>
                  </a:moveTo>
                  <a:cubicBezTo>
                    <a:pt x="228" y="0"/>
                    <a:pt x="155" y="43"/>
                    <a:pt x="107" y="118"/>
                  </a:cubicBezTo>
                  <a:cubicBezTo>
                    <a:pt x="32" y="224"/>
                    <a:pt x="1" y="340"/>
                    <a:pt x="22" y="467"/>
                  </a:cubicBezTo>
                  <a:cubicBezTo>
                    <a:pt x="75" y="827"/>
                    <a:pt x="128" y="1187"/>
                    <a:pt x="170" y="1547"/>
                  </a:cubicBezTo>
                  <a:cubicBezTo>
                    <a:pt x="180" y="1568"/>
                    <a:pt x="180" y="1600"/>
                    <a:pt x="192" y="1632"/>
                  </a:cubicBezTo>
                  <a:cubicBezTo>
                    <a:pt x="207" y="1647"/>
                    <a:pt x="228" y="1657"/>
                    <a:pt x="251" y="1657"/>
                  </a:cubicBezTo>
                  <a:cubicBezTo>
                    <a:pt x="259" y="1657"/>
                    <a:pt x="268" y="1656"/>
                    <a:pt x="276" y="1653"/>
                  </a:cubicBezTo>
                  <a:cubicBezTo>
                    <a:pt x="297" y="1643"/>
                    <a:pt x="297" y="1621"/>
                    <a:pt x="308" y="1600"/>
                  </a:cubicBezTo>
                  <a:cubicBezTo>
                    <a:pt x="467" y="1198"/>
                    <a:pt x="530" y="753"/>
                    <a:pt x="509" y="319"/>
                  </a:cubicBezTo>
                  <a:cubicBezTo>
                    <a:pt x="498" y="255"/>
                    <a:pt x="498" y="182"/>
                    <a:pt x="467" y="128"/>
                  </a:cubicBezTo>
                  <a:cubicBezTo>
                    <a:pt x="430" y="40"/>
                    <a:pt x="365" y="0"/>
                    <a:pt x="298"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788;p68">
              <a:extLst>
                <a:ext uri="{FF2B5EF4-FFF2-40B4-BE49-F238E27FC236}">
                  <a16:creationId xmlns:a16="http://schemas.microsoft.com/office/drawing/2014/main" id="{720B69A9-8B3F-0017-CBC5-DEDBC9171196}"/>
                </a:ext>
              </a:extLst>
            </p:cNvPr>
            <p:cNvSpPr/>
            <p:nvPr/>
          </p:nvSpPr>
          <p:spPr>
            <a:xfrm>
              <a:off x="3203975" y="4894025"/>
              <a:ext cx="149325" cy="31500"/>
            </a:xfrm>
            <a:custGeom>
              <a:avLst/>
              <a:gdLst/>
              <a:ahLst/>
              <a:cxnLst/>
              <a:rect l="l" t="t" r="r" b="b"/>
              <a:pathLst>
                <a:path w="5973" h="1260" extrusionOk="0">
                  <a:moveTo>
                    <a:pt x="319" y="1"/>
                  </a:moveTo>
                  <a:lnTo>
                    <a:pt x="1" y="1260"/>
                  </a:lnTo>
                  <a:lnTo>
                    <a:pt x="2468" y="1260"/>
                  </a:lnTo>
                  <a:lnTo>
                    <a:pt x="5972" y="1059"/>
                  </a:lnTo>
                  <a:lnTo>
                    <a:pt x="5189" y="159"/>
                  </a:lnTo>
                  <a:lnTo>
                    <a:pt x="319" y="1"/>
                  </a:lnTo>
                  <a:close/>
                </a:path>
              </a:pathLst>
            </a:custGeom>
            <a:solidFill>
              <a:srgbClr val="8940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789;p68">
              <a:extLst>
                <a:ext uri="{FF2B5EF4-FFF2-40B4-BE49-F238E27FC236}">
                  <a16:creationId xmlns:a16="http://schemas.microsoft.com/office/drawing/2014/main" id="{646137AF-4E51-092A-31BB-74378DF3B94E}"/>
                </a:ext>
              </a:extLst>
            </p:cNvPr>
            <p:cNvSpPr/>
            <p:nvPr/>
          </p:nvSpPr>
          <p:spPr>
            <a:xfrm>
              <a:off x="3082775" y="4914675"/>
              <a:ext cx="182925" cy="169675"/>
            </a:xfrm>
            <a:custGeom>
              <a:avLst/>
              <a:gdLst/>
              <a:ahLst/>
              <a:cxnLst/>
              <a:rect l="l" t="t" r="r" b="b"/>
              <a:pathLst>
                <a:path w="7317" h="6787" extrusionOk="0">
                  <a:moveTo>
                    <a:pt x="435" y="0"/>
                  </a:moveTo>
                  <a:lnTo>
                    <a:pt x="0" y="6162"/>
                  </a:lnTo>
                  <a:lnTo>
                    <a:pt x="7115" y="6786"/>
                  </a:lnTo>
                  <a:lnTo>
                    <a:pt x="7316" y="434"/>
                  </a:lnTo>
                  <a:lnTo>
                    <a:pt x="435" y="0"/>
                  </a:lnTo>
                  <a:close/>
                </a:path>
              </a:pathLst>
            </a:custGeom>
            <a:solidFill>
              <a:srgbClr val="8940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790;p68">
              <a:extLst>
                <a:ext uri="{FF2B5EF4-FFF2-40B4-BE49-F238E27FC236}">
                  <a16:creationId xmlns:a16="http://schemas.microsoft.com/office/drawing/2014/main" id="{7C571789-F1F2-AADC-169E-16018FBB5964}"/>
                </a:ext>
              </a:extLst>
            </p:cNvPr>
            <p:cNvSpPr/>
            <p:nvPr/>
          </p:nvSpPr>
          <p:spPr>
            <a:xfrm>
              <a:off x="3260625" y="4920500"/>
              <a:ext cx="92675" cy="163850"/>
            </a:xfrm>
            <a:custGeom>
              <a:avLst/>
              <a:gdLst/>
              <a:ahLst/>
              <a:cxnLst/>
              <a:rect l="l" t="t" r="r" b="b"/>
              <a:pathLst>
                <a:path w="3707" h="6554" extrusionOk="0">
                  <a:moveTo>
                    <a:pt x="3706" y="0"/>
                  </a:moveTo>
                  <a:lnTo>
                    <a:pt x="202" y="201"/>
                  </a:lnTo>
                  <a:lnTo>
                    <a:pt x="1" y="6553"/>
                  </a:lnTo>
                  <a:lnTo>
                    <a:pt x="3706" y="5760"/>
                  </a:lnTo>
                  <a:lnTo>
                    <a:pt x="3706" y="0"/>
                  </a:lnTo>
                  <a:close/>
                </a:path>
              </a:pathLst>
            </a:custGeom>
            <a:solidFill>
              <a:srgbClr val="8940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791;p68">
              <a:extLst>
                <a:ext uri="{FF2B5EF4-FFF2-40B4-BE49-F238E27FC236}">
                  <a16:creationId xmlns:a16="http://schemas.microsoft.com/office/drawing/2014/main" id="{A7AACDC2-5A10-37E0-221A-B74E8148520C}"/>
                </a:ext>
              </a:extLst>
            </p:cNvPr>
            <p:cNvSpPr/>
            <p:nvPr/>
          </p:nvSpPr>
          <p:spPr>
            <a:xfrm>
              <a:off x="3093625" y="4882625"/>
              <a:ext cx="209375" cy="42900"/>
            </a:xfrm>
            <a:custGeom>
              <a:avLst/>
              <a:gdLst/>
              <a:ahLst/>
              <a:cxnLst/>
              <a:rect l="l" t="t" r="r" b="b"/>
              <a:pathLst>
                <a:path w="8375" h="1716" extrusionOk="0">
                  <a:moveTo>
                    <a:pt x="1800" y="1"/>
                  </a:moveTo>
                  <a:lnTo>
                    <a:pt x="1" y="1282"/>
                  </a:lnTo>
                  <a:lnTo>
                    <a:pt x="6882" y="1716"/>
                  </a:lnTo>
                  <a:lnTo>
                    <a:pt x="8374" y="403"/>
                  </a:lnTo>
                  <a:lnTo>
                    <a:pt x="1800" y="1"/>
                  </a:lnTo>
                  <a:close/>
                </a:path>
              </a:pathLst>
            </a:custGeom>
            <a:solidFill>
              <a:srgbClr val="8940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792;p68">
              <a:extLst>
                <a:ext uri="{FF2B5EF4-FFF2-40B4-BE49-F238E27FC236}">
                  <a16:creationId xmlns:a16="http://schemas.microsoft.com/office/drawing/2014/main" id="{F2C7E824-A2BC-BDAA-C5FB-F4254D778929}"/>
                </a:ext>
              </a:extLst>
            </p:cNvPr>
            <p:cNvSpPr/>
            <p:nvPr/>
          </p:nvSpPr>
          <p:spPr>
            <a:xfrm>
              <a:off x="3092825" y="4913800"/>
              <a:ext cx="261525" cy="12800"/>
            </a:xfrm>
            <a:custGeom>
              <a:avLst/>
              <a:gdLst/>
              <a:ahLst/>
              <a:cxnLst/>
              <a:rect l="l" t="t" r="r" b="b"/>
              <a:pathLst>
                <a:path w="10461" h="512" extrusionOk="0">
                  <a:moveTo>
                    <a:pt x="28" y="1"/>
                  </a:moveTo>
                  <a:cubicBezTo>
                    <a:pt x="8" y="1"/>
                    <a:pt x="0" y="18"/>
                    <a:pt x="0" y="35"/>
                  </a:cubicBezTo>
                  <a:cubicBezTo>
                    <a:pt x="0" y="57"/>
                    <a:pt x="11" y="78"/>
                    <a:pt x="33" y="78"/>
                  </a:cubicBezTo>
                  <a:lnTo>
                    <a:pt x="6914" y="511"/>
                  </a:lnTo>
                  <a:lnTo>
                    <a:pt x="10418" y="311"/>
                  </a:lnTo>
                  <a:cubicBezTo>
                    <a:pt x="10439" y="300"/>
                    <a:pt x="10460" y="289"/>
                    <a:pt x="10460" y="268"/>
                  </a:cubicBezTo>
                  <a:cubicBezTo>
                    <a:pt x="10460" y="247"/>
                    <a:pt x="10439" y="226"/>
                    <a:pt x="10418" y="226"/>
                  </a:cubicBezTo>
                  <a:lnTo>
                    <a:pt x="7242" y="141"/>
                  </a:lnTo>
                  <a:cubicBezTo>
                    <a:pt x="7221" y="141"/>
                    <a:pt x="7200" y="162"/>
                    <a:pt x="7200" y="184"/>
                  </a:cubicBezTo>
                  <a:cubicBezTo>
                    <a:pt x="7200" y="205"/>
                    <a:pt x="7221" y="226"/>
                    <a:pt x="7242" y="226"/>
                  </a:cubicBezTo>
                  <a:lnTo>
                    <a:pt x="9486" y="278"/>
                  </a:lnTo>
                  <a:lnTo>
                    <a:pt x="6914" y="427"/>
                  </a:lnTo>
                  <a:lnTo>
                    <a:pt x="43" y="3"/>
                  </a:lnTo>
                  <a:cubicBezTo>
                    <a:pt x="37" y="1"/>
                    <a:pt x="32" y="1"/>
                    <a:pt x="28" y="1"/>
                  </a:cubicBez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793;p68">
              <a:extLst>
                <a:ext uri="{FF2B5EF4-FFF2-40B4-BE49-F238E27FC236}">
                  <a16:creationId xmlns:a16="http://schemas.microsoft.com/office/drawing/2014/main" id="{F5F359C1-0F96-1EB7-C4C8-D4058808BD2C}"/>
                </a:ext>
              </a:extLst>
            </p:cNvPr>
            <p:cNvSpPr/>
            <p:nvPr/>
          </p:nvSpPr>
          <p:spPr>
            <a:xfrm>
              <a:off x="3259575" y="4891775"/>
              <a:ext cx="44475" cy="193625"/>
            </a:xfrm>
            <a:custGeom>
              <a:avLst/>
              <a:gdLst/>
              <a:ahLst/>
              <a:cxnLst/>
              <a:rect l="l" t="t" r="r" b="b"/>
              <a:pathLst>
                <a:path w="1779" h="7745" extrusionOk="0">
                  <a:moveTo>
                    <a:pt x="1736" y="0"/>
                  </a:moveTo>
                  <a:cubicBezTo>
                    <a:pt x="1726" y="0"/>
                    <a:pt x="1716" y="5"/>
                    <a:pt x="1705" y="16"/>
                  </a:cubicBezTo>
                  <a:lnTo>
                    <a:pt x="223" y="1319"/>
                  </a:lnTo>
                  <a:cubicBezTo>
                    <a:pt x="212" y="1329"/>
                    <a:pt x="212" y="1340"/>
                    <a:pt x="202" y="1350"/>
                  </a:cubicBezTo>
                  <a:lnTo>
                    <a:pt x="0" y="7702"/>
                  </a:lnTo>
                  <a:cubicBezTo>
                    <a:pt x="0" y="7723"/>
                    <a:pt x="21" y="7745"/>
                    <a:pt x="43" y="7745"/>
                  </a:cubicBezTo>
                  <a:cubicBezTo>
                    <a:pt x="64" y="7745"/>
                    <a:pt x="85" y="7723"/>
                    <a:pt x="85" y="7702"/>
                  </a:cubicBezTo>
                  <a:lnTo>
                    <a:pt x="286" y="1371"/>
                  </a:lnTo>
                  <a:lnTo>
                    <a:pt x="1758" y="69"/>
                  </a:lnTo>
                  <a:cubicBezTo>
                    <a:pt x="1779" y="58"/>
                    <a:pt x="1779" y="37"/>
                    <a:pt x="1758" y="16"/>
                  </a:cubicBezTo>
                  <a:cubicBezTo>
                    <a:pt x="1753" y="5"/>
                    <a:pt x="1745" y="0"/>
                    <a:pt x="1736" y="0"/>
                  </a:cubicBez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2794;p68">
              <a:extLst>
                <a:ext uri="{FF2B5EF4-FFF2-40B4-BE49-F238E27FC236}">
                  <a16:creationId xmlns:a16="http://schemas.microsoft.com/office/drawing/2014/main" id="{FD56D14F-793A-F677-1B0D-6F85709A79E1}"/>
                </a:ext>
              </a:extLst>
            </p:cNvPr>
            <p:cNvSpPr/>
            <p:nvPr/>
          </p:nvSpPr>
          <p:spPr>
            <a:xfrm>
              <a:off x="3116925" y="4938225"/>
              <a:ext cx="118075" cy="117800"/>
            </a:xfrm>
            <a:custGeom>
              <a:avLst/>
              <a:gdLst/>
              <a:ahLst/>
              <a:cxnLst/>
              <a:rect l="l" t="t" r="r" b="b"/>
              <a:pathLst>
                <a:path w="4723" h="4712" extrusionOk="0">
                  <a:moveTo>
                    <a:pt x="2361" y="0"/>
                  </a:moveTo>
                  <a:cubicBezTo>
                    <a:pt x="1059" y="0"/>
                    <a:pt x="0" y="1059"/>
                    <a:pt x="0" y="2361"/>
                  </a:cubicBezTo>
                  <a:cubicBezTo>
                    <a:pt x="0" y="3663"/>
                    <a:pt x="1059" y="4712"/>
                    <a:pt x="2361" y="4712"/>
                  </a:cubicBezTo>
                  <a:cubicBezTo>
                    <a:pt x="3663" y="4712"/>
                    <a:pt x="4722" y="3663"/>
                    <a:pt x="4722" y="2361"/>
                  </a:cubicBezTo>
                  <a:cubicBezTo>
                    <a:pt x="4722" y="1059"/>
                    <a:pt x="3663" y="0"/>
                    <a:pt x="2361" y="0"/>
                  </a:cubicBez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2795;p68">
              <a:extLst>
                <a:ext uri="{FF2B5EF4-FFF2-40B4-BE49-F238E27FC236}">
                  <a16:creationId xmlns:a16="http://schemas.microsoft.com/office/drawing/2014/main" id="{5DB234CD-EA9E-D521-1F34-4516C7324E35}"/>
                </a:ext>
              </a:extLst>
            </p:cNvPr>
            <p:cNvSpPr/>
            <p:nvPr/>
          </p:nvSpPr>
          <p:spPr>
            <a:xfrm>
              <a:off x="3128300" y="4957525"/>
              <a:ext cx="91875" cy="73875"/>
            </a:xfrm>
            <a:custGeom>
              <a:avLst/>
              <a:gdLst/>
              <a:ahLst/>
              <a:cxnLst/>
              <a:rect l="l" t="t" r="r" b="b"/>
              <a:pathLst>
                <a:path w="3675" h="2955" extrusionOk="0">
                  <a:moveTo>
                    <a:pt x="1086" y="0"/>
                  </a:moveTo>
                  <a:cubicBezTo>
                    <a:pt x="956" y="0"/>
                    <a:pt x="821" y="21"/>
                    <a:pt x="720" y="86"/>
                  </a:cubicBezTo>
                  <a:cubicBezTo>
                    <a:pt x="646" y="128"/>
                    <a:pt x="593" y="192"/>
                    <a:pt x="540" y="256"/>
                  </a:cubicBezTo>
                  <a:cubicBezTo>
                    <a:pt x="339" y="499"/>
                    <a:pt x="159" y="753"/>
                    <a:pt x="0" y="1018"/>
                  </a:cubicBezTo>
                  <a:cubicBezTo>
                    <a:pt x="212" y="1176"/>
                    <a:pt x="435" y="1314"/>
                    <a:pt x="656" y="1430"/>
                  </a:cubicBezTo>
                  <a:cubicBezTo>
                    <a:pt x="741" y="1367"/>
                    <a:pt x="847" y="1282"/>
                    <a:pt x="932" y="1219"/>
                  </a:cubicBezTo>
                  <a:lnTo>
                    <a:pt x="932" y="1219"/>
                  </a:lnTo>
                  <a:cubicBezTo>
                    <a:pt x="868" y="1780"/>
                    <a:pt x="784" y="2394"/>
                    <a:pt x="720" y="2955"/>
                  </a:cubicBezTo>
                  <a:cubicBezTo>
                    <a:pt x="1101" y="2895"/>
                    <a:pt x="1501" y="2846"/>
                    <a:pt x="1897" y="2846"/>
                  </a:cubicBezTo>
                  <a:cubicBezTo>
                    <a:pt x="2207" y="2846"/>
                    <a:pt x="2513" y="2876"/>
                    <a:pt x="2806" y="2955"/>
                  </a:cubicBezTo>
                  <a:cubicBezTo>
                    <a:pt x="2816" y="2341"/>
                    <a:pt x="2753" y="1738"/>
                    <a:pt x="2753" y="1134"/>
                  </a:cubicBezTo>
                  <a:lnTo>
                    <a:pt x="2753" y="1134"/>
                  </a:lnTo>
                  <a:cubicBezTo>
                    <a:pt x="2816" y="1324"/>
                    <a:pt x="2891" y="1515"/>
                    <a:pt x="2964" y="1695"/>
                  </a:cubicBezTo>
                  <a:cubicBezTo>
                    <a:pt x="3197" y="1505"/>
                    <a:pt x="3441" y="1314"/>
                    <a:pt x="3674" y="1113"/>
                  </a:cubicBezTo>
                  <a:cubicBezTo>
                    <a:pt x="3420" y="880"/>
                    <a:pt x="3357" y="499"/>
                    <a:pt x="3113" y="266"/>
                  </a:cubicBezTo>
                  <a:cubicBezTo>
                    <a:pt x="2972" y="133"/>
                    <a:pt x="2779" y="57"/>
                    <a:pt x="2589" y="57"/>
                  </a:cubicBezTo>
                  <a:cubicBezTo>
                    <a:pt x="2522" y="57"/>
                    <a:pt x="2456" y="67"/>
                    <a:pt x="2393" y="86"/>
                  </a:cubicBezTo>
                  <a:cubicBezTo>
                    <a:pt x="2414" y="340"/>
                    <a:pt x="2245" y="594"/>
                    <a:pt x="2012" y="668"/>
                  </a:cubicBezTo>
                  <a:cubicBezTo>
                    <a:pt x="1964" y="683"/>
                    <a:pt x="1916" y="689"/>
                    <a:pt x="1867" y="689"/>
                  </a:cubicBezTo>
                  <a:cubicBezTo>
                    <a:pt x="1530" y="689"/>
                    <a:pt x="1205" y="355"/>
                    <a:pt x="1260" y="12"/>
                  </a:cubicBezTo>
                  <a:cubicBezTo>
                    <a:pt x="1206" y="5"/>
                    <a:pt x="1147" y="0"/>
                    <a:pt x="1086" y="0"/>
                  </a:cubicBezTo>
                  <a:close/>
                </a:path>
              </a:pathLst>
            </a:custGeom>
            <a:solidFill>
              <a:srgbClr val="839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2796;p68">
              <a:extLst>
                <a:ext uri="{FF2B5EF4-FFF2-40B4-BE49-F238E27FC236}">
                  <a16:creationId xmlns:a16="http://schemas.microsoft.com/office/drawing/2014/main" id="{2723FCEE-DED7-5B87-6D51-B725247DB2F9}"/>
                </a:ext>
              </a:extLst>
            </p:cNvPr>
            <p:cNvSpPr/>
            <p:nvPr/>
          </p:nvSpPr>
          <p:spPr>
            <a:xfrm>
              <a:off x="3363325" y="5089350"/>
              <a:ext cx="85250" cy="312600"/>
            </a:xfrm>
            <a:custGeom>
              <a:avLst/>
              <a:gdLst/>
              <a:ahLst/>
              <a:cxnLst/>
              <a:rect l="l" t="t" r="r" b="b"/>
              <a:pathLst>
                <a:path w="3410" h="12504" extrusionOk="0">
                  <a:moveTo>
                    <a:pt x="117" y="1"/>
                  </a:moveTo>
                  <a:lnTo>
                    <a:pt x="0" y="12504"/>
                  </a:lnTo>
                  <a:lnTo>
                    <a:pt x="1271" y="12504"/>
                  </a:lnTo>
                  <a:lnTo>
                    <a:pt x="3409" y="1"/>
                  </a:lnTo>
                  <a:close/>
                </a:path>
              </a:pathLst>
            </a:custGeom>
            <a:solidFill>
              <a:srgbClr val="9D5C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2797;p68">
              <a:extLst>
                <a:ext uri="{FF2B5EF4-FFF2-40B4-BE49-F238E27FC236}">
                  <a16:creationId xmlns:a16="http://schemas.microsoft.com/office/drawing/2014/main" id="{01591ABA-ECEE-D919-96A1-A33D20352320}"/>
                </a:ext>
              </a:extLst>
            </p:cNvPr>
            <p:cNvSpPr/>
            <p:nvPr/>
          </p:nvSpPr>
          <p:spPr>
            <a:xfrm>
              <a:off x="3355650" y="5089350"/>
              <a:ext cx="99550" cy="147450"/>
            </a:xfrm>
            <a:custGeom>
              <a:avLst/>
              <a:gdLst/>
              <a:ahLst/>
              <a:cxnLst/>
              <a:rect l="l" t="t" r="r" b="b"/>
              <a:pathLst>
                <a:path w="3982" h="5898" extrusionOk="0">
                  <a:moveTo>
                    <a:pt x="265" y="1"/>
                  </a:moveTo>
                  <a:lnTo>
                    <a:pt x="1" y="5781"/>
                  </a:lnTo>
                  <a:lnTo>
                    <a:pt x="2869" y="5897"/>
                  </a:lnTo>
                  <a:lnTo>
                    <a:pt x="3981" y="1"/>
                  </a:lnTo>
                  <a:close/>
                </a:path>
              </a:pathLst>
            </a:custGeom>
            <a:solidFill>
              <a:srgbClr val="78B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2798;p68">
              <a:extLst>
                <a:ext uri="{FF2B5EF4-FFF2-40B4-BE49-F238E27FC236}">
                  <a16:creationId xmlns:a16="http://schemas.microsoft.com/office/drawing/2014/main" id="{1D053098-3C51-94DC-6682-603A7E498627}"/>
                </a:ext>
              </a:extLst>
            </p:cNvPr>
            <p:cNvSpPr/>
            <p:nvPr/>
          </p:nvSpPr>
          <p:spPr>
            <a:xfrm>
              <a:off x="3362000" y="5091825"/>
              <a:ext cx="19625" cy="18200"/>
            </a:xfrm>
            <a:custGeom>
              <a:avLst/>
              <a:gdLst/>
              <a:ahLst/>
              <a:cxnLst/>
              <a:rect l="l" t="t" r="r" b="b"/>
              <a:pathLst>
                <a:path w="785" h="728" extrusionOk="0">
                  <a:moveTo>
                    <a:pt x="731" y="0"/>
                  </a:moveTo>
                  <a:cubicBezTo>
                    <a:pt x="719" y="0"/>
                    <a:pt x="705" y="6"/>
                    <a:pt x="700" y="18"/>
                  </a:cubicBezTo>
                  <a:cubicBezTo>
                    <a:pt x="562" y="293"/>
                    <a:pt x="318" y="526"/>
                    <a:pt x="32" y="653"/>
                  </a:cubicBezTo>
                  <a:cubicBezTo>
                    <a:pt x="11" y="653"/>
                    <a:pt x="1" y="685"/>
                    <a:pt x="11" y="706"/>
                  </a:cubicBezTo>
                  <a:cubicBezTo>
                    <a:pt x="22" y="717"/>
                    <a:pt x="32" y="728"/>
                    <a:pt x="43" y="728"/>
                  </a:cubicBezTo>
                  <a:lnTo>
                    <a:pt x="64" y="728"/>
                  </a:lnTo>
                  <a:cubicBezTo>
                    <a:pt x="361" y="590"/>
                    <a:pt x="625" y="346"/>
                    <a:pt x="773" y="60"/>
                  </a:cubicBezTo>
                  <a:cubicBezTo>
                    <a:pt x="784" y="39"/>
                    <a:pt x="773" y="18"/>
                    <a:pt x="752" y="8"/>
                  </a:cubicBezTo>
                  <a:cubicBezTo>
                    <a:pt x="748" y="3"/>
                    <a:pt x="740" y="0"/>
                    <a:pt x="731" y="0"/>
                  </a:cubicBez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2799;p68">
              <a:extLst>
                <a:ext uri="{FF2B5EF4-FFF2-40B4-BE49-F238E27FC236}">
                  <a16:creationId xmlns:a16="http://schemas.microsoft.com/office/drawing/2014/main" id="{4DE43BDB-4663-ACF8-A24C-9F61203185F8}"/>
                </a:ext>
              </a:extLst>
            </p:cNvPr>
            <p:cNvSpPr/>
            <p:nvPr/>
          </p:nvSpPr>
          <p:spPr>
            <a:xfrm>
              <a:off x="3362000" y="5091825"/>
              <a:ext cx="19625" cy="18200"/>
            </a:xfrm>
            <a:custGeom>
              <a:avLst/>
              <a:gdLst/>
              <a:ahLst/>
              <a:cxnLst/>
              <a:rect l="l" t="t" r="r" b="b"/>
              <a:pathLst>
                <a:path w="785" h="728" extrusionOk="0">
                  <a:moveTo>
                    <a:pt x="731" y="0"/>
                  </a:moveTo>
                  <a:cubicBezTo>
                    <a:pt x="719" y="0"/>
                    <a:pt x="705" y="6"/>
                    <a:pt x="700" y="18"/>
                  </a:cubicBezTo>
                  <a:cubicBezTo>
                    <a:pt x="562" y="293"/>
                    <a:pt x="318" y="526"/>
                    <a:pt x="32" y="653"/>
                  </a:cubicBezTo>
                  <a:cubicBezTo>
                    <a:pt x="11" y="653"/>
                    <a:pt x="1" y="685"/>
                    <a:pt x="11" y="706"/>
                  </a:cubicBezTo>
                  <a:cubicBezTo>
                    <a:pt x="22" y="717"/>
                    <a:pt x="32" y="728"/>
                    <a:pt x="43" y="728"/>
                  </a:cubicBezTo>
                  <a:lnTo>
                    <a:pt x="64" y="728"/>
                  </a:lnTo>
                  <a:cubicBezTo>
                    <a:pt x="361" y="590"/>
                    <a:pt x="625" y="346"/>
                    <a:pt x="773" y="60"/>
                  </a:cubicBezTo>
                  <a:cubicBezTo>
                    <a:pt x="784" y="39"/>
                    <a:pt x="773" y="18"/>
                    <a:pt x="752" y="8"/>
                  </a:cubicBezTo>
                  <a:cubicBezTo>
                    <a:pt x="748" y="3"/>
                    <a:pt x="740" y="0"/>
                    <a:pt x="731" y="0"/>
                  </a:cubicBez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2800;p68">
              <a:extLst>
                <a:ext uri="{FF2B5EF4-FFF2-40B4-BE49-F238E27FC236}">
                  <a16:creationId xmlns:a16="http://schemas.microsoft.com/office/drawing/2014/main" id="{09022BDD-2CBC-680D-4680-5A0CA8BF6678}"/>
                </a:ext>
              </a:extLst>
            </p:cNvPr>
            <p:cNvSpPr/>
            <p:nvPr/>
          </p:nvSpPr>
          <p:spPr>
            <a:xfrm>
              <a:off x="3304300" y="5388125"/>
              <a:ext cx="103250" cy="46650"/>
            </a:xfrm>
            <a:custGeom>
              <a:avLst/>
              <a:gdLst/>
              <a:ahLst/>
              <a:cxnLst/>
              <a:rect l="l" t="t" r="r" b="b"/>
              <a:pathLst>
                <a:path w="4130" h="1866" extrusionOk="0">
                  <a:moveTo>
                    <a:pt x="2291" y="1"/>
                  </a:moveTo>
                  <a:cubicBezTo>
                    <a:pt x="2084" y="1"/>
                    <a:pt x="1943" y="222"/>
                    <a:pt x="1822" y="394"/>
                  </a:cubicBezTo>
                  <a:cubicBezTo>
                    <a:pt x="1514" y="828"/>
                    <a:pt x="1027" y="1135"/>
                    <a:pt x="509" y="1230"/>
                  </a:cubicBezTo>
                  <a:cubicBezTo>
                    <a:pt x="392" y="1251"/>
                    <a:pt x="276" y="1273"/>
                    <a:pt x="180" y="1326"/>
                  </a:cubicBezTo>
                  <a:cubicBezTo>
                    <a:pt x="86" y="1378"/>
                    <a:pt x="1" y="1484"/>
                    <a:pt x="11" y="1590"/>
                  </a:cubicBezTo>
                  <a:cubicBezTo>
                    <a:pt x="22" y="1686"/>
                    <a:pt x="107" y="1760"/>
                    <a:pt x="202" y="1792"/>
                  </a:cubicBezTo>
                  <a:cubicBezTo>
                    <a:pt x="286" y="1834"/>
                    <a:pt x="382" y="1834"/>
                    <a:pt x="477" y="1834"/>
                  </a:cubicBezTo>
                  <a:cubicBezTo>
                    <a:pt x="1557" y="1844"/>
                    <a:pt x="2637" y="1855"/>
                    <a:pt x="3706" y="1865"/>
                  </a:cubicBezTo>
                  <a:cubicBezTo>
                    <a:pt x="3822" y="1865"/>
                    <a:pt x="3949" y="1855"/>
                    <a:pt x="4024" y="1781"/>
                  </a:cubicBezTo>
                  <a:cubicBezTo>
                    <a:pt x="4109" y="1707"/>
                    <a:pt x="4119" y="1580"/>
                    <a:pt x="4119" y="1474"/>
                  </a:cubicBezTo>
                  <a:cubicBezTo>
                    <a:pt x="4130" y="1241"/>
                    <a:pt x="4109" y="150"/>
                    <a:pt x="3801" y="108"/>
                  </a:cubicBezTo>
                  <a:cubicBezTo>
                    <a:pt x="3795" y="107"/>
                    <a:pt x="3789" y="107"/>
                    <a:pt x="3783" y="107"/>
                  </a:cubicBezTo>
                  <a:cubicBezTo>
                    <a:pt x="3651" y="107"/>
                    <a:pt x="3413" y="310"/>
                    <a:pt x="3262" y="320"/>
                  </a:cubicBezTo>
                  <a:cubicBezTo>
                    <a:pt x="3220" y="327"/>
                    <a:pt x="3177" y="330"/>
                    <a:pt x="3135" y="330"/>
                  </a:cubicBezTo>
                  <a:cubicBezTo>
                    <a:pt x="2984" y="330"/>
                    <a:pt x="2832" y="286"/>
                    <a:pt x="2700" y="204"/>
                  </a:cubicBezTo>
                  <a:cubicBezTo>
                    <a:pt x="2584" y="119"/>
                    <a:pt x="2467" y="2"/>
                    <a:pt x="2319" y="2"/>
                  </a:cubicBezTo>
                  <a:cubicBezTo>
                    <a:pt x="2309" y="1"/>
                    <a:pt x="2300" y="1"/>
                    <a:pt x="2291" y="1"/>
                  </a:cubicBezTo>
                  <a:close/>
                </a:path>
              </a:pathLst>
            </a:custGeom>
            <a:solidFill>
              <a:srgbClr val="839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2801;p68">
              <a:extLst>
                <a:ext uri="{FF2B5EF4-FFF2-40B4-BE49-F238E27FC236}">
                  <a16:creationId xmlns:a16="http://schemas.microsoft.com/office/drawing/2014/main" id="{71D1CE90-2012-7CFA-39A5-043DF505D540}"/>
                </a:ext>
              </a:extLst>
            </p:cNvPr>
            <p:cNvSpPr/>
            <p:nvPr/>
          </p:nvSpPr>
          <p:spPr>
            <a:xfrm>
              <a:off x="3305625" y="5421725"/>
              <a:ext cx="103250" cy="8550"/>
            </a:xfrm>
            <a:custGeom>
              <a:avLst/>
              <a:gdLst/>
              <a:ahLst/>
              <a:cxnLst/>
              <a:rect l="l" t="t" r="r" b="b"/>
              <a:pathLst>
                <a:path w="4130" h="342" extrusionOk="0">
                  <a:moveTo>
                    <a:pt x="31" y="0"/>
                  </a:moveTo>
                  <a:cubicBezTo>
                    <a:pt x="14" y="0"/>
                    <a:pt x="0" y="17"/>
                    <a:pt x="0" y="34"/>
                  </a:cubicBezTo>
                  <a:cubicBezTo>
                    <a:pt x="0" y="56"/>
                    <a:pt x="11" y="77"/>
                    <a:pt x="33" y="77"/>
                  </a:cubicBezTo>
                  <a:cubicBezTo>
                    <a:pt x="1377" y="236"/>
                    <a:pt x="2743" y="321"/>
                    <a:pt x="4087" y="342"/>
                  </a:cubicBezTo>
                  <a:cubicBezTo>
                    <a:pt x="4108" y="342"/>
                    <a:pt x="4129" y="321"/>
                    <a:pt x="4129" y="299"/>
                  </a:cubicBezTo>
                  <a:cubicBezTo>
                    <a:pt x="4129" y="278"/>
                    <a:pt x="4108" y="257"/>
                    <a:pt x="4087" y="257"/>
                  </a:cubicBezTo>
                  <a:cubicBezTo>
                    <a:pt x="2743" y="236"/>
                    <a:pt x="1377" y="151"/>
                    <a:pt x="43" y="3"/>
                  </a:cubicBezTo>
                  <a:cubicBezTo>
                    <a:pt x="39" y="1"/>
                    <a:pt x="35" y="0"/>
                    <a:pt x="31" y="0"/>
                  </a:cubicBezTo>
                  <a:close/>
                </a:path>
              </a:pathLst>
            </a:custGeom>
            <a:solidFill>
              <a:srgbClr val="658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2802;p68">
              <a:extLst>
                <a:ext uri="{FF2B5EF4-FFF2-40B4-BE49-F238E27FC236}">
                  <a16:creationId xmlns:a16="http://schemas.microsoft.com/office/drawing/2014/main" id="{14537482-DE14-710B-D6A8-04D9FB9D4846}"/>
                </a:ext>
              </a:extLst>
            </p:cNvPr>
            <p:cNvSpPr/>
            <p:nvPr/>
          </p:nvSpPr>
          <p:spPr>
            <a:xfrm>
              <a:off x="3333425" y="5381475"/>
              <a:ext cx="38925" cy="25000"/>
            </a:xfrm>
            <a:custGeom>
              <a:avLst/>
              <a:gdLst/>
              <a:ahLst/>
              <a:cxnLst/>
              <a:rect l="l" t="t" r="r" b="b"/>
              <a:pathLst>
                <a:path w="1557" h="1000" extrusionOk="0">
                  <a:moveTo>
                    <a:pt x="222" y="78"/>
                  </a:moveTo>
                  <a:cubicBezTo>
                    <a:pt x="265" y="78"/>
                    <a:pt x="307" y="99"/>
                    <a:pt x="349" y="120"/>
                  </a:cubicBezTo>
                  <a:cubicBezTo>
                    <a:pt x="551" y="226"/>
                    <a:pt x="720" y="364"/>
                    <a:pt x="826" y="512"/>
                  </a:cubicBezTo>
                  <a:cubicBezTo>
                    <a:pt x="763" y="512"/>
                    <a:pt x="699" y="512"/>
                    <a:pt x="636" y="501"/>
                  </a:cubicBezTo>
                  <a:lnTo>
                    <a:pt x="561" y="501"/>
                  </a:lnTo>
                  <a:cubicBezTo>
                    <a:pt x="455" y="501"/>
                    <a:pt x="360" y="491"/>
                    <a:pt x="265" y="459"/>
                  </a:cubicBezTo>
                  <a:cubicBezTo>
                    <a:pt x="191" y="427"/>
                    <a:pt x="106" y="364"/>
                    <a:pt x="95" y="258"/>
                  </a:cubicBezTo>
                  <a:cubicBezTo>
                    <a:pt x="85" y="216"/>
                    <a:pt x="95" y="173"/>
                    <a:pt x="127" y="131"/>
                  </a:cubicBezTo>
                  <a:cubicBezTo>
                    <a:pt x="149" y="99"/>
                    <a:pt x="180" y="78"/>
                    <a:pt x="212" y="78"/>
                  </a:cubicBezTo>
                  <a:close/>
                  <a:moveTo>
                    <a:pt x="996" y="607"/>
                  </a:moveTo>
                  <a:cubicBezTo>
                    <a:pt x="1006" y="607"/>
                    <a:pt x="1017" y="618"/>
                    <a:pt x="1027" y="618"/>
                  </a:cubicBezTo>
                  <a:cubicBezTo>
                    <a:pt x="1196" y="649"/>
                    <a:pt x="1334" y="703"/>
                    <a:pt x="1429" y="797"/>
                  </a:cubicBezTo>
                  <a:cubicBezTo>
                    <a:pt x="1461" y="819"/>
                    <a:pt x="1472" y="861"/>
                    <a:pt x="1472" y="882"/>
                  </a:cubicBezTo>
                  <a:lnTo>
                    <a:pt x="1472" y="903"/>
                  </a:lnTo>
                  <a:cubicBezTo>
                    <a:pt x="1462" y="910"/>
                    <a:pt x="1450" y="912"/>
                    <a:pt x="1438" y="912"/>
                  </a:cubicBezTo>
                  <a:cubicBezTo>
                    <a:pt x="1410" y="912"/>
                    <a:pt x="1380" y="900"/>
                    <a:pt x="1366" y="893"/>
                  </a:cubicBezTo>
                  <a:cubicBezTo>
                    <a:pt x="1207" y="797"/>
                    <a:pt x="1090" y="713"/>
                    <a:pt x="996" y="607"/>
                  </a:cubicBezTo>
                  <a:close/>
                  <a:moveTo>
                    <a:pt x="236" y="1"/>
                  </a:moveTo>
                  <a:cubicBezTo>
                    <a:pt x="224" y="1"/>
                    <a:pt x="213" y="2"/>
                    <a:pt x="201" y="4"/>
                  </a:cubicBezTo>
                  <a:cubicBezTo>
                    <a:pt x="149" y="4"/>
                    <a:pt x="95" y="35"/>
                    <a:pt x="64" y="78"/>
                  </a:cubicBezTo>
                  <a:cubicBezTo>
                    <a:pt x="22" y="141"/>
                    <a:pt x="0" y="216"/>
                    <a:pt x="11" y="279"/>
                  </a:cubicBezTo>
                  <a:cubicBezTo>
                    <a:pt x="32" y="385"/>
                    <a:pt x="116" y="480"/>
                    <a:pt x="233" y="533"/>
                  </a:cubicBezTo>
                  <a:cubicBezTo>
                    <a:pt x="339" y="576"/>
                    <a:pt x="445" y="576"/>
                    <a:pt x="561" y="586"/>
                  </a:cubicBezTo>
                  <a:lnTo>
                    <a:pt x="625" y="586"/>
                  </a:lnTo>
                  <a:cubicBezTo>
                    <a:pt x="709" y="586"/>
                    <a:pt x="805" y="586"/>
                    <a:pt x="890" y="597"/>
                  </a:cubicBezTo>
                  <a:cubicBezTo>
                    <a:pt x="996" y="745"/>
                    <a:pt x="1133" y="851"/>
                    <a:pt x="1334" y="957"/>
                  </a:cubicBezTo>
                  <a:cubicBezTo>
                    <a:pt x="1377" y="988"/>
                    <a:pt x="1419" y="999"/>
                    <a:pt x="1440" y="999"/>
                  </a:cubicBezTo>
                  <a:cubicBezTo>
                    <a:pt x="1483" y="999"/>
                    <a:pt x="1504" y="978"/>
                    <a:pt x="1525" y="967"/>
                  </a:cubicBezTo>
                  <a:cubicBezTo>
                    <a:pt x="1546" y="946"/>
                    <a:pt x="1556" y="914"/>
                    <a:pt x="1556" y="882"/>
                  </a:cubicBezTo>
                  <a:cubicBezTo>
                    <a:pt x="1556" y="830"/>
                    <a:pt x="1514" y="776"/>
                    <a:pt x="1483" y="745"/>
                  </a:cubicBezTo>
                  <a:cubicBezTo>
                    <a:pt x="1377" y="639"/>
                    <a:pt x="1229" y="565"/>
                    <a:pt x="1038" y="533"/>
                  </a:cubicBezTo>
                  <a:cubicBezTo>
                    <a:pt x="1006" y="533"/>
                    <a:pt x="963" y="522"/>
                    <a:pt x="932" y="522"/>
                  </a:cubicBezTo>
                  <a:cubicBezTo>
                    <a:pt x="932" y="512"/>
                    <a:pt x="921" y="512"/>
                    <a:pt x="921" y="501"/>
                  </a:cubicBezTo>
                  <a:cubicBezTo>
                    <a:pt x="763" y="268"/>
                    <a:pt x="519" y="120"/>
                    <a:pt x="382" y="46"/>
                  </a:cubicBezTo>
                  <a:cubicBezTo>
                    <a:pt x="338" y="20"/>
                    <a:pt x="287" y="1"/>
                    <a:pt x="236" y="1"/>
                  </a:cubicBezTo>
                  <a:close/>
                </a:path>
              </a:pathLst>
            </a:custGeom>
            <a:solidFill>
              <a:srgbClr val="658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2803;p68">
              <a:extLst>
                <a:ext uri="{FF2B5EF4-FFF2-40B4-BE49-F238E27FC236}">
                  <a16:creationId xmlns:a16="http://schemas.microsoft.com/office/drawing/2014/main" id="{24DDA635-7343-A98E-1102-2E83A7F2863C}"/>
                </a:ext>
              </a:extLst>
            </p:cNvPr>
            <p:cNvSpPr/>
            <p:nvPr/>
          </p:nvSpPr>
          <p:spPr>
            <a:xfrm>
              <a:off x="3328925" y="5409275"/>
              <a:ext cx="15375" cy="8550"/>
            </a:xfrm>
            <a:custGeom>
              <a:avLst/>
              <a:gdLst/>
              <a:ahLst/>
              <a:cxnLst/>
              <a:rect l="l" t="t" r="r" b="b"/>
              <a:pathLst>
                <a:path w="615" h="342" extrusionOk="0">
                  <a:moveTo>
                    <a:pt x="28" y="0"/>
                  </a:moveTo>
                  <a:cubicBezTo>
                    <a:pt x="7" y="0"/>
                    <a:pt x="0" y="18"/>
                    <a:pt x="0" y="35"/>
                  </a:cubicBezTo>
                  <a:cubicBezTo>
                    <a:pt x="0" y="56"/>
                    <a:pt x="11" y="78"/>
                    <a:pt x="32" y="78"/>
                  </a:cubicBezTo>
                  <a:cubicBezTo>
                    <a:pt x="233" y="88"/>
                    <a:pt x="423" y="183"/>
                    <a:pt x="540" y="332"/>
                  </a:cubicBezTo>
                  <a:cubicBezTo>
                    <a:pt x="551" y="342"/>
                    <a:pt x="562" y="342"/>
                    <a:pt x="572" y="342"/>
                  </a:cubicBezTo>
                  <a:cubicBezTo>
                    <a:pt x="583" y="342"/>
                    <a:pt x="593" y="342"/>
                    <a:pt x="604" y="332"/>
                  </a:cubicBezTo>
                  <a:cubicBezTo>
                    <a:pt x="614" y="321"/>
                    <a:pt x="614" y="299"/>
                    <a:pt x="604" y="278"/>
                  </a:cubicBezTo>
                  <a:cubicBezTo>
                    <a:pt x="466" y="109"/>
                    <a:pt x="254" y="3"/>
                    <a:pt x="42" y="3"/>
                  </a:cubicBezTo>
                  <a:cubicBezTo>
                    <a:pt x="37" y="1"/>
                    <a:pt x="32" y="0"/>
                    <a:pt x="28" y="0"/>
                  </a:cubicBezTo>
                  <a:close/>
                </a:path>
              </a:pathLst>
            </a:custGeom>
            <a:solidFill>
              <a:srgbClr val="658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2804;p68">
              <a:extLst>
                <a:ext uri="{FF2B5EF4-FFF2-40B4-BE49-F238E27FC236}">
                  <a16:creationId xmlns:a16="http://schemas.microsoft.com/office/drawing/2014/main" id="{6C7794D4-060D-086E-35BB-F73CF8CAEA7A}"/>
                </a:ext>
              </a:extLst>
            </p:cNvPr>
            <p:cNvSpPr/>
            <p:nvPr/>
          </p:nvSpPr>
          <p:spPr>
            <a:xfrm>
              <a:off x="3335550" y="5405575"/>
              <a:ext cx="14825" cy="11475"/>
            </a:xfrm>
            <a:custGeom>
              <a:avLst/>
              <a:gdLst/>
              <a:ahLst/>
              <a:cxnLst/>
              <a:rect l="l" t="t" r="r" b="b"/>
              <a:pathLst>
                <a:path w="593" h="459" extrusionOk="0">
                  <a:moveTo>
                    <a:pt x="31" y="0"/>
                  </a:moveTo>
                  <a:cubicBezTo>
                    <a:pt x="14" y="0"/>
                    <a:pt x="0" y="18"/>
                    <a:pt x="0" y="35"/>
                  </a:cubicBezTo>
                  <a:cubicBezTo>
                    <a:pt x="0" y="56"/>
                    <a:pt x="10" y="77"/>
                    <a:pt x="31" y="77"/>
                  </a:cubicBezTo>
                  <a:cubicBezTo>
                    <a:pt x="243" y="109"/>
                    <a:pt x="424" y="247"/>
                    <a:pt x="508" y="437"/>
                  </a:cubicBezTo>
                  <a:cubicBezTo>
                    <a:pt x="518" y="447"/>
                    <a:pt x="529" y="458"/>
                    <a:pt x="551" y="458"/>
                  </a:cubicBezTo>
                  <a:cubicBezTo>
                    <a:pt x="551" y="458"/>
                    <a:pt x="561" y="458"/>
                    <a:pt x="561" y="447"/>
                  </a:cubicBezTo>
                  <a:cubicBezTo>
                    <a:pt x="582" y="447"/>
                    <a:pt x="593" y="416"/>
                    <a:pt x="582" y="405"/>
                  </a:cubicBezTo>
                  <a:cubicBezTo>
                    <a:pt x="487" y="193"/>
                    <a:pt x="275" y="35"/>
                    <a:pt x="42" y="3"/>
                  </a:cubicBezTo>
                  <a:cubicBezTo>
                    <a:pt x="39" y="1"/>
                    <a:pt x="35" y="0"/>
                    <a:pt x="31" y="0"/>
                  </a:cubicBezTo>
                  <a:close/>
                </a:path>
              </a:pathLst>
            </a:custGeom>
            <a:solidFill>
              <a:srgbClr val="658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2805;p68">
              <a:extLst>
                <a:ext uri="{FF2B5EF4-FFF2-40B4-BE49-F238E27FC236}">
                  <a16:creationId xmlns:a16="http://schemas.microsoft.com/office/drawing/2014/main" id="{CAC28CEE-DF4D-2354-F38A-0CF388531A19}"/>
                </a:ext>
              </a:extLst>
            </p:cNvPr>
            <p:cNvSpPr/>
            <p:nvPr/>
          </p:nvSpPr>
          <p:spPr>
            <a:xfrm>
              <a:off x="3343475" y="5399175"/>
              <a:ext cx="14325" cy="13650"/>
            </a:xfrm>
            <a:custGeom>
              <a:avLst/>
              <a:gdLst/>
              <a:ahLst/>
              <a:cxnLst/>
              <a:rect l="l" t="t" r="r" b="b"/>
              <a:pathLst>
                <a:path w="573" h="546" extrusionOk="0">
                  <a:moveTo>
                    <a:pt x="37" y="1"/>
                  </a:moveTo>
                  <a:cubicBezTo>
                    <a:pt x="22" y="1"/>
                    <a:pt x="8" y="10"/>
                    <a:pt x="1" y="26"/>
                  </a:cubicBezTo>
                  <a:cubicBezTo>
                    <a:pt x="1" y="47"/>
                    <a:pt x="11" y="68"/>
                    <a:pt x="22" y="79"/>
                  </a:cubicBezTo>
                  <a:cubicBezTo>
                    <a:pt x="234" y="164"/>
                    <a:pt x="403" y="322"/>
                    <a:pt x="488" y="524"/>
                  </a:cubicBezTo>
                  <a:cubicBezTo>
                    <a:pt x="498" y="534"/>
                    <a:pt x="509" y="545"/>
                    <a:pt x="530" y="545"/>
                  </a:cubicBezTo>
                  <a:lnTo>
                    <a:pt x="540" y="545"/>
                  </a:lnTo>
                  <a:cubicBezTo>
                    <a:pt x="561" y="534"/>
                    <a:pt x="572" y="513"/>
                    <a:pt x="561" y="492"/>
                  </a:cubicBezTo>
                  <a:cubicBezTo>
                    <a:pt x="467" y="270"/>
                    <a:pt x="276" y="89"/>
                    <a:pt x="53" y="5"/>
                  </a:cubicBezTo>
                  <a:cubicBezTo>
                    <a:pt x="48" y="2"/>
                    <a:pt x="42" y="1"/>
                    <a:pt x="37" y="1"/>
                  </a:cubicBezTo>
                  <a:close/>
                </a:path>
              </a:pathLst>
            </a:custGeom>
            <a:solidFill>
              <a:srgbClr val="658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2806;p68">
              <a:extLst>
                <a:ext uri="{FF2B5EF4-FFF2-40B4-BE49-F238E27FC236}">
                  <a16:creationId xmlns:a16="http://schemas.microsoft.com/office/drawing/2014/main" id="{737FED1B-BEC1-2B1A-3BAD-344ED2DA88A1}"/>
                </a:ext>
              </a:extLst>
            </p:cNvPr>
            <p:cNvSpPr/>
            <p:nvPr/>
          </p:nvSpPr>
          <p:spPr>
            <a:xfrm>
              <a:off x="3427375" y="5089350"/>
              <a:ext cx="101125" cy="309175"/>
            </a:xfrm>
            <a:custGeom>
              <a:avLst/>
              <a:gdLst/>
              <a:ahLst/>
              <a:cxnLst/>
              <a:rect l="l" t="t" r="r" b="b"/>
              <a:pathLst>
                <a:path w="4045" h="12367" extrusionOk="0">
                  <a:moveTo>
                    <a:pt x="0" y="1"/>
                  </a:moveTo>
                  <a:lnTo>
                    <a:pt x="2753" y="12366"/>
                  </a:lnTo>
                  <a:lnTo>
                    <a:pt x="4045" y="12366"/>
                  </a:lnTo>
                  <a:lnTo>
                    <a:pt x="3431" y="1"/>
                  </a:lnTo>
                  <a:close/>
                </a:path>
              </a:pathLst>
            </a:custGeom>
            <a:solidFill>
              <a:srgbClr val="9D5C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2807;p68">
              <a:extLst>
                <a:ext uri="{FF2B5EF4-FFF2-40B4-BE49-F238E27FC236}">
                  <a16:creationId xmlns:a16="http://schemas.microsoft.com/office/drawing/2014/main" id="{E592920A-7787-FA36-B511-96F05BFB4B90}"/>
                </a:ext>
              </a:extLst>
            </p:cNvPr>
            <p:cNvSpPr/>
            <p:nvPr/>
          </p:nvSpPr>
          <p:spPr>
            <a:xfrm>
              <a:off x="3421025" y="5089350"/>
              <a:ext cx="104300" cy="147450"/>
            </a:xfrm>
            <a:custGeom>
              <a:avLst/>
              <a:gdLst/>
              <a:ahLst/>
              <a:cxnLst/>
              <a:rect l="l" t="t" r="r" b="b"/>
              <a:pathLst>
                <a:path w="4172" h="5898" extrusionOk="0">
                  <a:moveTo>
                    <a:pt x="3685" y="1"/>
                  </a:moveTo>
                  <a:lnTo>
                    <a:pt x="0" y="340"/>
                  </a:lnTo>
                  <a:lnTo>
                    <a:pt x="1228" y="5897"/>
                  </a:lnTo>
                  <a:lnTo>
                    <a:pt x="4172" y="5897"/>
                  </a:lnTo>
                  <a:lnTo>
                    <a:pt x="3685" y="1"/>
                  </a:lnTo>
                  <a:close/>
                </a:path>
              </a:pathLst>
            </a:custGeom>
            <a:solidFill>
              <a:srgbClr val="78B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2808;p68">
              <a:extLst>
                <a:ext uri="{FF2B5EF4-FFF2-40B4-BE49-F238E27FC236}">
                  <a16:creationId xmlns:a16="http://schemas.microsoft.com/office/drawing/2014/main" id="{84A04566-9941-9C97-5BE7-BAB8F0DBF4A5}"/>
                </a:ext>
              </a:extLst>
            </p:cNvPr>
            <p:cNvSpPr/>
            <p:nvPr/>
          </p:nvSpPr>
          <p:spPr>
            <a:xfrm>
              <a:off x="3476875" y="5096500"/>
              <a:ext cx="22800" cy="27550"/>
            </a:xfrm>
            <a:custGeom>
              <a:avLst/>
              <a:gdLst/>
              <a:ahLst/>
              <a:cxnLst/>
              <a:rect l="l" t="t" r="r" b="b"/>
              <a:pathLst>
                <a:path w="912" h="1102" extrusionOk="0">
                  <a:moveTo>
                    <a:pt x="43" y="0"/>
                  </a:moveTo>
                  <a:cubicBezTo>
                    <a:pt x="11" y="0"/>
                    <a:pt x="1" y="21"/>
                    <a:pt x="1" y="43"/>
                  </a:cubicBezTo>
                  <a:cubicBezTo>
                    <a:pt x="1" y="286"/>
                    <a:pt x="95" y="530"/>
                    <a:pt x="244" y="720"/>
                  </a:cubicBezTo>
                  <a:cubicBezTo>
                    <a:pt x="403" y="911"/>
                    <a:pt x="625" y="1038"/>
                    <a:pt x="858" y="1101"/>
                  </a:cubicBezTo>
                  <a:lnTo>
                    <a:pt x="869" y="1101"/>
                  </a:lnTo>
                  <a:cubicBezTo>
                    <a:pt x="890" y="1101"/>
                    <a:pt x="900" y="1080"/>
                    <a:pt x="911" y="1070"/>
                  </a:cubicBezTo>
                  <a:cubicBezTo>
                    <a:pt x="911" y="1049"/>
                    <a:pt x="900" y="1028"/>
                    <a:pt x="879" y="1017"/>
                  </a:cubicBezTo>
                  <a:cubicBezTo>
                    <a:pt x="657" y="974"/>
                    <a:pt x="455" y="847"/>
                    <a:pt x="307" y="668"/>
                  </a:cubicBezTo>
                  <a:cubicBezTo>
                    <a:pt x="170" y="498"/>
                    <a:pt x="85" y="275"/>
                    <a:pt x="74" y="43"/>
                  </a:cubicBezTo>
                  <a:cubicBezTo>
                    <a:pt x="74" y="21"/>
                    <a:pt x="64" y="0"/>
                    <a:pt x="43" y="0"/>
                  </a:cubicBez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2809;p68">
              <a:extLst>
                <a:ext uri="{FF2B5EF4-FFF2-40B4-BE49-F238E27FC236}">
                  <a16:creationId xmlns:a16="http://schemas.microsoft.com/office/drawing/2014/main" id="{5DC2FD1B-AE3C-3883-B656-BD378FE48AD9}"/>
                </a:ext>
              </a:extLst>
            </p:cNvPr>
            <p:cNvSpPr/>
            <p:nvPr/>
          </p:nvSpPr>
          <p:spPr>
            <a:xfrm>
              <a:off x="3495925" y="5100725"/>
              <a:ext cx="10875" cy="135825"/>
            </a:xfrm>
            <a:custGeom>
              <a:avLst/>
              <a:gdLst/>
              <a:ahLst/>
              <a:cxnLst/>
              <a:rect l="l" t="t" r="r" b="b"/>
              <a:pathLst>
                <a:path w="435" h="5433" extrusionOk="0">
                  <a:moveTo>
                    <a:pt x="43" y="1"/>
                  </a:moveTo>
                  <a:cubicBezTo>
                    <a:pt x="22" y="1"/>
                    <a:pt x="1" y="22"/>
                    <a:pt x="1" y="43"/>
                  </a:cubicBezTo>
                  <a:lnTo>
                    <a:pt x="350" y="5390"/>
                  </a:lnTo>
                  <a:cubicBezTo>
                    <a:pt x="350" y="5411"/>
                    <a:pt x="371" y="5432"/>
                    <a:pt x="392" y="5432"/>
                  </a:cubicBezTo>
                  <a:cubicBezTo>
                    <a:pt x="413" y="5432"/>
                    <a:pt x="434" y="5411"/>
                    <a:pt x="434" y="5390"/>
                  </a:cubicBezTo>
                  <a:lnTo>
                    <a:pt x="86" y="33"/>
                  </a:lnTo>
                  <a:cubicBezTo>
                    <a:pt x="86" y="12"/>
                    <a:pt x="64" y="1"/>
                    <a:pt x="43" y="1"/>
                  </a:cubicBez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2810;p68">
              <a:extLst>
                <a:ext uri="{FF2B5EF4-FFF2-40B4-BE49-F238E27FC236}">
                  <a16:creationId xmlns:a16="http://schemas.microsoft.com/office/drawing/2014/main" id="{5C71CE52-25E1-9799-6B47-1830F466BCEE}"/>
                </a:ext>
              </a:extLst>
            </p:cNvPr>
            <p:cNvSpPr/>
            <p:nvPr/>
          </p:nvSpPr>
          <p:spPr>
            <a:xfrm>
              <a:off x="3421825" y="5092450"/>
              <a:ext cx="18025" cy="84525"/>
            </a:xfrm>
            <a:custGeom>
              <a:avLst/>
              <a:gdLst/>
              <a:ahLst/>
              <a:cxnLst/>
              <a:rect l="l" t="t" r="r" b="b"/>
              <a:pathLst>
                <a:path w="721" h="3381" extrusionOk="0">
                  <a:moveTo>
                    <a:pt x="55" y="1"/>
                  </a:moveTo>
                  <a:cubicBezTo>
                    <a:pt x="51" y="1"/>
                    <a:pt x="47" y="2"/>
                    <a:pt x="43" y="4"/>
                  </a:cubicBezTo>
                  <a:cubicBezTo>
                    <a:pt x="22" y="4"/>
                    <a:pt x="0" y="25"/>
                    <a:pt x="11" y="46"/>
                  </a:cubicBezTo>
                  <a:cubicBezTo>
                    <a:pt x="149" y="1157"/>
                    <a:pt x="360" y="2269"/>
                    <a:pt x="636" y="3349"/>
                  </a:cubicBezTo>
                  <a:cubicBezTo>
                    <a:pt x="646" y="3370"/>
                    <a:pt x="657" y="3381"/>
                    <a:pt x="678" y="3381"/>
                  </a:cubicBezTo>
                  <a:lnTo>
                    <a:pt x="688" y="3381"/>
                  </a:lnTo>
                  <a:cubicBezTo>
                    <a:pt x="709" y="3370"/>
                    <a:pt x="720" y="3349"/>
                    <a:pt x="720" y="3328"/>
                  </a:cubicBezTo>
                  <a:cubicBezTo>
                    <a:pt x="434" y="2248"/>
                    <a:pt x="222" y="1147"/>
                    <a:pt x="85" y="35"/>
                  </a:cubicBezTo>
                  <a:cubicBezTo>
                    <a:pt x="85" y="18"/>
                    <a:pt x="71" y="1"/>
                    <a:pt x="55" y="1"/>
                  </a:cubicBez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2811;p68">
              <a:extLst>
                <a:ext uri="{FF2B5EF4-FFF2-40B4-BE49-F238E27FC236}">
                  <a16:creationId xmlns:a16="http://schemas.microsoft.com/office/drawing/2014/main" id="{8B5DB52C-E9B6-D07D-2056-B0C3C35FE212}"/>
                </a:ext>
              </a:extLst>
            </p:cNvPr>
            <p:cNvSpPr/>
            <p:nvPr/>
          </p:nvSpPr>
          <p:spPr>
            <a:xfrm>
              <a:off x="3432675" y="5389750"/>
              <a:ext cx="103250" cy="46600"/>
            </a:xfrm>
            <a:custGeom>
              <a:avLst/>
              <a:gdLst/>
              <a:ahLst/>
              <a:cxnLst/>
              <a:rect l="l" t="t" r="r" b="b"/>
              <a:pathLst>
                <a:path w="4130" h="1864" extrusionOk="0">
                  <a:moveTo>
                    <a:pt x="2315" y="0"/>
                  </a:moveTo>
                  <a:cubicBezTo>
                    <a:pt x="2101" y="0"/>
                    <a:pt x="1956" y="216"/>
                    <a:pt x="1832" y="393"/>
                  </a:cubicBezTo>
                  <a:cubicBezTo>
                    <a:pt x="1514" y="826"/>
                    <a:pt x="1038" y="1134"/>
                    <a:pt x="508" y="1240"/>
                  </a:cubicBezTo>
                  <a:cubicBezTo>
                    <a:pt x="402" y="1261"/>
                    <a:pt x="286" y="1271"/>
                    <a:pt x="191" y="1324"/>
                  </a:cubicBezTo>
                  <a:cubicBezTo>
                    <a:pt x="85" y="1377"/>
                    <a:pt x="0" y="1483"/>
                    <a:pt x="21" y="1600"/>
                  </a:cubicBezTo>
                  <a:cubicBezTo>
                    <a:pt x="32" y="1695"/>
                    <a:pt x="117" y="1769"/>
                    <a:pt x="202" y="1800"/>
                  </a:cubicBezTo>
                  <a:cubicBezTo>
                    <a:pt x="297" y="1833"/>
                    <a:pt x="392" y="1843"/>
                    <a:pt x="487" y="1843"/>
                  </a:cubicBezTo>
                  <a:cubicBezTo>
                    <a:pt x="1557" y="1843"/>
                    <a:pt x="2637" y="1854"/>
                    <a:pt x="3717" y="1864"/>
                  </a:cubicBezTo>
                  <a:cubicBezTo>
                    <a:pt x="3822" y="1864"/>
                    <a:pt x="3949" y="1864"/>
                    <a:pt x="4034" y="1790"/>
                  </a:cubicBezTo>
                  <a:cubicBezTo>
                    <a:pt x="4108" y="1706"/>
                    <a:pt x="4129" y="1589"/>
                    <a:pt x="4129" y="1483"/>
                  </a:cubicBezTo>
                  <a:cubicBezTo>
                    <a:pt x="4129" y="1250"/>
                    <a:pt x="4119" y="160"/>
                    <a:pt x="3801" y="117"/>
                  </a:cubicBezTo>
                  <a:cubicBezTo>
                    <a:pt x="3795" y="116"/>
                    <a:pt x="3789" y="116"/>
                    <a:pt x="3782" y="116"/>
                  </a:cubicBezTo>
                  <a:cubicBezTo>
                    <a:pt x="3651" y="116"/>
                    <a:pt x="3423" y="309"/>
                    <a:pt x="3272" y="329"/>
                  </a:cubicBezTo>
                  <a:cubicBezTo>
                    <a:pt x="3235" y="333"/>
                    <a:pt x="3198" y="335"/>
                    <a:pt x="3161" y="335"/>
                  </a:cubicBezTo>
                  <a:cubicBezTo>
                    <a:pt x="3002" y="335"/>
                    <a:pt x="2839" y="298"/>
                    <a:pt x="2710" y="212"/>
                  </a:cubicBezTo>
                  <a:cubicBezTo>
                    <a:pt x="2583" y="128"/>
                    <a:pt x="2477" y="12"/>
                    <a:pt x="2329" y="1"/>
                  </a:cubicBezTo>
                  <a:cubicBezTo>
                    <a:pt x="2324" y="0"/>
                    <a:pt x="2319" y="0"/>
                    <a:pt x="2315" y="0"/>
                  </a:cubicBezTo>
                  <a:close/>
                </a:path>
              </a:pathLst>
            </a:custGeom>
            <a:solidFill>
              <a:srgbClr val="839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2812;p68">
              <a:extLst>
                <a:ext uri="{FF2B5EF4-FFF2-40B4-BE49-F238E27FC236}">
                  <a16:creationId xmlns:a16="http://schemas.microsoft.com/office/drawing/2014/main" id="{E95FC6C8-7B77-B510-C67A-3D0A386C43B3}"/>
                </a:ext>
              </a:extLst>
            </p:cNvPr>
            <p:cNvSpPr/>
            <p:nvPr/>
          </p:nvSpPr>
          <p:spPr>
            <a:xfrm>
              <a:off x="3434000" y="5424700"/>
              <a:ext cx="100850" cy="5825"/>
            </a:xfrm>
            <a:custGeom>
              <a:avLst/>
              <a:gdLst/>
              <a:ahLst/>
              <a:cxnLst/>
              <a:rect l="l" t="t" r="r" b="b"/>
              <a:pathLst>
                <a:path w="4034" h="233" extrusionOk="0">
                  <a:moveTo>
                    <a:pt x="53" y="0"/>
                  </a:moveTo>
                  <a:cubicBezTo>
                    <a:pt x="32" y="0"/>
                    <a:pt x="11" y="11"/>
                    <a:pt x="11" y="32"/>
                  </a:cubicBezTo>
                  <a:cubicBezTo>
                    <a:pt x="0" y="53"/>
                    <a:pt x="22" y="75"/>
                    <a:pt x="43" y="75"/>
                  </a:cubicBezTo>
                  <a:cubicBezTo>
                    <a:pt x="794" y="180"/>
                    <a:pt x="1567" y="233"/>
                    <a:pt x="2330" y="233"/>
                  </a:cubicBezTo>
                  <a:cubicBezTo>
                    <a:pt x="2890" y="233"/>
                    <a:pt x="3441" y="212"/>
                    <a:pt x="4002" y="148"/>
                  </a:cubicBezTo>
                  <a:cubicBezTo>
                    <a:pt x="4024" y="148"/>
                    <a:pt x="4034" y="127"/>
                    <a:pt x="4034" y="106"/>
                  </a:cubicBezTo>
                  <a:cubicBezTo>
                    <a:pt x="4034" y="85"/>
                    <a:pt x="4013" y="75"/>
                    <a:pt x="3991" y="75"/>
                  </a:cubicBezTo>
                  <a:cubicBezTo>
                    <a:pt x="3437" y="128"/>
                    <a:pt x="2882" y="155"/>
                    <a:pt x="2326" y="155"/>
                  </a:cubicBezTo>
                  <a:cubicBezTo>
                    <a:pt x="1566" y="155"/>
                    <a:pt x="806" y="104"/>
                    <a:pt x="53" y="0"/>
                  </a:cubicBezTo>
                  <a:close/>
                </a:path>
              </a:pathLst>
            </a:custGeom>
            <a:solidFill>
              <a:srgbClr val="658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2813;p68">
              <a:extLst>
                <a:ext uri="{FF2B5EF4-FFF2-40B4-BE49-F238E27FC236}">
                  <a16:creationId xmlns:a16="http://schemas.microsoft.com/office/drawing/2014/main" id="{16DE5903-0EE1-C05D-19C6-60636EF448B4}"/>
                </a:ext>
              </a:extLst>
            </p:cNvPr>
            <p:cNvSpPr/>
            <p:nvPr/>
          </p:nvSpPr>
          <p:spPr>
            <a:xfrm>
              <a:off x="3463125" y="5388675"/>
              <a:ext cx="37850" cy="25450"/>
            </a:xfrm>
            <a:custGeom>
              <a:avLst/>
              <a:gdLst/>
              <a:ahLst/>
              <a:cxnLst/>
              <a:rect l="l" t="t" r="r" b="b"/>
              <a:pathLst>
                <a:path w="1514" h="1018" extrusionOk="0">
                  <a:moveTo>
                    <a:pt x="275" y="76"/>
                  </a:moveTo>
                  <a:cubicBezTo>
                    <a:pt x="360" y="76"/>
                    <a:pt x="445" y="118"/>
                    <a:pt x="551" y="203"/>
                  </a:cubicBezTo>
                  <a:cubicBezTo>
                    <a:pt x="635" y="288"/>
                    <a:pt x="709" y="382"/>
                    <a:pt x="772" y="488"/>
                  </a:cubicBezTo>
                  <a:lnTo>
                    <a:pt x="678" y="488"/>
                  </a:lnTo>
                  <a:cubicBezTo>
                    <a:pt x="540" y="488"/>
                    <a:pt x="413" y="467"/>
                    <a:pt x="285" y="415"/>
                  </a:cubicBezTo>
                  <a:cubicBezTo>
                    <a:pt x="201" y="393"/>
                    <a:pt x="106" y="340"/>
                    <a:pt x="85" y="255"/>
                  </a:cubicBezTo>
                  <a:cubicBezTo>
                    <a:pt x="85" y="203"/>
                    <a:pt x="106" y="171"/>
                    <a:pt x="116" y="149"/>
                  </a:cubicBezTo>
                  <a:cubicBezTo>
                    <a:pt x="158" y="107"/>
                    <a:pt x="212" y="76"/>
                    <a:pt x="264" y="76"/>
                  </a:cubicBezTo>
                  <a:close/>
                  <a:moveTo>
                    <a:pt x="911" y="563"/>
                  </a:moveTo>
                  <a:cubicBezTo>
                    <a:pt x="974" y="563"/>
                    <a:pt x="1038" y="563"/>
                    <a:pt x="1101" y="573"/>
                  </a:cubicBezTo>
                  <a:cubicBezTo>
                    <a:pt x="1249" y="594"/>
                    <a:pt x="1365" y="669"/>
                    <a:pt x="1408" y="775"/>
                  </a:cubicBezTo>
                  <a:cubicBezTo>
                    <a:pt x="1429" y="817"/>
                    <a:pt x="1429" y="880"/>
                    <a:pt x="1398" y="912"/>
                  </a:cubicBezTo>
                  <a:cubicBezTo>
                    <a:pt x="1378" y="935"/>
                    <a:pt x="1351" y="944"/>
                    <a:pt x="1322" y="944"/>
                  </a:cubicBezTo>
                  <a:cubicBezTo>
                    <a:pt x="1272" y="944"/>
                    <a:pt x="1215" y="917"/>
                    <a:pt x="1175" y="891"/>
                  </a:cubicBezTo>
                  <a:cubicBezTo>
                    <a:pt x="1059" y="806"/>
                    <a:pt x="984" y="690"/>
                    <a:pt x="911" y="563"/>
                  </a:cubicBezTo>
                  <a:close/>
                  <a:moveTo>
                    <a:pt x="290" y="0"/>
                  </a:moveTo>
                  <a:cubicBezTo>
                    <a:pt x="282" y="0"/>
                    <a:pt x="273" y="0"/>
                    <a:pt x="264" y="1"/>
                  </a:cubicBezTo>
                  <a:cubicBezTo>
                    <a:pt x="180" y="1"/>
                    <a:pt x="106" y="44"/>
                    <a:pt x="53" y="97"/>
                  </a:cubicBezTo>
                  <a:cubicBezTo>
                    <a:pt x="21" y="149"/>
                    <a:pt x="0" y="203"/>
                    <a:pt x="10" y="266"/>
                  </a:cubicBezTo>
                  <a:cubicBezTo>
                    <a:pt x="21" y="361"/>
                    <a:pt x="106" y="446"/>
                    <a:pt x="254" y="488"/>
                  </a:cubicBezTo>
                  <a:cubicBezTo>
                    <a:pt x="391" y="542"/>
                    <a:pt x="529" y="563"/>
                    <a:pt x="678" y="573"/>
                  </a:cubicBezTo>
                  <a:cubicBezTo>
                    <a:pt x="720" y="573"/>
                    <a:pt x="772" y="573"/>
                    <a:pt x="815" y="563"/>
                  </a:cubicBezTo>
                  <a:cubicBezTo>
                    <a:pt x="900" y="711"/>
                    <a:pt x="984" y="859"/>
                    <a:pt x="1132" y="954"/>
                  </a:cubicBezTo>
                  <a:cubicBezTo>
                    <a:pt x="1196" y="996"/>
                    <a:pt x="1259" y="1018"/>
                    <a:pt x="1323" y="1018"/>
                  </a:cubicBezTo>
                  <a:cubicBezTo>
                    <a:pt x="1376" y="1018"/>
                    <a:pt x="1419" y="1007"/>
                    <a:pt x="1461" y="965"/>
                  </a:cubicBezTo>
                  <a:cubicBezTo>
                    <a:pt x="1503" y="912"/>
                    <a:pt x="1514" y="827"/>
                    <a:pt x="1482" y="742"/>
                  </a:cubicBezTo>
                  <a:cubicBezTo>
                    <a:pt x="1429" y="615"/>
                    <a:pt x="1281" y="520"/>
                    <a:pt x="1111" y="499"/>
                  </a:cubicBezTo>
                  <a:cubicBezTo>
                    <a:pt x="1068" y="488"/>
                    <a:pt x="1025" y="486"/>
                    <a:pt x="982" y="486"/>
                  </a:cubicBezTo>
                  <a:cubicBezTo>
                    <a:pt x="940" y="486"/>
                    <a:pt x="899" y="488"/>
                    <a:pt x="857" y="488"/>
                  </a:cubicBezTo>
                  <a:cubicBezTo>
                    <a:pt x="783" y="361"/>
                    <a:pt x="709" y="245"/>
                    <a:pt x="603" y="139"/>
                  </a:cubicBezTo>
                  <a:cubicBezTo>
                    <a:pt x="486" y="51"/>
                    <a:pt x="388" y="0"/>
                    <a:pt x="290" y="0"/>
                  </a:cubicBezTo>
                  <a:close/>
                </a:path>
              </a:pathLst>
            </a:custGeom>
            <a:solidFill>
              <a:srgbClr val="658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2814;p68">
              <a:extLst>
                <a:ext uri="{FF2B5EF4-FFF2-40B4-BE49-F238E27FC236}">
                  <a16:creationId xmlns:a16="http://schemas.microsoft.com/office/drawing/2014/main" id="{D350BF82-8DC3-EBE7-2E65-FB89AF281BEE}"/>
                </a:ext>
              </a:extLst>
            </p:cNvPr>
            <p:cNvSpPr/>
            <p:nvPr/>
          </p:nvSpPr>
          <p:spPr>
            <a:xfrm>
              <a:off x="3459125" y="5411725"/>
              <a:ext cx="13550" cy="8225"/>
            </a:xfrm>
            <a:custGeom>
              <a:avLst/>
              <a:gdLst/>
              <a:ahLst/>
              <a:cxnLst/>
              <a:rect l="l" t="t" r="r" b="b"/>
              <a:pathLst>
                <a:path w="542" h="329" extrusionOk="0">
                  <a:moveTo>
                    <a:pt x="54" y="1"/>
                  </a:moveTo>
                  <a:cubicBezTo>
                    <a:pt x="33" y="1"/>
                    <a:pt x="12" y="11"/>
                    <a:pt x="12" y="32"/>
                  </a:cubicBezTo>
                  <a:cubicBezTo>
                    <a:pt x="1" y="53"/>
                    <a:pt x="12" y="74"/>
                    <a:pt x="33" y="74"/>
                  </a:cubicBezTo>
                  <a:cubicBezTo>
                    <a:pt x="191" y="128"/>
                    <a:pt x="340" y="212"/>
                    <a:pt x="478" y="318"/>
                  </a:cubicBezTo>
                  <a:cubicBezTo>
                    <a:pt x="478" y="329"/>
                    <a:pt x="488" y="329"/>
                    <a:pt x="499" y="329"/>
                  </a:cubicBezTo>
                  <a:cubicBezTo>
                    <a:pt x="509" y="329"/>
                    <a:pt x="520" y="329"/>
                    <a:pt x="530" y="318"/>
                  </a:cubicBezTo>
                  <a:cubicBezTo>
                    <a:pt x="541" y="297"/>
                    <a:pt x="541" y="276"/>
                    <a:pt x="520" y="255"/>
                  </a:cubicBezTo>
                  <a:cubicBezTo>
                    <a:pt x="393" y="149"/>
                    <a:pt x="224" y="53"/>
                    <a:pt x="54" y="1"/>
                  </a:cubicBezTo>
                  <a:close/>
                </a:path>
              </a:pathLst>
            </a:custGeom>
            <a:solidFill>
              <a:srgbClr val="658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2815;p68">
              <a:extLst>
                <a:ext uri="{FF2B5EF4-FFF2-40B4-BE49-F238E27FC236}">
                  <a16:creationId xmlns:a16="http://schemas.microsoft.com/office/drawing/2014/main" id="{AAAE02E2-B216-EACB-481A-CBB95CCCE628}"/>
                </a:ext>
              </a:extLst>
            </p:cNvPr>
            <p:cNvSpPr/>
            <p:nvPr/>
          </p:nvSpPr>
          <p:spPr>
            <a:xfrm>
              <a:off x="3467875" y="5407750"/>
              <a:ext cx="10075" cy="6900"/>
            </a:xfrm>
            <a:custGeom>
              <a:avLst/>
              <a:gdLst/>
              <a:ahLst/>
              <a:cxnLst/>
              <a:rect l="l" t="t" r="r" b="b"/>
              <a:pathLst>
                <a:path w="403" h="276" extrusionOk="0">
                  <a:moveTo>
                    <a:pt x="53" y="1"/>
                  </a:moveTo>
                  <a:cubicBezTo>
                    <a:pt x="32" y="1"/>
                    <a:pt x="11" y="12"/>
                    <a:pt x="11" y="33"/>
                  </a:cubicBezTo>
                  <a:cubicBezTo>
                    <a:pt x="1" y="54"/>
                    <a:pt x="22" y="75"/>
                    <a:pt x="43" y="75"/>
                  </a:cubicBezTo>
                  <a:cubicBezTo>
                    <a:pt x="159" y="85"/>
                    <a:pt x="265" y="160"/>
                    <a:pt x="318" y="255"/>
                  </a:cubicBezTo>
                  <a:cubicBezTo>
                    <a:pt x="328" y="266"/>
                    <a:pt x="339" y="276"/>
                    <a:pt x="361" y="276"/>
                  </a:cubicBezTo>
                  <a:lnTo>
                    <a:pt x="371" y="266"/>
                  </a:lnTo>
                  <a:cubicBezTo>
                    <a:pt x="392" y="255"/>
                    <a:pt x="403" y="233"/>
                    <a:pt x="392" y="212"/>
                  </a:cubicBezTo>
                  <a:cubicBezTo>
                    <a:pt x="318" y="96"/>
                    <a:pt x="191" y="12"/>
                    <a:pt x="53" y="1"/>
                  </a:cubicBezTo>
                  <a:close/>
                </a:path>
              </a:pathLst>
            </a:custGeom>
            <a:solidFill>
              <a:srgbClr val="658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2816;p68">
              <a:extLst>
                <a:ext uri="{FF2B5EF4-FFF2-40B4-BE49-F238E27FC236}">
                  <a16:creationId xmlns:a16="http://schemas.microsoft.com/office/drawing/2014/main" id="{DF319C9A-F17C-EF54-A9FB-3E42BEF60E63}"/>
                </a:ext>
              </a:extLst>
            </p:cNvPr>
            <p:cNvSpPr/>
            <p:nvPr/>
          </p:nvSpPr>
          <p:spPr>
            <a:xfrm>
              <a:off x="3472125" y="5402875"/>
              <a:ext cx="10075" cy="9950"/>
            </a:xfrm>
            <a:custGeom>
              <a:avLst/>
              <a:gdLst/>
              <a:ahLst/>
              <a:cxnLst/>
              <a:rect l="l" t="t" r="r" b="b"/>
              <a:pathLst>
                <a:path w="403" h="398" extrusionOk="0">
                  <a:moveTo>
                    <a:pt x="47" y="1"/>
                  </a:moveTo>
                  <a:cubicBezTo>
                    <a:pt x="32" y="1"/>
                    <a:pt x="18" y="11"/>
                    <a:pt x="10" y="26"/>
                  </a:cubicBezTo>
                  <a:cubicBezTo>
                    <a:pt x="0" y="47"/>
                    <a:pt x="10" y="68"/>
                    <a:pt x="31" y="79"/>
                  </a:cubicBezTo>
                  <a:cubicBezTo>
                    <a:pt x="158" y="143"/>
                    <a:pt x="264" y="249"/>
                    <a:pt x="318" y="376"/>
                  </a:cubicBezTo>
                  <a:cubicBezTo>
                    <a:pt x="328" y="386"/>
                    <a:pt x="339" y="397"/>
                    <a:pt x="360" y="397"/>
                  </a:cubicBezTo>
                  <a:lnTo>
                    <a:pt x="370" y="397"/>
                  </a:lnTo>
                  <a:cubicBezTo>
                    <a:pt x="391" y="386"/>
                    <a:pt x="402" y="365"/>
                    <a:pt x="391" y="344"/>
                  </a:cubicBezTo>
                  <a:cubicBezTo>
                    <a:pt x="328" y="196"/>
                    <a:pt x="212" y="79"/>
                    <a:pt x="64" y="5"/>
                  </a:cubicBezTo>
                  <a:cubicBezTo>
                    <a:pt x="58" y="2"/>
                    <a:pt x="52" y="1"/>
                    <a:pt x="47" y="1"/>
                  </a:cubicBezTo>
                  <a:close/>
                </a:path>
              </a:pathLst>
            </a:custGeom>
            <a:solidFill>
              <a:srgbClr val="658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2817;p68">
              <a:extLst>
                <a:ext uri="{FF2B5EF4-FFF2-40B4-BE49-F238E27FC236}">
                  <a16:creationId xmlns:a16="http://schemas.microsoft.com/office/drawing/2014/main" id="{3E855F65-315A-216E-9C19-4E9569616818}"/>
                </a:ext>
              </a:extLst>
            </p:cNvPr>
            <p:cNvSpPr/>
            <p:nvPr/>
          </p:nvSpPr>
          <p:spPr>
            <a:xfrm>
              <a:off x="3355650" y="4860875"/>
              <a:ext cx="162275" cy="240325"/>
            </a:xfrm>
            <a:custGeom>
              <a:avLst/>
              <a:gdLst/>
              <a:ahLst/>
              <a:cxnLst/>
              <a:rect l="l" t="t" r="r" b="b"/>
              <a:pathLst>
                <a:path w="6491" h="9613" extrusionOk="0">
                  <a:moveTo>
                    <a:pt x="3752" y="1"/>
                  </a:moveTo>
                  <a:cubicBezTo>
                    <a:pt x="3429" y="1"/>
                    <a:pt x="3107" y="42"/>
                    <a:pt x="2806" y="109"/>
                  </a:cubicBezTo>
                  <a:cubicBezTo>
                    <a:pt x="2255" y="226"/>
                    <a:pt x="1705" y="426"/>
                    <a:pt x="1335" y="840"/>
                  </a:cubicBezTo>
                  <a:cubicBezTo>
                    <a:pt x="858" y="1369"/>
                    <a:pt x="763" y="2131"/>
                    <a:pt x="688" y="2840"/>
                  </a:cubicBezTo>
                  <a:cubicBezTo>
                    <a:pt x="456" y="4979"/>
                    <a:pt x="234" y="7117"/>
                    <a:pt x="1" y="9267"/>
                  </a:cubicBezTo>
                  <a:cubicBezTo>
                    <a:pt x="1551" y="9380"/>
                    <a:pt x="3102" y="9612"/>
                    <a:pt x="4644" y="9612"/>
                  </a:cubicBezTo>
                  <a:cubicBezTo>
                    <a:pt x="5261" y="9612"/>
                    <a:pt x="5877" y="9575"/>
                    <a:pt x="6490" y="9479"/>
                  </a:cubicBezTo>
                  <a:cubicBezTo>
                    <a:pt x="6490" y="8102"/>
                    <a:pt x="6480" y="6239"/>
                    <a:pt x="6416" y="4873"/>
                  </a:cubicBezTo>
                  <a:cubicBezTo>
                    <a:pt x="6395" y="4291"/>
                    <a:pt x="6353" y="3708"/>
                    <a:pt x="6268" y="3137"/>
                  </a:cubicBezTo>
                  <a:cubicBezTo>
                    <a:pt x="6194" y="2586"/>
                    <a:pt x="6173" y="2004"/>
                    <a:pt x="6024" y="1475"/>
                  </a:cubicBezTo>
                  <a:cubicBezTo>
                    <a:pt x="5908" y="1104"/>
                    <a:pt x="5718" y="755"/>
                    <a:pt x="5410" y="511"/>
                  </a:cubicBezTo>
                  <a:cubicBezTo>
                    <a:pt x="4943" y="140"/>
                    <a:pt x="4347" y="1"/>
                    <a:pt x="3752" y="1"/>
                  </a:cubicBezTo>
                  <a:close/>
                </a:path>
              </a:pathLst>
            </a:custGeom>
            <a:solidFill>
              <a:srgbClr val="839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2818;p68">
              <a:extLst>
                <a:ext uri="{FF2B5EF4-FFF2-40B4-BE49-F238E27FC236}">
                  <a16:creationId xmlns:a16="http://schemas.microsoft.com/office/drawing/2014/main" id="{F18DC0AF-AB00-9073-5CEF-7F5F07840810}"/>
                </a:ext>
              </a:extLst>
            </p:cNvPr>
            <p:cNvSpPr/>
            <p:nvPr/>
          </p:nvSpPr>
          <p:spPr>
            <a:xfrm>
              <a:off x="3404350" y="4861725"/>
              <a:ext cx="64600" cy="31275"/>
            </a:xfrm>
            <a:custGeom>
              <a:avLst/>
              <a:gdLst/>
              <a:ahLst/>
              <a:cxnLst/>
              <a:rect l="l" t="t" r="r" b="b"/>
              <a:pathLst>
                <a:path w="2584" h="1251" extrusionOk="0">
                  <a:moveTo>
                    <a:pt x="2552" y="1"/>
                  </a:moveTo>
                  <a:cubicBezTo>
                    <a:pt x="2531" y="1"/>
                    <a:pt x="2509" y="11"/>
                    <a:pt x="2499" y="32"/>
                  </a:cubicBezTo>
                  <a:cubicBezTo>
                    <a:pt x="2436" y="329"/>
                    <a:pt x="2266" y="615"/>
                    <a:pt x="2022" y="816"/>
                  </a:cubicBezTo>
                  <a:cubicBezTo>
                    <a:pt x="1790" y="1017"/>
                    <a:pt x="1493" y="1144"/>
                    <a:pt x="1175" y="1166"/>
                  </a:cubicBezTo>
                  <a:cubicBezTo>
                    <a:pt x="1141" y="1168"/>
                    <a:pt x="1106" y="1170"/>
                    <a:pt x="1072" y="1170"/>
                  </a:cubicBezTo>
                  <a:cubicBezTo>
                    <a:pt x="835" y="1170"/>
                    <a:pt x="611" y="1106"/>
                    <a:pt x="434" y="985"/>
                  </a:cubicBezTo>
                  <a:cubicBezTo>
                    <a:pt x="223" y="837"/>
                    <a:pt x="85" y="583"/>
                    <a:pt x="74" y="340"/>
                  </a:cubicBezTo>
                  <a:cubicBezTo>
                    <a:pt x="74" y="319"/>
                    <a:pt x="64" y="308"/>
                    <a:pt x="43" y="308"/>
                  </a:cubicBezTo>
                  <a:cubicBezTo>
                    <a:pt x="22" y="308"/>
                    <a:pt x="1" y="319"/>
                    <a:pt x="1" y="340"/>
                  </a:cubicBezTo>
                  <a:cubicBezTo>
                    <a:pt x="1" y="615"/>
                    <a:pt x="149" y="879"/>
                    <a:pt x="392" y="1049"/>
                  </a:cubicBezTo>
                  <a:cubicBezTo>
                    <a:pt x="583" y="1176"/>
                    <a:pt x="827" y="1250"/>
                    <a:pt x="1081" y="1250"/>
                  </a:cubicBezTo>
                  <a:cubicBezTo>
                    <a:pt x="1112" y="1250"/>
                    <a:pt x="1154" y="1250"/>
                    <a:pt x="1186" y="1239"/>
                  </a:cubicBezTo>
                  <a:cubicBezTo>
                    <a:pt x="1514" y="1218"/>
                    <a:pt x="1832" y="1091"/>
                    <a:pt x="2076" y="879"/>
                  </a:cubicBezTo>
                  <a:cubicBezTo>
                    <a:pt x="2330" y="657"/>
                    <a:pt x="2499" y="371"/>
                    <a:pt x="2573" y="53"/>
                  </a:cubicBezTo>
                  <a:cubicBezTo>
                    <a:pt x="2584" y="32"/>
                    <a:pt x="2573" y="11"/>
                    <a:pt x="2552" y="1"/>
                  </a:cubicBezTo>
                  <a:close/>
                </a:path>
              </a:pathLst>
            </a:custGeom>
            <a:solidFill>
              <a:srgbClr val="658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2819;p68">
              <a:extLst>
                <a:ext uri="{FF2B5EF4-FFF2-40B4-BE49-F238E27FC236}">
                  <a16:creationId xmlns:a16="http://schemas.microsoft.com/office/drawing/2014/main" id="{6A69BDD1-A062-128B-63A4-B28CD2A39A6B}"/>
                </a:ext>
              </a:extLst>
            </p:cNvPr>
            <p:cNvSpPr/>
            <p:nvPr/>
          </p:nvSpPr>
          <p:spPr>
            <a:xfrm>
              <a:off x="3410175" y="4788500"/>
              <a:ext cx="50325" cy="97500"/>
            </a:xfrm>
            <a:custGeom>
              <a:avLst/>
              <a:gdLst/>
              <a:ahLst/>
              <a:cxnLst/>
              <a:rect l="l" t="t" r="r" b="b"/>
              <a:pathLst>
                <a:path w="2013" h="3900" extrusionOk="0">
                  <a:moveTo>
                    <a:pt x="1340" y="1"/>
                  </a:moveTo>
                  <a:cubicBezTo>
                    <a:pt x="1258" y="1"/>
                    <a:pt x="1175" y="18"/>
                    <a:pt x="1102" y="50"/>
                  </a:cubicBezTo>
                  <a:cubicBezTo>
                    <a:pt x="900" y="135"/>
                    <a:pt x="752" y="304"/>
                    <a:pt x="636" y="484"/>
                  </a:cubicBezTo>
                  <a:cubicBezTo>
                    <a:pt x="180" y="1173"/>
                    <a:pt x="96" y="2051"/>
                    <a:pt x="32" y="2877"/>
                  </a:cubicBezTo>
                  <a:cubicBezTo>
                    <a:pt x="22" y="3067"/>
                    <a:pt x="1" y="3279"/>
                    <a:pt x="74" y="3459"/>
                  </a:cubicBezTo>
                  <a:cubicBezTo>
                    <a:pt x="180" y="3713"/>
                    <a:pt x="445" y="3872"/>
                    <a:pt x="710" y="3893"/>
                  </a:cubicBezTo>
                  <a:cubicBezTo>
                    <a:pt x="746" y="3897"/>
                    <a:pt x="782" y="3899"/>
                    <a:pt x="818" y="3899"/>
                  </a:cubicBezTo>
                  <a:cubicBezTo>
                    <a:pt x="1054" y="3899"/>
                    <a:pt x="1281" y="3811"/>
                    <a:pt x="1483" y="3692"/>
                  </a:cubicBezTo>
                  <a:cubicBezTo>
                    <a:pt x="1695" y="3565"/>
                    <a:pt x="1895" y="3385"/>
                    <a:pt x="1959" y="3142"/>
                  </a:cubicBezTo>
                  <a:cubicBezTo>
                    <a:pt x="2012" y="2951"/>
                    <a:pt x="1980" y="2750"/>
                    <a:pt x="1959" y="2559"/>
                  </a:cubicBezTo>
                  <a:cubicBezTo>
                    <a:pt x="1895" y="2114"/>
                    <a:pt x="1864" y="1670"/>
                    <a:pt x="1874" y="1225"/>
                  </a:cubicBezTo>
                  <a:cubicBezTo>
                    <a:pt x="1885" y="897"/>
                    <a:pt x="1959" y="389"/>
                    <a:pt x="1695" y="135"/>
                  </a:cubicBezTo>
                  <a:cubicBezTo>
                    <a:pt x="1603" y="44"/>
                    <a:pt x="1472" y="1"/>
                    <a:pt x="1340" y="1"/>
                  </a:cubicBezTo>
                  <a:close/>
                </a:path>
              </a:pathLst>
            </a:custGeom>
            <a:solidFill>
              <a:srgbClr val="9D5C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2820;p68">
              <a:extLst>
                <a:ext uri="{FF2B5EF4-FFF2-40B4-BE49-F238E27FC236}">
                  <a16:creationId xmlns:a16="http://schemas.microsoft.com/office/drawing/2014/main" id="{443B50B9-4799-DD54-947A-9397A78156A0}"/>
                </a:ext>
              </a:extLst>
            </p:cNvPr>
            <p:cNvSpPr/>
            <p:nvPr/>
          </p:nvSpPr>
          <p:spPr>
            <a:xfrm>
              <a:off x="3409375" y="4815600"/>
              <a:ext cx="45300" cy="56475"/>
            </a:xfrm>
            <a:custGeom>
              <a:avLst/>
              <a:gdLst/>
              <a:ahLst/>
              <a:cxnLst/>
              <a:rect l="l" t="t" r="r" b="b"/>
              <a:pathLst>
                <a:path w="1812" h="2259" extrusionOk="0">
                  <a:moveTo>
                    <a:pt x="1405" y="1"/>
                  </a:moveTo>
                  <a:cubicBezTo>
                    <a:pt x="1315" y="1"/>
                    <a:pt x="1223" y="21"/>
                    <a:pt x="1144" y="56"/>
                  </a:cubicBezTo>
                  <a:cubicBezTo>
                    <a:pt x="837" y="173"/>
                    <a:pt x="593" y="427"/>
                    <a:pt x="435" y="713"/>
                  </a:cubicBezTo>
                  <a:cubicBezTo>
                    <a:pt x="297" y="978"/>
                    <a:pt x="191" y="1284"/>
                    <a:pt x="128" y="1571"/>
                  </a:cubicBezTo>
                  <a:cubicBezTo>
                    <a:pt x="75" y="1782"/>
                    <a:pt x="0" y="2015"/>
                    <a:pt x="212" y="2174"/>
                  </a:cubicBezTo>
                  <a:cubicBezTo>
                    <a:pt x="292" y="2232"/>
                    <a:pt x="390" y="2259"/>
                    <a:pt x="490" y="2259"/>
                  </a:cubicBezTo>
                  <a:cubicBezTo>
                    <a:pt x="591" y="2259"/>
                    <a:pt x="694" y="2232"/>
                    <a:pt x="784" y="2185"/>
                  </a:cubicBezTo>
                  <a:cubicBezTo>
                    <a:pt x="964" y="2100"/>
                    <a:pt x="1102" y="1931"/>
                    <a:pt x="1218" y="1761"/>
                  </a:cubicBezTo>
                  <a:cubicBezTo>
                    <a:pt x="1451" y="1411"/>
                    <a:pt x="1621" y="1020"/>
                    <a:pt x="1737" y="607"/>
                  </a:cubicBezTo>
                  <a:cubicBezTo>
                    <a:pt x="1779" y="470"/>
                    <a:pt x="1811" y="300"/>
                    <a:pt x="1737" y="173"/>
                  </a:cubicBezTo>
                  <a:cubicBezTo>
                    <a:pt x="1673" y="77"/>
                    <a:pt x="1567" y="25"/>
                    <a:pt x="1461" y="4"/>
                  </a:cubicBezTo>
                  <a:cubicBezTo>
                    <a:pt x="1443" y="2"/>
                    <a:pt x="1424" y="1"/>
                    <a:pt x="1405" y="1"/>
                  </a:cubicBezTo>
                  <a:close/>
                </a:path>
              </a:pathLst>
            </a:custGeom>
            <a:solidFill>
              <a:srgbClr val="4F2E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2821;p68">
              <a:extLst>
                <a:ext uri="{FF2B5EF4-FFF2-40B4-BE49-F238E27FC236}">
                  <a16:creationId xmlns:a16="http://schemas.microsoft.com/office/drawing/2014/main" id="{6FAEC000-F931-B0CD-A972-20A13D495845}"/>
                </a:ext>
              </a:extLst>
            </p:cNvPr>
            <p:cNvSpPr/>
            <p:nvPr/>
          </p:nvSpPr>
          <p:spPr>
            <a:xfrm>
              <a:off x="3288150" y="4976925"/>
              <a:ext cx="82350" cy="54525"/>
            </a:xfrm>
            <a:custGeom>
              <a:avLst/>
              <a:gdLst/>
              <a:ahLst/>
              <a:cxnLst/>
              <a:rect l="l" t="t" r="r" b="b"/>
              <a:pathLst>
                <a:path w="3294" h="2181" extrusionOk="0">
                  <a:moveTo>
                    <a:pt x="1505" y="1"/>
                  </a:moveTo>
                  <a:cubicBezTo>
                    <a:pt x="1455" y="1"/>
                    <a:pt x="1405" y="20"/>
                    <a:pt x="1367" y="51"/>
                  </a:cubicBezTo>
                  <a:cubicBezTo>
                    <a:pt x="1335" y="104"/>
                    <a:pt x="1335" y="167"/>
                    <a:pt x="1335" y="231"/>
                  </a:cubicBezTo>
                  <a:cubicBezTo>
                    <a:pt x="1356" y="432"/>
                    <a:pt x="1440" y="633"/>
                    <a:pt x="1567" y="781"/>
                  </a:cubicBezTo>
                  <a:cubicBezTo>
                    <a:pt x="1409" y="761"/>
                    <a:pt x="1250" y="745"/>
                    <a:pt x="1091" y="745"/>
                  </a:cubicBezTo>
                  <a:cubicBezTo>
                    <a:pt x="1006" y="745"/>
                    <a:pt x="922" y="749"/>
                    <a:pt x="837" y="760"/>
                  </a:cubicBezTo>
                  <a:cubicBezTo>
                    <a:pt x="593" y="792"/>
                    <a:pt x="350" y="887"/>
                    <a:pt x="181" y="1068"/>
                  </a:cubicBezTo>
                  <a:cubicBezTo>
                    <a:pt x="75" y="1173"/>
                    <a:pt x="1" y="1311"/>
                    <a:pt x="12" y="1459"/>
                  </a:cubicBezTo>
                  <a:cubicBezTo>
                    <a:pt x="33" y="1649"/>
                    <a:pt x="191" y="1788"/>
                    <a:pt x="350" y="1872"/>
                  </a:cubicBezTo>
                  <a:cubicBezTo>
                    <a:pt x="754" y="2120"/>
                    <a:pt x="1229" y="2180"/>
                    <a:pt x="1709" y="2180"/>
                  </a:cubicBezTo>
                  <a:cubicBezTo>
                    <a:pt x="1846" y="2180"/>
                    <a:pt x="1982" y="2176"/>
                    <a:pt x="2118" y="2169"/>
                  </a:cubicBezTo>
                  <a:cubicBezTo>
                    <a:pt x="2341" y="2147"/>
                    <a:pt x="2584" y="2136"/>
                    <a:pt x="2796" y="2042"/>
                  </a:cubicBezTo>
                  <a:cubicBezTo>
                    <a:pt x="3007" y="1946"/>
                    <a:pt x="3198" y="1766"/>
                    <a:pt x="3240" y="1533"/>
                  </a:cubicBezTo>
                  <a:cubicBezTo>
                    <a:pt x="3294" y="1173"/>
                    <a:pt x="3007" y="951"/>
                    <a:pt x="2732" y="802"/>
                  </a:cubicBezTo>
                  <a:cubicBezTo>
                    <a:pt x="2383" y="602"/>
                    <a:pt x="2066" y="337"/>
                    <a:pt x="1737" y="104"/>
                  </a:cubicBezTo>
                  <a:cubicBezTo>
                    <a:pt x="1684" y="61"/>
                    <a:pt x="1621" y="19"/>
                    <a:pt x="1557" y="9"/>
                  </a:cubicBezTo>
                  <a:cubicBezTo>
                    <a:pt x="1540" y="3"/>
                    <a:pt x="1522" y="1"/>
                    <a:pt x="1505" y="1"/>
                  </a:cubicBezTo>
                  <a:close/>
                </a:path>
              </a:pathLst>
            </a:custGeom>
            <a:solidFill>
              <a:srgbClr val="9D5C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2822;p68">
              <a:extLst>
                <a:ext uri="{FF2B5EF4-FFF2-40B4-BE49-F238E27FC236}">
                  <a16:creationId xmlns:a16="http://schemas.microsoft.com/office/drawing/2014/main" id="{9A399F6F-D22E-EECA-FC91-38C3B06BB1ED}"/>
                </a:ext>
              </a:extLst>
            </p:cNvPr>
            <p:cNvSpPr/>
            <p:nvPr/>
          </p:nvSpPr>
          <p:spPr>
            <a:xfrm>
              <a:off x="3300075" y="4997500"/>
              <a:ext cx="22775" cy="5325"/>
            </a:xfrm>
            <a:custGeom>
              <a:avLst/>
              <a:gdLst/>
              <a:ahLst/>
              <a:cxnLst/>
              <a:rect l="l" t="t" r="r" b="b"/>
              <a:pathLst>
                <a:path w="911" h="213" extrusionOk="0">
                  <a:moveTo>
                    <a:pt x="53" y="1"/>
                  </a:moveTo>
                  <a:cubicBezTo>
                    <a:pt x="32" y="1"/>
                    <a:pt x="11" y="12"/>
                    <a:pt x="11" y="33"/>
                  </a:cubicBezTo>
                  <a:cubicBezTo>
                    <a:pt x="0" y="54"/>
                    <a:pt x="11" y="75"/>
                    <a:pt x="32" y="75"/>
                  </a:cubicBezTo>
                  <a:cubicBezTo>
                    <a:pt x="307" y="149"/>
                    <a:pt x="582" y="191"/>
                    <a:pt x="869" y="212"/>
                  </a:cubicBezTo>
                  <a:cubicBezTo>
                    <a:pt x="890" y="212"/>
                    <a:pt x="911" y="202"/>
                    <a:pt x="911" y="181"/>
                  </a:cubicBezTo>
                  <a:cubicBezTo>
                    <a:pt x="911" y="160"/>
                    <a:pt x="890" y="139"/>
                    <a:pt x="869" y="139"/>
                  </a:cubicBezTo>
                  <a:cubicBezTo>
                    <a:pt x="593" y="107"/>
                    <a:pt x="318" y="64"/>
                    <a:pt x="53" y="1"/>
                  </a:cubicBezTo>
                  <a:close/>
                </a:path>
              </a:pathLst>
            </a:custGeom>
            <a:solidFill>
              <a:srgbClr val="4F2E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2823;p68">
              <a:extLst>
                <a:ext uri="{FF2B5EF4-FFF2-40B4-BE49-F238E27FC236}">
                  <a16:creationId xmlns:a16="http://schemas.microsoft.com/office/drawing/2014/main" id="{76F5FA6B-4DE0-4DD0-2229-336E32A6DF0B}"/>
                </a:ext>
              </a:extLst>
            </p:cNvPr>
            <p:cNvSpPr/>
            <p:nvPr/>
          </p:nvSpPr>
          <p:spPr>
            <a:xfrm>
              <a:off x="3290800" y="5004850"/>
              <a:ext cx="24900" cy="5650"/>
            </a:xfrm>
            <a:custGeom>
              <a:avLst/>
              <a:gdLst/>
              <a:ahLst/>
              <a:cxnLst/>
              <a:rect l="l" t="t" r="r" b="b"/>
              <a:pathLst>
                <a:path w="996" h="226" extrusionOk="0">
                  <a:moveTo>
                    <a:pt x="43" y="0"/>
                  </a:moveTo>
                  <a:cubicBezTo>
                    <a:pt x="25" y="0"/>
                    <a:pt x="10" y="18"/>
                    <a:pt x="0" y="35"/>
                  </a:cubicBezTo>
                  <a:cubicBezTo>
                    <a:pt x="0" y="45"/>
                    <a:pt x="12" y="78"/>
                    <a:pt x="33" y="78"/>
                  </a:cubicBezTo>
                  <a:cubicBezTo>
                    <a:pt x="329" y="172"/>
                    <a:pt x="636" y="226"/>
                    <a:pt x="953" y="226"/>
                  </a:cubicBezTo>
                  <a:cubicBezTo>
                    <a:pt x="974" y="226"/>
                    <a:pt x="996" y="205"/>
                    <a:pt x="996" y="183"/>
                  </a:cubicBezTo>
                  <a:cubicBezTo>
                    <a:pt x="996" y="162"/>
                    <a:pt x="974" y="141"/>
                    <a:pt x="953" y="141"/>
                  </a:cubicBezTo>
                  <a:cubicBezTo>
                    <a:pt x="647" y="141"/>
                    <a:pt x="339" y="99"/>
                    <a:pt x="54" y="3"/>
                  </a:cubicBezTo>
                  <a:cubicBezTo>
                    <a:pt x="50" y="1"/>
                    <a:pt x="46" y="0"/>
                    <a:pt x="43" y="0"/>
                  </a:cubicBezTo>
                  <a:close/>
                </a:path>
              </a:pathLst>
            </a:custGeom>
            <a:solidFill>
              <a:srgbClr val="4F2E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2824;p68">
              <a:extLst>
                <a:ext uri="{FF2B5EF4-FFF2-40B4-BE49-F238E27FC236}">
                  <a16:creationId xmlns:a16="http://schemas.microsoft.com/office/drawing/2014/main" id="{5AE3F0AB-334F-83E9-FB02-54C2F7FBB43D}"/>
                </a:ext>
              </a:extLst>
            </p:cNvPr>
            <p:cNvSpPr/>
            <p:nvPr/>
          </p:nvSpPr>
          <p:spPr>
            <a:xfrm>
              <a:off x="3288675" y="5013025"/>
              <a:ext cx="26250" cy="8075"/>
            </a:xfrm>
            <a:custGeom>
              <a:avLst/>
              <a:gdLst/>
              <a:ahLst/>
              <a:cxnLst/>
              <a:rect l="l" t="t" r="r" b="b"/>
              <a:pathLst>
                <a:path w="1050" h="323" extrusionOk="0">
                  <a:moveTo>
                    <a:pt x="36" y="0"/>
                  </a:moveTo>
                  <a:cubicBezTo>
                    <a:pt x="21" y="0"/>
                    <a:pt x="9" y="8"/>
                    <a:pt x="1" y="15"/>
                  </a:cubicBezTo>
                  <a:cubicBezTo>
                    <a:pt x="1" y="36"/>
                    <a:pt x="1" y="68"/>
                    <a:pt x="22" y="68"/>
                  </a:cubicBezTo>
                  <a:cubicBezTo>
                    <a:pt x="329" y="216"/>
                    <a:pt x="657" y="301"/>
                    <a:pt x="996" y="322"/>
                  </a:cubicBezTo>
                  <a:lnTo>
                    <a:pt x="1007" y="322"/>
                  </a:lnTo>
                  <a:cubicBezTo>
                    <a:pt x="1028" y="322"/>
                    <a:pt x="1038" y="311"/>
                    <a:pt x="1038" y="290"/>
                  </a:cubicBezTo>
                  <a:cubicBezTo>
                    <a:pt x="1049" y="269"/>
                    <a:pt x="1028" y="248"/>
                    <a:pt x="1007" y="248"/>
                  </a:cubicBezTo>
                  <a:cubicBezTo>
                    <a:pt x="678" y="216"/>
                    <a:pt x="361" y="132"/>
                    <a:pt x="54" y="5"/>
                  </a:cubicBezTo>
                  <a:cubicBezTo>
                    <a:pt x="48" y="1"/>
                    <a:pt x="42" y="0"/>
                    <a:pt x="36" y="0"/>
                  </a:cubicBezTo>
                  <a:close/>
                </a:path>
              </a:pathLst>
            </a:custGeom>
            <a:solidFill>
              <a:srgbClr val="4F2E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2825;p68">
              <a:extLst>
                <a:ext uri="{FF2B5EF4-FFF2-40B4-BE49-F238E27FC236}">
                  <a16:creationId xmlns:a16="http://schemas.microsoft.com/office/drawing/2014/main" id="{7A90764A-C546-1957-6A87-EF7D79936F3D}"/>
                </a:ext>
              </a:extLst>
            </p:cNvPr>
            <p:cNvSpPr/>
            <p:nvPr/>
          </p:nvSpPr>
          <p:spPr>
            <a:xfrm>
              <a:off x="3335800" y="4982850"/>
              <a:ext cx="17775" cy="15200"/>
            </a:xfrm>
            <a:custGeom>
              <a:avLst/>
              <a:gdLst/>
              <a:ahLst/>
              <a:cxnLst/>
              <a:rect l="l" t="t" r="r" b="b"/>
              <a:pathLst>
                <a:path w="711" h="608" extrusionOk="0">
                  <a:moveTo>
                    <a:pt x="45" y="0"/>
                  </a:moveTo>
                  <a:cubicBezTo>
                    <a:pt x="31" y="0"/>
                    <a:pt x="18" y="8"/>
                    <a:pt x="11" y="15"/>
                  </a:cubicBezTo>
                  <a:cubicBezTo>
                    <a:pt x="0" y="36"/>
                    <a:pt x="0" y="57"/>
                    <a:pt x="21" y="68"/>
                  </a:cubicBezTo>
                  <a:cubicBezTo>
                    <a:pt x="254" y="206"/>
                    <a:pt x="466" y="386"/>
                    <a:pt x="625" y="598"/>
                  </a:cubicBezTo>
                  <a:cubicBezTo>
                    <a:pt x="635" y="608"/>
                    <a:pt x="647" y="608"/>
                    <a:pt x="657" y="608"/>
                  </a:cubicBezTo>
                  <a:lnTo>
                    <a:pt x="689" y="608"/>
                  </a:lnTo>
                  <a:cubicBezTo>
                    <a:pt x="699" y="587"/>
                    <a:pt x="710" y="565"/>
                    <a:pt x="689" y="544"/>
                  </a:cubicBezTo>
                  <a:cubicBezTo>
                    <a:pt x="519" y="322"/>
                    <a:pt x="308" y="142"/>
                    <a:pt x="64" y="5"/>
                  </a:cubicBezTo>
                  <a:cubicBezTo>
                    <a:pt x="58" y="2"/>
                    <a:pt x="51" y="0"/>
                    <a:pt x="45" y="0"/>
                  </a:cubicBezTo>
                  <a:close/>
                </a:path>
              </a:pathLst>
            </a:custGeom>
            <a:solidFill>
              <a:srgbClr val="4F2E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2826;p68">
              <a:extLst>
                <a:ext uri="{FF2B5EF4-FFF2-40B4-BE49-F238E27FC236}">
                  <a16:creationId xmlns:a16="http://schemas.microsoft.com/office/drawing/2014/main" id="{E8AF5D87-BF30-0055-F49B-54EEB745F7E9}"/>
                </a:ext>
              </a:extLst>
            </p:cNvPr>
            <p:cNvSpPr/>
            <p:nvPr/>
          </p:nvSpPr>
          <p:spPr>
            <a:xfrm>
              <a:off x="3333425" y="4877200"/>
              <a:ext cx="174425" cy="148000"/>
            </a:xfrm>
            <a:custGeom>
              <a:avLst/>
              <a:gdLst/>
              <a:ahLst/>
              <a:cxnLst/>
              <a:rect l="l" t="t" r="r" b="b"/>
              <a:pathLst>
                <a:path w="6977" h="5920" extrusionOk="0">
                  <a:moveTo>
                    <a:pt x="5994" y="0"/>
                  </a:moveTo>
                  <a:cubicBezTo>
                    <a:pt x="5830" y="0"/>
                    <a:pt x="5664" y="39"/>
                    <a:pt x="5527" y="133"/>
                  </a:cubicBezTo>
                  <a:cubicBezTo>
                    <a:pt x="5219" y="356"/>
                    <a:pt x="5325" y="726"/>
                    <a:pt x="5325" y="1044"/>
                  </a:cubicBezTo>
                  <a:cubicBezTo>
                    <a:pt x="5336" y="1351"/>
                    <a:pt x="5336" y="1658"/>
                    <a:pt x="5273" y="1965"/>
                  </a:cubicBezTo>
                  <a:cubicBezTo>
                    <a:pt x="5082" y="2907"/>
                    <a:pt x="4278" y="3617"/>
                    <a:pt x="3409" y="4008"/>
                  </a:cubicBezTo>
                  <a:cubicBezTo>
                    <a:pt x="2530" y="4410"/>
                    <a:pt x="1567" y="4570"/>
                    <a:pt x="657" y="4855"/>
                  </a:cubicBezTo>
                  <a:cubicBezTo>
                    <a:pt x="498" y="4908"/>
                    <a:pt x="349" y="4961"/>
                    <a:pt x="222" y="5057"/>
                  </a:cubicBezTo>
                  <a:cubicBezTo>
                    <a:pt x="95" y="5162"/>
                    <a:pt x="0" y="5311"/>
                    <a:pt x="22" y="5469"/>
                  </a:cubicBezTo>
                  <a:cubicBezTo>
                    <a:pt x="43" y="5649"/>
                    <a:pt x="191" y="5787"/>
                    <a:pt x="349" y="5850"/>
                  </a:cubicBezTo>
                  <a:cubicBezTo>
                    <a:pt x="509" y="5914"/>
                    <a:pt x="688" y="5914"/>
                    <a:pt x="858" y="5914"/>
                  </a:cubicBezTo>
                  <a:cubicBezTo>
                    <a:pt x="1060" y="5917"/>
                    <a:pt x="1264" y="5920"/>
                    <a:pt x="1469" y="5920"/>
                  </a:cubicBezTo>
                  <a:cubicBezTo>
                    <a:pt x="2579" y="5920"/>
                    <a:pt x="3702" y="5838"/>
                    <a:pt x="4659" y="5311"/>
                  </a:cubicBezTo>
                  <a:cubicBezTo>
                    <a:pt x="5368" y="4930"/>
                    <a:pt x="5929" y="4326"/>
                    <a:pt x="6363" y="3648"/>
                  </a:cubicBezTo>
                  <a:cubicBezTo>
                    <a:pt x="6744" y="3055"/>
                    <a:pt x="6967" y="2389"/>
                    <a:pt x="6977" y="1679"/>
                  </a:cubicBezTo>
                  <a:cubicBezTo>
                    <a:pt x="6977" y="1552"/>
                    <a:pt x="6977" y="1436"/>
                    <a:pt x="6956" y="1309"/>
                  </a:cubicBezTo>
                  <a:cubicBezTo>
                    <a:pt x="6934" y="1065"/>
                    <a:pt x="6871" y="843"/>
                    <a:pt x="6797" y="620"/>
                  </a:cubicBezTo>
                  <a:cubicBezTo>
                    <a:pt x="6723" y="441"/>
                    <a:pt x="6670" y="239"/>
                    <a:pt x="6501" y="123"/>
                  </a:cubicBezTo>
                  <a:cubicBezTo>
                    <a:pt x="6384" y="38"/>
                    <a:pt x="6247" y="6"/>
                    <a:pt x="6109" y="6"/>
                  </a:cubicBezTo>
                  <a:cubicBezTo>
                    <a:pt x="6071" y="2"/>
                    <a:pt x="6033" y="0"/>
                    <a:pt x="5994" y="0"/>
                  </a:cubicBezTo>
                  <a:close/>
                </a:path>
              </a:pathLst>
            </a:custGeom>
            <a:solidFill>
              <a:srgbClr val="9D5C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2827;p68">
              <a:extLst>
                <a:ext uri="{FF2B5EF4-FFF2-40B4-BE49-F238E27FC236}">
                  <a16:creationId xmlns:a16="http://schemas.microsoft.com/office/drawing/2014/main" id="{2ECAD16D-5F49-5B58-07A4-DC0E4EAAA008}"/>
                </a:ext>
              </a:extLst>
            </p:cNvPr>
            <p:cNvSpPr/>
            <p:nvPr/>
          </p:nvSpPr>
          <p:spPr>
            <a:xfrm>
              <a:off x="3350900" y="4992475"/>
              <a:ext cx="16425" cy="5575"/>
            </a:xfrm>
            <a:custGeom>
              <a:avLst/>
              <a:gdLst/>
              <a:ahLst/>
              <a:cxnLst/>
              <a:rect l="l" t="t" r="r" b="b"/>
              <a:pathLst>
                <a:path w="657" h="223" extrusionOk="0">
                  <a:moveTo>
                    <a:pt x="614" y="1"/>
                  </a:moveTo>
                  <a:cubicBezTo>
                    <a:pt x="413" y="32"/>
                    <a:pt x="222" y="86"/>
                    <a:pt x="43" y="138"/>
                  </a:cubicBezTo>
                  <a:cubicBezTo>
                    <a:pt x="21" y="149"/>
                    <a:pt x="0" y="170"/>
                    <a:pt x="10" y="191"/>
                  </a:cubicBezTo>
                  <a:cubicBezTo>
                    <a:pt x="21" y="213"/>
                    <a:pt x="31" y="223"/>
                    <a:pt x="53" y="223"/>
                  </a:cubicBezTo>
                  <a:lnTo>
                    <a:pt x="64" y="213"/>
                  </a:lnTo>
                  <a:cubicBezTo>
                    <a:pt x="243" y="159"/>
                    <a:pt x="434" y="107"/>
                    <a:pt x="624" y="75"/>
                  </a:cubicBezTo>
                  <a:cubicBezTo>
                    <a:pt x="646" y="75"/>
                    <a:pt x="657" y="53"/>
                    <a:pt x="657" y="32"/>
                  </a:cubicBezTo>
                  <a:cubicBezTo>
                    <a:pt x="657" y="11"/>
                    <a:pt x="635" y="1"/>
                    <a:pt x="614" y="1"/>
                  </a:cubicBezTo>
                  <a:close/>
                </a:path>
              </a:pathLst>
            </a:custGeom>
            <a:solidFill>
              <a:srgbClr val="4F2E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2828;p68">
              <a:extLst>
                <a:ext uri="{FF2B5EF4-FFF2-40B4-BE49-F238E27FC236}">
                  <a16:creationId xmlns:a16="http://schemas.microsoft.com/office/drawing/2014/main" id="{A2C5BD7C-7A41-6049-BEE5-3AD6FB4B41BE}"/>
                </a:ext>
              </a:extLst>
            </p:cNvPr>
            <p:cNvSpPr/>
            <p:nvPr/>
          </p:nvSpPr>
          <p:spPr>
            <a:xfrm>
              <a:off x="3431350" y="4991675"/>
              <a:ext cx="17225" cy="9025"/>
            </a:xfrm>
            <a:custGeom>
              <a:avLst/>
              <a:gdLst/>
              <a:ahLst/>
              <a:cxnLst/>
              <a:rect l="l" t="t" r="r" b="b"/>
              <a:pathLst>
                <a:path w="689" h="361" extrusionOk="0">
                  <a:moveTo>
                    <a:pt x="618" y="0"/>
                  </a:moveTo>
                  <a:cubicBezTo>
                    <a:pt x="393" y="0"/>
                    <a:pt x="153" y="115"/>
                    <a:pt x="22" y="308"/>
                  </a:cubicBezTo>
                  <a:cubicBezTo>
                    <a:pt x="1" y="318"/>
                    <a:pt x="11" y="351"/>
                    <a:pt x="32" y="361"/>
                  </a:cubicBezTo>
                  <a:lnTo>
                    <a:pt x="53" y="361"/>
                  </a:lnTo>
                  <a:cubicBezTo>
                    <a:pt x="64" y="361"/>
                    <a:pt x="74" y="361"/>
                    <a:pt x="85" y="351"/>
                  </a:cubicBezTo>
                  <a:cubicBezTo>
                    <a:pt x="202" y="185"/>
                    <a:pt x="389" y="83"/>
                    <a:pt x="590" y="83"/>
                  </a:cubicBezTo>
                  <a:cubicBezTo>
                    <a:pt x="608" y="83"/>
                    <a:pt x="627" y="84"/>
                    <a:pt x="646" y="85"/>
                  </a:cubicBezTo>
                  <a:cubicBezTo>
                    <a:pt x="667" y="85"/>
                    <a:pt x="688" y="64"/>
                    <a:pt x="688" y="43"/>
                  </a:cubicBezTo>
                  <a:cubicBezTo>
                    <a:pt x="688" y="22"/>
                    <a:pt x="667" y="1"/>
                    <a:pt x="646" y="1"/>
                  </a:cubicBezTo>
                  <a:cubicBezTo>
                    <a:pt x="637" y="0"/>
                    <a:pt x="627" y="0"/>
                    <a:pt x="618" y="0"/>
                  </a:cubicBezTo>
                  <a:close/>
                </a:path>
              </a:pathLst>
            </a:custGeom>
            <a:solidFill>
              <a:srgbClr val="4F2E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2829;p68">
              <a:extLst>
                <a:ext uri="{FF2B5EF4-FFF2-40B4-BE49-F238E27FC236}">
                  <a16:creationId xmlns:a16="http://schemas.microsoft.com/office/drawing/2014/main" id="{7F5D73C1-CD74-82CA-ED1F-D5E7CBFFDD62}"/>
                </a:ext>
              </a:extLst>
            </p:cNvPr>
            <p:cNvSpPr/>
            <p:nvPr/>
          </p:nvSpPr>
          <p:spPr>
            <a:xfrm>
              <a:off x="3458075" y="4876825"/>
              <a:ext cx="54825" cy="70500"/>
            </a:xfrm>
            <a:custGeom>
              <a:avLst/>
              <a:gdLst/>
              <a:ahLst/>
              <a:cxnLst/>
              <a:rect l="l" t="t" r="r" b="b"/>
              <a:pathLst>
                <a:path w="2193" h="2820" extrusionOk="0">
                  <a:moveTo>
                    <a:pt x="1152" y="1"/>
                  </a:moveTo>
                  <a:cubicBezTo>
                    <a:pt x="1107" y="1"/>
                    <a:pt x="1062" y="5"/>
                    <a:pt x="1017" y="11"/>
                  </a:cubicBezTo>
                  <a:cubicBezTo>
                    <a:pt x="805" y="32"/>
                    <a:pt x="604" y="117"/>
                    <a:pt x="445" y="265"/>
                  </a:cubicBezTo>
                  <a:cubicBezTo>
                    <a:pt x="233" y="466"/>
                    <a:pt x="170" y="720"/>
                    <a:pt x="160" y="1006"/>
                  </a:cubicBezTo>
                  <a:cubicBezTo>
                    <a:pt x="149" y="1482"/>
                    <a:pt x="96" y="1948"/>
                    <a:pt x="11" y="2414"/>
                  </a:cubicBezTo>
                  <a:cubicBezTo>
                    <a:pt x="0" y="2467"/>
                    <a:pt x="0" y="2520"/>
                    <a:pt x="22" y="2562"/>
                  </a:cubicBezTo>
                  <a:cubicBezTo>
                    <a:pt x="54" y="2604"/>
                    <a:pt x="96" y="2615"/>
                    <a:pt x="139" y="2626"/>
                  </a:cubicBezTo>
                  <a:cubicBezTo>
                    <a:pt x="644" y="2758"/>
                    <a:pt x="1164" y="2820"/>
                    <a:pt x="1686" y="2820"/>
                  </a:cubicBezTo>
                  <a:cubicBezTo>
                    <a:pt x="1830" y="2820"/>
                    <a:pt x="1974" y="2815"/>
                    <a:pt x="2118" y="2806"/>
                  </a:cubicBezTo>
                  <a:cubicBezTo>
                    <a:pt x="2192" y="2795"/>
                    <a:pt x="2192" y="2044"/>
                    <a:pt x="2192" y="1959"/>
                  </a:cubicBezTo>
                  <a:cubicBezTo>
                    <a:pt x="2181" y="1694"/>
                    <a:pt x="2150" y="1397"/>
                    <a:pt x="2087" y="1143"/>
                  </a:cubicBezTo>
                  <a:cubicBezTo>
                    <a:pt x="2023" y="921"/>
                    <a:pt x="1927" y="710"/>
                    <a:pt x="1811" y="498"/>
                  </a:cubicBezTo>
                  <a:cubicBezTo>
                    <a:pt x="1727" y="339"/>
                    <a:pt x="1621" y="159"/>
                    <a:pt x="1451" y="64"/>
                  </a:cubicBezTo>
                  <a:cubicBezTo>
                    <a:pt x="1355" y="19"/>
                    <a:pt x="1255" y="1"/>
                    <a:pt x="1152" y="1"/>
                  </a:cubicBezTo>
                  <a:close/>
                </a:path>
              </a:pathLst>
            </a:custGeom>
            <a:solidFill>
              <a:srgbClr val="839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2830;p68">
              <a:extLst>
                <a:ext uri="{FF2B5EF4-FFF2-40B4-BE49-F238E27FC236}">
                  <a16:creationId xmlns:a16="http://schemas.microsoft.com/office/drawing/2014/main" id="{179C4B18-8FDE-9FC6-D56B-1DEE7BEA9715}"/>
                </a:ext>
              </a:extLst>
            </p:cNvPr>
            <p:cNvSpPr/>
            <p:nvPr/>
          </p:nvSpPr>
          <p:spPr>
            <a:xfrm>
              <a:off x="3460725" y="4873975"/>
              <a:ext cx="36300" cy="26425"/>
            </a:xfrm>
            <a:custGeom>
              <a:avLst/>
              <a:gdLst/>
              <a:ahLst/>
              <a:cxnLst/>
              <a:rect l="l" t="t" r="r" b="b"/>
              <a:pathLst>
                <a:path w="1452" h="1057" extrusionOk="0">
                  <a:moveTo>
                    <a:pt x="976" y="0"/>
                  </a:moveTo>
                  <a:cubicBezTo>
                    <a:pt x="912" y="0"/>
                    <a:pt x="848" y="8"/>
                    <a:pt x="784" y="19"/>
                  </a:cubicBezTo>
                  <a:cubicBezTo>
                    <a:pt x="551" y="61"/>
                    <a:pt x="308" y="156"/>
                    <a:pt x="170" y="358"/>
                  </a:cubicBezTo>
                  <a:cubicBezTo>
                    <a:pt x="22" y="548"/>
                    <a:pt x="0" y="824"/>
                    <a:pt x="0" y="1057"/>
                  </a:cubicBezTo>
                  <a:cubicBezTo>
                    <a:pt x="22" y="993"/>
                    <a:pt x="54" y="940"/>
                    <a:pt x="85" y="887"/>
                  </a:cubicBezTo>
                  <a:cubicBezTo>
                    <a:pt x="117" y="824"/>
                    <a:pt x="127" y="760"/>
                    <a:pt x="160" y="697"/>
                  </a:cubicBezTo>
                  <a:cubicBezTo>
                    <a:pt x="223" y="559"/>
                    <a:pt x="329" y="443"/>
                    <a:pt x="445" y="358"/>
                  </a:cubicBezTo>
                  <a:cubicBezTo>
                    <a:pt x="636" y="231"/>
                    <a:pt x="868" y="167"/>
                    <a:pt x="1101" y="156"/>
                  </a:cubicBezTo>
                  <a:cubicBezTo>
                    <a:pt x="1125" y="154"/>
                    <a:pt x="1149" y="153"/>
                    <a:pt x="1174" y="153"/>
                  </a:cubicBezTo>
                  <a:cubicBezTo>
                    <a:pt x="1281" y="153"/>
                    <a:pt x="1391" y="176"/>
                    <a:pt x="1451" y="262"/>
                  </a:cubicBezTo>
                  <a:cubicBezTo>
                    <a:pt x="1398" y="146"/>
                    <a:pt x="1292" y="61"/>
                    <a:pt x="1165" y="29"/>
                  </a:cubicBezTo>
                  <a:cubicBezTo>
                    <a:pt x="1102" y="8"/>
                    <a:pt x="1039" y="0"/>
                    <a:pt x="976" y="0"/>
                  </a:cubicBezTo>
                  <a:close/>
                </a:path>
              </a:pathLst>
            </a:custGeom>
            <a:solidFill>
              <a:srgbClr val="658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2831;p68">
              <a:extLst>
                <a:ext uri="{FF2B5EF4-FFF2-40B4-BE49-F238E27FC236}">
                  <a16:creationId xmlns:a16="http://schemas.microsoft.com/office/drawing/2014/main" id="{3BDF8418-EAB7-8560-AE6D-5AF9595DB5BD}"/>
                </a:ext>
              </a:extLst>
            </p:cNvPr>
            <p:cNvSpPr/>
            <p:nvPr/>
          </p:nvSpPr>
          <p:spPr>
            <a:xfrm>
              <a:off x="3457300" y="4898250"/>
              <a:ext cx="6625" cy="44750"/>
            </a:xfrm>
            <a:custGeom>
              <a:avLst/>
              <a:gdLst/>
              <a:ahLst/>
              <a:cxnLst/>
              <a:rect l="l" t="t" r="r" b="b"/>
              <a:pathLst>
                <a:path w="265" h="1790" extrusionOk="0">
                  <a:moveTo>
                    <a:pt x="201" y="1"/>
                  </a:moveTo>
                  <a:cubicBezTo>
                    <a:pt x="180" y="1"/>
                    <a:pt x="159" y="22"/>
                    <a:pt x="170" y="43"/>
                  </a:cubicBezTo>
                  <a:cubicBezTo>
                    <a:pt x="191" y="615"/>
                    <a:pt x="137" y="1176"/>
                    <a:pt x="0" y="1737"/>
                  </a:cubicBezTo>
                  <a:cubicBezTo>
                    <a:pt x="0" y="1747"/>
                    <a:pt x="0" y="1758"/>
                    <a:pt x="10" y="1769"/>
                  </a:cubicBezTo>
                  <a:cubicBezTo>
                    <a:pt x="10" y="1780"/>
                    <a:pt x="21" y="1780"/>
                    <a:pt x="31" y="1780"/>
                  </a:cubicBezTo>
                  <a:lnTo>
                    <a:pt x="95" y="1790"/>
                  </a:lnTo>
                  <a:cubicBezTo>
                    <a:pt x="116" y="1790"/>
                    <a:pt x="137" y="1780"/>
                    <a:pt x="137" y="1758"/>
                  </a:cubicBezTo>
                  <a:cubicBezTo>
                    <a:pt x="137" y="1737"/>
                    <a:pt x="127" y="1716"/>
                    <a:pt x="106" y="1716"/>
                  </a:cubicBezTo>
                  <a:lnTo>
                    <a:pt x="85" y="1716"/>
                  </a:lnTo>
                  <a:cubicBezTo>
                    <a:pt x="222" y="1166"/>
                    <a:pt x="264" y="604"/>
                    <a:pt x="243" y="32"/>
                  </a:cubicBezTo>
                  <a:cubicBezTo>
                    <a:pt x="243" y="11"/>
                    <a:pt x="222" y="1"/>
                    <a:pt x="201" y="1"/>
                  </a:cubicBezTo>
                  <a:close/>
                </a:path>
              </a:pathLst>
            </a:custGeom>
            <a:solidFill>
              <a:srgbClr val="658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2832;p68">
              <a:extLst>
                <a:ext uri="{FF2B5EF4-FFF2-40B4-BE49-F238E27FC236}">
                  <a16:creationId xmlns:a16="http://schemas.microsoft.com/office/drawing/2014/main" id="{E4A7E1D2-D112-48FA-6B88-E0C913144CC7}"/>
                </a:ext>
              </a:extLst>
            </p:cNvPr>
            <p:cNvSpPr/>
            <p:nvPr/>
          </p:nvSpPr>
          <p:spPr>
            <a:xfrm>
              <a:off x="3502000" y="4920500"/>
              <a:ext cx="11150" cy="28600"/>
            </a:xfrm>
            <a:custGeom>
              <a:avLst/>
              <a:gdLst/>
              <a:ahLst/>
              <a:cxnLst/>
              <a:rect l="l" t="t" r="r" b="b"/>
              <a:pathLst>
                <a:path w="446" h="1144" extrusionOk="0">
                  <a:moveTo>
                    <a:pt x="403" y="0"/>
                  </a:moveTo>
                  <a:cubicBezTo>
                    <a:pt x="382" y="0"/>
                    <a:pt x="372" y="10"/>
                    <a:pt x="361" y="43"/>
                  </a:cubicBezTo>
                  <a:cubicBezTo>
                    <a:pt x="351" y="349"/>
                    <a:pt x="319" y="657"/>
                    <a:pt x="266" y="963"/>
                  </a:cubicBezTo>
                  <a:cubicBezTo>
                    <a:pt x="266" y="995"/>
                    <a:pt x="255" y="1027"/>
                    <a:pt x="234" y="1048"/>
                  </a:cubicBezTo>
                  <a:cubicBezTo>
                    <a:pt x="229" y="1053"/>
                    <a:pt x="218" y="1056"/>
                    <a:pt x="205" y="1056"/>
                  </a:cubicBezTo>
                  <a:cubicBezTo>
                    <a:pt x="192" y="1056"/>
                    <a:pt x="176" y="1053"/>
                    <a:pt x="160" y="1048"/>
                  </a:cubicBezTo>
                  <a:cubicBezTo>
                    <a:pt x="143" y="1048"/>
                    <a:pt x="125" y="1046"/>
                    <a:pt x="107" y="1046"/>
                  </a:cubicBezTo>
                  <a:cubicBezTo>
                    <a:pt x="79" y="1046"/>
                    <a:pt x="52" y="1050"/>
                    <a:pt x="33" y="1069"/>
                  </a:cubicBezTo>
                  <a:cubicBezTo>
                    <a:pt x="12" y="1080"/>
                    <a:pt x="1" y="1101"/>
                    <a:pt x="12" y="1122"/>
                  </a:cubicBezTo>
                  <a:cubicBezTo>
                    <a:pt x="22" y="1133"/>
                    <a:pt x="33" y="1144"/>
                    <a:pt x="54" y="1144"/>
                  </a:cubicBezTo>
                  <a:cubicBezTo>
                    <a:pt x="54" y="1144"/>
                    <a:pt x="64" y="1144"/>
                    <a:pt x="75" y="1133"/>
                  </a:cubicBezTo>
                  <a:cubicBezTo>
                    <a:pt x="81" y="1128"/>
                    <a:pt x="91" y="1125"/>
                    <a:pt x="104" y="1125"/>
                  </a:cubicBezTo>
                  <a:cubicBezTo>
                    <a:pt x="118" y="1125"/>
                    <a:pt x="133" y="1128"/>
                    <a:pt x="149" y="1133"/>
                  </a:cubicBezTo>
                  <a:cubicBezTo>
                    <a:pt x="166" y="1133"/>
                    <a:pt x="185" y="1134"/>
                    <a:pt x="205" y="1134"/>
                  </a:cubicBezTo>
                  <a:cubicBezTo>
                    <a:pt x="233" y="1134"/>
                    <a:pt x="262" y="1131"/>
                    <a:pt x="287" y="1111"/>
                  </a:cubicBezTo>
                  <a:cubicBezTo>
                    <a:pt x="330" y="1080"/>
                    <a:pt x="340" y="1027"/>
                    <a:pt x="340" y="984"/>
                  </a:cubicBezTo>
                  <a:cubicBezTo>
                    <a:pt x="393" y="667"/>
                    <a:pt x="424" y="360"/>
                    <a:pt x="446" y="43"/>
                  </a:cubicBezTo>
                  <a:cubicBezTo>
                    <a:pt x="446" y="21"/>
                    <a:pt x="424" y="0"/>
                    <a:pt x="403" y="0"/>
                  </a:cubicBezTo>
                  <a:close/>
                </a:path>
              </a:pathLst>
            </a:custGeom>
            <a:solidFill>
              <a:srgbClr val="658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2833;p68">
              <a:extLst>
                <a:ext uri="{FF2B5EF4-FFF2-40B4-BE49-F238E27FC236}">
                  <a16:creationId xmlns:a16="http://schemas.microsoft.com/office/drawing/2014/main" id="{2160A699-31CB-31D7-5F63-46D2CF2D546C}"/>
                </a:ext>
              </a:extLst>
            </p:cNvPr>
            <p:cNvSpPr/>
            <p:nvPr/>
          </p:nvSpPr>
          <p:spPr>
            <a:xfrm>
              <a:off x="3458875" y="4932675"/>
              <a:ext cx="52700" cy="8500"/>
            </a:xfrm>
            <a:custGeom>
              <a:avLst/>
              <a:gdLst/>
              <a:ahLst/>
              <a:cxnLst/>
              <a:rect l="l" t="t" r="r" b="b"/>
              <a:pathLst>
                <a:path w="2108" h="340" extrusionOk="0">
                  <a:moveTo>
                    <a:pt x="53" y="0"/>
                  </a:moveTo>
                  <a:cubicBezTo>
                    <a:pt x="32" y="0"/>
                    <a:pt x="11" y="10"/>
                    <a:pt x="11" y="32"/>
                  </a:cubicBezTo>
                  <a:cubicBezTo>
                    <a:pt x="1" y="53"/>
                    <a:pt x="11" y="74"/>
                    <a:pt x="32" y="85"/>
                  </a:cubicBezTo>
                  <a:cubicBezTo>
                    <a:pt x="699" y="222"/>
                    <a:pt x="1387" y="318"/>
                    <a:pt x="2065" y="339"/>
                  </a:cubicBezTo>
                  <a:lnTo>
                    <a:pt x="2076" y="339"/>
                  </a:lnTo>
                  <a:cubicBezTo>
                    <a:pt x="2097" y="339"/>
                    <a:pt x="2107" y="318"/>
                    <a:pt x="2107" y="297"/>
                  </a:cubicBezTo>
                  <a:cubicBezTo>
                    <a:pt x="2107" y="276"/>
                    <a:pt x="2097" y="265"/>
                    <a:pt x="2076" y="254"/>
                  </a:cubicBezTo>
                  <a:cubicBezTo>
                    <a:pt x="1398" y="233"/>
                    <a:pt x="721" y="148"/>
                    <a:pt x="53" y="0"/>
                  </a:cubicBezTo>
                  <a:close/>
                </a:path>
              </a:pathLst>
            </a:custGeom>
            <a:solidFill>
              <a:srgbClr val="658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2834;p68">
              <a:extLst>
                <a:ext uri="{FF2B5EF4-FFF2-40B4-BE49-F238E27FC236}">
                  <a16:creationId xmlns:a16="http://schemas.microsoft.com/office/drawing/2014/main" id="{E4AF19A4-7B0A-59F7-63A0-8B0829D46BCA}"/>
                </a:ext>
              </a:extLst>
            </p:cNvPr>
            <p:cNvSpPr/>
            <p:nvPr/>
          </p:nvSpPr>
          <p:spPr>
            <a:xfrm>
              <a:off x="3373125" y="4739475"/>
              <a:ext cx="95825" cy="121825"/>
            </a:xfrm>
            <a:custGeom>
              <a:avLst/>
              <a:gdLst/>
              <a:ahLst/>
              <a:cxnLst/>
              <a:rect l="l" t="t" r="r" b="b"/>
              <a:pathLst>
                <a:path w="3833" h="4873" extrusionOk="0">
                  <a:moveTo>
                    <a:pt x="2152" y="1"/>
                  </a:moveTo>
                  <a:cubicBezTo>
                    <a:pt x="2081" y="1"/>
                    <a:pt x="2009" y="4"/>
                    <a:pt x="1937" y="10"/>
                  </a:cubicBezTo>
                  <a:cubicBezTo>
                    <a:pt x="1472" y="42"/>
                    <a:pt x="996" y="179"/>
                    <a:pt x="667" y="518"/>
                  </a:cubicBezTo>
                  <a:cubicBezTo>
                    <a:pt x="403" y="793"/>
                    <a:pt x="276" y="1185"/>
                    <a:pt x="191" y="1556"/>
                  </a:cubicBezTo>
                  <a:cubicBezTo>
                    <a:pt x="43" y="2212"/>
                    <a:pt x="0" y="2890"/>
                    <a:pt x="95" y="3557"/>
                  </a:cubicBezTo>
                  <a:cubicBezTo>
                    <a:pt x="138" y="3853"/>
                    <a:pt x="212" y="4150"/>
                    <a:pt x="392" y="4393"/>
                  </a:cubicBezTo>
                  <a:cubicBezTo>
                    <a:pt x="628" y="4711"/>
                    <a:pt x="1034" y="4872"/>
                    <a:pt x="1439" y="4872"/>
                  </a:cubicBezTo>
                  <a:cubicBezTo>
                    <a:pt x="1506" y="4872"/>
                    <a:pt x="1574" y="4868"/>
                    <a:pt x="1641" y="4859"/>
                  </a:cubicBezTo>
                  <a:cubicBezTo>
                    <a:pt x="2107" y="4785"/>
                    <a:pt x="2520" y="4510"/>
                    <a:pt x="2827" y="4150"/>
                  </a:cubicBezTo>
                  <a:cubicBezTo>
                    <a:pt x="3134" y="3800"/>
                    <a:pt x="3335" y="3366"/>
                    <a:pt x="3515" y="2932"/>
                  </a:cubicBezTo>
                  <a:cubicBezTo>
                    <a:pt x="3685" y="2498"/>
                    <a:pt x="3833" y="2021"/>
                    <a:pt x="3758" y="1545"/>
                  </a:cubicBezTo>
                  <a:cubicBezTo>
                    <a:pt x="3706" y="1174"/>
                    <a:pt x="3515" y="751"/>
                    <a:pt x="3261" y="466"/>
                  </a:cubicBezTo>
                  <a:cubicBezTo>
                    <a:pt x="3113" y="306"/>
                    <a:pt x="2933" y="169"/>
                    <a:pt x="2721" y="95"/>
                  </a:cubicBezTo>
                  <a:cubicBezTo>
                    <a:pt x="2535" y="25"/>
                    <a:pt x="2345" y="1"/>
                    <a:pt x="2152" y="1"/>
                  </a:cubicBezTo>
                  <a:close/>
                </a:path>
              </a:pathLst>
            </a:custGeom>
            <a:solidFill>
              <a:srgbClr val="9D5C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2835;p68">
              <a:extLst>
                <a:ext uri="{FF2B5EF4-FFF2-40B4-BE49-F238E27FC236}">
                  <a16:creationId xmlns:a16="http://schemas.microsoft.com/office/drawing/2014/main" id="{436824FD-CE08-6E73-FA57-0B2CA87B0162}"/>
                </a:ext>
              </a:extLst>
            </p:cNvPr>
            <p:cNvSpPr/>
            <p:nvPr/>
          </p:nvSpPr>
          <p:spPr>
            <a:xfrm>
              <a:off x="3378425" y="4732500"/>
              <a:ext cx="96900" cy="66350"/>
            </a:xfrm>
            <a:custGeom>
              <a:avLst/>
              <a:gdLst/>
              <a:ahLst/>
              <a:cxnLst/>
              <a:rect l="l" t="t" r="r" b="b"/>
              <a:pathLst>
                <a:path w="3876" h="2654" extrusionOk="0">
                  <a:moveTo>
                    <a:pt x="1779" y="1"/>
                  </a:moveTo>
                  <a:cubicBezTo>
                    <a:pt x="1506" y="1"/>
                    <a:pt x="1233" y="48"/>
                    <a:pt x="984" y="152"/>
                  </a:cubicBezTo>
                  <a:cubicBezTo>
                    <a:pt x="551" y="331"/>
                    <a:pt x="180" y="702"/>
                    <a:pt x="43" y="1157"/>
                  </a:cubicBezTo>
                  <a:cubicBezTo>
                    <a:pt x="21" y="1263"/>
                    <a:pt x="0" y="1380"/>
                    <a:pt x="53" y="1486"/>
                  </a:cubicBezTo>
                  <a:cubicBezTo>
                    <a:pt x="106" y="1592"/>
                    <a:pt x="212" y="1592"/>
                    <a:pt x="318" y="1623"/>
                  </a:cubicBezTo>
                  <a:cubicBezTo>
                    <a:pt x="445" y="1655"/>
                    <a:pt x="561" y="1697"/>
                    <a:pt x="699" y="1708"/>
                  </a:cubicBezTo>
                  <a:cubicBezTo>
                    <a:pt x="842" y="1724"/>
                    <a:pt x="987" y="1729"/>
                    <a:pt x="1134" y="1729"/>
                  </a:cubicBezTo>
                  <a:cubicBezTo>
                    <a:pt x="1281" y="1729"/>
                    <a:pt x="1429" y="1724"/>
                    <a:pt x="1577" y="1719"/>
                  </a:cubicBezTo>
                  <a:lnTo>
                    <a:pt x="1715" y="1719"/>
                  </a:lnTo>
                  <a:cubicBezTo>
                    <a:pt x="2064" y="1697"/>
                    <a:pt x="2414" y="1665"/>
                    <a:pt x="2763" y="1613"/>
                  </a:cubicBezTo>
                  <a:cubicBezTo>
                    <a:pt x="2774" y="1973"/>
                    <a:pt x="2880" y="2333"/>
                    <a:pt x="3059" y="2650"/>
                  </a:cubicBezTo>
                  <a:cubicBezTo>
                    <a:pt x="3061" y="2653"/>
                    <a:pt x="3064" y="2654"/>
                    <a:pt x="3070" y="2654"/>
                  </a:cubicBezTo>
                  <a:cubicBezTo>
                    <a:pt x="3113" y="2654"/>
                    <a:pt x="3274" y="2587"/>
                    <a:pt x="3292" y="2587"/>
                  </a:cubicBezTo>
                  <a:cubicBezTo>
                    <a:pt x="3367" y="2544"/>
                    <a:pt x="3441" y="2502"/>
                    <a:pt x="3504" y="2449"/>
                  </a:cubicBezTo>
                  <a:cubicBezTo>
                    <a:pt x="3631" y="2333"/>
                    <a:pt x="3727" y="2184"/>
                    <a:pt x="3769" y="2025"/>
                  </a:cubicBezTo>
                  <a:cubicBezTo>
                    <a:pt x="3875" y="1655"/>
                    <a:pt x="3779" y="1274"/>
                    <a:pt x="3600" y="945"/>
                  </a:cubicBezTo>
                  <a:cubicBezTo>
                    <a:pt x="3536" y="818"/>
                    <a:pt x="3452" y="702"/>
                    <a:pt x="3356" y="596"/>
                  </a:cubicBezTo>
                  <a:cubicBezTo>
                    <a:pt x="3113" y="321"/>
                    <a:pt x="2721" y="162"/>
                    <a:pt x="2382" y="77"/>
                  </a:cubicBezTo>
                  <a:cubicBezTo>
                    <a:pt x="2187" y="28"/>
                    <a:pt x="1983" y="1"/>
                    <a:pt x="1779"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2836;p68">
              <a:extLst>
                <a:ext uri="{FF2B5EF4-FFF2-40B4-BE49-F238E27FC236}">
                  <a16:creationId xmlns:a16="http://schemas.microsoft.com/office/drawing/2014/main" id="{8A9D9FED-AA24-348F-5C73-148BB826C179}"/>
                </a:ext>
              </a:extLst>
            </p:cNvPr>
            <p:cNvSpPr/>
            <p:nvPr/>
          </p:nvSpPr>
          <p:spPr>
            <a:xfrm>
              <a:off x="3451475" y="4786025"/>
              <a:ext cx="25675" cy="42850"/>
            </a:xfrm>
            <a:custGeom>
              <a:avLst/>
              <a:gdLst/>
              <a:ahLst/>
              <a:cxnLst/>
              <a:rect l="l" t="t" r="r" b="b"/>
              <a:pathLst>
                <a:path w="1027" h="1714" extrusionOk="0">
                  <a:moveTo>
                    <a:pt x="600" y="1"/>
                  </a:moveTo>
                  <a:cubicBezTo>
                    <a:pt x="392" y="1"/>
                    <a:pt x="270" y="253"/>
                    <a:pt x="233" y="435"/>
                  </a:cubicBezTo>
                  <a:cubicBezTo>
                    <a:pt x="159" y="763"/>
                    <a:pt x="0" y="1039"/>
                    <a:pt x="43" y="1388"/>
                  </a:cubicBezTo>
                  <a:cubicBezTo>
                    <a:pt x="53" y="1526"/>
                    <a:pt x="106" y="1663"/>
                    <a:pt x="233" y="1705"/>
                  </a:cubicBezTo>
                  <a:cubicBezTo>
                    <a:pt x="253" y="1711"/>
                    <a:pt x="273" y="1713"/>
                    <a:pt x="292" y="1713"/>
                  </a:cubicBezTo>
                  <a:cubicBezTo>
                    <a:pt x="346" y="1713"/>
                    <a:pt x="398" y="1694"/>
                    <a:pt x="445" y="1663"/>
                  </a:cubicBezTo>
                  <a:cubicBezTo>
                    <a:pt x="508" y="1620"/>
                    <a:pt x="561" y="1568"/>
                    <a:pt x="614" y="1504"/>
                  </a:cubicBezTo>
                  <a:cubicBezTo>
                    <a:pt x="762" y="1314"/>
                    <a:pt x="900" y="1102"/>
                    <a:pt x="963" y="869"/>
                  </a:cubicBezTo>
                  <a:cubicBezTo>
                    <a:pt x="1027" y="636"/>
                    <a:pt x="1017" y="361"/>
                    <a:pt x="879" y="159"/>
                  </a:cubicBezTo>
                  <a:cubicBezTo>
                    <a:pt x="836" y="96"/>
                    <a:pt x="784" y="43"/>
                    <a:pt x="709" y="22"/>
                  </a:cubicBezTo>
                  <a:cubicBezTo>
                    <a:pt x="670" y="7"/>
                    <a:pt x="634" y="1"/>
                    <a:pt x="600" y="1"/>
                  </a:cubicBezTo>
                  <a:close/>
                </a:path>
              </a:pathLst>
            </a:custGeom>
            <a:solidFill>
              <a:srgbClr val="9D5C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2837;p68">
              <a:extLst>
                <a:ext uri="{FF2B5EF4-FFF2-40B4-BE49-F238E27FC236}">
                  <a16:creationId xmlns:a16="http://schemas.microsoft.com/office/drawing/2014/main" id="{A685FF5E-CC2D-BF36-18EE-0B7F091852BB}"/>
                </a:ext>
              </a:extLst>
            </p:cNvPr>
            <p:cNvSpPr/>
            <p:nvPr/>
          </p:nvSpPr>
          <p:spPr>
            <a:xfrm>
              <a:off x="3460200" y="4797625"/>
              <a:ext cx="8225" cy="19675"/>
            </a:xfrm>
            <a:custGeom>
              <a:avLst/>
              <a:gdLst/>
              <a:ahLst/>
              <a:cxnLst/>
              <a:rect l="l" t="t" r="r" b="b"/>
              <a:pathLst>
                <a:path w="329" h="787" extrusionOk="0">
                  <a:moveTo>
                    <a:pt x="211" y="0"/>
                  </a:moveTo>
                  <a:cubicBezTo>
                    <a:pt x="176" y="0"/>
                    <a:pt x="143" y="21"/>
                    <a:pt x="117" y="55"/>
                  </a:cubicBezTo>
                  <a:cubicBezTo>
                    <a:pt x="85" y="77"/>
                    <a:pt x="75" y="119"/>
                    <a:pt x="75" y="151"/>
                  </a:cubicBezTo>
                  <a:cubicBezTo>
                    <a:pt x="64" y="172"/>
                    <a:pt x="75" y="193"/>
                    <a:pt x="96" y="193"/>
                  </a:cubicBezTo>
                  <a:cubicBezTo>
                    <a:pt x="102" y="196"/>
                    <a:pt x="107" y="197"/>
                    <a:pt x="113" y="197"/>
                  </a:cubicBezTo>
                  <a:cubicBezTo>
                    <a:pt x="128" y="197"/>
                    <a:pt x="141" y="188"/>
                    <a:pt x="148" y="172"/>
                  </a:cubicBezTo>
                  <a:cubicBezTo>
                    <a:pt x="148" y="140"/>
                    <a:pt x="159" y="119"/>
                    <a:pt x="181" y="98"/>
                  </a:cubicBezTo>
                  <a:cubicBezTo>
                    <a:pt x="191" y="88"/>
                    <a:pt x="202" y="77"/>
                    <a:pt x="212" y="77"/>
                  </a:cubicBezTo>
                  <a:cubicBezTo>
                    <a:pt x="233" y="88"/>
                    <a:pt x="244" y="119"/>
                    <a:pt x="244" y="161"/>
                  </a:cubicBezTo>
                  <a:cubicBezTo>
                    <a:pt x="254" y="363"/>
                    <a:pt x="223" y="511"/>
                    <a:pt x="148" y="617"/>
                  </a:cubicBezTo>
                  <a:cubicBezTo>
                    <a:pt x="127" y="659"/>
                    <a:pt x="85" y="702"/>
                    <a:pt x="32" y="712"/>
                  </a:cubicBezTo>
                  <a:cubicBezTo>
                    <a:pt x="11" y="712"/>
                    <a:pt x="0" y="733"/>
                    <a:pt x="0" y="754"/>
                  </a:cubicBezTo>
                  <a:cubicBezTo>
                    <a:pt x="0" y="775"/>
                    <a:pt x="21" y="786"/>
                    <a:pt x="43" y="786"/>
                  </a:cubicBezTo>
                  <a:cubicBezTo>
                    <a:pt x="106" y="786"/>
                    <a:pt x="170" y="733"/>
                    <a:pt x="212" y="659"/>
                  </a:cubicBezTo>
                  <a:cubicBezTo>
                    <a:pt x="297" y="532"/>
                    <a:pt x="329" y="373"/>
                    <a:pt x="329" y="161"/>
                  </a:cubicBezTo>
                  <a:cubicBezTo>
                    <a:pt x="318" y="55"/>
                    <a:pt x="275" y="13"/>
                    <a:pt x="233" y="3"/>
                  </a:cubicBezTo>
                  <a:cubicBezTo>
                    <a:pt x="226" y="1"/>
                    <a:pt x="218" y="0"/>
                    <a:pt x="211" y="0"/>
                  </a:cubicBezTo>
                  <a:close/>
                </a:path>
              </a:pathLst>
            </a:custGeom>
            <a:solidFill>
              <a:srgbClr val="4F2E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2838;p68">
              <a:extLst>
                <a:ext uri="{FF2B5EF4-FFF2-40B4-BE49-F238E27FC236}">
                  <a16:creationId xmlns:a16="http://schemas.microsoft.com/office/drawing/2014/main" id="{0C466325-9CE2-24EE-7561-98DFBAC866AD}"/>
                </a:ext>
              </a:extLst>
            </p:cNvPr>
            <p:cNvSpPr/>
            <p:nvPr/>
          </p:nvSpPr>
          <p:spPr>
            <a:xfrm>
              <a:off x="3409650" y="4784950"/>
              <a:ext cx="26225" cy="8525"/>
            </a:xfrm>
            <a:custGeom>
              <a:avLst/>
              <a:gdLst/>
              <a:ahLst/>
              <a:cxnLst/>
              <a:rect l="l" t="t" r="r" b="b"/>
              <a:pathLst>
                <a:path w="1049" h="341" extrusionOk="0">
                  <a:moveTo>
                    <a:pt x="503" y="1"/>
                  </a:moveTo>
                  <a:cubicBezTo>
                    <a:pt x="324" y="1"/>
                    <a:pt x="140" y="75"/>
                    <a:pt x="22" y="213"/>
                  </a:cubicBezTo>
                  <a:cubicBezTo>
                    <a:pt x="0" y="224"/>
                    <a:pt x="0" y="256"/>
                    <a:pt x="22" y="266"/>
                  </a:cubicBezTo>
                  <a:cubicBezTo>
                    <a:pt x="26" y="275"/>
                    <a:pt x="34" y="278"/>
                    <a:pt x="43" y="278"/>
                  </a:cubicBezTo>
                  <a:cubicBezTo>
                    <a:pt x="55" y="278"/>
                    <a:pt x="68" y="272"/>
                    <a:pt x="74" y="266"/>
                  </a:cubicBezTo>
                  <a:cubicBezTo>
                    <a:pt x="178" y="153"/>
                    <a:pt x="330" y="83"/>
                    <a:pt x="482" y="83"/>
                  </a:cubicBezTo>
                  <a:cubicBezTo>
                    <a:pt x="501" y="83"/>
                    <a:pt x="521" y="84"/>
                    <a:pt x="540" y="86"/>
                  </a:cubicBezTo>
                  <a:cubicBezTo>
                    <a:pt x="709" y="97"/>
                    <a:pt x="869" y="181"/>
                    <a:pt x="974" y="319"/>
                  </a:cubicBezTo>
                  <a:cubicBezTo>
                    <a:pt x="974" y="329"/>
                    <a:pt x="985" y="340"/>
                    <a:pt x="1006" y="340"/>
                  </a:cubicBezTo>
                  <a:cubicBezTo>
                    <a:pt x="1006" y="340"/>
                    <a:pt x="1017" y="340"/>
                    <a:pt x="1027" y="329"/>
                  </a:cubicBezTo>
                  <a:cubicBezTo>
                    <a:pt x="1048" y="319"/>
                    <a:pt x="1048" y="298"/>
                    <a:pt x="1038" y="277"/>
                  </a:cubicBezTo>
                  <a:cubicBezTo>
                    <a:pt x="921" y="118"/>
                    <a:pt x="742" y="12"/>
                    <a:pt x="540" y="2"/>
                  </a:cubicBezTo>
                  <a:cubicBezTo>
                    <a:pt x="528" y="1"/>
                    <a:pt x="515" y="1"/>
                    <a:pt x="503" y="1"/>
                  </a:cubicBezTo>
                  <a:close/>
                </a:path>
              </a:pathLst>
            </a:custGeom>
            <a:solidFill>
              <a:srgbClr val="3235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2839;p68">
              <a:extLst>
                <a:ext uri="{FF2B5EF4-FFF2-40B4-BE49-F238E27FC236}">
                  <a16:creationId xmlns:a16="http://schemas.microsoft.com/office/drawing/2014/main" id="{89BA26CD-B195-9B21-0C11-1E379DB76A20}"/>
                </a:ext>
              </a:extLst>
            </p:cNvPr>
            <p:cNvSpPr/>
            <p:nvPr/>
          </p:nvSpPr>
          <p:spPr>
            <a:xfrm>
              <a:off x="3416000" y="4794900"/>
              <a:ext cx="4800" cy="8625"/>
            </a:xfrm>
            <a:custGeom>
              <a:avLst/>
              <a:gdLst/>
              <a:ahLst/>
              <a:cxnLst/>
              <a:rect l="l" t="t" r="r" b="b"/>
              <a:pathLst>
                <a:path w="192" h="345" extrusionOk="0">
                  <a:moveTo>
                    <a:pt x="100" y="0"/>
                  </a:moveTo>
                  <a:cubicBezTo>
                    <a:pt x="85" y="0"/>
                    <a:pt x="70" y="8"/>
                    <a:pt x="53" y="27"/>
                  </a:cubicBezTo>
                  <a:cubicBezTo>
                    <a:pt x="11" y="80"/>
                    <a:pt x="1" y="186"/>
                    <a:pt x="11" y="249"/>
                  </a:cubicBezTo>
                  <a:cubicBezTo>
                    <a:pt x="11" y="270"/>
                    <a:pt x="22" y="291"/>
                    <a:pt x="22" y="302"/>
                  </a:cubicBezTo>
                  <a:cubicBezTo>
                    <a:pt x="32" y="324"/>
                    <a:pt x="53" y="334"/>
                    <a:pt x="74" y="345"/>
                  </a:cubicBezTo>
                  <a:cubicBezTo>
                    <a:pt x="106" y="345"/>
                    <a:pt x="138" y="313"/>
                    <a:pt x="149" y="281"/>
                  </a:cubicBezTo>
                  <a:cubicBezTo>
                    <a:pt x="180" y="228"/>
                    <a:pt x="191" y="164"/>
                    <a:pt x="180" y="112"/>
                  </a:cubicBezTo>
                  <a:cubicBezTo>
                    <a:pt x="173" y="65"/>
                    <a:pt x="141" y="0"/>
                    <a:pt x="100" y="0"/>
                  </a:cubicBezTo>
                  <a:close/>
                </a:path>
              </a:pathLst>
            </a:custGeom>
            <a:solidFill>
              <a:srgbClr val="3235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2840;p68">
              <a:extLst>
                <a:ext uri="{FF2B5EF4-FFF2-40B4-BE49-F238E27FC236}">
                  <a16:creationId xmlns:a16="http://schemas.microsoft.com/office/drawing/2014/main" id="{CE319E3A-9987-745C-B63F-B0021A72DFB0}"/>
                </a:ext>
              </a:extLst>
            </p:cNvPr>
            <p:cNvSpPr/>
            <p:nvPr/>
          </p:nvSpPr>
          <p:spPr>
            <a:xfrm>
              <a:off x="3380250" y="4794900"/>
              <a:ext cx="4800" cy="8625"/>
            </a:xfrm>
            <a:custGeom>
              <a:avLst/>
              <a:gdLst/>
              <a:ahLst/>
              <a:cxnLst/>
              <a:rect l="l" t="t" r="r" b="b"/>
              <a:pathLst>
                <a:path w="192" h="345" extrusionOk="0">
                  <a:moveTo>
                    <a:pt x="111" y="0"/>
                  </a:moveTo>
                  <a:cubicBezTo>
                    <a:pt x="97" y="0"/>
                    <a:pt x="81" y="8"/>
                    <a:pt x="64" y="27"/>
                  </a:cubicBezTo>
                  <a:cubicBezTo>
                    <a:pt x="12" y="80"/>
                    <a:pt x="1" y="186"/>
                    <a:pt x="12" y="249"/>
                  </a:cubicBezTo>
                  <a:cubicBezTo>
                    <a:pt x="22" y="270"/>
                    <a:pt x="22" y="291"/>
                    <a:pt x="33" y="302"/>
                  </a:cubicBezTo>
                  <a:cubicBezTo>
                    <a:pt x="43" y="324"/>
                    <a:pt x="54" y="334"/>
                    <a:pt x="75" y="345"/>
                  </a:cubicBezTo>
                  <a:cubicBezTo>
                    <a:pt x="118" y="345"/>
                    <a:pt x="139" y="313"/>
                    <a:pt x="160" y="281"/>
                  </a:cubicBezTo>
                  <a:cubicBezTo>
                    <a:pt x="181" y="228"/>
                    <a:pt x="191" y="164"/>
                    <a:pt x="181" y="112"/>
                  </a:cubicBezTo>
                  <a:cubicBezTo>
                    <a:pt x="181" y="65"/>
                    <a:pt x="152" y="0"/>
                    <a:pt x="111" y="0"/>
                  </a:cubicBezTo>
                  <a:close/>
                </a:path>
              </a:pathLst>
            </a:custGeom>
            <a:solidFill>
              <a:srgbClr val="3235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2841;p68">
              <a:extLst>
                <a:ext uri="{FF2B5EF4-FFF2-40B4-BE49-F238E27FC236}">
                  <a16:creationId xmlns:a16="http://schemas.microsoft.com/office/drawing/2014/main" id="{EA6164FA-735E-5F28-A4BF-DBDCB7916228}"/>
                </a:ext>
              </a:extLst>
            </p:cNvPr>
            <p:cNvSpPr/>
            <p:nvPr/>
          </p:nvSpPr>
          <p:spPr>
            <a:xfrm>
              <a:off x="3378675" y="4784625"/>
              <a:ext cx="18300" cy="8575"/>
            </a:xfrm>
            <a:custGeom>
              <a:avLst/>
              <a:gdLst/>
              <a:ahLst/>
              <a:cxnLst/>
              <a:rect l="l" t="t" r="r" b="b"/>
              <a:pathLst>
                <a:path w="732" h="343" extrusionOk="0">
                  <a:moveTo>
                    <a:pt x="263" y="0"/>
                  </a:moveTo>
                  <a:cubicBezTo>
                    <a:pt x="177" y="0"/>
                    <a:pt x="94" y="22"/>
                    <a:pt x="22" y="67"/>
                  </a:cubicBezTo>
                  <a:cubicBezTo>
                    <a:pt x="0" y="78"/>
                    <a:pt x="0" y="99"/>
                    <a:pt x="11" y="121"/>
                  </a:cubicBezTo>
                  <a:cubicBezTo>
                    <a:pt x="17" y="133"/>
                    <a:pt x="27" y="138"/>
                    <a:pt x="38" y="138"/>
                  </a:cubicBezTo>
                  <a:cubicBezTo>
                    <a:pt x="46" y="138"/>
                    <a:pt x="55" y="135"/>
                    <a:pt x="64" y="131"/>
                  </a:cubicBezTo>
                  <a:cubicBezTo>
                    <a:pt x="124" y="98"/>
                    <a:pt x="197" y="77"/>
                    <a:pt x="270" y="77"/>
                  </a:cubicBezTo>
                  <a:cubicBezTo>
                    <a:pt x="312" y="77"/>
                    <a:pt x="354" y="84"/>
                    <a:pt x="393" y="99"/>
                  </a:cubicBezTo>
                  <a:cubicBezTo>
                    <a:pt x="509" y="131"/>
                    <a:pt x="604" y="215"/>
                    <a:pt x="647" y="321"/>
                  </a:cubicBezTo>
                  <a:cubicBezTo>
                    <a:pt x="657" y="332"/>
                    <a:pt x="668" y="342"/>
                    <a:pt x="678" y="342"/>
                  </a:cubicBezTo>
                  <a:lnTo>
                    <a:pt x="699" y="342"/>
                  </a:lnTo>
                  <a:cubicBezTo>
                    <a:pt x="720" y="332"/>
                    <a:pt x="731" y="311"/>
                    <a:pt x="720" y="290"/>
                  </a:cubicBezTo>
                  <a:cubicBezTo>
                    <a:pt x="668" y="163"/>
                    <a:pt x="551" y="67"/>
                    <a:pt x="424" y="25"/>
                  </a:cubicBezTo>
                  <a:cubicBezTo>
                    <a:pt x="371" y="9"/>
                    <a:pt x="317" y="0"/>
                    <a:pt x="263" y="0"/>
                  </a:cubicBezTo>
                  <a:close/>
                </a:path>
              </a:pathLst>
            </a:custGeom>
            <a:solidFill>
              <a:srgbClr val="3235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2842;p68">
              <a:extLst>
                <a:ext uri="{FF2B5EF4-FFF2-40B4-BE49-F238E27FC236}">
                  <a16:creationId xmlns:a16="http://schemas.microsoft.com/office/drawing/2014/main" id="{7AED9D40-0C3D-D879-B322-B6B59603E161}"/>
                </a:ext>
              </a:extLst>
            </p:cNvPr>
            <p:cNvSpPr/>
            <p:nvPr/>
          </p:nvSpPr>
          <p:spPr>
            <a:xfrm>
              <a:off x="3390850" y="4798225"/>
              <a:ext cx="12200" cy="22250"/>
            </a:xfrm>
            <a:custGeom>
              <a:avLst/>
              <a:gdLst/>
              <a:ahLst/>
              <a:cxnLst/>
              <a:rect l="l" t="t" r="r" b="b"/>
              <a:pathLst>
                <a:path w="488" h="890" extrusionOk="0">
                  <a:moveTo>
                    <a:pt x="445" y="0"/>
                  </a:moveTo>
                  <a:cubicBezTo>
                    <a:pt x="424" y="0"/>
                    <a:pt x="403" y="21"/>
                    <a:pt x="403" y="42"/>
                  </a:cubicBezTo>
                  <a:cubicBezTo>
                    <a:pt x="403" y="212"/>
                    <a:pt x="318" y="391"/>
                    <a:pt x="170" y="487"/>
                  </a:cubicBezTo>
                  <a:lnTo>
                    <a:pt x="149" y="508"/>
                  </a:lnTo>
                  <a:cubicBezTo>
                    <a:pt x="96" y="540"/>
                    <a:pt x="33" y="582"/>
                    <a:pt x="22" y="656"/>
                  </a:cubicBezTo>
                  <a:cubicBezTo>
                    <a:pt x="0" y="751"/>
                    <a:pt x="75" y="836"/>
                    <a:pt x="149" y="868"/>
                  </a:cubicBezTo>
                  <a:cubicBezTo>
                    <a:pt x="191" y="878"/>
                    <a:pt x="233" y="889"/>
                    <a:pt x="276" y="889"/>
                  </a:cubicBezTo>
                  <a:cubicBezTo>
                    <a:pt x="308" y="889"/>
                    <a:pt x="339" y="878"/>
                    <a:pt x="371" y="878"/>
                  </a:cubicBezTo>
                  <a:cubicBezTo>
                    <a:pt x="393" y="878"/>
                    <a:pt x="414" y="857"/>
                    <a:pt x="414" y="836"/>
                  </a:cubicBezTo>
                  <a:cubicBezTo>
                    <a:pt x="403" y="815"/>
                    <a:pt x="393" y="805"/>
                    <a:pt x="371" y="805"/>
                  </a:cubicBezTo>
                  <a:cubicBezTo>
                    <a:pt x="340" y="805"/>
                    <a:pt x="306" y="807"/>
                    <a:pt x="274" y="807"/>
                  </a:cubicBezTo>
                  <a:cubicBezTo>
                    <a:pt x="240" y="807"/>
                    <a:pt x="208" y="804"/>
                    <a:pt x="181" y="794"/>
                  </a:cubicBezTo>
                  <a:cubicBezTo>
                    <a:pt x="127" y="772"/>
                    <a:pt x="85" y="720"/>
                    <a:pt x="96" y="678"/>
                  </a:cubicBezTo>
                  <a:cubicBezTo>
                    <a:pt x="106" y="635"/>
                    <a:pt x="149" y="603"/>
                    <a:pt x="191" y="572"/>
                  </a:cubicBezTo>
                  <a:lnTo>
                    <a:pt x="223" y="551"/>
                  </a:lnTo>
                  <a:cubicBezTo>
                    <a:pt x="382" y="434"/>
                    <a:pt x="477" y="243"/>
                    <a:pt x="487" y="42"/>
                  </a:cubicBezTo>
                  <a:cubicBezTo>
                    <a:pt x="487" y="21"/>
                    <a:pt x="466" y="0"/>
                    <a:pt x="445" y="0"/>
                  </a:cubicBezTo>
                  <a:close/>
                </a:path>
              </a:pathLst>
            </a:custGeom>
            <a:solidFill>
              <a:srgbClr val="4F2E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2843;p68">
              <a:extLst>
                <a:ext uri="{FF2B5EF4-FFF2-40B4-BE49-F238E27FC236}">
                  <a16:creationId xmlns:a16="http://schemas.microsoft.com/office/drawing/2014/main" id="{CC2DC050-2209-450F-E198-29B9BAF67B0C}"/>
                </a:ext>
              </a:extLst>
            </p:cNvPr>
            <p:cNvSpPr/>
            <p:nvPr/>
          </p:nvSpPr>
          <p:spPr>
            <a:xfrm>
              <a:off x="3390850" y="4828925"/>
              <a:ext cx="26775" cy="14250"/>
            </a:xfrm>
            <a:custGeom>
              <a:avLst/>
              <a:gdLst/>
              <a:ahLst/>
              <a:cxnLst/>
              <a:rect l="l" t="t" r="r" b="b"/>
              <a:pathLst>
                <a:path w="1071" h="570" extrusionOk="0">
                  <a:moveTo>
                    <a:pt x="1028" y="0"/>
                  </a:moveTo>
                  <a:lnTo>
                    <a:pt x="1028" y="0"/>
                  </a:lnTo>
                  <a:cubicBezTo>
                    <a:pt x="851" y="83"/>
                    <a:pt x="654" y="126"/>
                    <a:pt x="457" y="126"/>
                  </a:cubicBezTo>
                  <a:cubicBezTo>
                    <a:pt x="302" y="126"/>
                    <a:pt x="146" y="99"/>
                    <a:pt x="0" y="43"/>
                  </a:cubicBezTo>
                  <a:lnTo>
                    <a:pt x="0" y="43"/>
                  </a:lnTo>
                  <a:cubicBezTo>
                    <a:pt x="22" y="233"/>
                    <a:pt x="138" y="402"/>
                    <a:pt x="297" y="497"/>
                  </a:cubicBezTo>
                  <a:cubicBezTo>
                    <a:pt x="376" y="545"/>
                    <a:pt x="472" y="569"/>
                    <a:pt x="567" y="569"/>
                  </a:cubicBezTo>
                  <a:cubicBezTo>
                    <a:pt x="662" y="569"/>
                    <a:pt x="758" y="545"/>
                    <a:pt x="837" y="497"/>
                  </a:cubicBezTo>
                  <a:cubicBezTo>
                    <a:pt x="996" y="391"/>
                    <a:pt x="1070" y="180"/>
                    <a:pt x="1028" y="0"/>
                  </a:cubicBez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2844;p68">
              <a:extLst>
                <a:ext uri="{FF2B5EF4-FFF2-40B4-BE49-F238E27FC236}">
                  <a16:creationId xmlns:a16="http://schemas.microsoft.com/office/drawing/2014/main" id="{FEF41745-F102-79DF-703A-ACBD71C58605}"/>
                </a:ext>
              </a:extLst>
            </p:cNvPr>
            <p:cNvSpPr/>
            <p:nvPr/>
          </p:nvSpPr>
          <p:spPr>
            <a:xfrm>
              <a:off x="3092050" y="4976925"/>
              <a:ext cx="82600" cy="54525"/>
            </a:xfrm>
            <a:custGeom>
              <a:avLst/>
              <a:gdLst/>
              <a:ahLst/>
              <a:cxnLst/>
              <a:rect l="l" t="t" r="r" b="b"/>
              <a:pathLst>
                <a:path w="3304" h="2181" extrusionOk="0">
                  <a:moveTo>
                    <a:pt x="1799" y="1"/>
                  </a:moveTo>
                  <a:cubicBezTo>
                    <a:pt x="1781" y="1"/>
                    <a:pt x="1764" y="3"/>
                    <a:pt x="1747" y="9"/>
                  </a:cubicBezTo>
                  <a:cubicBezTo>
                    <a:pt x="1673" y="19"/>
                    <a:pt x="1619" y="61"/>
                    <a:pt x="1567" y="104"/>
                  </a:cubicBezTo>
                  <a:cubicBezTo>
                    <a:pt x="1238" y="337"/>
                    <a:pt x="921" y="602"/>
                    <a:pt x="561" y="802"/>
                  </a:cubicBezTo>
                  <a:cubicBezTo>
                    <a:pt x="297" y="951"/>
                    <a:pt x="0" y="1173"/>
                    <a:pt x="64" y="1533"/>
                  </a:cubicBezTo>
                  <a:cubicBezTo>
                    <a:pt x="106" y="1766"/>
                    <a:pt x="297" y="1946"/>
                    <a:pt x="508" y="2042"/>
                  </a:cubicBezTo>
                  <a:cubicBezTo>
                    <a:pt x="720" y="2136"/>
                    <a:pt x="953" y="2147"/>
                    <a:pt x="1186" y="2169"/>
                  </a:cubicBezTo>
                  <a:cubicBezTo>
                    <a:pt x="1319" y="2176"/>
                    <a:pt x="1455" y="2180"/>
                    <a:pt x="1590" y="2180"/>
                  </a:cubicBezTo>
                  <a:cubicBezTo>
                    <a:pt x="2068" y="2180"/>
                    <a:pt x="2550" y="2120"/>
                    <a:pt x="2953" y="1872"/>
                  </a:cubicBezTo>
                  <a:cubicBezTo>
                    <a:pt x="3113" y="1788"/>
                    <a:pt x="3271" y="1649"/>
                    <a:pt x="3282" y="1459"/>
                  </a:cubicBezTo>
                  <a:cubicBezTo>
                    <a:pt x="3303" y="1311"/>
                    <a:pt x="3229" y="1173"/>
                    <a:pt x="3123" y="1068"/>
                  </a:cubicBezTo>
                  <a:cubicBezTo>
                    <a:pt x="2953" y="887"/>
                    <a:pt x="2710" y="792"/>
                    <a:pt x="2466" y="760"/>
                  </a:cubicBezTo>
                  <a:cubicBezTo>
                    <a:pt x="2382" y="749"/>
                    <a:pt x="2298" y="745"/>
                    <a:pt x="2213" y="745"/>
                  </a:cubicBezTo>
                  <a:cubicBezTo>
                    <a:pt x="2054" y="745"/>
                    <a:pt x="1895" y="761"/>
                    <a:pt x="1736" y="781"/>
                  </a:cubicBezTo>
                  <a:cubicBezTo>
                    <a:pt x="1863" y="633"/>
                    <a:pt x="1948" y="432"/>
                    <a:pt x="1969" y="231"/>
                  </a:cubicBezTo>
                  <a:cubicBezTo>
                    <a:pt x="1969" y="167"/>
                    <a:pt x="1969" y="104"/>
                    <a:pt x="1927" y="51"/>
                  </a:cubicBezTo>
                  <a:cubicBezTo>
                    <a:pt x="1896" y="20"/>
                    <a:pt x="1848" y="1"/>
                    <a:pt x="1799" y="1"/>
                  </a:cubicBezTo>
                  <a:close/>
                </a:path>
              </a:pathLst>
            </a:custGeom>
            <a:solidFill>
              <a:srgbClr val="EB9A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2845;p68">
              <a:extLst>
                <a:ext uri="{FF2B5EF4-FFF2-40B4-BE49-F238E27FC236}">
                  <a16:creationId xmlns:a16="http://schemas.microsoft.com/office/drawing/2014/main" id="{F334C56D-A83E-060B-DEBF-82D6B8F68A72}"/>
                </a:ext>
              </a:extLst>
            </p:cNvPr>
            <p:cNvSpPr/>
            <p:nvPr/>
          </p:nvSpPr>
          <p:spPr>
            <a:xfrm>
              <a:off x="3139925" y="4997500"/>
              <a:ext cx="22800" cy="5325"/>
            </a:xfrm>
            <a:custGeom>
              <a:avLst/>
              <a:gdLst/>
              <a:ahLst/>
              <a:cxnLst/>
              <a:rect l="l" t="t" r="r" b="b"/>
              <a:pathLst>
                <a:path w="912" h="213" extrusionOk="0">
                  <a:moveTo>
                    <a:pt x="859" y="1"/>
                  </a:moveTo>
                  <a:cubicBezTo>
                    <a:pt x="584" y="64"/>
                    <a:pt x="308" y="107"/>
                    <a:pt x="33" y="139"/>
                  </a:cubicBezTo>
                  <a:cubicBezTo>
                    <a:pt x="12" y="139"/>
                    <a:pt x="1" y="160"/>
                    <a:pt x="1" y="181"/>
                  </a:cubicBezTo>
                  <a:cubicBezTo>
                    <a:pt x="1" y="202"/>
                    <a:pt x="22" y="212"/>
                    <a:pt x="43" y="212"/>
                  </a:cubicBezTo>
                  <a:cubicBezTo>
                    <a:pt x="319" y="191"/>
                    <a:pt x="605" y="149"/>
                    <a:pt x="869" y="75"/>
                  </a:cubicBezTo>
                  <a:cubicBezTo>
                    <a:pt x="890" y="75"/>
                    <a:pt x="911" y="54"/>
                    <a:pt x="901" y="33"/>
                  </a:cubicBezTo>
                  <a:cubicBezTo>
                    <a:pt x="901" y="12"/>
                    <a:pt x="880" y="1"/>
                    <a:pt x="859" y="1"/>
                  </a:cubicBezTo>
                  <a:close/>
                </a:path>
              </a:pathLst>
            </a:custGeom>
            <a:solidFill>
              <a:srgbClr val="CE5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2846;p68">
              <a:extLst>
                <a:ext uri="{FF2B5EF4-FFF2-40B4-BE49-F238E27FC236}">
                  <a16:creationId xmlns:a16="http://schemas.microsoft.com/office/drawing/2014/main" id="{C1F43BC3-6560-B955-262E-13EB90112891}"/>
                </a:ext>
              </a:extLst>
            </p:cNvPr>
            <p:cNvSpPr/>
            <p:nvPr/>
          </p:nvSpPr>
          <p:spPr>
            <a:xfrm>
              <a:off x="3147100" y="5004850"/>
              <a:ext cx="24900" cy="5650"/>
            </a:xfrm>
            <a:custGeom>
              <a:avLst/>
              <a:gdLst/>
              <a:ahLst/>
              <a:cxnLst/>
              <a:rect l="l" t="t" r="r" b="b"/>
              <a:pathLst>
                <a:path w="996" h="226" extrusionOk="0">
                  <a:moveTo>
                    <a:pt x="953" y="0"/>
                  </a:moveTo>
                  <a:cubicBezTo>
                    <a:pt x="950" y="0"/>
                    <a:pt x="946" y="1"/>
                    <a:pt x="942" y="3"/>
                  </a:cubicBezTo>
                  <a:cubicBezTo>
                    <a:pt x="646" y="99"/>
                    <a:pt x="349" y="141"/>
                    <a:pt x="43" y="141"/>
                  </a:cubicBezTo>
                  <a:cubicBezTo>
                    <a:pt x="21" y="141"/>
                    <a:pt x="0" y="162"/>
                    <a:pt x="0" y="183"/>
                  </a:cubicBezTo>
                  <a:cubicBezTo>
                    <a:pt x="0" y="205"/>
                    <a:pt x="21" y="226"/>
                    <a:pt x="43" y="226"/>
                  </a:cubicBezTo>
                  <a:cubicBezTo>
                    <a:pt x="349" y="226"/>
                    <a:pt x="667" y="172"/>
                    <a:pt x="963" y="78"/>
                  </a:cubicBezTo>
                  <a:cubicBezTo>
                    <a:pt x="984" y="78"/>
                    <a:pt x="995" y="45"/>
                    <a:pt x="984" y="35"/>
                  </a:cubicBezTo>
                  <a:cubicBezTo>
                    <a:pt x="984" y="18"/>
                    <a:pt x="970" y="0"/>
                    <a:pt x="953" y="0"/>
                  </a:cubicBezTo>
                  <a:close/>
                </a:path>
              </a:pathLst>
            </a:custGeom>
            <a:solidFill>
              <a:srgbClr val="CE5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2847;p68">
              <a:extLst>
                <a:ext uri="{FF2B5EF4-FFF2-40B4-BE49-F238E27FC236}">
                  <a16:creationId xmlns:a16="http://schemas.microsoft.com/office/drawing/2014/main" id="{806FFDF2-EEFE-39DE-0F21-01EBE5395749}"/>
                </a:ext>
              </a:extLst>
            </p:cNvPr>
            <p:cNvSpPr/>
            <p:nvPr/>
          </p:nvSpPr>
          <p:spPr>
            <a:xfrm>
              <a:off x="3147875" y="5013025"/>
              <a:ext cx="26250" cy="8075"/>
            </a:xfrm>
            <a:custGeom>
              <a:avLst/>
              <a:gdLst/>
              <a:ahLst/>
              <a:cxnLst/>
              <a:rect l="l" t="t" r="r" b="b"/>
              <a:pathLst>
                <a:path w="1050" h="323" extrusionOk="0">
                  <a:moveTo>
                    <a:pt x="1004" y="0"/>
                  </a:moveTo>
                  <a:cubicBezTo>
                    <a:pt x="998" y="0"/>
                    <a:pt x="992" y="1"/>
                    <a:pt x="986" y="5"/>
                  </a:cubicBezTo>
                  <a:cubicBezTo>
                    <a:pt x="689" y="132"/>
                    <a:pt x="371" y="216"/>
                    <a:pt x="43" y="248"/>
                  </a:cubicBezTo>
                  <a:cubicBezTo>
                    <a:pt x="22" y="248"/>
                    <a:pt x="1" y="269"/>
                    <a:pt x="1" y="290"/>
                  </a:cubicBezTo>
                  <a:cubicBezTo>
                    <a:pt x="1" y="311"/>
                    <a:pt x="22" y="322"/>
                    <a:pt x="43" y="322"/>
                  </a:cubicBezTo>
                  <a:cubicBezTo>
                    <a:pt x="382" y="301"/>
                    <a:pt x="710" y="216"/>
                    <a:pt x="1017" y="68"/>
                  </a:cubicBezTo>
                  <a:cubicBezTo>
                    <a:pt x="1038" y="68"/>
                    <a:pt x="1049" y="36"/>
                    <a:pt x="1038" y="15"/>
                  </a:cubicBezTo>
                  <a:cubicBezTo>
                    <a:pt x="1031" y="8"/>
                    <a:pt x="1018" y="0"/>
                    <a:pt x="1004" y="0"/>
                  </a:cubicBezTo>
                  <a:close/>
                </a:path>
              </a:pathLst>
            </a:custGeom>
            <a:solidFill>
              <a:srgbClr val="CE5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2848;p68">
              <a:extLst>
                <a:ext uri="{FF2B5EF4-FFF2-40B4-BE49-F238E27FC236}">
                  <a16:creationId xmlns:a16="http://schemas.microsoft.com/office/drawing/2014/main" id="{F5168E84-DD7C-DB2E-7CEE-6C2CB9F0EB9C}"/>
                </a:ext>
              </a:extLst>
            </p:cNvPr>
            <p:cNvSpPr/>
            <p:nvPr/>
          </p:nvSpPr>
          <p:spPr>
            <a:xfrm>
              <a:off x="2954950" y="4869400"/>
              <a:ext cx="174175" cy="155800"/>
            </a:xfrm>
            <a:custGeom>
              <a:avLst/>
              <a:gdLst/>
              <a:ahLst/>
              <a:cxnLst/>
              <a:rect l="l" t="t" r="r" b="b"/>
              <a:pathLst>
                <a:path w="6967" h="6232" extrusionOk="0">
                  <a:moveTo>
                    <a:pt x="1113" y="1"/>
                  </a:moveTo>
                  <a:cubicBezTo>
                    <a:pt x="1011" y="1"/>
                    <a:pt x="906" y="31"/>
                    <a:pt x="815" y="85"/>
                  </a:cubicBezTo>
                  <a:cubicBezTo>
                    <a:pt x="656" y="170"/>
                    <a:pt x="529" y="308"/>
                    <a:pt x="434" y="456"/>
                  </a:cubicBezTo>
                  <a:cubicBezTo>
                    <a:pt x="191" y="805"/>
                    <a:pt x="64" y="1207"/>
                    <a:pt x="10" y="1621"/>
                  </a:cubicBezTo>
                  <a:cubicBezTo>
                    <a:pt x="0" y="1748"/>
                    <a:pt x="0" y="1864"/>
                    <a:pt x="0" y="1991"/>
                  </a:cubicBezTo>
                  <a:cubicBezTo>
                    <a:pt x="0" y="2701"/>
                    <a:pt x="233" y="3367"/>
                    <a:pt x="614" y="3960"/>
                  </a:cubicBezTo>
                  <a:cubicBezTo>
                    <a:pt x="1038" y="4638"/>
                    <a:pt x="1609" y="5242"/>
                    <a:pt x="2308" y="5623"/>
                  </a:cubicBezTo>
                  <a:cubicBezTo>
                    <a:pt x="3274" y="6150"/>
                    <a:pt x="4397" y="6232"/>
                    <a:pt x="5501" y="6232"/>
                  </a:cubicBezTo>
                  <a:cubicBezTo>
                    <a:pt x="5705" y="6232"/>
                    <a:pt x="5907" y="6229"/>
                    <a:pt x="6108" y="6226"/>
                  </a:cubicBezTo>
                  <a:cubicBezTo>
                    <a:pt x="6289" y="6226"/>
                    <a:pt x="6468" y="6226"/>
                    <a:pt x="6627" y="6162"/>
                  </a:cubicBezTo>
                  <a:cubicBezTo>
                    <a:pt x="6786" y="6099"/>
                    <a:pt x="6934" y="5961"/>
                    <a:pt x="6945" y="5781"/>
                  </a:cubicBezTo>
                  <a:cubicBezTo>
                    <a:pt x="6966" y="5623"/>
                    <a:pt x="6882" y="5474"/>
                    <a:pt x="6755" y="5369"/>
                  </a:cubicBezTo>
                  <a:cubicBezTo>
                    <a:pt x="6627" y="5273"/>
                    <a:pt x="6468" y="5220"/>
                    <a:pt x="6320" y="5167"/>
                  </a:cubicBezTo>
                  <a:cubicBezTo>
                    <a:pt x="5399" y="4882"/>
                    <a:pt x="4447" y="4722"/>
                    <a:pt x="3567" y="4320"/>
                  </a:cubicBezTo>
                  <a:cubicBezTo>
                    <a:pt x="2699" y="3929"/>
                    <a:pt x="1885" y="3219"/>
                    <a:pt x="1694" y="2277"/>
                  </a:cubicBezTo>
                  <a:cubicBezTo>
                    <a:pt x="1630" y="1970"/>
                    <a:pt x="1641" y="1663"/>
                    <a:pt x="1641" y="1356"/>
                  </a:cubicBezTo>
                  <a:cubicBezTo>
                    <a:pt x="1652" y="1080"/>
                    <a:pt x="1694" y="774"/>
                    <a:pt x="1641" y="499"/>
                  </a:cubicBezTo>
                  <a:cubicBezTo>
                    <a:pt x="1609" y="318"/>
                    <a:pt x="1503" y="128"/>
                    <a:pt x="1334" y="54"/>
                  </a:cubicBezTo>
                  <a:cubicBezTo>
                    <a:pt x="1266" y="18"/>
                    <a:pt x="1190" y="1"/>
                    <a:pt x="1113" y="1"/>
                  </a:cubicBezTo>
                  <a:close/>
                </a:path>
              </a:pathLst>
            </a:custGeom>
            <a:solidFill>
              <a:srgbClr val="EB9A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2849;p68">
              <a:extLst>
                <a:ext uri="{FF2B5EF4-FFF2-40B4-BE49-F238E27FC236}">
                  <a16:creationId xmlns:a16="http://schemas.microsoft.com/office/drawing/2014/main" id="{077AE0FD-9F5F-7E63-AE42-60F57393934F}"/>
                </a:ext>
              </a:extLst>
            </p:cNvPr>
            <p:cNvSpPr/>
            <p:nvPr/>
          </p:nvSpPr>
          <p:spPr>
            <a:xfrm>
              <a:off x="3008125" y="4987975"/>
              <a:ext cx="19075" cy="14325"/>
            </a:xfrm>
            <a:custGeom>
              <a:avLst/>
              <a:gdLst/>
              <a:ahLst/>
              <a:cxnLst/>
              <a:rect l="l" t="t" r="r" b="b"/>
              <a:pathLst>
                <a:path w="763" h="573" extrusionOk="0">
                  <a:moveTo>
                    <a:pt x="54" y="1"/>
                  </a:moveTo>
                  <a:cubicBezTo>
                    <a:pt x="33" y="1"/>
                    <a:pt x="12" y="12"/>
                    <a:pt x="1" y="33"/>
                  </a:cubicBezTo>
                  <a:cubicBezTo>
                    <a:pt x="1" y="54"/>
                    <a:pt x="12" y="75"/>
                    <a:pt x="33" y="85"/>
                  </a:cubicBezTo>
                  <a:cubicBezTo>
                    <a:pt x="276" y="128"/>
                    <a:pt x="499" y="266"/>
                    <a:pt x="657" y="456"/>
                  </a:cubicBezTo>
                  <a:lnTo>
                    <a:pt x="678" y="499"/>
                  </a:lnTo>
                  <a:cubicBezTo>
                    <a:pt x="657" y="509"/>
                    <a:pt x="647" y="530"/>
                    <a:pt x="657" y="551"/>
                  </a:cubicBezTo>
                  <a:cubicBezTo>
                    <a:pt x="668" y="562"/>
                    <a:pt x="678" y="572"/>
                    <a:pt x="699" y="572"/>
                  </a:cubicBezTo>
                  <a:lnTo>
                    <a:pt x="710" y="572"/>
                  </a:lnTo>
                  <a:cubicBezTo>
                    <a:pt x="732" y="562"/>
                    <a:pt x="753" y="541"/>
                    <a:pt x="753" y="520"/>
                  </a:cubicBezTo>
                  <a:cubicBezTo>
                    <a:pt x="763" y="477"/>
                    <a:pt x="742" y="435"/>
                    <a:pt x="720" y="403"/>
                  </a:cubicBezTo>
                  <a:cubicBezTo>
                    <a:pt x="551" y="202"/>
                    <a:pt x="308" y="54"/>
                    <a:pt x="54" y="1"/>
                  </a:cubicBezTo>
                  <a:close/>
                </a:path>
              </a:pathLst>
            </a:custGeom>
            <a:solidFill>
              <a:srgbClr val="CE5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2850;p68">
              <a:extLst>
                <a:ext uri="{FF2B5EF4-FFF2-40B4-BE49-F238E27FC236}">
                  <a16:creationId xmlns:a16="http://schemas.microsoft.com/office/drawing/2014/main" id="{5E3F9B5A-EA57-4F19-1524-3C9A4E5CC2E8}"/>
                </a:ext>
              </a:extLst>
            </p:cNvPr>
            <p:cNvSpPr/>
            <p:nvPr/>
          </p:nvSpPr>
          <p:spPr>
            <a:xfrm>
              <a:off x="2950950" y="4867625"/>
              <a:ext cx="47150" cy="73800"/>
            </a:xfrm>
            <a:custGeom>
              <a:avLst/>
              <a:gdLst/>
              <a:ahLst/>
              <a:cxnLst/>
              <a:rect l="l" t="t" r="r" b="b"/>
              <a:pathLst>
                <a:path w="1886" h="2952" extrusionOk="0">
                  <a:moveTo>
                    <a:pt x="1358" y="0"/>
                  </a:moveTo>
                  <a:cubicBezTo>
                    <a:pt x="1169" y="0"/>
                    <a:pt x="967" y="96"/>
                    <a:pt x="827" y="231"/>
                  </a:cubicBezTo>
                  <a:cubicBezTo>
                    <a:pt x="499" y="559"/>
                    <a:pt x="255" y="961"/>
                    <a:pt x="139" y="1406"/>
                  </a:cubicBezTo>
                  <a:cubicBezTo>
                    <a:pt x="1" y="1914"/>
                    <a:pt x="22" y="2454"/>
                    <a:pt x="191" y="2951"/>
                  </a:cubicBezTo>
                  <a:cubicBezTo>
                    <a:pt x="774" y="2835"/>
                    <a:pt x="1335" y="2687"/>
                    <a:pt x="1885" y="2496"/>
                  </a:cubicBezTo>
                  <a:cubicBezTo>
                    <a:pt x="1885" y="1935"/>
                    <a:pt x="1885" y="1374"/>
                    <a:pt x="1875" y="802"/>
                  </a:cubicBezTo>
                  <a:cubicBezTo>
                    <a:pt x="1875" y="601"/>
                    <a:pt x="1875" y="389"/>
                    <a:pt x="1758" y="220"/>
                  </a:cubicBezTo>
                  <a:cubicBezTo>
                    <a:pt x="1659" y="63"/>
                    <a:pt x="1513" y="0"/>
                    <a:pt x="1358" y="0"/>
                  </a:cubicBezTo>
                  <a:close/>
                </a:path>
              </a:pathLst>
            </a:custGeom>
            <a:solidFill>
              <a:srgbClr val="78B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2851;p68">
              <a:extLst>
                <a:ext uri="{FF2B5EF4-FFF2-40B4-BE49-F238E27FC236}">
                  <a16:creationId xmlns:a16="http://schemas.microsoft.com/office/drawing/2014/main" id="{F7F122F6-1D40-757E-86B2-6F3B5E66563B}"/>
                </a:ext>
              </a:extLst>
            </p:cNvPr>
            <p:cNvSpPr/>
            <p:nvPr/>
          </p:nvSpPr>
          <p:spPr>
            <a:xfrm>
              <a:off x="2952025" y="4917850"/>
              <a:ext cx="47925" cy="16950"/>
            </a:xfrm>
            <a:custGeom>
              <a:avLst/>
              <a:gdLst/>
              <a:ahLst/>
              <a:cxnLst/>
              <a:rect l="l" t="t" r="r" b="b"/>
              <a:pathLst>
                <a:path w="1917" h="678" extrusionOk="0">
                  <a:moveTo>
                    <a:pt x="1863" y="0"/>
                  </a:moveTo>
                  <a:lnTo>
                    <a:pt x="32" y="593"/>
                  </a:lnTo>
                  <a:cubicBezTo>
                    <a:pt x="11" y="603"/>
                    <a:pt x="0" y="625"/>
                    <a:pt x="11" y="646"/>
                  </a:cubicBezTo>
                  <a:cubicBezTo>
                    <a:pt x="11" y="667"/>
                    <a:pt x="32" y="678"/>
                    <a:pt x="42" y="678"/>
                  </a:cubicBezTo>
                  <a:lnTo>
                    <a:pt x="53" y="678"/>
                  </a:lnTo>
                  <a:lnTo>
                    <a:pt x="1885" y="74"/>
                  </a:lnTo>
                  <a:cubicBezTo>
                    <a:pt x="1906" y="74"/>
                    <a:pt x="1917" y="53"/>
                    <a:pt x="1906" y="32"/>
                  </a:cubicBezTo>
                  <a:cubicBezTo>
                    <a:pt x="1906" y="11"/>
                    <a:pt x="1885" y="0"/>
                    <a:pt x="1863" y="0"/>
                  </a:cubicBez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2852;p68">
              <a:extLst>
                <a:ext uri="{FF2B5EF4-FFF2-40B4-BE49-F238E27FC236}">
                  <a16:creationId xmlns:a16="http://schemas.microsoft.com/office/drawing/2014/main" id="{BEEF8034-5392-1792-BB8B-6B971A5DA9F3}"/>
                </a:ext>
              </a:extLst>
            </p:cNvPr>
            <p:cNvSpPr/>
            <p:nvPr/>
          </p:nvSpPr>
          <p:spPr>
            <a:xfrm>
              <a:off x="2950175" y="4866225"/>
              <a:ext cx="34675" cy="77300"/>
            </a:xfrm>
            <a:custGeom>
              <a:avLst/>
              <a:gdLst/>
              <a:ahLst/>
              <a:cxnLst/>
              <a:rect l="l" t="t" r="r" b="b"/>
              <a:pathLst>
                <a:path w="1387" h="3092" extrusionOk="0">
                  <a:moveTo>
                    <a:pt x="1334" y="1"/>
                  </a:moveTo>
                  <a:cubicBezTo>
                    <a:pt x="953" y="75"/>
                    <a:pt x="593" y="329"/>
                    <a:pt x="360" y="699"/>
                  </a:cubicBezTo>
                  <a:cubicBezTo>
                    <a:pt x="159" y="1007"/>
                    <a:pt x="43" y="1409"/>
                    <a:pt x="22" y="1854"/>
                  </a:cubicBezTo>
                  <a:cubicBezTo>
                    <a:pt x="0" y="2277"/>
                    <a:pt x="74" y="2701"/>
                    <a:pt x="138" y="3061"/>
                  </a:cubicBezTo>
                  <a:cubicBezTo>
                    <a:pt x="138" y="3071"/>
                    <a:pt x="149" y="3082"/>
                    <a:pt x="159" y="3082"/>
                  </a:cubicBezTo>
                  <a:cubicBezTo>
                    <a:pt x="159" y="3092"/>
                    <a:pt x="170" y="3092"/>
                    <a:pt x="180" y="3092"/>
                  </a:cubicBezTo>
                  <a:lnTo>
                    <a:pt x="191" y="3092"/>
                  </a:lnTo>
                  <a:lnTo>
                    <a:pt x="276" y="3071"/>
                  </a:lnTo>
                  <a:cubicBezTo>
                    <a:pt x="307" y="3071"/>
                    <a:pt x="318" y="3050"/>
                    <a:pt x="307" y="3028"/>
                  </a:cubicBezTo>
                  <a:cubicBezTo>
                    <a:pt x="307" y="3011"/>
                    <a:pt x="293" y="2994"/>
                    <a:pt x="277" y="2994"/>
                  </a:cubicBezTo>
                  <a:cubicBezTo>
                    <a:pt x="273" y="2994"/>
                    <a:pt x="269" y="2995"/>
                    <a:pt x="265" y="2997"/>
                  </a:cubicBezTo>
                  <a:lnTo>
                    <a:pt x="212" y="3007"/>
                  </a:lnTo>
                  <a:cubicBezTo>
                    <a:pt x="149" y="2658"/>
                    <a:pt x="85" y="2266"/>
                    <a:pt x="106" y="1864"/>
                  </a:cubicBezTo>
                  <a:cubicBezTo>
                    <a:pt x="127" y="1430"/>
                    <a:pt x="233" y="1038"/>
                    <a:pt x="424" y="742"/>
                  </a:cubicBezTo>
                  <a:cubicBezTo>
                    <a:pt x="657" y="393"/>
                    <a:pt x="985" y="149"/>
                    <a:pt x="1356" y="75"/>
                  </a:cubicBezTo>
                  <a:cubicBezTo>
                    <a:pt x="1377" y="75"/>
                    <a:pt x="1387" y="54"/>
                    <a:pt x="1387" y="33"/>
                  </a:cubicBezTo>
                  <a:cubicBezTo>
                    <a:pt x="1377" y="12"/>
                    <a:pt x="1356" y="1"/>
                    <a:pt x="1334" y="1"/>
                  </a:cubicBez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9" name="Google Shape;271;p14">
            <a:extLst>
              <a:ext uri="{FF2B5EF4-FFF2-40B4-BE49-F238E27FC236}">
                <a16:creationId xmlns:a16="http://schemas.microsoft.com/office/drawing/2014/main" id="{89B15C9C-F43E-3E57-6DA8-C9E46C25770C}"/>
              </a:ext>
            </a:extLst>
          </p:cNvPr>
          <p:cNvSpPr txBox="1">
            <a:spLocks/>
          </p:cNvSpPr>
          <p:nvPr/>
        </p:nvSpPr>
        <p:spPr>
          <a:xfrm>
            <a:off x="173108" y="4814995"/>
            <a:ext cx="8797783" cy="180974"/>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solidFill>
                  <a:schemeClr val="accent6"/>
                </a:solidFill>
                <a:latin typeface="Oswald" panose="00000500000000000000" pitchFamily="2" charset="0"/>
              </a:rPr>
              <a:pPr/>
              <a:t>8</a:t>
            </a:fld>
            <a:endParaRPr lang="en">
              <a:solidFill>
                <a:schemeClr val="accent6"/>
              </a:solidFill>
              <a:latin typeface="Oswald" panose="00000500000000000000" pitchFamily="2" charset="0"/>
            </a:endParaRPr>
          </a:p>
        </p:txBody>
      </p:sp>
    </p:spTree>
    <p:extLst>
      <p:ext uri="{BB962C8B-B14F-4D97-AF65-F5344CB8AC3E}">
        <p14:creationId xmlns:p14="http://schemas.microsoft.com/office/powerpoint/2010/main" val="4156363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57"/>
        <p:cNvGrpSpPr/>
        <p:nvPr/>
      </p:nvGrpSpPr>
      <p:grpSpPr>
        <a:xfrm>
          <a:off x="0" y="0"/>
          <a:ext cx="0" cy="0"/>
          <a:chOff x="0" y="0"/>
          <a:chExt cx="0" cy="0"/>
        </a:xfrm>
      </p:grpSpPr>
      <p:sp>
        <p:nvSpPr>
          <p:cNvPr id="2067" name="Google Shape;2067;p6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ID"/>
              <a:t>Tujuan</a:t>
            </a:r>
          </a:p>
        </p:txBody>
      </p:sp>
      <p:grpSp>
        <p:nvGrpSpPr>
          <p:cNvPr id="2068" name="Google Shape;2068;p60"/>
          <p:cNvGrpSpPr/>
          <p:nvPr/>
        </p:nvGrpSpPr>
        <p:grpSpPr>
          <a:xfrm>
            <a:off x="7670686" y="150324"/>
            <a:ext cx="1233110" cy="1256957"/>
            <a:chOff x="1856136" y="1549944"/>
            <a:chExt cx="306652" cy="312583"/>
          </a:xfrm>
        </p:grpSpPr>
        <p:sp>
          <p:nvSpPr>
            <p:cNvPr id="2069" name="Google Shape;2069;p60"/>
            <p:cNvSpPr/>
            <p:nvPr/>
          </p:nvSpPr>
          <p:spPr>
            <a:xfrm>
              <a:off x="1856136" y="1549944"/>
              <a:ext cx="306652" cy="312583"/>
            </a:xfrm>
            <a:custGeom>
              <a:avLst/>
              <a:gdLst/>
              <a:ahLst/>
              <a:cxnLst/>
              <a:rect l="l" t="t" r="r" b="b"/>
              <a:pathLst>
                <a:path w="9773" h="9962" extrusionOk="0">
                  <a:moveTo>
                    <a:pt x="7598" y="3649"/>
                  </a:moveTo>
                  <a:lnTo>
                    <a:pt x="6931" y="4206"/>
                  </a:lnTo>
                  <a:cubicBezTo>
                    <a:pt x="6951" y="4155"/>
                    <a:pt x="6971" y="4105"/>
                    <a:pt x="6981" y="4054"/>
                  </a:cubicBezTo>
                  <a:cubicBezTo>
                    <a:pt x="7062" y="3943"/>
                    <a:pt x="7143" y="3862"/>
                    <a:pt x="7244" y="3801"/>
                  </a:cubicBezTo>
                  <a:cubicBezTo>
                    <a:pt x="7355" y="3720"/>
                    <a:pt x="7477" y="3680"/>
                    <a:pt x="7598" y="3649"/>
                  </a:cubicBezTo>
                  <a:close/>
                  <a:moveTo>
                    <a:pt x="5039" y="4246"/>
                  </a:moveTo>
                  <a:lnTo>
                    <a:pt x="4827" y="4853"/>
                  </a:lnTo>
                  <a:lnTo>
                    <a:pt x="4614" y="4287"/>
                  </a:lnTo>
                  <a:cubicBezTo>
                    <a:pt x="4654" y="4276"/>
                    <a:pt x="4685" y="4267"/>
                    <a:pt x="4715" y="4267"/>
                  </a:cubicBezTo>
                  <a:cubicBezTo>
                    <a:pt x="4827" y="4256"/>
                    <a:pt x="4928" y="4246"/>
                    <a:pt x="5039" y="4246"/>
                  </a:cubicBezTo>
                  <a:close/>
                  <a:moveTo>
                    <a:pt x="5002" y="0"/>
                  </a:moveTo>
                  <a:cubicBezTo>
                    <a:pt x="4913" y="0"/>
                    <a:pt x="4824" y="3"/>
                    <a:pt x="4735" y="8"/>
                  </a:cubicBezTo>
                  <a:cubicBezTo>
                    <a:pt x="4179" y="38"/>
                    <a:pt x="3633" y="160"/>
                    <a:pt x="3117" y="382"/>
                  </a:cubicBezTo>
                  <a:cubicBezTo>
                    <a:pt x="2611" y="594"/>
                    <a:pt x="2145" y="878"/>
                    <a:pt x="1731" y="1242"/>
                  </a:cubicBezTo>
                  <a:cubicBezTo>
                    <a:pt x="1316" y="1616"/>
                    <a:pt x="962" y="2041"/>
                    <a:pt x="679" y="2516"/>
                  </a:cubicBezTo>
                  <a:cubicBezTo>
                    <a:pt x="426" y="2952"/>
                    <a:pt x="234" y="3427"/>
                    <a:pt x="122" y="3923"/>
                  </a:cubicBezTo>
                  <a:lnTo>
                    <a:pt x="113" y="3923"/>
                  </a:lnTo>
                  <a:cubicBezTo>
                    <a:pt x="21" y="4074"/>
                    <a:pt x="1" y="4246"/>
                    <a:pt x="41" y="4418"/>
                  </a:cubicBezTo>
                  <a:cubicBezTo>
                    <a:pt x="82" y="4590"/>
                    <a:pt x="183" y="4732"/>
                    <a:pt x="335" y="4823"/>
                  </a:cubicBezTo>
                  <a:lnTo>
                    <a:pt x="2631" y="6209"/>
                  </a:lnTo>
                  <a:lnTo>
                    <a:pt x="2257" y="6259"/>
                  </a:lnTo>
                  <a:cubicBezTo>
                    <a:pt x="1943" y="6300"/>
                    <a:pt x="1711" y="6563"/>
                    <a:pt x="1721" y="6877"/>
                  </a:cubicBezTo>
                  <a:lnTo>
                    <a:pt x="1781" y="9365"/>
                  </a:lnTo>
                  <a:cubicBezTo>
                    <a:pt x="1792" y="9537"/>
                    <a:pt x="1862" y="9698"/>
                    <a:pt x="1984" y="9810"/>
                  </a:cubicBezTo>
                  <a:cubicBezTo>
                    <a:pt x="2105" y="9911"/>
                    <a:pt x="2247" y="9961"/>
                    <a:pt x="2399" y="9961"/>
                  </a:cubicBezTo>
                  <a:lnTo>
                    <a:pt x="2449" y="9961"/>
                  </a:lnTo>
                  <a:lnTo>
                    <a:pt x="4411" y="9770"/>
                  </a:lnTo>
                  <a:cubicBezTo>
                    <a:pt x="4462" y="9790"/>
                    <a:pt x="4523" y="9790"/>
                    <a:pt x="4573" y="9790"/>
                  </a:cubicBezTo>
                  <a:lnTo>
                    <a:pt x="4624" y="9790"/>
                  </a:lnTo>
                  <a:cubicBezTo>
                    <a:pt x="4705" y="9790"/>
                    <a:pt x="4776" y="9770"/>
                    <a:pt x="4847" y="9729"/>
                  </a:cubicBezTo>
                  <a:lnTo>
                    <a:pt x="8347" y="9395"/>
                  </a:lnTo>
                  <a:cubicBezTo>
                    <a:pt x="8509" y="9385"/>
                    <a:pt x="8660" y="9304"/>
                    <a:pt x="8761" y="9172"/>
                  </a:cubicBezTo>
                  <a:cubicBezTo>
                    <a:pt x="8862" y="9041"/>
                    <a:pt x="8913" y="8879"/>
                    <a:pt x="8893" y="8718"/>
                  </a:cubicBezTo>
                  <a:lnTo>
                    <a:pt x="8559" y="6027"/>
                  </a:lnTo>
                  <a:cubicBezTo>
                    <a:pt x="8539" y="5865"/>
                    <a:pt x="8448" y="5713"/>
                    <a:pt x="8327" y="5622"/>
                  </a:cubicBezTo>
                  <a:cubicBezTo>
                    <a:pt x="8220" y="5541"/>
                    <a:pt x="8095" y="5492"/>
                    <a:pt x="7966" y="5492"/>
                  </a:cubicBezTo>
                  <a:cubicBezTo>
                    <a:pt x="7934" y="5492"/>
                    <a:pt x="7903" y="5495"/>
                    <a:pt x="7871" y="5501"/>
                  </a:cubicBezTo>
                  <a:lnTo>
                    <a:pt x="7315" y="5571"/>
                  </a:lnTo>
                  <a:lnTo>
                    <a:pt x="9460" y="3791"/>
                  </a:lnTo>
                  <a:cubicBezTo>
                    <a:pt x="9732" y="3568"/>
                    <a:pt x="9773" y="3154"/>
                    <a:pt x="9550" y="2880"/>
                  </a:cubicBezTo>
                  <a:cubicBezTo>
                    <a:pt x="9530" y="2860"/>
                    <a:pt x="9520" y="2850"/>
                    <a:pt x="9510" y="2830"/>
                  </a:cubicBezTo>
                  <a:cubicBezTo>
                    <a:pt x="9439" y="2689"/>
                    <a:pt x="9358" y="2547"/>
                    <a:pt x="9267" y="2405"/>
                  </a:cubicBezTo>
                  <a:lnTo>
                    <a:pt x="9267" y="2395"/>
                  </a:lnTo>
                  <a:cubicBezTo>
                    <a:pt x="8781" y="1637"/>
                    <a:pt x="8114" y="1009"/>
                    <a:pt x="7325" y="585"/>
                  </a:cubicBezTo>
                  <a:cubicBezTo>
                    <a:pt x="6606" y="202"/>
                    <a:pt x="5804" y="0"/>
                    <a:pt x="5002" y="0"/>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60"/>
            <p:cNvSpPr/>
            <p:nvPr/>
          </p:nvSpPr>
          <p:spPr>
            <a:xfrm>
              <a:off x="1877096" y="1608557"/>
              <a:ext cx="262849" cy="78444"/>
            </a:xfrm>
            <a:custGeom>
              <a:avLst/>
              <a:gdLst/>
              <a:ahLst/>
              <a:cxnLst/>
              <a:rect l="l" t="t" r="r" b="b"/>
              <a:pathLst>
                <a:path w="8377" h="2500" extrusionOk="0">
                  <a:moveTo>
                    <a:pt x="6717" y="1"/>
                  </a:moveTo>
                  <a:lnTo>
                    <a:pt x="861" y="740"/>
                  </a:lnTo>
                  <a:cubicBezTo>
                    <a:pt x="578" y="1286"/>
                    <a:pt x="284" y="1842"/>
                    <a:pt x="1" y="2399"/>
                  </a:cubicBezTo>
                  <a:cubicBezTo>
                    <a:pt x="179" y="2309"/>
                    <a:pt x="586" y="2129"/>
                    <a:pt x="1111" y="2129"/>
                  </a:cubicBezTo>
                  <a:cubicBezTo>
                    <a:pt x="1240" y="2129"/>
                    <a:pt x="1376" y="2140"/>
                    <a:pt x="1518" y="2166"/>
                  </a:cubicBezTo>
                  <a:cubicBezTo>
                    <a:pt x="1902" y="2237"/>
                    <a:pt x="2196" y="2378"/>
                    <a:pt x="2378" y="2500"/>
                  </a:cubicBezTo>
                  <a:cubicBezTo>
                    <a:pt x="2590" y="2318"/>
                    <a:pt x="3136" y="1903"/>
                    <a:pt x="3966" y="1792"/>
                  </a:cubicBezTo>
                  <a:cubicBezTo>
                    <a:pt x="4110" y="1772"/>
                    <a:pt x="4249" y="1764"/>
                    <a:pt x="4380" y="1764"/>
                  </a:cubicBezTo>
                  <a:cubicBezTo>
                    <a:pt x="5002" y="1764"/>
                    <a:pt x="5467" y="1953"/>
                    <a:pt x="5676" y="2044"/>
                  </a:cubicBezTo>
                  <a:cubicBezTo>
                    <a:pt x="5787" y="1852"/>
                    <a:pt x="5959" y="1610"/>
                    <a:pt x="6242" y="1417"/>
                  </a:cubicBezTo>
                  <a:cubicBezTo>
                    <a:pt x="6552" y="1210"/>
                    <a:pt x="6891" y="1141"/>
                    <a:pt x="7205" y="1141"/>
                  </a:cubicBezTo>
                  <a:cubicBezTo>
                    <a:pt x="7813" y="1141"/>
                    <a:pt x="8330" y="1401"/>
                    <a:pt x="8376" y="1428"/>
                  </a:cubicBezTo>
                  <a:lnTo>
                    <a:pt x="8083" y="861"/>
                  </a:lnTo>
                  <a:lnTo>
                    <a:pt x="6717" y="1"/>
                  </a:ln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60"/>
            <p:cNvSpPr/>
            <p:nvPr/>
          </p:nvSpPr>
          <p:spPr>
            <a:xfrm>
              <a:off x="1877096" y="1569053"/>
              <a:ext cx="262849" cy="114779"/>
            </a:xfrm>
            <a:custGeom>
              <a:avLst/>
              <a:gdLst/>
              <a:ahLst/>
              <a:cxnLst/>
              <a:rect l="l" t="t" r="r" b="b"/>
              <a:pathLst>
                <a:path w="8377" h="3658" extrusionOk="0">
                  <a:moveTo>
                    <a:pt x="4313" y="0"/>
                  </a:moveTo>
                  <a:cubicBezTo>
                    <a:pt x="4241" y="0"/>
                    <a:pt x="4170" y="2"/>
                    <a:pt x="4098" y="6"/>
                  </a:cubicBezTo>
                  <a:cubicBezTo>
                    <a:pt x="2105" y="117"/>
                    <a:pt x="396" y="1614"/>
                    <a:pt x="1" y="3658"/>
                  </a:cubicBezTo>
                  <a:cubicBezTo>
                    <a:pt x="92" y="3465"/>
                    <a:pt x="476" y="2767"/>
                    <a:pt x="1326" y="2433"/>
                  </a:cubicBezTo>
                  <a:cubicBezTo>
                    <a:pt x="1667" y="2298"/>
                    <a:pt x="1987" y="2259"/>
                    <a:pt x="2247" y="2259"/>
                  </a:cubicBezTo>
                  <a:cubicBezTo>
                    <a:pt x="2474" y="2259"/>
                    <a:pt x="2654" y="2289"/>
                    <a:pt x="2763" y="2312"/>
                  </a:cubicBezTo>
                  <a:cubicBezTo>
                    <a:pt x="2853" y="2201"/>
                    <a:pt x="3339" y="1655"/>
                    <a:pt x="4168" y="1574"/>
                  </a:cubicBezTo>
                  <a:cubicBezTo>
                    <a:pt x="4233" y="1568"/>
                    <a:pt x="4296" y="1565"/>
                    <a:pt x="4357" y="1565"/>
                  </a:cubicBezTo>
                  <a:cubicBezTo>
                    <a:pt x="5044" y="1565"/>
                    <a:pt x="5514" y="1906"/>
                    <a:pt x="5635" y="1999"/>
                  </a:cubicBezTo>
                  <a:cubicBezTo>
                    <a:pt x="5805" y="1914"/>
                    <a:pt x="6144" y="1780"/>
                    <a:pt x="6588" y="1780"/>
                  </a:cubicBezTo>
                  <a:cubicBezTo>
                    <a:pt x="6674" y="1780"/>
                    <a:pt x="6765" y="1785"/>
                    <a:pt x="6859" y="1796"/>
                  </a:cubicBezTo>
                  <a:cubicBezTo>
                    <a:pt x="7760" y="1907"/>
                    <a:pt x="8275" y="2545"/>
                    <a:pt x="8376" y="2687"/>
                  </a:cubicBezTo>
                  <a:cubicBezTo>
                    <a:pt x="7648" y="1044"/>
                    <a:pt x="6042" y="0"/>
                    <a:pt x="4313" y="0"/>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60"/>
            <p:cNvSpPr/>
            <p:nvPr/>
          </p:nvSpPr>
          <p:spPr>
            <a:xfrm>
              <a:off x="1875841" y="1652141"/>
              <a:ext cx="265705" cy="111673"/>
            </a:xfrm>
            <a:custGeom>
              <a:avLst/>
              <a:gdLst/>
              <a:ahLst/>
              <a:cxnLst/>
              <a:rect l="l" t="t" r="r" b="b"/>
              <a:pathLst>
                <a:path w="8468" h="3559" extrusionOk="0">
                  <a:moveTo>
                    <a:pt x="8422" y="1"/>
                  </a:moveTo>
                  <a:cubicBezTo>
                    <a:pt x="8412" y="1"/>
                    <a:pt x="8401" y="3"/>
                    <a:pt x="8396" y="8"/>
                  </a:cubicBezTo>
                  <a:lnTo>
                    <a:pt x="4199" y="3478"/>
                  </a:lnTo>
                  <a:lnTo>
                    <a:pt x="61" y="969"/>
                  </a:lnTo>
                  <a:cubicBezTo>
                    <a:pt x="55" y="966"/>
                    <a:pt x="50" y="965"/>
                    <a:pt x="45" y="965"/>
                  </a:cubicBezTo>
                  <a:cubicBezTo>
                    <a:pt x="30" y="965"/>
                    <a:pt x="18" y="975"/>
                    <a:pt x="11" y="989"/>
                  </a:cubicBezTo>
                  <a:cubicBezTo>
                    <a:pt x="0" y="999"/>
                    <a:pt x="0" y="1030"/>
                    <a:pt x="20" y="1040"/>
                  </a:cubicBezTo>
                  <a:lnTo>
                    <a:pt x="4188" y="3559"/>
                  </a:lnTo>
                  <a:lnTo>
                    <a:pt x="4208" y="3559"/>
                  </a:lnTo>
                  <a:cubicBezTo>
                    <a:pt x="4208" y="3559"/>
                    <a:pt x="4219" y="3559"/>
                    <a:pt x="4228" y="3548"/>
                  </a:cubicBezTo>
                  <a:lnTo>
                    <a:pt x="8447" y="69"/>
                  </a:lnTo>
                  <a:cubicBezTo>
                    <a:pt x="8457" y="48"/>
                    <a:pt x="8467" y="28"/>
                    <a:pt x="8447" y="8"/>
                  </a:cubicBezTo>
                  <a:cubicBezTo>
                    <a:pt x="8442" y="3"/>
                    <a:pt x="8432" y="1"/>
                    <a:pt x="8422"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60"/>
            <p:cNvSpPr/>
            <p:nvPr/>
          </p:nvSpPr>
          <p:spPr>
            <a:xfrm>
              <a:off x="1962506" y="1630365"/>
              <a:ext cx="92689" cy="133449"/>
            </a:xfrm>
            <a:custGeom>
              <a:avLst/>
              <a:gdLst/>
              <a:ahLst/>
              <a:cxnLst/>
              <a:rect l="l" t="t" r="r" b="b"/>
              <a:pathLst>
                <a:path w="2954" h="4253" extrusionOk="0">
                  <a:moveTo>
                    <a:pt x="2907" y="0"/>
                  </a:moveTo>
                  <a:cubicBezTo>
                    <a:pt x="2893" y="0"/>
                    <a:pt x="2880" y="10"/>
                    <a:pt x="2873" y="24"/>
                  </a:cubicBezTo>
                  <a:lnTo>
                    <a:pt x="1446" y="4101"/>
                  </a:lnTo>
                  <a:lnTo>
                    <a:pt x="81" y="348"/>
                  </a:lnTo>
                  <a:cubicBezTo>
                    <a:pt x="71" y="328"/>
                    <a:pt x="50" y="317"/>
                    <a:pt x="30" y="317"/>
                  </a:cubicBezTo>
                  <a:cubicBezTo>
                    <a:pt x="10" y="328"/>
                    <a:pt x="0" y="348"/>
                    <a:pt x="10" y="368"/>
                  </a:cubicBezTo>
                  <a:lnTo>
                    <a:pt x="1406" y="4233"/>
                  </a:lnTo>
                  <a:cubicBezTo>
                    <a:pt x="1416" y="4242"/>
                    <a:pt x="1426" y="4253"/>
                    <a:pt x="1446" y="4253"/>
                  </a:cubicBezTo>
                  <a:cubicBezTo>
                    <a:pt x="1457" y="4253"/>
                    <a:pt x="1477" y="4242"/>
                    <a:pt x="1477" y="4233"/>
                  </a:cubicBezTo>
                  <a:lnTo>
                    <a:pt x="2943" y="54"/>
                  </a:lnTo>
                  <a:cubicBezTo>
                    <a:pt x="2954" y="34"/>
                    <a:pt x="2943" y="14"/>
                    <a:pt x="2923" y="4"/>
                  </a:cubicBezTo>
                  <a:cubicBezTo>
                    <a:pt x="2918" y="1"/>
                    <a:pt x="2912" y="0"/>
                    <a:pt x="2907"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60"/>
            <p:cNvSpPr/>
            <p:nvPr/>
          </p:nvSpPr>
          <p:spPr>
            <a:xfrm>
              <a:off x="1950112" y="1671532"/>
              <a:ext cx="106683" cy="92281"/>
            </a:xfrm>
            <a:custGeom>
              <a:avLst/>
              <a:gdLst/>
              <a:ahLst/>
              <a:cxnLst/>
              <a:rect l="l" t="t" r="r" b="b"/>
              <a:pathLst>
                <a:path w="3400" h="2941" extrusionOk="0">
                  <a:moveTo>
                    <a:pt x="3344" y="0"/>
                  </a:moveTo>
                  <a:cubicBezTo>
                    <a:pt x="3334" y="0"/>
                    <a:pt x="3324" y="5"/>
                    <a:pt x="3318" y="17"/>
                  </a:cubicBezTo>
                  <a:lnTo>
                    <a:pt x="1832" y="2829"/>
                  </a:lnTo>
                  <a:lnTo>
                    <a:pt x="81" y="473"/>
                  </a:lnTo>
                  <a:cubicBezTo>
                    <a:pt x="69" y="461"/>
                    <a:pt x="57" y="456"/>
                    <a:pt x="45" y="456"/>
                  </a:cubicBezTo>
                  <a:cubicBezTo>
                    <a:pt x="37" y="456"/>
                    <a:pt x="29" y="458"/>
                    <a:pt x="20" y="462"/>
                  </a:cubicBezTo>
                  <a:cubicBezTo>
                    <a:pt x="11" y="473"/>
                    <a:pt x="0" y="503"/>
                    <a:pt x="20" y="513"/>
                  </a:cubicBezTo>
                  <a:lnTo>
                    <a:pt x="1811" y="2930"/>
                  </a:lnTo>
                  <a:cubicBezTo>
                    <a:pt x="1811" y="2941"/>
                    <a:pt x="1821" y="2941"/>
                    <a:pt x="1841" y="2941"/>
                  </a:cubicBezTo>
                  <a:cubicBezTo>
                    <a:pt x="1852" y="2941"/>
                    <a:pt x="1861" y="2930"/>
                    <a:pt x="1872" y="2921"/>
                  </a:cubicBezTo>
                  <a:lnTo>
                    <a:pt x="3389" y="57"/>
                  </a:lnTo>
                  <a:cubicBezTo>
                    <a:pt x="3399" y="37"/>
                    <a:pt x="3389" y="17"/>
                    <a:pt x="3369" y="7"/>
                  </a:cubicBezTo>
                  <a:cubicBezTo>
                    <a:pt x="3361" y="3"/>
                    <a:pt x="3352" y="0"/>
                    <a:pt x="3344"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60"/>
            <p:cNvSpPr/>
            <p:nvPr/>
          </p:nvSpPr>
          <p:spPr>
            <a:xfrm>
              <a:off x="1929497" y="1741567"/>
              <a:ext cx="186665" cy="101914"/>
            </a:xfrm>
            <a:custGeom>
              <a:avLst/>
              <a:gdLst/>
              <a:ahLst/>
              <a:cxnLst/>
              <a:rect l="l" t="t" r="r" b="b"/>
              <a:pathLst>
                <a:path w="5949" h="3248" extrusionOk="0">
                  <a:moveTo>
                    <a:pt x="5614" y="1"/>
                  </a:moveTo>
                  <a:lnTo>
                    <a:pt x="0" y="759"/>
                  </a:lnTo>
                  <a:lnTo>
                    <a:pt x="61" y="3247"/>
                  </a:lnTo>
                  <a:lnTo>
                    <a:pt x="5948" y="2681"/>
                  </a:lnTo>
                  <a:lnTo>
                    <a:pt x="56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60"/>
            <p:cNvSpPr/>
            <p:nvPr/>
          </p:nvSpPr>
          <p:spPr>
            <a:xfrm>
              <a:off x="1929497" y="1756189"/>
              <a:ext cx="70160" cy="87292"/>
            </a:xfrm>
            <a:custGeom>
              <a:avLst/>
              <a:gdLst/>
              <a:ahLst/>
              <a:cxnLst/>
              <a:rect l="l" t="t" r="r" b="b"/>
              <a:pathLst>
                <a:path w="2236" h="2782" extrusionOk="0">
                  <a:moveTo>
                    <a:pt x="2124" y="0"/>
                  </a:moveTo>
                  <a:lnTo>
                    <a:pt x="0" y="293"/>
                  </a:lnTo>
                  <a:lnTo>
                    <a:pt x="61" y="2781"/>
                  </a:lnTo>
                  <a:lnTo>
                    <a:pt x="2235" y="2569"/>
                  </a:lnTo>
                  <a:lnTo>
                    <a:pt x="21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60"/>
            <p:cNvSpPr/>
            <p:nvPr/>
          </p:nvSpPr>
          <p:spPr>
            <a:xfrm>
              <a:off x="1994856" y="1754902"/>
              <a:ext cx="6056" cy="83182"/>
            </a:xfrm>
            <a:custGeom>
              <a:avLst/>
              <a:gdLst/>
              <a:ahLst/>
              <a:cxnLst/>
              <a:rect l="l" t="t" r="r" b="b"/>
              <a:pathLst>
                <a:path w="193" h="2651" extrusionOk="0">
                  <a:moveTo>
                    <a:pt x="31" y="1"/>
                  </a:moveTo>
                  <a:cubicBezTo>
                    <a:pt x="11" y="10"/>
                    <a:pt x="1" y="21"/>
                    <a:pt x="1" y="41"/>
                  </a:cubicBezTo>
                  <a:lnTo>
                    <a:pt x="112" y="2610"/>
                  </a:lnTo>
                  <a:cubicBezTo>
                    <a:pt x="112" y="2631"/>
                    <a:pt x="132" y="2651"/>
                    <a:pt x="152" y="2651"/>
                  </a:cubicBezTo>
                  <a:cubicBezTo>
                    <a:pt x="172" y="2651"/>
                    <a:pt x="193" y="2631"/>
                    <a:pt x="193" y="2610"/>
                  </a:cubicBezTo>
                  <a:lnTo>
                    <a:pt x="71" y="41"/>
                  </a:lnTo>
                  <a:cubicBezTo>
                    <a:pt x="71" y="21"/>
                    <a:pt x="62" y="1"/>
                    <a:pt x="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60"/>
            <p:cNvSpPr/>
            <p:nvPr/>
          </p:nvSpPr>
          <p:spPr>
            <a:xfrm>
              <a:off x="2024382" y="1755624"/>
              <a:ext cx="73361" cy="69062"/>
            </a:xfrm>
            <a:custGeom>
              <a:avLst/>
              <a:gdLst/>
              <a:ahLst/>
              <a:cxnLst/>
              <a:rect l="l" t="t" r="r" b="b"/>
              <a:pathLst>
                <a:path w="2338" h="2201" extrusionOk="0">
                  <a:moveTo>
                    <a:pt x="1172" y="0"/>
                  </a:moveTo>
                  <a:cubicBezTo>
                    <a:pt x="1129" y="0"/>
                    <a:pt x="1086" y="3"/>
                    <a:pt x="1043" y="8"/>
                  </a:cubicBezTo>
                  <a:cubicBezTo>
                    <a:pt x="436" y="79"/>
                    <a:pt x="0" y="625"/>
                    <a:pt x="71" y="1232"/>
                  </a:cubicBezTo>
                  <a:cubicBezTo>
                    <a:pt x="137" y="1794"/>
                    <a:pt x="610" y="2200"/>
                    <a:pt x="1162" y="2200"/>
                  </a:cubicBezTo>
                  <a:cubicBezTo>
                    <a:pt x="1206" y="2200"/>
                    <a:pt x="1250" y="2198"/>
                    <a:pt x="1295" y="2193"/>
                  </a:cubicBezTo>
                  <a:cubicBezTo>
                    <a:pt x="1902" y="2122"/>
                    <a:pt x="2337" y="1576"/>
                    <a:pt x="2266" y="979"/>
                  </a:cubicBezTo>
                  <a:cubicBezTo>
                    <a:pt x="2201" y="415"/>
                    <a:pt x="1725" y="0"/>
                    <a:pt x="1172" y="0"/>
                  </a:cubicBez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60"/>
            <p:cNvSpPr/>
            <p:nvPr/>
          </p:nvSpPr>
          <p:spPr>
            <a:xfrm>
              <a:off x="2039318" y="1767579"/>
              <a:ext cx="40006" cy="42265"/>
            </a:xfrm>
            <a:custGeom>
              <a:avLst/>
              <a:gdLst/>
              <a:ahLst/>
              <a:cxnLst/>
              <a:rect l="l" t="t" r="r" b="b"/>
              <a:pathLst>
                <a:path w="1275" h="1347" extrusionOk="0">
                  <a:moveTo>
                    <a:pt x="982" y="0"/>
                  </a:moveTo>
                  <a:cubicBezTo>
                    <a:pt x="936" y="0"/>
                    <a:pt x="891" y="11"/>
                    <a:pt x="850" y="31"/>
                  </a:cubicBezTo>
                  <a:cubicBezTo>
                    <a:pt x="728" y="72"/>
                    <a:pt x="688" y="183"/>
                    <a:pt x="607" y="264"/>
                  </a:cubicBezTo>
                  <a:cubicBezTo>
                    <a:pt x="544" y="156"/>
                    <a:pt x="553" y="24"/>
                    <a:pt x="414" y="24"/>
                  </a:cubicBezTo>
                  <a:cubicBezTo>
                    <a:pt x="396" y="24"/>
                    <a:pt x="376" y="27"/>
                    <a:pt x="354" y="31"/>
                  </a:cubicBezTo>
                  <a:cubicBezTo>
                    <a:pt x="263" y="42"/>
                    <a:pt x="182" y="112"/>
                    <a:pt x="131" y="193"/>
                  </a:cubicBezTo>
                  <a:cubicBezTo>
                    <a:pt x="0" y="395"/>
                    <a:pt x="50" y="669"/>
                    <a:pt x="172" y="871"/>
                  </a:cubicBezTo>
                  <a:cubicBezTo>
                    <a:pt x="304" y="1073"/>
                    <a:pt x="506" y="1215"/>
                    <a:pt x="698" y="1346"/>
                  </a:cubicBezTo>
                  <a:cubicBezTo>
                    <a:pt x="890" y="1144"/>
                    <a:pt x="1052" y="901"/>
                    <a:pt x="1174" y="649"/>
                  </a:cubicBezTo>
                  <a:cubicBezTo>
                    <a:pt x="1214" y="557"/>
                    <a:pt x="1254" y="456"/>
                    <a:pt x="1264" y="355"/>
                  </a:cubicBezTo>
                  <a:cubicBezTo>
                    <a:pt x="1275" y="254"/>
                    <a:pt x="1244" y="143"/>
                    <a:pt x="1163" y="72"/>
                  </a:cubicBezTo>
                  <a:cubicBezTo>
                    <a:pt x="1115" y="23"/>
                    <a:pt x="1049" y="0"/>
                    <a:pt x="9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702;p38"/>
          <p:cNvSpPr/>
          <p:nvPr/>
        </p:nvSpPr>
        <p:spPr>
          <a:xfrm>
            <a:off x="457177" y="1518747"/>
            <a:ext cx="7888790" cy="1014018"/>
          </a:xfrm>
          <a:prstGeom prst="roundRect">
            <a:avLst>
              <a:gd name="adj" fmla="val 50000"/>
            </a:avLst>
          </a:prstGeom>
          <a:solidFill>
            <a:srgbClr val="E65E4C"/>
          </a:solidFill>
          <a:ln w="76200" cap="flat" cmpd="sng">
            <a:solidFill>
              <a:srgbClr val="FFFF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05;p38"/>
          <p:cNvSpPr txBox="1">
            <a:spLocks/>
          </p:cNvSpPr>
          <p:nvPr/>
        </p:nvSpPr>
        <p:spPr>
          <a:xfrm>
            <a:off x="780781" y="1552452"/>
            <a:ext cx="7210390" cy="946609"/>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US" sz="1800" err="1">
                <a:solidFill>
                  <a:schemeClr val="lt1"/>
                </a:solidFill>
                <a:latin typeface="Karla" pitchFamily="2" charset="0"/>
                <a:sym typeface="Domine SemiBold"/>
              </a:rPr>
              <a:t>Mengekstrak</a:t>
            </a:r>
            <a:r>
              <a:rPr lang="en-US" sz="1800">
                <a:solidFill>
                  <a:schemeClr val="lt1"/>
                </a:solidFill>
                <a:latin typeface="Karla" pitchFamily="2" charset="0"/>
                <a:sym typeface="Domine SemiBold"/>
              </a:rPr>
              <a:t> dan </a:t>
            </a:r>
            <a:r>
              <a:rPr lang="en-US" sz="1800" err="1">
                <a:solidFill>
                  <a:schemeClr val="lt1"/>
                </a:solidFill>
                <a:latin typeface="Karla" pitchFamily="2" charset="0"/>
                <a:sym typeface="Domine SemiBold"/>
              </a:rPr>
              <a:t>menganalisis</a:t>
            </a:r>
            <a:r>
              <a:rPr lang="en-US" sz="1800">
                <a:solidFill>
                  <a:schemeClr val="lt1"/>
                </a:solidFill>
                <a:latin typeface="Karla" pitchFamily="2" charset="0"/>
                <a:sym typeface="Domine SemiBold"/>
              </a:rPr>
              <a:t> </a:t>
            </a:r>
            <a:r>
              <a:rPr lang="en-US" sz="1800" err="1">
                <a:solidFill>
                  <a:schemeClr val="lt1"/>
                </a:solidFill>
                <a:latin typeface="Karla" pitchFamily="2" charset="0"/>
                <a:sym typeface="Domine SemiBold"/>
              </a:rPr>
              <a:t>topik-topik</a:t>
            </a:r>
            <a:r>
              <a:rPr lang="en-US" sz="1800">
                <a:solidFill>
                  <a:schemeClr val="lt1"/>
                </a:solidFill>
                <a:latin typeface="Karla" pitchFamily="2" charset="0"/>
                <a:sym typeface="Domine SemiBold"/>
              </a:rPr>
              <a:t> pada </a:t>
            </a:r>
            <a:r>
              <a:rPr lang="en-US" sz="1800" err="1">
                <a:solidFill>
                  <a:schemeClr val="lt1"/>
                </a:solidFill>
                <a:latin typeface="Karla" pitchFamily="2" charset="0"/>
                <a:sym typeface="Domine SemiBold"/>
              </a:rPr>
              <a:t>ulasan</a:t>
            </a:r>
            <a:r>
              <a:rPr lang="en-US" sz="1800">
                <a:solidFill>
                  <a:schemeClr val="lt1"/>
                </a:solidFill>
                <a:latin typeface="Karla" pitchFamily="2" charset="0"/>
                <a:sym typeface="Domine SemiBold"/>
              </a:rPr>
              <a:t> </a:t>
            </a:r>
            <a:r>
              <a:rPr lang="en-US" sz="1800" err="1">
                <a:solidFill>
                  <a:schemeClr val="lt1"/>
                </a:solidFill>
                <a:latin typeface="Karla" pitchFamily="2" charset="0"/>
                <a:sym typeface="Domine SemiBold"/>
              </a:rPr>
              <a:t>pengguna</a:t>
            </a:r>
            <a:r>
              <a:rPr lang="en-US" sz="1800">
                <a:solidFill>
                  <a:schemeClr val="lt1"/>
                </a:solidFill>
                <a:latin typeface="Karla" pitchFamily="2" charset="0"/>
                <a:sym typeface="Domine SemiBold"/>
              </a:rPr>
              <a:t> </a:t>
            </a:r>
            <a:r>
              <a:rPr lang="en-US" sz="1800" err="1">
                <a:solidFill>
                  <a:schemeClr val="lt1"/>
                </a:solidFill>
                <a:latin typeface="Karla" pitchFamily="2" charset="0"/>
                <a:sym typeface="Domine SemiBold"/>
              </a:rPr>
              <a:t>Aplikasi</a:t>
            </a:r>
            <a:r>
              <a:rPr lang="en-US" sz="1800">
                <a:solidFill>
                  <a:schemeClr val="lt1"/>
                </a:solidFill>
                <a:latin typeface="Karla" pitchFamily="2" charset="0"/>
                <a:sym typeface="Domine SemiBold"/>
              </a:rPr>
              <a:t> Cek </a:t>
            </a:r>
            <a:r>
              <a:rPr lang="en-US" sz="1800" err="1">
                <a:solidFill>
                  <a:schemeClr val="lt1"/>
                </a:solidFill>
                <a:latin typeface="Karla" pitchFamily="2" charset="0"/>
                <a:sym typeface="Domine SemiBold"/>
              </a:rPr>
              <a:t>Bansos</a:t>
            </a:r>
            <a:r>
              <a:rPr lang="en-US" sz="1800">
                <a:solidFill>
                  <a:schemeClr val="lt1"/>
                </a:solidFill>
                <a:latin typeface="Karla" pitchFamily="2" charset="0"/>
                <a:sym typeface="Domine SemiBold"/>
              </a:rPr>
              <a:t> pada Google Play Store </a:t>
            </a:r>
            <a:r>
              <a:rPr lang="en-US" sz="1800" err="1">
                <a:solidFill>
                  <a:schemeClr val="lt1"/>
                </a:solidFill>
                <a:latin typeface="Karla" pitchFamily="2" charset="0"/>
                <a:sym typeface="Domine SemiBold"/>
              </a:rPr>
              <a:t>dengan</a:t>
            </a:r>
            <a:r>
              <a:rPr lang="en-US" sz="1800">
                <a:solidFill>
                  <a:schemeClr val="lt1"/>
                </a:solidFill>
                <a:latin typeface="Karla" pitchFamily="2" charset="0"/>
                <a:sym typeface="Domine SemiBold"/>
              </a:rPr>
              <a:t> </a:t>
            </a:r>
            <a:r>
              <a:rPr lang="en-US" sz="1800" err="1">
                <a:solidFill>
                  <a:schemeClr val="lt1"/>
                </a:solidFill>
                <a:latin typeface="Karla" pitchFamily="2" charset="0"/>
                <a:sym typeface="Domine SemiBold"/>
              </a:rPr>
              <a:t>menggunakan</a:t>
            </a:r>
            <a:r>
              <a:rPr lang="en-US" sz="1800">
                <a:solidFill>
                  <a:schemeClr val="lt1"/>
                </a:solidFill>
                <a:latin typeface="Karla" pitchFamily="2" charset="0"/>
                <a:sym typeface="Domine SemiBold"/>
              </a:rPr>
              <a:t> </a:t>
            </a:r>
            <a:r>
              <a:rPr lang="en-US" sz="1800" err="1">
                <a:solidFill>
                  <a:schemeClr val="lt1"/>
                </a:solidFill>
                <a:latin typeface="Karla" pitchFamily="2" charset="0"/>
                <a:sym typeface="Domine SemiBold"/>
              </a:rPr>
              <a:t>metode</a:t>
            </a:r>
            <a:r>
              <a:rPr lang="en-US" sz="1800">
                <a:solidFill>
                  <a:schemeClr val="lt1"/>
                </a:solidFill>
                <a:latin typeface="Karla" pitchFamily="2" charset="0"/>
                <a:sym typeface="Domine SemiBold"/>
              </a:rPr>
              <a:t> BERT-EFCM.</a:t>
            </a:r>
          </a:p>
        </p:txBody>
      </p:sp>
      <p:sp>
        <p:nvSpPr>
          <p:cNvPr id="6" name="Google Shape;702;p38">
            <a:extLst>
              <a:ext uri="{FF2B5EF4-FFF2-40B4-BE49-F238E27FC236}">
                <a16:creationId xmlns:a16="http://schemas.microsoft.com/office/drawing/2014/main" id="{8487733A-5C6D-7046-B65E-0DD51C5D90CB}"/>
              </a:ext>
            </a:extLst>
          </p:cNvPr>
          <p:cNvSpPr/>
          <p:nvPr/>
        </p:nvSpPr>
        <p:spPr>
          <a:xfrm>
            <a:off x="457177" y="2929713"/>
            <a:ext cx="7888790" cy="831404"/>
          </a:xfrm>
          <a:prstGeom prst="roundRect">
            <a:avLst>
              <a:gd name="adj" fmla="val 50000"/>
            </a:avLst>
          </a:prstGeom>
          <a:solidFill>
            <a:srgbClr val="E65E4C"/>
          </a:solidFill>
          <a:ln w="76200" cap="flat" cmpd="sng">
            <a:solidFill>
              <a:srgbClr val="FFFF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5;p38">
            <a:extLst>
              <a:ext uri="{FF2B5EF4-FFF2-40B4-BE49-F238E27FC236}">
                <a16:creationId xmlns:a16="http://schemas.microsoft.com/office/drawing/2014/main" id="{913CC69D-E466-7011-529E-63B6A721C4A5}"/>
              </a:ext>
            </a:extLst>
          </p:cNvPr>
          <p:cNvSpPr txBox="1">
            <a:spLocks/>
          </p:cNvSpPr>
          <p:nvPr/>
        </p:nvSpPr>
        <p:spPr>
          <a:xfrm>
            <a:off x="798033" y="2991024"/>
            <a:ext cx="7210390" cy="9466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2000"/>
              <a:buFont typeface="Domine SemiBold"/>
              <a:buNone/>
              <a:defRPr sz="2000" b="0" i="0" u="none" strike="noStrike" cap="none">
                <a:solidFill>
                  <a:schemeClr val="lt1"/>
                </a:solidFill>
                <a:latin typeface="Domine SemiBold"/>
                <a:ea typeface="Domine SemiBold"/>
                <a:cs typeface="Domine SemiBold"/>
                <a:sym typeface="Domine SemiBold"/>
              </a:defRPr>
            </a:lvl1pPr>
            <a:lvl2pPr marL="914400" marR="0" lvl="1" indent="-330200" algn="ctr" rtl="0">
              <a:lnSpc>
                <a:spcPct val="100000"/>
              </a:lnSpc>
              <a:spcBef>
                <a:spcPts val="0"/>
              </a:spcBef>
              <a:spcAft>
                <a:spcPts val="0"/>
              </a:spcAft>
              <a:buClr>
                <a:schemeClr val="dk1"/>
              </a:buClr>
              <a:buSzPts val="2000"/>
              <a:buFont typeface="Domine SemiBold"/>
              <a:buNone/>
              <a:defRPr sz="2000" b="0" i="0" u="none" strike="noStrike" cap="none">
                <a:solidFill>
                  <a:schemeClr val="dk1"/>
                </a:solidFill>
                <a:latin typeface="Domine SemiBold"/>
                <a:ea typeface="Domine SemiBold"/>
                <a:cs typeface="Domine SemiBold"/>
                <a:sym typeface="Domine SemiBold"/>
              </a:defRPr>
            </a:lvl2pPr>
            <a:lvl3pPr marL="1371600" marR="0" lvl="2" indent="-330200" algn="ctr" rtl="0">
              <a:lnSpc>
                <a:spcPct val="100000"/>
              </a:lnSpc>
              <a:spcBef>
                <a:spcPts val="0"/>
              </a:spcBef>
              <a:spcAft>
                <a:spcPts val="0"/>
              </a:spcAft>
              <a:buClr>
                <a:schemeClr val="dk1"/>
              </a:buClr>
              <a:buSzPts val="2000"/>
              <a:buFont typeface="Domine SemiBold"/>
              <a:buNone/>
              <a:defRPr sz="2000" b="0" i="0" u="none" strike="noStrike" cap="none">
                <a:solidFill>
                  <a:schemeClr val="dk1"/>
                </a:solidFill>
                <a:latin typeface="Domine SemiBold"/>
                <a:ea typeface="Domine SemiBold"/>
                <a:cs typeface="Domine SemiBold"/>
                <a:sym typeface="Domine SemiBold"/>
              </a:defRPr>
            </a:lvl3pPr>
            <a:lvl4pPr marL="1828800" marR="0" lvl="3" indent="-330200" algn="ctr" rtl="0">
              <a:lnSpc>
                <a:spcPct val="100000"/>
              </a:lnSpc>
              <a:spcBef>
                <a:spcPts val="0"/>
              </a:spcBef>
              <a:spcAft>
                <a:spcPts val="0"/>
              </a:spcAft>
              <a:buClr>
                <a:schemeClr val="dk1"/>
              </a:buClr>
              <a:buSzPts val="2000"/>
              <a:buFont typeface="Domine SemiBold"/>
              <a:buNone/>
              <a:defRPr sz="2000" b="0" i="0" u="none" strike="noStrike" cap="none">
                <a:solidFill>
                  <a:schemeClr val="dk1"/>
                </a:solidFill>
                <a:latin typeface="Domine SemiBold"/>
                <a:ea typeface="Domine SemiBold"/>
                <a:cs typeface="Domine SemiBold"/>
                <a:sym typeface="Domine SemiBold"/>
              </a:defRPr>
            </a:lvl4pPr>
            <a:lvl5pPr marL="2286000" marR="0" lvl="4" indent="-330200" algn="ctr" rtl="0">
              <a:lnSpc>
                <a:spcPct val="100000"/>
              </a:lnSpc>
              <a:spcBef>
                <a:spcPts val="0"/>
              </a:spcBef>
              <a:spcAft>
                <a:spcPts val="0"/>
              </a:spcAft>
              <a:buClr>
                <a:schemeClr val="dk1"/>
              </a:buClr>
              <a:buSzPts val="2000"/>
              <a:buFont typeface="Domine SemiBold"/>
              <a:buNone/>
              <a:defRPr sz="2000" b="0" i="0" u="none" strike="noStrike" cap="none">
                <a:solidFill>
                  <a:schemeClr val="dk1"/>
                </a:solidFill>
                <a:latin typeface="Domine SemiBold"/>
                <a:ea typeface="Domine SemiBold"/>
                <a:cs typeface="Domine SemiBold"/>
                <a:sym typeface="Domine SemiBold"/>
              </a:defRPr>
            </a:lvl5pPr>
            <a:lvl6pPr marL="2743200" marR="0" lvl="5" indent="-330200" algn="ctr" rtl="0">
              <a:lnSpc>
                <a:spcPct val="100000"/>
              </a:lnSpc>
              <a:spcBef>
                <a:spcPts val="0"/>
              </a:spcBef>
              <a:spcAft>
                <a:spcPts val="0"/>
              </a:spcAft>
              <a:buClr>
                <a:schemeClr val="dk1"/>
              </a:buClr>
              <a:buSzPts val="2000"/>
              <a:buFont typeface="Domine SemiBold"/>
              <a:buNone/>
              <a:defRPr sz="2000" b="0" i="0" u="none" strike="noStrike" cap="none">
                <a:solidFill>
                  <a:schemeClr val="dk1"/>
                </a:solidFill>
                <a:latin typeface="Domine SemiBold"/>
                <a:ea typeface="Domine SemiBold"/>
                <a:cs typeface="Domine SemiBold"/>
                <a:sym typeface="Domine SemiBold"/>
              </a:defRPr>
            </a:lvl6pPr>
            <a:lvl7pPr marL="3200400" marR="0" lvl="6" indent="-330200" algn="ctr" rtl="0">
              <a:lnSpc>
                <a:spcPct val="100000"/>
              </a:lnSpc>
              <a:spcBef>
                <a:spcPts val="0"/>
              </a:spcBef>
              <a:spcAft>
                <a:spcPts val="0"/>
              </a:spcAft>
              <a:buClr>
                <a:schemeClr val="dk1"/>
              </a:buClr>
              <a:buSzPts val="2000"/>
              <a:buFont typeface="Domine SemiBold"/>
              <a:buNone/>
              <a:defRPr sz="2000" b="0" i="0" u="none" strike="noStrike" cap="none">
                <a:solidFill>
                  <a:schemeClr val="dk1"/>
                </a:solidFill>
                <a:latin typeface="Domine SemiBold"/>
                <a:ea typeface="Domine SemiBold"/>
                <a:cs typeface="Domine SemiBold"/>
                <a:sym typeface="Domine SemiBold"/>
              </a:defRPr>
            </a:lvl7pPr>
            <a:lvl8pPr marL="3657600" marR="0" lvl="7" indent="-330200" algn="ctr" rtl="0">
              <a:lnSpc>
                <a:spcPct val="100000"/>
              </a:lnSpc>
              <a:spcBef>
                <a:spcPts val="0"/>
              </a:spcBef>
              <a:spcAft>
                <a:spcPts val="0"/>
              </a:spcAft>
              <a:buClr>
                <a:schemeClr val="dk1"/>
              </a:buClr>
              <a:buSzPts val="2000"/>
              <a:buFont typeface="Domine SemiBold"/>
              <a:buNone/>
              <a:defRPr sz="2000" b="0" i="0" u="none" strike="noStrike" cap="none">
                <a:solidFill>
                  <a:schemeClr val="dk1"/>
                </a:solidFill>
                <a:latin typeface="Domine SemiBold"/>
                <a:ea typeface="Domine SemiBold"/>
                <a:cs typeface="Domine SemiBold"/>
                <a:sym typeface="Domine SemiBold"/>
              </a:defRPr>
            </a:lvl8pPr>
            <a:lvl9pPr marL="4114800" marR="0" lvl="8" indent="-330200" algn="ctr" rtl="0">
              <a:lnSpc>
                <a:spcPct val="100000"/>
              </a:lnSpc>
              <a:spcBef>
                <a:spcPts val="0"/>
              </a:spcBef>
              <a:spcAft>
                <a:spcPts val="0"/>
              </a:spcAft>
              <a:buClr>
                <a:schemeClr val="dk1"/>
              </a:buClr>
              <a:buSzPts val="2000"/>
              <a:buFont typeface="Domine SemiBold"/>
              <a:buNone/>
              <a:defRPr sz="2000" b="0" i="0" u="none" strike="noStrike" cap="none">
                <a:solidFill>
                  <a:schemeClr val="dk1"/>
                </a:solidFill>
                <a:latin typeface="Domine SemiBold"/>
                <a:ea typeface="Domine SemiBold"/>
                <a:cs typeface="Domine SemiBold"/>
                <a:sym typeface="Domine SemiBold"/>
              </a:defRPr>
            </a:lvl9pPr>
          </a:lstStyle>
          <a:p>
            <a:pPr marL="0" indent="0" algn="just"/>
            <a:r>
              <a:rPr lang="en-ID" sz="1800" err="1">
                <a:latin typeface="Karla" pitchFamily="2" charset="0"/>
              </a:rPr>
              <a:t>Menganalisis</a:t>
            </a:r>
            <a:r>
              <a:rPr lang="en-ID" sz="1800">
                <a:latin typeface="Karla" pitchFamily="2" charset="0"/>
              </a:rPr>
              <a:t> </a:t>
            </a:r>
            <a:r>
              <a:rPr lang="en-ID" sz="1800" err="1">
                <a:latin typeface="Karla" pitchFamily="2" charset="0"/>
              </a:rPr>
              <a:t>sentimen</a:t>
            </a:r>
            <a:r>
              <a:rPr lang="en-ID" sz="1800">
                <a:latin typeface="Karla" pitchFamily="2" charset="0"/>
              </a:rPr>
              <a:t> </a:t>
            </a:r>
            <a:r>
              <a:rPr lang="en-ID" sz="1800" err="1">
                <a:latin typeface="Karla" pitchFamily="2" charset="0"/>
              </a:rPr>
              <a:t>pengguna</a:t>
            </a:r>
            <a:r>
              <a:rPr lang="en-ID" sz="1800">
                <a:latin typeface="Karla" pitchFamily="2" charset="0"/>
              </a:rPr>
              <a:t> </a:t>
            </a:r>
            <a:r>
              <a:rPr lang="en-ID" sz="1800" err="1">
                <a:latin typeface="Karla" pitchFamily="2" charset="0"/>
              </a:rPr>
              <a:t>Aplikasi</a:t>
            </a:r>
            <a:r>
              <a:rPr lang="en-ID" sz="1800">
                <a:latin typeface="Karla" pitchFamily="2" charset="0"/>
              </a:rPr>
              <a:t> Cek </a:t>
            </a:r>
            <a:r>
              <a:rPr lang="en-ID" sz="1800" err="1">
                <a:latin typeface="Karla" pitchFamily="2" charset="0"/>
              </a:rPr>
              <a:t>Bansos</a:t>
            </a:r>
            <a:r>
              <a:rPr lang="en-ID" sz="1800">
                <a:latin typeface="Karla" pitchFamily="2" charset="0"/>
              </a:rPr>
              <a:t> pada level </a:t>
            </a:r>
            <a:r>
              <a:rPr lang="en-ID" sz="1800" err="1">
                <a:latin typeface="Karla" pitchFamily="2" charset="0"/>
              </a:rPr>
              <a:t>dokumen</a:t>
            </a:r>
            <a:r>
              <a:rPr lang="en-ID" sz="1800">
                <a:latin typeface="Karla" pitchFamily="2" charset="0"/>
              </a:rPr>
              <a:t> dan </a:t>
            </a:r>
            <a:r>
              <a:rPr lang="en-ID" sz="1800" err="1">
                <a:latin typeface="Karla" pitchFamily="2" charset="0"/>
              </a:rPr>
              <a:t>topik</a:t>
            </a:r>
            <a:r>
              <a:rPr lang="en-ID" sz="1800">
                <a:latin typeface="Karla" pitchFamily="2" charset="0"/>
              </a:rPr>
              <a:t> </a:t>
            </a:r>
            <a:r>
              <a:rPr lang="en-ID" sz="1800" err="1">
                <a:latin typeface="Karla" pitchFamily="2" charset="0"/>
              </a:rPr>
              <a:t>dengan</a:t>
            </a:r>
            <a:r>
              <a:rPr lang="en-ID" sz="1800">
                <a:latin typeface="Karla" pitchFamily="2" charset="0"/>
              </a:rPr>
              <a:t> </a:t>
            </a:r>
            <a:r>
              <a:rPr lang="en-ID" sz="1800" err="1">
                <a:latin typeface="Karla" pitchFamily="2" charset="0"/>
              </a:rPr>
              <a:t>menggunakan</a:t>
            </a:r>
            <a:r>
              <a:rPr lang="en-ID" sz="1800">
                <a:latin typeface="Karla" pitchFamily="2" charset="0"/>
              </a:rPr>
              <a:t> </a:t>
            </a:r>
            <a:r>
              <a:rPr lang="en-ID" sz="1800" err="1">
                <a:latin typeface="Karla" pitchFamily="2" charset="0"/>
              </a:rPr>
              <a:t>metode</a:t>
            </a:r>
            <a:r>
              <a:rPr lang="en-ID" sz="1800">
                <a:latin typeface="Karla" pitchFamily="2" charset="0"/>
              </a:rPr>
              <a:t> </a:t>
            </a:r>
            <a:r>
              <a:rPr lang="en-US" sz="1800">
                <a:solidFill>
                  <a:schemeClr val="lt1"/>
                </a:solidFill>
                <a:latin typeface="Karla" pitchFamily="2" charset="0"/>
                <a:sym typeface="Domine SemiBold"/>
              </a:rPr>
              <a:t>BERT-NN</a:t>
            </a:r>
            <a:r>
              <a:rPr lang="en-ID" sz="1800">
                <a:latin typeface="Karla" pitchFamily="2" charset="0"/>
              </a:rPr>
              <a:t>.</a:t>
            </a:r>
          </a:p>
        </p:txBody>
      </p:sp>
      <p:grpSp>
        <p:nvGrpSpPr>
          <p:cNvPr id="2" name="Google Shape;2734;p68">
            <a:extLst>
              <a:ext uri="{FF2B5EF4-FFF2-40B4-BE49-F238E27FC236}">
                <a16:creationId xmlns:a16="http://schemas.microsoft.com/office/drawing/2014/main" id="{7EB34D33-FB25-7E79-92BF-B6E3ED0B88CF}"/>
              </a:ext>
            </a:extLst>
          </p:cNvPr>
          <p:cNvGrpSpPr/>
          <p:nvPr/>
        </p:nvGrpSpPr>
        <p:grpSpPr>
          <a:xfrm>
            <a:off x="7897519" y="4101444"/>
            <a:ext cx="1157067" cy="1028849"/>
            <a:chOff x="2796650" y="4706625"/>
            <a:chExt cx="842475" cy="769700"/>
          </a:xfrm>
        </p:grpSpPr>
        <p:sp>
          <p:nvSpPr>
            <p:cNvPr id="3" name="Google Shape;2735;p68">
              <a:extLst>
                <a:ext uri="{FF2B5EF4-FFF2-40B4-BE49-F238E27FC236}">
                  <a16:creationId xmlns:a16="http://schemas.microsoft.com/office/drawing/2014/main" id="{B7F57E23-02CB-3565-21DB-5FEF9CF2128A}"/>
                </a:ext>
              </a:extLst>
            </p:cNvPr>
            <p:cNvSpPr/>
            <p:nvPr/>
          </p:nvSpPr>
          <p:spPr>
            <a:xfrm>
              <a:off x="2796650" y="4706625"/>
              <a:ext cx="842475" cy="769700"/>
            </a:xfrm>
            <a:custGeom>
              <a:avLst/>
              <a:gdLst/>
              <a:ahLst/>
              <a:cxnLst/>
              <a:rect l="l" t="t" r="r" b="b"/>
              <a:pathLst>
                <a:path w="33699" h="30788" extrusionOk="0">
                  <a:moveTo>
                    <a:pt x="21757" y="15077"/>
                  </a:moveTo>
                  <a:lnTo>
                    <a:pt x="21726" y="15362"/>
                  </a:lnTo>
                  <a:cubicBezTo>
                    <a:pt x="21704" y="15532"/>
                    <a:pt x="21757" y="15712"/>
                    <a:pt x="21874" y="15839"/>
                  </a:cubicBezTo>
                  <a:cubicBezTo>
                    <a:pt x="21895" y="15870"/>
                    <a:pt x="21926" y="15903"/>
                    <a:pt x="21958" y="15924"/>
                  </a:cubicBezTo>
                  <a:lnTo>
                    <a:pt x="21726" y="21058"/>
                  </a:lnTo>
                  <a:cubicBezTo>
                    <a:pt x="21714" y="21227"/>
                    <a:pt x="21778" y="21397"/>
                    <a:pt x="21895" y="21514"/>
                  </a:cubicBezTo>
                  <a:cubicBezTo>
                    <a:pt x="21947" y="21577"/>
                    <a:pt x="22011" y="21630"/>
                    <a:pt x="22085" y="21662"/>
                  </a:cubicBezTo>
                  <a:lnTo>
                    <a:pt x="22032" y="26415"/>
                  </a:lnTo>
                  <a:cubicBezTo>
                    <a:pt x="21958" y="26384"/>
                    <a:pt x="21853" y="26363"/>
                    <a:pt x="21736" y="26352"/>
                  </a:cubicBezTo>
                  <a:cubicBezTo>
                    <a:pt x="21620" y="26246"/>
                    <a:pt x="21471" y="26161"/>
                    <a:pt x="21312" y="26109"/>
                  </a:cubicBezTo>
                  <a:cubicBezTo>
                    <a:pt x="21136" y="26039"/>
                    <a:pt x="20958" y="26015"/>
                    <a:pt x="20790" y="26015"/>
                  </a:cubicBezTo>
                  <a:cubicBezTo>
                    <a:pt x="20726" y="26015"/>
                    <a:pt x="20664" y="26018"/>
                    <a:pt x="20603" y="26024"/>
                  </a:cubicBezTo>
                  <a:cubicBezTo>
                    <a:pt x="20550" y="25886"/>
                    <a:pt x="20486" y="25759"/>
                    <a:pt x="20413" y="25643"/>
                  </a:cubicBezTo>
                  <a:cubicBezTo>
                    <a:pt x="20253" y="25367"/>
                    <a:pt x="20032" y="25135"/>
                    <a:pt x="19766" y="24954"/>
                  </a:cubicBezTo>
                  <a:cubicBezTo>
                    <a:pt x="19290" y="24626"/>
                    <a:pt x="18761" y="24531"/>
                    <a:pt x="18348" y="24520"/>
                  </a:cubicBezTo>
                  <a:cubicBezTo>
                    <a:pt x="18316" y="24372"/>
                    <a:pt x="18263" y="24213"/>
                    <a:pt x="18200" y="24044"/>
                  </a:cubicBezTo>
                  <a:cubicBezTo>
                    <a:pt x="18051" y="23684"/>
                    <a:pt x="17861" y="23387"/>
                    <a:pt x="17628" y="23154"/>
                  </a:cubicBezTo>
                  <a:cubicBezTo>
                    <a:pt x="17321" y="22827"/>
                    <a:pt x="16940" y="22636"/>
                    <a:pt x="16496" y="22561"/>
                  </a:cubicBezTo>
                  <a:cubicBezTo>
                    <a:pt x="16359" y="22538"/>
                    <a:pt x="16225" y="22526"/>
                    <a:pt x="16094" y="22526"/>
                  </a:cubicBezTo>
                  <a:cubicBezTo>
                    <a:pt x="15817" y="22526"/>
                    <a:pt x="15554" y="22578"/>
                    <a:pt x="15310" y="22678"/>
                  </a:cubicBezTo>
                  <a:cubicBezTo>
                    <a:pt x="15013" y="22794"/>
                    <a:pt x="14748" y="22975"/>
                    <a:pt x="14526" y="23218"/>
                  </a:cubicBezTo>
                  <a:cubicBezTo>
                    <a:pt x="14378" y="23377"/>
                    <a:pt x="14272" y="23535"/>
                    <a:pt x="14188" y="23674"/>
                  </a:cubicBezTo>
                  <a:cubicBezTo>
                    <a:pt x="13668" y="23747"/>
                    <a:pt x="13214" y="23980"/>
                    <a:pt x="12864" y="24340"/>
                  </a:cubicBezTo>
                  <a:cubicBezTo>
                    <a:pt x="12854" y="24361"/>
                    <a:pt x="12843" y="24372"/>
                    <a:pt x="12821" y="24393"/>
                  </a:cubicBezTo>
                  <a:lnTo>
                    <a:pt x="12927" y="19375"/>
                  </a:lnTo>
                  <a:cubicBezTo>
                    <a:pt x="13076" y="19258"/>
                    <a:pt x="13171" y="19079"/>
                    <a:pt x="13171" y="18877"/>
                  </a:cubicBezTo>
                  <a:lnTo>
                    <a:pt x="13171" y="18613"/>
                  </a:lnTo>
                  <a:lnTo>
                    <a:pt x="13171" y="18571"/>
                  </a:lnTo>
                  <a:lnTo>
                    <a:pt x="13171" y="18496"/>
                  </a:lnTo>
                  <a:lnTo>
                    <a:pt x="13171" y="16834"/>
                  </a:lnTo>
                  <a:cubicBezTo>
                    <a:pt x="13287" y="16813"/>
                    <a:pt x="13414" y="16781"/>
                    <a:pt x="13531" y="16750"/>
                  </a:cubicBezTo>
                  <a:cubicBezTo>
                    <a:pt x="13828" y="16686"/>
                    <a:pt x="14028" y="16411"/>
                    <a:pt x="14018" y="16114"/>
                  </a:cubicBezTo>
                  <a:cubicBezTo>
                    <a:pt x="14018" y="15860"/>
                    <a:pt x="14007" y="15606"/>
                    <a:pt x="13997" y="15352"/>
                  </a:cubicBezTo>
                  <a:lnTo>
                    <a:pt x="13997" y="15352"/>
                  </a:lnTo>
                  <a:lnTo>
                    <a:pt x="18274" y="15722"/>
                  </a:lnTo>
                  <a:cubicBezTo>
                    <a:pt x="18359" y="15765"/>
                    <a:pt x="18444" y="15786"/>
                    <a:pt x="18538" y="15786"/>
                  </a:cubicBezTo>
                  <a:lnTo>
                    <a:pt x="18560" y="15786"/>
                  </a:lnTo>
                  <a:cubicBezTo>
                    <a:pt x="18698" y="15786"/>
                    <a:pt x="18814" y="15754"/>
                    <a:pt x="18920" y="15691"/>
                  </a:cubicBezTo>
                  <a:lnTo>
                    <a:pt x="21757" y="15077"/>
                  </a:lnTo>
                  <a:close/>
                  <a:moveTo>
                    <a:pt x="9243" y="19439"/>
                  </a:moveTo>
                  <a:cubicBezTo>
                    <a:pt x="9275" y="19460"/>
                    <a:pt x="9307" y="19470"/>
                    <a:pt x="9339" y="19481"/>
                  </a:cubicBezTo>
                  <a:lnTo>
                    <a:pt x="10111" y="26977"/>
                  </a:lnTo>
                  <a:cubicBezTo>
                    <a:pt x="10059" y="27040"/>
                    <a:pt x="10005" y="27104"/>
                    <a:pt x="9963" y="27188"/>
                  </a:cubicBezTo>
                  <a:cubicBezTo>
                    <a:pt x="9847" y="27347"/>
                    <a:pt x="9741" y="27506"/>
                    <a:pt x="9645" y="27675"/>
                  </a:cubicBezTo>
                  <a:cubicBezTo>
                    <a:pt x="9339" y="27686"/>
                    <a:pt x="9021" y="27697"/>
                    <a:pt x="8714" y="27707"/>
                  </a:cubicBezTo>
                  <a:lnTo>
                    <a:pt x="8619" y="27643"/>
                  </a:lnTo>
                  <a:cubicBezTo>
                    <a:pt x="8619" y="27506"/>
                    <a:pt x="8587" y="27368"/>
                    <a:pt x="8513" y="27241"/>
                  </a:cubicBezTo>
                  <a:cubicBezTo>
                    <a:pt x="8375" y="26987"/>
                    <a:pt x="8100" y="26839"/>
                    <a:pt x="7803" y="26839"/>
                  </a:cubicBezTo>
                  <a:lnTo>
                    <a:pt x="7793" y="26839"/>
                  </a:lnTo>
                  <a:cubicBezTo>
                    <a:pt x="7730" y="26839"/>
                    <a:pt x="7676" y="26850"/>
                    <a:pt x="7624" y="26860"/>
                  </a:cubicBezTo>
                  <a:lnTo>
                    <a:pt x="9116" y="19491"/>
                  </a:lnTo>
                  <a:cubicBezTo>
                    <a:pt x="9158" y="19481"/>
                    <a:pt x="9201" y="19460"/>
                    <a:pt x="9243" y="19439"/>
                  </a:cubicBezTo>
                  <a:close/>
                  <a:moveTo>
                    <a:pt x="25716" y="21620"/>
                  </a:moveTo>
                  <a:cubicBezTo>
                    <a:pt x="25791" y="21714"/>
                    <a:pt x="25897" y="21789"/>
                    <a:pt x="26024" y="21820"/>
                  </a:cubicBezTo>
                  <a:lnTo>
                    <a:pt x="27093" y="26648"/>
                  </a:lnTo>
                  <a:cubicBezTo>
                    <a:pt x="27029" y="26638"/>
                    <a:pt x="26966" y="26638"/>
                    <a:pt x="26892" y="26638"/>
                  </a:cubicBezTo>
                  <a:cubicBezTo>
                    <a:pt x="26638" y="26648"/>
                    <a:pt x="26384" y="26775"/>
                    <a:pt x="26225" y="26977"/>
                  </a:cubicBezTo>
                  <a:cubicBezTo>
                    <a:pt x="26066" y="27167"/>
                    <a:pt x="26003" y="27410"/>
                    <a:pt x="26034" y="27643"/>
                  </a:cubicBezTo>
                  <a:cubicBezTo>
                    <a:pt x="26045" y="27686"/>
                    <a:pt x="26045" y="27718"/>
                    <a:pt x="26055" y="27749"/>
                  </a:cubicBezTo>
                  <a:cubicBezTo>
                    <a:pt x="25706" y="27728"/>
                    <a:pt x="25356" y="27718"/>
                    <a:pt x="24986" y="27707"/>
                  </a:cubicBezTo>
                  <a:cubicBezTo>
                    <a:pt x="24975" y="27643"/>
                    <a:pt x="24965" y="27591"/>
                    <a:pt x="24954" y="27548"/>
                  </a:cubicBezTo>
                  <a:cubicBezTo>
                    <a:pt x="24912" y="27379"/>
                    <a:pt x="24859" y="27241"/>
                    <a:pt x="24785" y="27135"/>
                  </a:cubicBezTo>
                  <a:cubicBezTo>
                    <a:pt x="24764" y="27104"/>
                    <a:pt x="24742" y="27072"/>
                    <a:pt x="24711" y="27040"/>
                  </a:cubicBezTo>
                  <a:lnTo>
                    <a:pt x="25632" y="21704"/>
                  </a:lnTo>
                  <a:cubicBezTo>
                    <a:pt x="25664" y="21683"/>
                    <a:pt x="25695" y="21651"/>
                    <a:pt x="25716" y="21620"/>
                  </a:cubicBezTo>
                  <a:close/>
                  <a:moveTo>
                    <a:pt x="11414" y="1"/>
                  </a:moveTo>
                  <a:cubicBezTo>
                    <a:pt x="10440" y="1"/>
                    <a:pt x="9476" y="255"/>
                    <a:pt x="8629" y="710"/>
                  </a:cubicBezTo>
                  <a:cubicBezTo>
                    <a:pt x="7793" y="1166"/>
                    <a:pt x="7443" y="1928"/>
                    <a:pt x="7655" y="2785"/>
                  </a:cubicBezTo>
                  <a:cubicBezTo>
                    <a:pt x="7666" y="2827"/>
                    <a:pt x="7676" y="2881"/>
                    <a:pt x="7687" y="2923"/>
                  </a:cubicBezTo>
                  <a:cubicBezTo>
                    <a:pt x="7634" y="3029"/>
                    <a:pt x="7581" y="3145"/>
                    <a:pt x="7560" y="3272"/>
                  </a:cubicBezTo>
                  <a:cubicBezTo>
                    <a:pt x="7528" y="3431"/>
                    <a:pt x="7528" y="3590"/>
                    <a:pt x="7560" y="3759"/>
                  </a:cubicBezTo>
                  <a:cubicBezTo>
                    <a:pt x="7475" y="3801"/>
                    <a:pt x="7380" y="3844"/>
                    <a:pt x="7295" y="3876"/>
                  </a:cubicBezTo>
                  <a:lnTo>
                    <a:pt x="7231" y="3907"/>
                  </a:lnTo>
                  <a:cubicBezTo>
                    <a:pt x="7189" y="3918"/>
                    <a:pt x="7147" y="3928"/>
                    <a:pt x="7094" y="3939"/>
                  </a:cubicBezTo>
                  <a:cubicBezTo>
                    <a:pt x="7031" y="3949"/>
                    <a:pt x="6967" y="3971"/>
                    <a:pt x="6893" y="3982"/>
                  </a:cubicBezTo>
                  <a:cubicBezTo>
                    <a:pt x="6575" y="4045"/>
                    <a:pt x="6141" y="4130"/>
                    <a:pt x="5813" y="4469"/>
                  </a:cubicBezTo>
                  <a:cubicBezTo>
                    <a:pt x="5580" y="4712"/>
                    <a:pt x="5453" y="5051"/>
                    <a:pt x="5453" y="5410"/>
                  </a:cubicBezTo>
                  <a:cubicBezTo>
                    <a:pt x="5453" y="5718"/>
                    <a:pt x="5549" y="6036"/>
                    <a:pt x="5718" y="6290"/>
                  </a:cubicBezTo>
                  <a:cubicBezTo>
                    <a:pt x="5803" y="6417"/>
                    <a:pt x="5909" y="6533"/>
                    <a:pt x="6025" y="6650"/>
                  </a:cubicBezTo>
                  <a:cubicBezTo>
                    <a:pt x="6003" y="6671"/>
                    <a:pt x="5982" y="6702"/>
                    <a:pt x="5961" y="6734"/>
                  </a:cubicBezTo>
                  <a:cubicBezTo>
                    <a:pt x="5697" y="7147"/>
                    <a:pt x="5549" y="7655"/>
                    <a:pt x="5527" y="8216"/>
                  </a:cubicBezTo>
                  <a:cubicBezTo>
                    <a:pt x="5516" y="8502"/>
                    <a:pt x="5527" y="8820"/>
                    <a:pt x="5580" y="9169"/>
                  </a:cubicBezTo>
                  <a:cubicBezTo>
                    <a:pt x="5591" y="9179"/>
                    <a:pt x="5591" y="9190"/>
                    <a:pt x="5591" y="9201"/>
                  </a:cubicBezTo>
                  <a:cubicBezTo>
                    <a:pt x="5601" y="9307"/>
                    <a:pt x="5622" y="9423"/>
                    <a:pt x="5654" y="9561"/>
                  </a:cubicBezTo>
                  <a:cubicBezTo>
                    <a:pt x="5676" y="9688"/>
                    <a:pt x="5739" y="9805"/>
                    <a:pt x="5813" y="9889"/>
                  </a:cubicBezTo>
                  <a:cubicBezTo>
                    <a:pt x="5506" y="11922"/>
                    <a:pt x="5283" y="13976"/>
                    <a:pt x="5114" y="15733"/>
                  </a:cubicBezTo>
                  <a:cubicBezTo>
                    <a:pt x="5093" y="15945"/>
                    <a:pt x="5178" y="16136"/>
                    <a:pt x="5316" y="16273"/>
                  </a:cubicBezTo>
                  <a:cubicBezTo>
                    <a:pt x="5316" y="16284"/>
                    <a:pt x="5326" y="16294"/>
                    <a:pt x="5326" y="16305"/>
                  </a:cubicBezTo>
                  <a:lnTo>
                    <a:pt x="5241" y="18030"/>
                  </a:lnTo>
                  <a:cubicBezTo>
                    <a:pt x="5178" y="18126"/>
                    <a:pt x="5146" y="18232"/>
                    <a:pt x="5146" y="18348"/>
                  </a:cubicBezTo>
                  <a:cubicBezTo>
                    <a:pt x="5135" y="18465"/>
                    <a:pt x="5156" y="18571"/>
                    <a:pt x="5210" y="18665"/>
                  </a:cubicBezTo>
                  <a:cubicBezTo>
                    <a:pt x="5199" y="18792"/>
                    <a:pt x="5231" y="18920"/>
                    <a:pt x="5294" y="19025"/>
                  </a:cubicBezTo>
                  <a:lnTo>
                    <a:pt x="4902" y="26966"/>
                  </a:lnTo>
                  <a:cubicBezTo>
                    <a:pt x="4839" y="27029"/>
                    <a:pt x="4786" y="27114"/>
                    <a:pt x="4733" y="27210"/>
                  </a:cubicBezTo>
                  <a:cubicBezTo>
                    <a:pt x="4659" y="27337"/>
                    <a:pt x="4617" y="27485"/>
                    <a:pt x="4575" y="27675"/>
                  </a:cubicBezTo>
                  <a:cubicBezTo>
                    <a:pt x="4553" y="27749"/>
                    <a:pt x="4542" y="27834"/>
                    <a:pt x="4532" y="27908"/>
                  </a:cubicBezTo>
                  <a:cubicBezTo>
                    <a:pt x="3368" y="27993"/>
                    <a:pt x="2425" y="28078"/>
                    <a:pt x="1747" y="28184"/>
                  </a:cubicBezTo>
                  <a:cubicBezTo>
                    <a:pt x="1324" y="28247"/>
                    <a:pt x="996" y="28311"/>
                    <a:pt x="763" y="28374"/>
                  </a:cubicBezTo>
                  <a:cubicBezTo>
                    <a:pt x="604" y="28427"/>
                    <a:pt x="488" y="28480"/>
                    <a:pt x="382" y="28533"/>
                  </a:cubicBezTo>
                  <a:cubicBezTo>
                    <a:pt x="32" y="28744"/>
                    <a:pt x="1" y="29052"/>
                    <a:pt x="1" y="29179"/>
                  </a:cubicBezTo>
                  <a:cubicBezTo>
                    <a:pt x="1" y="29306"/>
                    <a:pt x="32" y="29623"/>
                    <a:pt x="392" y="29835"/>
                  </a:cubicBezTo>
                  <a:cubicBezTo>
                    <a:pt x="498" y="29888"/>
                    <a:pt x="625" y="29941"/>
                    <a:pt x="784" y="29994"/>
                  </a:cubicBezTo>
                  <a:cubicBezTo>
                    <a:pt x="1028" y="30057"/>
                    <a:pt x="1366" y="30121"/>
                    <a:pt x="1822" y="30184"/>
                  </a:cubicBezTo>
                  <a:cubicBezTo>
                    <a:pt x="2658" y="30311"/>
                    <a:pt x="3844" y="30407"/>
                    <a:pt x="5347" y="30502"/>
                  </a:cubicBezTo>
                  <a:cubicBezTo>
                    <a:pt x="8417" y="30682"/>
                    <a:pt x="12504" y="30788"/>
                    <a:pt x="16844" y="30788"/>
                  </a:cubicBezTo>
                  <a:cubicBezTo>
                    <a:pt x="21196" y="30788"/>
                    <a:pt x="25283" y="30682"/>
                    <a:pt x="28353" y="30502"/>
                  </a:cubicBezTo>
                  <a:cubicBezTo>
                    <a:pt x="29856" y="30407"/>
                    <a:pt x="31042" y="30311"/>
                    <a:pt x="31878" y="30184"/>
                  </a:cubicBezTo>
                  <a:cubicBezTo>
                    <a:pt x="32334" y="30121"/>
                    <a:pt x="32672" y="30057"/>
                    <a:pt x="32916" y="29994"/>
                  </a:cubicBezTo>
                  <a:cubicBezTo>
                    <a:pt x="33075" y="29941"/>
                    <a:pt x="33202" y="29888"/>
                    <a:pt x="33308" y="29835"/>
                  </a:cubicBezTo>
                  <a:cubicBezTo>
                    <a:pt x="33668" y="29623"/>
                    <a:pt x="33699" y="29306"/>
                    <a:pt x="33699" y="29179"/>
                  </a:cubicBezTo>
                  <a:cubicBezTo>
                    <a:pt x="33699" y="28935"/>
                    <a:pt x="33583" y="28713"/>
                    <a:pt x="33371" y="28565"/>
                  </a:cubicBezTo>
                  <a:cubicBezTo>
                    <a:pt x="33275" y="28511"/>
                    <a:pt x="33170" y="28459"/>
                    <a:pt x="33032" y="28405"/>
                  </a:cubicBezTo>
                  <a:cubicBezTo>
                    <a:pt x="32842" y="28342"/>
                    <a:pt x="32588" y="28278"/>
                    <a:pt x="32238" y="28226"/>
                  </a:cubicBezTo>
                  <a:cubicBezTo>
                    <a:pt x="31730" y="28141"/>
                    <a:pt x="31031" y="28057"/>
                    <a:pt x="30163" y="27982"/>
                  </a:cubicBezTo>
                  <a:cubicBezTo>
                    <a:pt x="30153" y="27908"/>
                    <a:pt x="30142" y="27834"/>
                    <a:pt x="30121" y="27760"/>
                  </a:cubicBezTo>
                  <a:cubicBezTo>
                    <a:pt x="30089" y="27580"/>
                    <a:pt x="30036" y="27431"/>
                    <a:pt x="29983" y="27304"/>
                  </a:cubicBezTo>
                  <a:cubicBezTo>
                    <a:pt x="29951" y="27241"/>
                    <a:pt x="29920" y="27188"/>
                    <a:pt x="29888" y="27146"/>
                  </a:cubicBezTo>
                  <a:lnTo>
                    <a:pt x="29612" y="21651"/>
                  </a:lnTo>
                  <a:lnTo>
                    <a:pt x="29623" y="21641"/>
                  </a:lnTo>
                  <a:cubicBezTo>
                    <a:pt x="29739" y="21514"/>
                    <a:pt x="29803" y="21333"/>
                    <a:pt x="29782" y="21154"/>
                  </a:cubicBezTo>
                  <a:lnTo>
                    <a:pt x="29358" y="16030"/>
                  </a:lnTo>
                  <a:cubicBezTo>
                    <a:pt x="29443" y="15924"/>
                    <a:pt x="29485" y="15786"/>
                    <a:pt x="29485" y="15649"/>
                  </a:cubicBezTo>
                  <a:lnTo>
                    <a:pt x="29485" y="15627"/>
                  </a:lnTo>
                  <a:cubicBezTo>
                    <a:pt x="29485" y="14261"/>
                    <a:pt x="29485" y="12388"/>
                    <a:pt x="29422" y="11011"/>
                  </a:cubicBezTo>
                  <a:cubicBezTo>
                    <a:pt x="29401" y="10535"/>
                    <a:pt x="29358" y="9910"/>
                    <a:pt x="29274" y="9275"/>
                  </a:cubicBezTo>
                  <a:cubicBezTo>
                    <a:pt x="29285" y="9106"/>
                    <a:pt x="29285" y="8936"/>
                    <a:pt x="29285" y="8831"/>
                  </a:cubicBezTo>
                  <a:cubicBezTo>
                    <a:pt x="29295" y="8767"/>
                    <a:pt x="29295" y="8692"/>
                    <a:pt x="29295" y="8629"/>
                  </a:cubicBezTo>
                  <a:cubicBezTo>
                    <a:pt x="29306" y="8534"/>
                    <a:pt x="29295" y="8449"/>
                    <a:pt x="29263" y="8365"/>
                  </a:cubicBezTo>
                  <a:cubicBezTo>
                    <a:pt x="29242" y="8142"/>
                    <a:pt x="29200" y="7962"/>
                    <a:pt x="29158" y="7793"/>
                  </a:cubicBezTo>
                  <a:cubicBezTo>
                    <a:pt x="29083" y="7507"/>
                    <a:pt x="28967" y="7242"/>
                    <a:pt x="28829" y="6999"/>
                  </a:cubicBezTo>
                  <a:lnTo>
                    <a:pt x="28819" y="6977"/>
                  </a:lnTo>
                  <a:cubicBezTo>
                    <a:pt x="28765" y="6893"/>
                    <a:pt x="28713" y="6787"/>
                    <a:pt x="28638" y="6692"/>
                  </a:cubicBezTo>
                  <a:cubicBezTo>
                    <a:pt x="28501" y="6490"/>
                    <a:pt x="28353" y="6321"/>
                    <a:pt x="28173" y="6173"/>
                  </a:cubicBezTo>
                  <a:cubicBezTo>
                    <a:pt x="27897" y="5961"/>
                    <a:pt x="27591" y="5803"/>
                    <a:pt x="27241" y="5686"/>
                  </a:cubicBezTo>
                  <a:cubicBezTo>
                    <a:pt x="27199" y="5665"/>
                    <a:pt x="27156" y="5633"/>
                    <a:pt x="27114" y="5622"/>
                  </a:cubicBezTo>
                  <a:cubicBezTo>
                    <a:pt x="27104" y="5516"/>
                    <a:pt x="27093" y="5410"/>
                    <a:pt x="27083" y="5316"/>
                  </a:cubicBezTo>
                  <a:cubicBezTo>
                    <a:pt x="27177" y="5241"/>
                    <a:pt x="27241" y="5156"/>
                    <a:pt x="27304" y="5083"/>
                  </a:cubicBezTo>
                  <a:cubicBezTo>
                    <a:pt x="27453" y="4892"/>
                    <a:pt x="27675" y="4585"/>
                    <a:pt x="27781" y="4215"/>
                  </a:cubicBezTo>
                  <a:cubicBezTo>
                    <a:pt x="27876" y="3833"/>
                    <a:pt x="27845" y="3441"/>
                    <a:pt x="27686" y="3114"/>
                  </a:cubicBezTo>
                  <a:cubicBezTo>
                    <a:pt x="27781" y="2658"/>
                    <a:pt x="27697" y="2150"/>
                    <a:pt x="27431" y="1674"/>
                  </a:cubicBezTo>
                  <a:cubicBezTo>
                    <a:pt x="27347" y="1504"/>
                    <a:pt x="27231" y="1345"/>
                    <a:pt x="27104" y="1208"/>
                  </a:cubicBezTo>
                  <a:cubicBezTo>
                    <a:pt x="26744" y="795"/>
                    <a:pt x="26203" y="594"/>
                    <a:pt x="25812" y="488"/>
                  </a:cubicBezTo>
                  <a:cubicBezTo>
                    <a:pt x="25558" y="428"/>
                    <a:pt x="25301" y="397"/>
                    <a:pt x="25050" y="397"/>
                  </a:cubicBezTo>
                  <a:cubicBezTo>
                    <a:pt x="24686" y="397"/>
                    <a:pt x="24332" y="462"/>
                    <a:pt x="24012" y="594"/>
                  </a:cubicBezTo>
                  <a:cubicBezTo>
                    <a:pt x="23366" y="858"/>
                    <a:pt x="22879" y="1398"/>
                    <a:pt x="22700" y="2012"/>
                  </a:cubicBezTo>
                  <a:cubicBezTo>
                    <a:pt x="22646" y="2213"/>
                    <a:pt x="22636" y="2394"/>
                    <a:pt x="22667" y="2563"/>
                  </a:cubicBezTo>
                  <a:cubicBezTo>
                    <a:pt x="22646" y="2616"/>
                    <a:pt x="22636" y="2679"/>
                    <a:pt x="22625" y="2732"/>
                  </a:cubicBezTo>
                  <a:cubicBezTo>
                    <a:pt x="22456" y="3505"/>
                    <a:pt x="22413" y="4257"/>
                    <a:pt x="22519" y="4966"/>
                  </a:cubicBezTo>
                  <a:cubicBezTo>
                    <a:pt x="22561" y="5262"/>
                    <a:pt x="22657" y="5707"/>
                    <a:pt x="22932" y="6088"/>
                  </a:cubicBezTo>
                  <a:cubicBezTo>
                    <a:pt x="23048" y="6236"/>
                    <a:pt x="23176" y="6363"/>
                    <a:pt x="23335" y="6469"/>
                  </a:cubicBezTo>
                  <a:cubicBezTo>
                    <a:pt x="23335" y="6469"/>
                    <a:pt x="23324" y="6469"/>
                    <a:pt x="23324" y="6480"/>
                  </a:cubicBezTo>
                  <a:cubicBezTo>
                    <a:pt x="23154" y="6565"/>
                    <a:pt x="22985" y="6702"/>
                    <a:pt x="22816" y="6893"/>
                  </a:cubicBezTo>
                  <a:cubicBezTo>
                    <a:pt x="22678" y="7052"/>
                    <a:pt x="22498" y="7264"/>
                    <a:pt x="22286" y="7613"/>
                  </a:cubicBezTo>
                  <a:lnTo>
                    <a:pt x="21969" y="7242"/>
                  </a:lnTo>
                  <a:cubicBezTo>
                    <a:pt x="21853" y="7104"/>
                    <a:pt x="21683" y="7020"/>
                    <a:pt x="21503" y="7020"/>
                  </a:cubicBezTo>
                  <a:lnTo>
                    <a:pt x="20752" y="6999"/>
                  </a:lnTo>
                  <a:cubicBezTo>
                    <a:pt x="20635" y="6861"/>
                    <a:pt x="20465" y="6777"/>
                    <a:pt x="20286" y="6766"/>
                  </a:cubicBezTo>
                  <a:cubicBezTo>
                    <a:pt x="20211" y="6766"/>
                    <a:pt x="20137" y="6777"/>
                    <a:pt x="20063" y="6798"/>
                  </a:cubicBezTo>
                  <a:lnTo>
                    <a:pt x="13722" y="6406"/>
                  </a:lnTo>
                  <a:cubicBezTo>
                    <a:pt x="13707" y="6405"/>
                    <a:pt x="13693" y="6404"/>
                    <a:pt x="13678" y="6404"/>
                  </a:cubicBezTo>
                  <a:cubicBezTo>
                    <a:pt x="13545" y="6404"/>
                    <a:pt x="13414" y="6446"/>
                    <a:pt x="13308" y="6523"/>
                  </a:cubicBezTo>
                  <a:lnTo>
                    <a:pt x="13160" y="6628"/>
                  </a:lnTo>
                  <a:cubicBezTo>
                    <a:pt x="12896" y="6353"/>
                    <a:pt x="12589" y="6141"/>
                    <a:pt x="12240" y="5982"/>
                  </a:cubicBezTo>
                  <a:cubicBezTo>
                    <a:pt x="12515" y="5686"/>
                    <a:pt x="12727" y="5347"/>
                    <a:pt x="12854" y="4987"/>
                  </a:cubicBezTo>
                  <a:cubicBezTo>
                    <a:pt x="12991" y="4596"/>
                    <a:pt x="13023" y="4204"/>
                    <a:pt x="13023" y="3822"/>
                  </a:cubicBezTo>
                  <a:cubicBezTo>
                    <a:pt x="13171" y="3601"/>
                    <a:pt x="13341" y="3335"/>
                    <a:pt x="13457" y="3029"/>
                  </a:cubicBezTo>
                  <a:cubicBezTo>
                    <a:pt x="13605" y="2605"/>
                    <a:pt x="13626" y="2182"/>
                    <a:pt x="13499" y="1811"/>
                  </a:cubicBezTo>
                  <a:cubicBezTo>
                    <a:pt x="13362" y="1377"/>
                    <a:pt x="13054" y="1081"/>
                    <a:pt x="12790" y="858"/>
                  </a:cubicBezTo>
                  <a:cubicBezTo>
                    <a:pt x="12737" y="668"/>
                    <a:pt x="12642" y="498"/>
                    <a:pt x="12504" y="361"/>
                  </a:cubicBezTo>
                  <a:cubicBezTo>
                    <a:pt x="12155" y="11"/>
                    <a:pt x="11668" y="11"/>
                    <a:pt x="11477" y="11"/>
                  </a:cubicBezTo>
                  <a:cubicBezTo>
                    <a:pt x="11456" y="11"/>
                    <a:pt x="11445" y="1"/>
                    <a:pt x="11424" y="1"/>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736;p68">
              <a:extLst>
                <a:ext uri="{FF2B5EF4-FFF2-40B4-BE49-F238E27FC236}">
                  <a16:creationId xmlns:a16="http://schemas.microsoft.com/office/drawing/2014/main" id="{8DDFBFF7-0988-1716-E5AB-9EE911D4AB50}"/>
                </a:ext>
              </a:extLst>
            </p:cNvPr>
            <p:cNvSpPr/>
            <p:nvPr/>
          </p:nvSpPr>
          <p:spPr>
            <a:xfrm>
              <a:off x="2812550" y="5411975"/>
              <a:ext cx="810700" cy="48200"/>
            </a:xfrm>
            <a:custGeom>
              <a:avLst/>
              <a:gdLst/>
              <a:ahLst/>
              <a:cxnLst/>
              <a:rect l="l" t="t" r="r" b="b"/>
              <a:pathLst>
                <a:path w="32428" h="1928" extrusionOk="0">
                  <a:moveTo>
                    <a:pt x="16208" y="1"/>
                  </a:moveTo>
                  <a:cubicBezTo>
                    <a:pt x="7263" y="1"/>
                    <a:pt x="0" y="435"/>
                    <a:pt x="0" y="965"/>
                  </a:cubicBezTo>
                  <a:cubicBezTo>
                    <a:pt x="0" y="1494"/>
                    <a:pt x="7263" y="1928"/>
                    <a:pt x="16208" y="1928"/>
                  </a:cubicBezTo>
                  <a:cubicBezTo>
                    <a:pt x="25165" y="1928"/>
                    <a:pt x="32428" y="1494"/>
                    <a:pt x="32428" y="965"/>
                  </a:cubicBezTo>
                  <a:cubicBezTo>
                    <a:pt x="32428" y="435"/>
                    <a:pt x="25165" y="1"/>
                    <a:pt x="16208" y="1"/>
                  </a:cubicBezTo>
                  <a:close/>
                </a:path>
              </a:pathLst>
            </a:custGeom>
            <a:solidFill>
              <a:srgbClr val="CC9D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737;p68">
              <a:extLst>
                <a:ext uri="{FF2B5EF4-FFF2-40B4-BE49-F238E27FC236}">
                  <a16:creationId xmlns:a16="http://schemas.microsoft.com/office/drawing/2014/main" id="{2FDBE882-C568-6F7D-A558-DEF0A0086B93}"/>
                </a:ext>
              </a:extLst>
            </p:cNvPr>
            <p:cNvSpPr/>
            <p:nvPr/>
          </p:nvSpPr>
          <p:spPr>
            <a:xfrm>
              <a:off x="3045975" y="5285650"/>
              <a:ext cx="361575" cy="138000"/>
            </a:xfrm>
            <a:custGeom>
              <a:avLst/>
              <a:gdLst/>
              <a:ahLst/>
              <a:cxnLst/>
              <a:rect l="l" t="t" r="r" b="b"/>
              <a:pathLst>
                <a:path w="14463" h="5520" extrusionOk="0">
                  <a:moveTo>
                    <a:pt x="6120" y="0"/>
                  </a:moveTo>
                  <a:cubicBezTo>
                    <a:pt x="5007" y="0"/>
                    <a:pt x="4638" y="1127"/>
                    <a:pt x="4638" y="1127"/>
                  </a:cubicBezTo>
                  <a:cubicBezTo>
                    <a:pt x="2648" y="1127"/>
                    <a:pt x="2732" y="3477"/>
                    <a:pt x="2732" y="3477"/>
                  </a:cubicBezTo>
                  <a:cubicBezTo>
                    <a:pt x="2708" y="3476"/>
                    <a:pt x="2683" y="3476"/>
                    <a:pt x="2659" y="3476"/>
                  </a:cubicBezTo>
                  <a:cubicBezTo>
                    <a:pt x="271" y="3476"/>
                    <a:pt x="1" y="5520"/>
                    <a:pt x="1" y="5520"/>
                  </a:cubicBezTo>
                  <a:lnTo>
                    <a:pt x="14463" y="5477"/>
                  </a:lnTo>
                  <a:cubicBezTo>
                    <a:pt x="14114" y="4266"/>
                    <a:pt x="13355" y="3977"/>
                    <a:pt x="12709" y="3977"/>
                  </a:cubicBezTo>
                  <a:cubicBezTo>
                    <a:pt x="12120" y="3977"/>
                    <a:pt x="11625" y="4218"/>
                    <a:pt x="11625" y="4218"/>
                  </a:cubicBezTo>
                  <a:cubicBezTo>
                    <a:pt x="11508" y="3638"/>
                    <a:pt x="11143" y="3494"/>
                    <a:pt x="10808" y="3494"/>
                  </a:cubicBezTo>
                  <a:cubicBezTo>
                    <a:pt x="10476" y="3494"/>
                    <a:pt x="10175" y="3635"/>
                    <a:pt x="10175" y="3635"/>
                  </a:cubicBezTo>
                  <a:cubicBezTo>
                    <a:pt x="9960" y="2211"/>
                    <a:pt x="8898" y="1998"/>
                    <a:pt x="8281" y="1998"/>
                  </a:cubicBezTo>
                  <a:cubicBezTo>
                    <a:pt x="8018" y="1998"/>
                    <a:pt x="7835" y="2037"/>
                    <a:pt x="7835" y="2037"/>
                  </a:cubicBezTo>
                  <a:cubicBezTo>
                    <a:pt x="7835" y="2037"/>
                    <a:pt x="7751" y="247"/>
                    <a:pt x="6417" y="26"/>
                  </a:cubicBezTo>
                  <a:cubicBezTo>
                    <a:pt x="6312" y="8"/>
                    <a:pt x="6213" y="0"/>
                    <a:pt x="6120" y="0"/>
                  </a:cubicBezTo>
                  <a:close/>
                </a:path>
              </a:pathLst>
            </a:custGeom>
            <a:solidFill>
              <a:srgbClr val="CC9D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738;p68">
              <a:extLst>
                <a:ext uri="{FF2B5EF4-FFF2-40B4-BE49-F238E27FC236}">
                  <a16:creationId xmlns:a16="http://schemas.microsoft.com/office/drawing/2014/main" id="{0C9741EE-347F-17DA-23CB-3BC66716BCCE}"/>
                </a:ext>
              </a:extLst>
            </p:cNvPr>
            <p:cNvSpPr/>
            <p:nvPr/>
          </p:nvSpPr>
          <p:spPr>
            <a:xfrm>
              <a:off x="3324950" y="4881925"/>
              <a:ext cx="74925" cy="147675"/>
            </a:xfrm>
            <a:custGeom>
              <a:avLst/>
              <a:gdLst/>
              <a:ahLst/>
              <a:cxnLst/>
              <a:rect l="l" t="t" r="r" b="b"/>
              <a:pathLst>
                <a:path w="2997" h="5907" extrusionOk="0">
                  <a:moveTo>
                    <a:pt x="2634" y="0"/>
                  </a:moveTo>
                  <a:cubicBezTo>
                    <a:pt x="2452" y="0"/>
                    <a:pt x="2268" y="179"/>
                    <a:pt x="2160" y="304"/>
                  </a:cubicBezTo>
                  <a:cubicBezTo>
                    <a:pt x="1747" y="781"/>
                    <a:pt x="1429" y="1395"/>
                    <a:pt x="1165" y="1977"/>
                  </a:cubicBezTo>
                  <a:cubicBezTo>
                    <a:pt x="879" y="2612"/>
                    <a:pt x="678" y="3269"/>
                    <a:pt x="477" y="3936"/>
                  </a:cubicBezTo>
                  <a:cubicBezTo>
                    <a:pt x="339" y="4370"/>
                    <a:pt x="212" y="4793"/>
                    <a:pt x="74" y="5228"/>
                  </a:cubicBezTo>
                  <a:cubicBezTo>
                    <a:pt x="43" y="5355"/>
                    <a:pt x="1" y="5482"/>
                    <a:pt x="43" y="5598"/>
                  </a:cubicBezTo>
                  <a:cubicBezTo>
                    <a:pt x="117" y="5788"/>
                    <a:pt x="350" y="5842"/>
                    <a:pt x="540" y="5873"/>
                  </a:cubicBezTo>
                  <a:cubicBezTo>
                    <a:pt x="639" y="5890"/>
                    <a:pt x="742" y="5906"/>
                    <a:pt x="841" y="5906"/>
                  </a:cubicBezTo>
                  <a:cubicBezTo>
                    <a:pt x="932" y="5906"/>
                    <a:pt x="1021" y="5892"/>
                    <a:pt x="1102" y="5852"/>
                  </a:cubicBezTo>
                  <a:cubicBezTo>
                    <a:pt x="1281" y="5767"/>
                    <a:pt x="1387" y="5576"/>
                    <a:pt x="1472" y="5397"/>
                  </a:cubicBezTo>
                  <a:cubicBezTo>
                    <a:pt x="2192" y="3925"/>
                    <a:pt x="2690" y="2337"/>
                    <a:pt x="2933" y="717"/>
                  </a:cubicBezTo>
                  <a:cubicBezTo>
                    <a:pt x="2965" y="495"/>
                    <a:pt x="2996" y="114"/>
                    <a:pt x="2732" y="19"/>
                  </a:cubicBezTo>
                  <a:cubicBezTo>
                    <a:pt x="2700" y="6"/>
                    <a:pt x="2667" y="0"/>
                    <a:pt x="2634" y="0"/>
                  </a:cubicBezTo>
                  <a:close/>
                </a:path>
              </a:pathLst>
            </a:custGeom>
            <a:solidFill>
              <a:srgbClr val="658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739;p68">
              <a:extLst>
                <a:ext uri="{FF2B5EF4-FFF2-40B4-BE49-F238E27FC236}">
                  <a16:creationId xmlns:a16="http://schemas.microsoft.com/office/drawing/2014/main" id="{917B6965-E241-20DD-5122-B8D5B93B99E6}"/>
                </a:ext>
              </a:extLst>
            </p:cNvPr>
            <p:cNvSpPr/>
            <p:nvPr/>
          </p:nvSpPr>
          <p:spPr>
            <a:xfrm>
              <a:off x="3035400" y="5089350"/>
              <a:ext cx="70425" cy="312600"/>
            </a:xfrm>
            <a:custGeom>
              <a:avLst/>
              <a:gdLst/>
              <a:ahLst/>
              <a:cxnLst/>
              <a:rect l="l" t="t" r="r" b="b"/>
              <a:pathLst>
                <a:path w="2817" h="12504" extrusionOk="0">
                  <a:moveTo>
                    <a:pt x="0" y="1"/>
                  </a:moveTo>
                  <a:lnTo>
                    <a:pt x="1292" y="12504"/>
                  </a:lnTo>
                  <a:lnTo>
                    <a:pt x="2563" y="12504"/>
                  </a:lnTo>
                  <a:lnTo>
                    <a:pt x="2817" y="1"/>
                  </a:lnTo>
                  <a:close/>
                </a:path>
              </a:pathLst>
            </a:custGeom>
            <a:solidFill>
              <a:srgbClr val="EB9A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740;p68">
              <a:extLst>
                <a:ext uri="{FF2B5EF4-FFF2-40B4-BE49-F238E27FC236}">
                  <a16:creationId xmlns:a16="http://schemas.microsoft.com/office/drawing/2014/main" id="{AA86E382-8473-52B4-4851-0DC6533C6ABB}"/>
                </a:ext>
              </a:extLst>
            </p:cNvPr>
            <p:cNvSpPr/>
            <p:nvPr/>
          </p:nvSpPr>
          <p:spPr>
            <a:xfrm>
              <a:off x="3078525" y="5194750"/>
              <a:ext cx="6125" cy="24575"/>
            </a:xfrm>
            <a:custGeom>
              <a:avLst/>
              <a:gdLst/>
              <a:ahLst/>
              <a:cxnLst/>
              <a:rect l="l" t="t" r="r" b="b"/>
              <a:pathLst>
                <a:path w="245" h="983" extrusionOk="0">
                  <a:moveTo>
                    <a:pt x="193" y="1"/>
                  </a:moveTo>
                  <a:cubicBezTo>
                    <a:pt x="184" y="1"/>
                    <a:pt x="176" y="3"/>
                    <a:pt x="170" y="9"/>
                  </a:cubicBezTo>
                  <a:cubicBezTo>
                    <a:pt x="107" y="72"/>
                    <a:pt x="75" y="147"/>
                    <a:pt x="54" y="252"/>
                  </a:cubicBezTo>
                  <a:cubicBezTo>
                    <a:pt x="1" y="485"/>
                    <a:pt x="43" y="750"/>
                    <a:pt x="160" y="961"/>
                  </a:cubicBezTo>
                  <a:cubicBezTo>
                    <a:pt x="170" y="972"/>
                    <a:pt x="181" y="983"/>
                    <a:pt x="202" y="983"/>
                  </a:cubicBezTo>
                  <a:lnTo>
                    <a:pt x="223" y="983"/>
                  </a:lnTo>
                  <a:cubicBezTo>
                    <a:pt x="234" y="972"/>
                    <a:pt x="245" y="940"/>
                    <a:pt x="234" y="919"/>
                  </a:cubicBezTo>
                  <a:cubicBezTo>
                    <a:pt x="118" y="728"/>
                    <a:pt x="75" y="485"/>
                    <a:pt x="128" y="263"/>
                  </a:cubicBezTo>
                  <a:cubicBezTo>
                    <a:pt x="149" y="178"/>
                    <a:pt x="181" y="114"/>
                    <a:pt x="223" y="72"/>
                  </a:cubicBezTo>
                  <a:cubicBezTo>
                    <a:pt x="234" y="51"/>
                    <a:pt x="234" y="30"/>
                    <a:pt x="223" y="9"/>
                  </a:cubicBezTo>
                  <a:cubicBezTo>
                    <a:pt x="213" y="3"/>
                    <a:pt x="202" y="1"/>
                    <a:pt x="193" y="1"/>
                  </a:cubicBezTo>
                  <a:close/>
                </a:path>
              </a:pathLst>
            </a:custGeom>
            <a:solidFill>
              <a:srgbClr val="CE5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741;p68">
              <a:extLst>
                <a:ext uri="{FF2B5EF4-FFF2-40B4-BE49-F238E27FC236}">
                  <a16:creationId xmlns:a16="http://schemas.microsoft.com/office/drawing/2014/main" id="{12A18433-54E5-863D-B8E2-E1E16140755B}"/>
                </a:ext>
              </a:extLst>
            </p:cNvPr>
            <p:cNvSpPr/>
            <p:nvPr/>
          </p:nvSpPr>
          <p:spPr>
            <a:xfrm>
              <a:off x="3032225" y="5084325"/>
              <a:ext cx="77550" cy="94250"/>
            </a:xfrm>
            <a:custGeom>
              <a:avLst/>
              <a:gdLst/>
              <a:ahLst/>
              <a:cxnLst/>
              <a:rect l="l" t="t" r="r" b="b"/>
              <a:pathLst>
                <a:path w="3102" h="3770" extrusionOk="0">
                  <a:moveTo>
                    <a:pt x="0" y="0"/>
                  </a:moveTo>
                  <a:lnTo>
                    <a:pt x="127" y="3769"/>
                  </a:lnTo>
                  <a:lnTo>
                    <a:pt x="3102" y="3769"/>
                  </a:lnTo>
                  <a:lnTo>
                    <a:pt x="3102" y="202"/>
                  </a:lnTo>
                  <a:lnTo>
                    <a:pt x="0" y="0"/>
                  </a:lnTo>
                  <a:close/>
                </a:path>
              </a:pathLst>
            </a:custGeom>
            <a:solidFill>
              <a:srgbClr val="839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742;p68">
              <a:extLst>
                <a:ext uri="{FF2B5EF4-FFF2-40B4-BE49-F238E27FC236}">
                  <a16:creationId xmlns:a16="http://schemas.microsoft.com/office/drawing/2014/main" id="{BACB9001-D5FF-D9FF-F9E8-874CF7B9A9FD}"/>
                </a:ext>
              </a:extLst>
            </p:cNvPr>
            <p:cNvSpPr/>
            <p:nvPr/>
          </p:nvSpPr>
          <p:spPr>
            <a:xfrm>
              <a:off x="3035925" y="5167950"/>
              <a:ext cx="74125" cy="3725"/>
            </a:xfrm>
            <a:custGeom>
              <a:avLst/>
              <a:gdLst/>
              <a:ahLst/>
              <a:cxnLst/>
              <a:rect l="l" t="t" r="r" b="b"/>
              <a:pathLst>
                <a:path w="2965" h="149" extrusionOk="0">
                  <a:moveTo>
                    <a:pt x="43" y="1"/>
                  </a:moveTo>
                  <a:cubicBezTo>
                    <a:pt x="22" y="1"/>
                    <a:pt x="1" y="22"/>
                    <a:pt x="1" y="43"/>
                  </a:cubicBezTo>
                  <a:cubicBezTo>
                    <a:pt x="1" y="64"/>
                    <a:pt x="22" y="85"/>
                    <a:pt x="43" y="85"/>
                  </a:cubicBezTo>
                  <a:lnTo>
                    <a:pt x="2923" y="149"/>
                  </a:lnTo>
                  <a:cubicBezTo>
                    <a:pt x="2944" y="149"/>
                    <a:pt x="2954" y="128"/>
                    <a:pt x="2954" y="107"/>
                  </a:cubicBezTo>
                  <a:cubicBezTo>
                    <a:pt x="2965" y="85"/>
                    <a:pt x="2944" y="64"/>
                    <a:pt x="2923" y="64"/>
                  </a:cubicBezTo>
                  <a:lnTo>
                    <a:pt x="43" y="1"/>
                  </a:lnTo>
                  <a:close/>
                </a:path>
              </a:pathLst>
            </a:custGeom>
            <a:solidFill>
              <a:srgbClr val="658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743;p68">
              <a:extLst>
                <a:ext uri="{FF2B5EF4-FFF2-40B4-BE49-F238E27FC236}">
                  <a16:creationId xmlns:a16="http://schemas.microsoft.com/office/drawing/2014/main" id="{A31B1B16-71B1-7883-6768-BEC0C8D7EFFD}"/>
                </a:ext>
              </a:extLst>
            </p:cNvPr>
            <p:cNvSpPr/>
            <p:nvPr/>
          </p:nvSpPr>
          <p:spPr>
            <a:xfrm>
              <a:off x="3055250" y="5388125"/>
              <a:ext cx="103225" cy="46650"/>
            </a:xfrm>
            <a:custGeom>
              <a:avLst/>
              <a:gdLst/>
              <a:ahLst/>
              <a:cxnLst/>
              <a:rect l="l" t="t" r="r" b="b"/>
              <a:pathLst>
                <a:path w="4129" h="1866" extrusionOk="0">
                  <a:moveTo>
                    <a:pt x="1828" y="1"/>
                  </a:moveTo>
                  <a:cubicBezTo>
                    <a:pt x="1819" y="1"/>
                    <a:pt x="1809" y="1"/>
                    <a:pt x="1800" y="2"/>
                  </a:cubicBezTo>
                  <a:cubicBezTo>
                    <a:pt x="1663" y="2"/>
                    <a:pt x="1546" y="119"/>
                    <a:pt x="1419" y="204"/>
                  </a:cubicBezTo>
                  <a:cubicBezTo>
                    <a:pt x="1295" y="286"/>
                    <a:pt x="1145" y="330"/>
                    <a:pt x="990" y="330"/>
                  </a:cubicBezTo>
                  <a:cubicBezTo>
                    <a:pt x="946" y="330"/>
                    <a:pt x="902" y="327"/>
                    <a:pt x="858" y="320"/>
                  </a:cubicBezTo>
                  <a:cubicBezTo>
                    <a:pt x="706" y="310"/>
                    <a:pt x="478" y="107"/>
                    <a:pt x="347" y="107"/>
                  </a:cubicBezTo>
                  <a:cubicBezTo>
                    <a:pt x="340" y="107"/>
                    <a:pt x="334" y="107"/>
                    <a:pt x="329" y="108"/>
                  </a:cubicBezTo>
                  <a:cubicBezTo>
                    <a:pt x="11" y="150"/>
                    <a:pt x="0" y="1241"/>
                    <a:pt x="0" y="1474"/>
                  </a:cubicBezTo>
                  <a:cubicBezTo>
                    <a:pt x="11" y="1580"/>
                    <a:pt x="21" y="1707"/>
                    <a:pt x="96" y="1781"/>
                  </a:cubicBezTo>
                  <a:cubicBezTo>
                    <a:pt x="180" y="1855"/>
                    <a:pt x="308" y="1865"/>
                    <a:pt x="424" y="1865"/>
                  </a:cubicBezTo>
                  <a:cubicBezTo>
                    <a:pt x="1493" y="1855"/>
                    <a:pt x="2573" y="1844"/>
                    <a:pt x="3642" y="1834"/>
                  </a:cubicBezTo>
                  <a:cubicBezTo>
                    <a:pt x="3738" y="1834"/>
                    <a:pt x="3844" y="1834"/>
                    <a:pt x="3928" y="1792"/>
                  </a:cubicBezTo>
                  <a:cubicBezTo>
                    <a:pt x="4023" y="1760"/>
                    <a:pt x="4098" y="1686"/>
                    <a:pt x="4108" y="1590"/>
                  </a:cubicBezTo>
                  <a:cubicBezTo>
                    <a:pt x="4129" y="1484"/>
                    <a:pt x="4044" y="1378"/>
                    <a:pt x="3949" y="1326"/>
                  </a:cubicBezTo>
                  <a:cubicBezTo>
                    <a:pt x="3844" y="1273"/>
                    <a:pt x="3727" y="1251"/>
                    <a:pt x="3621" y="1230"/>
                  </a:cubicBezTo>
                  <a:cubicBezTo>
                    <a:pt x="3091" y="1135"/>
                    <a:pt x="2615" y="828"/>
                    <a:pt x="2308" y="394"/>
                  </a:cubicBezTo>
                  <a:cubicBezTo>
                    <a:pt x="2177" y="222"/>
                    <a:pt x="2035" y="1"/>
                    <a:pt x="1828" y="1"/>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744;p68">
              <a:extLst>
                <a:ext uri="{FF2B5EF4-FFF2-40B4-BE49-F238E27FC236}">
                  <a16:creationId xmlns:a16="http://schemas.microsoft.com/office/drawing/2014/main" id="{1EF8478D-5B2C-2570-2C37-2F99AEB2E34B}"/>
                </a:ext>
              </a:extLst>
            </p:cNvPr>
            <p:cNvSpPr/>
            <p:nvPr/>
          </p:nvSpPr>
          <p:spPr>
            <a:xfrm>
              <a:off x="3094675" y="5392400"/>
              <a:ext cx="27550" cy="12200"/>
            </a:xfrm>
            <a:custGeom>
              <a:avLst/>
              <a:gdLst/>
              <a:ahLst/>
              <a:cxnLst/>
              <a:rect l="l" t="t" r="r" b="b"/>
              <a:pathLst>
                <a:path w="1102" h="488" extrusionOk="0">
                  <a:moveTo>
                    <a:pt x="873" y="81"/>
                  </a:moveTo>
                  <a:cubicBezTo>
                    <a:pt x="883" y="81"/>
                    <a:pt x="892" y="82"/>
                    <a:pt x="900" y="85"/>
                  </a:cubicBezTo>
                  <a:cubicBezTo>
                    <a:pt x="943" y="85"/>
                    <a:pt x="964" y="106"/>
                    <a:pt x="985" y="128"/>
                  </a:cubicBezTo>
                  <a:cubicBezTo>
                    <a:pt x="1006" y="170"/>
                    <a:pt x="975" y="233"/>
                    <a:pt x="933" y="255"/>
                  </a:cubicBezTo>
                  <a:cubicBezTo>
                    <a:pt x="899" y="275"/>
                    <a:pt x="857" y="282"/>
                    <a:pt x="815" y="282"/>
                  </a:cubicBezTo>
                  <a:cubicBezTo>
                    <a:pt x="790" y="282"/>
                    <a:pt x="765" y="280"/>
                    <a:pt x="742" y="276"/>
                  </a:cubicBezTo>
                  <a:lnTo>
                    <a:pt x="519" y="244"/>
                  </a:lnTo>
                  <a:cubicBezTo>
                    <a:pt x="604" y="181"/>
                    <a:pt x="689" y="139"/>
                    <a:pt x="784" y="106"/>
                  </a:cubicBezTo>
                  <a:cubicBezTo>
                    <a:pt x="815" y="91"/>
                    <a:pt x="847" y="81"/>
                    <a:pt x="873" y="81"/>
                  </a:cubicBezTo>
                  <a:close/>
                  <a:moveTo>
                    <a:pt x="219" y="257"/>
                  </a:moveTo>
                  <a:cubicBezTo>
                    <a:pt x="259" y="257"/>
                    <a:pt x="302" y="272"/>
                    <a:pt x="340" y="287"/>
                  </a:cubicBezTo>
                  <a:lnTo>
                    <a:pt x="361" y="287"/>
                  </a:lnTo>
                  <a:lnTo>
                    <a:pt x="340" y="297"/>
                  </a:lnTo>
                  <a:cubicBezTo>
                    <a:pt x="297" y="339"/>
                    <a:pt x="265" y="382"/>
                    <a:pt x="223" y="403"/>
                  </a:cubicBezTo>
                  <a:cubicBezTo>
                    <a:pt x="207" y="408"/>
                    <a:pt x="191" y="411"/>
                    <a:pt x="175" y="411"/>
                  </a:cubicBezTo>
                  <a:cubicBezTo>
                    <a:pt x="160" y="411"/>
                    <a:pt x="144" y="408"/>
                    <a:pt x="128" y="403"/>
                  </a:cubicBezTo>
                  <a:cubicBezTo>
                    <a:pt x="107" y="393"/>
                    <a:pt x="96" y="382"/>
                    <a:pt x="96" y="371"/>
                  </a:cubicBezTo>
                  <a:cubicBezTo>
                    <a:pt x="86" y="350"/>
                    <a:pt x="96" y="329"/>
                    <a:pt x="96" y="318"/>
                  </a:cubicBezTo>
                  <a:cubicBezTo>
                    <a:pt x="117" y="287"/>
                    <a:pt x="138" y="266"/>
                    <a:pt x="170" y="266"/>
                  </a:cubicBezTo>
                  <a:cubicBezTo>
                    <a:pt x="186" y="259"/>
                    <a:pt x="202" y="257"/>
                    <a:pt x="219" y="257"/>
                  </a:cubicBezTo>
                  <a:close/>
                  <a:moveTo>
                    <a:pt x="911" y="0"/>
                  </a:moveTo>
                  <a:cubicBezTo>
                    <a:pt x="858" y="0"/>
                    <a:pt x="806" y="11"/>
                    <a:pt x="763" y="22"/>
                  </a:cubicBezTo>
                  <a:cubicBezTo>
                    <a:pt x="636" y="64"/>
                    <a:pt x="519" y="139"/>
                    <a:pt x="424" y="223"/>
                  </a:cubicBezTo>
                  <a:cubicBezTo>
                    <a:pt x="403" y="212"/>
                    <a:pt x="382" y="212"/>
                    <a:pt x="361" y="202"/>
                  </a:cubicBezTo>
                  <a:cubicBezTo>
                    <a:pt x="310" y="193"/>
                    <a:pt x="252" y="178"/>
                    <a:pt x="198" y="178"/>
                  </a:cubicBezTo>
                  <a:cubicBezTo>
                    <a:pt x="185" y="178"/>
                    <a:pt x="172" y="179"/>
                    <a:pt x="159" y="181"/>
                  </a:cubicBezTo>
                  <a:cubicBezTo>
                    <a:pt x="107" y="191"/>
                    <a:pt x="53" y="233"/>
                    <a:pt x="32" y="276"/>
                  </a:cubicBezTo>
                  <a:cubicBezTo>
                    <a:pt x="11" y="318"/>
                    <a:pt x="1" y="360"/>
                    <a:pt x="22" y="403"/>
                  </a:cubicBezTo>
                  <a:cubicBezTo>
                    <a:pt x="32" y="435"/>
                    <a:pt x="64" y="456"/>
                    <a:pt x="96" y="477"/>
                  </a:cubicBezTo>
                  <a:cubicBezTo>
                    <a:pt x="117" y="487"/>
                    <a:pt x="149" y="487"/>
                    <a:pt x="170" y="487"/>
                  </a:cubicBezTo>
                  <a:cubicBezTo>
                    <a:pt x="202" y="487"/>
                    <a:pt x="223" y="487"/>
                    <a:pt x="255" y="477"/>
                  </a:cubicBezTo>
                  <a:cubicBezTo>
                    <a:pt x="308" y="445"/>
                    <a:pt x="361" y="403"/>
                    <a:pt x="403" y="360"/>
                  </a:cubicBezTo>
                  <a:lnTo>
                    <a:pt x="424" y="329"/>
                  </a:lnTo>
                  <a:lnTo>
                    <a:pt x="446" y="308"/>
                  </a:lnTo>
                  <a:lnTo>
                    <a:pt x="488" y="318"/>
                  </a:lnTo>
                  <a:cubicBezTo>
                    <a:pt x="562" y="329"/>
                    <a:pt x="646" y="350"/>
                    <a:pt x="731" y="350"/>
                  </a:cubicBezTo>
                  <a:cubicBezTo>
                    <a:pt x="759" y="354"/>
                    <a:pt x="786" y="356"/>
                    <a:pt x="812" y="356"/>
                  </a:cubicBezTo>
                  <a:cubicBezTo>
                    <a:pt x="865" y="356"/>
                    <a:pt x="914" y="347"/>
                    <a:pt x="964" y="318"/>
                  </a:cubicBezTo>
                  <a:cubicBezTo>
                    <a:pt x="1049" y="276"/>
                    <a:pt x="1102" y="181"/>
                    <a:pt x="1049" y="85"/>
                  </a:cubicBezTo>
                  <a:cubicBezTo>
                    <a:pt x="1027" y="43"/>
                    <a:pt x="975" y="11"/>
                    <a:pt x="911" y="0"/>
                  </a:cubicBez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745;p68">
              <a:extLst>
                <a:ext uri="{FF2B5EF4-FFF2-40B4-BE49-F238E27FC236}">
                  <a16:creationId xmlns:a16="http://schemas.microsoft.com/office/drawing/2014/main" id="{DFE58E4A-462E-A92A-1680-CC61658DD017}"/>
                </a:ext>
              </a:extLst>
            </p:cNvPr>
            <p:cNvSpPr/>
            <p:nvPr/>
          </p:nvSpPr>
          <p:spPr>
            <a:xfrm>
              <a:off x="3108450" y="5404050"/>
              <a:ext cx="15900" cy="6125"/>
            </a:xfrm>
            <a:custGeom>
              <a:avLst/>
              <a:gdLst/>
              <a:ahLst/>
              <a:cxnLst/>
              <a:rect l="l" t="t" r="r" b="b"/>
              <a:pathLst>
                <a:path w="636" h="245" extrusionOk="0">
                  <a:moveTo>
                    <a:pt x="582" y="0"/>
                  </a:moveTo>
                  <a:cubicBezTo>
                    <a:pt x="392" y="32"/>
                    <a:pt x="201" y="96"/>
                    <a:pt x="32" y="170"/>
                  </a:cubicBezTo>
                  <a:cubicBezTo>
                    <a:pt x="11" y="181"/>
                    <a:pt x="0" y="202"/>
                    <a:pt x="11" y="223"/>
                  </a:cubicBezTo>
                  <a:cubicBezTo>
                    <a:pt x="11" y="244"/>
                    <a:pt x="32" y="244"/>
                    <a:pt x="43" y="244"/>
                  </a:cubicBezTo>
                  <a:lnTo>
                    <a:pt x="64" y="244"/>
                  </a:lnTo>
                  <a:cubicBezTo>
                    <a:pt x="233" y="170"/>
                    <a:pt x="413" y="106"/>
                    <a:pt x="604" y="75"/>
                  </a:cubicBezTo>
                  <a:cubicBezTo>
                    <a:pt x="625" y="75"/>
                    <a:pt x="636" y="54"/>
                    <a:pt x="636" y="32"/>
                  </a:cubicBezTo>
                  <a:cubicBezTo>
                    <a:pt x="625" y="11"/>
                    <a:pt x="604" y="0"/>
                    <a:pt x="582" y="0"/>
                  </a:cubicBez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746;p68">
              <a:extLst>
                <a:ext uri="{FF2B5EF4-FFF2-40B4-BE49-F238E27FC236}">
                  <a16:creationId xmlns:a16="http://schemas.microsoft.com/office/drawing/2014/main" id="{AB3147F8-C889-4C4F-AD8E-554F2DC3A1B8}"/>
                </a:ext>
              </a:extLst>
            </p:cNvPr>
            <p:cNvSpPr/>
            <p:nvPr/>
          </p:nvSpPr>
          <p:spPr>
            <a:xfrm>
              <a:off x="3113750" y="5407900"/>
              <a:ext cx="18550" cy="5700"/>
            </a:xfrm>
            <a:custGeom>
              <a:avLst/>
              <a:gdLst/>
              <a:ahLst/>
              <a:cxnLst/>
              <a:rect l="l" t="t" r="r" b="b"/>
              <a:pathLst>
                <a:path w="742" h="228" extrusionOk="0">
                  <a:moveTo>
                    <a:pt x="597" y="1"/>
                  </a:moveTo>
                  <a:cubicBezTo>
                    <a:pt x="396" y="1"/>
                    <a:pt x="194" y="54"/>
                    <a:pt x="32" y="154"/>
                  </a:cubicBezTo>
                  <a:cubicBezTo>
                    <a:pt x="10" y="164"/>
                    <a:pt x="0" y="196"/>
                    <a:pt x="10" y="206"/>
                  </a:cubicBezTo>
                  <a:cubicBezTo>
                    <a:pt x="21" y="227"/>
                    <a:pt x="32" y="227"/>
                    <a:pt x="53" y="227"/>
                  </a:cubicBezTo>
                  <a:lnTo>
                    <a:pt x="64" y="227"/>
                  </a:lnTo>
                  <a:cubicBezTo>
                    <a:pt x="223" y="130"/>
                    <a:pt x="404" y="85"/>
                    <a:pt x="583" y="85"/>
                  </a:cubicBezTo>
                  <a:cubicBezTo>
                    <a:pt x="618" y="85"/>
                    <a:pt x="653" y="87"/>
                    <a:pt x="688" y="90"/>
                  </a:cubicBezTo>
                  <a:cubicBezTo>
                    <a:pt x="709" y="90"/>
                    <a:pt x="730" y="79"/>
                    <a:pt x="730" y="58"/>
                  </a:cubicBezTo>
                  <a:cubicBezTo>
                    <a:pt x="741" y="27"/>
                    <a:pt x="720" y="16"/>
                    <a:pt x="699" y="6"/>
                  </a:cubicBezTo>
                  <a:cubicBezTo>
                    <a:pt x="665" y="2"/>
                    <a:pt x="631" y="1"/>
                    <a:pt x="597" y="1"/>
                  </a:cubicBez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47;p68">
              <a:extLst>
                <a:ext uri="{FF2B5EF4-FFF2-40B4-BE49-F238E27FC236}">
                  <a16:creationId xmlns:a16="http://schemas.microsoft.com/office/drawing/2014/main" id="{38B07EDE-5E02-6A27-3028-E19146A8ECC7}"/>
                </a:ext>
              </a:extLst>
            </p:cNvPr>
            <p:cNvSpPr/>
            <p:nvPr/>
          </p:nvSpPr>
          <p:spPr>
            <a:xfrm>
              <a:off x="3120875" y="5411200"/>
              <a:ext cx="14325" cy="4525"/>
            </a:xfrm>
            <a:custGeom>
              <a:avLst/>
              <a:gdLst/>
              <a:ahLst/>
              <a:cxnLst/>
              <a:rect l="l" t="t" r="r" b="b"/>
              <a:pathLst>
                <a:path w="573" h="181" extrusionOk="0">
                  <a:moveTo>
                    <a:pt x="520" y="1"/>
                  </a:moveTo>
                  <a:lnTo>
                    <a:pt x="33" y="95"/>
                  </a:lnTo>
                  <a:cubicBezTo>
                    <a:pt x="12" y="106"/>
                    <a:pt x="1" y="128"/>
                    <a:pt x="1" y="149"/>
                  </a:cubicBezTo>
                  <a:cubicBezTo>
                    <a:pt x="1" y="170"/>
                    <a:pt x="22" y="180"/>
                    <a:pt x="43" y="180"/>
                  </a:cubicBezTo>
                  <a:lnTo>
                    <a:pt x="541" y="74"/>
                  </a:lnTo>
                  <a:cubicBezTo>
                    <a:pt x="562" y="74"/>
                    <a:pt x="572" y="53"/>
                    <a:pt x="572" y="32"/>
                  </a:cubicBezTo>
                  <a:cubicBezTo>
                    <a:pt x="562" y="11"/>
                    <a:pt x="541" y="1"/>
                    <a:pt x="520" y="1"/>
                  </a:cubicBez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748;p68">
              <a:extLst>
                <a:ext uri="{FF2B5EF4-FFF2-40B4-BE49-F238E27FC236}">
                  <a16:creationId xmlns:a16="http://schemas.microsoft.com/office/drawing/2014/main" id="{DC0B9E64-C0BD-5284-EAD0-8204BB73C7CF}"/>
                </a:ext>
              </a:extLst>
            </p:cNvPr>
            <p:cNvSpPr/>
            <p:nvPr/>
          </p:nvSpPr>
          <p:spPr>
            <a:xfrm>
              <a:off x="3054700" y="5426800"/>
              <a:ext cx="104850" cy="4275"/>
            </a:xfrm>
            <a:custGeom>
              <a:avLst/>
              <a:gdLst/>
              <a:ahLst/>
              <a:cxnLst/>
              <a:rect l="l" t="t" r="r" b="b"/>
              <a:pathLst>
                <a:path w="4194" h="171" extrusionOk="0">
                  <a:moveTo>
                    <a:pt x="4151" y="1"/>
                  </a:moveTo>
                  <a:lnTo>
                    <a:pt x="2066" y="75"/>
                  </a:lnTo>
                  <a:cubicBezTo>
                    <a:pt x="1782" y="84"/>
                    <a:pt x="1494" y="93"/>
                    <a:pt x="1206" y="93"/>
                  </a:cubicBezTo>
                  <a:cubicBezTo>
                    <a:pt x="817" y="93"/>
                    <a:pt x="427" y="77"/>
                    <a:pt x="43" y="22"/>
                  </a:cubicBezTo>
                  <a:cubicBezTo>
                    <a:pt x="22" y="22"/>
                    <a:pt x="1" y="33"/>
                    <a:pt x="1" y="54"/>
                  </a:cubicBezTo>
                  <a:cubicBezTo>
                    <a:pt x="1" y="75"/>
                    <a:pt x="12" y="96"/>
                    <a:pt x="33" y="96"/>
                  </a:cubicBezTo>
                  <a:cubicBezTo>
                    <a:pt x="414" y="160"/>
                    <a:pt x="806" y="170"/>
                    <a:pt x="1187" y="170"/>
                  </a:cubicBezTo>
                  <a:cubicBezTo>
                    <a:pt x="1483" y="170"/>
                    <a:pt x="1780" y="160"/>
                    <a:pt x="2076" y="149"/>
                  </a:cubicBezTo>
                  <a:lnTo>
                    <a:pt x="4151" y="85"/>
                  </a:lnTo>
                  <a:cubicBezTo>
                    <a:pt x="4172" y="85"/>
                    <a:pt x="4193" y="64"/>
                    <a:pt x="4193" y="43"/>
                  </a:cubicBezTo>
                  <a:cubicBezTo>
                    <a:pt x="4193" y="22"/>
                    <a:pt x="4172" y="1"/>
                    <a:pt x="4151" y="1"/>
                  </a:cubicBez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749;p68">
              <a:extLst>
                <a:ext uri="{FF2B5EF4-FFF2-40B4-BE49-F238E27FC236}">
                  <a16:creationId xmlns:a16="http://schemas.microsoft.com/office/drawing/2014/main" id="{A49C8219-78F1-EFFC-A454-B04D04C2B9B1}"/>
                </a:ext>
              </a:extLst>
            </p:cNvPr>
            <p:cNvSpPr/>
            <p:nvPr/>
          </p:nvSpPr>
          <p:spPr>
            <a:xfrm>
              <a:off x="2934300" y="5089350"/>
              <a:ext cx="95300" cy="309175"/>
            </a:xfrm>
            <a:custGeom>
              <a:avLst/>
              <a:gdLst/>
              <a:ahLst/>
              <a:cxnLst/>
              <a:rect l="l" t="t" r="r" b="b"/>
              <a:pathLst>
                <a:path w="3812" h="12367" extrusionOk="0">
                  <a:moveTo>
                    <a:pt x="614" y="1"/>
                  </a:moveTo>
                  <a:lnTo>
                    <a:pt x="0" y="12366"/>
                  </a:lnTo>
                  <a:lnTo>
                    <a:pt x="1292" y="12366"/>
                  </a:lnTo>
                  <a:lnTo>
                    <a:pt x="3812" y="1"/>
                  </a:lnTo>
                  <a:close/>
                </a:path>
              </a:pathLst>
            </a:custGeom>
            <a:solidFill>
              <a:srgbClr val="EB9A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750;p68">
              <a:extLst>
                <a:ext uri="{FF2B5EF4-FFF2-40B4-BE49-F238E27FC236}">
                  <a16:creationId xmlns:a16="http://schemas.microsoft.com/office/drawing/2014/main" id="{BD10283F-CC89-CF8A-6DB4-8672B196A9C3}"/>
                </a:ext>
              </a:extLst>
            </p:cNvPr>
            <p:cNvSpPr/>
            <p:nvPr/>
          </p:nvSpPr>
          <p:spPr>
            <a:xfrm>
              <a:off x="2975300" y="5201275"/>
              <a:ext cx="9550" cy="21500"/>
            </a:xfrm>
            <a:custGeom>
              <a:avLst/>
              <a:gdLst/>
              <a:ahLst/>
              <a:cxnLst/>
              <a:rect l="l" t="t" r="r" b="b"/>
              <a:pathLst>
                <a:path w="382" h="860" extrusionOk="0">
                  <a:moveTo>
                    <a:pt x="335" y="0"/>
                  </a:moveTo>
                  <a:cubicBezTo>
                    <a:pt x="326" y="0"/>
                    <a:pt x="317" y="4"/>
                    <a:pt x="308" y="13"/>
                  </a:cubicBezTo>
                  <a:cubicBezTo>
                    <a:pt x="85" y="213"/>
                    <a:pt x="1" y="563"/>
                    <a:pt x="128" y="838"/>
                  </a:cubicBezTo>
                  <a:cubicBezTo>
                    <a:pt x="139" y="849"/>
                    <a:pt x="149" y="860"/>
                    <a:pt x="160" y="860"/>
                  </a:cubicBezTo>
                  <a:lnTo>
                    <a:pt x="181" y="860"/>
                  </a:lnTo>
                  <a:cubicBezTo>
                    <a:pt x="202" y="849"/>
                    <a:pt x="213" y="827"/>
                    <a:pt x="202" y="806"/>
                  </a:cubicBezTo>
                  <a:cubicBezTo>
                    <a:pt x="96" y="563"/>
                    <a:pt x="160" y="246"/>
                    <a:pt x="361" y="65"/>
                  </a:cubicBezTo>
                  <a:cubicBezTo>
                    <a:pt x="382" y="55"/>
                    <a:pt x="382" y="34"/>
                    <a:pt x="372" y="13"/>
                  </a:cubicBezTo>
                  <a:cubicBezTo>
                    <a:pt x="360" y="6"/>
                    <a:pt x="347" y="0"/>
                    <a:pt x="335" y="0"/>
                  </a:cubicBezTo>
                  <a:close/>
                </a:path>
              </a:pathLst>
            </a:custGeom>
            <a:solidFill>
              <a:srgbClr val="CE5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751;p68">
              <a:extLst>
                <a:ext uri="{FF2B5EF4-FFF2-40B4-BE49-F238E27FC236}">
                  <a16:creationId xmlns:a16="http://schemas.microsoft.com/office/drawing/2014/main" id="{EBA6390D-E401-7350-4889-335C6C991240}"/>
                </a:ext>
              </a:extLst>
            </p:cNvPr>
            <p:cNvSpPr/>
            <p:nvPr/>
          </p:nvSpPr>
          <p:spPr>
            <a:xfrm>
              <a:off x="2942775" y="5084325"/>
              <a:ext cx="97150" cy="94250"/>
            </a:xfrm>
            <a:custGeom>
              <a:avLst/>
              <a:gdLst/>
              <a:ahLst/>
              <a:cxnLst/>
              <a:rect l="l" t="t" r="r" b="b"/>
              <a:pathLst>
                <a:path w="3886" h="3770" extrusionOk="0">
                  <a:moveTo>
                    <a:pt x="180" y="0"/>
                  </a:moveTo>
                  <a:lnTo>
                    <a:pt x="0" y="3590"/>
                  </a:lnTo>
                  <a:lnTo>
                    <a:pt x="3080" y="3769"/>
                  </a:lnTo>
                  <a:lnTo>
                    <a:pt x="3885" y="0"/>
                  </a:lnTo>
                  <a:close/>
                </a:path>
              </a:pathLst>
            </a:custGeom>
            <a:solidFill>
              <a:srgbClr val="839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752;p68">
              <a:extLst>
                <a:ext uri="{FF2B5EF4-FFF2-40B4-BE49-F238E27FC236}">
                  <a16:creationId xmlns:a16="http://schemas.microsoft.com/office/drawing/2014/main" id="{020790B1-0DA6-9D70-4B35-F5BBE7CDD6F2}"/>
                </a:ext>
              </a:extLst>
            </p:cNvPr>
            <p:cNvSpPr/>
            <p:nvPr/>
          </p:nvSpPr>
          <p:spPr>
            <a:xfrm>
              <a:off x="2945125" y="5099050"/>
              <a:ext cx="18550" cy="12025"/>
            </a:xfrm>
            <a:custGeom>
              <a:avLst/>
              <a:gdLst/>
              <a:ahLst/>
              <a:cxnLst/>
              <a:rect l="l" t="t" r="r" b="b"/>
              <a:pathLst>
                <a:path w="742" h="481" extrusionOk="0">
                  <a:moveTo>
                    <a:pt x="694" y="0"/>
                  </a:moveTo>
                  <a:cubicBezTo>
                    <a:pt x="679" y="0"/>
                    <a:pt x="665" y="10"/>
                    <a:pt x="657" y="25"/>
                  </a:cubicBezTo>
                  <a:cubicBezTo>
                    <a:pt x="626" y="152"/>
                    <a:pt x="541" y="269"/>
                    <a:pt x="435" y="333"/>
                  </a:cubicBezTo>
                  <a:cubicBezTo>
                    <a:pt x="359" y="381"/>
                    <a:pt x="274" y="402"/>
                    <a:pt x="188" y="402"/>
                  </a:cubicBezTo>
                  <a:cubicBezTo>
                    <a:pt x="143" y="402"/>
                    <a:pt x="98" y="396"/>
                    <a:pt x="54" y="385"/>
                  </a:cubicBezTo>
                  <a:cubicBezTo>
                    <a:pt x="33" y="385"/>
                    <a:pt x="12" y="396"/>
                    <a:pt x="1" y="417"/>
                  </a:cubicBezTo>
                  <a:cubicBezTo>
                    <a:pt x="1" y="439"/>
                    <a:pt x="12" y="460"/>
                    <a:pt x="33" y="460"/>
                  </a:cubicBezTo>
                  <a:cubicBezTo>
                    <a:pt x="86" y="481"/>
                    <a:pt x="128" y="481"/>
                    <a:pt x="181" y="481"/>
                  </a:cubicBezTo>
                  <a:cubicBezTo>
                    <a:pt x="287" y="481"/>
                    <a:pt x="382" y="460"/>
                    <a:pt x="478" y="406"/>
                  </a:cubicBezTo>
                  <a:cubicBezTo>
                    <a:pt x="605" y="322"/>
                    <a:pt x="700" y="195"/>
                    <a:pt x="732" y="46"/>
                  </a:cubicBezTo>
                  <a:cubicBezTo>
                    <a:pt x="742" y="25"/>
                    <a:pt x="732" y="4"/>
                    <a:pt x="711" y="4"/>
                  </a:cubicBezTo>
                  <a:cubicBezTo>
                    <a:pt x="705" y="1"/>
                    <a:pt x="699" y="0"/>
                    <a:pt x="694" y="0"/>
                  </a:cubicBezTo>
                  <a:close/>
                </a:path>
              </a:pathLst>
            </a:custGeom>
            <a:solidFill>
              <a:srgbClr val="658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753;p68">
              <a:extLst>
                <a:ext uri="{FF2B5EF4-FFF2-40B4-BE49-F238E27FC236}">
                  <a16:creationId xmlns:a16="http://schemas.microsoft.com/office/drawing/2014/main" id="{099E6782-B1D7-0801-2CDF-9ADB2F62FE48}"/>
                </a:ext>
              </a:extLst>
            </p:cNvPr>
            <p:cNvSpPr/>
            <p:nvPr/>
          </p:nvSpPr>
          <p:spPr>
            <a:xfrm>
              <a:off x="3032475" y="5090150"/>
              <a:ext cx="11950" cy="26750"/>
            </a:xfrm>
            <a:custGeom>
              <a:avLst/>
              <a:gdLst/>
              <a:ahLst/>
              <a:cxnLst/>
              <a:rect l="l" t="t" r="r" b="b"/>
              <a:pathLst>
                <a:path w="478" h="1070" extrusionOk="0">
                  <a:moveTo>
                    <a:pt x="445" y="0"/>
                  </a:moveTo>
                  <a:cubicBezTo>
                    <a:pt x="424" y="0"/>
                    <a:pt x="403" y="11"/>
                    <a:pt x="393" y="21"/>
                  </a:cubicBezTo>
                  <a:cubicBezTo>
                    <a:pt x="255" y="350"/>
                    <a:pt x="128" y="678"/>
                    <a:pt x="12" y="1016"/>
                  </a:cubicBezTo>
                  <a:cubicBezTo>
                    <a:pt x="1" y="1038"/>
                    <a:pt x="12" y="1059"/>
                    <a:pt x="33" y="1070"/>
                  </a:cubicBezTo>
                  <a:lnTo>
                    <a:pt x="54" y="1070"/>
                  </a:lnTo>
                  <a:cubicBezTo>
                    <a:pt x="64" y="1070"/>
                    <a:pt x="85" y="1059"/>
                    <a:pt x="85" y="1038"/>
                  </a:cubicBezTo>
                  <a:cubicBezTo>
                    <a:pt x="202" y="710"/>
                    <a:pt x="329" y="381"/>
                    <a:pt x="466" y="53"/>
                  </a:cubicBezTo>
                  <a:cubicBezTo>
                    <a:pt x="477" y="32"/>
                    <a:pt x="466" y="11"/>
                    <a:pt x="445" y="0"/>
                  </a:cubicBezTo>
                  <a:close/>
                </a:path>
              </a:pathLst>
            </a:custGeom>
            <a:solidFill>
              <a:srgbClr val="658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754;p68">
              <a:extLst>
                <a:ext uri="{FF2B5EF4-FFF2-40B4-BE49-F238E27FC236}">
                  <a16:creationId xmlns:a16="http://schemas.microsoft.com/office/drawing/2014/main" id="{D66D2EEB-C1B3-CBB8-A3CB-259DF4ABCF71}"/>
                </a:ext>
              </a:extLst>
            </p:cNvPr>
            <p:cNvSpPr/>
            <p:nvPr/>
          </p:nvSpPr>
          <p:spPr>
            <a:xfrm>
              <a:off x="2941175" y="5165050"/>
              <a:ext cx="80750" cy="5850"/>
            </a:xfrm>
            <a:custGeom>
              <a:avLst/>
              <a:gdLst/>
              <a:ahLst/>
              <a:cxnLst/>
              <a:rect l="l" t="t" r="r" b="b"/>
              <a:pathLst>
                <a:path w="3230" h="234" extrusionOk="0">
                  <a:moveTo>
                    <a:pt x="43" y="1"/>
                  </a:moveTo>
                  <a:cubicBezTo>
                    <a:pt x="22" y="1"/>
                    <a:pt x="0" y="22"/>
                    <a:pt x="0" y="43"/>
                  </a:cubicBezTo>
                  <a:cubicBezTo>
                    <a:pt x="0" y="64"/>
                    <a:pt x="22" y="85"/>
                    <a:pt x="43" y="85"/>
                  </a:cubicBezTo>
                  <a:lnTo>
                    <a:pt x="3187" y="234"/>
                  </a:lnTo>
                  <a:cubicBezTo>
                    <a:pt x="3208" y="234"/>
                    <a:pt x="3229" y="223"/>
                    <a:pt x="3229" y="201"/>
                  </a:cubicBezTo>
                  <a:cubicBezTo>
                    <a:pt x="3229" y="180"/>
                    <a:pt x="3219" y="159"/>
                    <a:pt x="3187" y="159"/>
                  </a:cubicBezTo>
                  <a:lnTo>
                    <a:pt x="43" y="1"/>
                  </a:lnTo>
                  <a:close/>
                </a:path>
              </a:pathLst>
            </a:custGeom>
            <a:solidFill>
              <a:srgbClr val="658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755;p68">
              <a:extLst>
                <a:ext uri="{FF2B5EF4-FFF2-40B4-BE49-F238E27FC236}">
                  <a16:creationId xmlns:a16="http://schemas.microsoft.com/office/drawing/2014/main" id="{84E5C7DD-5936-9936-DE5E-C074D78B6D4D}"/>
                </a:ext>
              </a:extLst>
            </p:cNvPr>
            <p:cNvSpPr/>
            <p:nvPr/>
          </p:nvSpPr>
          <p:spPr>
            <a:xfrm>
              <a:off x="2924775" y="5388125"/>
              <a:ext cx="103250" cy="46650"/>
            </a:xfrm>
            <a:custGeom>
              <a:avLst/>
              <a:gdLst/>
              <a:ahLst/>
              <a:cxnLst/>
              <a:rect l="l" t="t" r="r" b="b"/>
              <a:pathLst>
                <a:path w="4130" h="1866" extrusionOk="0">
                  <a:moveTo>
                    <a:pt x="1828" y="1"/>
                  </a:moveTo>
                  <a:cubicBezTo>
                    <a:pt x="1819" y="1"/>
                    <a:pt x="1809" y="1"/>
                    <a:pt x="1800" y="2"/>
                  </a:cubicBezTo>
                  <a:cubicBezTo>
                    <a:pt x="1662" y="2"/>
                    <a:pt x="1546" y="119"/>
                    <a:pt x="1419" y="204"/>
                  </a:cubicBezTo>
                  <a:cubicBezTo>
                    <a:pt x="1294" y="286"/>
                    <a:pt x="1145" y="330"/>
                    <a:pt x="989" y="330"/>
                  </a:cubicBezTo>
                  <a:cubicBezTo>
                    <a:pt x="946" y="330"/>
                    <a:pt x="901" y="327"/>
                    <a:pt x="857" y="320"/>
                  </a:cubicBezTo>
                  <a:cubicBezTo>
                    <a:pt x="706" y="310"/>
                    <a:pt x="477" y="107"/>
                    <a:pt x="346" y="107"/>
                  </a:cubicBezTo>
                  <a:cubicBezTo>
                    <a:pt x="340" y="107"/>
                    <a:pt x="334" y="107"/>
                    <a:pt x="328" y="108"/>
                  </a:cubicBezTo>
                  <a:cubicBezTo>
                    <a:pt x="10" y="150"/>
                    <a:pt x="0" y="1241"/>
                    <a:pt x="0" y="1474"/>
                  </a:cubicBezTo>
                  <a:cubicBezTo>
                    <a:pt x="10" y="1580"/>
                    <a:pt x="21" y="1707"/>
                    <a:pt x="95" y="1781"/>
                  </a:cubicBezTo>
                  <a:cubicBezTo>
                    <a:pt x="180" y="1855"/>
                    <a:pt x="307" y="1865"/>
                    <a:pt x="424" y="1865"/>
                  </a:cubicBezTo>
                  <a:cubicBezTo>
                    <a:pt x="1492" y="1855"/>
                    <a:pt x="2572" y="1844"/>
                    <a:pt x="3642" y="1834"/>
                  </a:cubicBezTo>
                  <a:cubicBezTo>
                    <a:pt x="3737" y="1834"/>
                    <a:pt x="3843" y="1834"/>
                    <a:pt x="3927" y="1792"/>
                  </a:cubicBezTo>
                  <a:cubicBezTo>
                    <a:pt x="4023" y="1760"/>
                    <a:pt x="4097" y="1686"/>
                    <a:pt x="4108" y="1590"/>
                  </a:cubicBezTo>
                  <a:cubicBezTo>
                    <a:pt x="4129" y="1484"/>
                    <a:pt x="4044" y="1378"/>
                    <a:pt x="3949" y="1326"/>
                  </a:cubicBezTo>
                  <a:cubicBezTo>
                    <a:pt x="3843" y="1273"/>
                    <a:pt x="3727" y="1251"/>
                    <a:pt x="3621" y="1230"/>
                  </a:cubicBezTo>
                  <a:cubicBezTo>
                    <a:pt x="3092" y="1135"/>
                    <a:pt x="2615" y="828"/>
                    <a:pt x="2308" y="394"/>
                  </a:cubicBezTo>
                  <a:cubicBezTo>
                    <a:pt x="2176" y="222"/>
                    <a:pt x="2034" y="1"/>
                    <a:pt x="1828" y="1"/>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756;p68">
              <a:extLst>
                <a:ext uri="{FF2B5EF4-FFF2-40B4-BE49-F238E27FC236}">
                  <a16:creationId xmlns:a16="http://schemas.microsoft.com/office/drawing/2014/main" id="{0A11E626-4C32-564D-B8F5-D3B7AB9BD692}"/>
                </a:ext>
              </a:extLst>
            </p:cNvPr>
            <p:cNvSpPr/>
            <p:nvPr/>
          </p:nvSpPr>
          <p:spPr>
            <a:xfrm>
              <a:off x="2923700" y="5425750"/>
              <a:ext cx="105100" cy="4525"/>
            </a:xfrm>
            <a:custGeom>
              <a:avLst/>
              <a:gdLst/>
              <a:ahLst/>
              <a:cxnLst/>
              <a:rect l="l" t="t" r="r" b="b"/>
              <a:pathLst>
                <a:path w="4204" h="181" extrusionOk="0">
                  <a:moveTo>
                    <a:pt x="43" y="0"/>
                  </a:moveTo>
                  <a:cubicBezTo>
                    <a:pt x="22" y="0"/>
                    <a:pt x="1" y="11"/>
                    <a:pt x="1" y="33"/>
                  </a:cubicBezTo>
                  <a:cubicBezTo>
                    <a:pt x="1" y="54"/>
                    <a:pt x="11" y="75"/>
                    <a:pt x="32" y="75"/>
                  </a:cubicBezTo>
                  <a:cubicBezTo>
                    <a:pt x="742" y="138"/>
                    <a:pt x="1441" y="181"/>
                    <a:pt x="2149" y="181"/>
                  </a:cubicBezTo>
                  <a:cubicBezTo>
                    <a:pt x="2827" y="181"/>
                    <a:pt x="3494" y="149"/>
                    <a:pt x="4161" y="85"/>
                  </a:cubicBezTo>
                  <a:cubicBezTo>
                    <a:pt x="4182" y="85"/>
                    <a:pt x="4203" y="64"/>
                    <a:pt x="4193" y="43"/>
                  </a:cubicBezTo>
                  <a:cubicBezTo>
                    <a:pt x="4193" y="22"/>
                    <a:pt x="4172" y="11"/>
                    <a:pt x="4151" y="11"/>
                  </a:cubicBezTo>
                  <a:cubicBezTo>
                    <a:pt x="3483" y="68"/>
                    <a:pt x="2813" y="97"/>
                    <a:pt x="2143" y="97"/>
                  </a:cubicBezTo>
                  <a:cubicBezTo>
                    <a:pt x="1442" y="97"/>
                    <a:pt x="741" y="65"/>
                    <a:pt x="43" y="0"/>
                  </a:cubicBez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757;p68">
              <a:extLst>
                <a:ext uri="{FF2B5EF4-FFF2-40B4-BE49-F238E27FC236}">
                  <a16:creationId xmlns:a16="http://schemas.microsoft.com/office/drawing/2014/main" id="{8FEB8247-5576-E176-D999-31DCB9B2E24D}"/>
                </a:ext>
              </a:extLst>
            </p:cNvPr>
            <p:cNvSpPr/>
            <p:nvPr/>
          </p:nvSpPr>
          <p:spPr>
            <a:xfrm>
              <a:off x="2967900" y="5393450"/>
              <a:ext cx="28875" cy="13800"/>
            </a:xfrm>
            <a:custGeom>
              <a:avLst/>
              <a:gdLst/>
              <a:ahLst/>
              <a:cxnLst/>
              <a:rect l="l" t="t" r="r" b="b"/>
              <a:pathLst>
                <a:path w="1155" h="552" extrusionOk="0">
                  <a:moveTo>
                    <a:pt x="953" y="86"/>
                  </a:moveTo>
                  <a:cubicBezTo>
                    <a:pt x="985" y="86"/>
                    <a:pt x="1028" y="97"/>
                    <a:pt x="1038" y="128"/>
                  </a:cubicBezTo>
                  <a:cubicBezTo>
                    <a:pt x="1059" y="160"/>
                    <a:pt x="1038" y="213"/>
                    <a:pt x="996" y="245"/>
                  </a:cubicBezTo>
                  <a:cubicBezTo>
                    <a:pt x="953" y="276"/>
                    <a:pt x="890" y="287"/>
                    <a:pt x="837" y="287"/>
                  </a:cubicBezTo>
                  <a:cubicBezTo>
                    <a:pt x="809" y="290"/>
                    <a:pt x="782" y="291"/>
                    <a:pt x="754" y="291"/>
                  </a:cubicBezTo>
                  <a:cubicBezTo>
                    <a:pt x="685" y="291"/>
                    <a:pt x="616" y="284"/>
                    <a:pt x="541" y="276"/>
                  </a:cubicBezTo>
                  <a:cubicBezTo>
                    <a:pt x="636" y="213"/>
                    <a:pt x="731" y="160"/>
                    <a:pt x="826" y="118"/>
                  </a:cubicBezTo>
                  <a:cubicBezTo>
                    <a:pt x="868" y="97"/>
                    <a:pt x="911" y="86"/>
                    <a:pt x="953" y="86"/>
                  </a:cubicBezTo>
                  <a:close/>
                  <a:moveTo>
                    <a:pt x="339" y="329"/>
                  </a:moveTo>
                  <a:cubicBezTo>
                    <a:pt x="297" y="351"/>
                    <a:pt x="265" y="382"/>
                    <a:pt x="233" y="414"/>
                  </a:cubicBezTo>
                  <a:cubicBezTo>
                    <a:pt x="212" y="435"/>
                    <a:pt x="181" y="456"/>
                    <a:pt x="160" y="467"/>
                  </a:cubicBezTo>
                  <a:cubicBezTo>
                    <a:pt x="151" y="471"/>
                    <a:pt x="140" y="474"/>
                    <a:pt x="129" y="474"/>
                  </a:cubicBezTo>
                  <a:cubicBezTo>
                    <a:pt x="113" y="474"/>
                    <a:pt x="97" y="469"/>
                    <a:pt x="85" y="456"/>
                  </a:cubicBezTo>
                  <a:cubicBezTo>
                    <a:pt x="85" y="445"/>
                    <a:pt x="85" y="424"/>
                    <a:pt x="96" y="403"/>
                  </a:cubicBezTo>
                  <a:cubicBezTo>
                    <a:pt x="117" y="351"/>
                    <a:pt x="191" y="329"/>
                    <a:pt x="297" y="329"/>
                  </a:cubicBezTo>
                  <a:close/>
                  <a:moveTo>
                    <a:pt x="953" y="1"/>
                  </a:moveTo>
                  <a:cubicBezTo>
                    <a:pt x="890" y="1"/>
                    <a:pt x="837" y="22"/>
                    <a:pt x="795" y="43"/>
                  </a:cubicBezTo>
                  <a:cubicBezTo>
                    <a:pt x="668" y="107"/>
                    <a:pt x="541" y="170"/>
                    <a:pt x="424" y="255"/>
                  </a:cubicBezTo>
                  <a:cubicBezTo>
                    <a:pt x="394" y="251"/>
                    <a:pt x="344" y="245"/>
                    <a:pt x="290" y="245"/>
                  </a:cubicBezTo>
                  <a:cubicBezTo>
                    <a:pt x="191" y="245"/>
                    <a:pt x="76" y="266"/>
                    <a:pt x="22" y="361"/>
                  </a:cubicBezTo>
                  <a:cubicBezTo>
                    <a:pt x="0" y="414"/>
                    <a:pt x="0" y="467"/>
                    <a:pt x="33" y="509"/>
                  </a:cubicBezTo>
                  <a:cubicBezTo>
                    <a:pt x="54" y="530"/>
                    <a:pt x="85" y="551"/>
                    <a:pt x="127" y="551"/>
                  </a:cubicBezTo>
                  <a:cubicBezTo>
                    <a:pt x="149" y="551"/>
                    <a:pt x="170" y="551"/>
                    <a:pt x="181" y="541"/>
                  </a:cubicBezTo>
                  <a:cubicBezTo>
                    <a:pt x="223" y="530"/>
                    <a:pt x="254" y="499"/>
                    <a:pt x="297" y="467"/>
                  </a:cubicBezTo>
                  <a:cubicBezTo>
                    <a:pt x="339" y="424"/>
                    <a:pt x="392" y="382"/>
                    <a:pt x="445" y="340"/>
                  </a:cubicBezTo>
                  <a:lnTo>
                    <a:pt x="456" y="340"/>
                  </a:lnTo>
                  <a:cubicBezTo>
                    <a:pt x="583" y="361"/>
                    <a:pt x="710" y="372"/>
                    <a:pt x="837" y="372"/>
                  </a:cubicBezTo>
                  <a:cubicBezTo>
                    <a:pt x="911" y="361"/>
                    <a:pt x="985" y="351"/>
                    <a:pt x="1049" y="308"/>
                  </a:cubicBezTo>
                  <a:cubicBezTo>
                    <a:pt x="1112" y="266"/>
                    <a:pt x="1155" y="160"/>
                    <a:pt x="1112" y="86"/>
                  </a:cubicBezTo>
                  <a:cubicBezTo>
                    <a:pt x="1080" y="33"/>
                    <a:pt x="1017" y="1"/>
                    <a:pt x="953" y="1"/>
                  </a:cubicBez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758;p68">
              <a:extLst>
                <a:ext uri="{FF2B5EF4-FFF2-40B4-BE49-F238E27FC236}">
                  <a16:creationId xmlns:a16="http://schemas.microsoft.com/office/drawing/2014/main" id="{F5C631A0-1751-5F21-F864-849687FD3BF4}"/>
                </a:ext>
              </a:extLst>
            </p:cNvPr>
            <p:cNvSpPr/>
            <p:nvPr/>
          </p:nvSpPr>
          <p:spPr>
            <a:xfrm>
              <a:off x="2977700" y="5405600"/>
              <a:ext cx="15375" cy="5875"/>
            </a:xfrm>
            <a:custGeom>
              <a:avLst/>
              <a:gdLst/>
              <a:ahLst/>
              <a:cxnLst/>
              <a:rect l="l" t="t" r="r" b="b"/>
              <a:pathLst>
                <a:path w="615" h="235" extrusionOk="0">
                  <a:moveTo>
                    <a:pt x="532" y="1"/>
                  </a:moveTo>
                  <a:cubicBezTo>
                    <a:pt x="352" y="1"/>
                    <a:pt x="160" y="63"/>
                    <a:pt x="22" y="171"/>
                  </a:cubicBezTo>
                  <a:cubicBezTo>
                    <a:pt x="0" y="182"/>
                    <a:pt x="0" y="203"/>
                    <a:pt x="11" y="225"/>
                  </a:cubicBezTo>
                  <a:cubicBezTo>
                    <a:pt x="22" y="235"/>
                    <a:pt x="32" y="235"/>
                    <a:pt x="43" y="235"/>
                  </a:cubicBezTo>
                  <a:lnTo>
                    <a:pt x="64" y="235"/>
                  </a:lnTo>
                  <a:cubicBezTo>
                    <a:pt x="200" y="138"/>
                    <a:pt x="363" y="85"/>
                    <a:pt x="528" y="85"/>
                  </a:cubicBezTo>
                  <a:cubicBezTo>
                    <a:pt x="543" y="85"/>
                    <a:pt x="557" y="86"/>
                    <a:pt x="572" y="87"/>
                  </a:cubicBezTo>
                  <a:cubicBezTo>
                    <a:pt x="593" y="87"/>
                    <a:pt x="604" y="65"/>
                    <a:pt x="615" y="44"/>
                  </a:cubicBezTo>
                  <a:cubicBezTo>
                    <a:pt x="615" y="23"/>
                    <a:pt x="593" y="2"/>
                    <a:pt x="572" y="2"/>
                  </a:cubicBezTo>
                  <a:cubicBezTo>
                    <a:pt x="559" y="1"/>
                    <a:pt x="546" y="1"/>
                    <a:pt x="532" y="1"/>
                  </a:cubicBez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759;p68">
              <a:extLst>
                <a:ext uri="{FF2B5EF4-FFF2-40B4-BE49-F238E27FC236}">
                  <a16:creationId xmlns:a16="http://schemas.microsoft.com/office/drawing/2014/main" id="{991A2DBC-9376-28B8-9D3D-3744F5837EE9}"/>
                </a:ext>
              </a:extLst>
            </p:cNvPr>
            <p:cNvSpPr/>
            <p:nvPr/>
          </p:nvSpPr>
          <p:spPr>
            <a:xfrm>
              <a:off x="2986425" y="5408975"/>
              <a:ext cx="14850" cy="5675"/>
            </a:xfrm>
            <a:custGeom>
              <a:avLst/>
              <a:gdLst/>
              <a:ahLst/>
              <a:cxnLst/>
              <a:rect l="l" t="t" r="r" b="b"/>
              <a:pathLst>
                <a:path w="594" h="227" extrusionOk="0">
                  <a:moveTo>
                    <a:pt x="488" y="1"/>
                  </a:moveTo>
                  <a:cubicBezTo>
                    <a:pt x="320" y="1"/>
                    <a:pt x="151" y="61"/>
                    <a:pt x="22" y="153"/>
                  </a:cubicBezTo>
                  <a:cubicBezTo>
                    <a:pt x="0" y="163"/>
                    <a:pt x="0" y="195"/>
                    <a:pt x="11" y="206"/>
                  </a:cubicBezTo>
                  <a:cubicBezTo>
                    <a:pt x="22" y="217"/>
                    <a:pt x="33" y="227"/>
                    <a:pt x="43" y="227"/>
                  </a:cubicBezTo>
                  <a:cubicBezTo>
                    <a:pt x="54" y="227"/>
                    <a:pt x="64" y="227"/>
                    <a:pt x="64" y="217"/>
                  </a:cubicBezTo>
                  <a:cubicBezTo>
                    <a:pt x="191" y="129"/>
                    <a:pt x="352" y="77"/>
                    <a:pt x="509" y="77"/>
                  </a:cubicBezTo>
                  <a:cubicBezTo>
                    <a:pt x="523" y="77"/>
                    <a:pt x="537" y="78"/>
                    <a:pt x="551" y="79"/>
                  </a:cubicBezTo>
                  <a:cubicBezTo>
                    <a:pt x="572" y="79"/>
                    <a:pt x="593" y="68"/>
                    <a:pt x="593" y="47"/>
                  </a:cubicBezTo>
                  <a:cubicBezTo>
                    <a:pt x="593" y="26"/>
                    <a:pt x="583" y="5"/>
                    <a:pt x="562" y="5"/>
                  </a:cubicBezTo>
                  <a:cubicBezTo>
                    <a:pt x="537" y="2"/>
                    <a:pt x="513" y="1"/>
                    <a:pt x="488" y="1"/>
                  </a:cubicBez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760;p68">
              <a:extLst>
                <a:ext uri="{FF2B5EF4-FFF2-40B4-BE49-F238E27FC236}">
                  <a16:creationId xmlns:a16="http://schemas.microsoft.com/office/drawing/2014/main" id="{7A9750B7-58EC-3AC5-6F9F-23ACA5DADFBB}"/>
                </a:ext>
              </a:extLst>
            </p:cNvPr>
            <p:cNvSpPr/>
            <p:nvPr/>
          </p:nvSpPr>
          <p:spPr>
            <a:xfrm>
              <a:off x="2993825" y="5412175"/>
              <a:ext cx="11950" cy="4600"/>
            </a:xfrm>
            <a:custGeom>
              <a:avLst/>
              <a:gdLst/>
              <a:ahLst/>
              <a:cxnLst/>
              <a:rect l="l" t="t" r="r" b="b"/>
              <a:pathLst>
                <a:path w="478" h="184" extrusionOk="0">
                  <a:moveTo>
                    <a:pt x="451" y="1"/>
                  </a:moveTo>
                  <a:cubicBezTo>
                    <a:pt x="446" y="1"/>
                    <a:pt x="441" y="2"/>
                    <a:pt x="435" y="4"/>
                  </a:cubicBezTo>
                  <a:cubicBezTo>
                    <a:pt x="297" y="4"/>
                    <a:pt x="160" y="46"/>
                    <a:pt x="33" y="99"/>
                  </a:cubicBezTo>
                  <a:cubicBezTo>
                    <a:pt x="12" y="110"/>
                    <a:pt x="1" y="141"/>
                    <a:pt x="12" y="152"/>
                  </a:cubicBezTo>
                  <a:cubicBezTo>
                    <a:pt x="22" y="173"/>
                    <a:pt x="33" y="183"/>
                    <a:pt x="54" y="183"/>
                  </a:cubicBezTo>
                  <a:lnTo>
                    <a:pt x="64" y="173"/>
                  </a:lnTo>
                  <a:cubicBezTo>
                    <a:pt x="181" y="120"/>
                    <a:pt x="308" y="89"/>
                    <a:pt x="446" y="78"/>
                  </a:cubicBezTo>
                  <a:cubicBezTo>
                    <a:pt x="467" y="78"/>
                    <a:pt x="478" y="56"/>
                    <a:pt x="478" y="35"/>
                  </a:cubicBezTo>
                  <a:cubicBezTo>
                    <a:pt x="478" y="18"/>
                    <a:pt x="470" y="1"/>
                    <a:pt x="451" y="1"/>
                  </a:cubicBezTo>
                  <a:close/>
                </a:path>
              </a:pathLst>
            </a:custGeom>
            <a:solidFill>
              <a:srgbClr val="C6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761;p68">
              <a:extLst>
                <a:ext uri="{FF2B5EF4-FFF2-40B4-BE49-F238E27FC236}">
                  <a16:creationId xmlns:a16="http://schemas.microsoft.com/office/drawing/2014/main" id="{EDD07A76-E300-E5FD-9E64-96EAC06A5327}"/>
                </a:ext>
              </a:extLst>
            </p:cNvPr>
            <p:cNvSpPr/>
            <p:nvPr/>
          </p:nvSpPr>
          <p:spPr>
            <a:xfrm>
              <a:off x="2947250" y="4764375"/>
              <a:ext cx="119125" cy="112800"/>
            </a:xfrm>
            <a:custGeom>
              <a:avLst/>
              <a:gdLst/>
              <a:ahLst/>
              <a:cxnLst/>
              <a:rect l="l" t="t" r="r" b="b"/>
              <a:pathLst>
                <a:path w="4765" h="4512" extrusionOk="0">
                  <a:moveTo>
                    <a:pt x="3659" y="1"/>
                  </a:moveTo>
                  <a:cubicBezTo>
                    <a:pt x="3369" y="1"/>
                    <a:pt x="3073" y="137"/>
                    <a:pt x="2923" y="380"/>
                  </a:cubicBezTo>
                  <a:cubicBezTo>
                    <a:pt x="2796" y="592"/>
                    <a:pt x="2785" y="846"/>
                    <a:pt x="2722" y="1089"/>
                  </a:cubicBezTo>
                  <a:cubicBezTo>
                    <a:pt x="2626" y="1418"/>
                    <a:pt x="2447" y="1661"/>
                    <a:pt x="2214" y="1830"/>
                  </a:cubicBezTo>
                  <a:cubicBezTo>
                    <a:pt x="2193" y="1841"/>
                    <a:pt x="2171" y="1851"/>
                    <a:pt x="2139" y="1872"/>
                  </a:cubicBezTo>
                  <a:cubicBezTo>
                    <a:pt x="1927" y="1978"/>
                    <a:pt x="1716" y="2084"/>
                    <a:pt x="1494" y="2169"/>
                  </a:cubicBezTo>
                  <a:lnTo>
                    <a:pt x="1504" y="2169"/>
                  </a:lnTo>
                  <a:cubicBezTo>
                    <a:pt x="1409" y="2201"/>
                    <a:pt x="1313" y="2232"/>
                    <a:pt x="1229" y="2254"/>
                  </a:cubicBezTo>
                  <a:cubicBezTo>
                    <a:pt x="880" y="2338"/>
                    <a:pt x="499" y="2349"/>
                    <a:pt x="255" y="2603"/>
                  </a:cubicBezTo>
                  <a:cubicBezTo>
                    <a:pt x="1" y="2868"/>
                    <a:pt x="22" y="3323"/>
                    <a:pt x="233" y="3630"/>
                  </a:cubicBezTo>
                  <a:cubicBezTo>
                    <a:pt x="435" y="3937"/>
                    <a:pt x="774" y="4128"/>
                    <a:pt x="1123" y="4265"/>
                  </a:cubicBezTo>
                  <a:cubicBezTo>
                    <a:pt x="1472" y="4414"/>
                    <a:pt x="1850" y="4512"/>
                    <a:pt x="2233" y="4512"/>
                  </a:cubicBezTo>
                  <a:cubicBezTo>
                    <a:pt x="2314" y="4512"/>
                    <a:pt x="2396" y="4507"/>
                    <a:pt x="2478" y="4498"/>
                  </a:cubicBezTo>
                  <a:cubicBezTo>
                    <a:pt x="3113" y="4424"/>
                    <a:pt x="3685" y="4043"/>
                    <a:pt x="4045" y="3524"/>
                  </a:cubicBezTo>
                  <a:cubicBezTo>
                    <a:pt x="4289" y="3185"/>
                    <a:pt x="4447" y="2783"/>
                    <a:pt x="4532" y="2370"/>
                  </a:cubicBezTo>
                  <a:cubicBezTo>
                    <a:pt x="4595" y="2201"/>
                    <a:pt x="4649" y="2042"/>
                    <a:pt x="4680" y="1872"/>
                  </a:cubicBezTo>
                  <a:cubicBezTo>
                    <a:pt x="4755" y="1512"/>
                    <a:pt x="4765" y="1131"/>
                    <a:pt x="4638" y="782"/>
                  </a:cubicBezTo>
                  <a:cubicBezTo>
                    <a:pt x="4511" y="433"/>
                    <a:pt x="4235" y="136"/>
                    <a:pt x="3886" y="30"/>
                  </a:cubicBezTo>
                  <a:cubicBezTo>
                    <a:pt x="3813" y="10"/>
                    <a:pt x="3736" y="1"/>
                    <a:pt x="3659"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762;p68">
              <a:extLst>
                <a:ext uri="{FF2B5EF4-FFF2-40B4-BE49-F238E27FC236}">
                  <a16:creationId xmlns:a16="http://schemas.microsoft.com/office/drawing/2014/main" id="{ECF1205B-4018-7C8E-693E-692B2F376AE2}"/>
                </a:ext>
              </a:extLst>
            </p:cNvPr>
            <p:cNvSpPr/>
            <p:nvPr/>
          </p:nvSpPr>
          <p:spPr>
            <a:xfrm>
              <a:off x="3074825" y="4867625"/>
              <a:ext cx="69375" cy="76175"/>
            </a:xfrm>
            <a:custGeom>
              <a:avLst/>
              <a:gdLst/>
              <a:ahLst/>
              <a:cxnLst/>
              <a:rect l="l" t="t" r="r" b="b"/>
              <a:pathLst>
                <a:path w="2775" h="3047" extrusionOk="0">
                  <a:moveTo>
                    <a:pt x="316" y="1"/>
                  </a:moveTo>
                  <a:cubicBezTo>
                    <a:pt x="206" y="1"/>
                    <a:pt x="99" y="34"/>
                    <a:pt x="1" y="114"/>
                  </a:cubicBezTo>
                  <a:cubicBezTo>
                    <a:pt x="233" y="591"/>
                    <a:pt x="477" y="1024"/>
                    <a:pt x="615" y="1544"/>
                  </a:cubicBezTo>
                  <a:cubicBezTo>
                    <a:pt x="657" y="1670"/>
                    <a:pt x="930" y="3015"/>
                    <a:pt x="807" y="3047"/>
                  </a:cubicBezTo>
                  <a:lnTo>
                    <a:pt x="807" y="3047"/>
                  </a:lnTo>
                  <a:cubicBezTo>
                    <a:pt x="1462" y="2909"/>
                    <a:pt x="2118" y="2761"/>
                    <a:pt x="2774" y="2623"/>
                  </a:cubicBezTo>
                  <a:cubicBezTo>
                    <a:pt x="2478" y="1956"/>
                    <a:pt x="2065" y="1342"/>
                    <a:pt x="1557" y="824"/>
                  </a:cubicBezTo>
                  <a:cubicBezTo>
                    <a:pt x="1309" y="584"/>
                    <a:pt x="779" y="1"/>
                    <a:pt x="316" y="1"/>
                  </a:cubicBezTo>
                  <a:close/>
                  <a:moveTo>
                    <a:pt x="807" y="3047"/>
                  </a:moveTo>
                  <a:cubicBezTo>
                    <a:pt x="806" y="3047"/>
                    <a:pt x="806" y="3047"/>
                    <a:pt x="805" y="3047"/>
                  </a:cubicBezTo>
                  <a:cubicBezTo>
                    <a:pt x="806" y="3047"/>
                    <a:pt x="806" y="3047"/>
                    <a:pt x="807" y="3047"/>
                  </a:cubicBezTo>
                  <a:close/>
                </a:path>
              </a:pathLst>
            </a:custGeom>
            <a:solidFill>
              <a:srgbClr val="78B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763;p68">
              <a:extLst>
                <a:ext uri="{FF2B5EF4-FFF2-40B4-BE49-F238E27FC236}">
                  <a16:creationId xmlns:a16="http://schemas.microsoft.com/office/drawing/2014/main" id="{8EBCA1F8-A122-9081-C38A-9FCEB69A1E47}"/>
                </a:ext>
              </a:extLst>
            </p:cNvPr>
            <p:cNvSpPr/>
            <p:nvPr/>
          </p:nvSpPr>
          <p:spPr>
            <a:xfrm>
              <a:off x="3090175" y="4868775"/>
              <a:ext cx="38425" cy="39050"/>
            </a:xfrm>
            <a:custGeom>
              <a:avLst/>
              <a:gdLst/>
              <a:ahLst/>
              <a:cxnLst/>
              <a:rect l="l" t="t" r="r" b="b"/>
              <a:pathLst>
                <a:path w="1537" h="1562" extrusionOk="0">
                  <a:moveTo>
                    <a:pt x="47" y="0"/>
                  </a:moveTo>
                  <a:cubicBezTo>
                    <a:pt x="32" y="0"/>
                    <a:pt x="19" y="10"/>
                    <a:pt x="12" y="26"/>
                  </a:cubicBezTo>
                  <a:cubicBezTo>
                    <a:pt x="1" y="47"/>
                    <a:pt x="12" y="68"/>
                    <a:pt x="33" y="79"/>
                  </a:cubicBezTo>
                  <a:cubicBezTo>
                    <a:pt x="699" y="322"/>
                    <a:pt x="1229" y="873"/>
                    <a:pt x="1462" y="1540"/>
                  </a:cubicBezTo>
                  <a:cubicBezTo>
                    <a:pt x="1462" y="1550"/>
                    <a:pt x="1483" y="1561"/>
                    <a:pt x="1494" y="1561"/>
                  </a:cubicBezTo>
                  <a:lnTo>
                    <a:pt x="1504" y="1561"/>
                  </a:lnTo>
                  <a:cubicBezTo>
                    <a:pt x="1525" y="1550"/>
                    <a:pt x="1536" y="1529"/>
                    <a:pt x="1536" y="1508"/>
                  </a:cubicBezTo>
                  <a:cubicBezTo>
                    <a:pt x="1292" y="820"/>
                    <a:pt x="742" y="258"/>
                    <a:pt x="64" y="4"/>
                  </a:cubicBezTo>
                  <a:cubicBezTo>
                    <a:pt x="58" y="2"/>
                    <a:pt x="53" y="0"/>
                    <a:pt x="47" y="0"/>
                  </a:cubicBez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764;p68">
              <a:extLst>
                <a:ext uri="{FF2B5EF4-FFF2-40B4-BE49-F238E27FC236}">
                  <a16:creationId xmlns:a16="http://schemas.microsoft.com/office/drawing/2014/main" id="{B01888BD-36AE-2062-B1C6-AE9805A44372}"/>
                </a:ext>
              </a:extLst>
            </p:cNvPr>
            <p:cNvSpPr/>
            <p:nvPr/>
          </p:nvSpPr>
          <p:spPr>
            <a:xfrm>
              <a:off x="2988275" y="4855550"/>
              <a:ext cx="109325" cy="242300"/>
            </a:xfrm>
            <a:custGeom>
              <a:avLst/>
              <a:gdLst/>
              <a:ahLst/>
              <a:cxnLst/>
              <a:rect l="l" t="t" r="r" b="b"/>
              <a:pathLst>
                <a:path w="4373" h="9692" extrusionOk="0">
                  <a:moveTo>
                    <a:pt x="1944" y="1"/>
                  </a:moveTo>
                  <a:cubicBezTo>
                    <a:pt x="1422" y="1"/>
                    <a:pt x="909" y="206"/>
                    <a:pt x="679" y="650"/>
                  </a:cubicBezTo>
                  <a:cubicBezTo>
                    <a:pt x="540" y="936"/>
                    <a:pt x="488" y="1253"/>
                    <a:pt x="446" y="1561"/>
                  </a:cubicBezTo>
                  <a:cubicBezTo>
                    <a:pt x="75" y="4239"/>
                    <a:pt x="1" y="6949"/>
                    <a:pt x="22" y="9659"/>
                  </a:cubicBezTo>
                  <a:cubicBezTo>
                    <a:pt x="1027" y="9670"/>
                    <a:pt x="2044" y="9681"/>
                    <a:pt x="3060" y="9692"/>
                  </a:cubicBezTo>
                  <a:cubicBezTo>
                    <a:pt x="3241" y="9692"/>
                    <a:pt x="3452" y="9692"/>
                    <a:pt x="3590" y="9565"/>
                  </a:cubicBezTo>
                  <a:cubicBezTo>
                    <a:pt x="3717" y="9459"/>
                    <a:pt x="3770" y="9289"/>
                    <a:pt x="3801" y="9130"/>
                  </a:cubicBezTo>
                  <a:cubicBezTo>
                    <a:pt x="4373" y="6695"/>
                    <a:pt x="4098" y="4133"/>
                    <a:pt x="3643" y="1677"/>
                  </a:cubicBezTo>
                  <a:cubicBezTo>
                    <a:pt x="3568" y="1232"/>
                    <a:pt x="3463" y="777"/>
                    <a:pt x="3156" y="460"/>
                  </a:cubicBezTo>
                  <a:cubicBezTo>
                    <a:pt x="2872" y="162"/>
                    <a:pt x="2405" y="1"/>
                    <a:pt x="1944" y="1"/>
                  </a:cubicBezTo>
                  <a:close/>
                </a:path>
              </a:pathLst>
            </a:custGeom>
            <a:solidFill>
              <a:srgbClr val="78B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765;p68">
              <a:extLst>
                <a:ext uri="{FF2B5EF4-FFF2-40B4-BE49-F238E27FC236}">
                  <a16:creationId xmlns:a16="http://schemas.microsoft.com/office/drawing/2014/main" id="{7BB2389C-2AD0-6001-FC9E-B539780B1AC7}"/>
                </a:ext>
              </a:extLst>
            </p:cNvPr>
            <p:cNvSpPr/>
            <p:nvPr/>
          </p:nvSpPr>
          <p:spPr>
            <a:xfrm>
              <a:off x="3009450" y="4923925"/>
              <a:ext cx="78100" cy="84250"/>
            </a:xfrm>
            <a:custGeom>
              <a:avLst/>
              <a:gdLst/>
              <a:ahLst/>
              <a:cxnLst/>
              <a:rect l="l" t="t" r="r" b="b"/>
              <a:pathLst>
                <a:path w="3124" h="3370" extrusionOk="0">
                  <a:moveTo>
                    <a:pt x="754" y="0"/>
                  </a:moveTo>
                  <a:cubicBezTo>
                    <a:pt x="676" y="0"/>
                    <a:pt x="597" y="13"/>
                    <a:pt x="519" y="43"/>
                  </a:cubicBezTo>
                  <a:cubicBezTo>
                    <a:pt x="202" y="170"/>
                    <a:pt x="43" y="530"/>
                    <a:pt x="32" y="869"/>
                  </a:cubicBezTo>
                  <a:cubicBezTo>
                    <a:pt x="1" y="1356"/>
                    <a:pt x="213" y="1832"/>
                    <a:pt x="509" y="2224"/>
                  </a:cubicBezTo>
                  <a:cubicBezTo>
                    <a:pt x="795" y="2616"/>
                    <a:pt x="1176" y="2933"/>
                    <a:pt x="1557" y="3251"/>
                  </a:cubicBezTo>
                  <a:cubicBezTo>
                    <a:pt x="1620" y="3304"/>
                    <a:pt x="1684" y="3357"/>
                    <a:pt x="1769" y="3367"/>
                  </a:cubicBezTo>
                  <a:cubicBezTo>
                    <a:pt x="1780" y="3369"/>
                    <a:pt x="1790" y="3369"/>
                    <a:pt x="1801" y="3369"/>
                  </a:cubicBezTo>
                  <a:cubicBezTo>
                    <a:pt x="1935" y="3369"/>
                    <a:pt x="2050" y="3253"/>
                    <a:pt x="2128" y="3145"/>
                  </a:cubicBezTo>
                  <a:cubicBezTo>
                    <a:pt x="2552" y="2605"/>
                    <a:pt x="2859" y="1970"/>
                    <a:pt x="3018" y="1292"/>
                  </a:cubicBezTo>
                  <a:cubicBezTo>
                    <a:pt x="3092" y="985"/>
                    <a:pt x="3124" y="626"/>
                    <a:pt x="2912" y="382"/>
                  </a:cubicBezTo>
                  <a:cubicBezTo>
                    <a:pt x="2798" y="259"/>
                    <a:pt x="2634" y="192"/>
                    <a:pt x="2472" y="192"/>
                  </a:cubicBezTo>
                  <a:cubicBezTo>
                    <a:pt x="2409" y="192"/>
                    <a:pt x="2347" y="202"/>
                    <a:pt x="2288" y="223"/>
                  </a:cubicBezTo>
                  <a:cubicBezTo>
                    <a:pt x="2086" y="287"/>
                    <a:pt x="2044" y="456"/>
                    <a:pt x="1896" y="551"/>
                  </a:cubicBezTo>
                  <a:cubicBezTo>
                    <a:pt x="1858" y="577"/>
                    <a:pt x="1826" y="588"/>
                    <a:pt x="1797" y="588"/>
                  </a:cubicBezTo>
                  <a:cubicBezTo>
                    <a:pt x="1720" y="588"/>
                    <a:pt x="1666" y="512"/>
                    <a:pt x="1589" y="435"/>
                  </a:cubicBezTo>
                  <a:cubicBezTo>
                    <a:pt x="1377" y="214"/>
                    <a:pt x="1069" y="0"/>
                    <a:pt x="754" y="0"/>
                  </a:cubicBezTo>
                  <a:close/>
                </a:path>
              </a:pathLst>
            </a:custGeom>
            <a:solidFill>
              <a:srgbClr val="839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766;p68">
              <a:extLst>
                <a:ext uri="{FF2B5EF4-FFF2-40B4-BE49-F238E27FC236}">
                  <a16:creationId xmlns:a16="http://schemas.microsoft.com/office/drawing/2014/main" id="{F3680391-6663-CFC7-2F02-444D67C9A478}"/>
                </a:ext>
              </a:extLst>
            </p:cNvPr>
            <p:cNvSpPr/>
            <p:nvPr/>
          </p:nvSpPr>
          <p:spPr>
            <a:xfrm>
              <a:off x="3022700" y="4878825"/>
              <a:ext cx="51100" cy="19450"/>
            </a:xfrm>
            <a:custGeom>
              <a:avLst/>
              <a:gdLst/>
              <a:ahLst/>
              <a:cxnLst/>
              <a:rect l="l" t="t" r="r" b="b"/>
              <a:pathLst>
                <a:path w="2044" h="778" extrusionOk="0">
                  <a:moveTo>
                    <a:pt x="48" y="1"/>
                  </a:moveTo>
                  <a:cubicBezTo>
                    <a:pt x="43" y="1"/>
                    <a:pt x="37" y="2"/>
                    <a:pt x="32" y="5"/>
                  </a:cubicBezTo>
                  <a:cubicBezTo>
                    <a:pt x="10" y="5"/>
                    <a:pt x="0" y="26"/>
                    <a:pt x="10" y="47"/>
                  </a:cubicBezTo>
                  <a:cubicBezTo>
                    <a:pt x="106" y="449"/>
                    <a:pt x="508" y="757"/>
                    <a:pt x="942" y="778"/>
                  </a:cubicBezTo>
                  <a:lnTo>
                    <a:pt x="995" y="778"/>
                  </a:lnTo>
                  <a:cubicBezTo>
                    <a:pt x="1387" y="778"/>
                    <a:pt x="1779" y="576"/>
                    <a:pt x="2022" y="227"/>
                  </a:cubicBezTo>
                  <a:cubicBezTo>
                    <a:pt x="2043" y="206"/>
                    <a:pt x="2033" y="185"/>
                    <a:pt x="2022" y="174"/>
                  </a:cubicBezTo>
                  <a:cubicBezTo>
                    <a:pt x="2013" y="170"/>
                    <a:pt x="2005" y="167"/>
                    <a:pt x="1996" y="167"/>
                  </a:cubicBezTo>
                  <a:cubicBezTo>
                    <a:pt x="1983" y="167"/>
                    <a:pt x="1971" y="173"/>
                    <a:pt x="1958" y="185"/>
                  </a:cubicBezTo>
                  <a:cubicBezTo>
                    <a:pt x="1722" y="515"/>
                    <a:pt x="1345" y="704"/>
                    <a:pt x="984" y="704"/>
                  </a:cubicBezTo>
                  <a:cubicBezTo>
                    <a:pt x="973" y="704"/>
                    <a:pt x="963" y="704"/>
                    <a:pt x="953" y="703"/>
                  </a:cubicBezTo>
                  <a:cubicBezTo>
                    <a:pt x="551" y="682"/>
                    <a:pt x="180" y="397"/>
                    <a:pt x="85" y="26"/>
                  </a:cubicBezTo>
                  <a:cubicBezTo>
                    <a:pt x="77" y="10"/>
                    <a:pt x="63" y="1"/>
                    <a:pt x="48" y="1"/>
                  </a:cubicBez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767;p68">
              <a:extLst>
                <a:ext uri="{FF2B5EF4-FFF2-40B4-BE49-F238E27FC236}">
                  <a16:creationId xmlns:a16="http://schemas.microsoft.com/office/drawing/2014/main" id="{A0A1F0AA-B209-9D7C-8614-F138FBE01777}"/>
                </a:ext>
              </a:extLst>
            </p:cNvPr>
            <p:cNvSpPr/>
            <p:nvPr/>
          </p:nvSpPr>
          <p:spPr>
            <a:xfrm>
              <a:off x="3062400" y="4862225"/>
              <a:ext cx="68825" cy="253775"/>
            </a:xfrm>
            <a:custGeom>
              <a:avLst/>
              <a:gdLst/>
              <a:ahLst/>
              <a:cxnLst/>
              <a:rect l="l" t="t" r="r" b="b"/>
              <a:pathLst>
                <a:path w="2753" h="10151" extrusionOk="0">
                  <a:moveTo>
                    <a:pt x="212" y="10133"/>
                  </a:moveTo>
                  <a:cubicBezTo>
                    <a:pt x="212" y="10133"/>
                    <a:pt x="212" y="10133"/>
                    <a:pt x="212" y="10133"/>
                  </a:cubicBezTo>
                  <a:lnTo>
                    <a:pt x="212" y="10133"/>
                  </a:lnTo>
                  <a:cubicBezTo>
                    <a:pt x="212" y="10133"/>
                    <a:pt x="212" y="10133"/>
                    <a:pt x="212" y="10133"/>
                  </a:cubicBezTo>
                  <a:close/>
                  <a:moveTo>
                    <a:pt x="199" y="1"/>
                  </a:moveTo>
                  <a:cubicBezTo>
                    <a:pt x="133" y="1"/>
                    <a:pt x="67" y="4"/>
                    <a:pt x="0" y="12"/>
                  </a:cubicBezTo>
                  <a:cubicBezTo>
                    <a:pt x="413" y="764"/>
                    <a:pt x="360" y="1727"/>
                    <a:pt x="413" y="2564"/>
                  </a:cubicBezTo>
                  <a:cubicBezTo>
                    <a:pt x="476" y="3475"/>
                    <a:pt x="540" y="4395"/>
                    <a:pt x="530" y="5306"/>
                  </a:cubicBezTo>
                  <a:cubicBezTo>
                    <a:pt x="530" y="5708"/>
                    <a:pt x="361" y="10133"/>
                    <a:pt x="213" y="10133"/>
                  </a:cubicBezTo>
                  <a:cubicBezTo>
                    <a:pt x="213" y="10133"/>
                    <a:pt x="212" y="10133"/>
                    <a:pt x="212" y="10133"/>
                  </a:cubicBezTo>
                  <a:lnTo>
                    <a:pt x="212" y="10133"/>
                  </a:lnTo>
                  <a:cubicBezTo>
                    <a:pt x="391" y="10145"/>
                    <a:pt x="570" y="10150"/>
                    <a:pt x="749" y="10150"/>
                  </a:cubicBezTo>
                  <a:cubicBezTo>
                    <a:pt x="1426" y="10150"/>
                    <a:pt x="2100" y="10070"/>
                    <a:pt x="2753" y="9912"/>
                  </a:cubicBezTo>
                  <a:cubicBezTo>
                    <a:pt x="2711" y="8609"/>
                    <a:pt x="2636" y="7317"/>
                    <a:pt x="2509" y="6026"/>
                  </a:cubicBezTo>
                  <a:cubicBezTo>
                    <a:pt x="2393" y="4745"/>
                    <a:pt x="2234" y="3464"/>
                    <a:pt x="2064" y="2183"/>
                  </a:cubicBezTo>
                  <a:cubicBezTo>
                    <a:pt x="2001" y="1664"/>
                    <a:pt x="1937" y="1167"/>
                    <a:pt x="1662" y="764"/>
                  </a:cubicBezTo>
                  <a:cubicBezTo>
                    <a:pt x="1556" y="616"/>
                    <a:pt x="1429" y="478"/>
                    <a:pt x="1260" y="351"/>
                  </a:cubicBezTo>
                  <a:cubicBezTo>
                    <a:pt x="953" y="126"/>
                    <a:pt x="578" y="1"/>
                    <a:pt x="199" y="1"/>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768;p68">
              <a:extLst>
                <a:ext uri="{FF2B5EF4-FFF2-40B4-BE49-F238E27FC236}">
                  <a16:creationId xmlns:a16="http://schemas.microsoft.com/office/drawing/2014/main" id="{C195BFE1-7C23-9823-C940-02E0E0607213}"/>
                </a:ext>
              </a:extLst>
            </p:cNvPr>
            <p:cNvSpPr/>
            <p:nvPr/>
          </p:nvSpPr>
          <p:spPr>
            <a:xfrm>
              <a:off x="2940375" y="4854475"/>
              <a:ext cx="94775" cy="261375"/>
            </a:xfrm>
            <a:custGeom>
              <a:avLst/>
              <a:gdLst/>
              <a:ahLst/>
              <a:cxnLst/>
              <a:rect l="l" t="t" r="r" b="b"/>
              <a:pathLst>
                <a:path w="3791" h="10455" extrusionOk="0">
                  <a:moveTo>
                    <a:pt x="3098" y="0"/>
                  </a:moveTo>
                  <a:cubicBezTo>
                    <a:pt x="2522" y="0"/>
                    <a:pt x="1887" y="327"/>
                    <a:pt x="1567" y="757"/>
                  </a:cubicBezTo>
                  <a:cubicBezTo>
                    <a:pt x="1207" y="1265"/>
                    <a:pt x="1070" y="1879"/>
                    <a:pt x="964" y="2482"/>
                  </a:cubicBezTo>
                  <a:cubicBezTo>
                    <a:pt x="530" y="4917"/>
                    <a:pt x="244" y="7416"/>
                    <a:pt x="0" y="9883"/>
                  </a:cubicBezTo>
                  <a:lnTo>
                    <a:pt x="3113" y="10454"/>
                  </a:lnTo>
                  <a:cubicBezTo>
                    <a:pt x="3071" y="8718"/>
                    <a:pt x="3346" y="6982"/>
                    <a:pt x="3526" y="5235"/>
                  </a:cubicBezTo>
                  <a:cubicBezTo>
                    <a:pt x="3706" y="3498"/>
                    <a:pt x="3790" y="1731"/>
                    <a:pt x="3367" y="26"/>
                  </a:cubicBezTo>
                  <a:cubicBezTo>
                    <a:pt x="3280" y="8"/>
                    <a:pt x="3190" y="0"/>
                    <a:pt x="3098" y="0"/>
                  </a:cubicBezTo>
                  <a:close/>
                </a:path>
              </a:pathLst>
            </a:custGeom>
            <a:solidFill>
              <a:srgbClr val="E65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769;p68">
              <a:extLst>
                <a:ext uri="{FF2B5EF4-FFF2-40B4-BE49-F238E27FC236}">
                  <a16:creationId xmlns:a16="http://schemas.microsoft.com/office/drawing/2014/main" id="{3CDD5AE5-1AE5-1A0E-9E84-99AF1803C9EA}"/>
                </a:ext>
              </a:extLst>
            </p:cNvPr>
            <p:cNvSpPr/>
            <p:nvPr/>
          </p:nvSpPr>
          <p:spPr>
            <a:xfrm>
              <a:off x="3021350" y="4793625"/>
              <a:ext cx="51375" cy="98850"/>
            </a:xfrm>
            <a:custGeom>
              <a:avLst/>
              <a:gdLst/>
              <a:ahLst/>
              <a:cxnLst/>
              <a:rect l="l" t="t" r="r" b="b"/>
              <a:pathLst>
                <a:path w="2055" h="3954" extrusionOk="0">
                  <a:moveTo>
                    <a:pt x="958" y="1"/>
                  </a:moveTo>
                  <a:cubicBezTo>
                    <a:pt x="857" y="1"/>
                    <a:pt x="759" y="28"/>
                    <a:pt x="678" y="88"/>
                  </a:cubicBezTo>
                  <a:cubicBezTo>
                    <a:pt x="393" y="311"/>
                    <a:pt x="393" y="829"/>
                    <a:pt x="361" y="1147"/>
                  </a:cubicBezTo>
                  <a:cubicBezTo>
                    <a:pt x="308" y="1592"/>
                    <a:pt x="224" y="2026"/>
                    <a:pt x="107" y="2460"/>
                  </a:cubicBezTo>
                  <a:cubicBezTo>
                    <a:pt x="54" y="2650"/>
                    <a:pt x="1" y="2841"/>
                    <a:pt x="22" y="3043"/>
                  </a:cubicBezTo>
                  <a:cubicBezTo>
                    <a:pt x="64" y="3286"/>
                    <a:pt x="234" y="3497"/>
                    <a:pt x="424" y="3657"/>
                  </a:cubicBezTo>
                  <a:cubicBezTo>
                    <a:pt x="636" y="3815"/>
                    <a:pt x="890" y="3942"/>
                    <a:pt x="1165" y="3953"/>
                  </a:cubicBezTo>
                  <a:cubicBezTo>
                    <a:pt x="1176" y="3953"/>
                    <a:pt x="1186" y="3954"/>
                    <a:pt x="1196" y="3954"/>
                  </a:cubicBezTo>
                  <a:cubicBezTo>
                    <a:pt x="1461" y="3954"/>
                    <a:pt x="1721" y="3827"/>
                    <a:pt x="1854" y="3603"/>
                  </a:cubicBezTo>
                  <a:cubicBezTo>
                    <a:pt x="1949" y="3424"/>
                    <a:pt x="1960" y="3222"/>
                    <a:pt x="1970" y="3032"/>
                  </a:cubicBezTo>
                  <a:cubicBezTo>
                    <a:pt x="2012" y="2196"/>
                    <a:pt x="2055" y="1327"/>
                    <a:pt x="1685" y="575"/>
                  </a:cubicBezTo>
                  <a:cubicBezTo>
                    <a:pt x="1589" y="385"/>
                    <a:pt x="1462" y="205"/>
                    <a:pt x="1282" y="88"/>
                  </a:cubicBezTo>
                  <a:cubicBezTo>
                    <a:pt x="1183" y="33"/>
                    <a:pt x="1069" y="1"/>
                    <a:pt x="958" y="1"/>
                  </a:cubicBezTo>
                  <a:close/>
                </a:path>
              </a:pathLst>
            </a:custGeom>
            <a:solidFill>
              <a:srgbClr val="EB9A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770;p68">
              <a:extLst>
                <a:ext uri="{FF2B5EF4-FFF2-40B4-BE49-F238E27FC236}">
                  <a16:creationId xmlns:a16="http://schemas.microsoft.com/office/drawing/2014/main" id="{833FE57D-8CFC-06F2-EDF6-D11BCC6C8F73}"/>
                </a:ext>
              </a:extLst>
            </p:cNvPr>
            <p:cNvSpPr/>
            <p:nvPr/>
          </p:nvSpPr>
          <p:spPr>
            <a:xfrm>
              <a:off x="3031700" y="4810925"/>
              <a:ext cx="40250" cy="61025"/>
            </a:xfrm>
            <a:custGeom>
              <a:avLst/>
              <a:gdLst/>
              <a:ahLst/>
              <a:cxnLst/>
              <a:rect l="l" t="t" r="r" b="b"/>
              <a:pathLst>
                <a:path w="1610" h="2441" extrusionOk="0">
                  <a:moveTo>
                    <a:pt x="530" y="1"/>
                  </a:moveTo>
                  <a:cubicBezTo>
                    <a:pt x="498" y="1"/>
                    <a:pt x="466" y="4"/>
                    <a:pt x="434" y="10"/>
                  </a:cubicBezTo>
                  <a:cubicBezTo>
                    <a:pt x="286" y="43"/>
                    <a:pt x="95" y="180"/>
                    <a:pt x="43" y="339"/>
                  </a:cubicBezTo>
                  <a:cubicBezTo>
                    <a:pt x="0" y="508"/>
                    <a:pt x="106" y="720"/>
                    <a:pt x="159" y="868"/>
                  </a:cubicBezTo>
                  <a:cubicBezTo>
                    <a:pt x="243" y="1111"/>
                    <a:pt x="349" y="1344"/>
                    <a:pt x="476" y="1567"/>
                  </a:cubicBezTo>
                  <a:cubicBezTo>
                    <a:pt x="614" y="1810"/>
                    <a:pt x="773" y="2043"/>
                    <a:pt x="953" y="2266"/>
                  </a:cubicBezTo>
                  <a:cubicBezTo>
                    <a:pt x="995" y="2318"/>
                    <a:pt x="1038" y="2372"/>
                    <a:pt x="1101" y="2403"/>
                  </a:cubicBezTo>
                  <a:cubicBezTo>
                    <a:pt x="1135" y="2424"/>
                    <a:pt x="1179" y="2440"/>
                    <a:pt x="1222" y="2440"/>
                  </a:cubicBezTo>
                  <a:cubicBezTo>
                    <a:pt x="1246" y="2440"/>
                    <a:pt x="1270" y="2436"/>
                    <a:pt x="1292" y="2424"/>
                  </a:cubicBezTo>
                  <a:cubicBezTo>
                    <a:pt x="1377" y="2393"/>
                    <a:pt x="1408" y="2308"/>
                    <a:pt x="1440" y="2224"/>
                  </a:cubicBezTo>
                  <a:cubicBezTo>
                    <a:pt x="1567" y="1885"/>
                    <a:pt x="1609" y="1504"/>
                    <a:pt x="1546" y="1144"/>
                  </a:cubicBezTo>
                  <a:cubicBezTo>
                    <a:pt x="1482" y="784"/>
                    <a:pt x="1302" y="445"/>
                    <a:pt x="1017" y="212"/>
                  </a:cubicBezTo>
                  <a:cubicBezTo>
                    <a:pt x="882" y="95"/>
                    <a:pt x="709" y="1"/>
                    <a:pt x="530" y="1"/>
                  </a:cubicBezTo>
                  <a:close/>
                </a:path>
              </a:pathLst>
            </a:custGeom>
            <a:solidFill>
              <a:srgbClr val="B87B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771;p68">
              <a:extLst>
                <a:ext uri="{FF2B5EF4-FFF2-40B4-BE49-F238E27FC236}">
                  <a16:creationId xmlns:a16="http://schemas.microsoft.com/office/drawing/2014/main" id="{A25F90AF-6A00-8AFF-3FBB-77823C965316}"/>
                </a:ext>
              </a:extLst>
            </p:cNvPr>
            <p:cNvSpPr/>
            <p:nvPr/>
          </p:nvSpPr>
          <p:spPr>
            <a:xfrm>
              <a:off x="3022175" y="4853000"/>
              <a:ext cx="50025" cy="69625"/>
            </a:xfrm>
            <a:custGeom>
              <a:avLst/>
              <a:gdLst/>
              <a:ahLst/>
              <a:cxnLst/>
              <a:rect l="l" t="t" r="r" b="b"/>
              <a:pathLst>
                <a:path w="2001" h="2785" extrusionOk="0">
                  <a:moveTo>
                    <a:pt x="31" y="0"/>
                  </a:moveTo>
                  <a:cubicBezTo>
                    <a:pt x="10" y="0"/>
                    <a:pt x="0" y="21"/>
                    <a:pt x="0" y="42"/>
                  </a:cubicBezTo>
                  <a:cubicBezTo>
                    <a:pt x="42" y="519"/>
                    <a:pt x="85" y="1006"/>
                    <a:pt x="191" y="1472"/>
                  </a:cubicBezTo>
                  <a:cubicBezTo>
                    <a:pt x="297" y="1906"/>
                    <a:pt x="466" y="2256"/>
                    <a:pt x="678" y="2541"/>
                  </a:cubicBezTo>
                  <a:cubicBezTo>
                    <a:pt x="805" y="2700"/>
                    <a:pt x="932" y="2774"/>
                    <a:pt x="1059" y="2785"/>
                  </a:cubicBezTo>
                  <a:lnTo>
                    <a:pt x="1080" y="2785"/>
                  </a:lnTo>
                  <a:cubicBezTo>
                    <a:pt x="1217" y="2785"/>
                    <a:pt x="1365" y="2689"/>
                    <a:pt x="1492" y="2510"/>
                  </a:cubicBezTo>
                  <a:cubicBezTo>
                    <a:pt x="1895" y="1969"/>
                    <a:pt x="1937" y="1292"/>
                    <a:pt x="1990" y="646"/>
                  </a:cubicBezTo>
                  <a:lnTo>
                    <a:pt x="2001" y="541"/>
                  </a:lnTo>
                  <a:cubicBezTo>
                    <a:pt x="2001" y="519"/>
                    <a:pt x="1979" y="498"/>
                    <a:pt x="1958" y="498"/>
                  </a:cubicBezTo>
                  <a:cubicBezTo>
                    <a:pt x="1937" y="498"/>
                    <a:pt x="1916" y="519"/>
                    <a:pt x="1916" y="541"/>
                  </a:cubicBezTo>
                  <a:lnTo>
                    <a:pt x="1916" y="646"/>
                  </a:lnTo>
                  <a:cubicBezTo>
                    <a:pt x="1863" y="1282"/>
                    <a:pt x="1810" y="1938"/>
                    <a:pt x="1429" y="2467"/>
                  </a:cubicBezTo>
                  <a:cubicBezTo>
                    <a:pt x="1347" y="2569"/>
                    <a:pt x="1226" y="2701"/>
                    <a:pt x="1075" y="2701"/>
                  </a:cubicBezTo>
                  <a:cubicBezTo>
                    <a:pt x="1070" y="2701"/>
                    <a:pt x="1064" y="2701"/>
                    <a:pt x="1059" y="2700"/>
                  </a:cubicBezTo>
                  <a:cubicBezTo>
                    <a:pt x="953" y="2700"/>
                    <a:pt x="857" y="2626"/>
                    <a:pt x="741" y="2489"/>
                  </a:cubicBezTo>
                  <a:cubicBezTo>
                    <a:pt x="529" y="2223"/>
                    <a:pt x="370" y="1874"/>
                    <a:pt x="275" y="1451"/>
                  </a:cubicBezTo>
                  <a:cubicBezTo>
                    <a:pt x="158" y="995"/>
                    <a:pt x="116" y="508"/>
                    <a:pt x="74" y="32"/>
                  </a:cubicBezTo>
                  <a:cubicBezTo>
                    <a:pt x="74" y="11"/>
                    <a:pt x="53" y="0"/>
                    <a:pt x="31"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772;p68">
              <a:extLst>
                <a:ext uri="{FF2B5EF4-FFF2-40B4-BE49-F238E27FC236}">
                  <a16:creationId xmlns:a16="http://schemas.microsoft.com/office/drawing/2014/main" id="{B99DAA73-434C-BE00-5EAF-EE9EC1D73335}"/>
                </a:ext>
              </a:extLst>
            </p:cNvPr>
            <p:cNvSpPr/>
            <p:nvPr/>
          </p:nvSpPr>
          <p:spPr>
            <a:xfrm>
              <a:off x="3037250" y="4918900"/>
              <a:ext cx="29400" cy="41850"/>
            </a:xfrm>
            <a:custGeom>
              <a:avLst/>
              <a:gdLst/>
              <a:ahLst/>
              <a:cxnLst/>
              <a:rect l="l" t="t" r="r" b="b"/>
              <a:pathLst>
                <a:path w="1176" h="1674" extrusionOk="0">
                  <a:moveTo>
                    <a:pt x="0" y="1"/>
                  </a:moveTo>
                  <a:lnTo>
                    <a:pt x="0" y="1"/>
                  </a:lnTo>
                  <a:cubicBezTo>
                    <a:pt x="11" y="551"/>
                    <a:pt x="0" y="1123"/>
                    <a:pt x="11" y="1673"/>
                  </a:cubicBezTo>
                  <a:cubicBezTo>
                    <a:pt x="204" y="1629"/>
                    <a:pt x="408" y="1611"/>
                    <a:pt x="613" y="1611"/>
                  </a:cubicBezTo>
                  <a:cubicBezTo>
                    <a:pt x="802" y="1611"/>
                    <a:pt x="993" y="1627"/>
                    <a:pt x="1176" y="1652"/>
                  </a:cubicBezTo>
                  <a:cubicBezTo>
                    <a:pt x="1155" y="1112"/>
                    <a:pt x="1133" y="561"/>
                    <a:pt x="1112" y="22"/>
                  </a:cubicBezTo>
                  <a:cubicBezTo>
                    <a:pt x="741" y="11"/>
                    <a:pt x="371" y="11"/>
                    <a:pt x="0" y="1"/>
                  </a:cubicBezTo>
                  <a:close/>
                </a:path>
              </a:pathLst>
            </a:custGeom>
            <a:solidFill>
              <a:srgbClr val="8940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773;p68">
              <a:extLst>
                <a:ext uri="{FF2B5EF4-FFF2-40B4-BE49-F238E27FC236}">
                  <a16:creationId xmlns:a16="http://schemas.microsoft.com/office/drawing/2014/main" id="{FB4F48F7-1D31-2D66-0A5C-90906A3FE1CB}"/>
                </a:ext>
              </a:extLst>
            </p:cNvPr>
            <p:cNvSpPr/>
            <p:nvPr/>
          </p:nvSpPr>
          <p:spPr>
            <a:xfrm>
              <a:off x="3042800" y="4930350"/>
              <a:ext cx="16175" cy="18225"/>
            </a:xfrm>
            <a:custGeom>
              <a:avLst/>
              <a:gdLst/>
              <a:ahLst/>
              <a:cxnLst/>
              <a:rect l="l" t="t" r="r" b="b"/>
              <a:pathLst>
                <a:path w="647" h="729" extrusionOk="0">
                  <a:moveTo>
                    <a:pt x="541" y="0"/>
                  </a:moveTo>
                  <a:cubicBezTo>
                    <a:pt x="502" y="0"/>
                    <a:pt x="455" y="17"/>
                    <a:pt x="424" y="40"/>
                  </a:cubicBezTo>
                  <a:cubicBezTo>
                    <a:pt x="382" y="82"/>
                    <a:pt x="361" y="146"/>
                    <a:pt x="340" y="199"/>
                  </a:cubicBezTo>
                  <a:cubicBezTo>
                    <a:pt x="350" y="167"/>
                    <a:pt x="297" y="82"/>
                    <a:pt x="286" y="51"/>
                  </a:cubicBezTo>
                  <a:cubicBezTo>
                    <a:pt x="255" y="20"/>
                    <a:pt x="213" y="0"/>
                    <a:pt x="176" y="0"/>
                  </a:cubicBezTo>
                  <a:cubicBezTo>
                    <a:pt x="162" y="0"/>
                    <a:pt x="149" y="3"/>
                    <a:pt x="138" y="9"/>
                  </a:cubicBezTo>
                  <a:cubicBezTo>
                    <a:pt x="64" y="30"/>
                    <a:pt x="22" y="93"/>
                    <a:pt x="11" y="167"/>
                  </a:cubicBezTo>
                  <a:cubicBezTo>
                    <a:pt x="1" y="241"/>
                    <a:pt x="11" y="315"/>
                    <a:pt x="43" y="379"/>
                  </a:cubicBezTo>
                  <a:cubicBezTo>
                    <a:pt x="117" y="527"/>
                    <a:pt x="234" y="654"/>
                    <a:pt x="382" y="728"/>
                  </a:cubicBezTo>
                  <a:cubicBezTo>
                    <a:pt x="488" y="569"/>
                    <a:pt x="583" y="411"/>
                    <a:pt x="636" y="220"/>
                  </a:cubicBezTo>
                  <a:cubicBezTo>
                    <a:pt x="646" y="188"/>
                    <a:pt x="646" y="146"/>
                    <a:pt x="646" y="103"/>
                  </a:cubicBezTo>
                  <a:cubicBezTo>
                    <a:pt x="636" y="72"/>
                    <a:pt x="615" y="30"/>
                    <a:pt x="583" y="9"/>
                  </a:cubicBezTo>
                  <a:cubicBezTo>
                    <a:pt x="571" y="3"/>
                    <a:pt x="557" y="0"/>
                    <a:pt x="541" y="0"/>
                  </a:cubicBez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774;p68">
              <a:extLst>
                <a:ext uri="{FF2B5EF4-FFF2-40B4-BE49-F238E27FC236}">
                  <a16:creationId xmlns:a16="http://schemas.microsoft.com/office/drawing/2014/main" id="{61EEA893-602C-CE52-87F7-C2212BD7B2F2}"/>
                </a:ext>
              </a:extLst>
            </p:cNvPr>
            <p:cNvSpPr/>
            <p:nvPr/>
          </p:nvSpPr>
          <p:spPr>
            <a:xfrm>
              <a:off x="3067700" y="4731200"/>
              <a:ext cx="53475" cy="68300"/>
            </a:xfrm>
            <a:custGeom>
              <a:avLst/>
              <a:gdLst/>
              <a:ahLst/>
              <a:cxnLst/>
              <a:rect l="l" t="t" r="r" b="b"/>
              <a:pathLst>
                <a:path w="2139" h="2732" extrusionOk="0">
                  <a:moveTo>
                    <a:pt x="792" y="1"/>
                  </a:moveTo>
                  <a:cubicBezTo>
                    <a:pt x="729" y="1"/>
                    <a:pt x="666" y="11"/>
                    <a:pt x="603" y="34"/>
                  </a:cubicBezTo>
                  <a:cubicBezTo>
                    <a:pt x="339" y="140"/>
                    <a:pt x="137" y="415"/>
                    <a:pt x="64" y="680"/>
                  </a:cubicBezTo>
                  <a:cubicBezTo>
                    <a:pt x="0" y="924"/>
                    <a:pt x="42" y="1188"/>
                    <a:pt x="180" y="1389"/>
                  </a:cubicBezTo>
                  <a:cubicBezTo>
                    <a:pt x="328" y="1622"/>
                    <a:pt x="561" y="1760"/>
                    <a:pt x="751" y="1950"/>
                  </a:cubicBezTo>
                  <a:cubicBezTo>
                    <a:pt x="911" y="2098"/>
                    <a:pt x="1038" y="2289"/>
                    <a:pt x="1122" y="2490"/>
                  </a:cubicBezTo>
                  <a:cubicBezTo>
                    <a:pt x="1165" y="2585"/>
                    <a:pt x="1207" y="2691"/>
                    <a:pt x="1302" y="2723"/>
                  </a:cubicBezTo>
                  <a:cubicBezTo>
                    <a:pt x="1319" y="2729"/>
                    <a:pt x="1336" y="2732"/>
                    <a:pt x="1353" y="2732"/>
                  </a:cubicBezTo>
                  <a:cubicBezTo>
                    <a:pt x="1460" y="2732"/>
                    <a:pt x="1556" y="2624"/>
                    <a:pt x="1619" y="2533"/>
                  </a:cubicBezTo>
                  <a:cubicBezTo>
                    <a:pt x="1768" y="2310"/>
                    <a:pt x="1916" y="2077"/>
                    <a:pt x="2012" y="1823"/>
                  </a:cubicBezTo>
                  <a:cubicBezTo>
                    <a:pt x="2106" y="1569"/>
                    <a:pt x="2139" y="1284"/>
                    <a:pt x="2054" y="1029"/>
                  </a:cubicBezTo>
                  <a:cubicBezTo>
                    <a:pt x="1958" y="733"/>
                    <a:pt x="1715" y="510"/>
                    <a:pt x="1471" y="320"/>
                  </a:cubicBezTo>
                  <a:cubicBezTo>
                    <a:pt x="1285" y="167"/>
                    <a:pt x="1044" y="1"/>
                    <a:pt x="792"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775;p68">
              <a:extLst>
                <a:ext uri="{FF2B5EF4-FFF2-40B4-BE49-F238E27FC236}">
                  <a16:creationId xmlns:a16="http://schemas.microsoft.com/office/drawing/2014/main" id="{E9201D80-1F20-1301-F291-8D7D83030BF6}"/>
                </a:ext>
              </a:extLst>
            </p:cNvPr>
            <p:cNvSpPr/>
            <p:nvPr/>
          </p:nvSpPr>
          <p:spPr>
            <a:xfrm>
              <a:off x="3020825" y="4737675"/>
              <a:ext cx="85525" cy="120150"/>
            </a:xfrm>
            <a:custGeom>
              <a:avLst/>
              <a:gdLst/>
              <a:ahLst/>
              <a:cxnLst/>
              <a:rect l="l" t="t" r="r" b="b"/>
              <a:pathLst>
                <a:path w="3421" h="4806" extrusionOk="0">
                  <a:moveTo>
                    <a:pt x="1815" y="0"/>
                  </a:moveTo>
                  <a:cubicBezTo>
                    <a:pt x="1542" y="0"/>
                    <a:pt x="1267" y="73"/>
                    <a:pt x="1028" y="209"/>
                  </a:cubicBezTo>
                  <a:cubicBezTo>
                    <a:pt x="212" y="696"/>
                    <a:pt x="1" y="1776"/>
                    <a:pt x="22" y="2655"/>
                  </a:cubicBezTo>
                  <a:cubicBezTo>
                    <a:pt x="33" y="2940"/>
                    <a:pt x="85" y="3237"/>
                    <a:pt x="202" y="3512"/>
                  </a:cubicBezTo>
                  <a:cubicBezTo>
                    <a:pt x="414" y="4031"/>
                    <a:pt x="848" y="4423"/>
                    <a:pt x="1346" y="4655"/>
                  </a:cubicBezTo>
                  <a:cubicBezTo>
                    <a:pt x="1516" y="4741"/>
                    <a:pt x="1700" y="4806"/>
                    <a:pt x="1887" y="4806"/>
                  </a:cubicBezTo>
                  <a:cubicBezTo>
                    <a:pt x="1932" y="4806"/>
                    <a:pt x="1978" y="4802"/>
                    <a:pt x="2023" y="4794"/>
                  </a:cubicBezTo>
                  <a:cubicBezTo>
                    <a:pt x="2172" y="4772"/>
                    <a:pt x="2320" y="4688"/>
                    <a:pt x="2447" y="4603"/>
                  </a:cubicBezTo>
                  <a:cubicBezTo>
                    <a:pt x="2828" y="4349"/>
                    <a:pt x="3135" y="3968"/>
                    <a:pt x="3283" y="3533"/>
                  </a:cubicBezTo>
                  <a:cubicBezTo>
                    <a:pt x="3410" y="3173"/>
                    <a:pt x="3421" y="2782"/>
                    <a:pt x="3410" y="2401"/>
                  </a:cubicBezTo>
                  <a:cubicBezTo>
                    <a:pt x="3410" y="1977"/>
                    <a:pt x="3378" y="1554"/>
                    <a:pt x="3240" y="1152"/>
                  </a:cubicBezTo>
                  <a:cubicBezTo>
                    <a:pt x="3103" y="749"/>
                    <a:pt x="2849" y="378"/>
                    <a:pt x="2489" y="167"/>
                  </a:cubicBezTo>
                  <a:cubicBezTo>
                    <a:pt x="2283" y="54"/>
                    <a:pt x="2050" y="0"/>
                    <a:pt x="1815" y="0"/>
                  </a:cubicBezTo>
                  <a:close/>
                </a:path>
              </a:pathLst>
            </a:custGeom>
            <a:solidFill>
              <a:srgbClr val="EB9A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776;p68">
              <a:extLst>
                <a:ext uri="{FF2B5EF4-FFF2-40B4-BE49-F238E27FC236}">
                  <a16:creationId xmlns:a16="http://schemas.microsoft.com/office/drawing/2014/main" id="{12EB0DDD-7D93-D37A-C9BA-DC755EF5EA64}"/>
                </a:ext>
              </a:extLst>
            </p:cNvPr>
            <p:cNvSpPr/>
            <p:nvPr/>
          </p:nvSpPr>
          <p:spPr>
            <a:xfrm>
              <a:off x="2999650" y="4722775"/>
              <a:ext cx="102475" cy="65550"/>
            </a:xfrm>
            <a:custGeom>
              <a:avLst/>
              <a:gdLst/>
              <a:ahLst/>
              <a:cxnLst/>
              <a:rect l="l" t="t" r="r" b="b"/>
              <a:pathLst>
                <a:path w="4099" h="2622" extrusionOk="0">
                  <a:moveTo>
                    <a:pt x="3304" y="0"/>
                  </a:moveTo>
                  <a:cubicBezTo>
                    <a:pt x="2436" y="0"/>
                    <a:pt x="1568" y="223"/>
                    <a:pt x="816" y="636"/>
                  </a:cubicBezTo>
                  <a:cubicBezTo>
                    <a:pt x="287" y="922"/>
                    <a:pt x="1" y="1366"/>
                    <a:pt x="149" y="1991"/>
                  </a:cubicBezTo>
                  <a:cubicBezTo>
                    <a:pt x="202" y="2181"/>
                    <a:pt x="297" y="2351"/>
                    <a:pt x="445" y="2468"/>
                  </a:cubicBezTo>
                  <a:cubicBezTo>
                    <a:pt x="586" y="2579"/>
                    <a:pt x="760" y="2621"/>
                    <a:pt x="947" y="2621"/>
                  </a:cubicBezTo>
                  <a:cubicBezTo>
                    <a:pt x="1365" y="2621"/>
                    <a:pt x="1846" y="2409"/>
                    <a:pt x="2161" y="2277"/>
                  </a:cubicBezTo>
                  <a:cubicBezTo>
                    <a:pt x="2722" y="2033"/>
                    <a:pt x="3230" y="1694"/>
                    <a:pt x="3664" y="1282"/>
                  </a:cubicBezTo>
                  <a:cubicBezTo>
                    <a:pt x="3823" y="1134"/>
                    <a:pt x="3960" y="964"/>
                    <a:pt x="4035" y="763"/>
                  </a:cubicBezTo>
                  <a:cubicBezTo>
                    <a:pt x="4098" y="562"/>
                    <a:pt x="4077" y="318"/>
                    <a:pt x="3929" y="170"/>
                  </a:cubicBezTo>
                  <a:cubicBezTo>
                    <a:pt x="3781" y="22"/>
                    <a:pt x="3558" y="0"/>
                    <a:pt x="3346"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777;p68">
              <a:extLst>
                <a:ext uri="{FF2B5EF4-FFF2-40B4-BE49-F238E27FC236}">
                  <a16:creationId xmlns:a16="http://schemas.microsoft.com/office/drawing/2014/main" id="{E4BD9E11-86F8-5DFF-C049-8F145055A5C2}"/>
                </a:ext>
              </a:extLst>
            </p:cNvPr>
            <p:cNvSpPr/>
            <p:nvPr/>
          </p:nvSpPr>
          <p:spPr>
            <a:xfrm>
              <a:off x="3000725" y="4782250"/>
              <a:ext cx="30725" cy="42150"/>
            </a:xfrm>
            <a:custGeom>
              <a:avLst/>
              <a:gdLst/>
              <a:ahLst/>
              <a:cxnLst/>
              <a:rect l="l" t="t" r="r" b="b"/>
              <a:pathLst>
                <a:path w="1229" h="1686" extrusionOk="0">
                  <a:moveTo>
                    <a:pt x="426" y="1"/>
                  </a:moveTo>
                  <a:cubicBezTo>
                    <a:pt x="366" y="1"/>
                    <a:pt x="307" y="12"/>
                    <a:pt x="254" y="35"/>
                  </a:cubicBezTo>
                  <a:cubicBezTo>
                    <a:pt x="127" y="99"/>
                    <a:pt x="54" y="226"/>
                    <a:pt x="32" y="364"/>
                  </a:cubicBezTo>
                  <a:cubicBezTo>
                    <a:pt x="0" y="501"/>
                    <a:pt x="21" y="639"/>
                    <a:pt x="64" y="766"/>
                  </a:cubicBezTo>
                  <a:cubicBezTo>
                    <a:pt x="159" y="1084"/>
                    <a:pt x="360" y="1359"/>
                    <a:pt x="614" y="1560"/>
                  </a:cubicBezTo>
                  <a:cubicBezTo>
                    <a:pt x="698" y="1628"/>
                    <a:pt x="808" y="1685"/>
                    <a:pt x="915" y="1685"/>
                  </a:cubicBezTo>
                  <a:cubicBezTo>
                    <a:pt x="957" y="1685"/>
                    <a:pt x="999" y="1676"/>
                    <a:pt x="1038" y="1655"/>
                  </a:cubicBezTo>
                  <a:cubicBezTo>
                    <a:pt x="1133" y="1592"/>
                    <a:pt x="1176" y="1475"/>
                    <a:pt x="1186" y="1359"/>
                  </a:cubicBezTo>
                  <a:cubicBezTo>
                    <a:pt x="1228" y="1094"/>
                    <a:pt x="1155" y="851"/>
                    <a:pt x="1091" y="586"/>
                  </a:cubicBezTo>
                  <a:cubicBezTo>
                    <a:pt x="1038" y="343"/>
                    <a:pt x="868" y="131"/>
                    <a:pt x="646" y="46"/>
                  </a:cubicBezTo>
                  <a:cubicBezTo>
                    <a:pt x="577" y="17"/>
                    <a:pt x="500" y="1"/>
                    <a:pt x="426" y="1"/>
                  </a:cubicBezTo>
                  <a:close/>
                </a:path>
              </a:pathLst>
            </a:custGeom>
            <a:solidFill>
              <a:srgbClr val="EB9A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778;p68">
              <a:extLst>
                <a:ext uri="{FF2B5EF4-FFF2-40B4-BE49-F238E27FC236}">
                  <a16:creationId xmlns:a16="http://schemas.microsoft.com/office/drawing/2014/main" id="{776224F9-13C7-8645-565C-D7444FC454DB}"/>
                </a:ext>
              </a:extLst>
            </p:cNvPr>
            <p:cNvSpPr/>
            <p:nvPr/>
          </p:nvSpPr>
          <p:spPr>
            <a:xfrm>
              <a:off x="3008925" y="4792125"/>
              <a:ext cx="13275" cy="21725"/>
            </a:xfrm>
            <a:custGeom>
              <a:avLst/>
              <a:gdLst/>
              <a:ahLst/>
              <a:cxnLst/>
              <a:rect l="l" t="t" r="r" b="b"/>
              <a:pathLst>
                <a:path w="531" h="869" extrusionOk="0">
                  <a:moveTo>
                    <a:pt x="286" y="0"/>
                  </a:moveTo>
                  <a:cubicBezTo>
                    <a:pt x="180" y="0"/>
                    <a:pt x="74" y="75"/>
                    <a:pt x="32" y="181"/>
                  </a:cubicBezTo>
                  <a:cubicBezTo>
                    <a:pt x="1" y="275"/>
                    <a:pt x="1" y="392"/>
                    <a:pt x="43" y="498"/>
                  </a:cubicBezTo>
                  <a:cubicBezTo>
                    <a:pt x="117" y="678"/>
                    <a:pt x="286" y="826"/>
                    <a:pt x="488" y="868"/>
                  </a:cubicBezTo>
                  <a:cubicBezTo>
                    <a:pt x="509" y="868"/>
                    <a:pt x="519" y="858"/>
                    <a:pt x="519" y="847"/>
                  </a:cubicBezTo>
                  <a:cubicBezTo>
                    <a:pt x="530" y="826"/>
                    <a:pt x="519" y="805"/>
                    <a:pt x="498" y="805"/>
                  </a:cubicBezTo>
                  <a:cubicBezTo>
                    <a:pt x="329" y="773"/>
                    <a:pt x="170" y="635"/>
                    <a:pt x="107" y="477"/>
                  </a:cubicBezTo>
                  <a:cubicBezTo>
                    <a:pt x="64" y="381"/>
                    <a:pt x="64" y="286"/>
                    <a:pt x="96" y="212"/>
                  </a:cubicBezTo>
                  <a:cubicBezTo>
                    <a:pt x="128" y="127"/>
                    <a:pt x="213" y="64"/>
                    <a:pt x="286" y="64"/>
                  </a:cubicBezTo>
                  <a:cubicBezTo>
                    <a:pt x="329" y="64"/>
                    <a:pt x="371" y="85"/>
                    <a:pt x="403" y="117"/>
                  </a:cubicBezTo>
                  <a:cubicBezTo>
                    <a:pt x="424" y="148"/>
                    <a:pt x="434" y="191"/>
                    <a:pt x="434" y="223"/>
                  </a:cubicBezTo>
                  <a:cubicBezTo>
                    <a:pt x="434" y="233"/>
                    <a:pt x="445" y="254"/>
                    <a:pt x="467" y="254"/>
                  </a:cubicBezTo>
                  <a:cubicBezTo>
                    <a:pt x="477" y="254"/>
                    <a:pt x="498" y="244"/>
                    <a:pt x="498" y="223"/>
                  </a:cubicBezTo>
                  <a:cubicBezTo>
                    <a:pt x="509" y="181"/>
                    <a:pt x="488" y="127"/>
                    <a:pt x="456" y="75"/>
                  </a:cubicBezTo>
                  <a:cubicBezTo>
                    <a:pt x="413" y="32"/>
                    <a:pt x="350" y="0"/>
                    <a:pt x="286" y="0"/>
                  </a:cubicBezTo>
                  <a:close/>
                </a:path>
              </a:pathLst>
            </a:custGeom>
            <a:solidFill>
              <a:srgbClr val="CE5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779;p68">
              <a:extLst>
                <a:ext uri="{FF2B5EF4-FFF2-40B4-BE49-F238E27FC236}">
                  <a16:creationId xmlns:a16="http://schemas.microsoft.com/office/drawing/2014/main" id="{74F2CF2E-F0B9-8EFF-9AD0-8A6BBD2127C6}"/>
                </a:ext>
              </a:extLst>
            </p:cNvPr>
            <p:cNvSpPr/>
            <p:nvPr/>
          </p:nvSpPr>
          <p:spPr>
            <a:xfrm>
              <a:off x="3045975" y="4781525"/>
              <a:ext cx="23325" cy="7450"/>
            </a:xfrm>
            <a:custGeom>
              <a:avLst/>
              <a:gdLst/>
              <a:ahLst/>
              <a:cxnLst/>
              <a:rect l="l" t="t" r="r" b="b"/>
              <a:pathLst>
                <a:path w="933" h="298" extrusionOk="0">
                  <a:moveTo>
                    <a:pt x="477" y="1"/>
                  </a:moveTo>
                  <a:cubicBezTo>
                    <a:pt x="297" y="1"/>
                    <a:pt x="117" y="85"/>
                    <a:pt x="11" y="212"/>
                  </a:cubicBezTo>
                  <a:cubicBezTo>
                    <a:pt x="1" y="234"/>
                    <a:pt x="1" y="255"/>
                    <a:pt x="11" y="266"/>
                  </a:cubicBezTo>
                  <a:cubicBezTo>
                    <a:pt x="20" y="275"/>
                    <a:pt x="29" y="278"/>
                    <a:pt x="37" y="278"/>
                  </a:cubicBezTo>
                  <a:cubicBezTo>
                    <a:pt x="48" y="278"/>
                    <a:pt x="58" y="272"/>
                    <a:pt x="64" y="266"/>
                  </a:cubicBezTo>
                  <a:cubicBezTo>
                    <a:pt x="159" y="149"/>
                    <a:pt x="319" y="75"/>
                    <a:pt x="467" y="75"/>
                  </a:cubicBezTo>
                  <a:cubicBezTo>
                    <a:pt x="625" y="85"/>
                    <a:pt x="773" y="160"/>
                    <a:pt x="858" y="287"/>
                  </a:cubicBezTo>
                  <a:cubicBezTo>
                    <a:pt x="869" y="297"/>
                    <a:pt x="879" y="297"/>
                    <a:pt x="890" y="297"/>
                  </a:cubicBezTo>
                  <a:lnTo>
                    <a:pt x="911" y="297"/>
                  </a:lnTo>
                  <a:cubicBezTo>
                    <a:pt x="933" y="276"/>
                    <a:pt x="933" y="255"/>
                    <a:pt x="922" y="245"/>
                  </a:cubicBezTo>
                  <a:cubicBezTo>
                    <a:pt x="816" y="96"/>
                    <a:pt x="646" y="12"/>
                    <a:pt x="477"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780;p68">
              <a:extLst>
                <a:ext uri="{FF2B5EF4-FFF2-40B4-BE49-F238E27FC236}">
                  <a16:creationId xmlns:a16="http://schemas.microsoft.com/office/drawing/2014/main" id="{61AF0AD6-CBC4-BD9C-4327-6CF3428F7098}"/>
                </a:ext>
              </a:extLst>
            </p:cNvPr>
            <p:cNvSpPr/>
            <p:nvPr/>
          </p:nvSpPr>
          <p:spPr>
            <a:xfrm>
              <a:off x="3058700" y="4790175"/>
              <a:ext cx="5550" cy="7800"/>
            </a:xfrm>
            <a:custGeom>
              <a:avLst/>
              <a:gdLst/>
              <a:ahLst/>
              <a:cxnLst/>
              <a:rect l="l" t="t" r="r" b="b"/>
              <a:pathLst>
                <a:path w="222" h="312" extrusionOk="0">
                  <a:moveTo>
                    <a:pt x="118" y="1"/>
                  </a:moveTo>
                  <a:cubicBezTo>
                    <a:pt x="111" y="1"/>
                    <a:pt x="103" y="2"/>
                    <a:pt x="95" y="4"/>
                  </a:cubicBezTo>
                  <a:cubicBezTo>
                    <a:pt x="0" y="26"/>
                    <a:pt x="31" y="205"/>
                    <a:pt x="64" y="269"/>
                  </a:cubicBezTo>
                  <a:lnTo>
                    <a:pt x="106" y="311"/>
                  </a:lnTo>
                  <a:cubicBezTo>
                    <a:pt x="137" y="311"/>
                    <a:pt x="158" y="311"/>
                    <a:pt x="180" y="290"/>
                  </a:cubicBezTo>
                  <a:lnTo>
                    <a:pt x="212" y="226"/>
                  </a:lnTo>
                  <a:cubicBezTo>
                    <a:pt x="221" y="168"/>
                    <a:pt x="204" y="1"/>
                    <a:pt x="118"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781;p68">
              <a:extLst>
                <a:ext uri="{FF2B5EF4-FFF2-40B4-BE49-F238E27FC236}">
                  <a16:creationId xmlns:a16="http://schemas.microsoft.com/office/drawing/2014/main" id="{959F9154-C695-508F-8559-241F945013D6}"/>
                </a:ext>
              </a:extLst>
            </p:cNvPr>
            <p:cNvSpPr/>
            <p:nvPr/>
          </p:nvSpPr>
          <p:spPr>
            <a:xfrm>
              <a:off x="3082500" y="4780075"/>
              <a:ext cx="18300" cy="8100"/>
            </a:xfrm>
            <a:custGeom>
              <a:avLst/>
              <a:gdLst/>
              <a:ahLst/>
              <a:cxnLst/>
              <a:rect l="l" t="t" r="r" b="b"/>
              <a:pathLst>
                <a:path w="732" h="324" extrusionOk="0">
                  <a:moveTo>
                    <a:pt x="398" y="1"/>
                  </a:moveTo>
                  <a:cubicBezTo>
                    <a:pt x="375" y="1"/>
                    <a:pt x="352" y="3"/>
                    <a:pt x="329" y="6"/>
                  </a:cubicBezTo>
                  <a:cubicBezTo>
                    <a:pt x="181" y="37"/>
                    <a:pt x="64" y="133"/>
                    <a:pt x="1" y="270"/>
                  </a:cubicBezTo>
                  <a:cubicBezTo>
                    <a:pt x="1" y="292"/>
                    <a:pt x="1" y="313"/>
                    <a:pt x="22" y="324"/>
                  </a:cubicBezTo>
                  <a:lnTo>
                    <a:pt x="43" y="324"/>
                  </a:lnTo>
                  <a:cubicBezTo>
                    <a:pt x="53" y="324"/>
                    <a:pt x="64" y="313"/>
                    <a:pt x="75" y="303"/>
                  </a:cubicBezTo>
                  <a:cubicBezTo>
                    <a:pt x="117" y="186"/>
                    <a:pt x="223" y="101"/>
                    <a:pt x="340" y="80"/>
                  </a:cubicBezTo>
                  <a:cubicBezTo>
                    <a:pt x="360" y="76"/>
                    <a:pt x="380" y="74"/>
                    <a:pt x="400" y="74"/>
                  </a:cubicBezTo>
                  <a:cubicBezTo>
                    <a:pt x="498" y="74"/>
                    <a:pt x="597" y="116"/>
                    <a:pt x="668" y="186"/>
                  </a:cubicBezTo>
                  <a:cubicBezTo>
                    <a:pt x="674" y="192"/>
                    <a:pt x="683" y="198"/>
                    <a:pt x="695" y="198"/>
                  </a:cubicBezTo>
                  <a:cubicBezTo>
                    <a:pt x="703" y="198"/>
                    <a:pt x="712" y="195"/>
                    <a:pt x="721" y="186"/>
                  </a:cubicBezTo>
                  <a:cubicBezTo>
                    <a:pt x="731" y="176"/>
                    <a:pt x="731" y="154"/>
                    <a:pt x="721" y="133"/>
                  </a:cubicBezTo>
                  <a:cubicBezTo>
                    <a:pt x="633" y="45"/>
                    <a:pt x="515" y="1"/>
                    <a:pt x="398"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782;p68">
              <a:extLst>
                <a:ext uri="{FF2B5EF4-FFF2-40B4-BE49-F238E27FC236}">
                  <a16:creationId xmlns:a16="http://schemas.microsoft.com/office/drawing/2014/main" id="{C5701694-6437-56CE-724C-97BFDEF6F4B0}"/>
                </a:ext>
              </a:extLst>
            </p:cNvPr>
            <p:cNvSpPr/>
            <p:nvPr/>
          </p:nvSpPr>
          <p:spPr>
            <a:xfrm>
              <a:off x="3092575" y="4790150"/>
              <a:ext cx="4500" cy="7750"/>
            </a:xfrm>
            <a:custGeom>
              <a:avLst/>
              <a:gdLst/>
              <a:ahLst/>
              <a:cxnLst/>
              <a:rect l="l" t="t" r="r" b="b"/>
              <a:pathLst>
                <a:path w="180" h="310" extrusionOk="0">
                  <a:moveTo>
                    <a:pt x="87" y="0"/>
                  </a:moveTo>
                  <a:cubicBezTo>
                    <a:pt x="66" y="0"/>
                    <a:pt x="45" y="9"/>
                    <a:pt x="32" y="27"/>
                  </a:cubicBezTo>
                  <a:cubicBezTo>
                    <a:pt x="0" y="69"/>
                    <a:pt x="10" y="154"/>
                    <a:pt x="21" y="196"/>
                  </a:cubicBezTo>
                  <a:cubicBezTo>
                    <a:pt x="32" y="238"/>
                    <a:pt x="43" y="281"/>
                    <a:pt x="74" y="302"/>
                  </a:cubicBezTo>
                  <a:cubicBezTo>
                    <a:pt x="85" y="307"/>
                    <a:pt x="98" y="310"/>
                    <a:pt x="111" y="310"/>
                  </a:cubicBezTo>
                  <a:cubicBezTo>
                    <a:pt x="125" y="310"/>
                    <a:pt x="138" y="307"/>
                    <a:pt x="148" y="302"/>
                  </a:cubicBezTo>
                  <a:cubicBezTo>
                    <a:pt x="159" y="291"/>
                    <a:pt x="170" y="270"/>
                    <a:pt x="170" y="249"/>
                  </a:cubicBezTo>
                  <a:cubicBezTo>
                    <a:pt x="180" y="206"/>
                    <a:pt x="180" y="175"/>
                    <a:pt x="180" y="132"/>
                  </a:cubicBezTo>
                  <a:cubicBezTo>
                    <a:pt x="180" y="100"/>
                    <a:pt x="180" y="69"/>
                    <a:pt x="159" y="48"/>
                  </a:cubicBezTo>
                  <a:cubicBezTo>
                    <a:pt x="146" y="17"/>
                    <a:pt x="116" y="0"/>
                    <a:pt x="87"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783;p68">
              <a:extLst>
                <a:ext uri="{FF2B5EF4-FFF2-40B4-BE49-F238E27FC236}">
                  <a16:creationId xmlns:a16="http://schemas.microsoft.com/office/drawing/2014/main" id="{26DF2F26-C7B3-7179-5476-F0DB4D55F971}"/>
                </a:ext>
              </a:extLst>
            </p:cNvPr>
            <p:cNvSpPr/>
            <p:nvPr/>
          </p:nvSpPr>
          <p:spPr>
            <a:xfrm>
              <a:off x="3076700" y="4794775"/>
              <a:ext cx="9550" cy="23575"/>
            </a:xfrm>
            <a:custGeom>
              <a:avLst/>
              <a:gdLst/>
              <a:ahLst/>
              <a:cxnLst/>
              <a:rect l="l" t="t" r="r" b="b"/>
              <a:pathLst>
                <a:path w="382" h="943" extrusionOk="0">
                  <a:moveTo>
                    <a:pt x="64" y="0"/>
                  </a:moveTo>
                  <a:cubicBezTo>
                    <a:pt x="53" y="0"/>
                    <a:pt x="31" y="11"/>
                    <a:pt x="31" y="32"/>
                  </a:cubicBezTo>
                  <a:cubicBezTo>
                    <a:pt x="0" y="244"/>
                    <a:pt x="64" y="477"/>
                    <a:pt x="201" y="646"/>
                  </a:cubicBezTo>
                  <a:lnTo>
                    <a:pt x="212" y="656"/>
                  </a:lnTo>
                  <a:cubicBezTo>
                    <a:pt x="243" y="710"/>
                    <a:pt x="296" y="762"/>
                    <a:pt x="275" y="816"/>
                  </a:cubicBezTo>
                  <a:cubicBezTo>
                    <a:pt x="264" y="847"/>
                    <a:pt x="222" y="868"/>
                    <a:pt x="191" y="868"/>
                  </a:cubicBezTo>
                  <a:cubicBezTo>
                    <a:pt x="178" y="871"/>
                    <a:pt x="166" y="873"/>
                    <a:pt x="153" y="873"/>
                  </a:cubicBezTo>
                  <a:cubicBezTo>
                    <a:pt x="123" y="873"/>
                    <a:pt x="93" y="865"/>
                    <a:pt x="64" y="858"/>
                  </a:cubicBezTo>
                  <a:cubicBezTo>
                    <a:pt x="59" y="856"/>
                    <a:pt x="55" y="855"/>
                    <a:pt x="51" y="855"/>
                  </a:cubicBezTo>
                  <a:cubicBezTo>
                    <a:pt x="35" y="855"/>
                    <a:pt x="21" y="870"/>
                    <a:pt x="21" y="879"/>
                  </a:cubicBezTo>
                  <a:cubicBezTo>
                    <a:pt x="10" y="900"/>
                    <a:pt x="31" y="922"/>
                    <a:pt x="53" y="932"/>
                  </a:cubicBezTo>
                  <a:cubicBezTo>
                    <a:pt x="85" y="932"/>
                    <a:pt x="127" y="943"/>
                    <a:pt x="169" y="943"/>
                  </a:cubicBezTo>
                  <a:lnTo>
                    <a:pt x="201" y="943"/>
                  </a:lnTo>
                  <a:cubicBezTo>
                    <a:pt x="264" y="932"/>
                    <a:pt x="328" y="889"/>
                    <a:pt x="349" y="837"/>
                  </a:cubicBezTo>
                  <a:cubicBezTo>
                    <a:pt x="381" y="752"/>
                    <a:pt x="318" y="678"/>
                    <a:pt x="264" y="614"/>
                  </a:cubicBezTo>
                  <a:lnTo>
                    <a:pt x="264" y="604"/>
                  </a:lnTo>
                  <a:cubicBezTo>
                    <a:pt x="137" y="445"/>
                    <a:pt x="85" y="233"/>
                    <a:pt x="106" y="42"/>
                  </a:cubicBezTo>
                  <a:cubicBezTo>
                    <a:pt x="106" y="21"/>
                    <a:pt x="85" y="0"/>
                    <a:pt x="64" y="0"/>
                  </a:cubicBezTo>
                  <a:close/>
                </a:path>
              </a:pathLst>
            </a:custGeom>
            <a:solidFill>
              <a:srgbClr val="CE5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784;p68">
              <a:extLst>
                <a:ext uri="{FF2B5EF4-FFF2-40B4-BE49-F238E27FC236}">
                  <a16:creationId xmlns:a16="http://schemas.microsoft.com/office/drawing/2014/main" id="{169ADF2C-978B-F864-8735-41987E997EA0}"/>
                </a:ext>
              </a:extLst>
            </p:cNvPr>
            <p:cNvSpPr/>
            <p:nvPr/>
          </p:nvSpPr>
          <p:spPr>
            <a:xfrm>
              <a:off x="3050475" y="4820975"/>
              <a:ext cx="41600" cy="23400"/>
            </a:xfrm>
            <a:custGeom>
              <a:avLst/>
              <a:gdLst/>
              <a:ahLst/>
              <a:cxnLst/>
              <a:rect l="l" t="t" r="r" b="b"/>
              <a:pathLst>
                <a:path w="1664" h="936" extrusionOk="0">
                  <a:moveTo>
                    <a:pt x="0" y="1"/>
                  </a:moveTo>
                  <a:cubicBezTo>
                    <a:pt x="0" y="1"/>
                    <a:pt x="1" y="1"/>
                    <a:pt x="1" y="1"/>
                  </a:cubicBezTo>
                  <a:lnTo>
                    <a:pt x="1" y="1"/>
                  </a:lnTo>
                  <a:cubicBezTo>
                    <a:pt x="1" y="1"/>
                    <a:pt x="1" y="1"/>
                    <a:pt x="0" y="1"/>
                  </a:cubicBezTo>
                  <a:close/>
                  <a:moveTo>
                    <a:pt x="1" y="1"/>
                  </a:moveTo>
                  <a:cubicBezTo>
                    <a:pt x="12" y="297"/>
                    <a:pt x="149" y="583"/>
                    <a:pt x="382" y="763"/>
                  </a:cubicBezTo>
                  <a:cubicBezTo>
                    <a:pt x="518" y="873"/>
                    <a:pt x="699" y="936"/>
                    <a:pt x="877" y="936"/>
                  </a:cubicBezTo>
                  <a:cubicBezTo>
                    <a:pt x="988" y="936"/>
                    <a:pt x="1099" y="911"/>
                    <a:pt x="1197" y="858"/>
                  </a:cubicBezTo>
                  <a:cubicBezTo>
                    <a:pt x="1440" y="742"/>
                    <a:pt x="1663" y="413"/>
                    <a:pt x="1557" y="138"/>
                  </a:cubicBezTo>
                  <a:lnTo>
                    <a:pt x="1557" y="138"/>
                  </a:lnTo>
                  <a:cubicBezTo>
                    <a:pt x="1451" y="159"/>
                    <a:pt x="1356" y="191"/>
                    <a:pt x="1250" y="191"/>
                  </a:cubicBezTo>
                  <a:cubicBezTo>
                    <a:pt x="1113" y="191"/>
                    <a:pt x="975" y="180"/>
                    <a:pt x="837" y="170"/>
                  </a:cubicBezTo>
                  <a:cubicBezTo>
                    <a:pt x="699" y="159"/>
                    <a:pt x="551" y="149"/>
                    <a:pt x="414" y="117"/>
                  </a:cubicBezTo>
                  <a:cubicBezTo>
                    <a:pt x="372" y="106"/>
                    <a:pt x="4" y="43"/>
                    <a:pt x="1" y="1"/>
                  </a:cubicBez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785;p68">
              <a:extLst>
                <a:ext uri="{FF2B5EF4-FFF2-40B4-BE49-F238E27FC236}">
                  <a16:creationId xmlns:a16="http://schemas.microsoft.com/office/drawing/2014/main" id="{02551468-37AE-82D5-7EB8-AA8C8B2429F6}"/>
                </a:ext>
              </a:extLst>
            </p:cNvPr>
            <p:cNvSpPr/>
            <p:nvPr/>
          </p:nvSpPr>
          <p:spPr>
            <a:xfrm>
              <a:off x="3039350" y="4807875"/>
              <a:ext cx="10375" cy="10075"/>
            </a:xfrm>
            <a:custGeom>
              <a:avLst/>
              <a:gdLst/>
              <a:ahLst/>
              <a:cxnLst/>
              <a:rect l="l" t="t" r="r" b="b"/>
              <a:pathLst>
                <a:path w="415" h="403" extrusionOk="0">
                  <a:moveTo>
                    <a:pt x="206" y="0"/>
                  </a:moveTo>
                  <a:cubicBezTo>
                    <a:pt x="104" y="0"/>
                    <a:pt x="1" y="81"/>
                    <a:pt x="1" y="196"/>
                  </a:cubicBezTo>
                  <a:cubicBezTo>
                    <a:pt x="1" y="292"/>
                    <a:pt x="64" y="376"/>
                    <a:pt x="149" y="398"/>
                  </a:cubicBezTo>
                  <a:cubicBezTo>
                    <a:pt x="164" y="401"/>
                    <a:pt x="179" y="403"/>
                    <a:pt x="194" y="403"/>
                  </a:cubicBezTo>
                  <a:cubicBezTo>
                    <a:pt x="265" y="403"/>
                    <a:pt x="337" y="363"/>
                    <a:pt x="372" y="302"/>
                  </a:cubicBezTo>
                  <a:cubicBezTo>
                    <a:pt x="414" y="228"/>
                    <a:pt x="403" y="122"/>
                    <a:pt x="340" y="59"/>
                  </a:cubicBezTo>
                  <a:cubicBezTo>
                    <a:pt x="302" y="18"/>
                    <a:pt x="254" y="0"/>
                    <a:pt x="206" y="0"/>
                  </a:cubicBezTo>
                  <a:close/>
                </a:path>
              </a:pathLst>
            </a:custGeom>
            <a:solidFill>
              <a:srgbClr val="CE5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786;p68">
              <a:extLst>
                <a:ext uri="{FF2B5EF4-FFF2-40B4-BE49-F238E27FC236}">
                  <a16:creationId xmlns:a16="http://schemas.microsoft.com/office/drawing/2014/main" id="{4469D9EC-9C6C-ABFD-CB1E-0787F9F60784}"/>
                </a:ext>
              </a:extLst>
            </p:cNvPr>
            <p:cNvSpPr/>
            <p:nvPr/>
          </p:nvSpPr>
          <p:spPr>
            <a:xfrm>
              <a:off x="3093350" y="4812625"/>
              <a:ext cx="10625" cy="10100"/>
            </a:xfrm>
            <a:custGeom>
              <a:avLst/>
              <a:gdLst/>
              <a:ahLst/>
              <a:cxnLst/>
              <a:rect l="l" t="t" r="r" b="b"/>
              <a:pathLst>
                <a:path w="425" h="404" extrusionOk="0">
                  <a:moveTo>
                    <a:pt x="206" y="1"/>
                  </a:moveTo>
                  <a:cubicBezTo>
                    <a:pt x="103" y="1"/>
                    <a:pt x="1" y="81"/>
                    <a:pt x="1" y="196"/>
                  </a:cubicBezTo>
                  <a:cubicBezTo>
                    <a:pt x="1" y="292"/>
                    <a:pt x="64" y="377"/>
                    <a:pt x="149" y="398"/>
                  </a:cubicBezTo>
                  <a:cubicBezTo>
                    <a:pt x="164" y="402"/>
                    <a:pt x="179" y="404"/>
                    <a:pt x="194" y="404"/>
                  </a:cubicBezTo>
                  <a:cubicBezTo>
                    <a:pt x="265" y="404"/>
                    <a:pt x="337" y="364"/>
                    <a:pt x="372" y="302"/>
                  </a:cubicBezTo>
                  <a:cubicBezTo>
                    <a:pt x="424" y="229"/>
                    <a:pt x="403" y="123"/>
                    <a:pt x="339" y="59"/>
                  </a:cubicBezTo>
                  <a:cubicBezTo>
                    <a:pt x="302" y="19"/>
                    <a:pt x="254" y="1"/>
                    <a:pt x="206" y="1"/>
                  </a:cubicBezTo>
                  <a:close/>
                </a:path>
              </a:pathLst>
            </a:custGeom>
            <a:solidFill>
              <a:srgbClr val="CE5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787;p68">
              <a:extLst>
                <a:ext uri="{FF2B5EF4-FFF2-40B4-BE49-F238E27FC236}">
                  <a16:creationId xmlns:a16="http://schemas.microsoft.com/office/drawing/2014/main" id="{99C145E6-C1D1-27CE-E6F1-D8ADF0062739}"/>
                </a:ext>
              </a:extLst>
            </p:cNvPr>
            <p:cNvSpPr/>
            <p:nvPr/>
          </p:nvSpPr>
          <p:spPr>
            <a:xfrm>
              <a:off x="3021625" y="4774100"/>
              <a:ext cx="13275" cy="41450"/>
            </a:xfrm>
            <a:custGeom>
              <a:avLst/>
              <a:gdLst/>
              <a:ahLst/>
              <a:cxnLst/>
              <a:rect l="l" t="t" r="r" b="b"/>
              <a:pathLst>
                <a:path w="531" h="1658" extrusionOk="0">
                  <a:moveTo>
                    <a:pt x="298" y="0"/>
                  </a:moveTo>
                  <a:cubicBezTo>
                    <a:pt x="228" y="0"/>
                    <a:pt x="155" y="43"/>
                    <a:pt x="107" y="118"/>
                  </a:cubicBezTo>
                  <a:cubicBezTo>
                    <a:pt x="32" y="224"/>
                    <a:pt x="1" y="340"/>
                    <a:pt x="22" y="467"/>
                  </a:cubicBezTo>
                  <a:cubicBezTo>
                    <a:pt x="75" y="827"/>
                    <a:pt x="128" y="1187"/>
                    <a:pt x="170" y="1547"/>
                  </a:cubicBezTo>
                  <a:cubicBezTo>
                    <a:pt x="180" y="1568"/>
                    <a:pt x="180" y="1600"/>
                    <a:pt x="192" y="1632"/>
                  </a:cubicBezTo>
                  <a:cubicBezTo>
                    <a:pt x="207" y="1647"/>
                    <a:pt x="228" y="1657"/>
                    <a:pt x="251" y="1657"/>
                  </a:cubicBezTo>
                  <a:cubicBezTo>
                    <a:pt x="259" y="1657"/>
                    <a:pt x="268" y="1656"/>
                    <a:pt x="276" y="1653"/>
                  </a:cubicBezTo>
                  <a:cubicBezTo>
                    <a:pt x="297" y="1643"/>
                    <a:pt x="297" y="1621"/>
                    <a:pt x="308" y="1600"/>
                  </a:cubicBezTo>
                  <a:cubicBezTo>
                    <a:pt x="467" y="1198"/>
                    <a:pt x="530" y="753"/>
                    <a:pt x="509" y="319"/>
                  </a:cubicBezTo>
                  <a:cubicBezTo>
                    <a:pt x="498" y="255"/>
                    <a:pt x="498" y="182"/>
                    <a:pt x="467" y="128"/>
                  </a:cubicBezTo>
                  <a:cubicBezTo>
                    <a:pt x="430" y="40"/>
                    <a:pt x="365" y="0"/>
                    <a:pt x="298" y="0"/>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788;p68">
              <a:extLst>
                <a:ext uri="{FF2B5EF4-FFF2-40B4-BE49-F238E27FC236}">
                  <a16:creationId xmlns:a16="http://schemas.microsoft.com/office/drawing/2014/main" id="{ECB5B4D0-6A30-6B4C-6FA8-627B2B3F7770}"/>
                </a:ext>
              </a:extLst>
            </p:cNvPr>
            <p:cNvSpPr/>
            <p:nvPr/>
          </p:nvSpPr>
          <p:spPr>
            <a:xfrm>
              <a:off x="3203975" y="4894025"/>
              <a:ext cx="149325" cy="31500"/>
            </a:xfrm>
            <a:custGeom>
              <a:avLst/>
              <a:gdLst/>
              <a:ahLst/>
              <a:cxnLst/>
              <a:rect l="l" t="t" r="r" b="b"/>
              <a:pathLst>
                <a:path w="5973" h="1260" extrusionOk="0">
                  <a:moveTo>
                    <a:pt x="319" y="1"/>
                  </a:moveTo>
                  <a:lnTo>
                    <a:pt x="1" y="1260"/>
                  </a:lnTo>
                  <a:lnTo>
                    <a:pt x="2468" y="1260"/>
                  </a:lnTo>
                  <a:lnTo>
                    <a:pt x="5972" y="1059"/>
                  </a:lnTo>
                  <a:lnTo>
                    <a:pt x="5189" y="159"/>
                  </a:lnTo>
                  <a:lnTo>
                    <a:pt x="319" y="1"/>
                  </a:lnTo>
                  <a:close/>
                </a:path>
              </a:pathLst>
            </a:custGeom>
            <a:solidFill>
              <a:srgbClr val="8940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789;p68">
              <a:extLst>
                <a:ext uri="{FF2B5EF4-FFF2-40B4-BE49-F238E27FC236}">
                  <a16:creationId xmlns:a16="http://schemas.microsoft.com/office/drawing/2014/main" id="{5165FFE9-1DD8-42BB-7C40-B80DC354E924}"/>
                </a:ext>
              </a:extLst>
            </p:cNvPr>
            <p:cNvSpPr/>
            <p:nvPr/>
          </p:nvSpPr>
          <p:spPr>
            <a:xfrm>
              <a:off x="3082775" y="4914675"/>
              <a:ext cx="182925" cy="169675"/>
            </a:xfrm>
            <a:custGeom>
              <a:avLst/>
              <a:gdLst/>
              <a:ahLst/>
              <a:cxnLst/>
              <a:rect l="l" t="t" r="r" b="b"/>
              <a:pathLst>
                <a:path w="7317" h="6787" extrusionOk="0">
                  <a:moveTo>
                    <a:pt x="435" y="0"/>
                  </a:moveTo>
                  <a:lnTo>
                    <a:pt x="0" y="6162"/>
                  </a:lnTo>
                  <a:lnTo>
                    <a:pt x="7115" y="6786"/>
                  </a:lnTo>
                  <a:lnTo>
                    <a:pt x="7316" y="434"/>
                  </a:lnTo>
                  <a:lnTo>
                    <a:pt x="435" y="0"/>
                  </a:lnTo>
                  <a:close/>
                </a:path>
              </a:pathLst>
            </a:custGeom>
            <a:solidFill>
              <a:srgbClr val="8940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790;p68">
              <a:extLst>
                <a:ext uri="{FF2B5EF4-FFF2-40B4-BE49-F238E27FC236}">
                  <a16:creationId xmlns:a16="http://schemas.microsoft.com/office/drawing/2014/main" id="{D3E34C36-91EF-B758-D61F-1F186E2E8B86}"/>
                </a:ext>
              </a:extLst>
            </p:cNvPr>
            <p:cNvSpPr/>
            <p:nvPr/>
          </p:nvSpPr>
          <p:spPr>
            <a:xfrm>
              <a:off x="3260625" y="4920500"/>
              <a:ext cx="92675" cy="163850"/>
            </a:xfrm>
            <a:custGeom>
              <a:avLst/>
              <a:gdLst/>
              <a:ahLst/>
              <a:cxnLst/>
              <a:rect l="l" t="t" r="r" b="b"/>
              <a:pathLst>
                <a:path w="3707" h="6554" extrusionOk="0">
                  <a:moveTo>
                    <a:pt x="3706" y="0"/>
                  </a:moveTo>
                  <a:lnTo>
                    <a:pt x="202" y="201"/>
                  </a:lnTo>
                  <a:lnTo>
                    <a:pt x="1" y="6553"/>
                  </a:lnTo>
                  <a:lnTo>
                    <a:pt x="3706" y="5760"/>
                  </a:lnTo>
                  <a:lnTo>
                    <a:pt x="3706" y="0"/>
                  </a:lnTo>
                  <a:close/>
                </a:path>
              </a:pathLst>
            </a:custGeom>
            <a:solidFill>
              <a:srgbClr val="8940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791;p68">
              <a:extLst>
                <a:ext uri="{FF2B5EF4-FFF2-40B4-BE49-F238E27FC236}">
                  <a16:creationId xmlns:a16="http://schemas.microsoft.com/office/drawing/2014/main" id="{577C19C5-765F-8998-BE88-1C85949F9A3D}"/>
                </a:ext>
              </a:extLst>
            </p:cNvPr>
            <p:cNvSpPr/>
            <p:nvPr/>
          </p:nvSpPr>
          <p:spPr>
            <a:xfrm>
              <a:off x="3093625" y="4882625"/>
              <a:ext cx="209375" cy="42900"/>
            </a:xfrm>
            <a:custGeom>
              <a:avLst/>
              <a:gdLst/>
              <a:ahLst/>
              <a:cxnLst/>
              <a:rect l="l" t="t" r="r" b="b"/>
              <a:pathLst>
                <a:path w="8375" h="1716" extrusionOk="0">
                  <a:moveTo>
                    <a:pt x="1800" y="1"/>
                  </a:moveTo>
                  <a:lnTo>
                    <a:pt x="1" y="1282"/>
                  </a:lnTo>
                  <a:lnTo>
                    <a:pt x="6882" y="1716"/>
                  </a:lnTo>
                  <a:lnTo>
                    <a:pt x="8374" y="403"/>
                  </a:lnTo>
                  <a:lnTo>
                    <a:pt x="1800" y="1"/>
                  </a:lnTo>
                  <a:close/>
                </a:path>
              </a:pathLst>
            </a:custGeom>
            <a:solidFill>
              <a:srgbClr val="8940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792;p68">
              <a:extLst>
                <a:ext uri="{FF2B5EF4-FFF2-40B4-BE49-F238E27FC236}">
                  <a16:creationId xmlns:a16="http://schemas.microsoft.com/office/drawing/2014/main" id="{DA0F2ACE-247E-A290-DD84-198EA77B797A}"/>
                </a:ext>
              </a:extLst>
            </p:cNvPr>
            <p:cNvSpPr/>
            <p:nvPr/>
          </p:nvSpPr>
          <p:spPr>
            <a:xfrm>
              <a:off x="3092825" y="4913800"/>
              <a:ext cx="261525" cy="12800"/>
            </a:xfrm>
            <a:custGeom>
              <a:avLst/>
              <a:gdLst/>
              <a:ahLst/>
              <a:cxnLst/>
              <a:rect l="l" t="t" r="r" b="b"/>
              <a:pathLst>
                <a:path w="10461" h="512" extrusionOk="0">
                  <a:moveTo>
                    <a:pt x="28" y="1"/>
                  </a:moveTo>
                  <a:cubicBezTo>
                    <a:pt x="8" y="1"/>
                    <a:pt x="0" y="18"/>
                    <a:pt x="0" y="35"/>
                  </a:cubicBezTo>
                  <a:cubicBezTo>
                    <a:pt x="0" y="57"/>
                    <a:pt x="11" y="78"/>
                    <a:pt x="33" y="78"/>
                  </a:cubicBezTo>
                  <a:lnTo>
                    <a:pt x="6914" y="511"/>
                  </a:lnTo>
                  <a:lnTo>
                    <a:pt x="10418" y="311"/>
                  </a:lnTo>
                  <a:cubicBezTo>
                    <a:pt x="10439" y="300"/>
                    <a:pt x="10460" y="289"/>
                    <a:pt x="10460" y="268"/>
                  </a:cubicBezTo>
                  <a:cubicBezTo>
                    <a:pt x="10460" y="247"/>
                    <a:pt x="10439" y="226"/>
                    <a:pt x="10418" y="226"/>
                  </a:cubicBezTo>
                  <a:lnTo>
                    <a:pt x="7242" y="141"/>
                  </a:lnTo>
                  <a:cubicBezTo>
                    <a:pt x="7221" y="141"/>
                    <a:pt x="7200" y="162"/>
                    <a:pt x="7200" y="184"/>
                  </a:cubicBezTo>
                  <a:cubicBezTo>
                    <a:pt x="7200" y="205"/>
                    <a:pt x="7221" y="226"/>
                    <a:pt x="7242" y="226"/>
                  </a:cubicBezTo>
                  <a:lnTo>
                    <a:pt x="9486" y="278"/>
                  </a:lnTo>
                  <a:lnTo>
                    <a:pt x="6914" y="427"/>
                  </a:lnTo>
                  <a:lnTo>
                    <a:pt x="43" y="3"/>
                  </a:lnTo>
                  <a:cubicBezTo>
                    <a:pt x="37" y="1"/>
                    <a:pt x="32" y="1"/>
                    <a:pt x="28" y="1"/>
                  </a:cubicBez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793;p68">
              <a:extLst>
                <a:ext uri="{FF2B5EF4-FFF2-40B4-BE49-F238E27FC236}">
                  <a16:creationId xmlns:a16="http://schemas.microsoft.com/office/drawing/2014/main" id="{899D8C6C-2AC3-0FB5-D429-2B2EB30980D0}"/>
                </a:ext>
              </a:extLst>
            </p:cNvPr>
            <p:cNvSpPr/>
            <p:nvPr/>
          </p:nvSpPr>
          <p:spPr>
            <a:xfrm>
              <a:off x="3259575" y="4891775"/>
              <a:ext cx="44475" cy="193625"/>
            </a:xfrm>
            <a:custGeom>
              <a:avLst/>
              <a:gdLst/>
              <a:ahLst/>
              <a:cxnLst/>
              <a:rect l="l" t="t" r="r" b="b"/>
              <a:pathLst>
                <a:path w="1779" h="7745" extrusionOk="0">
                  <a:moveTo>
                    <a:pt x="1736" y="0"/>
                  </a:moveTo>
                  <a:cubicBezTo>
                    <a:pt x="1726" y="0"/>
                    <a:pt x="1716" y="5"/>
                    <a:pt x="1705" y="16"/>
                  </a:cubicBezTo>
                  <a:lnTo>
                    <a:pt x="223" y="1319"/>
                  </a:lnTo>
                  <a:cubicBezTo>
                    <a:pt x="212" y="1329"/>
                    <a:pt x="212" y="1340"/>
                    <a:pt x="202" y="1350"/>
                  </a:cubicBezTo>
                  <a:lnTo>
                    <a:pt x="0" y="7702"/>
                  </a:lnTo>
                  <a:cubicBezTo>
                    <a:pt x="0" y="7723"/>
                    <a:pt x="21" y="7745"/>
                    <a:pt x="43" y="7745"/>
                  </a:cubicBezTo>
                  <a:cubicBezTo>
                    <a:pt x="64" y="7745"/>
                    <a:pt x="85" y="7723"/>
                    <a:pt x="85" y="7702"/>
                  </a:cubicBezTo>
                  <a:lnTo>
                    <a:pt x="286" y="1371"/>
                  </a:lnTo>
                  <a:lnTo>
                    <a:pt x="1758" y="69"/>
                  </a:lnTo>
                  <a:cubicBezTo>
                    <a:pt x="1779" y="58"/>
                    <a:pt x="1779" y="37"/>
                    <a:pt x="1758" y="16"/>
                  </a:cubicBezTo>
                  <a:cubicBezTo>
                    <a:pt x="1753" y="5"/>
                    <a:pt x="1745" y="0"/>
                    <a:pt x="1736" y="0"/>
                  </a:cubicBezTo>
                  <a:close/>
                </a:path>
              </a:pathLst>
            </a:custGeom>
            <a:solidFill>
              <a:srgbClr val="70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794;p68">
              <a:extLst>
                <a:ext uri="{FF2B5EF4-FFF2-40B4-BE49-F238E27FC236}">
                  <a16:creationId xmlns:a16="http://schemas.microsoft.com/office/drawing/2014/main" id="{22E41244-62EE-3784-FF67-D3F3D47DD63A}"/>
                </a:ext>
              </a:extLst>
            </p:cNvPr>
            <p:cNvSpPr/>
            <p:nvPr/>
          </p:nvSpPr>
          <p:spPr>
            <a:xfrm>
              <a:off x="3116925" y="4938225"/>
              <a:ext cx="118075" cy="117800"/>
            </a:xfrm>
            <a:custGeom>
              <a:avLst/>
              <a:gdLst/>
              <a:ahLst/>
              <a:cxnLst/>
              <a:rect l="l" t="t" r="r" b="b"/>
              <a:pathLst>
                <a:path w="4723" h="4712" extrusionOk="0">
                  <a:moveTo>
                    <a:pt x="2361" y="0"/>
                  </a:moveTo>
                  <a:cubicBezTo>
                    <a:pt x="1059" y="0"/>
                    <a:pt x="0" y="1059"/>
                    <a:pt x="0" y="2361"/>
                  </a:cubicBezTo>
                  <a:cubicBezTo>
                    <a:pt x="0" y="3663"/>
                    <a:pt x="1059" y="4712"/>
                    <a:pt x="2361" y="4712"/>
                  </a:cubicBezTo>
                  <a:cubicBezTo>
                    <a:pt x="3663" y="4712"/>
                    <a:pt x="4722" y="3663"/>
                    <a:pt x="4722" y="2361"/>
                  </a:cubicBezTo>
                  <a:cubicBezTo>
                    <a:pt x="4722" y="1059"/>
                    <a:pt x="3663" y="0"/>
                    <a:pt x="2361" y="0"/>
                  </a:cubicBez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795;p68">
              <a:extLst>
                <a:ext uri="{FF2B5EF4-FFF2-40B4-BE49-F238E27FC236}">
                  <a16:creationId xmlns:a16="http://schemas.microsoft.com/office/drawing/2014/main" id="{0D9BE8E7-F415-9EF5-4862-1087C8BFC11A}"/>
                </a:ext>
              </a:extLst>
            </p:cNvPr>
            <p:cNvSpPr/>
            <p:nvPr/>
          </p:nvSpPr>
          <p:spPr>
            <a:xfrm>
              <a:off x="3128300" y="4957525"/>
              <a:ext cx="91875" cy="73875"/>
            </a:xfrm>
            <a:custGeom>
              <a:avLst/>
              <a:gdLst/>
              <a:ahLst/>
              <a:cxnLst/>
              <a:rect l="l" t="t" r="r" b="b"/>
              <a:pathLst>
                <a:path w="3675" h="2955" extrusionOk="0">
                  <a:moveTo>
                    <a:pt x="1086" y="0"/>
                  </a:moveTo>
                  <a:cubicBezTo>
                    <a:pt x="956" y="0"/>
                    <a:pt x="821" y="21"/>
                    <a:pt x="720" y="86"/>
                  </a:cubicBezTo>
                  <a:cubicBezTo>
                    <a:pt x="646" y="128"/>
                    <a:pt x="593" y="192"/>
                    <a:pt x="540" y="256"/>
                  </a:cubicBezTo>
                  <a:cubicBezTo>
                    <a:pt x="339" y="499"/>
                    <a:pt x="159" y="753"/>
                    <a:pt x="0" y="1018"/>
                  </a:cubicBezTo>
                  <a:cubicBezTo>
                    <a:pt x="212" y="1176"/>
                    <a:pt x="435" y="1314"/>
                    <a:pt x="656" y="1430"/>
                  </a:cubicBezTo>
                  <a:cubicBezTo>
                    <a:pt x="741" y="1367"/>
                    <a:pt x="847" y="1282"/>
                    <a:pt x="932" y="1219"/>
                  </a:cubicBezTo>
                  <a:lnTo>
                    <a:pt x="932" y="1219"/>
                  </a:lnTo>
                  <a:cubicBezTo>
                    <a:pt x="868" y="1780"/>
                    <a:pt x="784" y="2394"/>
                    <a:pt x="720" y="2955"/>
                  </a:cubicBezTo>
                  <a:cubicBezTo>
                    <a:pt x="1101" y="2895"/>
                    <a:pt x="1501" y="2846"/>
                    <a:pt x="1897" y="2846"/>
                  </a:cubicBezTo>
                  <a:cubicBezTo>
                    <a:pt x="2207" y="2846"/>
                    <a:pt x="2513" y="2876"/>
                    <a:pt x="2806" y="2955"/>
                  </a:cubicBezTo>
                  <a:cubicBezTo>
                    <a:pt x="2816" y="2341"/>
                    <a:pt x="2753" y="1738"/>
                    <a:pt x="2753" y="1134"/>
                  </a:cubicBezTo>
                  <a:lnTo>
                    <a:pt x="2753" y="1134"/>
                  </a:lnTo>
                  <a:cubicBezTo>
                    <a:pt x="2816" y="1324"/>
                    <a:pt x="2891" y="1515"/>
                    <a:pt x="2964" y="1695"/>
                  </a:cubicBezTo>
                  <a:cubicBezTo>
                    <a:pt x="3197" y="1505"/>
                    <a:pt x="3441" y="1314"/>
                    <a:pt x="3674" y="1113"/>
                  </a:cubicBezTo>
                  <a:cubicBezTo>
                    <a:pt x="3420" y="880"/>
                    <a:pt x="3357" y="499"/>
                    <a:pt x="3113" y="266"/>
                  </a:cubicBezTo>
                  <a:cubicBezTo>
                    <a:pt x="2972" y="133"/>
                    <a:pt x="2779" y="57"/>
                    <a:pt x="2589" y="57"/>
                  </a:cubicBezTo>
                  <a:cubicBezTo>
                    <a:pt x="2522" y="57"/>
                    <a:pt x="2456" y="67"/>
                    <a:pt x="2393" y="86"/>
                  </a:cubicBezTo>
                  <a:cubicBezTo>
                    <a:pt x="2414" y="340"/>
                    <a:pt x="2245" y="594"/>
                    <a:pt x="2012" y="668"/>
                  </a:cubicBezTo>
                  <a:cubicBezTo>
                    <a:pt x="1964" y="683"/>
                    <a:pt x="1916" y="689"/>
                    <a:pt x="1867" y="689"/>
                  </a:cubicBezTo>
                  <a:cubicBezTo>
                    <a:pt x="1530" y="689"/>
                    <a:pt x="1205" y="355"/>
                    <a:pt x="1260" y="12"/>
                  </a:cubicBezTo>
                  <a:cubicBezTo>
                    <a:pt x="1206" y="5"/>
                    <a:pt x="1147" y="0"/>
                    <a:pt x="1086" y="0"/>
                  </a:cubicBezTo>
                  <a:close/>
                </a:path>
              </a:pathLst>
            </a:custGeom>
            <a:solidFill>
              <a:srgbClr val="839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796;p68">
              <a:extLst>
                <a:ext uri="{FF2B5EF4-FFF2-40B4-BE49-F238E27FC236}">
                  <a16:creationId xmlns:a16="http://schemas.microsoft.com/office/drawing/2014/main" id="{5ED1FE8E-E84D-5C38-DF92-86B0639265EB}"/>
                </a:ext>
              </a:extLst>
            </p:cNvPr>
            <p:cNvSpPr/>
            <p:nvPr/>
          </p:nvSpPr>
          <p:spPr>
            <a:xfrm>
              <a:off x="3363325" y="5089350"/>
              <a:ext cx="85250" cy="312600"/>
            </a:xfrm>
            <a:custGeom>
              <a:avLst/>
              <a:gdLst/>
              <a:ahLst/>
              <a:cxnLst/>
              <a:rect l="l" t="t" r="r" b="b"/>
              <a:pathLst>
                <a:path w="3410" h="12504" extrusionOk="0">
                  <a:moveTo>
                    <a:pt x="117" y="1"/>
                  </a:moveTo>
                  <a:lnTo>
                    <a:pt x="0" y="12504"/>
                  </a:lnTo>
                  <a:lnTo>
                    <a:pt x="1271" y="12504"/>
                  </a:lnTo>
                  <a:lnTo>
                    <a:pt x="3409" y="1"/>
                  </a:lnTo>
                  <a:close/>
                </a:path>
              </a:pathLst>
            </a:custGeom>
            <a:solidFill>
              <a:srgbClr val="9D5C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797;p68">
              <a:extLst>
                <a:ext uri="{FF2B5EF4-FFF2-40B4-BE49-F238E27FC236}">
                  <a16:creationId xmlns:a16="http://schemas.microsoft.com/office/drawing/2014/main" id="{A588A3D1-EDEA-0C95-589E-B7BEE583A40B}"/>
                </a:ext>
              </a:extLst>
            </p:cNvPr>
            <p:cNvSpPr/>
            <p:nvPr/>
          </p:nvSpPr>
          <p:spPr>
            <a:xfrm>
              <a:off x="3355650" y="5089350"/>
              <a:ext cx="99550" cy="147450"/>
            </a:xfrm>
            <a:custGeom>
              <a:avLst/>
              <a:gdLst/>
              <a:ahLst/>
              <a:cxnLst/>
              <a:rect l="l" t="t" r="r" b="b"/>
              <a:pathLst>
                <a:path w="3982" h="5898" extrusionOk="0">
                  <a:moveTo>
                    <a:pt x="265" y="1"/>
                  </a:moveTo>
                  <a:lnTo>
                    <a:pt x="1" y="5781"/>
                  </a:lnTo>
                  <a:lnTo>
                    <a:pt x="2869" y="5897"/>
                  </a:lnTo>
                  <a:lnTo>
                    <a:pt x="3981" y="1"/>
                  </a:lnTo>
                  <a:close/>
                </a:path>
              </a:pathLst>
            </a:custGeom>
            <a:solidFill>
              <a:srgbClr val="78B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798;p68">
              <a:extLst>
                <a:ext uri="{FF2B5EF4-FFF2-40B4-BE49-F238E27FC236}">
                  <a16:creationId xmlns:a16="http://schemas.microsoft.com/office/drawing/2014/main" id="{89AE9F8C-6622-A45C-8C93-022FDC1159D5}"/>
                </a:ext>
              </a:extLst>
            </p:cNvPr>
            <p:cNvSpPr/>
            <p:nvPr/>
          </p:nvSpPr>
          <p:spPr>
            <a:xfrm>
              <a:off x="3362000" y="5091825"/>
              <a:ext cx="19625" cy="18200"/>
            </a:xfrm>
            <a:custGeom>
              <a:avLst/>
              <a:gdLst/>
              <a:ahLst/>
              <a:cxnLst/>
              <a:rect l="l" t="t" r="r" b="b"/>
              <a:pathLst>
                <a:path w="785" h="728" extrusionOk="0">
                  <a:moveTo>
                    <a:pt x="731" y="0"/>
                  </a:moveTo>
                  <a:cubicBezTo>
                    <a:pt x="719" y="0"/>
                    <a:pt x="705" y="6"/>
                    <a:pt x="700" y="18"/>
                  </a:cubicBezTo>
                  <a:cubicBezTo>
                    <a:pt x="562" y="293"/>
                    <a:pt x="318" y="526"/>
                    <a:pt x="32" y="653"/>
                  </a:cubicBezTo>
                  <a:cubicBezTo>
                    <a:pt x="11" y="653"/>
                    <a:pt x="1" y="685"/>
                    <a:pt x="11" y="706"/>
                  </a:cubicBezTo>
                  <a:cubicBezTo>
                    <a:pt x="22" y="717"/>
                    <a:pt x="32" y="728"/>
                    <a:pt x="43" y="728"/>
                  </a:cubicBezTo>
                  <a:lnTo>
                    <a:pt x="64" y="728"/>
                  </a:lnTo>
                  <a:cubicBezTo>
                    <a:pt x="361" y="590"/>
                    <a:pt x="625" y="346"/>
                    <a:pt x="773" y="60"/>
                  </a:cubicBezTo>
                  <a:cubicBezTo>
                    <a:pt x="784" y="39"/>
                    <a:pt x="773" y="18"/>
                    <a:pt x="752" y="8"/>
                  </a:cubicBezTo>
                  <a:cubicBezTo>
                    <a:pt x="748" y="3"/>
                    <a:pt x="740" y="0"/>
                    <a:pt x="731" y="0"/>
                  </a:cubicBez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799;p68">
              <a:extLst>
                <a:ext uri="{FF2B5EF4-FFF2-40B4-BE49-F238E27FC236}">
                  <a16:creationId xmlns:a16="http://schemas.microsoft.com/office/drawing/2014/main" id="{F7838AD9-288A-6ABC-DD97-D96906F7E9FC}"/>
                </a:ext>
              </a:extLst>
            </p:cNvPr>
            <p:cNvSpPr/>
            <p:nvPr/>
          </p:nvSpPr>
          <p:spPr>
            <a:xfrm>
              <a:off x="3362000" y="5091825"/>
              <a:ext cx="19625" cy="18200"/>
            </a:xfrm>
            <a:custGeom>
              <a:avLst/>
              <a:gdLst/>
              <a:ahLst/>
              <a:cxnLst/>
              <a:rect l="l" t="t" r="r" b="b"/>
              <a:pathLst>
                <a:path w="785" h="728" extrusionOk="0">
                  <a:moveTo>
                    <a:pt x="731" y="0"/>
                  </a:moveTo>
                  <a:cubicBezTo>
                    <a:pt x="719" y="0"/>
                    <a:pt x="705" y="6"/>
                    <a:pt x="700" y="18"/>
                  </a:cubicBezTo>
                  <a:cubicBezTo>
                    <a:pt x="562" y="293"/>
                    <a:pt x="318" y="526"/>
                    <a:pt x="32" y="653"/>
                  </a:cubicBezTo>
                  <a:cubicBezTo>
                    <a:pt x="11" y="653"/>
                    <a:pt x="1" y="685"/>
                    <a:pt x="11" y="706"/>
                  </a:cubicBezTo>
                  <a:cubicBezTo>
                    <a:pt x="22" y="717"/>
                    <a:pt x="32" y="728"/>
                    <a:pt x="43" y="728"/>
                  </a:cubicBezTo>
                  <a:lnTo>
                    <a:pt x="64" y="728"/>
                  </a:lnTo>
                  <a:cubicBezTo>
                    <a:pt x="361" y="590"/>
                    <a:pt x="625" y="346"/>
                    <a:pt x="773" y="60"/>
                  </a:cubicBezTo>
                  <a:cubicBezTo>
                    <a:pt x="784" y="39"/>
                    <a:pt x="773" y="18"/>
                    <a:pt x="752" y="8"/>
                  </a:cubicBezTo>
                  <a:cubicBezTo>
                    <a:pt x="748" y="3"/>
                    <a:pt x="740" y="0"/>
                    <a:pt x="731" y="0"/>
                  </a:cubicBez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800;p68">
              <a:extLst>
                <a:ext uri="{FF2B5EF4-FFF2-40B4-BE49-F238E27FC236}">
                  <a16:creationId xmlns:a16="http://schemas.microsoft.com/office/drawing/2014/main" id="{8B1B8F24-DE7D-CD93-2111-9E23FDCDD4F8}"/>
                </a:ext>
              </a:extLst>
            </p:cNvPr>
            <p:cNvSpPr/>
            <p:nvPr/>
          </p:nvSpPr>
          <p:spPr>
            <a:xfrm>
              <a:off x="3304300" y="5388125"/>
              <a:ext cx="103250" cy="46650"/>
            </a:xfrm>
            <a:custGeom>
              <a:avLst/>
              <a:gdLst/>
              <a:ahLst/>
              <a:cxnLst/>
              <a:rect l="l" t="t" r="r" b="b"/>
              <a:pathLst>
                <a:path w="4130" h="1866" extrusionOk="0">
                  <a:moveTo>
                    <a:pt x="2291" y="1"/>
                  </a:moveTo>
                  <a:cubicBezTo>
                    <a:pt x="2084" y="1"/>
                    <a:pt x="1943" y="222"/>
                    <a:pt x="1822" y="394"/>
                  </a:cubicBezTo>
                  <a:cubicBezTo>
                    <a:pt x="1514" y="828"/>
                    <a:pt x="1027" y="1135"/>
                    <a:pt x="509" y="1230"/>
                  </a:cubicBezTo>
                  <a:cubicBezTo>
                    <a:pt x="392" y="1251"/>
                    <a:pt x="276" y="1273"/>
                    <a:pt x="180" y="1326"/>
                  </a:cubicBezTo>
                  <a:cubicBezTo>
                    <a:pt x="86" y="1378"/>
                    <a:pt x="1" y="1484"/>
                    <a:pt x="11" y="1590"/>
                  </a:cubicBezTo>
                  <a:cubicBezTo>
                    <a:pt x="22" y="1686"/>
                    <a:pt x="107" y="1760"/>
                    <a:pt x="202" y="1792"/>
                  </a:cubicBezTo>
                  <a:cubicBezTo>
                    <a:pt x="286" y="1834"/>
                    <a:pt x="382" y="1834"/>
                    <a:pt x="477" y="1834"/>
                  </a:cubicBezTo>
                  <a:cubicBezTo>
                    <a:pt x="1557" y="1844"/>
                    <a:pt x="2637" y="1855"/>
                    <a:pt x="3706" y="1865"/>
                  </a:cubicBezTo>
                  <a:cubicBezTo>
                    <a:pt x="3822" y="1865"/>
                    <a:pt x="3949" y="1855"/>
                    <a:pt x="4024" y="1781"/>
                  </a:cubicBezTo>
                  <a:cubicBezTo>
                    <a:pt x="4109" y="1707"/>
                    <a:pt x="4119" y="1580"/>
                    <a:pt x="4119" y="1474"/>
                  </a:cubicBezTo>
                  <a:cubicBezTo>
                    <a:pt x="4130" y="1241"/>
                    <a:pt x="4109" y="150"/>
                    <a:pt x="3801" y="108"/>
                  </a:cubicBezTo>
                  <a:cubicBezTo>
                    <a:pt x="3795" y="107"/>
                    <a:pt x="3789" y="107"/>
                    <a:pt x="3783" y="107"/>
                  </a:cubicBezTo>
                  <a:cubicBezTo>
                    <a:pt x="3651" y="107"/>
                    <a:pt x="3413" y="310"/>
                    <a:pt x="3262" y="320"/>
                  </a:cubicBezTo>
                  <a:cubicBezTo>
                    <a:pt x="3220" y="327"/>
                    <a:pt x="3177" y="330"/>
                    <a:pt x="3135" y="330"/>
                  </a:cubicBezTo>
                  <a:cubicBezTo>
                    <a:pt x="2984" y="330"/>
                    <a:pt x="2832" y="286"/>
                    <a:pt x="2700" y="204"/>
                  </a:cubicBezTo>
                  <a:cubicBezTo>
                    <a:pt x="2584" y="119"/>
                    <a:pt x="2467" y="2"/>
                    <a:pt x="2319" y="2"/>
                  </a:cubicBezTo>
                  <a:cubicBezTo>
                    <a:pt x="2309" y="1"/>
                    <a:pt x="2300" y="1"/>
                    <a:pt x="2291" y="1"/>
                  </a:cubicBezTo>
                  <a:close/>
                </a:path>
              </a:pathLst>
            </a:custGeom>
            <a:solidFill>
              <a:srgbClr val="839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801;p68">
              <a:extLst>
                <a:ext uri="{FF2B5EF4-FFF2-40B4-BE49-F238E27FC236}">
                  <a16:creationId xmlns:a16="http://schemas.microsoft.com/office/drawing/2014/main" id="{F8F20405-ACA0-3C6F-B8D8-75500842B89D}"/>
                </a:ext>
              </a:extLst>
            </p:cNvPr>
            <p:cNvSpPr/>
            <p:nvPr/>
          </p:nvSpPr>
          <p:spPr>
            <a:xfrm>
              <a:off x="3305625" y="5421725"/>
              <a:ext cx="103250" cy="8550"/>
            </a:xfrm>
            <a:custGeom>
              <a:avLst/>
              <a:gdLst/>
              <a:ahLst/>
              <a:cxnLst/>
              <a:rect l="l" t="t" r="r" b="b"/>
              <a:pathLst>
                <a:path w="4130" h="342" extrusionOk="0">
                  <a:moveTo>
                    <a:pt x="31" y="0"/>
                  </a:moveTo>
                  <a:cubicBezTo>
                    <a:pt x="14" y="0"/>
                    <a:pt x="0" y="17"/>
                    <a:pt x="0" y="34"/>
                  </a:cubicBezTo>
                  <a:cubicBezTo>
                    <a:pt x="0" y="56"/>
                    <a:pt x="11" y="77"/>
                    <a:pt x="33" y="77"/>
                  </a:cubicBezTo>
                  <a:cubicBezTo>
                    <a:pt x="1377" y="236"/>
                    <a:pt x="2743" y="321"/>
                    <a:pt x="4087" y="342"/>
                  </a:cubicBezTo>
                  <a:cubicBezTo>
                    <a:pt x="4108" y="342"/>
                    <a:pt x="4129" y="321"/>
                    <a:pt x="4129" y="299"/>
                  </a:cubicBezTo>
                  <a:cubicBezTo>
                    <a:pt x="4129" y="278"/>
                    <a:pt x="4108" y="257"/>
                    <a:pt x="4087" y="257"/>
                  </a:cubicBezTo>
                  <a:cubicBezTo>
                    <a:pt x="2743" y="236"/>
                    <a:pt x="1377" y="151"/>
                    <a:pt x="43" y="3"/>
                  </a:cubicBezTo>
                  <a:cubicBezTo>
                    <a:pt x="39" y="1"/>
                    <a:pt x="35" y="0"/>
                    <a:pt x="31" y="0"/>
                  </a:cubicBezTo>
                  <a:close/>
                </a:path>
              </a:pathLst>
            </a:custGeom>
            <a:solidFill>
              <a:srgbClr val="658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802;p68">
              <a:extLst>
                <a:ext uri="{FF2B5EF4-FFF2-40B4-BE49-F238E27FC236}">
                  <a16:creationId xmlns:a16="http://schemas.microsoft.com/office/drawing/2014/main" id="{887C4BE5-1D78-6A23-EFE4-62098EA8DD85}"/>
                </a:ext>
              </a:extLst>
            </p:cNvPr>
            <p:cNvSpPr/>
            <p:nvPr/>
          </p:nvSpPr>
          <p:spPr>
            <a:xfrm>
              <a:off x="3333425" y="5381475"/>
              <a:ext cx="38925" cy="25000"/>
            </a:xfrm>
            <a:custGeom>
              <a:avLst/>
              <a:gdLst/>
              <a:ahLst/>
              <a:cxnLst/>
              <a:rect l="l" t="t" r="r" b="b"/>
              <a:pathLst>
                <a:path w="1557" h="1000" extrusionOk="0">
                  <a:moveTo>
                    <a:pt x="222" y="78"/>
                  </a:moveTo>
                  <a:cubicBezTo>
                    <a:pt x="265" y="78"/>
                    <a:pt x="307" y="99"/>
                    <a:pt x="349" y="120"/>
                  </a:cubicBezTo>
                  <a:cubicBezTo>
                    <a:pt x="551" y="226"/>
                    <a:pt x="720" y="364"/>
                    <a:pt x="826" y="512"/>
                  </a:cubicBezTo>
                  <a:cubicBezTo>
                    <a:pt x="763" y="512"/>
                    <a:pt x="699" y="512"/>
                    <a:pt x="636" y="501"/>
                  </a:cubicBezTo>
                  <a:lnTo>
                    <a:pt x="561" y="501"/>
                  </a:lnTo>
                  <a:cubicBezTo>
                    <a:pt x="455" y="501"/>
                    <a:pt x="360" y="491"/>
                    <a:pt x="265" y="459"/>
                  </a:cubicBezTo>
                  <a:cubicBezTo>
                    <a:pt x="191" y="427"/>
                    <a:pt x="106" y="364"/>
                    <a:pt x="95" y="258"/>
                  </a:cubicBezTo>
                  <a:cubicBezTo>
                    <a:pt x="85" y="216"/>
                    <a:pt x="95" y="173"/>
                    <a:pt x="127" y="131"/>
                  </a:cubicBezTo>
                  <a:cubicBezTo>
                    <a:pt x="149" y="99"/>
                    <a:pt x="180" y="78"/>
                    <a:pt x="212" y="78"/>
                  </a:cubicBezTo>
                  <a:close/>
                  <a:moveTo>
                    <a:pt x="996" y="607"/>
                  </a:moveTo>
                  <a:cubicBezTo>
                    <a:pt x="1006" y="607"/>
                    <a:pt x="1017" y="618"/>
                    <a:pt x="1027" y="618"/>
                  </a:cubicBezTo>
                  <a:cubicBezTo>
                    <a:pt x="1196" y="649"/>
                    <a:pt x="1334" y="703"/>
                    <a:pt x="1429" y="797"/>
                  </a:cubicBezTo>
                  <a:cubicBezTo>
                    <a:pt x="1461" y="819"/>
                    <a:pt x="1472" y="861"/>
                    <a:pt x="1472" y="882"/>
                  </a:cubicBezTo>
                  <a:lnTo>
                    <a:pt x="1472" y="903"/>
                  </a:lnTo>
                  <a:cubicBezTo>
                    <a:pt x="1462" y="910"/>
                    <a:pt x="1450" y="912"/>
                    <a:pt x="1438" y="912"/>
                  </a:cubicBezTo>
                  <a:cubicBezTo>
                    <a:pt x="1410" y="912"/>
                    <a:pt x="1380" y="900"/>
                    <a:pt x="1366" y="893"/>
                  </a:cubicBezTo>
                  <a:cubicBezTo>
                    <a:pt x="1207" y="797"/>
                    <a:pt x="1090" y="713"/>
                    <a:pt x="996" y="607"/>
                  </a:cubicBezTo>
                  <a:close/>
                  <a:moveTo>
                    <a:pt x="236" y="1"/>
                  </a:moveTo>
                  <a:cubicBezTo>
                    <a:pt x="224" y="1"/>
                    <a:pt x="213" y="2"/>
                    <a:pt x="201" y="4"/>
                  </a:cubicBezTo>
                  <a:cubicBezTo>
                    <a:pt x="149" y="4"/>
                    <a:pt x="95" y="35"/>
                    <a:pt x="64" y="78"/>
                  </a:cubicBezTo>
                  <a:cubicBezTo>
                    <a:pt x="22" y="141"/>
                    <a:pt x="0" y="216"/>
                    <a:pt x="11" y="279"/>
                  </a:cubicBezTo>
                  <a:cubicBezTo>
                    <a:pt x="32" y="385"/>
                    <a:pt x="116" y="480"/>
                    <a:pt x="233" y="533"/>
                  </a:cubicBezTo>
                  <a:cubicBezTo>
                    <a:pt x="339" y="576"/>
                    <a:pt x="445" y="576"/>
                    <a:pt x="561" y="586"/>
                  </a:cubicBezTo>
                  <a:lnTo>
                    <a:pt x="625" y="586"/>
                  </a:lnTo>
                  <a:cubicBezTo>
                    <a:pt x="709" y="586"/>
                    <a:pt x="805" y="586"/>
                    <a:pt x="890" y="597"/>
                  </a:cubicBezTo>
                  <a:cubicBezTo>
                    <a:pt x="996" y="745"/>
                    <a:pt x="1133" y="851"/>
                    <a:pt x="1334" y="957"/>
                  </a:cubicBezTo>
                  <a:cubicBezTo>
                    <a:pt x="1377" y="988"/>
                    <a:pt x="1419" y="999"/>
                    <a:pt x="1440" y="999"/>
                  </a:cubicBezTo>
                  <a:cubicBezTo>
                    <a:pt x="1483" y="999"/>
                    <a:pt x="1504" y="978"/>
                    <a:pt x="1525" y="967"/>
                  </a:cubicBezTo>
                  <a:cubicBezTo>
                    <a:pt x="1546" y="946"/>
                    <a:pt x="1556" y="914"/>
                    <a:pt x="1556" y="882"/>
                  </a:cubicBezTo>
                  <a:cubicBezTo>
                    <a:pt x="1556" y="830"/>
                    <a:pt x="1514" y="776"/>
                    <a:pt x="1483" y="745"/>
                  </a:cubicBezTo>
                  <a:cubicBezTo>
                    <a:pt x="1377" y="639"/>
                    <a:pt x="1229" y="565"/>
                    <a:pt x="1038" y="533"/>
                  </a:cubicBezTo>
                  <a:cubicBezTo>
                    <a:pt x="1006" y="533"/>
                    <a:pt x="963" y="522"/>
                    <a:pt x="932" y="522"/>
                  </a:cubicBezTo>
                  <a:cubicBezTo>
                    <a:pt x="932" y="512"/>
                    <a:pt x="921" y="512"/>
                    <a:pt x="921" y="501"/>
                  </a:cubicBezTo>
                  <a:cubicBezTo>
                    <a:pt x="763" y="268"/>
                    <a:pt x="519" y="120"/>
                    <a:pt x="382" y="46"/>
                  </a:cubicBezTo>
                  <a:cubicBezTo>
                    <a:pt x="338" y="20"/>
                    <a:pt x="287" y="1"/>
                    <a:pt x="236" y="1"/>
                  </a:cubicBezTo>
                  <a:close/>
                </a:path>
              </a:pathLst>
            </a:custGeom>
            <a:solidFill>
              <a:srgbClr val="658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803;p68">
              <a:extLst>
                <a:ext uri="{FF2B5EF4-FFF2-40B4-BE49-F238E27FC236}">
                  <a16:creationId xmlns:a16="http://schemas.microsoft.com/office/drawing/2014/main" id="{0239A6A9-6428-7EF7-25A5-8C44B8FD03E8}"/>
                </a:ext>
              </a:extLst>
            </p:cNvPr>
            <p:cNvSpPr/>
            <p:nvPr/>
          </p:nvSpPr>
          <p:spPr>
            <a:xfrm>
              <a:off x="3328925" y="5409275"/>
              <a:ext cx="15375" cy="8550"/>
            </a:xfrm>
            <a:custGeom>
              <a:avLst/>
              <a:gdLst/>
              <a:ahLst/>
              <a:cxnLst/>
              <a:rect l="l" t="t" r="r" b="b"/>
              <a:pathLst>
                <a:path w="615" h="342" extrusionOk="0">
                  <a:moveTo>
                    <a:pt x="28" y="0"/>
                  </a:moveTo>
                  <a:cubicBezTo>
                    <a:pt x="7" y="0"/>
                    <a:pt x="0" y="18"/>
                    <a:pt x="0" y="35"/>
                  </a:cubicBezTo>
                  <a:cubicBezTo>
                    <a:pt x="0" y="56"/>
                    <a:pt x="11" y="78"/>
                    <a:pt x="32" y="78"/>
                  </a:cubicBezTo>
                  <a:cubicBezTo>
                    <a:pt x="233" y="88"/>
                    <a:pt x="423" y="183"/>
                    <a:pt x="540" y="332"/>
                  </a:cubicBezTo>
                  <a:cubicBezTo>
                    <a:pt x="551" y="342"/>
                    <a:pt x="562" y="342"/>
                    <a:pt x="572" y="342"/>
                  </a:cubicBezTo>
                  <a:cubicBezTo>
                    <a:pt x="583" y="342"/>
                    <a:pt x="593" y="342"/>
                    <a:pt x="604" y="332"/>
                  </a:cubicBezTo>
                  <a:cubicBezTo>
                    <a:pt x="614" y="321"/>
                    <a:pt x="614" y="299"/>
                    <a:pt x="604" y="278"/>
                  </a:cubicBezTo>
                  <a:cubicBezTo>
                    <a:pt x="466" y="109"/>
                    <a:pt x="254" y="3"/>
                    <a:pt x="42" y="3"/>
                  </a:cubicBezTo>
                  <a:cubicBezTo>
                    <a:pt x="37" y="1"/>
                    <a:pt x="32" y="0"/>
                    <a:pt x="28" y="0"/>
                  </a:cubicBezTo>
                  <a:close/>
                </a:path>
              </a:pathLst>
            </a:custGeom>
            <a:solidFill>
              <a:srgbClr val="658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804;p68">
              <a:extLst>
                <a:ext uri="{FF2B5EF4-FFF2-40B4-BE49-F238E27FC236}">
                  <a16:creationId xmlns:a16="http://schemas.microsoft.com/office/drawing/2014/main" id="{7B5DB4CE-B362-6104-EB5F-53C3BF22E007}"/>
                </a:ext>
              </a:extLst>
            </p:cNvPr>
            <p:cNvSpPr/>
            <p:nvPr/>
          </p:nvSpPr>
          <p:spPr>
            <a:xfrm>
              <a:off x="3335550" y="5405575"/>
              <a:ext cx="14825" cy="11475"/>
            </a:xfrm>
            <a:custGeom>
              <a:avLst/>
              <a:gdLst/>
              <a:ahLst/>
              <a:cxnLst/>
              <a:rect l="l" t="t" r="r" b="b"/>
              <a:pathLst>
                <a:path w="593" h="459" extrusionOk="0">
                  <a:moveTo>
                    <a:pt x="31" y="0"/>
                  </a:moveTo>
                  <a:cubicBezTo>
                    <a:pt x="14" y="0"/>
                    <a:pt x="0" y="18"/>
                    <a:pt x="0" y="35"/>
                  </a:cubicBezTo>
                  <a:cubicBezTo>
                    <a:pt x="0" y="56"/>
                    <a:pt x="10" y="77"/>
                    <a:pt x="31" y="77"/>
                  </a:cubicBezTo>
                  <a:cubicBezTo>
                    <a:pt x="243" y="109"/>
                    <a:pt x="424" y="247"/>
                    <a:pt x="508" y="437"/>
                  </a:cubicBezTo>
                  <a:cubicBezTo>
                    <a:pt x="518" y="447"/>
                    <a:pt x="529" y="458"/>
                    <a:pt x="551" y="458"/>
                  </a:cubicBezTo>
                  <a:cubicBezTo>
                    <a:pt x="551" y="458"/>
                    <a:pt x="561" y="458"/>
                    <a:pt x="561" y="447"/>
                  </a:cubicBezTo>
                  <a:cubicBezTo>
                    <a:pt x="582" y="447"/>
                    <a:pt x="593" y="416"/>
                    <a:pt x="582" y="405"/>
                  </a:cubicBezTo>
                  <a:cubicBezTo>
                    <a:pt x="487" y="193"/>
                    <a:pt x="275" y="35"/>
                    <a:pt x="42" y="3"/>
                  </a:cubicBezTo>
                  <a:cubicBezTo>
                    <a:pt x="39" y="1"/>
                    <a:pt x="35" y="0"/>
                    <a:pt x="31" y="0"/>
                  </a:cubicBezTo>
                  <a:close/>
                </a:path>
              </a:pathLst>
            </a:custGeom>
            <a:solidFill>
              <a:srgbClr val="658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805;p68">
              <a:extLst>
                <a:ext uri="{FF2B5EF4-FFF2-40B4-BE49-F238E27FC236}">
                  <a16:creationId xmlns:a16="http://schemas.microsoft.com/office/drawing/2014/main" id="{5741A76B-34EE-653A-C0A8-575BBDE14028}"/>
                </a:ext>
              </a:extLst>
            </p:cNvPr>
            <p:cNvSpPr/>
            <p:nvPr/>
          </p:nvSpPr>
          <p:spPr>
            <a:xfrm>
              <a:off x="3343475" y="5399175"/>
              <a:ext cx="14325" cy="13650"/>
            </a:xfrm>
            <a:custGeom>
              <a:avLst/>
              <a:gdLst/>
              <a:ahLst/>
              <a:cxnLst/>
              <a:rect l="l" t="t" r="r" b="b"/>
              <a:pathLst>
                <a:path w="573" h="546" extrusionOk="0">
                  <a:moveTo>
                    <a:pt x="37" y="1"/>
                  </a:moveTo>
                  <a:cubicBezTo>
                    <a:pt x="22" y="1"/>
                    <a:pt x="8" y="10"/>
                    <a:pt x="1" y="26"/>
                  </a:cubicBezTo>
                  <a:cubicBezTo>
                    <a:pt x="1" y="47"/>
                    <a:pt x="11" y="68"/>
                    <a:pt x="22" y="79"/>
                  </a:cubicBezTo>
                  <a:cubicBezTo>
                    <a:pt x="234" y="164"/>
                    <a:pt x="403" y="322"/>
                    <a:pt x="488" y="524"/>
                  </a:cubicBezTo>
                  <a:cubicBezTo>
                    <a:pt x="498" y="534"/>
                    <a:pt x="509" y="545"/>
                    <a:pt x="530" y="545"/>
                  </a:cubicBezTo>
                  <a:lnTo>
                    <a:pt x="540" y="545"/>
                  </a:lnTo>
                  <a:cubicBezTo>
                    <a:pt x="561" y="534"/>
                    <a:pt x="572" y="513"/>
                    <a:pt x="561" y="492"/>
                  </a:cubicBezTo>
                  <a:cubicBezTo>
                    <a:pt x="467" y="270"/>
                    <a:pt x="276" y="89"/>
                    <a:pt x="53" y="5"/>
                  </a:cubicBezTo>
                  <a:cubicBezTo>
                    <a:pt x="48" y="2"/>
                    <a:pt x="42" y="1"/>
                    <a:pt x="37" y="1"/>
                  </a:cubicBezTo>
                  <a:close/>
                </a:path>
              </a:pathLst>
            </a:custGeom>
            <a:solidFill>
              <a:srgbClr val="658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806;p68">
              <a:extLst>
                <a:ext uri="{FF2B5EF4-FFF2-40B4-BE49-F238E27FC236}">
                  <a16:creationId xmlns:a16="http://schemas.microsoft.com/office/drawing/2014/main" id="{FBC51E8A-C7E3-DDA0-6F23-5162571F4AD5}"/>
                </a:ext>
              </a:extLst>
            </p:cNvPr>
            <p:cNvSpPr/>
            <p:nvPr/>
          </p:nvSpPr>
          <p:spPr>
            <a:xfrm>
              <a:off x="3427375" y="5089350"/>
              <a:ext cx="101125" cy="309175"/>
            </a:xfrm>
            <a:custGeom>
              <a:avLst/>
              <a:gdLst/>
              <a:ahLst/>
              <a:cxnLst/>
              <a:rect l="l" t="t" r="r" b="b"/>
              <a:pathLst>
                <a:path w="4045" h="12367" extrusionOk="0">
                  <a:moveTo>
                    <a:pt x="0" y="1"/>
                  </a:moveTo>
                  <a:lnTo>
                    <a:pt x="2753" y="12366"/>
                  </a:lnTo>
                  <a:lnTo>
                    <a:pt x="4045" y="12366"/>
                  </a:lnTo>
                  <a:lnTo>
                    <a:pt x="3431" y="1"/>
                  </a:lnTo>
                  <a:close/>
                </a:path>
              </a:pathLst>
            </a:custGeom>
            <a:solidFill>
              <a:srgbClr val="9D5C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807;p68">
              <a:extLst>
                <a:ext uri="{FF2B5EF4-FFF2-40B4-BE49-F238E27FC236}">
                  <a16:creationId xmlns:a16="http://schemas.microsoft.com/office/drawing/2014/main" id="{4941416D-CA43-88BC-0047-DE6981105353}"/>
                </a:ext>
              </a:extLst>
            </p:cNvPr>
            <p:cNvSpPr/>
            <p:nvPr/>
          </p:nvSpPr>
          <p:spPr>
            <a:xfrm>
              <a:off x="3421025" y="5089350"/>
              <a:ext cx="104300" cy="147450"/>
            </a:xfrm>
            <a:custGeom>
              <a:avLst/>
              <a:gdLst/>
              <a:ahLst/>
              <a:cxnLst/>
              <a:rect l="l" t="t" r="r" b="b"/>
              <a:pathLst>
                <a:path w="4172" h="5898" extrusionOk="0">
                  <a:moveTo>
                    <a:pt x="3685" y="1"/>
                  </a:moveTo>
                  <a:lnTo>
                    <a:pt x="0" y="340"/>
                  </a:lnTo>
                  <a:lnTo>
                    <a:pt x="1228" y="5897"/>
                  </a:lnTo>
                  <a:lnTo>
                    <a:pt x="4172" y="5897"/>
                  </a:lnTo>
                  <a:lnTo>
                    <a:pt x="3685" y="1"/>
                  </a:lnTo>
                  <a:close/>
                </a:path>
              </a:pathLst>
            </a:custGeom>
            <a:solidFill>
              <a:srgbClr val="78B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808;p68">
              <a:extLst>
                <a:ext uri="{FF2B5EF4-FFF2-40B4-BE49-F238E27FC236}">
                  <a16:creationId xmlns:a16="http://schemas.microsoft.com/office/drawing/2014/main" id="{7C97DBE7-73FC-7DF2-554F-C1C35A9122A0}"/>
                </a:ext>
              </a:extLst>
            </p:cNvPr>
            <p:cNvSpPr/>
            <p:nvPr/>
          </p:nvSpPr>
          <p:spPr>
            <a:xfrm>
              <a:off x="3476875" y="5096500"/>
              <a:ext cx="22800" cy="27550"/>
            </a:xfrm>
            <a:custGeom>
              <a:avLst/>
              <a:gdLst/>
              <a:ahLst/>
              <a:cxnLst/>
              <a:rect l="l" t="t" r="r" b="b"/>
              <a:pathLst>
                <a:path w="912" h="1102" extrusionOk="0">
                  <a:moveTo>
                    <a:pt x="43" y="0"/>
                  </a:moveTo>
                  <a:cubicBezTo>
                    <a:pt x="11" y="0"/>
                    <a:pt x="1" y="21"/>
                    <a:pt x="1" y="43"/>
                  </a:cubicBezTo>
                  <a:cubicBezTo>
                    <a:pt x="1" y="286"/>
                    <a:pt x="95" y="530"/>
                    <a:pt x="244" y="720"/>
                  </a:cubicBezTo>
                  <a:cubicBezTo>
                    <a:pt x="403" y="911"/>
                    <a:pt x="625" y="1038"/>
                    <a:pt x="858" y="1101"/>
                  </a:cubicBezTo>
                  <a:lnTo>
                    <a:pt x="869" y="1101"/>
                  </a:lnTo>
                  <a:cubicBezTo>
                    <a:pt x="890" y="1101"/>
                    <a:pt x="900" y="1080"/>
                    <a:pt x="911" y="1070"/>
                  </a:cubicBezTo>
                  <a:cubicBezTo>
                    <a:pt x="911" y="1049"/>
                    <a:pt x="900" y="1028"/>
                    <a:pt x="879" y="1017"/>
                  </a:cubicBezTo>
                  <a:cubicBezTo>
                    <a:pt x="657" y="974"/>
                    <a:pt x="455" y="847"/>
                    <a:pt x="307" y="668"/>
                  </a:cubicBezTo>
                  <a:cubicBezTo>
                    <a:pt x="170" y="498"/>
                    <a:pt x="85" y="275"/>
                    <a:pt x="74" y="43"/>
                  </a:cubicBezTo>
                  <a:cubicBezTo>
                    <a:pt x="74" y="21"/>
                    <a:pt x="64" y="0"/>
                    <a:pt x="43" y="0"/>
                  </a:cubicBez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809;p68">
              <a:extLst>
                <a:ext uri="{FF2B5EF4-FFF2-40B4-BE49-F238E27FC236}">
                  <a16:creationId xmlns:a16="http://schemas.microsoft.com/office/drawing/2014/main" id="{8E919918-3D65-E4A9-F760-97AA350EDE4B}"/>
                </a:ext>
              </a:extLst>
            </p:cNvPr>
            <p:cNvSpPr/>
            <p:nvPr/>
          </p:nvSpPr>
          <p:spPr>
            <a:xfrm>
              <a:off x="3495925" y="5100725"/>
              <a:ext cx="10875" cy="135825"/>
            </a:xfrm>
            <a:custGeom>
              <a:avLst/>
              <a:gdLst/>
              <a:ahLst/>
              <a:cxnLst/>
              <a:rect l="l" t="t" r="r" b="b"/>
              <a:pathLst>
                <a:path w="435" h="5433" extrusionOk="0">
                  <a:moveTo>
                    <a:pt x="43" y="1"/>
                  </a:moveTo>
                  <a:cubicBezTo>
                    <a:pt x="22" y="1"/>
                    <a:pt x="1" y="22"/>
                    <a:pt x="1" y="43"/>
                  </a:cubicBezTo>
                  <a:lnTo>
                    <a:pt x="350" y="5390"/>
                  </a:lnTo>
                  <a:cubicBezTo>
                    <a:pt x="350" y="5411"/>
                    <a:pt x="371" y="5432"/>
                    <a:pt x="392" y="5432"/>
                  </a:cubicBezTo>
                  <a:cubicBezTo>
                    <a:pt x="413" y="5432"/>
                    <a:pt x="434" y="5411"/>
                    <a:pt x="434" y="5390"/>
                  </a:cubicBezTo>
                  <a:lnTo>
                    <a:pt x="86" y="33"/>
                  </a:lnTo>
                  <a:cubicBezTo>
                    <a:pt x="86" y="12"/>
                    <a:pt x="64" y="1"/>
                    <a:pt x="43" y="1"/>
                  </a:cubicBez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810;p68">
              <a:extLst>
                <a:ext uri="{FF2B5EF4-FFF2-40B4-BE49-F238E27FC236}">
                  <a16:creationId xmlns:a16="http://schemas.microsoft.com/office/drawing/2014/main" id="{BBFC1FB2-6959-9474-29A2-C093DFCD5EBB}"/>
                </a:ext>
              </a:extLst>
            </p:cNvPr>
            <p:cNvSpPr/>
            <p:nvPr/>
          </p:nvSpPr>
          <p:spPr>
            <a:xfrm>
              <a:off x="3421825" y="5092450"/>
              <a:ext cx="18025" cy="84525"/>
            </a:xfrm>
            <a:custGeom>
              <a:avLst/>
              <a:gdLst/>
              <a:ahLst/>
              <a:cxnLst/>
              <a:rect l="l" t="t" r="r" b="b"/>
              <a:pathLst>
                <a:path w="721" h="3381" extrusionOk="0">
                  <a:moveTo>
                    <a:pt x="55" y="1"/>
                  </a:moveTo>
                  <a:cubicBezTo>
                    <a:pt x="51" y="1"/>
                    <a:pt x="47" y="2"/>
                    <a:pt x="43" y="4"/>
                  </a:cubicBezTo>
                  <a:cubicBezTo>
                    <a:pt x="22" y="4"/>
                    <a:pt x="0" y="25"/>
                    <a:pt x="11" y="46"/>
                  </a:cubicBezTo>
                  <a:cubicBezTo>
                    <a:pt x="149" y="1157"/>
                    <a:pt x="360" y="2269"/>
                    <a:pt x="636" y="3349"/>
                  </a:cubicBezTo>
                  <a:cubicBezTo>
                    <a:pt x="646" y="3370"/>
                    <a:pt x="657" y="3381"/>
                    <a:pt x="678" y="3381"/>
                  </a:cubicBezTo>
                  <a:lnTo>
                    <a:pt x="688" y="3381"/>
                  </a:lnTo>
                  <a:cubicBezTo>
                    <a:pt x="709" y="3370"/>
                    <a:pt x="720" y="3349"/>
                    <a:pt x="720" y="3328"/>
                  </a:cubicBezTo>
                  <a:cubicBezTo>
                    <a:pt x="434" y="2248"/>
                    <a:pt x="222" y="1147"/>
                    <a:pt x="85" y="35"/>
                  </a:cubicBezTo>
                  <a:cubicBezTo>
                    <a:pt x="85" y="18"/>
                    <a:pt x="71" y="1"/>
                    <a:pt x="55" y="1"/>
                  </a:cubicBez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811;p68">
              <a:extLst>
                <a:ext uri="{FF2B5EF4-FFF2-40B4-BE49-F238E27FC236}">
                  <a16:creationId xmlns:a16="http://schemas.microsoft.com/office/drawing/2014/main" id="{6BFA25AD-E635-CE12-6184-92921C23E6E9}"/>
                </a:ext>
              </a:extLst>
            </p:cNvPr>
            <p:cNvSpPr/>
            <p:nvPr/>
          </p:nvSpPr>
          <p:spPr>
            <a:xfrm>
              <a:off x="3432675" y="5389750"/>
              <a:ext cx="103250" cy="46600"/>
            </a:xfrm>
            <a:custGeom>
              <a:avLst/>
              <a:gdLst/>
              <a:ahLst/>
              <a:cxnLst/>
              <a:rect l="l" t="t" r="r" b="b"/>
              <a:pathLst>
                <a:path w="4130" h="1864" extrusionOk="0">
                  <a:moveTo>
                    <a:pt x="2315" y="0"/>
                  </a:moveTo>
                  <a:cubicBezTo>
                    <a:pt x="2101" y="0"/>
                    <a:pt x="1956" y="216"/>
                    <a:pt x="1832" y="393"/>
                  </a:cubicBezTo>
                  <a:cubicBezTo>
                    <a:pt x="1514" y="826"/>
                    <a:pt x="1038" y="1134"/>
                    <a:pt x="508" y="1240"/>
                  </a:cubicBezTo>
                  <a:cubicBezTo>
                    <a:pt x="402" y="1261"/>
                    <a:pt x="286" y="1271"/>
                    <a:pt x="191" y="1324"/>
                  </a:cubicBezTo>
                  <a:cubicBezTo>
                    <a:pt x="85" y="1377"/>
                    <a:pt x="0" y="1483"/>
                    <a:pt x="21" y="1600"/>
                  </a:cubicBezTo>
                  <a:cubicBezTo>
                    <a:pt x="32" y="1695"/>
                    <a:pt x="117" y="1769"/>
                    <a:pt x="202" y="1800"/>
                  </a:cubicBezTo>
                  <a:cubicBezTo>
                    <a:pt x="297" y="1833"/>
                    <a:pt x="392" y="1843"/>
                    <a:pt x="487" y="1843"/>
                  </a:cubicBezTo>
                  <a:cubicBezTo>
                    <a:pt x="1557" y="1843"/>
                    <a:pt x="2637" y="1854"/>
                    <a:pt x="3717" y="1864"/>
                  </a:cubicBezTo>
                  <a:cubicBezTo>
                    <a:pt x="3822" y="1864"/>
                    <a:pt x="3949" y="1864"/>
                    <a:pt x="4034" y="1790"/>
                  </a:cubicBezTo>
                  <a:cubicBezTo>
                    <a:pt x="4108" y="1706"/>
                    <a:pt x="4129" y="1589"/>
                    <a:pt x="4129" y="1483"/>
                  </a:cubicBezTo>
                  <a:cubicBezTo>
                    <a:pt x="4129" y="1250"/>
                    <a:pt x="4119" y="160"/>
                    <a:pt x="3801" y="117"/>
                  </a:cubicBezTo>
                  <a:cubicBezTo>
                    <a:pt x="3795" y="116"/>
                    <a:pt x="3789" y="116"/>
                    <a:pt x="3782" y="116"/>
                  </a:cubicBezTo>
                  <a:cubicBezTo>
                    <a:pt x="3651" y="116"/>
                    <a:pt x="3423" y="309"/>
                    <a:pt x="3272" y="329"/>
                  </a:cubicBezTo>
                  <a:cubicBezTo>
                    <a:pt x="3235" y="333"/>
                    <a:pt x="3198" y="335"/>
                    <a:pt x="3161" y="335"/>
                  </a:cubicBezTo>
                  <a:cubicBezTo>
                    <a:pt x="3002" y="335"/>
                    <a:pt x="2839" y="298"/>
                    <a:pt x="2710" y="212"/>
                  </a:cubicBezTo>
                  <a:cubicBezTo>
                    <a:pt x="2583" y="128"/>
                    <a:pt x="2477" y="12"/>
                    <a:pt x="2329" y="1"/>
                  </a:cubicBezTo>
                  <a:cubicBezTo>
                    <a:pt x="2324" y="0"/>
                    <a:pt x="2319" y="0"/>
                    <a:pt x="2315" y="0"/>
                  </a:cubicBezTo>
                  <a:close/>
                </a:path>
              </a:pathLst>
            </a:custGeom>
            <a:solidFill>
              <a:srgbClr val="839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812;p68">
              <a:extLst>
                <a:ext uri="{FF2B5EF4-FFF2-40B4-BE49-F238E27FC236}">
                  <a16:creationId xmlns:a16="http://schemas.microsoft.com/office/drawing/2014/main" id="{FA96292A-45AE-2DE8-DD8F-239489FDAAA6}"/>
                </a:ext>
              </a:extLst>
            </p:cNvPr>
            <p:cNvSpPr/>
            <p:nvPr/>
          </p:nvSpPr>
          <p:spPr>
            <a:xfrm>
              <a:off x="3434000" y="5424700"/>
              <a:ext cx="100850" cy="5825"/>
            </a:xfrm>
            <a:custGeom>
              <a:avLst/>
              <a:gdLst/>
              <a:ahLst/>
              <a:cxnLst/>
              <a:rect l="l" t="t" r="r" b="b"/>
              <a:pathLst>
                <a:path w="4034" h="233" extrusionOk="0">
                  <a:moveTo>
                    <a:pt x="53" y="0"/>
                  </a:moveTo>
                  <a:cubicBezTo>
                    <a:pt x="32" y="0"/>
                    <a:pt x="11" y="11"/>
                    <a:pt x="11" y="32"/>
                  </a:cubicBezTo>
                  <a:cubicBezTo>
                    <a:pt x="0" y="53"/>
                    <a:pt x="22" y="75"/>
                    <a:pt x="43" y="75"/>
                  </a:cubicBezTo>
                  <a:cubicBezTo>
                    <a:pt x="794" y="180"/>
                    <a:pt x="1567" y="233"/>
                    <a:pt x="2330" y="233"/>
                  </a:cubicBezTo>
                  <a:cubicBezTo>
                    <a:pt x="2890" y="233"/>
                    <a:pt x="3441" y="212"/>
                    <a:pt x="4002" y="148"/>
                  </a:cubicBezTo>
                  <a:cubicBezTo>
                    <a:pt x="4024" y="148"/>
                    <a:pt x="4034" y="127"/>
                    <a:pt x="4034" y="106"/>
                  </a:cubicBezTo>
                  <a:cubicBezTo>
                    <a:pt x="4034" y="85"/>
                    <a:pt x="4013" y="75"/>
                    <a:pt x="3991" y="75"/>
                  </a:cubicBezTo>
                  <a:cubicBezTo>
                    <a:pt x="3437" y="128"/>
                    <a:pt x="2882" y="155"/>
                    <a:pt x="2326" y="155"/>
                  </a:cubicBezTo>
                  <a:cubicBezTo>
                    <a:pt x="1566" y="155"/>
                    <a:pt x="806" y="104"/>
                    <a:pt x="53" y="0"/>
                  </a:cubicBezTo>
                  <a:close/>
                </a:path>
              </a:pathLst>
            </a:custGeom>
            <a:solidFill>
              <a:srgbClr val="658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813;p68">
              <a:extLst>
                <a:ext uri="{FF2B5EF4-FFF2-40B4-BE49-F238E27FC236}">
                  <a16:creationId xmlns:a16="http://schemas.microsoft.com/office/drawing/2014/main" id="{277AD382-AA41-9471-1E68-686A9A49DA06}"/>
                </a:ext>
              </a:extLst>
            </p:cNvPr>
            <p:cNvSpPr/>
            <p:nvPr/>
          </p:nvSpPr>
          <p:spPr>
            <a:xfrm>
              <a:off x="3463125" y="5388675"/>
              <a:ext cx="37850" cy="25450"/>
            </a:xfrm>
            <a:custGeom>
              <a:avLst/>
              <a:gdLst/>
              <a:ahLst/>
              <a:cxnLst/>
              <a:rect l="l" t="t" r="r" b="b"/>
              <a:pathLst>
                <a:path w="1514" h="1018" extrusionOk="0">
                  <a:moveTo>
                    <a:pt x="275" y="76"/>
                  </a:moveTo>
                  <a:cubicBezTo>
                    <a:pt x="360" y="76"/>
                    <a:pt x="445" y="118"/>
                    <a:pt x="551" y="203"/>
                  </a:cubicBezTo>
                  <a:cubicBezTo>
                    <a:pt x="635" y="288"/>
                    <a:pt x="709" y="382"/>
                    <a:pt x="772" y="488"/>
                  </a:cubicBezTo>
                  <a:lnTo>
                    <a:pt x="678" y="488"/>
                  </a:lnTo>
                  <a:cubicBezTo>
                    <a:pt x="540" y="488"/>
                    <a:pt x="413" y="467"/>
                    <a:pt x="285" y="415"/>
                  </a:cubicBezTo>
                  <a:cubicBezTo>
                    <a:pt x="201" y="393"/>
                    <a:pt x="106" y="340"/>
                    <a:pt x="85" y="255"/>
                  </a:cubicBezTo>
                  <a:cubicBezTo>
                    <a:pt x="85" y="203"/>
                    <a:pt x="106" y="171"/>
                    <a:pt x="116" y="149"/>
                  </a:cubicBezTo>
                  <a:cubicBezTo>
                    <a:pt x="158" y="107"/>
                    <a:pt x="212" y="76"/>
                    <a:pt x="264" y="76"/>
                  </a:cubicBezTo>
                  <a:close/>
                  <a:moveTo>
                    <a:pt x="911" y="563"/>
                  </a:moveTo>
                  <a:cubicBezTo>
                    <a:pt x="974" y="563"/>
                    <a:pt x="1038" y="563"/>
                    <a:pt x="1101" y="573"/>
                  </a:cubicBezTo>
                  <a:cubicBezTo>
                    <a:pt x="1249" y="594"/>
                    <a:pt x="1365" y="669"/>
                    <a:pt x="1408" y="775"/>
                  </a:cubicBezTo>
                  <a:cubicBezTo>
                    <a:pt x="1429" y="817"/>
                    <a:pt x="1429" y="880"/>
                    <a:pt x="1398" y="912"/>
                  </a:cubicBezTo>
                  <a:cubicBezTo>
                    <a:pt x="1378" y="935"/>
                    <a:pt x="1351" y="944"/>
                    <a:pt x="1322" y="944"/>
                  </a:cubicBezTo>
                  <a:cubicBezTo>
                    <a:pt x="1272" y="944"/>
                    <a:pt x="1215" y="917"/>
                    <a:pt x="1175" y="891"/>
                  </a:cubicBezTo>
                  <a:cubicBezTo>
                    <a:pt x="1059" y="806"/>
                    <a:pt x="984" y="690"/>
                    <a:pt x="911" y="563"/>
                  </a:cubicBezTo>
                  <a:close/>
                  <a:moveTo>
                    <a:pt x="290" y="0"/>
                  </a:moveTo>
                  <a:cubicBezTo>
                    <a:pt x="282" y="0"/>
                    <a:pt x="273" y="0"/>
                    <a:pt x="264" y="1"/>
                  </a:cubicBezTo>
                  <a:cubicBezTo>
                    <a:pt x="180" y="1"/>
                    <a:pt x="106" y="44"/>
                    <a:pt x="53" y="97"/>
                  </a:cubicBezTo>
                  <a:cubicBezTo>
                    <a:pt x="21" y="149"/>
                    <a:pt x="0" y="203"/>
                    <a:pt x="10" y="266"/>
                  </a:cubicBezTo>
                  <a:cubicBezTo>
                    <a:pt x="21" y="361"/>
                    <a:pt x="106" y="446"/>
                    <a:pt x="254" y="488"/>
                  </a:cubicBezTo>
                  <a:cubicBezTo>
                    <a:pt x="391" y="542"/>
                    <a:pt x="529" y="563"/>
                    <a:pt x="678" y="573"/>
                  </a:cubicBezTo>
                  <a:cubicBezTo>
                    <a:pt x="720" y="573"/>
                    <a:pt x="772" y="573"/>
                    <a:pt x="815" y="563"/>
                  </a:cubicBezTo>
                  <a:cubicBezTo>
                    <a:pt x="900" y="711"/>
                    <a:pt x="984" y="859"/>
                    <a:pt x="1132" y="954"/>
                  </a:cubicBezTo>
                  <a:cubicBezTo>
                    <a:pt x="1196" y="996"/>
                    <a:pt x="1259" y="1018"/>
                    <a:pt x="1323" y="1018"/>
                  </a:cubicBezTo>
                  <a:cubicBezTo>
                    <a:pt x="1376" y="1018"/>
                    <a:pt x="1419" y="1007"/>
                    <a:pt x="1461" y="965"/>
                  </a:cubicBezTo>
                  <a:cubicBezTo>
                    <a:pt x="1503" y="912"/>
                    <a:pt x="1514" y="827"/>
                    <a:pt x="1482" y="742"/>
                  </a:cubicBezTo>
                  <a:cubicBezTo>
                    <a:pt x="1429" y="615"/>
                    <a:pt x="1281" y="520"/>
                    <a:pt x="1111" y="499"/>
                  </a:cubicBezTo>
                  <a:cubicBezTo>
                    <a:pt x="1068" y="488"/>
                    <a:pt x="1025" y="486"/>
                    <a:pt x="982" y="486"/>
                  </a:cubicBezTo>
                  <a:cubicBezTo>
                    <a:pt x="940" y="486"/>
                    <a:pt x="899" y="488"/>
                    <a:pt x="857" y="488"/>
                  </a:cubicBezTo>
                  <a:cubicBezTo>
                    <a:pt x="783" y="361"/>
                    <a:pt x="709" y="245"/>
                    <a:pt x="603" y="139"/>
                  </a:cubicBezTo>
                  <a:cubicBezTo>
                    <a:pt x="486" y="51"/>
                    <a:pt x="388" y="0"/>
                    <a:pt x="290" y="0"/>
                  </a:cubicBezTo>
                  <a:close/>
                </a:path>
              </a:pathLst>
            </a:custGeom>
            <a:solidFill>
              <a:srgbClr val="658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814;p68">
              <a:extLst>
                <a:ext uri="{FF2B5EF4-FFF2-40B4-BE49-F238E27FC236}">
                  <a16:creationId xmlns:a16="http://schemas.microsoft.com/office/drawing/2014/main" id="{CA14CD4E-5DC6-7D4E-42B5-065E1972B153}"/>
                </a:ext>
              </a:extLst>
            </p:cNvPr>
            <p:cNvSpPr/>
            <p:nvPr/>
          </p:nvSpPr>
          <p:spPr>
            <a:xfrm>
              <a:off x="3459125" y="5411725"/>
              <a:ext cx="13550" cy="8225"/>
            </a:xfrm>
            <a:custGeom>
              <a:avLst/>
              <a:gdLst/>
              <a:ahLst/>
              <a:cxnLst/>
              <a:rect l="l" t="t" r="r" b="b"/>
              <a:pathLst>
                <a:path w="542" h="329" extrusionOk="0">
                  <a:moveTo>
                    <a:pt x="54" y="1"/>
                  </a:moveTo>
                  <a:cubicBezTo>
                    <a:pt x="33" y="1"/>
                    <a:pt x="12" y="11"/>
                    <a:pt x="12" y="32"/>
                  </a:cubicBezTo>
                  <a:cubicBezTo>
                    <a:pt x="1" y="53"/>
                    <a:pt x="12" y="74"/>
                    <a:pt x="33" y="74"/>
                  </a:cubicBezTo>
                  <a:cubicBezTo>
                    <a:pt x="191" y="128"/>
                    <a:pt x="340" y="212"/>
                    <a:pt x="478" y="318"/>
                  </a:cubicBezTo>
                  <a:cubicBezTo>
                    <a:pt x="478" y="329"/>
                    <a:pt x="488" y="329"/>
                    <a:pt x="499" y="329"/>
                  </a:cubicBezTo>
                  <a:cubicBezTo>
                    <a:pt x="509" y="329"/>
                    <a:pt x="520" y="329"/>
                    <a:pt x="530" y="318"/>
                  </a:cubicBezTo>
                  <a:cubicBezTo>
                    <a:pt x="541" y="297"/>
                    <a:pt x="541" y="276"/>
                    <a:pt x="520" y="255"/>
                  </a:cubicBezTo>
                  <a:cubicBezTo>
                    <a:pt x="393" y="149"/>
                    <a:pt x="224" y="53"/>
                    <a:pt x="54" y="1"/>
                  </a:cubicBezTo>
                  <a:close/>
                </a:path>
              </a:pathLst>
            </a:custGeom>
            <a:solidFill>
              <a:srgbClr val="658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815;p68">
              <a:extLst>
                <a:ext uri="{FF2B5EF4-FFF2-40B4-BE49-F238E27FC236}">
                  <a16:creationId xmlns:a16="http://schemas.microsoft.com/office/drawing/2014/main" id="{04BFD696-6200-1B4A-F8A8-B69FAA1D9533}"/>
                </a:ext>
              </a:extLst>
            </p:cNvPr>
            <p:cNvSpPr/>
            <p:nvPr/>
          </p:nvSpPr>
          <p:spPr>
            <a:xfrm>
              <a:off x="3467875" y="5407750"/>
              <a:ext cx="10075" cy="6900"/>
            </a:xfrm>
            <a:custGeom>
              <a:avLst/>
              <a:gdLst/>
              <a:ahLst/>
              <a:cxnLst/>
              <a:rect l="l" t="t" r="r" b="b"/>
              <a:pathLst>
                <a:path w="403" h="276" extrusionOk="0">
                  <a:moveTo>
                    <a:pt x="53" y="1"/>
                  </a:moveTo>
                  <a:cubicBezTo>
                    <a:pt x="32" y="1"/>
                    <a:pt x="11" y="12"/>
                    <a:pt x="11" y="33"/>
                  </a:cubicBezTo>
                  <a:cubicBezTo>
                    <a:pt x="1" y="54"/>
                    <a:pt x="22" y="75"/>
                    <a:pt x="43" y="75"/>
                  </a:cubicBezTo>
                  <a:cubicBezTo>
                    <a:pt x="159" y="85"/>
                    <a:pt x="265" y="160"/>
                    <a:pt x="318" y="255"/>
                  </a:cubicBezTo>
                  <a:cubicBezTo>
                    <a:pt x="328" y="266"/>
                    <a:pt x="339" y="276"/>
                    <a:pt x="361" y="276"/>
                  </a:cubicBezTo>
                  <a:lnTo>
                    <a:pt x="371" y="266"/>
                  </a:lnTo>
                  <a:cubicBezTo>
                    <a:pt x="392" y="255"/>
                    <a:pt x="403" y="233"/>
                    <a:pt x="392" y="212"/>
                  </a:cubicBezTo>
                  <a:cubicBezTo>
                    <a:pt x="318" y="96"/>
                    <a:pt x="191" y="12"/>
                    <a:pt x="53" y="1"/>
                  </a:cubicBezTo>
                  <a:close/>
                </a:path>
              </a:pathLst>
            </a:custGeom>
            <a:solidFill>
              <a:srgbClr val="658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816;p68">
              <a:extLst>
                <a:ext uri="{FF2B5EF4-FFF2-40B4-BE49-F238E27FC236}">
                  <a16:creationId xmlns:a16="http://schemas.microsoft.com/office/drawing/2014/main" id="{2CD26169-E33E-793B-7F75-C160AF1609DF}"/>
                </a:ext>
              </a:extLst>
            </p:cNvPr>
            <p:cNvSpPr/>
            <p:nvPr/>
          </p:nvSpPr>
          <p:spPr>
            <a:xfrm>
              <a:off x="3472125" y="5402875"/>
              <a:ext cx="10075" cy="9950"/>
            </a:xfrm>
            <a:custGeom>
              <a:avLst/>
              <a:gdLst/>
              <a:ahLst/>
              <a:cxnLst/>
              <a:rect l="l" t="t" r="r" b="b"/>
              <a:pathLst>
                <a:path w="403" h="398" extrusionOk="0">
                  <a:moveTo>
                    <a:pt x="47" y="1"/>
                  </a:moveTo>
                  <a:cubicBezTo>
                    <a:pt x="32" y="1"/>
                    <a:pt x="18" y="11"/>
                    <a:pt x="10" y="26"/>
                  </a:cubicBezTo>
                  <a:cubicBezTo>
                    <a:pt x="0" y="47"/>
                    <a:pt x="10" y="68"/>
                    <a:pt x="31" y="79"/>
                  </a:cubicBezTo>
                  <a:cubicBezTo>
                    <a:pt x="158" y="143"/>
                    <a:pt x="264" y="249"/>
                    <a:pt x="318" y="376"/>
                  </a:cubicBezTo>
                  <a:cubicBezTo>
                    <a:pt x="328" y="386"/>
                    <a:pt x="339" y="397"/>
                    <a:pt x="360" y="397"/>
                  </a:cubicBezTo>
                  <a:lnTo>
                    <a:pt x="370" y="397"/>
                  </a:lnTo>
                  <a:cubicBezTo>
                    <a:pt x="391" y="386"/>
                    <a:pt x="402" y="365"/>
                    <a:pt x="391" y="344"/>
                  </a:cubicBezTo>
                  <a:cubicBezTo>
                    <a:pt x="328" y="196"/>
                    <a:pt x="212" y="79"/>
                    <a:pt x="64" y="5"/>
                  </a:cubicBezTo>
                  <a:cubicBezTo>
                    <a:pt x="58" y="2"/>
                    <a:pt x="52" y="1"/>
                    <a:pt x="47" y="1"/>
                  </a:cubicBezTo>
                  <a:close/>
                </a:path>
              </a:pathLst>
            </a:custGeom>
            <a:solidFill>
              <a:srgbClr val="658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817;p68">
              <a:extLst>
                <a:ext uri="{FF2B5EF4-FFF2-40B4-BE49-F238E27FC236}">
                  <a16:creationId xmlns:a16="http://schemas.microsoft.com/office/drawing/2014/main" id="{F3475B8F-3F43-0783-BAC7-70AC55005A1F}"/>
                </a:ext>
              </a:extLst>
            </p:cNvPr>
            <p:cNvSpPr/>
            <p:nvPr/>
          </p:nvSpPr>
          <p:spPr>
            <a:xfrm>
              <a:off x="3355650" y="4860875"/>
              <a:ext cx="162275" cy="240325"/>
            </a:xfrm>
            <a:custGeom>
              <a:avLst/>
              <a:gdLst/>
              <a:ahLst/>
              <a:cxnLst/>
              <a:rect l="l" t="t" r="r" b="b"/>
              <a:pathLst>
                <a:path w="6491" h="9613" extrusionOk="0">
                  <a:moveTo>
                    <a:pt x="3752" y="1"/>
                  </a:moveTo>
                  <a:cubicBezTo>
                    <a:pt x="3429" y="1"/>
                    <a:pt x="3107" y="42"/>
                    <a:pt x="2806" y="109"/>
                  </a:cubicBezTo>
                  <a:cubicBezTo>
                    <a:pt x="2255" y="226"/>
                    <a:pt x="1705" y="426"/>
                    <a:pt x="1335" y="840"/>
                  </a:cubicBezTo>
                  <a:cubicBezTo>
                    <a:pt x="858" y="1369"/>
                    <a:pt x="763" y="2131"/>
                    <a:pt x="688" y="2840"/>
                  </a:cubicBezTo>
                  <a:cubicBezTo>
                    <a:pt x="456" y="4979"/>
                    <a:pt x="234" y="7117"/>
                    <a:pt x="1" y="9267"/>
                  </a:cubicBezTo>
                  <a:cubicBezTo>
                    <a:pt x="1551" y="9380"/>
                    <a:pt x="3102" y="9612"/>
                    <a:pt x="4644" y="9612"/>
                  </a:cubicBezTo>
                  <a:cubicBezTo>
                    <a:pt x="5261" y="9612"/>
                    <a:pt x="5877" y="9575"/>
                    <a:pt x="6490" y="9479"/>
                  </a:cubicBezTo>
                  <a:cubicBezTo>
                    <a:pt x="6490" y="8102"/>
                    <a:pt x="6480" y="6239"/>
                    <a:pt x="6416" y="4873"/>
                  </a:cubicBezTo>
                  <a:cubicBezTo>
                    <a:pt x="6395" y="4291"/>
                    <a:pt x="6353" y="3708"/>
                    <a:pt x="6268" y="3137"/>
                  </a:cubicBezTo>
                  <a:cubicBezTo>
                    <a:pt x="6194" y="2586"/>
                    <a:pt x="6173" y="2004"/>
                    <a:pt x="6024" y="1475"/>
                  </a:cubicBezTo>
                  <a:cubicBezTo>
                    <a:pt x="5908" y="1104"/>
                    <a:pt x="5718" y="755"/>
                    <a:pt x="5410" y="511"/>
                  </a:cubicBezTo>
                  <a:cubicBezTo>
                    <a:pt x="4943" y="140"/>
                    <a:pt x="4347" y="1"/>
                    <a:pt x="3752" y="1"/>
                  </a:cubicBezTo>
                  <a:close/>
                </a:path>
              </a:pathLst>
            </a:custGeom>
            <a:solidFill>
              <a:srgbClr val="839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818;p68">
              <a:extLst>
                <a:ext uri="{FF2B5EF4-FFF2-40B4-BE49-F238E27FC236}">
                  <a16:creationId xmlns:a16="http://schemas.microsoft.com/office/drawing/2014/main" id="{4D0BC6C2-5070-9EFD-2624-F1F3F8F86937}"/>
                </a:ext>
              </a:extLst>
            </p:cNvPr>
            <p:cNvSpPr/>
            <p:nvPr/>
          </p:nvSpPr>
          <p:spPr>
            <a:xfrm>
              <a:off x="3404350" y="4861725"/>
              <a:ext cx="64600" cy="31275"/>
            </a:xfrm>
            <a:custGeom>
              <a:avLst/>
              <a:gdLst/>
              <a:ahLst/>
              <a:cxnLst/>
              <a:rect l="l" t="t" r="r" b="b"/>
              <a:pathLst>
                <a:path w="2584" h="1251" extrusionOk="0">
                  <a:moveTo>
                    <a:pt x="2552" y="1"/>
                  </a:moveTo>
                  <a:cubicBezTo>
                    <a:pt x="2531" y="1"/>
                    <a:pt x="2509" y="11"/>
                    <a:pt x="2499" y="32"/>
                  </a:cubicBezTo>
                  <a:cubicBezTo>
                    <a:pt x="2436" y="329"/>
                    <a:pt x="2266" y="615"/>
                    <a:pt x="2022" y="816"/>
                  </a:cubicBezTo>
                  <a:cubicBezTo>
                    <a:pt x="1790" y="1017"/>
                    <a:pt x="1493" y="1144"/>
                    <a:pt x="1175" y="1166"/>
                  </a:cubicBezTo>
                  <a:cubicBezTo>
                    <a:pt x="1141" y="1168"/>
                    <a:pt x="1106" y="1170"/>
                    <a:pt x="1072" y="1170"/>
                  </a:cubicBezTo>
                  <a:cubicBezTo>
                    <a:pt x="835" y="1170"/>
                    <a:pt x="611" y="1106"/>
                    <a:pt x="434" y="985"/>
                  </a:cubicBezTo>
                  <a:cubicBezTo>
                    <a:pt x="223" y="837"/>
                    <a:pt x="85" y="583"/>
                    <a:pt x="74" y="340"/>
                  </a:cubicBezTo>
                  <a:cubicBezTo>
                    <a:pt x="74" y="319"/>
                    <a:pt x="64" y="308"/>
                    <a:pt x="43" y="308"/>
                  </a:cubicBezTo>
                  <a:cubicBezTo>
                    <a:pt x="22" y="308"/>
                    <a:pt x="1" y="319"/>
                    <a:pt x="1" y="340"/>
                  </a:cubicBezTo>
                  <a:cubicBezTo>
                    <a:pt x="1" y="615"/>
                    <a:pt x="149" y="879"/>
                    <a:pt x="392" y="1049"/>
                  </a:cubicBezTo>
                  <a:cubicBezTo>
                    <a:pt x="583" y="1176"/>
                    <a:pt x="827" y="1250"/>
                    <a:pt x="1081" y="1250"/>
                  </a:cubicBezTo>
                  <a:cubicBezTo>
                    <a:pt x="1112" y="1250"/>
                    <a:pt x="1154" y="1250"/>
                    <a:pt x="1186" y="1239"/>
                  </a:cubicBezTo>
                  <a:cubicBezTo>
                    <a:pt x="1514" y="1218"/>
                    <a:pt x="1832" y="1091"/>
                    <a:pt x="2076" y="879"/>
                  </a:cubicBezTo>
                  <a:cubicBezTo>
                    <a:pt x="2330" y="657"/>
                    <a:pt x="2499" y="371"/>
                    <a:pt x="2573" y="53"/>
                  </a:cubicBezTo>
                  <a:cubicBezTo>
                    <a:pt x="2584" y="32"/>
                    <a:pt x="2573" y="11"/>
                    <a:pt x="2552" y="1"/>
                  </a:cubicBezTo>
                  <a:close/>
                </a:path>
              </a:pathLst>
            </a:custGeom>
            <a:solidFill>
              <a:srgbClr val="658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819;p68">
              <a:extLst>
                <a:ext uri="{FF2B5EF4-FFF2-40B4-BE49-F238E27FC236}">
                  <a16:creationId xmlns:a16="http://schemas.microsoft.com/office/drawing/2014/main" id="{BDB68C08-823F-488D-3947-FA0B279407C4}"/>
                </a:ext>
              </a:extLst>
            </p:cNvPr>
            <p:cNvSpPr/>
            <p:nvPr/>
          </p:nvSpPr>
          <p:spPr>
            <a:xfrm>
              <a:off x="3410175" y="4788500"/>
              <a:ext cx="50325" cy="97500"/>
            </a:xfrm>
            <a:custGeom>
              <a:avLst/>
              <a:gdLst/>
              <a:ahLst/>
              <a:cxnLst/>
              <a:rect l="l" t="t" r="r" b="b"/>
              <a:pathLst>
                <a:path w="2013" h="3900" extrusionOk="0">
                  <a:moveTo>
                    <a:pt x="1340" y="1"/>
                  </a:moveTo>
                  <a:cubicBezTo>
                    <a:pt x="1258" y="1"/>
                    <a:pt x="1175" y="18"/>
                    <a:pt x="1102" y="50"/>
                  </a:cubicBezTo>
                  <a:cubicBezTo>
                    <a:pt x="900" y="135"/>
                    <a:pt x="752" y="304"/>
                    <a:pt x="636" y="484"/>
                  </a:cubicBezTo>
                  <a:cubicBezTo>
                    <a:pt x="180" y="1173"/>
                    <a:pt x="96" y="2051"/>
                    <a:pt x="32" y="2877"/>
                  </a:cubicBezTo>
                  <a:cubicBezTo>
                    <a:pt x="22" y="3067"/>
                    <a:pt x="1" y="3279"/>
                    <a:pt x="74" y="3459"/>
                  </a:cubicBezTo>
                  <a:cubicBezTo>
                    <a:pt x="180" y="3713"/>
                    <a:pt x="445" y="3872"/>
                    <a:pt x="710" y="3893"/>
                  </a:cubicBezTo>
                  <a:cubicBezTo>
                    <a:pt x="746" y="3897"/>
                    <a:pt x="782" y="3899"/>
                    <a:pt x="818" y="3899"/>
                  </a:cubicBezTo>
                  <a:cubicBezTo>
                    <a:pt x="1054" y="3899"/>
                    <a:pt x="1281" y="3811"/>
                    <a:pt x="1483" y="3692"/>
                  </a:cubicBezTo>
                  <a:cubicBezTo>
                    <a:pt x="1695" y="3565"/>
                    <a:pt x="1895" y="3385"/>
                    <a:pt x="1959" y="3142"/>
                  </a:cubicBezTo>
                  <a:cubicBezTo>
                    <a:pt x="2012" y="2951"/>
                    <a:pt x="1980" y="2750"/>
                    <a:pt x="1959" y="2559"/>
                  </a:cubicBezTo>
                  <a:cubicBezTo>
                    <a:pt x="1895" y="2114"/>
                    <a:pt x="1864" y="1670"/>
                    <a:pt x="1874" y="1225"/>
                  </a:cubicBezTo>
                  <a:cubicBezTo>
                    <a:pt x="1885" y="897"/>
                    <a:pt x="1959" y="389"/>
                    <a:pt x="1695" y="135"/>
                  </a:cubicBezTo>
                  <a:cubicBezTo>
                    <a:pt x="1603" y="44"/>
                    <a:pt x="1472" y="1"/>
                    <a:pt x="1340" y="1"/>
                  </a:cubicBezTo>
                  <a:close/>
                </a:path>
              </a:pathLst>
            </a:custGeom>
            <a:solidFill>
              <a:srgbClr val="9D5C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820;p68">
              <a:extLst>
                <a:ext uri="{FF2B5EF4-FFF2-40B4-BE49-F238E27FC236}">
                  <a16:creationId xmlns:a16="http://schemas.microsoft.com/office/drawing/2014/main" id="{D00066C3-436C-1174-5429-CD2C571DF848}"/>
                </a:ext>
              </a:extLst>
            </p:cNvPr>
            <p:cNvSpPr/>
            <p:nvPr/>
          </p:nvSpPr>
          <p:spPr>
            <a:xfrm>
              <a:off x="3409375" y="4815600"/>
              <a:ext cx="45300" cy="56475"/>
            </a:xfrm>
            <a:custGeom>
              <a:avLst/>
              <a:gdLst/>
              <a:ahLst/>
              <a:cxnLst/>
              <a:rect l="l" t="t" r="r" b="b"/>
              <a:pathLst>
                <a:path w="1812" h="2259" extrusionOk="0">
                  <a:moveTo>
                    <a:pt x="1405" y="1"/>
                  </a:moveTo>
                  <a:cubicBezTo>
                    <a:pt x="1315" y="1"/>
                    <a:pt x="1223" y="21"/>
                    <a:pt x="1144" y="56"/>
                  </a:cubicBezTo>
                  <a:cubicBezTo>
                    <a:pt x="837" y="173"/>
                    <a:pt x="593" y="427"/>
                    <a:pt x="435" y="713"/>
                  </a:cubicBezTo>
                  <a:cubicBezTo>
                    <a:pt x="297" y="978"/>
                    <a:pt x="191" y="1284"/>
                    <a:pt x="128" y="1571"/>
                  </a:cubicBezTo>
                  <a:cubicBezTo>
                    <a:pt x="75" y="1782"/>
                    <a:pt x="0" y="2015"/>
                    <a:pt x="212" y="2174"/>
                  </a:cubicBezTo>
                  <a:cubicBezTo>
                    <a:pt x="292" y="2232"/>
                    <a:pt x="390" y="2259"/>
                    <a:pt x="490" y="2259"/>
                  </a:cubicBezTo>
                  <a:cubicBezTo>
                    <a:pt x="591" y="2259"/>
                    <a:pt x="694" y="2232"/>
                    <a:pt x="784" y="2185"/>
                  </a:cubicBezTo>
                  <a:cubicBezTo>
                    <a:pt x="964" y="2100"/>
                    <a:pt x="1102" y="1931"/>
                    <a:pt x="1218" y="1761"/>
                  </a:cubicBezTo>
                  <a:cubicBezTo>
                    <a:pt x="1451" y="1411"/>
                    <a:pt x="1621" y="1020"/>
                    <a:pt x="1737" y="607"/>
                  </a:cubicBezTo>
                  <a:cubicBezTo>
                    <a:pt x="1779" y="470"/>
                    <a:pt x="1811" y="300"/>
                    <a:pt x="1737" y="173"/>
                  </a:cubicBezTo>
                  <a:cubicBezTo>
                    <a:pt x="1673" y="77"/>
                    <a:pt x="1567" y="25"/>
                    <a:pt x="1461" y="4"/>
                  </a:cubicBezTo>
                  <a:cubicBezTo>
                    <a:pt x="1443" y="2"/>
                    <a:pt x="1424" y="1"/>
                    <a:pt x="1405" y="1"/>
                  </a:cubicBezTo>
                  <a:close/>
                </a:path>
              </a:pathLst>
            </a:custGeom>
            <a:solidFill>
              <a:srgbClr val="4F2E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821;p68">
              <a:extLst>
                <a:ext uri="{FF2B5EF4-FFF2-40B4-BE49-F238E27FC236}">
                  <a16:creationId xmlns:a16="http://schemas.microsoft.com/office/drawing/2014/main" id="{7445D23C-1526-20C6-2547-CA609720F036}"/>
                </a:ext>
              </a:extLst>
            </p:cNvPr>
            <p:cNvSpPr/>
            <p:nvPr/>
          </p:nvSpPr>
          <p:spPr>
            <a:xfrm>
              <a:off x="3288150" y="4976925"/>
              <a:ext cx="82350" cy="54525"/>
            </a:xfrm>
            <a:custGeom>
              <a:avLst/>
              <a:gdLst/>
              <a:ahLst/>
              <a:cxnLst/>
              <a:rect l="l" t="t" r="r" b="b"/>
              <a:pathLst>
                <a:path w="3294" h="2181" extrusionOk="0">
                  <a:moveTo>
                    <a:pt x="1505" y="1"/>
                  </a:moveTo>
                  <a:cubicBezTo>
                    <a:pt x="1455" y="1"/>
                    <a:pt x="1405" y="20"/>
                    <a:pt x="1367" y="51"/>
                  </a:cubicBezTo>
                  <a:cubicBezTo>
                    <a:pt x="1335" y="104"/>
                    <a:pt x="1335" y="167"/>
                    <a:pt x="1335" y="231"/>
                  </a:cubicBezTo>
                  <a:cubicBezTo>
                    <a:pt x="1356" y="432"/>
                    <a:pt x="1440" y="633"/>
                    <a:pt x="1567" y="781"/>
                  </a:cubicBezTo>
                  <a:cubicBezTo>
                    <a:pt x="1409" y="761"/>
                    <a:pt x="1250" y="745"/>
                    <a:pt x="1091" y="745"/>
                  </a:cubicBezTo>
                  <a:cubicBezTo>
                    <a:pt x="1006" y="745"/>
                    <a:pt x="922" y="749"/>
                    <a:pt x="837" y="760"/>
                  </a:cubicBezTo>
                  <a:cubicBezTo>
                    <a:pt x="593" y="792"/>
                    <a:pt x="350" y="887"/>
                    <a:pt x="181" y="1068"/>
                  </a:cubicBezTo>
                  <a:cubicBezTo>
                    <a:pt x="75" y="1173"/>
                    <a:pt x="1" y="1311"/>
                    <a:pt x="12" y="1459"/>
                  </a:cubicBezTo>
                  <a:cubicBezTo>
                    <a:pt x="33" y="1649"/>
                    <a:pt x="191" y="1788"/>
                    <a:pt x="350" y="1872"/>
                  </a:cubicBezTo>
                  <a:cubicBezTo>
                    <a:pt x="754" y="2120"/>
                    <a:pt x="1229" y="2180"/>
                    <a:pt x="1709" y="2180"/>
                  </a:cubicBezTo>
                  <a:cubicBezTo>
                    <a:pt x="1846" y="2180"/>
                    <a:pt x="1982" y="2176"/>
                    <a:pt x="2118" y="2169"/>
                  </a:cubicBezTo>
                  <a:cubicBezTo>
                    <a:pt x="2341" y="2147"/>
                    <a:pt x="2584" y="2136"/>
                    <a:pt x="2796" y="2042"/>
                  </a:cubicBezTo>
                  <a:cubicBezTo>
                    <a:pt x="3007" y="1946"/>
                    <a:pt x="3198" y="1766"/>
                    <a:pt x="3240" y="1533"/>
                  </a:cubicBezTo>
                  <a:cubicBezTo>
                    <a:pt x="3294" y="1173"/>
                    <a:pt x="3007" y="951"/>
                    <a:pt x="2732" y="802"/>
                  </a:cubicBezTo>
                  <a:cubicBezTo>
                    <a:pt x="2383" y="602"/>
                    <a:pt x="2066" y="337"/>
                    <a:pt x="1737" y="104"/>
                  </a:cubicBezTo>
                  <a:cubicBezTo>
                    <a:pt x="1684" y="61"/>
                    <a:pt x="1621" y="19"/>
                    <a:pt x="1557" y="9"/>
                  </a:cubicBezTo>
                  <a:cubicBezTo>
                    <a:pt x="1540" y="3"/>
                    <a:pt x="1522" y="1"/>
                    <a:pt x="1505" y="1"/>
                  </a:cubicBezTo>
                  <a:close/>
                </a:path>
              </a:pathLst>
            </a:custGeom>
            <a:solidFill>
              <a:srgbClr val="9D5C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822;p68">
              <a:extLst>
                <a:ext uri="{FF2B5EF4-FFF2-40B4-BE49-F238E27FC236}">
                  <a16:creationId xmlns:a16="http://schemas.microsoft.com/office/drawing/2014/main" id="{5DC0AE58-651B-8E57-A32E-8C2E2C547C1C}"/>
                </a:ext>
              </a:extLst>
            </p:cNvPr>
            <p:cNvSpPr/>
            <p:nvPr/>
          </p:nvSpPr>
          <p:spPr>
            <a:xfrm>
              <a:off x="3300075" y="4997500"/>
              <a:ext cx="22775" cy="5325"/>
            </a:xfrm>
            <a:custGeom>
              <a:avLst/>
              <a:gdLst/>
              <a:ahLst/>
              <a:cxnLst/>
              <a:rect l="l" t="t" r="r" b="b"/>
              <a:pathLst>
                <a:path w="911" h="213" extrusionOk="0">
                  <a:moveTo>
                    <a:pt x="53" y="1"/>
                  </a:moveTo>
                  <a:cubicBezTo>
                    <a:pt x="32" y="1"/>
                    <a:pt x="11" y="12"/>
                    <a:pt x="11" y="33"/>
                  </a:cubicBezTo>
                  <a:cubicBezTo>
                    <a:pt x="0" y="54"/>
                    <a:pt x="11" y="75"/>
                    <a:pt x="32" y="75"/>
                  </a:cubicBezTo>
                  <a:cubicBezTo>
                    <a:pt x="307" y="149"/>
                    <a:pt x="582" y="191"/>
                    <a:pt x="869" y="212"/>
                  </a:cubicBezTo>
                  <a:cubicBezTo>
                    <a:pt x="890" y="212"/>
                    <a:pt x="911" y="202"/>
                    <a:pt x="911" y="181"/>
                  </a:cubicBezTo>
                  <a:cubicBezTo>
                    <a:pt x="911" y="160"/>
                    <a:pt x="890" y="139"/>
                    <a:pt x="869" y="139"/>
                  </a:cubicBezTo>
                  <a:cubicBezTo>
                    <a:pt x="593" y="107"/>
                    <a:pt x="318" y="64"/>
                    <a:pt x="53" y="1"/>
                  </a:cubicBezTo>
                  <a:close/>
                </a:path>
              </a:pathLst>
            </a:custGeom>
            <a:solidFill>
              <a:srgbClr val="4F2E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823;p68">
              <a:extLst>
                <a:ext uri="{FF2B5EF4-FFF2-40B4-BE49-F238E27FC236}">
                  <a16:creationId xmlns:a16="http://schemas.microsoft.com/office/drawing/2014/main" id="{CA12F1A3-1167-EB3C-55E5-40659BBCB6B7}"/>
                </a:ext>
              </a:extLst>
            </p:cNvPr>
            <p:cNvSpPr/>
            <p:nvPr/>
          </p:nvSpPr>
          <p:spPr>
            <a:xfrm>
              <a:off x="3290800" y="5004850"/>
              <a:ext cx="24900" cy="5650"/>
            </a:xfrm>
            <a:custGeom>
              <a:avLst/>
              <a:gdLst/>
              <a:ahLst/>
              <a:cxnLst/>
              <a:rect l="l" t="t" r="r" b="b"/>
              <a:pathLst>
                <a:path w="996" h="226" extrusionOk="0">
                  <a:moveTo>
                    <a:pt x="43" y="0"/>
                  </a:moveTo>
                  <a:cubicBezTo>
                    <a:pt x="25" y="0"/>
                    <a:pt x="10" y="18"/>
                    <a:pt x="0" y="35"/>
                  </a:cubicBezTo>
                  <a:cubicBezTo>
                    <a:pt x="0" y="45"/>
                    <a:pt x="12" y="78"/>
                    <a:pt x="33" y="78"/>
                  </a:cubicBezTo>
                  <a:cubicBezTo>
                    <a:pt x="329" y="172"/>
                    <a:pt x="636" y="226"/>
                    <a:pt x="953" y="226"/>
                  </a:cubicBezTo>
                  <a:cubicBezTo>
                    <a:pt x="974" y="226"/>
                    <a:pt x="996" y="205"/>
                    <a:pt x="996" y="183"/>
                  </a:cubicBezTo>
                  <a:cubicBezTo>
                    <a:pt x="996" y="162"/>
                    <a:pt x="974" y="141"/>
                    <a:pt x="953" y="141"/>
                  </a:cubicBezTo>
                  <a:cubicBezTo>
                    <a:pt x="647" y="141"/>
                    <a:pt x="339" y="99"/>
                    <a:pt x="54" y="3"/>
                  </a:cubicBezTo>
                  <a:cubicBezTo>
                    <a:pt x="50" y="1"/>
                    <a:pt x="46" y="0"/>
                    <a:pt x="43" y="0"/>
                  </a:cubicBezTo>
                  <a:close/>
                </a:path>
              </a:pathLst>
            </a:custGeom>
            <a:solidFill>
              <a:srgbClr val="4F2E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824;p68">
              <a:extLst>
                <a:ext uri="{FF2B5EF4-FFF2-40B4-BE49-F238E27FC236}">
                  <a16:creationId xmlns:a16="http://schemas.microsoft.com/office/drawing/2014/main" id="{C758EC3B-AA57-6EFB-3039-66B7D4CB9D27}"/>
                </a:ext>
              </a:extLst>
            </p:cNvPr>
            <p:cNvSpPr/>
            <p:nvPr/>
          </p:nvSpPr>
          <p:spPr>
            <a:xfrm>
              <a:off x="3288675" y="5013025"/>
              <a:ext cx="26250" cy="8075"/>
            </a:xfrm>
            <a:custGeom>
              <a:avLst/>
              <a:gdLst/>
              <a:ahLst/>
              <a:cxnLst/>
              <a:rect l="l" t="t" r="r" b="b"/>
              <a:pathLst>
                <a:path w="1050" h="323" extrusionOk="0">
                  <a:moveTo>
                    <a:pt x="36" y="0"/>
                  </a:moveTo>
                  <a:cubicBezTo>
                    <a:pt x="21" y="0"/>
                    <a:pt x="9" y="8"/>
                    <a:pt x="1" y="15"/>
                  </a:cubicBezTo>
                  <a:cubicBezTo>
                    <a:pt x="1" y="36"/>
                    <a:pt x="1" y="68"/>
                    <a:pt x="22" y="68"/>
                  </a:cubicBezTo>
                  <a:cubicBezTo>
                    <a:pt x="329" y="216"/>
                    <a:pt x="657" y="301"/>
                    <a:pt x="996" y="322"/>
                  </a:cubicBezTo>
                  <a:lnTo>
                    <a:pt x="1007" y="322"/>
                  </a:lnTo>
                  <a:cubicBezTo>
                    <a:pt x="1028" y="322"/>
                    <a:pt x="1038" y="311"/>
                    <a:pt x="1038" y="290"/>
                  </a:cubicBezTo>
                  <a:cubicBezTo>
                    <a:pt x="1049" y="269"/>
                    <a:pt x="1028" y="248"/>
                    <a:pt x="1007" y="248"/>
                  </a:cubicBezTo>
                  <a:cubicBezTo>
                    <a:pt x="678" y="216"/>
                    <a:pt x="361" y="132"/>
                    <a:pt x="54" y="5"/>
                  </a:cubicBezTo>
                  <a:cubicBezTo>
                    <a:pt x="48" y="1"/>
                    <a:pt x="42" y="0"/>
                    <a:pt x="36" y="0"/>
                  </a:cubicBezTo>
                  <a:close/>
                </a:path>
              </a:pathLst>
            </a:custGeom>
            <a:solidFill>
              <a:srgbClr val="4F2E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825;p68">
              <a:extLst>
                <a:ext uri="{FF2B5EF4-FFF2-40B4-BE49-F238E27FC236}">
                  <a16:creationId xmlns:a16="http://schemas.microsoft.com/office/drawing/2014/main" id="{42D8A3A3-25B8-270E-0FB6-EB77CAA80C37}"/>
                </a:ext>
              </a:extLst>
            </p:cNvPr>
            <p:cNvSpPr/>
            <p:nvPr/>
          </p:nvSpPr>
          <p:spPr>
            <a:xfrm>
              <a:off x="3335800" y="4982850"/>
              <a:ext cx="17775" cy="15200"/>
            </a:xfrm>
            <a:custGeom>
              <a:avLst/>
              <a:gdLst/>
              <a:ahLst/>
              <a:cxnLst/>
              <a:rect l="l" t="t" r="r" b="b"/>
              <a:pathLst>
                <a:path w="711" h="608" extrusionOk="0">
                  <a:moveTo>
                    <a:pt x="45" y="0"/>
                  </a:moveTo>
                  <a:cubicBezTo>
                    <a:pt x="31" y="0"/>
                    <a:pt x="18" y="8"/>
                    <a:pt x="11" y="15"/>
                  </a:cubicBezTo>
                  <a:cubicBezTo>
                    <a:pt x="0" y="36"/>
                    <a:pt x="0" y="57"/>
                    <a:pt x="21" y="68"/>
                  </a:cubicBezTo>
                  <a:cubicBezTo>
                    <a:pt x="254" y="206"/>
                    <a:pt x="466" y="386"/>
                    <a:pt x="625" y="598"/>
                  </a:cubicBezTo>
                  <a:cubicBezTo>
                    <a:pt x="635" y="608"/>
                    <a:pt x="647" y="608"/>
                    <a:pt x="657" y="608"/>
                  </a:cubicBezTo>
                  <a:lnTo>
                    <a:pt x="689" y="608"/>
                  </a:lnTo>
                  <a:cubicBezTo>
                    <a:pt x="699" y="587"/>
                    <a:pt x="710" y="565"/>
                    <a:pt x="689" y="544"/>
                  </a:cubicBezTo>
                  <a:cubicBezTo>
                    <a:pt x="519" y="322"/>
                    <a:pt x="308" y="142"/>
                    <a:pt x="64" y="5"/>
                  </a:cubicBezTo>
                  <a:cubicBezTo>
                    <a:pt x="58" y="2"/>
                    <a:pt x="51" y="0"/>
                    <a:pt x="45" y="0"/>
                  </a:cubicBezTo>
                  <a:close/>
                </a:path>
              </a:pathLst>
            </a:custGeom>
            <a:solidFill>
              <a:srgbClr val="4F2E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826;p68">
              <a:extLst>
                <a:ext uri="{FF2B5EF4-FFF2-40B4-BE49-F238E27FC236}">
                  <a16:creationId xmlns:a16="http://schemas.microsoft.com/office/drawing/2014/main" id="{6CB55855-45C0-429E-B41D-3DD9541B4248}"/>
                </a:ext>
              </a:extLst>
            </p:cNvPr>
            <p:cNvSpPr/>
            <p:nvPr/>
          </p:nvSpPr>
          <p:spPr>
            <a:xfrm>
              <a:off x="3333425" y="4877200"/>
              <a:ext cx="174425" cy="148000"/>
            </a:xfrm>
            <a:custGeom>
              <a:avLst/>
              <a:gdLst/>
              <a:ahLst/>
              <a:cxnLst/>
              <a:rect l="l" t="t" r="r" b="b"/>
              <a:pathLst>
                <a:path w="6977" h="5920" extrusionOk="0">
                  <a:moveTo>
                    <a:pt x="5994" y="0"/>
                  </a:moveTo>
                  <a:cubicBezTo>
                    <a:pt x="5830" y="0"/>
                    <a:pt x="5664" y="39"/>
                    <a:pt x="5527" y="133"/>
                  </a:cubicBezTo>
                  <a:cubicBezTo>
                    <a:pt x="5219" y="356"/>
                    <a:pt x="5325" y="726"/>
                    <a:pt x="5325" y="1044"/>
                  </a:cubicBezTo>
                  <a:cubicBezTo>
                    <a:pt x="5336" y="1351"/>
                    <a:pt x="5336" y="1658"/>
                    <a:pt x="5273" y="1965"/>
                  </a:cubicBezTo>
                  <a:cubicBezTo>
                    <a:pt x="5082" y="2907"/>
                    <a:pt x="4278" y="3617"/>
                    <a:pt x="3409" y="4008"/>
                  </a:cubicBezTo>
                  <a:cubicBezTo>
                    <a:pt x="2530" y="4410"/>
                    <a:pt x="1567" y="4570"/>
                    <a:pt x="657" y="4855"/>
                  </a:cubicBezTo>
                  <a:cubicBezTo>
                    <a:pt x="498" y="4908"/>
                    <a:pt x="349" y="4961"/>
                    <a:pt x="222" y="5057"/>
                  </a:cubicBezTo>
                  <a:cubicBezTo>
                    <a:pt x="95" y="5162"/>
                    <a:pt x="0" y="5311"/>
                    <a:pt x="22" y="5469"/>
                  </a:cubicBezTo>
                  <a:cubicBezTo>
                    <a:pt x="43" y="5649"/>
                    <a:pt x="191" y="5787"/>
                    <a:pt x="349" y="5850"/>
                  </a:cubicBezTo>
                  <a:cubicBezTo>
                    <a:pt x="509" y="5914"/>
                    <a:pt x="688" y="5914"/>
                    <a:pt x="858" y="5914"/>
                  </a:cubicBezTo>
                  <a:cubicBezTo>
                    <a:pt x="1060" y="5917"/>
                    <a:pt x="1264" y="5920"/>
                    <a:pt x="1469" y="5920"/>
                  </a:cubicBezTo>
                  <a:cubicBezTo>
                    <a:pt x="2579" y="5920"/>
                    <a:pt x="3702" y="5838"/>
                    <a:pt x="4659" y="5311"/>
                  </a:cubicBezTo>
                  <a:cubicBezTo>
                    <a:pt x="5368" y="4930"/>
                    <a:pt x="5929" y="4326"/>
                    <a:pt x="6363" y="3648"/>
                  </a:cubicBezTo>
                  <a:cubicBezTo>
                    <a:pt x="6744" y="3055"/>
                    <a:pt x="6967" y="2389"/>
                    <a:pt x="6977" y="1679"/>
                  </a:cubicBezTo>
                  <a:cubicBezTo>
                    <a:pt x="6977" y="1552"/>
                    <a:pt x="6977" y="1436"/>
                    <a:pt x="6956" y="1309"/>
                  </a:cubicBezTo>
                  <a:cubicBezTo>
                    <a:pt x="6934" y="1065"/>
                    <a:pt x="6871" y="843"/>
                    <a:pt x="6797" y="620"/>
                  </a:cubicBezTo>
                  <a:cubicBezTo>
                    <a:pt x="6723" y="441"/>
                    <a:pt x="6670" y="239"/>
                    <a:pt x="6501" y="123"/>
                  </a:cubicBezTo>
                  <a:cubicBezTo>
                    <a:pt x="6384" y="38"/>
                    <a:pt x="6247" y="6"/>
                    <a:pt x="6109" y="6"/>
                  </a:cubicBezTo>
                  <a:cubicBezTo>
                    <a:pt x="6071" y="2"/>
                    <a:pt x="6033" y="0"/>
                    <a:pt x="5994" y="0"/>
                  </a:cubicBezTo>
                  <a:close/>
                </a:path>
              </a:pathLst>
            </a:custGeom>
            <a:solidFill>
              <a:srgbClr val="9D5C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827;p68">
              <a:extLst>
                <a:ext uri="{FF2B5EF4-FFF2-40B4-BE49-F238E27FC236}">
                  <a16:creationId xmlns:a16="http://schemas.microsoft.com/office/drawing/2014/main" id="{B23A85F6-13DD-0203-80A0-7F5CD4902745}"/>
                </a:ext>
              </a:extLst>
            </p:cNvPr>
            <p:cNvSpPr/>
            <p:nvPr/>
          </p:nvSpPr>
          <p:spPr>
            <a:xfrm>
              <a:off x="3350900" y="4992475"/>
              <a:ext cx="16425" cy="5575"/>
            </a:xfrm>
            <a:custGeom>
              <a:avLst/>
              <a:gdLst/>
              <a:ahLst/>
              <a:cxnLst/>
              <a:rect l="l" t="t" r="r" b="b"/>
              <a:pathLst>
                <a:path w="657" h="223" extrusionOk="0">
                  <a:moveTo>
                    <a:pt x="614" y="1"/>
                  </a:moveTo>
                  <a:cubicBezTo>
                    <a:pt x="413" y="32"/>
                    <a:pt x="222" y="86"/>
                    <a:pt x="43" y="138"/>
                  </a:cubicBezTo>
                  <a:cubicBezTo>
                    <a:pt x="21" y="149"/>
                    <a:pt x="0" y="170"/>
                    <a:pt x="10" y="191"/>
                  </a:cubicBezTo>
                  <a:cubicBezTo>
                    <a:pt x="21" y="213"/>
                    <a:pt x="31" y="223"/>
                    <a:pt x="53" y="223"/>
                  </a:cubicBezTo>
                  <a:lnTo>
                    <a:pt x="64" y="213"/>
                  </a:lnTo>
                  <a:cubicBezTo>
                    <a:pt x="243" y="159"/>
                    <a:pt x="434" y="107"/>
                    <a:pt x="624" y="75"/>
                  </a:cubicBezTo>
                  <a:cubicBezTo>
                    <a:pt x="646" y="75"/>
                    <a:pt x="657" y="53"/>
                    <a:pt x="657" y="32"/>
                  </a:cubicBezTo>
                  <a:cubicBezTo>
                    <a:pt x="657" y="11"/>
                    <a:pt x="635" y="1"/>
                    <a:pt x="614" y="1"/>
                  </a:cubicBezTo>
                  <a:close/>
                </a:path>
              </a:pathLst>
            </a:custGeom>
            <a:solidFill>
              <a:srgbClr val="4F2E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828;p68">
              <a:extLst>
                <a:ext uri="{FF2B5EF4-FFF2-40B4-BE49-F238E27FC236}">
                  <a16:creationId xmlns:a16="http://schemas.microsoft.com/office/drawing/2014/main" id="{CC2F0E64-BEB4-9DEF-14F4-1598AFA1FA2A}"/>
                </a:ext>
              </a:extLst>
            </p:cNvPr>
            <p:cNvSpPr/>
            <p:nvPr/>
          </p:nvSpPr>
          <p:spPr>
            <a:xfrm>
              <a:off x="3431350" y="4991675"/>
              <a:ext cx="17225" cy="9025"/>
            </a:xfrm>
            <a:custGeom>
              <a:avLst/>
              <a:gdLst/>
              <a:ahLst/>
              <a:cxnLst/>
              <a:rect l="l" t="t" r="r" b="b"/>
              <a:pathLst>
                <a:path w="689" h="361" extrusionOk="0">
                  <a:moveTo>
                    <a:pt x="618" y="0"/>
                  </a:moveTo>
                  <a:cubicBezTo>
                    <a:pt x="393" y="0"/>
                    <a:pt x="153" y="115"/>
                    <a:pt x="22" y="308"/>
                  </a:cubicBezTo>
                  <a:cubicBezTo>
                    <a:pt x="1" y="318"/>
                    <a:pt x="11" y="351"/>
                    <a:pt x="32" y="361"/>
                  </a:cubicBezTo>
                  <a:lnTo>
                    <a:pt x="53" y="361"/>
                  </a:lnTo>
                  <a:cubicBezTo>
                    <a:pt x="64" y="361"/>
                    <a:pt x="74" y="361"/>
                    <a:pt x="85" y="351"/>
                  </a:cubicBezTo>
                  <a:cubicBezTo>
                    <a:pt x="202" y="185"/>
                    <a:pt x="389" y="83"/>
                    <a:pt x="590" y="83"/>
                  </a:cubicBezTo>
                  <a:cubicBezTo>
                    <a:pt x="608" y="83"/>
                    <a:pt x="627" y="84"/>
                    <a:pt x="646" y="85"/>
                  </a:cubicBezTo>
                  <a:cubicBezTo>
                    <a:pt x="667" y="85"/>
                    <a:pt x="688" y="64"/>
                    <a:pt x="688" y="43"/>
                  </a:cubicBezTo>
                  <a:cubicBezTo>
                    <a:pt x="688" y="22"/>
                    <a:pt x="667" y="1"/>
                    <a:pt x="646" y="1"/>
                  </a:cubicBezTo>
                  <a:cubicBezTo>
                    <a:pt x="637" y="0"/>
                    <a:pt x="627" y="0"/>
                    <a:pt x="618" y="0"/>
                  </a:cubicBezTo>
                  <a:close/>
                </a:path>
              </a:pathLst>
            </a:custGeom>
            <a:solidFill>
              <a:srgbClr val="4F2E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829;p68">
              <a:extLst>
                <a:ext uri="{FF2B5EF4-FFF2-40B4-BE49-F238E27FC236}">
                  <a16:creationId xmlns:a16="http://schemas.microsoft.com/office/drawing/2014/main" id="{6CAB59DD-A193-8F55-A433-3F96354025B2}"/>
                </a:ext>
              </a:extLst>
            </p:cNvPr>
            <p:cNvSpPr/>
            <p:nvPr/>
          </p:nvSpPr>
          <p:spPr>
            <a:xfrm>
              <a:off x="3458075" y="4876825"/>
              <a:ext cx="54825" cy="70500"/>
            </a:xfrm>
            <a:custGeom>
              <a:avLst/>
              <a:gdLst/>
              <a:ahLst/>
              <a:cxnLst/>
              <a:rect l="l" t="t" r="r" b="b"/>
              <a:pathLst>
                <a:path w="2193" h="2820" extrusionOk="0">
                  <a:moveTo>
                    <a:pt x="1152" y="1"/>
                  </a:moveTo>
                  <a:cubicBezTo>
                    <a:pt x="1107" y="1"/>
                    <a:pt x="1062" y="5"/>
                    <a:pt x="1017" y="11"/>
                  </a:cubicBezTo>
                  <a:cubicBezTo>
                    <a:pt x="805" y="32"/>
                    <a:pt x="604" y="117"/>
                    <a:pt x="445" y="265"/>
                  </a:cubicBezTo>
                  <a:cubicBezTo>
                    <a:pt x="233" y="466"/>
                    <a:pt x="170" y="720"/>
                    <a:pt x="160" y="1006"/>
                  </a:cubicBezTo>
                  <a:cubicBezTo>
                    <a:pt x="149" y="1482"/>
                    <a:pt x="96" y="1948"/>
                    <a:pt x="11" y="2414"/>
                  </a:cubicBezTo>
                  <a:cubicBezTo>
                    <a:pt x="0" y="2467"/>
                    <a:pt x="0" y="2520"/>
                    <a:pt x="22" y="2562"/>
                  </a:cubicBezTo>
                  <a:cubicBezTo>
                    <a:pt x="54" y="2604"/>
                    <a:pt x="96" y="2615"/>
                    <a:pt x="139" y="2626"/>
                  </a:cubicBezTo>
                  <a:cubicBezTo>
                    <a:pt x="644" y="2758"/>
                    <a:pt x="1164" y="2820"/>
                    <a:pt x="1686" y="2820"/>
                  </a:cubicBezTo>
                  <a:cubicBezTo>
                    <a:pt x="1830" y="2820"/>
                    <a:pt x="1974" y="2815"/>
                    <a:pt x="2118" y="2806"/>
                  </a:cubicBezTo>
                  <a:cubicBezTo>
                    <a:pt x="2192" y="2795"/>
                    <a:pt x="2192" y="2044"/>
                    <a:pt x="2192" y="1959"/>
                  </a:cubicBezTo>
                  <a:cubicBezTo>
                    <a:pt x="2181" y="1694"/>
                    <a:pt x="2150" y="1397"/>
                    <a:pt x="2087" y="1143"/>
                  </a:cubicBezTo>
                  <a:cubicBezTo>
                    <a:pt x="2023" y="921"/>
                    <a:pt x="1927" y="710"/>
                    <a:pt x="1811" y="498"/>
                  </a:cubicBezTo>
                  <a:cubicBezTo>
                    <a:pt x="1727" y="339"/>
                    <a:pt x="1621" y="159"/>
                    <a:pt x="1451" y="64"/>
                  </a:cubicBezTo>
                  <a:cubicBezTo>
                    <a:pt x="1355" y="19"/>
                    <a:pt x="1255" y="1"/>
                    <a:pt x="1152" y="1"/>
                  </a:cubicBezTo>
                  <a:close/>
                </a:path>
              </a:pathLst>
            </a:custGeom>
            <a:solidFill>
              <a:srgbClr val="839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830;p68">
              <a:extLst>
                <a:ext uri="{FF2B5EF4-FFF2-40B4-BE49-F238E27FC236}">
                  <a16:creationId xmlns:a16="http://schemas.microsoft.com/office/drawing/2014/main" id="{008516B6-F2BE-6163-3550-11F4FB5F8A5B}"/>
                </a:ext>
              </a:extLst>
            </p:cNvPr>
            <p:cNvSpPr/>
            <p:nvPr/>
          </p:nvSpPr>
          <p:spPr>
            <a:xfrm>
              <a:off x="3460725" y="4873975"/>
              <a:ext cx="36300" cy="26425"/>
            </a:xfrm>
            <a:custGeom>
              <a:avLst/>
              <a:gdLst/>
              <a:ahLst/>
              <a:cxnLst/>
              <a:rect l="l" t="t" r="r" b="b"/>
              <a:pathLst>
                <a:path w="1452" h="1057" extrusionOk="0">
                  <a:moveTo>
                    <a:pt x="976" y="0"/>
                  </a:moveTo>
                  <a:cubicBezTo>
                    <a:pt x="912" y="0"/>
                    <a:pt x="848" y="8"/>
                    <a:pt x="784" y="19"/>
                  </a:cubicBezTo>
                  <a:cubicBezTo>
                    <a:pt x="551" y="61"/>
                    <a:pt x="308" y="156"/>
                    <a:pt x="170" y="358"/>
                  </a:cubicBezTo>
                  <a:cubicBezTo>
                    <a:pt x="22" y="548"/>
                    <a:pt x="0" y="824"/>
                    <a:pt x="0" y="1057"/>
                  </a:cubicBezTo>
                  <a:cubicBezTo>
                    <a:pt x="22" y="993"/>
                    <a:pt x="54" y="940"/>
                    <a:pt x="85" y="887"/>
                  </a:cubicBezTo>
                  <a:cubicBezTo>
                    <a:pt x="117" y="824"/>
                    <a:pt x="127" y="760"/>
                    <a:pt x="160" y="697"/>
                  </a:cubicBezTo>
                  <a:cubicBezTo>
                    <a:pt x="223" y="559"/>
                    <a:pt x="329" y="443"/>
                    <a:pt x="445" y="358"/>
                  </a:cubicBezTo>
                  <a:cubicBezTo>
                    <a:pt x="636" y="231"/>
                    <a:pt x="868" y="167"/>
                    <a:pt x="1101" y="156"/>
                  </a:cubicBezTo>
                  <a:cubicBezTo>
                    <a:pt x="1125" y="154"/>
                    <a:pt x="1149" y="153"/>
                    <a:pt x="1174" y="153"/>
                  </a:cubicBezTo>
                  <a:cubicBezTo>
                    <a:pt x="1281" y="153"/>
                    <a:pt x="1391" y="176"/>
                    <a:pt x="1451" y="262"/>
                  </a:cubicBezTo>
                  <a:cubicBezTo>
                    <a:pt x="1398" y="146"/>
                    <a:pt x="1292" y="61"/>
                    <a:pt x="1165" y="29"/>
                  </a:cubicBezTo>
                  <a:cubicBezTo>
                    <a:pt x="1102" y="8"/>
                    <a:pt x="1039" y="0"/>
                    <a:pt x="976" y="0"/>
                  </a:cubicBezTo>
                  <a:close/>
                </a:path>
              </a:pathLst>
            </a:custGeom>
            <a:solidFill>
              <a:srgbClr val="658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831;p68">
              <a:extLst>
                <a:ext uri="{FF2B5EF4-FFF2-40B4-BE49-F238E27FC236}">
                  <a16:creationId xmlns:a16="http://schemas.microsoft.com/office/drawing/2014/main" id="{8E09FC4D-9282-F430-D25B-C56709831007}"/>
                </a:ext>
              </a:extLst>
            </p:cNvPr>
            <p:cNvSpPr/>
            <p:nvPr/>
          </p:nvSpPr>
          <p:spPr>
            <a:xfrm>
              <a:off x="3457300" y="4898250"/>
              <a:ext cx="6625" cy="44750"/>
            </a:xfrm>
            <a:custGeom>
              <a:avLst/>
              <a:gdLst/>
              <a:ahLst/>
              <a:cxnLst/>
              <a:rect l="l" t="t" r="r" b="b"/>
              <a:pathLst>
                <a:path w="265" h="1790" extrusionOk="0">
                  <a:moveTo>
                    <a:pt x="201" y="1"/>
                  </a:moveTo>
                  <a:cubicBezTo>
                    <a:pt x="180" y="1"/>
                    <a:pt x="159" y="22"/>
                    <a:pt x="170" y="43"/>
                  </a:cubicBezTo>
                  <a:cubicBezTo>
                    <a:pt x="191" y="615"/>
                    <a:pt x="137" y="1176"/>
                    <a:pt x="0" y="1737"/>
                  </a:cubicBezTo>
                  <a:cubicBezTo>
                    <a:pt x="0" y="1747"/>
                    <a:pt x="0" y="1758"/>
                    <a:pt x="10" y="1769"/>
                  </a:cubicBezTo>
                  <a:cubicBezTo>
                    <a:pt x="10" y="1780"/>
                    <a:pt x="21" y="1780"/>
                    <a:pt x="31" y="1780"/>
                  </a:cubicBezTo>
                  <a:lnTo>
                    <a:pt x="95" y="1790"/>
                  </a:lnTo>
                  <a:cubicBezTo>
                    <a:pt x="116" y="1790"/>
                    <a:pt x="137" y="1780"/>
                    <a:pt x="137" y="1758"/>
                  </a:cubicBezTo>
                  <a:cubicBezTo>
                    <a:pt x="137" y="1737"/>
                    <a:pt x="127" y="1716"/>
                    <a:pt x="106" y="1716"/>
                  </a:cubicBezTo>
                  <a:lnTo>
                    <a:pt x="85" y="1716"/>
                  </a:lnTo>
                  <a:cubicBezTo>
                    <a:pt x="222" y="1166"/>
                    <a:pt x="264" y="604"/>
                    <a:pt x="243" y="32"/>
                  </a:cubicBezTo>
                  <a:cubicBezTo>
                    <a:pt x="243" y="11"/>
                    <a:pt x="222" y="1"/>
                    <a:pt x="201" y="1"/>
                  </a:cubicBezTo>
                  <a:close/>
                </a:path>
              </a:pathLst>
            </a:custGeom>
            <a:solidFill>
              <a:srgbClr val="658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832;p68">
              <a:extLst>
                <a:ext uri="{FF2B5EF4-FFF2-40B4-BE49-F238E27FC236}">
                  <a16:creationId xmlns:a16="http://schemas.microsoft.com/office/drawing/2014/main" id="{D00D291B-4861-10A2-4383-263A84C8947F}"/>
                </a:ext>
              </a:extLst>
            </p:cNvPr>
            <p:cNvSpPr/>
            <p:nvPr/>
          </p:nvSpPr>
          <p:spPr>
            <a:xfrm>
              <a:off x="3502000" y="4920500"/>
              <a:ext cx="11150" cy="28600"/>
            </a:xfrm>
            <a:custGeom>
              <a:avLst/>
              <a:gdLst/>
              <a:ahLst/>
              <a:cxnLst/>
              <a:rect l="l" t="t" r="r" b="b"/>
              <a:pathLst>
                <a:path w="446" h="1144" extrusionOk="0">
                  <a:moveTo>
                    <a:pt x="403" y="0"/>
                  </a:moveTo>
                  <a:cubicBezTo>
                    <a:pt x="382" y="0"/>
                    <a:pt x="372" y="10"/>
                    <a:pt x="361" y="43"/>
                  </a:cubicBezTo>
                  <a:cubicBezTo>
                    <a:pt x="351" y="349"/>
                    <a:pt x="319" y="657"/>
                    <a:pt x="266" y="963"/>
                  </a:cubicBezTo>
                  <a:cubicBezTo>
                    <a:pt x="266" y="995"/>
                    <a:pt x="255" y="1027"/>
                    <a:pt x="234" y="1048"/>
                  </a:cubicBezTo>
                  <a:cubicBezTo>
                    <a:pt x="229" y="1053"/>
                    <a:pt x="218" y="1056"/>
                    <a:pt x="205" y="1056"/>
                  </a:cubicBezTo>
                  <a:cubicBezTo>
                    <a:pt x="192" y="1056"/>
                    <a:pt x="176" y="1053"/>
                    <a:pt x="160" y="1048"/>
                  </a:cubicBezTo>
                  <a:cubicBezTo>
                    <a:pt x="143" y="1048"/>
                    <a:pt x="125" y="1046"/>
                    <a:pt x="107" y="1046"/>
                  </a:cubicBezTo>
                  <a:cubicBezTo>
                    <a:pt x="79" y="1046"/>
                    <a:pt x="52" y="1050"/>
                    <a:pt x="33" y="1069"/>
                  </a:cubicBezTo>
                  <a:cubicBezTo>
                    <a:pt x="12" y="1080"/>
                    <a:pt x="1" y="1101"/>
                    <a:pt x="12" y="1122"/>
                  </a:cubicBezTo>
                  <a:cubicBezTo>
                    <a:pt x="22" y="1133"/>
                    <a:pt x="33" y="1144"/>
                    <a:pt x="54" y="1144"/>
                  </a:cubicBezTo>
                  <a:cubicBezTo>
                    <a:pt x="54" y="1144"/>
                    <a:pt x="64" y="1144"/>
                    <a:pt x="75" y="1133"/>
                  </a:cubicBezTo>
                  <a:cubicBezTo>
                    <a:pt x="81" y="1128"/>
                    <a:pt x="91" y="1125"/>
                    <a:pt x="104" y="1125"/>
                  </a:cubicBezTo>
                  <a:cubicBezTo>
                    <a:pt x="118" y="1125"/>
                    <a:pt x="133" y="1128"/>
                    <a:pt x="149" y="1133"/>
                  </a:cubicBezTo>
                  <a:cubicBezTo>
                    <a:pt x="166" y="1133"/>
                    <a:pt x="185" y="1134"/>
                    <a:pt x="205" y="1134"/>
                  </a:cubicBezTo>
                  <a:cubicBezTo>
                    <a:pt x="233" y="1134"/>
                    <a:pt x="262" y="1131"/>
                    <a:pt x="287" y="1111"/>
                  </a:cubicBezTo>
                  <a:cubicBezTo>
                    <a:pt x="330" y="1080"/>
                    <a:pt x="340" y="1027"/>
                    <a:pt x="340" y="984"/>
                  </a:cubicBezTo>
                  <a:cubicBezTo>
                    <a:pt x="393" y="667"/>
                    <a:pt x="424" y="360"/>
                    <a:pt x="446" y="43"/>
                  </a:cubicBezTo>
                  <a:cubicBezTo>
                    <a:pt x="446" y="21"/>
                    <a:pt x="424" y="0"/>
                    <a:pt x="403" y="0"/>
                  </a:cubicBezTo>
                  <a:close/>
                </a:path>
              </a:pathLst>
            </a:custGeom>
            <a:solidFill>
              <a:srgbClr val="658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833;p68">
              <a:extLst>
                <a:ext uri="{FF2B5EF4-FFF2-40B4-BE49-F238E27FC236}">
                  <a16:creationId xmlns:a16="http://schemas.microsoft.com/office/drawing/2014/main" id="{AF76EBEF-77D8-ADE4-5E37-2049D6F2C9E1}"/>
                </a:ext>
              </a:extLst>
            </p:cNvPr>
            <p:cNvSpPr/>
            <p:nvPr/>
          </p:nvSpPr>
          <p:spPr>
            <a:xfrm>
              <a:off x="3458875" y="4932675"/>
              <a:ext cx="52700" cy="8500"/>
            </a:xfrm>
            <a:custGeom>
              <a:avLst/>
              <a:gdLst/>
              <a:ahLst/>
              <a:cxnLst/>
              <a:rect l="l" t="t" r="r" b="b"/>
              <a:pathLst>
                <a:path w="2108" h="340" extrusionOk="0">
                  <a:moveTo>
                    <a:pt x="53" y="0"/>
                  </a:moveTo>
                  <a:cubicBezTo>
                    <a:pt x="32" y="0"/>
                    <a:pt x="11" y="10"/>
                    <a:pt x="11" y="32"/>
                  </a:cubicBezTo>
                  <a:cubicBezTo>
                    <a:pt x="1" y="53"/>
                    <a:pt x="11" y="74"/>
                    <a:pt x="32" y="85"/>
                  </a:cubicBezTo>
                  <a:cubicBezTo>
                    <a:pt x="699" y="222"/>
                    <a:pt x="1387" y="318"/>
                    <a:pt x="2065" y="339"/>
                  </a:cubicBezTo>
                  <a:lnTo>
                    <a:pt x="2076" y="339"/>
                  </a:lnTo>
                  <a:cubicBezTo>
                    <a:pt x="2097" y="339"/>
                    <a:pt x="2107" y="318"/>
                    <a:pt x="2107" y="297"/>
                  </a:cubicBezTo>
                  <a:cubicBezTo>
                    <a:pt x="2107" y="276"/>
                    <a:pt x="2097" y="265"/>
                    <a:pt x="2076" y="254"/>
                  </a:cubicBezTo>
                  <a:cubicBezTo>
                    <a:pt x="1398" y="233"/>
                    <a:pt x="721" y="148"/>
                    <a:pt x="53" y="0"/>
                  </a:cubicBezTo>
                  <a:close/>
                </a:path>
              </a:pathLst>
            </a:custGeom>
            <a:solidFill>
              <a:srgbClr val="658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834;p68">
              <a:extLst>
                <a:ext uri="{FF2B5EF4-FFF2-40B4-BE49-F238E27FC236}">
                  <a16:creationId xmlns:a16="http://schemas.microsoft.com/office/drawing/2014/main" id="{7E14D40B-3AB9-C2FE-56E4-7FA8805DED40}"/>
                </a:ext>
              </a:extLst>
            </p:cNvPr>
            <p:cNvSpPr/>
            <p:nvPr/>
          </p:nvSpPr>
          <p:spPr>
            <a:xfrm>
              <a:off x="3373125" y="4739475"/>
              <a:ext cx="95825" cy="121825"/>
            </a:xfrm>
            <a:custGeom>
              <a:avLst/>
              <a:gdLst/>
              <a:ahLst/>
              <a:cxnLst/>
              <a:rect l="l" t="t" r="r" b="b"/>
              <a:pathLst>
                <a:path w="3833" h="4873" extrusionOk="0">
                  <a:moveTo>
                    <a:pt x="2152" y="1"/>
                  </a:moveTo>
                  <a:cubicBezTo>
                    <a:pt x="2081" y="1"/>
                    <a:pt x="2009" y="4"/>
                    <a:pt x="1937" y="10"/>
                  </a:cubicBezTo>
                  <a:cubicBezTo>
                    <a:pt x="1472" y="42"/>
                    <a:pt x="996" y="179"/>
                    <a:pt x="667" y="518"/>
                  </a:cubicBezTo>
                  <a:cubicBezTo>
                    <a:pt x="403" y="793"/>
                    <a:pt x="276" y="1185"/>
                    <a:pt x="191" y="1556"/>
                  </a:cubicBezTo>
                  <a:cubicBezTo>
                    <a:pt x="43" y="2212"/>
                    <a:pt x="0" y="2890"/>
                    <a:pt x="95" y="3557"/>
                  </a:cubicBezTo>
                  <a:cubicBezTo>
                    <a:pt x="138" y="3853"/>
                    <a:pt x="212" y="4150"/>
                    <a:pt x="392" y="4393"/>
                  </a:cubicBezTo>
                  <a:cubicBezTo>
                    <a:pt x="628" y="4711"/>
                    <a:pt x="1034" y="4872"/>
                    <a:pt x="1439" y="4872"/>
                  </a:cubicBezTo>
                  <a:cubicBezTo>
                    <a:pt x="1506" y="4872"/>
                    <a:pt x="1574" y="4868"/>
                    <a:pt x="1641" y="4859"/>
                  </a:cubicBezTo>
                  <a:cubicBezTo>
                    <a:pt x="2107" y="4785"/>
                    <a:pt x="2520" y="4510"/>
                    <a:pt x="2827" y="4150"/>
                  </a:cubicBezTo>
                  <a:cubicBezTo>
                    <a:pt x="3134" y="3800"/>
                    <a:pt x="3335" y="3366"/>
                    <a:pt x="3515" y="2932"/>
                  </a:cubicBezTo>
                  <a:cubicBezTo>
                    <a:pt x="3685" y="2498"/>
                    <a:pt x="3833" y="2021"/>
                    <a:pt x="3758" y="1545"/>
                  </a:cubicBezTo>
                  <a:cubicBezTo>
                    <a:pt x="3706" y="1174"/>
                    <a:pt x="3515" y="751"/>
                    <a:pt x="3261" y="466"/>
                  </a:cubicBezTo>
                  <a:cubicBezTo>
                    <a:pt x="3113" y="306"/>
                    <a:pt x="2933" y="169"/>
                    <a:pt x="2721" y="95"/>
                  </a:cubicBezTo>
                  <a:cubicBezTo>
                    <a:pt x="2535" y="25"/>
                    <a:pt x="2345" y="1"/>
                    <a:pt x="2152" y="1"/>
                  </a:cubicBezTo>
                  <a:close/>
                </a:path>
              </a:pathLst>
            </a:custGeom>
            <a:solidFill>
              <a:srgbClr val="9D5C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835;p68">
              <a:extLst>
                <a:ext uri="{FF2B5EF4-FFF2-40B4-BE49-F238E27FC236}">
                  <a16:creationId xmlns:a16="http://schemas.microsoft.com/office/drawing/2014/main" id="{4C0198E7-F602-C241-AFC3-E61134721965}"/>
                </a:ext>
              </a:extLst>
            </p:cNvPr>
            <p:cNvSpPr/>
            <p:nvPr/>
          </p:nvSpPr>
          <p:spPr>
            <a:xfrm>
              <a:off x="3378425" y="4732500"/>
              <a:ext cx="96900" cy="66350"/>
            </a:xfrm>
            <a:custGeom>
              <a:avLst/>
              <a:gdLst/>
              <a:ahLst/>
              <a:cxnLst/>
              <a:rect l="l" t="t" r="r" b="b"/>
              <a:pathLst>
                <a:path w="3876" h="2654" extrusionOk="0">
                  <a:moveTo>
                    <a:pt x="1779" y="1"/>
                  </a:moveTo>
                  <a:cubicBezTo>
                    <a:pt x="1506" y="1"/>
                    <a:pt x="1233" y="48"/>
                    <a:pt x="984" y="152"/>
                  </a:cubicBezTo>
                  <a:cubicBezTo>
                    <a:pt x="551" y="331"/>
                    <a:pt x="180" y="702"/>
                    <a:pt x="43" y="1157"/>
                  </a:cubicBezTo>
                  <a:cubicBezTo>
                    <a:pt x="21" y="1263"/>
                    <a:pt x="0" y="1380"/>
                    <a:pt x="53" y="1486"/>
                  </a:cubicBezTo>
                  <a:cubicBezTo>
                    <a:pt x="106" y="1592"/>
                    <a:pt x="212" y="1592"/>
                    <a:pt x="318" y="1623"/>
                  </a:cubicBezTo>
                  <a:cubicBezTo>
                    <a:pt x="445" y="1655"/>
                    <a:pt x="561" y="1697"/>
                    <a:pt x="699" y="1708"/>
                  </a:cubicBezTo>
                  <a:cubicBezTo>
                    <a:pt x="842" y="1724"/>
                    <a:pt x="987" y="1729"/>
                    <a:pt x="1134" y="1729"/>
                  </a:cubicBezTo>
                  <a:cubicBezTo>
                    <a:pt x="1281" y="1729"/>
                    <a:pt x="1429" y="1724"/>
                    <a:pt x="1577" y="1719"/>
                  </a:cubicBezTo>
                  <a:lnTo>
                    <a:pt x="1715" y="1719"/>
                  </a:lnTo>
                  <a:cubicBezTo>
                    <a:pt x="2064" y="1697"/>
                    <a:pt x="2414" y="1665"/>
                    <a:pt x="2763" y="1613"/>
                  </a:cubicBezTo>
                  <a:cubicBezTo>
                    <a:pt x="2774" y="1973"/>
                    <a:pt x="2880" y="2333"/>
                    <a:pt x="3059" y="2650"/>
                  </a:cubicBezTo>
                  <a:cubicBezTo>
                    <a:pt x="3061" y="2653"/>
                    <a:pt x="3064" y="2654"/>
                    <a:pt x="3070" y="2654"/>
                  </a:cubicBezTo>
                  <a:cubicBezTo>
                    <a:pt x="3113" y="2654"/>
                    <a:pt x="3274" y="2587"/>
                    <a:pt x="3292" y="2587"/>
                  </a:cubicBezTo>
                  <a:cubicBezTo>
                    <a:pt x="3367" y="2544"/>
                    <a:pt x="3441" y="2502"/>
                    <a:pt x="3504" y="2449"/>
                  </a:cubicBezTo>
                  <a:cubicBezTo>
                    <a:pt x="3631" y="2333"/>
                    <a:pt x="3727" y="2184"/>
                    <a:pt x="3769" y="2025"/>
                  </a:cubicBezTo>
                  <a:cubicBezTo>
                    <a:pt x="3875" y="1655"/>
                    <a:pt x="3779" y="1274"/>
                    <a:pt x="3600" y="945"/>
                  </a:cubicBezTo>
                  <a:cubicBezTo>
                    <a:pt x="3536" y="818"/>
                    <a:pt x="3452" y="702"/>
                    <a:pt x="3356" y="596"/>
                  </a:cubicBezTo>
                  <a:cubicBezTo>
                    <a:pt x="3113" y="321"/>
                    <a:pt x="2721" y="162"/>
                    <a:pt x="2382" y="77"/>
                  </a:cubicBezTo>
                  <a:cubicBezTo>
                    <a:pt x="2187" y="28"/>
                    <a:pt x="1983" y="1"/>
                    <a:pt x="1779" y="1"/>
                  </a:cubicBezTo>
                  <a:close/>
                </a:path>
              </a:pathLst>
            </a:custGeom>
            <a:solidFill>
              <a:srgbClr val="343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836;p68">
              <a:extLst>
                <a:ext uri="{FF2B5EF4-FFF2-40B4-BE49-F238E27FC236}">
                  <a16:creationId xmlns:a16="http://schemas.microsoft.com/office/drawing/2014/main" id="{19974D17-6747-E1CC-8E25-4B91727EFAE7}"/>
                </a:ext>
              </a:extLst>
            </p:cNvPr>
            <p:cNvSpPr/>
            <p:nvPr/>
          </p:nvSpPr>
          <p:spPr>
            <a:xfrm>
              <a:off x="3451475" y="4786025"/>
              <a:ext cx="25675" cy="42850"/>
            </a:xfrm>
            <a:custGeom>
              <a:avLst/>
              <a:gdLst/>
              <a:ahLst/>
              <a:cxnLst/>
              <a:rect l="l" t="t" r="r" b="b"/>
              <a:pathLst>
                <a:path w="1027" h="1714" extrusionOk="0">
                  <a:moveTo>
                    <a:pt x="600" y="1"/>
                  </a:moveTo>
                  <a:cubicBezTo>
                    <a:pt x="392" y="1"/>
                    <a:pt x="270" y="253"/>
                    <a:pt x="233" y="435"/>
                  </a:cubicBezTo>
                  <a:cubicBezTo>
                    <a:pt x="159" y="763"/>
                    <a:pt x="0" y="1039"/>
                    <a:pt x="43" y="1388"/>
                  </a:cubicBezTo>
                  <a:cubicBezTo>
                    <a:pt x="53" y="1526"/>
                    <a:pt x="106" y="1663"/>
                    <a:pt x="233" y="1705"/>
                  </a:cubicBezTo>
                  <a:cubicBezTo>
                    <a:pt x="253" y="1711"/>
                    <a:pt x="273" y="1713"/>
                    <a:pt x="292" y="1713"/>
                  </a:cubicBezTo>
                  <a:cubicBezTo>
                    <a:pt x="346" y="1713"/>
                    <a:pt x="398" y="1694"/>
                    <a:pt x="445" y="1663"/>
                  </a:cubicBezTo>
                  <a:cubicBezTo>
                    <a:pt x="508" y="1620"/>
                    <a:pt x="561" y="1568"/>
                    <a:pt x="614" y="1504"/>
                  </a:cubicBezTo>
                  <a:cubicBezTo>
                    <a:pt x="762" y="1314"/>
                    <a:pt x="900" y="1102"/>
                    <a:pt x="963" y="869"/>
                  </a:cubicBezTo>
                  <a:cubicBezTo>
                    <a:pt x="1027" y="636"/>
                    <a:pt x="1017" y="361"/>
                    <a:pt x="879" y="159"/>
                  </a:cubicBezTo>
                  <a:cubicBezTo>
                    <a:pt x="836" y="96"/>
                    <a:pt x="784" y="43"/>
                    <a:pt x="709" y="22"/>
                  </a:cubicBezTo>
                  <a:cubicBezTo>
                    <a:pt x="670" y="7"/>
                    <a:pt x="634" y="1"/>
                    <a:pt x="600" y="1"/>
                  </a:cubicBezTo>
                  <a:close/>
                </a:path>
              </a:pathLst>
            </a:custGeom>
            <a:solidFill>
              <a:srgbClr val="9D5C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837;p68">
              <a:extLst>
                <a:ext uri="{FF2B5EF4-FFF2-40B4-BE49-F238E27FC236}">
                  <a16:creationId xmlns:a16="http://schemas.microsoft.com/office/drawing/2014/main" id="{EC18E560-3CDA-55A2-3B30-61002A4F842C}"/>
                </a:ext>
              </a:extLst>
            </p:cNvPr>
            <p:cNvSpPr/>
            <p:nvPr/>
          </p:nvSpPr>
          <p:spPr>
            <a:xfrm>
              <a:off x="3460200" y="4797625"/>
              <a:ext cx="8225" cy="19675"/>
            </a:xfrm>
            <a:custGeom>
              <a:avLst/>
              <a:gdLst/>
              <a:ahLst/>
              <a:cxnLst/>
              <a:rect l="l" t="t" r="r" b="b"/>
              <a:pathLst>
                <a:path w="329" h="787" extrusionOk="0">
                  <a:moveTo>
                    <a:pt x="211" y="0"/>
                  </a:moveTo>
                  <a:cubicBezTo>
                    <a:pt x="176" y="0"/>
                    <a:pt x="143" y="21"/>
                    <a:pt x="117" y="55"/>
                  </a:cubicBezTo>
                  <a:cubicBezTo>
                    <a:pt x="85" y="77"/>
                    <a:pt x="75" y="119"/>
                    <a:pt x="75" y="151"/>
                  </a:cubicBezTo>
                  <a:cubicBezTo>
                    <a:pt x="64" y="172"/>
                    <a:pt x="75" y="193"/>
                    <a:pt x="96" y="193"/>
                  </a:cubicBezTo>
                  <a:cubicBezTo>
                    <a:pt x="102" y="196"/>
                    <a:pt x="107" y="197"/>
                    <a:pt x="113" y="197"/>
                  </a:cubicBezTo>
                  <a:cubicBezTo>
                    <a:pt x="128" y="197"/>
                    <a:pt x="141" y="188"/>
                    <a:pt x="148" y="172"/>
                  </a:cubicBezTo>
                  <a:cubicBezTo>
                    <a:pt x="148" y="140"/>
                    <a:pt x="159" y="119"/>
                    <a:pt x="181" y="98"/>
                  </a:cubicBezTo>
                  <a:cubicBezTo>
                    <a:pt x="191" y="88"/>
                    <a:pt x="202" y="77"/>
                    <a:pt x="212" y="77"/>
                  </a:cubicBezTo>
                  <a:cubicBezTo>
                    <a:pt x="233" y="88"/>
                    <a:pt x="244" y="119"/>
                    <a:pt x="244" y="161"/>
                  </a:cubicBezTo>
                  <a:cubicBezTo>
                    <a:pt x="254" y="363"/>
                    <a:pt x="223" y="511"/>
                    <a:pt x="148" y="617"/>
                  </a:cubicBezTo>
                  <a:cubicBezTo>
                    <a:pt x="127" y="659"/>
                    <a:pt x="85" y="702"/>
                    <a:pt x="32" y="712"/>
                  </a:cubicBezTo>
                  <a:cubicBezTo>
                    <a:pt x="11" y="712"/>
                    <a:pt x="0" y="733"/>
                    <a:pt x="0" y="754"/>
                  </a:cubicBezTo>
                  <a:cubicBezTo>
                    <a:pt x="0" y="775"/>
                    <a:pt x="21" y="786"/>
                    <a:pt x="43" y="786"/>
                  </a:cubicBezTo>
                  <a:cubicBezTo>
                    <a:pt x="106" y="786"/>
                    <a:pt x="170" y="733"/>
                    <a:pt x="212" y="659"/>
                  </a:cubicBezTo>
                  <a:cubicBezTo>
                    <a:pt x="297" y="532"/>
                    <a:pt x="329" y="373"/>
                    <a:pt x="329" y="161"/>
                  </a:cubicBezTo>
                  <a:cubicBezTo>
                    <a:pt x="318" y="55"/>
                    <a:pt x="275" y="13"/>
                    <a:pt x="233" y="3"/>
                  </a:cubicBezTo>
                  <a:cubicBezTo>
                    <a:pt x="226" y="1"/>
                    <a:pt x="218" y="0"/>
                    <a:pt x="211" y="0"/>
                  </a:cubicBezTo>
                  <a:close/>
                </a:path>
              </a:pathLst>
            </a:custGeom>
            <a:solidFill>
              <a:srgbClr val="4F2E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838;p68">
              <a:extLst>
                <a:ext uri="{FF2B5EF4-FFF2-40B4-BE49-F238E27FC236}">
                  <a16:creationId xmlns:a16="http://schemas.microsoft.com/office/drawing/2014/main" id="{BF8539F8-7C0D-251B-3B95-BA28EA7E967A}"/>
                </a:ext>
              </a:extLst>
            </p:cNvPr>
            <p:cNvSpPr/>
            <p:nvPr/>
          </p:nvSpPr>
          <p:spPr>
            <a:xfrm>
              <a:off x="3409650" y="4784950"/>
              <a:ext cx="26225" cy="8525"/>
            </a:xfrm>
            <a:custGeom>
              <a:avLst/>
              <a:gdLst/>
              <a:ahLst/>
              <a:cxnLst/>
              <a:rect l="l" t="t" r="r" b="b"/>
              <a:pathLst>
                <a:path w="1049" h="341" extrusionOk="0">
                  <a:moveTo>
                    <a:pt x="503" y="1"/>
                  </a:moveTo>
                  <a:cubicBezTo>
                    <a:pt x="324" y="1"/>
                    <a:pt x="140" y="75"/>
                    <a:pt x="22" y="213"/>
                  </a:cubicBezTo>
                  <a:cubicBezTo>
                    <a:pt x="0" y="224"/>
                    <a:pt x="0" y="256"/>
                    <a:pt x="22" y="266"/>
                  </a:cubicBezTo>
                  <a:cubicBezTo>
                    <a:pt x="26" y="275"/>
                    <a:pt x="34" y="278"/>
                    <a:pt x="43" y="278"/>
                  </a:cubicBezTo>
                  <a:cubicBezTo>
                    <a:pt x="55" y="278"/>
                    <a:pt x="68" y="272"/>
                    <a:pt x="74" y="266"/>
                  </a:cubicBezTo>
                  <a:cubicBezTo>
                    <a:pt x="178" y="153"/>
                    <a:pt x="330" y="83"/>
                    <a:pt x="482" y="83"/>
                  </a:cubicBezTo>
                  <a:cubicBezTo>
                    <a:pt x="501" y="83"/>
                    <a:pt x="521" y="84"/>
                    <a:pt x="540" y="86"/>
                  </a:cubicBezTo>
                  <a:cubicBezTo>
                    <a:pt x="709" y="97"/>
                    <a:pt x="869" y="181"/>
                    <a:pt x="974" y="319"/>
                  </a:cubicBezTo>
                  <a:cubicBezTo>
                    <a:pt x="974" y="329"/>
                    <a:pt x="985" y="340"/>
                    <a:pt x="1006" y="340"/>
                  </a:cubicBezTo>
                  <a:cubicBezTo>
                    <a:pt x="1006" y="340"/>
                    <a:pt x="1017" y="340"/>
                    <a:pt x="1027" y="329"/>
                  </a:cubicBezTo>
                  <a:cubicBezTo>
                    <a:pt x="1048" y="319"/>
                    <a:pt x="1048" y="298"/>
                    <a:pt x="1038" y="277"/>
                  </a:cubicBezTo>
                  <a:cubicBezTo>
                    <a:pt x="921" y="118"/>
                    <a:pt x="742" y="12"/>
                    <a:pt x="540" y="2"/>
                  </a:cubicBezTo>
                  <a:cubicBezTo>
                    <a:pt x="528" y="1"/>
                    <a:pt x="515" y="1"/>
                    <a:pt x="503" y="1"/>
                  </a:cubicBezTo>
                  <a:close/>
                </a:path>
              </a:pathLst>
            </a:custGeom>
            <a:solidFill>
              <a:srgbClr val="3235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839;p68">
              <a:extLst>
                <a:ext uri="{FF2B5EF4-FFF2-40B4-BE49-F238E27FC236}">
                  <a16:creationId xmlns:a16="http://schemas.microsoft.com/office/drawing/2014/main" id="{7F00270E-28E9-5D6E-3DFC-A67FA6BBFE0B}"/>
                </a:ext>
              </a:extLst>
            </p:cNvPr>
            <p:cNvSpPr/>
            <p:nvPr/>
          </p:nvSpPr>
          <p:spPr>
            <a:xfrm>
              <a:off x="3416000" y="4794900"/>
              <a:ext cx="4800" cy="8625"/>
            </a:xfrm>
            <a:custGeom>
              <a:avLst/>
              <a:gdLst/>
              <a:ahLst/>
              <a:cxnLst/>
              <a:rect l="l" t="t" r="r" b="b"/>
              <a:pathLst>
                <a:path w="192" h="345" extrusionOk="0">
                  <a:moveTo>
                    <a:pt x="100" y="0"/>
                  </a:moveTo>
                  <a:cubicBezTo>
                    <a:pt x="85" y="0"/>
                    <a:pt x="70" y="8"/>
                    <a:pt x="53" y="27"/>
                  </a:cubicBezTo>
                  <a:cubicBezTo>
                    <a:pt x="11" y="80"/>
                    <a:pt x="1" y="186"/>
                    <a:pt x="11" y="249"/>
                  </a:cubicBezTo>
                  <a:cubicBezTo>
                    <a:pt x="11" y="270"/>
                    <a:pt x="22" y="291"/>
                    <a:pt x="22" y="302"/>
                  </a:cubicBezTo>
                  <a:cubicBezTo>
                    <a:pt x="32" y="324"/>
                    <a:pt x="53" y="334"/>
                    <a:pt x="74" y="345"/>
                  </a:cubicBezTo>
                  <a:cubicBezTo>
                    <a:pt x="106" y="345"/>
                    <a:pt x="138" y="313"/>
                    <a:pt x="149" y="281"/>
                  </a:cubicBezTo>
                  <a:cubicBezTo>
                    <a:pt x="180" y="228"/>
                    <a:pt x="191" y="164"/>
                    <a:pt x="180" y="112"/>
                  </a:cubicBezTo>
                  <a:cubicBezTo>
                    <a:pt x="173" y="65"/>
                    <a:pt x="141" y="0"/>
                    <a:pt x="100" y="0"/>
                  </a:cubicBezTo>
                  <a:close/>
                </a:path>
              </a:pathLst>
            </a:custGeom>
            <a:solidFill>
              <a:srgbClr val="3235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840;p68">
              <a:extLst>
                <a:ext uri="{FF2B5EF4-FFF2-40B4-BE49-F238E27FC236}">
                  <a16:creationId xmlns:a16="http://schemas.microsoft.com/office/drawing/2014/main" id="{BDCE900E-6D1C-7E62-AE09-86A00F41E81C}"/>
                </a:ext>
              </a:extLst>
            </p:cNvPr>
            <p:cNvSpPr/>
            <p:nvPr/>
          </p:nvSpPr>
          <p:spPr>
            <a:xfrm>
              <a:off x="3380250" y="4794900"/>
              <a:ext cx="4800" cy="8625"/>
            </a:xfrm>
            <a:custGeom>
              <a:avLst/>
              <a:gdLst/>
              <a:ahLst/>
              <a:cxnLst/>
              <a:rect l="l" t="t" r="r" b="b"/>
              <a:pathLst>
                <a:path w="192" h="345" extrusionOk="0">
                  <a:moveTo>
                    <a:pt x="111" y="0"/>
                  </a:moveTo>
                  <a:cubicBezTo>
                    <a:pt x="97" y="0"/>
                    <a:pt x="81" y="8"/>
                    <a:pt x="64" y="27"/>
                  </a:cubicBezTo>
                  <a:cubicBezTo>
                    <a:pt x="12" y="80"/>
                    <a:pt x="1" y="186"/>
                    <a:pt x="12" y="249"/>
                  </a:cubicBezTo>
                  <a:cubicBezTo>
                    <a:pt x="22" y="270"/>
                    <a:pt x="22" y="291"/>
                    <a:pt x="33" y="302"/>
                  </a:cubicBezTo>
                  <a:cubicBezTo>
                    <a:pt x="43" y="324"/>
                    <a:pt x="54" y="334"/>
                    <a:pt x="75" y="345"/>
                  </a:cubicBezTo>
                  <a:cubicBezTo>
                    <a:pt x="118" y="345"/>
                    <a:pt x="139" y="313"/>
                    <a:pt x="160" y="281"/>
                  </a:cubicBezTo>
                  <a:cubicBezTo>
                    <a:pt x="181" y="228"/>
                    <a:pt x="191" y="164"/>
                    <a:pt x="181" y="112"/>
                  </a:cubicBezTo>
                  <a:cubicBezTo>
                    <a:pt x="181" y="65"/>
                    <a:pt x="152" y="0"/>
                    <a:pt x="111" y="0"/>
                  </a:cubicBezTo>
                  <a:close/>
                </a:path>
              </a:pathLst>
            </a:custGeom>
            <a:solidFill>
              <a:srgbClr val="3235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841;p68">
              <a:extLst>
                <a:ext uri="{FF2B5EF4-FFF2-40B4-BE49-F238E27FC236}">
                  <a16:creationId xmlns:a16="http://schemas.microsoft.com/office/drawing/2014/main" id="{32679B65-A138-1C52-0900-520442E3F21E}"/>
                </a:ext>
              </a:extLst>
            </p:cNvPr>
            <p:cNvSpPr/>
            <p:nvPr/>
          </p:nvSpPr>
          <p:spPr>
            <a:xfrm>
              <a:off x="3378675" y="4784625"/>
              <a:ext cx="18300" cy="8575"/>
            </a:xfrm>
            <a:custGeom>
              <a:avLst/>
              <a:gdLst/>
              <a:ahLst/>
              <a:cxnLst/>
              <a:rect l="l" t="t" r="r" b="b"/>
              <a:pathLst>
                <a:path w="732" h="343" extrusionOk="0">
                  <a:moveTo>
                    <a:pt x="263" y="0"/>
                  </a:moveTo>
                  <a:cubicBezTo>
                    <a:pt x="177" y="0"/>
                    <a:pt x="94" y="22"/>
                    <a:pt x="22" y="67"/>
                  </a:cubicBezTo>
                  <a:cubicBezTo>
                    <a:pt x="0" y="78"/>
                    <a:pt x="0" y="99"/>
                    <a:pt x="11" y="121"/>
                  </a:cubicBezTo>
                  <a:cubicBezTo>
                    <a:pt x="17" y="133"/>
                    <a:pt x="27" y="138"/>
                    <a:pt x="38" y="138"/>
                  </a:cubicBezTo>
                  <a:cubicBezTo>
                    <a:pt x="46" y="138"/>
                    <a:pt x="55" y="135"/>
                    <a:pt x="64" y="131"/>
                  </a:cubicBezTo>
                  <a:cubicBezTo>
                    <a:pt x="124" y="98"/>
                    <a:pt x="197" y="77"/>
                    <a:pt x="270" y="77"/>
                  </a:cubicBezTo>
                  <a:cubicBezTo>
                    <a:pt x="312" y="77"/>
                    <a:pt x="354" y="84"/>
                    <a:pt x="393" y="99"/>
                  </a:cubicBezTo>
                  <a:cubicBezTo>
                    <a:pt x="509" y="131"/>
                    <a:pt x="604" y="215"/>
                    <a:pt x="647" y="321"/>
                  </a:cubicBezTo>
                  <a:cubicBezTo>
                    <a:pt x="657" y="332"/>
                    <a:pt x="668" y="342"/>
                    <a:pt x="678" y="342"/>
                  </a:cubicBezTo>
                  <a:lnTo>
                    <a:pt x="699" y="342"/>
                  </a:lnTo>
                  <a:cubicBezTo>
                    <a:pt x="720" y="332"/>
                    <a:pt x="731" y="311"/>
                    <a:pt x="720" y="290"/>
                  </a:cubicBezTo>
                  <a:cubicBezTo>
                    <a:pt x="668" y="163"/>
                    <a:pt x="551" y="67"/>
                    <a:pt x="424" y="25"/>
                  </a:cubicBezTo>
                  <a:cubicBezTo>
                    <a:pt x="371" y="9"/>
                    <a:pt x="317" y="0"/>
                    <a:pt x="263" y="0"/>
                  </a:cubicBezTo>
                  <a:close/>
                </a:path>
              </a:pathLst>
            </a:custGeom>
            <a:solidFill>
              <a:srgbClr val="3235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842;p68">
              <a:extLst>
                <a:ext uri="{FF2B5EF4-FFF2-40B4-BE49-F238E27FC236}">
                  <a16:creationId xmlns:a16="http://schemas.microsoft.com/office/drawing/2014/main" id="{A172DA1E-8A22-CF2A-25A5-34F845782471}"/>
                </a:ext>
              </a:extLst>
            </p:cNvPr>
            <p:cNvSpPr/>
            <p:nvPr/>
          </p:nvSpPr>
          <p:spPr>
            <a:xfrm>
              <a:off x="3390850" y="4798225"/>
              <a:ext cx="12200" cy="22250"/>
            </a:xfrm>
            <a:custGeom>
              <a:avLst/>
              <a:gdLst/>
              <a:ahLst/>
              <a:cxnLst/>
              <a:rect l="l" t="t" r="r" b="b"/>
              <a:pathLst>
                <a:path w="488" h="890" extrusionOk="0">
                  <a:moveTo>
                    <a:pt x="445" y="0"/>
                  </a:moveTo>
                  <a:cubicBezTo>
                    <a:pt x="424" y="0"/>
                    <a:pt x="403" y="21"/>
                    <a:pt x="403" y="42"/>
                  </a:cubicBezTo>
                  <a:cubicBezTo>
                    <a:pt x="403" y="212"/>
                    <a:pt x="318" y="391"/>
                    <a:pt x="170" y="487"/>
                  </a:cubicBezTo>
                  <a:lnTo>
                    <a:pt x="149" y="508"/>
                  </a:lnTo>
                  <a:cubicBezTo>
                    <a:pt x="96" y="540"/>
                    <a:pt x="33" y="582"/>
                    <a:pt x="22" y="656"/>
                  </a:cubicBezTo>
                  <a:cubicBezTo>
                    <a:pt x="0" y="751"/>
                    <a:pt x="75" y="836"/>
                    <a:pt x="149" y="868"/>
                  </a:cubicBezTo>
                  <a:cubicBezTo>
                    <a:pt x="191" y="878"/>
                    <a:pt x="233" y="889"/>
                    <a:pt x="276" y="889"/>
                  </a:cubicBezTo>
                  <a:cubicBezTo>
                    <a:pt x="308" y="889"/>
                    <a:pt x="339" y="878"/>
                    <a:pt x="371" y="878"/>
                  </a:cubicBezTo>
                  <a:cubicBezTo>
                    <a:pt x="393" y="878"/>
                    <a:pt x="414" y="857"/>
                    <a:pt x="414" y="836"/>
                  </a:cubicBezTo>
                  <a:cubicBezTo>
                    <a:pt x="403" y="815"/>
                    <a:pt x="393" y="805"/>
                    <a:pt x="371" y="805"/>
                  </a:cubicBezTo>
                  <a:cubicBezTo>
                    <a:pt x="340" y="805"/>
                    <a:pt x="306" y="807"/>
                    <a:pt x="274" y="807"/>
                  </a:cubicBezTo>
                  <a:cubicBezTo>
                    <a:pt x="240" y="807"/>
                    <a:pt x="208" y="804"/>
                    <a:pt x="181" y="794"/>
                  </a:cubicBezTo>
                  <a:cubicBezTo>
                    <a:pt x="127" y="772"/>
                    <a:pt x="85" y="720"/>
                    <a:pt x="96" y="678"/>
                  </a:cubicBezTo>
                  <a:cubicBezTo>
                    <a:pt x="106" y="635"/>
                    <a:pt x="149" y="603"/>
                    <a:pt x="191" y="572"/>
                  </a:cubicBezTo>
                  <a:lnTo>
                    <a:pt x="223" y="551"/>
                  </a:lnTo>
                  <a:cubicBezTo>
                    <a:pt x="382" y="434"/>
                    <a:pt x="477" y="243"/>
                    <a:pt x="487" y="42"/>
                  </a:cubicBezTo>
                  <a:cubicBezTo>
                    <a:pt x="487" y="21"/>
                    <a:pt x="466" y="0"/>
                    <a:pt x="445" y="0"/>
                  </a:cubicBezTo>
                  <a:close/>
                </a:path>
              </a:pathLst>
            </a:custGeom>
            <a:solidFill>
              <a:srgbClr val="4F2E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843;p68">
              <a:extLst>
                <a:ext uri="{FF2B5EF4-FFF2-40B4-BE49-F238E27FC236}">
                  <a16:creationId xmlns:a16="http://schemas.microsoft.com/office/drawing/2014/main" id="{88791FC0-4431-C46F-9B09-234082A8A0BB}"/>
                </a:ext>
              </a:extLst>
            </p:cNvPr>
            <p:cNvSpPr/>
            <p:nvPr/>
          </p:nvSpPr>
          <p:spPr>
            <a:xfrm>
              <a:off x="3390850" y="4828925"/>
              <a:ext cx="26775" cy="14250"/>
            </a:xfrm>
            <a:custGeom>
              <a:avLst/>
              <a:gdLst/>
              <a:ahLst/>
              <a:cxnLst/>
              <a:rect l="l" t="t" r="r" b="b"/>
              <a:pathLst>
                <a:path w="1071" h="570" extrusionOk="0">
                  <a:moveTo>
                    <a:pt x="1028" y="0"/>
                  </a:moveTo>
                  <a:lnTo>
                    <a:pt x="1028" y="0"/>
                  </a:lnTo>
                  <a:cubicBezTo>
                    <a:pt x="851" y="83"/>
                    <a:pt x="654" y="126"/>
                    <a:pt x="457" y="126"/>
                  </a:cubicBezTo>
                  <a:cubicBezTo>
                    <a:pt x="302" y="126"/>
                    <a:pt x="146" y="99"/>
                    <a:pt x="0" y="43"/>
                  </a:cubicBezTo>
                  <a:lnTo>
                    <a:pt x="0" y="43"/>
                  </a:lnTo>
                  <a:cubicBezTo>
                    <a:pt x="22" y="233"/>
                    <a:pt x="138" y="402"/>
                    <a:pt x="297" y="497"/>
                  </a:cubicBezTo>
                  <a:cubicBezTo>
                    <a:pt x="376" y="545"/>
                    <a:pt x="472" y="569"/>
                    <a:pt x="567" y="569"/>
                  </a:cubicBezTo>
                  <a:cubicBezTo>
                    <a:pt x="662" y="569"/>
                    <a:pt x="758" y="545"/>
                    <a:pt x="837" y="497"/>
                  </a:cubicBezTo>
                  <a:cubicBezTo>
                    <a:pt x="996" y="391"/>
                    <a:pt x="1070" y="180"/>
                    <a:pt x="1028" y="0"/>
                  </a:cubicBezTo>
                  <a:close/>
                </a:path>
              </a:pathLst>
            </a:custGeom>
            <a:solidFill>
              <a:srgbClr val="F9E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844;p68">
              <a:extLst>
                <a:ext uri="{FF2B5EF4-FFF2-40B4-BE49-F238E27FC236}">
                  <a16:creationId xmlns:a16="http://schemas.microsoft.com/office/drawing/2014/main" id="{ACA191EB-BCD8-4B05-53D6-5D1B217003AA}"/>
                </a:ext>
              </a:extLst>
            </p:cNvPr>
            <p:cNvSpPr/>
            <p:nvPr/>
          </p:nvSpPr>
          <p:spPr>
            <a:xfrm>
              <a:off x="3092050" y="4976925"/>
              <a:ext cx="82600" cy="54525"/>
            </a:xfrm>
            <a:custGeom>
              <a:avLst/>
              <a:gdLst/>
              <a:ahLst/>
              <a:cxnLst/>
              <a:rect l="l" t="t" r="r" b="b"/>
              <a:pathLst>
                <a:path w="3304" h="2181" extrusionOk="0">
                  <a:moveTo>
                    <a:pt x="1799" y="1"/>
                  </a:moveTo>
                  <a:cubicBezTo>
                    <a:pt x="1781" y="1"/>
                    <a:pt x="1764" y="3"/>
                    <a:pt x="1747" y="9"/>
                  </a:cubicBezTo>
                  <a:cubicBezTo>
                    <a:pt x="1673" y="19"/>
                    <a:pt x="1619" y="61"/>
                    <a:pt x="1567" y="104"/>
                  </a:cubicBezTo>
                  <a:cubicBezTo>
                    <a:pt x="1238" y="337"/>
                    <a:pt x="921" y="602"/>
                    <a:pt x="561" y="802"/>
                  </a:cubicBezTo>
                  <a:cubicBezTo>
                    <a:pt x="297" y="951"/>
                    <a:pt x="0" y="1173"/>
                    <a:pt x="64" y="1533"/>
                  </a:cubicBezTo>
                  <a:cubicBezTo>
                    <a:pt x="106" y="1766"/>
                    <a:pt x="297" y="1946"/>
                    <a:pt x="508" y="2042"/>
                  </a:cubicBezTo>
                  <a:cubicBezTo>
                    <a:pt x="720" y="2136"/>
                    <a:pt x="953" y="2147"/>
                    <a:pt x="1186" y="2169"/>
                  </a:cubicBezTo>
                  <a:cubicBezTo>
                    <a:pt x="1319" y="2176"/>
                    <a:pt x="1455" y="2180"/>
                    <a:pt x="1590" y="2180"/>
                  </a:cubicBezTo>
                  <a:cubicBezTo>
                    <a:pt x="2068" y="2180"/>
                    <a:pt x="2550" y="2120"/>
                    <a:pt x="2953" y="1872"/>
                  </a:cubicBezTo>
                  <a:cubicBezTo>
                    <a:pt x="3113" y="1788"/>
                    <a:pt x="3271" y="1649"/>
                    <a:pt x="3282" y="1459"/>
                  </a:cubicBezTo>
                  <a:cubicBezTo>
                    <a:pt x="3303" y="1311"/>
                    <a:pt x="3229" y="1173"/>
                    <a:pt x="3123" y="1068"/>
                  </a:cubicBezTo>
                  <a:cubicBezTo>
                    <a:pt x="2953" y="887"/>
                    <a:pt x="2710" y="792"/>
                    <a:pt x="2466" y="760"/>
                  </a:cubicBezTo>
                  <a:cubicBezTo>
                    <a:pt x="2382" y="749"/>
                    <a:pt x="2298" y="745"/>
                    <a:pt x="2213" y="745"/>
                  </a:cubicBezTo>
                  <a:cubicBezTo>
                    <a:pt x="2054" y="745"/>
                    <a:pt x="1895" y="761"/>
                    <a:pt x="1736" y="781"/>
                  </a:cubicBezTo>
                  <a:cubicBezTo>
                    <a:pt x="1863" y="633"/>
                    <a:pt x="1948" y="432"/>
                    <a:pt x="1969" y="231"/>
                  </a:cubicBezTo>
                  <a:cubicBezTo>
                    <a:pt x="1969" y="167"/>
                    <a:pt x="1969" y="104"/>
                    <a:pt x="1927" y="51"/>
                  </a:cubicBezTo>
                  <a:cubicBezTo>
                    <a:pt x="1896" y="20"/>
                    <a:pt x="1848" y="1"/>
                    <a:pt x="1799" y="1"/>
                  </a:cubicBezTo>
                  <a:close/>
                </a:path>
              </a:pathLst>
            </a:custGeom>
            <a:solidFill>
              <a:srgbClr val="EB9A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845;p68">
              <a:extLst>
                <a:ext uri="{FF2B5EF4-FFF2-40B4-BE49-F238E27FC236}">
                  <a16:creationId xmlns:a16="http://schemas.microsoft.com/office/drawing/2014/main" id="{FFF31D04-DFF6-089C-C66B-F03F277D6EFE}"/>
                </a:ext>
              </a:extLst>
            </p:cNvPr>
            <p:cNvSpPr/>
            <p:nvPr/>
          </p:nvSpPr>
          <p:spPr>
            <a:xfrm>
              <a:off x="3139925" y="4997500"/>
              <a:ext cx="22800" cy="5325"/>
            </a:xfrm>
            <a:custGeom>
              <a:avLst/>
              <a:gdLst/>
              <a:ahLst/>
              <a:cxnLst/>
              <a:rect l="l" t="t" r="r" b="b"/>
              <a:pathLst>
                <a:path w="912" h="213" extrusionOk="0">
                  <a:moveTo>
                    <a:pt x="859" y="1"/>
                  </a:moveTo>
                  <a:cubicBezTo>
                    <a:pt x="584" y="64"/>
                    <a:pt x="308" y="107"/>
                    <a:pt x="33" y="139"/>
                  </a:cubicBezTo>
                  <a:cubicBezTo>
                    <a:pt x="12" y="139"/>
                    <a:pt x="1" y="160"/>
                    <a:pt x="1" y="181"/>
                  </a:cubicBezTo>
                  <a:cubicBezTo>
                    <a:pt x="1" y="202"/>
                    <a:pt x="22" y="212"/>
                    <a:pt x="43" y="212"/>
                  </a:cubicBezTo>
                  <a:cubicBezTo>
                    <a:pt x="319" y="191"/>
                    <a:pt x="605" y="149"/>
                    <a:pt x="869" y="75"/>
                  </a:cubicBezTo>
                  <a:cubicBezTo>
                    <a:pt x="890" y="75"/>
                    <a:pt x="911" y="54"/>
                    <a:pt x="901" y="33"/>
                  </a:cubicBezTo>
                  <a:cubicBezTo>
                    <a:pt x="901" y="12"/>
                    <a:pt x="880" y="1"/>
                    <a:pt x="859" y="1"/>
                  </a:cubicBezTo>
                  <a:close/>
                </a:path>
              </a:pathLst>
            </a:custGeom>
            <a:solidFill>
              <a:srgbClr val="CE5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846;p68">
              <a:extLst>
                <a:ext uri="{FF2B5EF4-FFF2-40B4-BE49-F238E27FC236}">
                  <a16:creationId xmlns:a16="http://schemas.microsoft.com/office/drawing/2014/main" id="{14AFE2FC-30FC-08E1-46F0-6C390278A91F}"/>
                </a:ext>
              </a:extLst>
            </p:cNvPr>
            <p:cNvSpPr/>
            <p:nvPr/>
          </p:nvSpPr>
          <p:spPr>
            <a:xfrm>
              <a:off x="3147100" y="5004850"/>
              <a:ext cx="24900" cy="5650"/>
            </a:xfrm>
            <a:custGeom>
              <a:avLst/>
              <a:gdLst/>
              <a:ahLst/>
              <a:cxnLst/>
              <a:rect l="l" t="t" r="r" b="b"/>
              <a:pathLst>
                <a:path w="996" h="226" extrusionOk="0">
                  <a:moveTo>
                    <a:pt x="953" y="0"/>
                  </a:moveTo>
                  <a:cubicBezTo>
                    <a:pt x="950" y="0"/>
                    <a:pt x="946" y="1"/>
                    <a:pt x="942" y="3"/>
                  </a:cubicBezTo>
                  <a:cubicBezTo>
                    <a:pt x="646" y="99"/>
                    <a:pt x="349" y="141"/>
                    <a:pt x="43" y="141"/>
                  </a:cubicBezTo>
                  <a:cubicBezTo>
                    <a:pt x="21" y="141"/>
                    <a:pt x="0" y="162"/>
                    <a:pt x="0" y="183"/>
                  </a:cubicBezTo>
                  <a:cubicBezTo>
                    <a:pt x="0" y="205"/>
                    <a:pt x="21" y="226"/>
                    <a:pt x="43" y="226"/>
                  </a:cubicBezTo>
                  <a:cubicBezTo>
                    <a:pt x="349" y="226"/>
                    <a:pt x="667" y="172"/>
                    <a:pt x="963" y="78"/>
                  </a:cubicBezTo>
                  <a:cubicBezTo>
                    <a:pt x="984" y="78"/>
                    <a:pt x="995" y="45"/>
                    <a:pt x="984" y="35"/>
                  </a:cubicBezTo>
                  <a:cubicBezTo>
                    <a:pt x="984" y="18"/>
                    <a:pt x="970" y="0"/>
                    <a:pt x="953" y="0"/>
                  </a:cubicBezTo>
                  <a:close/>
                </a:path>
              </a:pathLst>
            </a:custGeom>
            <a:solidFill>
              <a:srgbClr val="CE5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847;p68">
              <a:extLst>
                <a:ext uri="{FF2B5EF4-FFF2-40B4-BE49-F238E27FC236}">
                  <a16:creationId xmlns:a16="http://schemas.microsoft.com/office/drawing/2014/main" id="{3E7D42FB-5646-BED7-E5B2-D4F005F0560D}"/>
                </a:ext>
              </a:extLst>
            </p:cNvPr>
            <p:cNvSpPr/>
            <p:nvPr/>
          </p:nvSpPr>
          <p:spPr>
            <a:xfrm>
              <a:off x="3147875" y="5013025"/>
              <a:ext cx="26250" cy="8075"/>
            </a:xfrm>
            <a:custGeom>
              <a:avLst/>
              <a:gdLst/>
              <a:ahLst/>
              <a:cxnLst/>
              <a:rect l="l" t="t" r="r" b="b"/>
              <a:pathLst>
                <a:path w="1050" h="323" extrusionOk="0">
                  <a:moveTo>
                    <a:pt x="1004" y="0"/>
                  </a:moveTo>
                  <a:cubicBezTo>
                    <a:pt x="998" y="0"/>
                    <a:pt x="992" y="1"/>
                    <a:pt x="986" y="5"/>
                  </a:cubicBezTo>
                  <a:cubicBezTo>
                    <a:pt x="689" y="132"/>
                    <a:pt x="371" y="216"/>
                    <a:pt x="43" y="248"/>
                  </a:cubicBezTo>
                  <a:cubicBezTo>
                    <a:pt x="22" y="248"/>
                    <a:pt x="1" y="269"/>
                    <a:pt x="1" y="290"/>
                  </a:cubicBezTo>
                  <a:cubicBezTo>
                    <a:pt x="1" y="311"/>
                    <a:pt x="22" y="322"/>
                    <a:pt x="43" y="322"/>
                  </a:cubicBezTo>
                  <a:cubicBezTo>
                    <a:pt x="382" y="301"/>
                    <a:pt x="710" y="216"/>
                    <a:pt x="1017" y="68"/>
                  </a:cubicBezTo>
                  <a:cubicBezTo>
                    <a:pt x="1038" y="68"/>
                    <a:pt x="1049" y="36"/>
                    <a:pt x="1038" y="15"/>
                  </a:cubicBezTo>
                  <a:cubicBezTo>
                    <a:pt x="1031" y="8"/>
                    <a:pt x="1018" y="0"/>
                    <a:pt x="1004" y="0"/>
                  </a:cubicBezTo>
                  <a:close/>
                </a:path>
              </a:pathLst>
            </a:custGeom>
            <a:solidFill>
              <a:srgbClr val="CE5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848;p68">
              <a:extLst>
                <a:ext uri="{FF2B5EF4-FFF2-40B4-BE49-F238E27FC236}">
                  <a16:creationId xmlns:a16="http://schemas.microsoft.com/office/drawing/2014/main" id="{68855FE1-2C49-422A-DDBC-E7CB89FE11D8}"/>
                </a:ext>
              </a:extLst>
            </p:cNvPr>
            <p:cNvSpPr/>
            <p:nvPr/>
          </p:nvSpPr>
          <p:spPr>
            <a:xfrm>
              <a:off x="2954950" y="4869400"/>
              <a:ext cx="174175" cy="155800"/>
            </a:xfrm>
            <a:custGeom>
              <a:avLst/>
              <a:gdLst/>
              <a:ahLst/>
              <a:cxnLst/>
              <a:rect l="l" t="t" r="r" b="b"/>
              <a:pathLst>
                <a:path w="6967" h="6232" extrusionOk="0">
                  <a:moveTo>
                    <a:pt x="1113" y="1"/>
                  </a:moveTo>
                  <a:cubicBezTo>
                    <a:pt x="1011" y="1"/>
                    <a:pt x="906" y="31"/>
                    <a:pt x="815" y="85"/>
                  </a:cubicBezTo>
                  <a:cubicBezTo>
                    <a:pt x="656" y="170"/>
                    <a:pt x="529" y="308"/>
                    <a:pt x="434" y="456"/>
                  </a:cubicBezTo>
                  <a:cubicBezTo>
                    <a:pt x="191" y="805"/>
                    <a:pt x="64" y="1207"/>
                    <a:pt x="10" y="1621"/>
                  </a:cubicBezTo>
                  <a:cubicBezTo>
                    <a:pt x="0" y="1748"/>
                    <a:pt x="0" y="1864"/>
                    <a:pt x="0" y="1991"/>
                  </a:cubicBezTo>
                  <a:cubicBezTo>
                    <a:pt x="0" y="2701"/>
                    <a:pt x="233" y="3367"/>
                    <a:pt x="614" y="3960"/>
                  </a:cubicBezTo>
                  <a:cubicBezTo>
                    <a:pt x="1038" y="4638"/>
                    <a:pt x="1609" y="5242"/>
                    <a:pt x="2308" y="5623"/>
                  </a:cubicBezTo>
                  <a:cubicBezTo>
                    <a:pt x="3274" y="6150"/>
                    <a:pt x="4397" y="6232"/>
                    <a:pt x="5501" y="6232"/>
                  </a:cubicBezTo>
                  <a:cubicBezTo>
                    <a:pt x="5705" y="6232"/>
                    <a:pt x="5907" y="6229"/>
                    <a:pt x="6108" y="6226"/>
                  </a:cubicBezTo>
                  <a:cubicBezTo>
                    <a:pt x="6289" y="6226"/>
                    <a:pt x="6468" y="6226"/>
                    <a:pt x="6627" y="6162"/>
                  </a:cubicBezTo>
                  <a:cubicBezTo>
                    <a:pt x="6786" y="6099"/>
                    <a:pt x="6934" y="5961"/>
                    <a:pt x="6945" y="5781"/>
                  </a:cubicBezTo>
                  <a:cubicBezTo>
                    <a:pt x="6966" y="5623"/>
                    <a:pt x="6882" y="5474"/>
                    <a:pt x="6755" y="5369"/>
                  </a:cubicBezTo>
                  <a:cubicBezTo>
                    <a:pt x="6627" y="5273"/>
                    <a:pt x="6468" y="5220"/>
                    <a:pt x="6320" y="5167"/>
                  </a:cubicBezTo>
                  <a:cubicBezTo>
                    <a:pt x="5399" y="4882"/>
                    <a:pt x="4447" y="4722"/>
                    <a:pt x="3567" y="4320"/>
                  </a:cubicBezTo>
                  <a:cubicBezTo>
                    <a:pt x="2699" y="3929"/>
                    <a:pt x="1885" y="3219"/>
                    <a:pt x="1694" y="2277"/>
                  </a:cubicBezTo>
                  <a:cubicBezTo>
                    <a:pt x="1630" y="1970"/>
                    <a:pt x="1641" y="1663"/>
                    <a:pt x="1641" y="1356"/>
                  </a:cubicBezTo>
                  <a:cubicBezTo>
                    <a:pt x="1652" y="1080"/>
                    <a:pt x="1694" y="774"/>
                    <a:pt x="1641" y="499"/>
                  </a:cubicBezTo>
                  <a:cubicBezTo>
                    <a:pt x="1609" y="318"/>
                    <a:pt x="1503" y="128"/>
                    <a:pt x="1334" y="54"/>
                  </a:cubicBezTo>
                  <a:cubicBezTo>
                    <a:pt x="1266" y="18"/>
                    <a:pt x="1190" y="1"/>
                    <a:pt x="1113" y="1"/>
                  </a:cubicBezTo>
                  <a:close/>
                </a:path>
              </a:pathLst>
            </a:custGeom>
            <a:solidFill>
              <a:srgbClr val="EB9A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849;p68">
              <a:extLst>
                <a:ext uri="{FF2B5EF4-FFF2-40B4-BE49-F238E27FC236}">
                  <a16:creationId xmlns:a16="http://schemas.microsoft.com/office/drawing/2014/main" id="{0F92E17B-FD9D-30F5-FF30-0AECD62F90AB}"/>
                </a:ext>
              </a:extLst>
            </p:cNvPr>
            <p:cNvSpPr/>
            <p:nvPr/>
          </p:nvSpPr>
          <p:spPr>
            <a:xfrm>
              <a:off x="3008125" y="4987975"/>
              <a:ext cx="19075" cy="14325"/>
            </a:xfrm>
            <a:custGeom>
              <a:avLst/>
              <a:gdLst/>
              <a:ahLst/>
              <a:cxnLst/>
              <a:rect l="l" t="t" r="r" b="b"/>
              <a:pathLst>
                <a:path w="763" h="573" extrusionOk="0">
                  <a:moveTo>
                    <a:pt x="54" y="1"/>
                  </a:moveTo>
                  <a:cubicBezTo>
                    <a:pt x="33" y="1"/>
                    <a:pt x="12" y="12"/>
                    <a:pt x="1" y="33"/>
                  </a:cubicBezTo>
                  <a:cubicBezTo>
                    <a:pt x="1" y="54"/>
                    <a:pt x="12" y="75"/>
                    <a:pt x="33" y="85"/>
                  </a:cubicBezTo>
                  <a:cubicBezTo>
                    <a:pt x="276" y="128"/>
                    <a:pt x="499" y="266"/>
                    <a:pt x="657" y="456"/>
                  </a:cubicBezTo>
                  <a:lnTo>
                    <a:pt x="678" y="499"/>
                  </a:lnTo>
                  <a:cubicBezTo>
                    <a:pt x="657" y="509"/>
                    <a:pt x="647" y="530"/>
                    <a:pt x="657" y="551"/>
                  </a:cubicBezTo>
                  <a:cubicBezTo>
                    <a:pt x="668" y="562"/>
                    <a:pt x="678" y="572"/>
                    <a:pt x="699" y="572"/>
                  </a:cubicBezTo>
                  <a:lnTo>
                    <a:pt x="710" y="572"/>
                  </a:lnTo>
                  <a:cubicBezTo>
                    <a:pt x="732" y="562"/>
                    <a:pt x="753" y="541"/>
                    <a:pt x="753" y="520"/>
                  </a:cubicBezTo>
                  <a:cubicBezTo>
                    <a:pt x="763" y="477"/>
                    <a:pt x="742" y="435"/>
                    <a:pt x="720" y="403"/>
                  </a:cubicBezTo>
                  <a:cubicBezTo>
                    <a:pt x="551" y="202"/>
                    <a:pt x="308" y="54"/>
                    <a:pt x="54" y="1"/>
                  </a:cubicBezTo>
                  <a:close/>
                </a:path>
              </a:pathLst>
            </a:custGeom>
            <a:solidFill>
              <a:srgbClr val="CE5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850;p68">
              <a:extLst>
                <a:ext uri="{FF2B5EF4-FFF2-40B4-BE49-F238E27FC236}">
                  <a16:creationId xmlns:a16="http://schemas.microsoft.com/office/drawing/2014/main" id="{0D343446-872E-D50A-130F-A272EA5291DA}"/>
                </a:ext>
              </a:extLst>
            </p:cNvPr>
            <p:cNvSpPr/>
            <p:nvPr/>
          </p:nvSpPr>
          <p:spPr>
            <a:xfrm>
              <a:off x="2950950" y="4867625"/>
              <a:ext cx="47150" cy="73800"/>
            </a:xfrm>
            <a:custGeom>
              <a:avLst/>
              <a:gdLst/>
              <a:ahLst/>
              <a:cxnLst/>
              <a:rect l="l" t="t" r="r" b="b"/>
              <a:pathLst>
                <a:path w="1886" h="2952" extrusionOk="0">
                  <a:moveTo>
                    <a:pt x="1358" y="0"/>
                  </a:moveTo>
                  <a:cubicBezTo>
                    <a:pt x="1169" y="0"/>
                    <a:pt x="967" y="96"/>
                    <a:pt x="827" y="231"/>
                  </a:cubicBezTo>
                  <a:cubicBezTo>
                    <a:pt x="499" y="559"/>
                    <a:pt x="255" y="961"/>
                    <a:pt x="139" y="1406"/>
                  </a:cubicBezTo>
                  <a:cubicBezTo>
                    <a:pt x="1" y="1914"/>
                    <a:pt x="22" y="2454"/>
                    <a:pt x="191" y="2951"/>
                  </a:cubicBezTo>
                  <a:cubicBezTo>
                    <a:pt x="774" y="2835"/>
                    <a:pt x="1335" y="2687"/>
                    <a:pt x="1885" y="2496"/>
                  </a:cubicBezTo>
                  <a:cubicBezTo>
                    <a:pt x="1885" y="1935"/>
                    <a:pt x="1885" y="1374"/>
                    <a:pt x="1875" y="802"/>
                  </a:cubicBezTo>
                  <a:cubicBezTo>
                    <a:pt x="1875" y="601"/>
                    <a:pt x="1875" y="389"/>
                    <a:pt x="1758" y="220"/>
                  </a:cubicBezTo>
                  <a:cubicBezTo>
                    <a:pt x="1659" y="63"/>
                    <a:pt x="1513" y="0"/>
                    <a:pt x="1358" y="0"/>
                  </a:cubicBezTo>
                  <a:close/>
                </a:path>
              </a:pathLst>
            </a:custGeom>
            <a:solidFill>
              <a:srgbClr val="78BF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851;p68">
              <a:extLst>
                <a:ext uri="{FF2B5EF4-FFF2-40B4-BE49-F238E27FC236}">
                  <a16:creationId xmlns:a16="http://schemas.microsoft.com/office/drawing/2014/main" id="{326B561F-3ED1-F847-8CCA-675A9158B24E}"/>
                </a:ext>
              </a:extLst>
            </p:cNvPr>
            <p:cNvSpPr/>
            <p:nvPr/>
          </p:nvSpPr>
          <p:spPr>
            <a:xfrm>
              <a:off x="2952025" y="4917850"/>
              <a:ext cx="47925" cy="16950"/>
            </a:xfrm>
            <a:custGeom>
              <a:avLst/>
              <a:gdLst/>
              <a:ahLst/>
              <a:cxnLst/>
              <a:rect l="l" t="t" r="r" b="b"/>
              <a:pathLst>
                <a:path w="1917" h="678" extrusionOk="0">
                  <a:moveTo>
                    <a:pt x="1863" y="0"/>
                  </a:moveTo>
                  <a:lnTo>
                    <a:pt x="32" y="593"/>
                  </a:lnTo>
                  <a:cubicBezTo>
                    <a:pt x="11" y="603"/>
                    <a:pt x="0" y="625"/>
                    <a:pt x="11" y="646"/>
                  </a:cubicBezTo>
                  <a:cubicBezTo>
                    <a:pt x="11" y="667"/>
                    <a:pt x="32" y="678"/>
                    <a:pt x="42" y="678"/>
                  </a:cubicBezTo>
                  <a:lnTo>
                    <a:pt x="53" y="678"/>
                  </a:lnTo>
                  <a:lnTo>
                    <a:pt x="1885" y="74"/>
                  </a:lnTo>
                  <a:cubicBezTo>
                    <a:pt x="1906" y="74"/>
                    <a:pt x="1917" y="53"/>
                    <a:pt x="1906" y="32"/>
                  </a:cubicBezTo>
                  <a:cubicBezTo>
                    <a:pt x="1906" y="11"/>
                    <a:pt x="1885" y="0"/>
                    <a:pt x="1863" y="0"/>
                  </a:cubicBez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852;p68">
              <a:extLst>
                <a:ext uri="{FF2B5EF4-FFF2-40B4-BE49-F238E27FC236}">
                  <a16:creationId xmlns:a16="http://schemas.microsoft.com/office/drawing/2014/main" id="{AF066BB5-DBEF-869F-7072-3BC64FC486B4}"/>
                </a:ext>
              </a:extLst>
            </p:cNvPr>
            <p:cNvSpPr/>
            <p:nvPr/>
          </p:nvSpPr>
          <p:spPr>
            <a:xfrm>
              <a:off x="2950175" y="4866225"/>
              <a:ext cx="34675" cy="77300"/>
            </a:xfrm>
            <a:custGeom>
              <a:avLst/>
              <a:gdLst/>
              <a:ahLst/>
              <a:cxnLst/>
              <a:rect l="l" t="t" r="r" b="b"/>
              <a:pathLst>
                <a:path w="1387" h="3092" extrusionOk="0">
                  <a:moveTo>
                    <a:pt x="1334" y="1"/>
                  </a:moveTo>
                  <a:cubicBezTo>
                    <a:pt x="953" y="75"/>
                    <a:pt x="593" y="329"/>
                    <a:pt x="360" y="699"/>
                  </a:cubicBezTo>
                  <a:cubicBezTo>
                    <a:pt x="159" y="1007"/>
                    <a:pt x="43" y="1409"/>
                    <a:pt x="22" y="1854"/>
                  </a:cubicBezTo>
                  <a:cubicBezTo>
                    <a:pt x="0" y="2277"/>
                    <a:pt x="74" y="2701"/>
                    <a:pt x="138" y="3061"/>
                  </a:cubicBezTo>
                  <a:cubicBezTo>
                    <a:pt x="138" y="3071"/>
                    <a:pt x="149" y="3082"/>
                    <a:pt x="159" y="3082"/>
                  </a:cubicBezTo>
                  <a:cubicBezTo>
                    <a:pt x="159" y="3092"/>
                    <a:pt x="170" y="3092"/>
                    <a:pt x="180" y="3092"/>
                  </a:cubicBezTo>
                  <a:lnTo>
                    <a:pt x="191" y="3092"/>
                  </a:lnTo>
                  <a:lnTo>
                    <a:pt x="276" y="3071"/>
                  </a:lnTo>
                  <a:cubicBezTo>
                    <a:pt x="307" y="3071"/>
                    <a:pt x="318" y="3050"/>
                    <a:pt x="307" y="3028"/>
                  </a:cubicBezTo>
                  <a:cubicBezTo>
                    <a:pt x="307" y="3011"/>
                    <a:pt x="293" y="2994"/>
                    <a:pt x="277" y="2994"/>
                  </a:cubicBezTo>
                  <a:cubicBezTo>
                    <a:pt x="273" y="2994"/>
                    <a:pt x="269" y="2995"/>
                    <a:pt x="265" y="2997"/>
                  </a:cubicBezTo>
                  <a:lnTo>
                    <a:pt x="212" y="3007"/>
                  </a:lnTo>
                  <a:cubicBezTo>
                    <a:pt x="149" y="2658"/>
                    <a:pt x="85" y="2266"/>
                    <a:pt x="106" y="1864"/>
                  </a:cubicBezTo>
                  <a:cubicBezTo>
                    <a:pt x="127" y="1430"/>
                    <a:pt x="233" y="1038"/>
                    <a:pt x="424" y="742"/>
                  </a:cubicBezTo>
                  <a:cubicBezTo>
                    <a:pt x="657" y="393"/>
                    <a:pt x="985" y="149"/>
                    <a:pt x="1356" y="75"/>
                  </a:cubicBezTo>
                  <a:cubicBezTo>
                    <a:pt x="1377" y="75"/>
                    <a:pt x="1387" y="54"/>
                    <a:pt x="1387" y="33"/>
                  </a:cubicBezTo>
                  <a:cubicBezTo>
                    <a:pt x="1377" y="12"/>
                    <a:pt x="1356" y="1"/>
                    <a:pt x="1334" y="1"/>
                  </a:cubicBezTo>
                  <a:close/>
                </a:path>
              </a:pathLst>
            </a:custGeom>
            <a:solidFill>
              <a:srgbClr val="55A0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0" name="Google Shape;271;p14">
            <a:extLst>
              <a:ext uri="{FF2B5EF4-FFF2-40B4-BE49-F238E27FC236}">
                <a16:creationId xmlns:a16="http://schemas.microsoft.com/office/drawing/2014/main" id="{6D28001B-C291-D1F6-CAFB-747308DD164D}"/>
              </a:ext>
            </a:extLst>
          </p:cNvPr>
          <p:cNvSpPr txBox="1">
            <a:spLocks/>
          </p:cNvSpPr>
          <p:nvPr/>
        </p:nvSpPr>
        <p:spPr>
          <a:xfrm>
            <a:off x="173108" y="4814995"/>
            <a:ext cx="8797783" cy="180974"/>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00000000-1234-1234-1234-123412341234}" type="slidenum">
              <a:rPr lang="en" smtClean="0">
                <a:solidFill>
                  <a:schemeClr val="accent6"/>
                </a:solidFill>
                <a:latin typeface="Oswald" panose="00000500000000000000" pitchFamily="2" charset="0"/>
              </a:rPr>
              <a:pPr/>
              <a:t>9</a:t>
            </a:fld>
            <a:endParaRPr lang="en">
              <a:solidFill>
                <a:schemeClr val="accent6"/>
              </a:solidFill>
              <a:latin typeface="Oswald" panose="00000500000000000000" pitchFamily="2" charset="0"/>
            </a:endParaRPr>
          </a:p>
        </p:txBody>
      </p:sp>
    </p:spTree>
    <p:extLst>
      <p:ext uri="{BB962C8B-B14F-4D97-AF65-F5344CB8AC3E}">
        <p14:creationId xmlns:p14="http://schemas.microsoft.com/office/powerpoint/2010/main" val="2211543588"/>
      </p:ext>
    </p:extLst>
  </p:cSld>
  <p:clrMapOvr>
    <a:masterClrMapping/>
  </p:clrMapOvr>
</p:sld>
</file>

<file path=ppt/theme/theme1.xml><?xml version="1.0" encoding="utf-8"?>
<a:theme xmlns:a="http://schemas.openxmlformats.org/drawingml/2006/main" name="International Volunteer Day by Slidesgo">
  <a:themeElements>
    <a:clrScheme name="Simple Light">
      <a:dk1>
        <a:srgbClr val="343B42"/>
      </a:dk1>
      <a:lt1>
        <a:srgbClr val="FFFFFF"/>
      </a:lt1>
      <a:dk2>
        <a:srgbClr val="78BFA0"/>
      </a:dk2>
      <a:lt2>
        <a:srgbClr val="55A07F"/>
      </a:lt2>
      <a:accent1>
        <a:srgbClr val="6584A0"/>
      </a:accent1>
      <a:accent2>
        <a:srgbClr val="839DB8"/>
      </a:accent2>
      <a:accent3>
        <a:srgbClr val="C6463C"/>
      </a:accent3>
      <a:accent4>
        <a:srgbClr val="E65E4C"/>
      </a:accent4>
      <a:accent5>
        <a:srgbClr val="70324A"/>
      </a:accent5>
      <a:accent6>
        <a:srgbClr val="894059"/>
      </a:accent6>
      <a:hlink>
        <a:srgbClr val="343B4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3edcc37f-2bb8-4910-9ae4-ac1ac2c59a4e"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56D16875365C44880127B67570CE0E6" ma:contentTypeVersion="16" ma:contentTypeDescription="Create a new document." ma:contentTypeScope="" ma:versionID="23c7c9f04b1f114e5ff030e903a2bb55">
  <xsd:schema xmlns:xsd="http://www.w3.org/2001/XMLSchema" xmlns:xs="http://www.w3.org/2001/XMLSchema" xmlns:p="http://schemas.microsoft.com/office/2006/metadata/properties" xmlns:ns3="3edcc37f-2bb8-4910-9ae4-ac1ac2c59a4e" xmlns:ns4="84fbb8df-9786-4dc6-8450-f78309f12261" targetNamespace="http://schemas.microsoft.com/office/2006/metadata/properties" ma:root="true" ma:fieldsID="d99c420a4b3cd29150f8f333efd9892c" ns3:_="" ns4:_="">
    <xsd:import namespace="3edcc37f-2bb8-4910-9ae4-ac1ac2c59a4e"/>
    <xsd:import namespace="84fbb8df-9786-4dc6-8450-f78309f12261"/>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element ref="ns3:MediaServiceAutoTags" minOccurs="0"/>
                <xsd:element ref="ns3:MediaLengthInSeconds" minOccurs="0"/>
                <xsd:element ref="ns3:MediaServiceOCR" minOccurs="0"/>
                <xsd:element ref="ns3:MediaServiceGenerationTime" minOccurs="0"/>
                <xsd:element ref="ns3:MediaServiceEventHashCode" minOccurs="0"/>
                <xsd:element ref="ns3:_activity"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edcc37f-2bb8-4910-9ae4-ac1ac2c59a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4fbb8df-9786-4dc6-8450-f78309f12261"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015B3F-682C-4B40-9DAD-25251217759C}">
  <ds:schemaRefs>
    <ds:schemaRef ds:uri="3edcc37f-2bb8-4910-9ae4-ac1ac2c59a4e"/>
    <ds:schemaRef ds:uri="84fbb8df-9786-4dc6-8450-f78309f12261"/>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E7AB38E-D3D2-4BE7-96D4-1B617D7C2815}">
  <ds:schemaRefs>
    <ds:schemaRef ds:uri="3edcc37f-2bb8-4910-9ae4-ac1ac2c59a4e"/>
    <ds:schemaRef ds:uri="84fbb8df-9786-4dc6-8450-f78309f1226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E9826FE-35B4-4399-B96D-4EF2FEDC806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2520</Words>
  <Application>Microsoft Macintosh PowerPoint</Application>
  <PresentationFormat>On-screen Show (16:9)</PresentationFormat>
  <Paragraphs>312</Paragraphs>
  <Slides>45</Slides>
  <Notes>45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Oswald</vt:lpstr>
      <vt:lpstr>Arial</vt:lpstr>
      <vt:lpstr>Domine SemiBold</vt:lpstr>
      <vt:lpstr>Cambria Math</vt:lpstr>
      <vt:lpstr>Karla</vt:lpstr>
      <vt:lpstr>Wingdings</vt:lpstr>
      <vt:lpstr>Domine</vt:lpstr>
      <vt:lpstr>International Volunteer Day by Slidesgo</vt:lpstr>
      <vt:lpstr>PowerPoint Presentation</vt:lpstr>
      <vt:lpstr>Anggota Kelompok</vt:lpstr>
      <vt:lpstr>Latar Belakang</vt:lpstr>
      <vt:lpstr>Latar Belakang</vt:lpstr>
      <vt:lpstr>Latar Belakang</vt:lpstr>
      <vt:lpstr>Related Works</vt:lpstr>
      <vt:lpstr>Related Works</vt:lpstr>
      <vt:lpstr>Rumusan Masalah </vt:lpstr>
      <vt:lpstr>Tujuan</vt:lpstr>
      <vt:lpstr>Metodologi Penelitian</vt:lpstr>
      <vt:lpstr>Batasan Masalah</vt:lpstr>
      <vt:lpstr>PowerPoint Presentation</vt:lpstr>
      <vt:lpstr>PowerPoint Presentation</vt:lpstr>
      <vt:lpstr>Tahapan Umum Simulasi</vt:lpstr>
      <vt:lpstr>Import Libraries</vt:lpstr>
      <vt:lpstr>Pengumpulan Data</vt:lpstr>
      <vt:lpstr>Pengumpulan Data</vt:lpstr>
      <vt:lpstr>Pengumpulan Data</vt:lpstr>
      <vt:lpstr>Import Data dari Drive</vt:lpstr>
      <vt:lpstr>PowerPoint Presentation</vt:lpstr>
      <vt:lpstr>PowerPoint Presentation</vt:lpstr>
      <vt:lpstr>PowerPoint Presentation</vt:lpstr>
      <vt:lpstr>Pra-Pengolahan 1</vt:lpstr>
      <vt:lpstr>Pra-Pengolahan 1</vt:lpstr>
      <vt:lpstr>Representasi Teks dengan BERT</vt:lpstr>
      <vt:lpstr>Metode BERT-NN</vt:lpstr>
      <vt:lpstr>Evaluasi Model</vt:lpstr>
      <vt:lpstr>Analisis Sentimen</vt:lpstr>
      <vt:lpstr>Analisis Sentimen</vt:lpstr>
      <vt:lpstr>Pra-Pengolahan 2</vt:lpstr>
      <vt:lpstr>Pra-Pengolahan 2</vt:lpstr>
      <vt:lpstr>Hyperparameter  EFCM</vt:lpstr>
      <vt:lpstr>Coherence Score Optimal</vt:lpstr>
      <vt:lpstr>Pendeteksian Topik</vt:lpstr>
      <vt:lpstr>Pendeteksian Topik</vt:lpstr>
      <vt:lpstr>Pendeteksian Topik</vt:lpstr>
      <vt:lpstr>Pendeteksian Topik</vt:lpstr>
      <vt:lpstr>Distribusi Topik</vt:lpstr>
      <vt:lpstr>Analisis Sentimen Berbasis Topik</vt:lpstr>
      <vt:lpstr>Kesimpulan</vt:lpstr>
      <vt:lpstr>Saran</vt:lpstr>
      <vt:lpstr>Daftar Pustaka</vt:lpstr>
      <vt:lpstr>Daftar Pustaka</vt:lpstr>
      <vt:lpstr>Lampiran</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Volunteer Day</dc:title>
  <dc:creator>LORENZO</dc:creator>
  <cp:lastModifiedBy>Alvero</cp:lastModifiedBy>
  <cp:revision>2</cp:revision>
  <dcterms:modified xsi:type="dcterms:W3CDTF">2024-07-12T06:21:24Z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0x010100156D16875365C44880127B67570CE0E6</vt:lpwstr>
  </property>
</Properties>
</file>