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5300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541" y="1122363"/>
            <a:ext cx="114752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541" y="3602038"/>
            <a:ext cx="114752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86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0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49295" y="365125"/>
            <a:ext cx="3299133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1897" y="365125"/>
            <a:ext cx="9706144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3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29" y="1709739"/>
            <a:ext cx="131965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29" y="4589464"/>
            <a:ext cx="131965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30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897" y="1825625"/>
            <a:ext cx="650263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5790" y="1825625"/>
            <a:ext cx="650263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2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0" y="365126"/>
            <a:ext cx="1319653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891" y="1681163"/>
            <a:ext cx="64727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3891" y="2505075"/>
            <a:ext cx="6472754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5790" y="1681163"/>
            <a:ext cx="65046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5790" y="2505075"/>
            <a:ext cx="650463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59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3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1" y="457200"/>
            <a:ext cx="493475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631" y="987426"/>
            <a:ext cx="77457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891" y="2057400"/>
            <a:ext cx="493475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86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91" y="457200"/>
            <a:ext cx="493475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4631" y="987426"/>
            <a:ext cx="774579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891" y="2057400"/>
            <a:ext cx="493475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1898" y="365126"/>
            <a:ext cx="13196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898" y="1825625"/>
            <a:ext cx="13196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1897" y="6356351"/>
            <a:ext cx="3442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F71B-07FC-4FC0-A754-454CD657B09F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68233" y="6356351"/>
            <a:ext cx="5163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5855" y="6356351"/>
            <a:ext cx="3442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F39-4C4D-4694-B3F4-97EC02E04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5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137E7138-C3E0-38A2-0AA5-2255418A1553}"/>
              </a:ext>
            </a:extLst>
          </p:cNvPr>
          <p:cNvSpPr/>
          <p:nvPr/>
        </p:nvSpPr>
        <p:spPr>
          <a:xfrm>
            <a:off x="5133772" y="723452"/>
            <a:ext cx="1355463" cy="100046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AF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82942AFC-5D73-6BA4-8B64-69B15C14F6D8}"/>
              </a:ext>
            </a:extLst>
          </p:cNvPr>
          <p:cNvSpPr/>
          <p:nvPr/>
        </p:nvSpPr>
        <p:spPr>
          <a:xfrm>
            <a:off x="8362859" y="723452"/>
            <a:ext cx="1355463" cy="100046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GEAF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714A4A4-7B85-C56F-5598-188A3BC517CD}"/>
              </a:ext>
            </a:extLst>
          </p:cNvPr>
          <p:cNvCxnSpPr>
            <a:cxnSpLocks/>
          </p:cNvCxnSpPr>
          <p:nvPr/>
        </p:nvCxnSpPr>
        <p:spPr>
          <a:xfrm>
            <a:off x="6489233" y="1223681"/>
            <a:ext cx="1873624" cy="0"/>
          </a:xfrm>
          <a:prstGeom prst="straightConnector1">
            <a:avLst/>
          </a:prstGeom>
          <a:ln>
            <a:solidFill>
              <a:schemeClr val="dk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E9E411F-C365-6E94-6AB6-3EB1785182BD}"/>
              </a:ext>
            </a:extLst>
          </p:cNvPr>
          <p:cNvSpPr/>
          <p:nvPr/>
        </p:nvSpPr>
        <p:spPr>
          <a:xfrm>
            <a:off x="7585215" y="2428541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ADM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2F8850-2178-F461-73BA-9B1810AD46BB}"/>
              </a:ext>
            </a:extLst>
          </p:cNvPr>
          <p:cNvSpPr/>
          <p:nvPr/>
        </p:nvSpPr>
        <p:spPr>
          <a:xfrm>
            <a:off x="9324368" y="2428541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25866D-F0F7-9665-76CC-63D31FE9D764}"/>
              </a:ext>
            </a:extLst>
          </p:cNvPr>
          <p:cNvSpPr/>
          <p:nvPr/>
        </p:nvSpPr>
        <p:spPr>
          <a:xfrm>
            <a:off x="11063521" y="2428540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CI</a:t>
            </a:r>
            <a:endParaRPr lang="pt-BR" baseline="-250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9EB0BC9-E862-E157-66BE-54BDA6A274B6}"/>
              </a:ext>
            </a:extLst>
          </p:cNvPr>
          <p:cNvCxnSpPr>
            <a:stCxn id="9" idx="0"/>
          </p:cNvCxnSpPr>
          <p:nvPr/>
        </p:nvCxnSpPr>
        <p:spPr>
          <a:xfrm flipV="1">
            <a:off x="8262947" y="1723913"/>
            <a:ext cx="777644" cy="70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1093E1D-4D2B-F82D-A13D-7880558E1836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040591" y="1723913"/>
            <a:ext cx="961509" cy="70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C870F07-383A-48EA-AF39-9EF818FB9FC1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9040591" y="1723913"/>
            <a:ext cx="2700662" cy="70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379F09-1508-8238-B4AA-190DCB2C46C1}"/>
              </a:ext>
            </a:extLst>
          </p:cNvPr>
          <p:cNvSpPr/>
          <p:nvPr/>
        </p:nvSpPr>
        <p:spPr>
          <a:xfrm>
            <a:off x="186353" y="2428539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PASS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65EBA89-191E-C7FA-8C21-84E96FAD7C1E}"/>
              </a:ext>
            </a:extLst>
          </p:cNvPr>
          <p:cNvSpPr/>
          <p:nvPr/>
        </p:nvSpPr>
        <p:spPr>
          <a:xfrm>
            <a:off x="1800896" y="2428538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3E78D47-2C4A-0519-2778-6DFFEA4CEE53}"/>
              </a:ext>
            </a:extLst>
          </p:cNvPr>
          <p:cNvSpPr/>
          <p:nvPr/>
        </p:nvSpPr>
        <p:spPr>
          <a:xfrm>
            <a:off x="3419924" y="2428537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276B725-802F-5074-8DB6-1991EAF4F326}"/>
              </a:ext>
            </a:extLst>
          </p:cNvPr>
          <p:cNvSpPr/>
          <p:nvPr/>
        </p:nvSpPr>
        <p:spPr>
          <a:xfrm>
            <a:off x="12802673" y="2428536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FC</a:t>
            </a:r>
            <a:endParaRPr lang="pt-BR" baseline="-25000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36635AC-425B-C950-E2D0-597DF8FEEEC1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9040591" y="1723913"/>
            <a:ext cx="4439814" cy="70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4DF64A51-FC11-67D9-B56C-26DB6113C6DC}"/>
              </a:ext>
            </a:extLst>
          </p:cNvPr>
          <p:cNvSpPr/>
          <p:nvPr/>
        </p:nvSpPr>
        <p:spPr>
          <a:xfrm>
            <a:off x="5034467" y="2428535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QUEST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E1E6581-665F-6838-3DC1-A2F80A1CE5C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64085" y="1723913"/>
            <a:ext cx="4947419" cy="7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19301-71AE-C356-224E-9DA98BADD7C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478628" y="1723913"/>
            <a:ext cx="3332876" cy="70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013FF5F-892D-BF36-6057-09932E6F09B0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097656" y="1723913"/>
            <a:ext cx="1713848" cy="70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D0DBF6B-2B49-A746-3988-2A14E74D145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712199" y="1723913"/>
            <a:ext cx="99305" cy="7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have Esquerda 39">
            <a:extLst>
              <a:ext uri="{FF2B5EF4-FFF2-40B4-BE49-F238E27FC236}">
                <a16:creationId xmlns:a16="http://schemas.microsoft.com/office/drawing/2014/main" id="{224E7D53-D8D8-A46A-47C7-A01D12B48ACE}"/>
              </a:ext>
            </a:extLst>
          </p:cNvPr>
          <p:cNvSpPr/>
          <p:nvPr/>
        </p:nvSpPr>
        <p:spPr>
          <a:xfrm rot="16200000">
            <a:off x="2158141" y="2296308"/>
            <a:ext cx="645458" cy="32335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have Esquerda 40">
            <a:extLst>
              <a:ext uri="{FF2B5EF4-FFF2-40B4-BE49-F238E27FC236}">
                <a16:creationId xmlns:a16="http://schemas.microsoft.com/office/drawing/2014/main" id="{60BF1AE9-5F27-FE87-EC31-FAB7461E6C8F}"/>
              </a:ext>
            </a:extLst>
          </p:cNvPr>
          <p:cNvSpPr/>
          <p:nvPr/>
        </p:nvSpPr>
        <p:spPr>
          <a:xfrm rot="16200000">
            <a:off x="8832150" y="3065873"/>
            <a:ext cx="645458" cy="16944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FA38500-3F91-231F-3870-B69A94163F7C}"/>
              </a:ext>
            </a:extLst>
          </p:cNvPr>
          <p:cNvSpPr txBox="1"/>
          <p:nvPr/>
        </p:nvSpPr>
        <p:spPr>
          <a:xfrm>
            <a:off x="2081938" y="4406159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Direto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9E801F8-241E-86DA-75AE-3BB0C71B0354}"/>
              </a:ext>
            </a:extLst>
          </p:cNvPr>
          <p:cNvSpPr txBox="1"/>
          <p:nvPr/>
        </p:nvSpPr>
        <p:spPr>
          <a:xfrm>
            <a:off x="8665216" y="4406159"/>
            <a:ext cx="101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Indireto</a:t>
            </a:r>
          </a:p>
        </p:txBody>
      </p:sp>
    </p:spTree>
    <p:extLst>
      <p:ext uri="{BB962C8B-B14F-4D97-AF65-F5344CB8AC3E}">
        <p14:creationId xmlns:p14="http://schemas.microsoft.com/office/powerpoint/2010/main" val="36911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137E7138-C3E0-38A2-0AA5-2255418A1553}"/>
              </a:ext>
            </a:extLst>
          </p:cNvPr>
          <p:cNvSpPr/>
          <p:nvPr/>
        </p:nvSpPr>
        <p:spPr>
          <a:xfrm>
            <a:off x="5133772" y="723452"/>
            <a:ext cx="1355463" cy="100046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AF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82942AFC-5D73-6BA4-8B64-69B15C14F6D8}"/>
              </a:ext>
            </a:extLst>
          </p:cNvPr>
          <p:cNvSpPr/>
          <p:nvPr/>
        </p:nvSpPr>
        <p:spPr>
          <a:xfrm>
            <a:off x="8362859" y="723452"/>
            <a:ext cx="1355463" cy="100046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GEAF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714A4A4-7B85-C56F-5598-188A3BC517CD}"/>
              </a:ext>
            </a:extLst>
          </p:cNvPr>
          <p:cNvCxnSpPr>
            <a:cxnSpLocks/>
          </p:cNvCxnSpPr>
          <p:nvPr/>
        </p:nvCxnSpPr>
        <p:spPr>
          <a:xfrm>
            <a:off x="6489233" y="1223681"/>
            <a:ext cx="1873624" cy="0"/>
          </a:xfrm>
          <a:prstGeom prst="straightConnector1">
            <a:avLst/>
          </a:prstGeom>
          <a:ln>
            <a:solidFill>
              <a:schemeClr val="dk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E9E411F-C365-6E94-6AB6-3EB1785182BD}"/>
              </a:ext>
            </a:extLst>
          </p:cNvPr>
          <p:cNvSpPr/>
          <p:nvPr/>
        </p:nvSpPr>
        <p:spPr>
          <a:xfrm>
            <a:off x="7585215" y="3907715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ADM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2F8850-2178-F461-73BA-9B1810AD46BB}"/>
              </a:ext>
            </a:extLst>
          </p:cNvPr>
          <p:cNvSpPr/>
          <p:nvPr/>
        </p:nvSpPr>
        <p:spPr>
          <a:xfrm>
            <a:off x="9324368" y="3907715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25866D-F0F7-9665-76CC-63D31FE9D764}"/>
              </a:ext>
            </a:extLst>
          </p:cNvPr>
          <p:cNvSpPr/>
          <p:nvPr/>
        </p:nvSpPr>
        <p:spPr>
          <a:xfrm>
            <a:off x="11063521" y="3907714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CI</a:t>
            </a:r>
            <a:endParaRPr lang="pt-BR" baseline="-250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9EB0BC9-E862-E157-66BE-54BDA6A274B6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8262947" y="1723913"/>
            <a:ext cx="777644" cy="218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1093E1D-4D2B-F82D-A13D-7880558E1836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H="1" flipV="1">
            <a:off x="9040591" y="1723913"/>
            <a:ext cx="961509" cy="218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C870F07-383A-48EA-AF39-9EF818FB9FC1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H="1" flipV="1">
            <a:off x="9040591" y="1723913"/>
            <a:ext cx="2700662" cy="218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379F09-1508-8238-B4AA-190DCB2C46C1}"/>
              </a:ext>
            </a:extLst>
          </p:cNvPr>
          <p:cNvSpPr/>
          <p:nvPr/>
        </p:nvSpPr>
        <p:spPr>
          <a:xfrm>
            <a:off x="186353" y="3907713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PASS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65EBA89-191E-C7FA-8C21-84E96FAD7C1E}"/>
              </a:ext>
            </a:extLst>
          </p:cNvPr>
          <p:cNvSpPr/>
          <p:nvPr/>
        </p:nvSpPr>
        <p:spPr>
          <a:xfrm>
            <a:off x="1800896" y="3907712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3E78D47-2C4A-0519-2778-6DFFEA4CEE53}"/>
              </a:ext>
            </a:extLst>
          </p:cNvPr>
          <p:cNvSpPr/>
          <p:nvPr/>
        </p:nvSpPr>
        <p:spPr>
          <a:xfrm>
            <a:off x="3419924" y="3907711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OBS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276B725-802F-5074-8DB6-1991EAF4F326}"/>
              </a:ext>
            </a:extLst>
          </p:cNvPr>
          <p:cNvSpPr/>
          <p:nvPr/>
        </p:nvSpPr>
        <p:spPr>
          <a:xfrm>
            <a:off x="12802673" y="3907710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FC</a:t>
            </a:r>
            <a:endParaRPr lang="pt-BR" baseline="-25000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36635AC-425B-C950-E2D0-597DF8FEEEC1}"/>
              </a:ext>
            </a:extLst>
          </p:cNvPr>
          <p:cNvCxnSpPr>
            <a:cxnSpLocks/>
            <a:stCxn id="27" idx="0"/>
            <a:endCxn id="6" idx="4"/>
          </p:cNvCxnSpPr>
          <p:nvPr/>
        </p:nvCxnSpPr>
        <p:spPr>
          <a:xfrm flipH="1" flipV="1">
            <a:off x="9040591" y="1723913"/>
            <a:ext cx="4439814" cy="218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4DF64A51-FC11-67D9-B56C-26DB6113C6DC}"/>
              </a:ext>
            </a:extLst>
          </p:cNvPr>
          <p:cNvSpPr/>
          <p:nvPr/>
        </p:nvSpPr>
        <p:spPr>
          <a:xfrm>
            <a:off x="5034467" y="3907709"/>
            <a:ext cx="1355463" cy="1000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QUEST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E1E6581-665F-6838-3DC1-A2F80A1CE5CF}"/>
              </a:ext>
            </a:extLst>
          </p:cNvPr>
          <p:cNvCxnSpPr>
            <a:cxnSpLocks/>
            <a:stCxn id="24" idx="0"/>
            <a:endCxn id="4" idx="4"/>
          </p:cNvCxnSpPr>
          <p:nvPr/>
        </p:nvCxnSpPr>
        <p:spPr>
          <a:xfrm flipV="1">
            <a:off x="864085" y="1723913"/>
            <a:ext cx="4947419" cy="218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719301-71AE-C356-224E-9DA98BADD7C1}"/>
              </a:ext>
            </a:extLst>
          </p:cNvPr>
          <p:cNvCxnSpPr>
            <a:cxnSpLocks/>
            <a:stCxn id="25" idx="0"/>
            <a:endCxn id="4" idx="4"/>
          </p:cNvCxnSpPr>
          <p:nvPr/>
        </p:nvCxnSpPr>
        <p:spPr>
          <a:xfrm flipV="1">
            <a:off x="2478628" y="1723913"/>
            <a:ext cx="3332876" cy="218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013FF5F-892D-BF36-6057-09932E6F09B0}"/>
              </a:ext>
            </a:extLst>
          </p:cNvPr>
          <p:cNvCxnSpPr>
            <a:cxnSpLocks/>
            <a:stCxn id="26" idx="0"/>
            <a:endCxn id="4" idx="4"/>
          </p:cNvCxnSpPr>
          <p:nvPr/>
        </p:nvCxnSpPr>
        <p:spPr>
          <a:xfrm flipV="1">
            <a:off x="4097656" y="1723913"/>
            <a:ext cx="1713848" cy="218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D0DBF6B-2B49-A746-3988-2A14E74D1450}"/>
              </a:ext>
            </a:extLst>
          </p:cNvPr>
          <p:cNvCxnSpPr>
            <a:cxnSpLocks/>
            <a:stCxn id="30" idx="0"/>
            <a:endCxn id="4" idx="4"/>
          </p:cNvCxnSpPr>
          <p:nvPr/>
        </p:nvCxnSpPr>
        <p:spPr>
          <a:xfrm flipV="1">
            <a:off x="5712199" y="1723913"/>
            <a:ext cx="99305" cy="218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have Esquerda 39">
            <a:extLst>
              <a:ext uri="{FF2B5EF4-FFF2-40B4-BE49-F238E27FC236}">
                <a16:creationId xmlns:a16="http://schemas.microsoft.com/office/drawing/2014/main" id="{224E7D53-D8D8-A46A-47C7-A01D12B48ACE}"/>
              </a:ext>
            </a:extLst>
          </p:cNvPr>
          <p:cNvSpPr/>
          <p:nvPr/>
        </p:nvSpPr>
        <p:spPr>
          <a:xfrm rot="16200000">
            <a:off x="2158141" y="3775482"/>
            <a:ext cx="645458" cy="32335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have Esquerda 40">
            <a:extLst>
              <a:ext uri="{FF2B5EF4-FFF2-40B4-BE49-F238E27FC236}">
                <a16:creationId xmlns:a16="http://schemas.microsoft.com/office/drawing/2014/main" id="{60BF1AE9-5F27-FE87-EC31-FAB7461E6C8F}"/>
              </a:ext>
            </a:extLst>
          </p:cNvPr>
          <p:cNvSpPr/>
          <p:nvPr/>
        </p:nvSpPr>
        <p:spPr>
          <a:xfrm rot="16200000">
            <a:off x="8832150" y="4545047"/>
            <a:ext cx="645458" cy="16944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FA38500-3F91-231F-3870-B69A94163F7C}"/>
              </a:ext>
            </a:extLst>
          </p:cNvPr>
          <p:cNvSpPr txBox="1"/>
          <p:nvPr/>
        </p:nvSpPr>
        <p:spPr>
          <a:xfrm>
            <a:off x="2081938" y="5885333"/>
            <a:ext cx="79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Direto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9E801F8-241E-86DA-75AE-3BB0C71B0354}"/>
              </a:ext>
            </a:extLst>
          </p:cNvPr>
          <p:cNvSpPr txBox="1"/>
          <p:nvPr/>
        </p:nvSpPr>
        <p:spPr>
          <a:xfrm>
            <a:off x="8665216" y="5885333"/>
            <a:ext cx="101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Direto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A8C5821-11BF-704D-610E-59E5EF84AB5A}"/>
              </a:ext>
            </a:extLst>
          </p:cNvPr>
          <p:cNvCxnSpPr>
            <a:stCxn id="25" idx="0"/>
            <a:endCxn id="6" idx="4"/>
          </p:cNvCxnSpPr>
          <p:nvPr/>
        </p:nvCxnSpPr>
        <p:spPr>
          <a:xfrm flipV="1">
            <a:off x="2478628" y="1723913"/>
            <a:ext cx="6561963" cy="218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BDC6C3E-F3D1-CED8-FED6-73B5770B76E5}"/>
              </a:ext>
            </a:extLst>
          </p:cNvPr>
          <p:cNvCxnSpPr>
            <a:stCxn id="30" idx="0"/>
            <a:endCxn id="6" idx="4"/>
          </p:cNvCxnSpPr>
          <p:nvPr/>
        </p:nvCxnSpPr>
        <p:spPr>
          <a:xfrm flipV="1">
            <a:off x="5712199" y="1723913"/>
            <a:ext cx="3328392" cy="218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0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71C9B1F-BBBC-620C-06F9-AB46C40A4607}"/>
              </a:ext>
            </a:extLst>
          </p:cNvPr>
          <p:cNvGrpSpPr/>
          <p:nvPr/>
        </p:nvGrpSpPr>
        <p:grpSpPr>
          <a:xfrm>
            <a:off x="4442586" y="575533"/>
            <a:ext cx="6203577" cy="6000075"/>
            <a:chOff x="4442586" y="575533"/>
            <a:chExt cx="6203577" cy="6000075"/>
          </a:xfrm>
        </p:grpSpPr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137E7138-C3E0-38A2-0AA5-2255418A1553}"/>
                </a:ext>
              </a:extLst>
            </p:cNvPr>
            <p:cNvSpPr/>
            <p:nvPr/>
          </p:nvSpPr>
          <p:spPr>
            <a:xfrm>
              <a:off x="6892542" y="2390886"/>
              <a:ext cx="1355463" cy="1000461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AF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2942AFC-5D73-6BA4-8B64-69B15C14F6D8}"/>
                </a:ext>
              </a:extLst>
            </p:cNvPr>
            <p:cNvSpPr/>
            <p:nvPr/>
          </p:nvSpPr>
          <p:spPr>
            <a:xfrm>
              <a:off x="6892543" y="575533"/>
              <a:ext cx="1355463" cy="1000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GEAF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8714A4A4-7B85-C56F-5598-188A3BC517CD}"/>
                </a:ext>
              </a:extLst>
            </p:cNvPr>
            <p:cNvCxnSpPr>
              <a:cxnSpLocks/>
              <a:stCxn id="4" idx="0"/>
              <a:endCxn id="6" idx="2"/>
            </p:cNvCxnSpPr>
            <p:nvPr/>
          </p:nvCxnSpPr>
          <p:spPr>
            <a:xfrm flipV="1">
              <a:off x="7570274" y="1575994"/>
              <a:ext cx="1" cy="814892"/>
            </a:xfrm>
            <a:prstGeom prst="straightConnector1">
              <a:avLst/>
            </a:prstGeom>
            <a:ln>
              <a:solidFill>
                <a:schemeClr val="dk1"/>
              </a:solidFill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C379F09-1508-8238-B4AA-190DCB2C46C1}"/>
                </a:ext>
              </a:extLst>
            </p:cNvPr>
            <p:cNvSpPr/>
            <p:nvPr/>
          </p:nvSpPr>
          <p:spPr>
            <a:xfrm>
              <a:off x="4442586" y="5575147"/>
              <a:ext cx="1355463" cy="1000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PASS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65EBA89-191E-C7FA-8C21-84E96FAD7C1E}"/>
                </a:ext>
              </a:extLst>
            </p:cNvPr>
            <p:cNvSpPr/>
            <p:nvPr/>
          </p:nvSpPr>
          <p:spPr>
            <a:xfrm>
              <a:off x="6057129" y="5575146"/>
              <a:ext cx="1355463" cy="1000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AC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B3E78D47-2C4A-0519-2778-6DFFEA4CEE53}"/>
                </a:ext>
              </a:extLst>
            </p:cNvPr>
            <p:cNvSpPr/>
            <p:nvPr/>
          </p:nvSpPr>
          <p:spPr>
            <a:xfrm>
              <a:off x="7676157" y="5575145"/>
              <a:ext cx="1355463" cy="1000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OBS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4DF64A51-FC11-67D9-B56C-26DB6113C6DC}"/>
                </a:ext>
              </a:extLst>
            </p:cNvPr>
            <p:cNvSpPr/>
            <p:nvPr/>
          </p:nvSpPr>
          <p:spPr>
            <a:xfrm>
              <a:off x="9290700" y="5575143"/>
              <a:ext cx="1355463" cy="1000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</a:t>
              </a: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E1E6581-665F-6838-3DC1-A2F80A1CE5CF}"/>
                </a:ext>
              </a:extLst>
            </p:cNvPr>
            <p:cNvCxnSpPr>
              <a:cxnSpLocks/>
              <a:stCxn id="24" idx="0"/>
              <a:endCxn id="4" idx="4"/>
            </p:cNvCxnSpPr>
            <p:nvPr/>
          </p:nvCxnSpPr>
          <p:spPr>
            <a:xfrm flipV="1">
              <a:off x="5120318" y="3391347"/>
              <a:ext cx="2449956" cy="218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C6719301-71AE-C356-224E-9DA98BADD7C1}"/>
                </a:ext>
              </a:extLst>
            </p:cNvPr>
            <p:cNvCxnSpPr>
              <a:cxnSpLocks/>
              <a:stCxn id="25" idx="0"/>
              <a:endCxn id="4" idx="4"/>
            </p:cNvCxnSpPr>
            <p:nvPr/>
          </p:nvCxnSpPr>
          <p:spPr>
            <a:xfrm flipV="1">
              <a:off x="6734861" y="3391347"/>
              <a:ext cx="835413" cy="2183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6013FF5F-892D-BF36-6057-09932E6F09B0}"/>
                </a:ext>
              </a:extLst>
            </p:cNvPr>
            <p:cNvCxnSpPr>
              <a:cxnSpLocks/>
              <a:stCxn id="26" idx="0"/>
              <a:endCxn id="4" idx="4"/>
            </p:cNvCxnSpPr>
            <p:nvPr/>
          </p:nvCxnSpPr>
          <p:spPr>
            <a:xfrm flipH="1" flipV="1">
              <a:off x="7570274" y="3391347"/>
              <a:ext cx="783615" cy="2183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1D0DBF6B-2B49-A746-3988-2A14E74D1450}"/>
                </a:ext>
              </a:extLst>
            </p:cNvPr>
            <p:cNvCxnSpPr>
              <a:cxnSpLocks/>
              <a:stCxn id="30" idx="0"/>
              <a:endCxn id="4" idx="4"/>
            </p:cNvCxnSpPr>
            <p:nvPr/>
          </p:nvCxnSpPr>
          <p:spPr>
            <a:xfrm flipH="1" flipV="1">
              <a:off x="7570274" y="3391347"/>
              <a:ext cx="2398158" cy="2183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66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756</TotalTime>
  <Words>30</Words>
  <Application>Microsoft Office PowerPoint</Application>
  <PresentationFormat>Personalizar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Silva</dc:creator>
  <cp:lastModifiedBy>Douglas Silva</cp:lastModifiedBy>
  <cp:revision>16</cp:revision>
  <dcterms:created xsi:type="dcterms:W3CDTF">2023-01-23T23:08:04Z</dcterms:created>
  <dcterms:modified xsi:type="dcterms:W3CDTF">2023-02-06T21:21:42Z</dcterms:modified>
</cp:coreProperties>
</file>