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113FD-20D9-2617-F823-CA05C4DDE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135A7B-238C-8B02-5C92-8C26816B8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BD92D-A42E-95B7-1D2A-7A2AE3C9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949EB-5E6B-F523-B04A-3C2073D5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0B352-41F2-5060-C905-5A169B29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2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737B7-FE50-1CCA-D101-1F9B7DE7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BD89E-A94C-D699-5009-342EFD8BA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13F46-EC30-6348-4205-E4C7A9C9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5272E-EE12-7AB1-9CEB-3FB9190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69D65-F5DE-4C8E-C829-AC8A2E9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F040FE-B811-71AB-9A73-63147B9AF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94BC91-18ED-A249-3BA8-B67089359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DB5C6-E762-4235-72BD-76011EEF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D1AEF-16D2-CD7D-BFB9-C8D62875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AC882-B0B5-4119-788D-3DA18D1E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12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E02B4-694A-6A35-21CA-F5B0D7F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81E7C-79B3-1F96-620D-0FEE9693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17BD1-3E58-FDAD-456E-579DC0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52AF2-F7D1-7AF2-A29E-338BF769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34F00-D67C-EF82-D7AB-2445EB41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91F4-FC41-83A4-CD07-B8FAF75F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58CEB7-386A-6060-295F-0FBD619A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1D65E-B739-779B-2B07-01A4B52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25AF0-AE4D-B8D3-6428-2DF18A2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376BC7-0990-818B-906E-E3B74191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0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862CE-F09A-0E99-98A1-F6BDEB47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9793A-7F7C-0918-E46F-C3224464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2D3E30-B14E-6D61-35B7-7C06A351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9ADCC1-C891-54CF-035C-CD3D3787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17DB16-0D6A-786F-5833-ED2D1313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01DCF-DA95-B79E-CC7A-384827F0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9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1AC46-06CD-65EA-BA4B-B45081D2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A50EAA-0479-8E73-123B-2E78D628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09DC34-5E16-1457-E5D5-116406F00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D8C331-0123-F33B-A46F-51C481854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19CD2F-1C34-3023-D2AC-6822327C3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5FEB55-913F-9670-14FC-0A3E708F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FF1B74-A03F-837F-157C-F73E70E6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398132-991B-99FF-C0A5-2BC4C730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77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61EA8-679D-54E1-DD12-C11D1DDC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6985A4-ECCD-0641-89ED-13A6D981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1BC5B2-B1AA-7E68-C5C9-FA2A3C60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0729AA-E962-8F1D-4708-5EA800A7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61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EC076F-C710-1197-EF62-BC58F247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6B5144-5634-901A-58DB-C8061259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04080A-9EC1-DF7F-52B1-F3743354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3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11017-02DF-F737-2524-DFDDD7A2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26E87-8F0F-8CE4-2ED9-29243B21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DDDE2-BAAA-A9DB-7DB9-12E4969A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B5950B-D71E-8879-E334-D99FC0A1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34B9C-85D8-3635-C1AC-D7E4A7F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6B9B45-93A1-941C-1EFC-67D05F6B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71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1B887-2E94-5BF5-4926-7A4250DD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539A63-CA09-8D58-2037-6DAE36144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768CCC-041B-4F1B-0BEA-36366DF1E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8CC76F-4160-9854-CCA6-3406B0E4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63D221-E180-A39F-D4F5-FA9F203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D1ACE1-33C0-29A4-5DAB-33FD8BDE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20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B006D3-CEBB-21CD-D2DE-41C15972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E06DC-D298-050E-99F0-DFB772DD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53E800-A4F0-80F2-025E-993F4EF5D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8CC3-094D-4E99-978E-1D312D59A7E8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3271D2-0AC7-18B7-B9A1-2BCC14182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4C7EE-0D20-A693-75D0-6E9B027A1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0E43-34A3-488C-9D92-68BA304CF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393AB4D-38B0-7E3E-DBA5-75BA350A5E8C}"/>
              </a:ext>
            </a:extLst>
          </p:cNvPr>
          <p:cNvSpPr/>
          <p:nvPr/>
        </p:nvSpPr>
        <p:spPr>
          <a:xfrm>
            <a:off x="575733" y="846667"/>
            <a:ext cx="2280356" cy="1919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AF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EF26B5-5C87-85C3-29E6-66DC65A99F6C}"/>
              </a:ext>
            </a:extLst>
          </p:cNvPr>
          <p:cNvSpPr/>
          <p:nvPr/>
        </p:nvSpPr>
        <p:spPr>
          <a:xfrm>
            <a:off x="4267200" y="1315155"/>
            <a:ext cx="1049867" cy="982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Passos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5ABD8E-C8EF-7C59-BBE3-C39E9AB2CAAF}"/>
              </a:ext>
            </a:extLst>
          </p:cNvPr>
          <p:cNvSpPr/>
          <p:nvPr/>
        </p:nvSpPr>
        <p:spPr>
          <a:xfrm>
            <a:off x="6096000" y="1315154"/>
            <a:ext cx="1049867" cy="982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Passos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785C6-DDA3-A6FB-B3BB-5FC1B564E623}"/>
              </a:ext>
            </a:extLst>
          </p:cNvPr>
          <p:cNvSpPr txBox="1"/>
          <p:nvPr/>
        </p:nvSpPr>
        <p:spPr>
          <a:xfrm>
            <a:off x="7687733" y="1569151"/>
            <a:ext cx="47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0B46B0-CD75-5371-39C8-4A468B25AECC}"/>
              </a:ext>
            </a:extLst>
          </p:cNvPr>
          <p:cNvSpPr/>
          <p:nvPr/>
        </p:nvSpPr>
        <p:spPr>
          <a:xfrm>
            <a:off x="8703732" y="1315154"/>
            <a:ext cx="1049867" cy="982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Attr</a:t>
            </a:r>
            <a:r>
              <a:rPr lang="pt-BR" dirty="0"/>
              <a:t> 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F4C5BA-6F14-0A7F-B717-7A4A12325624}"/>
              </a:ext>
            </a:extLst>
          </p:cNvPr>
          <p:cNvCxnSpPr>
            <a:stCxn id="4" idx="6"/>
          </p:cNvCxnSpPr>
          <p:nvPr/>
        </p:nvCxnSpPr>
        <p:spPr>
          <a:xfrm flipV="1">
            <a:off x="2856089" y="1799983"/>
            <a:ext cx="1174044" cy="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D9F608-D594-9E93-6A30-FEC4B12B3464}"/>
              </a:ext>
            </a:extLst>
          </p:cNvPr>
          <p:cNvSpPr txBox="1"/>
          <p:nvPr/>
        </p:nvSpPr>
        <p:spPr>
          <a:xfrm>
            <a:off x="5520265" y="1569151"/>
            <a:ext cx="338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DA3B6C7-62B2-683F-BC18-1E345B3F1D94}"/>
              </a:ext>
            </a:extLst>
          </p:cNvPr>
          <p:cNvSpPr/>
          <p:nvPr/>
        </p:nvSpPr>
        <p:spPr>
          <a:xfrm>
            <a:off x="575733" y="3719094"/>
            <a:ext cx="2280356" cy="1919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AF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AA036C-7E06-727C-C04F-88DD80DD7E8C}"/>
              </a:ext>
            </a:extLst>
          </p:cNvPr>
          <p:cNvSpPr/>
          <p:nvPr/>
        </p:nvSpPr>
        <p:spPr>
          <a:xfrm>
            <a:off x="4267200" y="4187582"/>
            <a:ext cx="1049867" cy="982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Passos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E4CFB7C-4496-83EA-86CE-6BE10D4B177F}"/>
              </a:ext>
            </a:extLst>
          </p:cNvPr>
          <p:cNvSpPr/>
          <p:nvPr/>
        </p:nvSpPr>
        <p:spPr>
          <a:xfrm>
            <a:off x="6096000" y="4187581"/>
            <a:ext cx="1049867" cy="982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Passos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50FA42-6219-091A-5857-C45102A48B74}"/>
              </a:ext>
            </a:extLst>
          </p:cNvPr>
          <p:cNvSpPr txBox="1"/>
          <p:nvPr/>
        </p:nvSpPr>
        <p:spPr>
          <a:xfrm>
            <a:off x="7687733" y="4441578"/>
            <a:ext cx="47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...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3FDD7AF-3A87-7B5E-D762-F9A5AE0586DC}"/>
              </a:ext>
            </a:extLst>
          </p:cNvPr>
          <p:cNvSpPr/>
          <p:nvPr/>
        </p:nvSpPr>
        <p:spPr>
          <a:xfrm>
            <a:off x="8703732" y="4187581"/>
            <a:ext cx="1049867" cy="982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Attr</a:t>
            </a:r>
            <a:r>
              <a:rPr lang="pt-BR" dirty="0"/>
              <a:t> n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3FCF990-685A-1DB1-223C-A7F3B0932C74}"/>
              </a:ext>
            </a:extLst>
          </p:cNvPr>
          <p:cNvCxnSpPr>
            <a:stCxn id="12" idx="6"/>
          </p:cNvCxnSpPr>
          <p:nvPr/>
        </p:nvCxnSpPr>
        <p:spPr>
          <a:xfrm flipV="1">
            <a:off x="2856089" y="4672410"/>
            <a:ext cx="1174044" cy="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26B701-6052-8192-66BC-3B895F059916}"/>
              </a:ext>
            </a:extLst>
          </p:cNvPr>
          <p:cNvSpPr txBox="1"/>
          <p:nvPr/>
        </p:nvSpPr>
        <p:spPr>
          <a:xfrm>
            <a:off x="5441243" y="4441578"/>
            <a:ext cx="65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OU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6F43891-1CF3-068D-8F43-6E2A712D8B84}"/>
              </a:ext>
            </a:extLst>
          </p:cNvPr>
          <p:cNvCxnSpPr>
            <a:cxnSpLocks/>
          </p:cNvCxnSpPr>
          <p:nvPr/>
        </p:nvCxnSpPr>
        <p:spPr>
          <a:xfrm flipH="1">
            <a:off x="2856089" y="2030816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Douglas Silva Alves</dc:creator>
  <cp:lastModifiedBy>Douglas Silva Alves</cp:lastModifiedBy>
  <cp:revision>4</cp:revision>
  <dcterms:created xsi:type="dcterms:W3CDTF">2024-06-03T18:28:17Z</dcterms:created>
  <dcterms:modified xsi:type="dcterms:W3CDTF">2024-06-03T18:40:46Z</dcterms:modified>
</cp:coreProperties>
</file>