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0A14B-97CE-9ACD-6DE7-2468933F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D16FEF-B77D-9982-49F7-1312E2C43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66A55-5165-FE1B-EB12-B50894E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DACA3-2BAB-6237-8914-C64CC292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69AA0-0C3C-7F4F-5203-F55028D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A4E5D-2452-F6C5-8B5A-CBD7C1F9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8E8A6E-755C-8AE6-BBF2-CA1A4657A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D535D-7C89-027F-9211-8E087F90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7C582-B432-E187-DD4F-C7BE6305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50482-EB7B-137D-B818-5FB08515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BEA1E0-56F7-CDB5-BFE2-110D3ADE5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14B03E-8B95-7B6C-01A0-B5A37A21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30DA2-92CA-1FFF-3E2C-1330ECD3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7A987-051F-087A-2032-64586EC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08C5E-8056-3D44-0831-0E5E4C58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28F7C-6EAB-FDBF-2D06-B6CFBC3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F6272-64D1-CA5A-6102-AA34E590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B0FD77-29D2-D0D3-0C36-935FEAD4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A51C5-19C3-92EC-8DFC-5558FEA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8A521-E748-093E-B7DF-722A47C8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EC7C-F071-C90C-8901-EB1DA54A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BE71E-573A-07D6-45DE-5F02EC04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50C24-A370-0B07-73F9-A41400EE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0205E-10D8-184C-8B35-AFA74D59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62B2E-D62D-8EE2-E186-3F02AE92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E68AE-84F2-C12D-6238-D0EF571A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8BDE1-EE69-4555-4479-81E782639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D282C0-4883-B041-3F5E-10274F12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E80A8-B860-2F31-8DAD-1C6920EC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C761E-4015-7E2F-67E4-AA6E115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54A25-B748-5031-C6A3-AAFCF5D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AA48-B439-AD9B-B260-C5F780A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20CA8-F318-4574-EADC-1FEC508A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21B31-6BF6-13C7-7CF8-01CD5C59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AFBAC-A429-B7D1-E856-C2F404BA9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CDA83-E71B-CF61-5757-0B7234DB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F2368B-7CF7-0ECE-A044-5EB6C9C2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C177F9-BFE8-1D0D-B12A-4A84CECB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5175A3-0F06-F6B7-5C12-72A2CD40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AD7E-7037-CF48-08C9-EB018349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E7E2F-0AB9-FCD2-0433-460CF350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4F708A-8668-80A4-078F-22355D39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D1A599-237B-24E8-344F-6D57FEE9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47DD44-2DD8-421C-A566-A7439316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604262-5260-F7F4-EA3F-936A3A01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6FA1D-B651-DA33-159A-B0DFB9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6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5A3B8-F259-BBF3-41A1-9EC269DC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EDDC0-B8DD-77BE-E06F-B1F9A747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BB761A-3200-FC78-92B7-1A94B721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0C7FC-628A-1206-DCD9-6B715D60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496564-BE58-0C0B-B4D6-CF1B0A52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90010-A867-952A-D488-C95B1FF1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7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AAC6F-C1B8-3AC6-B2F3-99CE3CD9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2BF007-1F90-3F62-0A7A-DCF68D94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849D13-C61E-FE0D-8C79-9344B2415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9E702-5EFD-328C-B4B1-B0958A53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4D003-C448-6126-A950-3C60E586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F92F3C-4BFA-EC21-4DAE-D4F70EA4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9329FB-9DAB-1844-3126-C7F6420A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EEC95-4F7B-DBFC-FCD4-4C5CDC36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4E644-4D2E-F85D-B3F5-34DDD001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82C-5103-461D-B643-C28774AB0F15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614D5-5390-510F-76B2-7AE09E9C5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512DD-A228-BCB5-AF87-9DFC94629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5C-39FB-43D3-BBEC-CC70E395FE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l" descr="Interna">
            <a:extLst>
              <a:ext uri="{FF2B5EF4-FFF2-40B4-BE49-F238E27FC236}">
                <a16:creationId xmlns:a16="http://schemas.microsoft.com/office/drawing/2014/main" id="{959CED7D-A401-E902-1894-C487954B6847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pt-BR" sz="8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29773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09514-46C8-020E-E7F2-03F5DBE5B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aaaaaaaaaaaaaaaaaaaaaaaaaaaaaaaaaa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9D3FBD-55AD-988C-058D-1604B9546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7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aaaaaaaaaaaaaaaaaaaaaaaaaaaaaaaaaa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aaaaaaaaaaaaaaaaaaaaaaaaaaaaaaaaaa</dc:title>
  <dc:creator>Gabriel Rodrigues Alves</dc:creator>
  <cp:keywords>interna-cip-classificacao-da-informacao, lgpd-n-cip-classificacao-da-informacao</cp:keywords>
  <cp:lastModifiedBy>Gabriel Rodrigues Alves</cp:lastModifiedBy>
  <cp:revision>2</cp:revision>
  <dcterms:created xsi:type="dcterms:W3CDTF">2022-10-20T13:11:04Z</dcterms:created>
  <dcterms:modified xsi:type="dcterms:W3CDTF">2022-10-20T13:11:31Z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c1e72df8-31ce-4820-b6d5-6e1044f696e9</vt:lpwstr>
  </property>
  <property fmtid="{D5CDD505-2E9C-101B-9397-08002B2CF9AE}" pid="3" name="Classification">
    <vt:lpwstr>interna-cip-classificacao-da-informacao</vt:lpwstr>
  </property>
  <property fmtid="{D5CDD505-2E9C-101B-9397-08002B2CF9AE}" pid="4" name="Personaldata">
    <vt:lpwstr>lgpd-n-cip-classificacao-da-informacao</vt:lpwstr>
  </property>
</Properties>
</file>