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62" r:id="rId6"/>
    <p:sldId id="263" r:id="rId7"/>
    <p:sldId id="258"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BC16A-9F6F-B060-96B1-19796D7B96DE}" v="2944" dt="2024-11-06T22:12:06.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D983B6-0A8D-434F-8799-30BEB8F645B1}"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D32C7D43-3DB6-436F-B424-ACDA816E942C}">
      <dgm:prSet/>
      <dgm:spPr/>
      <dgm:t>
        <a:bodyPr/>
        <a:lstStyle/>
        <a:p>
          <a:pPr>
            <a:defRPr cap="all"/>
          </a:pPr>
          <a:r>
            <a:rPr lang="en-US"/>
            <a:t>Communication</a:t>
          </a:r>
        </a:p>
      </dgm:t>
    </dgm:pt>
    <dgm:pt modelId="{C9267E64-13B5-4651-BB14-B1EFB64EBE63}" type="parTrans" cxnId="{F52D23F9-38F9-4C41-9375-F13F42B012C4}">
      <dgm:prSet/>
      <dgm:spPr/>
      <dgm:t>
        <a:bodyPr/>
        <a:lstStyle/>
        <a:p>
          <a:endParaRPr lang="en-US"/>
        </a:p>
      </dgm:t>
    </dgm:pt>
    <dgm:pt modelId="{F2649B41-1D3F-4802-90B7-2CEFAA20B560}" type="sibTrans" cxnId="{F52D23F9-38F9-4C41-9375-F13F42B012C4}">
      <dgm:prSet/>
      <dgm:spPr/>
      <dgm:t>
        <a:bodyPr/>
        <a:lstStyle/>
        <a:p>
          <a:endParaRPr lang="en-US"/>
        </a:p>
      </dgm:t>
    </dgm:pt>
    <dgm:pt modelId="{24467822-09CE-4179-B63B-43C1E82D4412}">
      <dgm:prSet/>
      <dgm:spPr/>
      <dgm:t>
        <a:bodyPr/>
        <a:lstStyle/>
        <a:p>
          <a:pPr>
            <a:defRPr cap="all"/>
          </a:pPr>
          <a:r>
            <a:rPr lang="en-US"/>
            <a:t>Information Access &amp; Consumption</a:t>
          </a:r>
        </a:p>
      </dgm:t>
    </dgm:pt>
    <dgm:pt modelId="{46C65AF5-930F-4409-9E87-05C31F62828B}" type="parTrans" cxnId="{A36D9288-6901-4445-8087-7B472B49A272}">
      <dgm:prSet/>
      <dgm:spPr/>
      <dgm:t>
        <a:bodyPr/>
        <a:lstStyle/>
        <a:p>
          <a:endParaRPr lang="en-US"/>
        </a:p>
      </dgm:t>
    </dgm:pt>
    <dgm:pt modelId="{FF604C5D-7A81-4696-9C6F-E35D96789F70}" type="sibTrans" cxnId="{A36D9288-6901-4445-8087-7B472B49A272}">
      <dgm:prSet/>
      <dgm:spPr/>
      <dgm:t>
        <a:bodyPr/>
        <a:lstStyle/>
        <a:p>
          <a:endParaRPr lang="en-US"/>
        </a:p>
      </dgm:t>
    </dgm:pt>
    <dgm:pt modelId="{1A76F251-2FA8-4C35-9D18-114A9126B786}">
      <dgm:prSet/>
      <dgm:spPr/>
      <dgm:t>
        <a:bodyPr/>
        <a:lstStyle/>
        <a:p>
          <a:pPr>
            <a:defRPr cap="all"/>
          </a:pPr>
          <a:r>
            <a:rPr lang="en-US"/>
            <a:t>The Workplace </a:t>
          </a:r>
        </a:p>
      </dgm:t>
    </dgm:pt>
    <dgm:pt modelId="{D78D7283-B2F8-4C79-BD1B-A18687632194}" type="parTrans" cxnId="{353496BC-F270-4B20-92F0-CD382A31EC91}">
      <dgm:prSet/>
      <dgm:spPr/>
      <dgm:t>
        <a:bodyPr/>
        <a:lstStyle/>
        <a:p>
          <a:endParaRPr lang="en-US"/>
        </a:p>
      </dgm:t>
    </dgm:pt>
    <dgm:pt modelId="{32F1E46E-FA90-4B4E-A16A-1FDBB51AE39C}" type="sibTrans" cxnId="{353496BC-F270-4B20-92F0-CD382A31EC91}">
      <dgm:prSet/>
      <dgm:spPr/>
      <dgm:t>
        <a:bodyPr/>
        <a:lstStyle/>
        <a:p>
          <a:endParaRPr lang="en-US"/>
        </a:p>
      </dgm:t>
    </dgm:pt>
    <dgm:pt modelId="{EB411F49-5C53-4FC3-BA0B-A444FE03E3EB}" type="pres">
      <dgm:prSet presAssocID="{4DD983B6-0A8D-434F-8799-30BEB8F645B1}" presName="root" presStyleCnt="0">
        <dgm:presLayoutVars>
          <dgm:dir/>
          <dgm:resizeHandles val="exact"/>
        </dgm:presLayoutVars>
      </dgm:prSet>
      <dgm:spPr/>
    </dgm:pt>
    <dgm:pt modelId="{70C36485-4461-4393-8AF4-091BF88F6CB4}" type="pres">
      <dgm:prSet presAssocID="{D32C7D43-3DB6-436F-B424-ACDA816E942C}" presName="compNode" presStyleCnt="0"/>
      <dgm:spPr/>
    </dgm:pt>
    <dgm:pt modelId="{1C5064F2-50A8-46D9-A719-2221087D9424}" type="pres">
      <dgm:prSet presAssocID="{D32C7D43-3DB6-436F-B424-ACDA816E942C}" presName="iconBgRect" presStyleLbl="bgShp" presStyleIdx="0" presStyleCnt="3"/>
      <dgm:spPr/>
    </dgm:pt>
    <dgm:pt modelId="{B9CBF1E6-C575-45ED-9CF1-4E9F0FDD7FF3}" type="pres">
      <dgm:prSet presAssocID="{D32C7D43-3DB6-436F-B424-ACDA816E942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phone"/>
        </a:ext>
      </dgm:extLst>
    </dgm:pt>
    <dgm:pt modelId="{3E0EF182-21EE-4898-AE44-AC5D8118151E}" type="pres">
      <dgm:prSet presAssocID="{D32C7D43-3DB6-436F-B424-ACDA816E942C}" presName="spaceRect" presStyleCnt="0"/>
      <dgm:spPr/>
    </dgm:pt>
    <dgm:pt modelId="{E516088B-CD98-4FEC-A0AE-9E4B5C219FC5}" type="pres">
      <dgm:prSet presAssocID="{D32C7D43-3DB6-436F-B424-ACDA816E942C}" presName="textRect" presStyleLbl="revTx" presStyleIdx="0" presStyleCnt="3">
        <dgm:presLayoutVars>
          <dgm:chMax val="1"/>
          <dgm:chPref val="1"/>
        </dgm:presLayoutVars>
      </dgm:prSet>
      <dgm:spPr/>
    </dgm:pt>
    <dgm:pt modelId="{21472640-5057-41A3-BC17-65E0DC21F896}" type="pres">
      <dgm:prSet presAssocID="{F2649B41-1D3F-4802-90B7-2CEFAA20B560}" presName="sibTrans" presStyleCnt="0"/>
      <dgm:spPr/>
    </dgm:pt>
    <dgm:pt modelId="{310578EB-91CA-47A0-B027-60CF0F34C0C7}" type="pres">
      <dgm:prSet presAssocID="{24467822-09CE-4179-B63B-43C1E82D4412}" presName="compNode" presStyleCnt="0"/>
      <dgm:spPr/>
    </dgm:pt>
    <dgm:pt modelId="{BB50290C-ACEC-4A38-9EBA-CF252411DA0E}" type="pres">
      <dgm:prSet presAssocID="{24467822-09CE-4179-B63B-43C1E82D4412}" presName="iconBgRect" presStyleLbl="bgShp" presStyleIdx="1" presStyleCnt="3"/>
      <dgm:spPr/>
    </dgm:pt>
    <dgm:pt modelId="{DFD0EEEA-9314-4CA4-B79C-C0993E591233}" type="pres">
      <dgm:prSet presAssocID="{24467822-09CE-4179-B63B-43C1E82D44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6ECDC2E-50FD-471D-BFE9-44C80D15C1FE}" type="pres">
      <dgm:prSet presAssocID="{24467822-09CE-4179-B63B-43C1E82D4412}" presName="spaceRect" presStyleCnt="0"/>
      <dgm:spPr/>
    </dgm:pt>
    <dgm:pt modelId="{B1015A78-4B44-44E2-8258-4F5E8BDB07BC}" type="pres">
      <dgm:prSet presAssocID="{24467822-09CE-4179-B63B-43C1E82D4412}" presName="textRect" presStyleLbl="revTx" presStyleIdx="1" presStyleCnt="3">
        <dgm:presLayoutVars>
          <dgm:chMax val="1"/>
          <dgm:chPref val="1"/>
        </dgm:presLayoutVars>
      </dgm:prSet>
      <dgm:spPr/>
    </dgm:pt>
    <dgm:pt modelId="{C85D9A42-6839-49BE-859E-28C22B0CB136}" type="pres">
      <dgm:prSet presAssocID="{FF604C5D-7A81-4696-9C6F-E35D96789F70}" presName="sibTrans" presStyleCnt="0"/>
      <dgm:spPr/>
    </dgm:pt>
    <dgm:pt modelId="{DB8D22FE-3083-4F76-AD19-25F20E9D2A4E}" type="pres">
      <dgm:prSet presAssocID="{1A76F251-2FA8-4C35-9D18-114A9126B786}" presName="compNode" presStyleCnt="0"/>
      <dgm:spPr/>
    </dgm:pt>
    <dgm:pt modelId="{FD86668E-21FA-4027-9C75-E7070647DA0B}" type="pres">
      <dgm:prSet presAssocID="{1A76F251-2FA8-4C35-9D18-114A9126B786}" presName="iconBgRect" presStyleLbl="bgShp" presStyleIdx="2" presStyleCnt="3"/>
      <dgm:spPr/>
    </dgm:pt>
    <dgm:pt modelId="{03B24EB1-406E-4F99-8836-FE84C771F132}" type="pres">
      <dgm:prSet presAssocID="{1A76F251-2FA8-4C35-9D18-114A9126B7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E45E4ABA-0D70-42F9-90E3-6CCCBB5F0E4D}" type="pres">
      <dgm:prSet presAssocID="{1A76F251-2FA8-4C35-9D18-114A9126B786}" presName="spaceRect" presStyleCnt="0"/>
      <dgm:spPr/>
    </dgm:pt>
    <dgm:pt modelId="{EFEA3251-A3E7-4EC6-B9B2-6A8946D86600}" type="pres">
      <dgm:prSet presAssocID="{1A76F251-2FA8-4C35-9D18-114A9126B786}" presName="textRect" presStyleLbl="revTx" presStyleIdx="2" presStyleCnt="3">
        <dgm:presLayoutVars>
          <dgm:chMax val="1"/>
          <dgm:chPref val="1"/>
        </dgm:presLayoutVars>
      </dgm:prSet>
      <dgm:spPr/>
    </dgm:pt>
  </dgm:ptLst>
  <dgm:cxnLst>
    <dgm:cxn modelId="{C7D24E15-77B5-4582-A550-BF11955688F5}" type="presOf" srcId="{24467822-09CE-4179-B63B-43C1E82D4412}" destId="{B1015A78-4B44-44E2-8258-4F5E8BDB07BC}" srcOrd="0" destOrd="0" presId="urn:microsoft.com/office/officeart/2018/5/layout/IconCircleLabelList"/>
    <dgm:cxn modelId="{EF22EB2B-2061-4D31-8A98-1C5D64304939}" type="presOf" srcId="{1A76F251-2FA8-4C35-9D18-114A9126B786}" destId="{EFEA3251-A3E7-4EC6-B9B2-6A8946D86600}" srcOrd="0" destOrd="0" presId="urn:microsoft.com/office/officeart/2018/5/layout/IconCircleLabelList"/>
    <dgm:cxn modelId="{A36D9288-6901-4445-8087-7B472B49A272}" srcId="{4DD983B6-0A8D-434F-8799-30BEB8F645B1}" destId="{24467822-09CE-4179-B63B-43C1E82D4412}" srcOrd="1" destOrd="0" parTransId="{46C65AF5-930F-4409-9E87-05C31F62828B}" sibTransId="{FF604C5D-7A81-4696-9C6F-E35D96789F70}"/>
    <dgm:cxn modelId="{5CC9668C-8CF0-4BE6-B9FC-B24CCA2DF4C9}" type="presOf" srcId="{4DD983B6-0A8D-434F-8799-30BEB8F645B1}" destId="{EB411F49-5C53-4FC3-BA0B-A444FE03E3EB}" srcOrd="0" destOrd="0" presId="urn:microsoft.com/office/officeart/2018/5/layout/IconCircleLabelList"/>
    <dgm:cxn modelId="{353496BC-F270-4B20-92F0-CD382A31EC91}" srcId="{4DD983B6-0A8D-434F-8799-30BEB8F645B1}" destId="{1A76F251-2FA8-4C35-9D18-114A9126B786}" srcOrd="2" destOrd="0" parTransId="{D78D7283-B2F8-4C79-BD1B-A18687632194}" sibTransId="{32F1E46E-FA90-4B4E-A16A-1FDBB51AE39C}"/>
    <dgm:cxn modelId="{523CFBE2-FC18-4D90-AD92-C867A3DAE686}" type="presOf" srcId="{D32C7D43-3DB6-436F-B424-ACDA816E942C}" destId="{E516088B-CD98-4FEC-A0AE-9E4B5C219FC5}" srcOrd="0" destOrd="0" presId="urn:microsoft.com/office/officeart/2018/5/layout/IconCircleLabelList"/>
    <dgm:cxn modelId="{F52D23F9-38F9-4C41-9375-F13F42B012C4}" srcId="{4DD983B6-0A8D-434F-8799-30BEB8F645B1}" destId="{D32C7D43-3DB6-436F-B424-ACDA816E942C}" srcOrd="0" destOrd="0" parTransId="{C9267E64-13B5-4651-BB14-B1EFB64EBE63}" sibTransId="{F2649B41-1D3F-4802-90B7-2CEFAA20B560}"/>
    <dgm:cxn modelId="{B4875E63-ACF2-4692-8A39-2E68107A9A78}" type="presParOf" srcId="{EB411F49-5C53-4FC3-BA0B-A444FE03E3EB}" destId="{70C36485-4461-4393-8AF4-091BF88F6CB4}" srcOrd="0" destOrd="0" presId="urn:microsoft.com/office/officeart/2018/5/layout/IconCircleLabelList"/>
    <dgm:cxn modelId="{3DD0F469-BEE7-47D0-82DF-E66B7395FF56}" type="presParOf" srcId="{70C36485-4461-4393-8AF4-091BF88F6CB4}" destId="{1C5064F2-50A8-46D9-A719-2221087D9424}" srcOrd="0" destOrd="0" presId="urn:microsoft.com/office/officeart/2018/5/layout/IconCircleLabelList"/>
    <dgm:cxn modelId="{6A5C5F5F-5032-48DF-9EC0-CCEB0CF6B1C4}" type="presParOf" srcId="{70C36485-4461-4393-8AF4-091BF88F6CB4}" destId="{B9CBF1E6-C575-45ED-9CF1-4E9F0FDD7FF3}" srcOrd="1" destOrd="0" presId="urn:microsoft.com/office/officeart/2018/5/layout/IconCircleLabelList"/>
    <dgm:cxn modelId="{E51A2DE1-4EC8-41F4-9029-59C23AB3A7EE}" type="presParOf" srcId="{70C36485-4461-4393-8AF4-091BF88F6CB4}" destId="{3E0EF182-21EE-4898-AE44-AC5D8118151E}" srcOrd="2" destOrd="0" presId="urn:microsoft.com/office/officeart/2018/5/layout/IconCircleLabelList"/>
    <dgm:cxn modelId="{7DB7B36A-8116-4EF8-A736-D92C78E8DFB5}" type="presParOf" srcId="{70C36485-4461-4393-8AF4-091BF88F6CB4}" destId="{E516088B-CD98-4FEC-A0AE-9E4B5C219FC5}" srcOrd="3" destOrd="0" presId="urn:microsoft.com/office/officeart/2018/5/layout/IconCircleLabelList"/>
    <dgm:cxn modelId="{36D68EB1-D11E-4D85-968D-AABDF2E1A2A3}" type="presParOf" srcId="{EB411F49-5C53-4FC3-BA0B-A444FE03E3EB}" destId="{21472640-5057-41A3-BC17-65E0DC21F896}" srcOrd="1" destOrd="0" presId="urn:microsoft.com/office/officeart/2018/5/layout/IconCircleLabelList"/>
    <dgm:cxn modelId="{B9E9168B-B496-4614-AE84-B9710853CF94}" type="presParOf" srcId="{EB411F49-5C53-4FC3-BA0B-A444FE03E3EB}" destId="{310578EB-91CA-47A0-B027-60CF0F34C0C7}" srcOrd="2" destOrd="0" presId="urn:microsoft.com/office/officeart/2018/5/layout/IconCircleLabelList"/>
    <dgm:cxn modelId="{CC946956-3217-47D1-A2FA-CBE39C722E37}" type="presParOf" srcId="{310578EB-91CA-47A0-B027-60CF0F34C0C7}" destId="{BB50290C-ACEC-4A38-9EBA-CF252411DA0E}" srcOrd="0" destOrd="0" presId="urn:microsoft.com/office/officeart/2018/5/layout/IconCircleLabelList"/>
    <dgm:cxn modelId="{94EEDD2E-DC4E-4848-98F1-862199F95FE8}" type="presParOf" srcId="{310578EB-91CA-47A0-B027-60CF0F34C0C7}" destId="{DFD0EEEA-9314-4CA4-B79C-C0993E591233}" srcOrd="1" destOrd="0" presId="urn:microsoft.com/office/officeart/2018/5/layout/IconCircleLabelList"/>
    <dgm:cxn modelId="{ABFC6068-BCEA-41C8-AB00-F1C29AA2763D}" type="presParOf" srcId="{310578EB-91CA-47A0-B027-60CF0F34C0C7}" destId="{F6ECDC2E-50FD-471D-BFE9-44C80D15C1FE}" srcOrd="2" destOrd="0" presId="urn:microsoft.com/office/officeart/2018/5/layout/IconCircleLabelList"/>
    <dgm:cxn modelId="{29C99E8D-4A9B-472C-B3AB-62D34B088FD3}" type="presParOf" srcId="{310578EB-91CA-47A0-B027-60CF0F34C0C7}" destId="{B1015A78-4B44-44E2-8258-4F5E8BDB07BC}" srcOrd="3" destOrd="0" presId="urn:microsoft.com/office/officeart/2018/5/layout/IconCircleLabelList"/>
    <dgm:cxn modelId="{D37137DD-35C2-4C7B-AA25-689906789AE4}" type="presParOf" srcId="{EB411F49-5C53-4FC3-BA0B-A444FE03E3EB}" destId="{C85D9A42-6839-49BE-859E-28C22B0CB136}" srcOrd="3" destOrd="0" presId="urn:microsoft.com/office/officeart/2018/5/layout/IconCircleLabelList"/>
    <dgm:cxn modelId="{9C45DA76-1F5E-4CA1-A71F-866F6664D6F8}" type="presParOf" srcId="{EB411F49-5C53-4FC3-BA0B-A444FE03E3EB}" destId="{DB8D22FE-3083-4F76-AD19-25F20E9D2A4E}" srcOrd="4" destOrd="0" presId="urn:microsoft.com/office/officeart/2018/5/layout/IconCircleLabelList"/>
    <dgm:cxn modelId="{12EDC92F-CCEC-4489-97FE-EED3ED360C09}" type="presParOf" srcId="{DB8D22FE-3083-4F76-AD19-25F20E9D2A4E}" destId="{FD86668E-21FA-4027-9C75-E7070647DA0B}" srcOrd="0" destOrd="0" presId="urn:microsoft.com/office/officeart/2018/5/layout/IconCircleLabelList"/>
    <dgm:cxn modelId="{61D96FA4-5AE9-4ED2-A861-732356A2E94D}" type="presParOf" srcId="{DB8D22FE-3083-4F76-AD19-25F20E9D2A4E}" destId="{03B24EB1-406E-4F99-8836-FE84C771F132}" srcOrd="1" destOrd="0" presId="urn:microsoft.com/office/officeart/2018/5/layout/IconCircleLabelList"/>
    <dgm:cxn modelId="{DAA4D9AF-CBD8-42DA-955E-612AF8C6911B}" type="presParOf" srcId="{DB8D22FE-3083-4F76-AD19-25F20E9D2A4E}" destId="{E45E4ABA-0D70-42F9-90E3-6CCCBB5F0E4D}" srcOrd="2" destOrd="0" presId="urn:microsoft.com/office/officeart/2018/5/layout/IconCircleLabelList"/>
    <dgm:cxn modelId="{FAD3FBEA-393A-4EF8-9C2E-D4D286B41B73}" type="presParOf" srcId="{DB8D22FE-3083-4F76-AD19-25F20E9D2A4E}" destId="{EFEA3251-A3E7-4EC6-B9B2-6A8946D8660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7DAE36-A014-48A0-861B-5BDB086796A3}" type="doc">
      <dgm:prSet loTypeId="urn:microsoft.com/office/officeart/2016/7/layout/AccentHomeChevronProcess" loCatId="timeline" qsTypeId="urn:microsoft.com/office/officeart/2005/8/quickstyle/simple1" qsCatId="simple" csTypeId="urn:microsoft.com/office/officeart/2005/8/colors/accent1_2" csCatId="accent1" phldr="1"/>
      <dgm:spPr/>
      <dgm:t>
        <a:bodyPr/>
        <a:lstStyle/>
        <a:p>
          <a:endParaRPr lang="en-US"/>
        </a:p>
      </dgm:t>
    </dgm:pt>
    <dgm:pt modelId="{FBF20131-23C4-4E6B-9E7E-B53131AE6B76}">
      <dgm:prSet phldrT="[Text]" phldr="0"/>
      <dgm:spPr/>
      <dgm:t>
        <a:bodyPr/>
        <a:lstStyle/>
        <a:p>
          <a:pPr rtl="0"/>
          <a:r>
            <a:rPr lang="en-US" dirty="0">
              <a:latin typeface="MS Mincho"/>
              <a:ea typeface="MS Mincho"/>
            </a:rPr>
            <a:t>1st Primary Phone - (1849)</a:t>
          </a:r>
        </a:p>
      </dgm:t>
    </dgm:pt>
    <dgm:pt modelId="{D214C31F-673B-4995-A0A5-0796B5122F6B}" type="parTrans" cxnId="{8615C225-2F50-47FC-A189-3B6FF0ADA438}">
      <dgm:prSet/>
      <dgm:spPr/>
      <dgm:t>
        <a:bodyPr/>
        <a:lstStyle/>
        <a:p>
          <a:endParaRPr lang="en-US"/>
        </a:p>
      </dgm:t>
    </dgm:pt>
    <dgm:pt modelId="{B884ACDE-591A-4C3E-8C3C-A21F1A4DA5C2}" type="sibTrans" cxnId="{8615C225-2F50-47FC-A189-3B6FF0ADA438}">
      <dgm:prSet/>
      <dgm:spPr/>
      <dgm:t>
        <a:bodyPr/>
        <a:lstStyle/>
        <a:p>
          <a:endParaRPr lang="en-US"/>
        </a:p>
      </dgm:t>
    </dgm:pt>
    <dgm:pt modelId="{CAFD3FAE-35CB-44ED-B3C4-5B3F0B30AEA6}">
      <dgm:prSet phldrT="[Text]" phldr="0"/>
      <dgm:spPr/>
      <dgm:t>
        <a:bodyPr/>
        <a:lstStyle/>
        <a:p>
          <a:pPr rtl="0"/>
          <a:r>
            <a:rPr lang="en-US" dirty="0">
              <a:latin typeface="MS Mincho"/>
              <a:ea typeface="MS Mincho"/>
            </a:rPr>
            <a:t>Was invented by Italian innovator Antonio Meucci</a:t>
          </a:r>
        </a:p>
      </dgm:t>
    </dgm:pt>
    <dgm:pt modelId="{18837811-37D4-42B7-B0DF-0E1E4F8B3E25}" type="parTrans" cxnId="{A6739C90-72E3-4FEE-ADA4-9BB50D91D66A}">
      <dgm:prSet/>
      <dgm:spPr/>
      <dgm:t>
        <a:bodyPr/>
        <a:lstStyle/>
        <a:p>
          <a:endParaRPr lang="en-US"/>
        </a:p>
      </dgm:t>
    </dgm:pt>
    <dgm:pt modelId="{469B36C2-ECF3-45FE-99E9-8E5851DEE7FB}" type="sibTrans" cxnId="{A6739C90-72E3-4FEE-ADA4-9BB50D91D66A}">
      <dgm:prSet/>
      <dgm:spPr/>
      <dgm:t>
        <a:bodyPr/>
        <a:lstStyle/>
        <a:p>
          <a:endParaRPr lang="en-US"/>
        </a:p>
      </dgm:t>
    </dgm:pt>
    <dgm:pt modelId="{9C902A9C-ABC3-4779-ADF2-B440CC8517EC}">
      <dgm:prSet phldrT="[Text]" phldr="0"/>
      <dgm:spPr/>
      <dgm:t>
        <a:bodyPr/>
        <a:lstStyle/>
        <a:p>
          <a:pPr rtl="0"/>
          <a:r>
            <a:rPr lang="en-US" dirty="0">
              <a:latin typeface="MS Mincho"/>
              <a:ea typeface="MS Mincho"/>
            </a:rPr>
            <a:t> Invented by Motorola</a:t>
          </a:r>
        </a:p>
      </dgm:t>
    </dgm:pt>
    <dgm:pt modelId="{305DFD0D-A17A-471A-A083-E1E0F66FC245}" type="parTrans" cxnId="{52B3634B-1260-4657-978C-0264BA4851D1}">
      <dgm:prSet/>
      <dgm:spPr/>
      <dgm:t>
        <a:bodyPr/>
        <a:lstStyle/>
        <a:p>
          <a:endParaRPr lang="en-US"/>
        </a:p>
      </dgm:t>
    </dgm:pt>
    <dgm:pt modelId="{DA4DAC47-E187-49D9-AC5E-EE47E7A2FA64}" type="sibTrans" cxnId="{52B3634B-1260-4657-978C-0264BA4851D1}">
      <dgm:prSet/>
      <dgm:spPr/>
      <dgm:t>
        <a:bodyPr/>
        <a:lstStyle/>
        <a:p>
          <a:endParaRPr lang="en-US"/>
        </a:p>
      </dgm:t>
    </dgm:pt>
    <dgm:pt modelId="{05DF6B38-2962-4CE0-A436-39881A4425EA}">
      <dgm:prSet phldrT="[Text]" phldr="0"/>
      <dgm:spPr/>
      <dgm:t>
        <a:bodyPr/>
        <a:lstStyle/>
        <a:p>
          <a:pPr rtl="0"/>
          <a:r>
            <a:rPr lang="en-US" dirty="0">
              <a:latin typeface="MS Mincho"/>
              <a:ea typeface="MS Mincho"/>
            </a:rPr>
            <a:t>1st mobile phone w/ QWERTY keyboard - (1996)</a:t>
          </a:r>
        </a:p>
      </dgm:t>
    </dgm:pt>
    <dgm:pt modelId="{ECBDD7B0-4E89-4670-B41A-116A9E6FAF30}" type="parTrans" cxnId="{68CEDF79-3A62-4DD1-A473-10872E170578}">
      <dgm:prSet/>
      <dgm:spPr/>
      <dgm:t>
        <a:bodyPr/>
        <a:lstStyle/>
        <a:p>
          <a:endParaRPr lang="en-US"/>
        </a:p>
      </dgm:t>
    </dgm:pt>
    <dgm:pt modelId="{A596E545-1ADD-443F-9D75-A33C8B42000A}" type="sibTrans" cxnId="{68CEDF79-3A62-4DD1-A473-10872E170578}">
      <dgm:prSet/>
      <dgm:spPr/>
      <dgm:t>
        <a:bodyPr/>
        <a:lstStyle/>
        <a:p>
          <a:endParaRPr lang="en-US"/>
        </a:p>
      </dgm:t>
    </dgm:pt>
    <dgm:pt modelId="{8606BD4F-79B1-492A-930C-5645E19FD87B}">
      <dgm:prSet phldrT="[Text]" phldr="0"/>
      <dgm:spPr/>
      <dgm:t>
        <a:bodyPr/>
        <a:lstStyle/>
        <a:p>
          <a:pPr rtl="0"/>
          <a:r>
            <a:rPr lang="en-US" dirty="0">
              <a:latin typeface="MS Mincho"/>
              <a:ea typeface="MS Mincho"/>
            </a:rPr>
            <a:t>Invented by Nokia</a:t>
          </a:r>
        </a:p>
      </dgm:t>
    </dgm:pt>
    <dgm:pt modelId="{F6EF717D-BF5B-471B-BD26-24E0A3023BCB}" type="parTrans" cxnId="{674CE800-E2CC-45E7-B882-CC350FA6B12D}">
      <dgm:prSet/>
      <dgm:spPr/>
      <dgm:t>
        <a:bodyPr/>
        <a:lstStyle/>
        <a:p>
          <a:endParaRPr lang="en-US"/>
        </a:p>
      </dgm:t>
    </dgm:pt>
    <dgm:pt modelId="{38D876AD-D539-4FBF-9390-21F7BFDF31CA}" type="sibTrans" cxnId="{674CE800-E2CC-45E7-B882-CC350FA6B12D}">
      <dgm:prSet/>
      <dgm:spPr/>
      <dgm:t>
        <a:bodyPr/>
        <a:lstStyle/>
        <a:p>
          <a:endParaRPr lang="en-US"/>
        </a:p>
      </dgm:t>
    </dgm:pt>
    <dgm:pt modelId="{8311DF35-70D2-4E38-980E-6EC5DF809BD3}">
      <dgm:prSet phldrT="[Text]" phldr="0"/>
      <dgm:spPr/>
      <dgm:t>
        <a:bodyPr/>
        <a:lstStyle/>
        <a:p>
          <a:pPr rtl="0"/>
          <a:r>
            <a:rPr lang="en-US" dirty="0">
              <a:latin typeface="MS Mincho"/>
              <a:ea typeface="MS Mincho"/>
            </a:rPr>
            <a:t>1st mobile phone – (1973)</a:t>
          </a:r>
        </a:p>
      </dgm:t>
    </dgm:pt>
    <dgm:pt modelId="{F1E4A555-81FA-431B-89DD-ACD20546E841}" type="parTrans" cxnId="{D9422290-A771-420E-A66C-A3DA87B80C88}">
      <dgm:prSet/>
      <dgm:spPr/>
      <dgm:t>
        <a:bodyPr/>
        <a:lstStyle/>
        <a:p>
          <a:endParaRPr lang="en-US"/>
        </a:p>
      </dgm:t>
    </dgm:pt>
    <dgm:pt modelId="{0EFC9EBD-4B0F-4139-94F8-2A10339B53AC}" type="sibTrans" cxnId="{D9422290-A771-420E-A66C-A3DA87B80C88}">
      <dgm:prSet/>
      <dgm:spPr/>
      <dgm:t>
        <a:bodyPr/>
        <a:lstStyle/>
        <a:p>
          <a:endParaRPr lang="en-US"/>
        </a:p>
      </dgm:t>
    </dgm:pt>
    <dgm:pt modelId="{5ED7C229-32F3-4B32-9E02-DAF7E659DFF5}">
      <dgm:prSet phldr="0"/>
      <dgm:spPr/>
      <dgm:t>
        <a:bodyPr/>
        <a:lstStyle/>
        <a:p>
          <a:pPr rtl="0"/>
          <a:r>
            <a:rPr lang="en-US" dirty="0">
              <a:latin typeface="MS Mincho"/>
              <a:ea typeface="MS Mincho"/>
            </a:rPr>
            <a:t>1st iPhone - (2007)</a:t>
          </a:r>
        </a:p>
      </dgm:t>
    </dgm:pt>
    <dgm:pt modelId="{B5D9C10C-6AFB-4093-A1B5-48F565821E78}" type="parTrans" cxnId="{32B2E418-50D9-4E3B-90B5-D2B62B8A9380}">
      <dgm:prSet/>
      <dgm:spPr/>
    </dgm:pt>
    <dgm:pt modelId="{003F2F38-21CD-4947-8D00-A903427FCE12}" type="sibTrans" cxnId="{32B2E418-50D9-4E3B-90B5-D2B62B8A9380}">
      <dgm:prSet/>
      <dgm:spPr/>
    </dgm:pt>
    <dgm:pt modelId="{8B551BFE-2E03-4985-95AB-AA1A7DB0527B}">
      <dgm:prSet phldr="0"/>
      <dgm:spPr/>
      <dgm:t>
        <a:bodyPr/>
        <a:lstStyle/>
        <a:p>
          <a:pPr rtl="0"/>
          <a:r>
            <a:rPr lang="en-US" dirty="0">
              <a:latin typeface="MS Mincho"/>
              <a:ea typeface="MS Mincho"/>
            </a:rPr>
            <a:t>Invented by Apple CEO Steve Jobs</a:t>
          </a:r>
        </a:p>
      </dgm:t>
    </dgm:pt>
    <dgm:pt modelId="{EB92A71E-9F34-4E3D-AAD7-49353A552D8F}" type="parTrans" cxnId="{1DA90EBD-56CA-4CBA-A353-0763FF5D281A}">
      <dgm:prSet/>
      <dgm:spPr/>
    </dgm:pt>
    <dgm:pt modelId="{0F25C49F-8608-41C0-912F-D9C7A5E1AEF5}" type="sibTrans" cxnId="{1DA90EBD-56CA-4CBA-A353-0763FF5D281A}">
      <dgm:prSet/>
      <dgm:spPr/>
    </dgm:pt>
    <dgm:pt modelId="{512E75F0-B4B3-441C-9F60-268D574781A4}" type="pres">
      <dgm:prSet presAssocID="{A37DAE36-A014-48A0-861B-5BDB086796A3}" presName="Name0" presStyleCnt="0">
        <dgm:presLayoutVars>
          <dgm:animLvl val="lvl"/>
          <dgm:resizeHandles val="exact"/>
        </dgm:presLayoutVars>
      </dgm:prSet>
      <dgm:spPr/>
    </dgm:pt>
    <dgm:pt modelId="{97397E30-4C4D-4852-9A42-486E3269375C}" type="pres">
      <dgm:prSet presAssocID="{FBF20131-23C4-4E6B-9E7E-B53131AE6B76}" presName="composite" presStyleCnt="0"/>
      <dgm:spPr/>
    </dgm:pt>
    <dgm:pt modelId="{82C6A797-3A34-4080-B24E-04A2D67CF100}" type="pres">
      <dgm:prSet presAssocID="{FBF20131-23C4-4E6B-9E7E-B53131AE6B76}" presName="L" presStyleLbl="solidFgAcc1" presStyleIdx="0" presStyleCnt="4">
        <dgm:presLayoutVars>
          <dgm:chMax val="0"/>
          <dgm:chPref val="0"/>
        </dgm:presLayoutVars>
      </dgm:prSet>
      <dgm:spPr/>
    </dgm:pt>
    <dgm:pt modelId="{582047C3-41DA-4E78-86E9-DF811C1516D7}" type="pres">
      <dgm:prSet presAssocID="{FBF20131-23C4-4E6B-9E7E-B53131AE6B76}" presName="parTx" presStyleLbl="alignNode1" presStyleIdx="0" presStyleCnt="4">
        <dgm:presLayoutVars>
          <dgm:chMax val="0"/>
          <dgm:chPref val="0"/>
          <dgm:bulletEnabled val="1"/>
        </dgm:presLayoutVars>
      </dgm:prSet>
      <dgm:spPr/>
    </dgm:pt>
    <dgm:pt modelId="{11C1B20F-A638-40B4-819D-B2DCA8E90109}" type="pres">
      <dgm:prSet presAssocID="{FBF20131-23C4-4E6B-9E7E-B53131AE6B76}" presName="desTx" presStyleLbl="revTx" presStyleIdx="0" presStyleCnt="4">
        <dgm:presLayoutVars>
          <dgm:chMax val="0"/>
          <dgm:chPref val="0"/>
          <dgm:bulletEnabled val="1"/>
        </dgm:presLayoutVars>
      </dgm:prSet>
      <dgm:spPr/>
    </dgm:pt>
    <dgm:pt modelId="{DA83BA57-9737-4BB5-935A-DCBB41FAA7A1}" type="pres">
      <dgm:prSet presAssocID="{FBF20131-23C4-4E6B-9E7E-B53131AE6B76}" presName="EmptyPlaceHolder" presStyleCnt="0"/>
      <dgm:spPr/>
    </dgm:pt>
    <dgm:pt modelId="{85B11C98-E639-4352-804C-8A33C103932B}" type="pres">
      <dgm:prSet presAssocID="{B884ACDE-591A-4C3E-8C3C-A21F1A4DA5C2}" presName="space" presStyleCnt="0"/>
      <dgm:spPr/>
    </dgm:pt>
    <dgm:pt modelId="{91FFF34B-6152-443A-AB43-576EB908580D}" type="pres">
      <dgm:prSet presAssocID="{8311DF35-70D2-4E38-980E-6EC5DF809BD3}" presName="composite" presStyleCnt="0"/>
      <dgm:spPr/>
    </dgm:pt>
    <dgm:pt modelId="{50E79CBD-1DBB-409D-8020-CB28B10FB07C}" type="pres">
      <dgm:prSet presAssocID="{8311DF35-70D2-4E38-980E-6EC5DF809BD3}" presName="L" presStyleLbl="solidFgAcc1" presStyleIdx="1" presStyleCnt="4">
        <dgm:presLayoutVars>
          <dgm:chMax val="0"/>
          <dgm:chPref val="0"/>
        </dgm:presLayoutVars>
      </dgm:prSet>
      <dgm:spPr/>
    </dgm:pt>
    <dgm:pt modelId="{6560AF78-57F4-486B-B19E-27098E07FEC3}" type="pres">
      <dgm:prSet presAssocID="{8311DF35-70D2-4E38-980E-6EC5DF809BD3}" presName="parTx" presStyleLbl="alignNode1" presStyleIdx="1" presStyleCnt="4">
        <dgm:presLayoutVars>
          <dgm:chMax val="0"/>
          <dgm:chPref val="0"/>
          <dgm:bulletEnabled val="1"/>
        </dgm:presLayoutVars>
      </dgm:prSet>
      <dgm:spPr/>
    </dgm:pt>
    <dgm:pt modelId="{8651D490-6114-4D50-8851-39FB19B3CAE9}" type="pres">
      <dgm:prSet presAssocID="{8311DF35-70D2-4E38-980E-6EC5DF809BD3}" presName="desTx" presStyleLbl="revTx" presStyleIdx="1" presStyleCnt="4">
        <dgm:presLayoutVars>
          <dgm:chMax val="0"/>
          <dgm:chPref val="0"/>
          <dgm:bulletEnabled val="1"/>
        </dgm:presLayoutVars>
      </dgm:prSet>
      <dgm:spPr/>
    </dgm:pt>
    <dgm:pt modelId="{82D1E02A-6E53-44DA-ADE7-A5844A499FF2}" type="pres">
      <dgm:prSet presAssocID="{8311DF35-70D2-4E38-980E-6EC5DF809BD3}" presName="EmptyPlaceHolder" presStyleCnt="0"/>
      <dgm:spPr/>
    </dgm:pt>
    <dgm:pt modelId="{17DD2D75-93E6-4A2E-BBC7-29A4136EEA3C}" type="pres">
      <dgm:prSet presAssocID="{0EFC9EBD-4B0F-4139-94F8-2A10339B53AC}" presName="space" presStyleCnt="0"/>
      <dgm:spPr/>
    </dgm:pt>
    <dgm:pt modelId="{8BEA1013-66F5-4A8B-8468-DB1576BC185A}" type="pres">
      <dgm:prSet presAssocID="{05DF6B38-2962-4CE0-A436-39881A4425EA}" presName="composite" presStyleCnt="0"/>
      <dgm:spPr/>
    </dgm:pt>
    <dgm:pt modelId="{013EF88F-E986-4386-BE8A-A683B0C0CC7D}" type="pres">
      <dgm:prSet presAssocID="{05DF6B38-2962-4CE0-A436-39881A4425EA}" presName="L" presStyleLbl="solidFgAcc1" presStyleIdx="2" presStyleCnt="4">
        <dgm:presLayoutVars>
          <dgm:chMax val="0"/>
          <dgm:chPref val="0"/>
        </dgm:presLayoutVars>
      </dgm:prSet>
      <dgm:spPr/>
    </dgm:pt>
    <dgm:pt modelId="{7140B9D9-AF2C-4FB3-8791-204A205AC87E}" type="pres">
      <dgm:prSet presAssocID="{05DF6B38-2962-4CE0-A436-39881A4425EA}" presName="parTx" presStyleLbl="alignNode1" presStyleIdx="2" presStyleCnt="4">
        <dgm:presLayoutVars>
          <dgm:chMax val="0"/>
          <dgm:chPref val="0"/>
          <dgm:bulletEnabled val="1"/>
        </dgm:presLayoutVars>
      </dgm:prSet>
      <dgm:spPr/>
    </dgm:pt>
    <dgm:pt modelId="{EF2595B5-F47C-475D-BA85-7F1DB2AE9FCD}" type="pres">
      <dgm:prSet presAssocID="{05DF6B38-2962-4CE0-A436-39881A4425EA}" presName="desTx" presStyleLbl="revTx" presStyleIdx="2" presStyleCnt="4">
        <dgm:presLayoutVars>
          <dgm:chMax val="0"/>
          <dgm:chPref val="0"/>
          <dgm:bulletEnabled val="1"/>
        </dgm:presLayoutVars>
      </dgm:prSet>
      <dgm:spPr/>
    </dgm:pt>
    <dgm:pt modelId="{E0AD3906-7B35-4E54-A8D7-6C80D7D10EEA}" type="pres">
      <dgm:prSet presAssocID="{05DF6B38-2962-4CE0-A436-39881A4425EA}" presName="EmptyPlaceHolder" presStyleCnt="0"/>
      <dgm:spPr/>
    </dgm:pt>
    <dgm:pt modelId="{D93719BE-8FEE-496D-BFFF-95CD17B9240C}" type="pres">
      <dgm:prSet presAssocID="{A596E545-1ADD-443F-9D75-A33C8B42000A}" presName="space" presStyleCnt="0"/>
      <dgm:spPr/>
    </dgm:pt>
    <dgm:pt modelId="{B3F10F5D-A1C4-4DBB-AFCB-FBC698101984}" type="pres">
      <dgm:prSet presAssocID="{5ED7C229-32F3-4B32-9E02-DAF7E659DFF5}" presName="composite" presStyleCnt="0"/>
      <dgm:spPr/>
    </dgm:pt>
    <dgm:pt modelId="{46C05EA8-4A33-42DC-954B-63EFEF1D3730}" type="pres">
      <dgm:prSet presAssocID="{5ED7C229-32F3-4B32-9E02-DAF7E659DFF5}" presName="L" presStyleLbl="solidFgAcc1" presStyleIdx="3" presStyleCnt="4">
        <dgm:presLayoutVars>
          <dgm:chMax val="0"/>
          <dgm:chPref val="0"/>
        </dgm:presLayoutVars>
      </dgm:prSet>
      <dgm:spPr/>
    </dgm:pt>
    <dgm:pt modelId="{19AB4302-3BCF-4B44-84F9-04AC21D15F98}" type="pres">
      <dgm:prSet presAssocID="{5ED7C229-32F3-4B32-9E02-DAF7E659DFF5}" presName="parTx" presStyleLbl="alignNode1" presStyleIdx="3" presStyleCnt="4">
        <dgm:presLayoutVars>
          <dgm:chMax val="0"/>
          <dgm:chPref val="0"/>
          <dgm:bulletEnabled val="1"/>
        </dgm:presLayoutVars>
      </dgm:prSet>
      <dgm:spPr/>
    </dgm:pt>
    <dgm:pt modelId="{909D73DC-84BA-447F-BB0A-F871750C2D05}" type="pres">
      <dgm:prSet presAssocID="{5ED7C229-32F3-4B32-9E02-DAF7E659DFF5}" presName="desTx" presStyleLbl="revTx" presStyleIdx="3" presStyleCnt="4">
        <dgm:presLayoutVars>
          <dgm:chMax val="0"/>
          <dgm:chPref val="0"/>
          <dgm:bulletEnabled val="1"/>
        </dgm:presLayoutVars>
      </dgm:prSet>
      <dgm:spPr/>
    </dgm:pt>
    <dgm:pt modelId="{FCAC270B-1178-442E-AD04-8D3DD4C0CEC4}" type="pres">
      <dgm:prSet presAssocID="{5ED7C229-32F3-4B32-9E02-DAF7E659DFF5}" presName="EmptyPlaceHolder" presStyleCnt="0"/>
      <dgm:spPr/>
    </dgm:pt>
  </dgm:ptLst>
  <dgm:cxnLst>
    <dgm:cxn modelId="{674CE800-E2CC-45E7-B882-CC350FA6B12D}" srcId="{05DF6B38-2962-4CE0-A436-39881A4425EA}" destId="{8606BD4F-79B1-492A-930C-5645E19FD87B}" srcOrd="0" destOrd="0" parTransId="{F6EF717D-BF5B-471B-BD26-24E0A3023BCB}" sibTransId="{38D876AD-D539-4FBF-9390-21F7BFDF31CA}"/>
    <dgm:cxn modelId="{17CBDF03-7559-42E7-AC74-825F08F243F2}" type="presOf" srcId="{9C902A9C-ABC3-4779-ADF2-B440CC8517EC}" destId="{8651D490-6114-4D50-8851-39FB19B3CAE9}" srcOrd="0" destOrd="0" presId="urn:microsoft.com/office/officeart/2016/7/layout/AccentHomeChevronProcess"/>
    <dgm:cxn modelId="{32B2E418-50D9-4E3B-90B5-D2B62B8A9380}" srcId="{A37DAE36-A014-48A0-861B-5BDB086796A3}" destId="{5ED7C229-32F3-4B32-9E02-DAF7E659DFF5}" srcOrd="3" destOrd="0" parTransId="{B5D9C10C-6AFB-4093-A1B5-48F565821E78}" sibTransId="{003F2F38-21CD-4947-8D00-A903427FCE12}"/>
    <dgm:cxn modelId="{B9B6921C-1E7A-46B8-B6F7-4EA3883064F3}" type="presOf" srcId="{8311DF35-70D2-4E38-980E-6EC5DF809BD3}" destId="{6560AF78-57F4-486B-B19E-27098E07FEC3}" srcOrd="0" destOrd="0" presId="urn:microsoft.com/office/officeart/2016/7/layout/AccentHomeChevronProcess"/>
    <dgm:cxn modelId="{8615C225-2F50-47FC-A189-3B6FF0ADA438}" srcId="{A37DAE36-A014-48A0-861B-5BDB086796A3}" destId="{FBF20131-23C4-4E6B-9E7E-B53131AE6B76}" srcOrd="0" destOrd="0" parTransId="{D214C31F-673B-4995-A0A5-0796B5122F6B}" sibTransId="{B884ACDE-591A-4C3E-8C3C-A21F1A4DA5C2}"/>
    <dgm:cxn modelId="{BE6B062E-7F39-4A31-9077-6D80AA615822}" type="presOf" srcId="{8B551BFE-2E03-4985-95AB-AA1A7DB0527B}" destId="{909D73DC-84BA-447F-BB0A-F871750C2D05}" srcOrd="0" destOrd="0" presId="urn:microsoft.com/office/officeart/2016/7/layout/AccentHomeChevronProcess"/>
    <dgm:cxn modelId="{B5F17E61-42C4-44F1-BC56-FFE2DAF8A802}" type="presOf" srcId="{8606BD4F-79B1-492A-930C-5645E19FD87B}" destId="{EF2595B5-F47C-475D-BA85-7F1DB2AE9FCD}" srcOrd="0" destOrd="0" presId="urn:microsoft.com/office/officeart/2016/7/layout/AccentHomeChevronProcess"/>
    <dgm:cxn modelId="{52B3634B-1260-4657-978C-0264BA4851D1}" srcId="{8311DF35-70D2-4E38-980E-6EC5DF809BD3}" destId="{9C902A9C-ABC3-4779-ADF2-B440CC8517EC}" srcOrd="0" destOrd="0" parTransId="{305DFD0D-A17A-471A-A083-E1E0F66FC245}" sibTransId="{DA4DAC47-E187-49D9-AC5E-EE47E7A2FA64}"/>
    <dgm:cxn modelId="{4C1C964F-059A-42E3-A5CE-38672B8AEDDF}" type="presOf" srcId="{5ED7C229-32F3-4B32-9E02-DAF7E659DFF5}" destId="{19AB4302-3BCF-4B44-84F9-04AC21D15F98}" srcOrd="0" destOrd="0" presId="urn:microsoft.com/office/officeart/2016/7/layout/AccentHomeChevronProcess"/>
    <dgm:cxn modelId="{5DE79070-BC05-4021-A313-F924146A9092}" type="presOf" srcId="{FBF20131-23C4-4E6B-9E7E-B53131AE6B76}" destId="{582047C3-41DA-4E78-86E9-DF811C1516D7}" srcOrd="0" destOrd="0" presId="urn:microsoft.com/office/officeart/2016/7/layout/AccentHomeChevronProcess"/>
    <dgm:cxn modelId="{68CEDF79-3A62-4DD1-A473-10872E170578}" srcId="{A37DAE36-A014-48A0-861B-5BDB086796A3}" destId="{05DF6B38-2962-4CE0-A436-39881A4425EA}" srcOrd="2" destOrd="0" parTransId="{ECBDD7B0-4E89-4670-B41A-116A9E6FAF30}" sibTransId="{A596E545-1ADD-443F-9D75-A33C8B42000A}"/>
    <dgm:cxn modelId="{E3B4C77E-F6EB-4DFD-9161-8BCAFB4AA30A}" type="presOf" srcId="{CAFD3FAE-35CB-44ED-B3C4-5B3F0B30AEA6}" destId="{11C1B20F-A638-40B4-819D-B2DCA8E90109}" srcOrd="0" destOrd="0" presId="urn:microsoft.com/office/officeart/2016/7/layout/AccentHomeChevronProcess"/>
    <dgm:cxn modelId="{D9422290-A771-420E-A66C-A3DA87B80C88}" srcId="{A37DAE36-A014-48A0-861B-5BDB086796A3}" destId="{8311DF35-70D2-4E38-980E-6EC5DF809BD3}" srcOrd="1" destOrd="0" parTransId="{F1E4A555-81FA-431B-89DD-ACD20546E841}" sibTransId="{0EFC9EBD-4B0F-4139-94F8-2A10339B53AC}"/>
    <dgm:cxn modelId="{A6739C90-72E3-4FEE-ADA4-9BB50D91D66A}" srcId="{FBF20131-23C4-4E6B-9E7E-B53131AE6B76}" destId="{CAFD3FAE-35CB-44ED-B3C4-5B3F0B30AEA6}" srcOrd="0" destOrd="0" parTransId="{18837811-37D4-42B7-B0DF-0E1E4F8B3E25}" sibTransId="{469B36C2-ECF3-45FE-99E9-8E5851DEE7FB}"/>
    <dgm:cxn modelId="{1DA90EBD-56CA-4CBA-A353-0763FF5D281A}" srcId="{5ED7C229-32F3-4B32-9E02-DAF7E659DFF5}" destId="{8B551BFE-2E03-4985-95AB-AA1A7DB0527B}" srcOrd="0" destOrd="0" parTransId="{EB92A71E-9F34-4E3D-AAD7-49353A552D8F}" sibTransId="{0F25C49F-8608-41C0-912F-D9C7A5E1AEF5}"/>
    <dgm:cxn modelId="{A9F179D4-1572-432E-9E3C-DCE1152692EC}" type="presOf" srcId="{05DF6B38-2962-4CE0-A436-39881A4425EA}" destId="{7140B9D9-AF2C-4FB3-8791-204A205AC87E}" srcOrd="0" destOrd="0" presId="urn:microsoft.com/office/officeart/2016/7/layout/AccentHomeChevronProcess"/>
    <dgm:cxn modelId="{5B0756EB-AD74-4795-8EE9-79DE033F5EB9}" type="presOf" srcId="{A37DAE36-A014-48A0-861B-5BDB086796A3}" destId="{512E75F0-B4B3-441C-9F60-268D574781A4}" srcOrd="0" destOrd="0" presId="urn:microsoft.com/office/officeart/2016/7/layout/AccentHomeChevronProcess"/>
    <dgm:cxn modelId="{29BCA44D-E6FD-4AD0-93ED-6B6B79DC40F4}" type="presParOf" srcId="{512E75F0-B4B3-441C-9F60-268D574781A4}" destId="{97397E30-4C4D-4852-9A42-486E3269375C}" srcOrd="0" destOrd="0" presId="urn:microsoft.com/office/officeart/2016/7/layout/AccentHomeChevronProcess"/>
    <dgm:cxn modelId="{59FCC62A-4114-4A4E-BA74-EADF07CE8401}" type="presParOf" srcId="{97397E30-4C4D-4852-9A42-486E3269375C}" destId="{82C6A797-3A34-4080-B24E-04A2D67CF100}" srcOrd="0" destOrd="0" presId="urn:microsoft.com/office/officeart/2016/7/layout/AccentHomeChevronProcess"/>
    <dgm:cxn modelId="{DD98BCAA-FF2D-47AE-B855-DC61AB241EF8}" type="presParOf" srcId="{97397E30-4C4D-4852-9A42-486E3269375C}" destId="{582047C3-41DA-4E78-86E9-DF811C1516D7}" srcOrd="1" destOrd="0" presId="urn:microsoft.com/office/officeart/2016/7/layout/AccentHomeChevronProcess"/>
    <dgm:cxn modelId="{456E33CD-7FB2-4AB7-B6E1-C7ED3EB6756B}" type="presParOf" srcId="{97397E30-4C4D-4852-9A42-486E3269375C}" destId="{11C1B20F-A638-40B4-819D-B2DCA8E90109}" srcOrd="2" destOrd="0" presId="urn:microsoft.com/office/officeart/2016/7/layout/AccentHomeChevronProcess"/>
    <dgm:cxn modelId="{ADD4B096-9BB7-4543-BAC6-9B46E5F4A044}" type="presParOf" srcId="{97397E30-4C4D-4852-9A42-486E3269375C}" destId="{DA83BA57-9737-4BB5-935A-DCBB41FAA7A1}" srcOrd="3" destOrd="0" presId="urn:microsoft.com/office/officeart/2016/7/layout/AccentHomeChevronProcess"/>
    <dgm:cxn modelId="{2DC36A35-E51D-4A8D-963B-0FB0B79E8AA4}" type="presParOf" srcId="{512E75F0-B4B3-441C-9F60-268D574781A4}" destId="{85B11C98-E639-4352-804C-8A33C103932B}" srcOrd="1" destOrd="0" presId="urn:microsoft.com/office/officeart/2016/7/layout/AccentHomeChevronProcess"/>
    <dgm:cxn modelId="{941DA956-BFD4-45E4-890D-056D141F132D}" type="presParOf" srcId="{512E75F0-B4B3-441C-9F60-268D574781A4}" destId="{91FFF34B-6152-443A-AB43-576EB908580D}" srcOrd="2" destOrd="0" presId="urn:microsoft.com/office/officeart/2016/7/layout/AccentHomeChevronProcess"/>
    <dgm:cxn modelId="{04737252-C39C-4CCB-A93A-04AE19EF8143}" type="presParOf" srcId="{91FFF34B-6152-443A-AB43-576EB908580D}" destId="{50E79CBD-1DBB-409D-8020-CB28B10FB07C}" srcOrd="0" destOrd="0" presId="urn:microsoft.com/office/officeart/2016/7/layout/AccentHomeChevronProcess"/>
    <dgm:cxn modelId="{BFAED203-4C73-43E9-BBDC-20C08C35D7C8}" type="presParOf" srcId="{91FFF34B-6152-443A-AB43-576EB908580D}" destId="{6560AF78-57F4-486B-B19E-27098E07FEC3}" srcOrd="1" destOrd="0" presId="urn:microsoft.com/office/officeart/2016/7/layout/AccentHomeChevronProcess"/>
    <dgm:cxn modelId="{CAD5C631-E592-4613-A00E-6E9769B60FBE}" type="presParOf" srcId="{91FFF34B-6152-443A-AB43-576EB908580D}" destId="{8651D490-6114-4D50-8851-39FB19B3CAE9}" srcOrd="2" destOrd="0" presId="urn:microsoft.com/office/officeart/2016/7/layout/AccentHomeChevronProcess"/>
    <dgm:cxn modelId="{396FEAE3-2F59-4F07-8EEF-CE5BD3D929C4}" type="presParOf" srcId="{91FFF34B-6152-443A-AB43-576EB908580D}" destId="{82D1E02A-6E53-44DA-ADE7-A5844A499FF2}" srcOrd="3" destOrd="0" presId="urn:microsoft.com/office/officeart/2016/7/layout/AccentHomeChevronProcess"/>
    <dgm:cxn modelId="{EA55B6B9-7D4F-415C-A946-E0C6B88E904E}" type="presParOf" srcId="{512E75F0-B4B3-441C-9F60-268D574781A4}" destId="{17DD2D75-93E6-4A2E-BBC7-29A4136EEA3C}" srcOrd="3" destOrd="0" presId="urn:microsoft.com/office/officeart/2016/7/layout/AccentHomeChevronProcess"/>
    <dgm:cxn modelId="{BFBB4116-4F37-482B-BD3E-E5463842B4CE}" type="presParOf" srcId="{512E75F0-B4B3-441C-9F60-268D574781A4}" destId="{8BEA1013-66F5-4A8B-8468-DB1576BC185A}" srcOrd="4" destOrd="0" presId="urn:microsoft.com/office/officeart/2016/7/layout/AccentHomeChevronProcess"/>
    <dgm:cxn modelId="{2649D855-1F87-4B38-B88C-911C35E8A3F3}" type="presParOf" srcId="{8BEA1013-66F5-4A8B-8468-DB1576BC185A}" destId="{013EF88F-E986-4386-BE8A-A683B0C0CC7D}" srcOrd="0" destOrd="0" presId="urn:microsoft.com/office/officeart/2016/7/layout/AccentHomeChevronProcess"/>
    <dgm:cxn modelId="{217C156F-5848-4ED8-8E2D-76C6FC279FB2}" type="presParOf" srcId="{8BEA1013-66F5-4A8B-8468-DB1576BC185A}" destId="{7140B9D9-AF2C-4FB3-8791-204A205AC87E}" srcOrd="1" destOrd="0" presId="urn:microsoft.com/office/officeart/2016/7/layout/AccentHomeChevronProcess"/>
    <dgm:cxn modelId="{D0A2DFBB-D5BE-4099-968D-51F8688531EC}" type="presParOf" srcId="{8BEA1013-66F5-4A8B-8468-DB1576BC185A}" destId="{EF2595B5-F47C-475D-BA85-7F1DB2AE9FCD}" srcOrd="2" destOrd="0" presId="urn:microsoft.com/office/officeart/2016/7/layout/AccentHomeChevronProcess"/>
    <dgm:cxn modelId="{29BC0697-D09A-44A4-ACC4-AAF6F2D50BEE}" type="presParOf" srcId="{8BEA1013-66F5-4A8B-8468-DB1576BC185A}" destId="{E0AD3906-7B35-4E54-A8D7-6C80D7D10EEA}" srcOrd="3" destOrd="0" presId="urn:microsoft.com/office/officeart/2016/7/layout/AccentHomeChevronProcess"/>
    <dgm:cxn modelId="{98D97ABA-BC08-4F77-8354-B476CF40FDC1}" type="presParOf" srcId="{512E75F0-B4B3-441C-9F60-268D574781A4}" destId="{D93719BE-8FEE-496D-BFFF-95CD17B9240C}" srcOrd="5" destOrd="0" presId="urn:microsoft.com/office/officeart/2016/7/layout/AccentHomeChevronProcess"/>
    <dgm:cxn modelId="{AC220501-B3E3-4DA5-B142-7A34A378B935}" type="presParOf" srcId="{512E75F0-B4B3-441C-9F60-268D574781A4}" destId="{B3F10F5D-A1C4-4DBB-AFCB-FBC698101984}" srcOrd="6" destOrd="0" presId="urn:microsoft.com/office/officeart/2016/7/layout/AccentHomeChevronProcess"/>
    <dgm:cxn modelId="{A7058E5C-D78A-4FA7-9B65-646A2BEEC5F5}" type="presParOf" srcId="{B3F10F5D-A1C4-4DBB-AFCB-FBC698101984}" destId="{46C05EA8-4A33-42DC-954B-63EFEF1D3730}" srcOrd="0" destOrd="0" presId="urn:microsoft.com/office/officeart/2016/7/layout/AccentHomeChevronProcess"/>
    <dgm:cxn modelId="{B1994A94-288F-43C1-B376-9CAC6E3B7561}" type="presParOf" srcId="{B3F10F5D-A1C4-4DBB-AFCB-FBC698101984}" destId="{19AB4302-3BCF-4B44-84F9-04AC21D15F98}" srcOrd="1" destOrd="0" presId="urn:microsoft.com/office/officeart/2016/7/layout/AccentHomeChevronProcess"/>
    <dgm:cxn modelId="{CEDCE200-86A3-42AA-A8CC-07550709016C}" type="presParOf" srcId="{B3F10F5D-A1C4-4DBB-AFCB-FBC698101984}" destId="{909D73DC-84BA-447F-BB0A-F871750C2D05}" srcOrd="2" destOrd="0" presId="urn:microsoft.com/office/officeart/2016/7/layout/AccentHomeChevronProcess"/>
    <dgm:cxn modelId="{665A8C11-5569-402D-B5A5-0A95792BC252}" type="presParOf" srcId="{B3F10F5D-A1C4-4DBB-AFCB-FBC698101984}" destId="{FCAC270B-1178-442E-AD04-8D3DD4C0CEC4}"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2C886D-7204-439D-BF26-7E96373B6B1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1E8D3F-297D-4EE8-AEBA-2FA3D6587936}">
      <dgm:prSet phldrT="[Text]" phldr="0"/>
      <dgm:spPr/>
      <dgm:t>
        <a:bodyPr/>
        <a:lstStyle/>
        <a:p>
          <a:pPr>
            <a:lnSpc>
              <a:spcPct val="100000"/>
            </a:lnSpc>
          </a:pPr>
          <a:r>
            <a:rPr lang="en-US">
              <a:latin typeface="MS Mincho"/>
              <a:ea typeface="MS Mincho"/>
            </a:rPr>
            <a:t>(52%) prefer a digital platform</a:t>
          </a:r>
        </a:p>
      </dgm:t>
    </dgm:pt>
    <dgm:pt modelId="{A9729F5F-848E-4016-9D51-1B1EADB835C4}" type="parTrans" cxnId="{291B50A9-8ADD-406A-B963-BCFB494E7D2A}">
      <dgm:prSet/>
      <dgm:spPr/>
      <dgm:t>
        <a:bodyPr/>
        <a:lstStyle/>
        <a:p>
          <a:endParaRPr lang="en-US"/>
        </a:p>
      </dgm:t>
    </dgm:pt>
    <dgm:pt modelId="{F4CC4CAE-D6A7-41DE-B4E1-8FEBA6DFC435}" type="sibTrans" cxnId="{291B50A9-8ADD-406A-B963-BCFB494E7D2A}">
      <dgm:prSet/>
      <dgm:spPr/>
      <dgm:t>
        <a:bodyPr/>
        <a:lstStyle/>
        <a:p>
          <a:endParaRPr lang="en-US"/>
        </a:p>
      </dgm:t>
    </dgm:pt>
    <dgm:pt modelId="{6E7CBDD1-0F8C-404F-9765-2287664DA38C}">
      <dgm:prSet phldrT="[Text]" phldr="0"/>
      <dgm:spPr/>
      <dgm:t>
        <a:bodyPr/>
        <a:lstStyle/>
        <a:p>
          <a:pPr>
            <a:lnSpc>
              <a:spcPct val="100000"/>
            </a:lnSpc>
          </a:pPr>
          <a:r>
            <a:rPr lang="en-US">
              <a:latin typeface="MS Mincho"/>
              <a:ea typeface="MS Mincho"/>
            </a:rPr>
            <a:t>(26%) go to a news website</a:t>
          </a:r>
        </a:p>
      </dgm:t>
    </dgm:pt>
    <dgm:pt modelId="{DE4807F6-8D4B-4BF4-9D4B-C9585098F693}" type="parTrans" cxnId="{B8885D61-96CF-41AC-BB97-90CC0CF0F074}">
      <dgm:prSet/>
      <dgm:spPr/>
      <dgm:t>
        <a:bodyPr/>
        <a:lstStyle/>
        <a:p>
          <a:endParaRPr lang="en-US"/>
        </a:p>
      </dgm:t>
    </dgm:pt>
    <dgm:pt modelId="{BD87206E-973E-4DE1-B931-10F9E45300E2}" type="sibTrans" cxnId="{B8885D61-96CF-41AC-BB97-90CC0CF0F074}">
      <dgm:prSet/>
      <dgm:spPr/>
      <dgm:t>
        <a:bodyPr/>
        <a:lstStyle/>
        <a:p>
          <a:endParaRPr lang="en-US"/>
        </a:p>
      </dgm:t>
    </dgm:pt>
    <dgm:pt modelId="{6C2347EF-D230-4A9D-B0FD-73C0971174C6}">
      <dgm:prSet phldrT="[Text]" phldr="0"/>
      <dgm:spPr/>
      <dgm:t>
        <a:bodyPr/>
        <a:lstStyle/>
        <a:p>
          <a:pPr>
            <a:lnSpc>
              <a:spcPct val="100000"/>
            </a:lnSpc>
          </a:pPr>
          <a:r>
            <a:rPr lang="en-US">
              <a:latin typeface="MS Mincho"/>
              <a:ea typeface="MS Mincho"/>
            </a:rPr>
            <a:t>(12%) go to social media</a:t>
          </a:r>
        </a:p>
      </dgm:t>
    </dgm:pt>
    <dgm:pt modelId="{BA407E30-A4FC-4BD3-A7FE-2B2CEA15E057}" type="parTrans" cxnId="{6C1BC9BB-8D2E-4DB6-91B2-70C9C6F3383F}">
      <dgm:prSet/>
      <dgm:spPr/>
      <dgm:t>
        <a:bodyPr/>
        <a:lstStyle/>
        <a:p>
          <a:endParaRPr lang="en-US"/>
        </a:p>
      </dgm:t>
    </dgm:pt>
    <dgm:pt modelId="{9D05B354-3A71-455C-A515-27C45787891E}" type="sibTrans" cxnId="{6C1BC9BB-8D2E-4DB6-91B2-70C9C6F3383F}">
      <dgm:prSet/>
      <dgm:spPr/>
      <dgm:t>
        <a:bodyPr/>
        <a:lstStyle/>
        <a:p>
          <a:endParaRPr lang="en-US"/>
        </a:p>
      </dgm:t>
    </dgm:pt>
    <dgm:pt modelId="{FF84E767-584D-45D5-8526-48A0F860DED4}">
      <dgm:prSet phldrT="[Text]" phldr="0"/>
      <dgm:spPr/>
      <dgm:t>
        <a:bodyPr/>
        <a:lstStyle/>
        <a:p>
          <a:pPr>
            <a:lnSpc>
              <a:spcPct val="100000"/>
            </a:lnSpc>
          </a:pPr>
          <a:r>
            <a:rPr lang="en-US">
              <a:latin typeface="MS Mincho"/>
              <a:ea typeface="MS Mincho"/>
            </a:rPr>
            <a:t>(3%) go to podcasts</a:t>
          </a:r>
        </a:p>
      </dgm:t>
    </dgm:pt>
    <dgm:pt modelId="{1136BBD5-FB32-443C-8CC0-8F9D4139D1D0}" type="parTrans" cxnId="{6C139D57-D044-4FEF-A5AD-42E0510CE533}">
      <dgm:prSet/>
      <dgm:spPr/>
      <dgm:t>
        <a:bodyPr/>
        <a:lstStyle/>
        <a:p>
          <a:endParaRPr lang="en-US"/>
        </a:p>
      </dgm:t>
    </dgm:pt>
    <dgm:pt modelId="{5D00FB47-9AC9-40D3-8034-A449CAA540E5}" type="sibTrans" cxnId="{6C139D57-D044-4FEF-A5AD-42E0510CE533}">
      <dgm:prSet/>
      <dgm:spPr/>
      <dgm:t>
        <a:bodyPr/>
        <a:lstStyle/>
        <a:p>
          <a:endParaRPr lang="en-US"/>
        </a:p>
      </dgm:t>
    </dgm:pt>
    <dgm:pt modelId="{BE8AADEB-E793-4D2A-BB02-9195CF7F0DCA}">
      <dgm:prSet phldr="0"/>
      <dgm:spPr/>
      <dgm:t>
        <a:bodyPr/>
        <a:lstStyle/>
        <a:p>
          <a:pPr>
            <a:lnSpc>
              <a:spcPct val="100000"/>
            </a:lnSpc>
          </a:pPr>
          <a:r>
            <a:rPr lang="en-US">
              <a:latin typeface="MS Mincho"/>
              <a:ea typeface="MS Mincho"/>
            </a:rPr>
            <a:t>(35%) prefer television</a:t>
          </a:r>
        </a:p>
      </dgm:t>
    </dgm:pt>
    <dgm:pt modelId="{F5CD4C4E-A4A8-4A74-90CC-269E34805D1F}" type="parTrans" cxnId="{06AD9C22-74AF-4C2C-AEB2-5B4543B7383E}">
      <dgm:prSet/>
      <dgm:spPr/>
    </dgm:pt>
    <dgm:pt modelId="{7A85D2E9-E94F-4825-8DBA-865A57897080}" type="sibTrans" cxnId="{06AD9C22-74AF-4C2C-AEB2-5B4543B7383E}">
      <dgm:prSet/>
      <dgm:spPr/>
    </dgm:pt>
    <dgm:pt modelId="{7C31DB4D-DEDC-4A76-9AE9-1E0541D39986}">
      <dgm:prSet phldr="0"/>
      <dgm:spPr/>
      <dgm:t>
        <a:bodyPr/>
        <a:lstStyle/>
        <a:p>
          <a:pPr>
            <a:lnSpc>
              <a:spcPct val="100000"/>
            </a:lnSpc>
          </a:pPr>
          <a:r>
            <a:rPr lang="en-US">
              <a:latin typeface="MS Mincho"/>
              <a:ea typeface="MS Mincho"/>
            </a:rPr>
            <a:t>(7% to 5%) prefer the radio or via print</a:t>
          </a:r>
        </a:p>
      </dgm:t>
    </dgm:pt>
    <dgm:pt modelId="{85049B42-7A54-4453-AE4C-5C2E90F8CE5C}" type="parTrans" cxnId="{3C152C80-D654-4A83-8EA9-6B5B8CEE162F}">
      <dgm:prSet/>
      <dgm:spPr/>
    </dgm:pt>
    <dgm:pt modelId="{02F0D945-7341-4931-B9C3-4DAFA418AF08}" type="sibTrans" cxnId="{3C152C80-D654-4A83-8EA9-6B5B8CEE162F}">
      <dgm:prSet/>
      <dgm:spPr/>
    </dgm:pt>
    <dgm:pt modelId="{0DFB308E-3A4C-435F-BDEC-89283BBACD24}" type="pres">
      <dgm:prSet presAssocID="{1A2C886D-7204-439D-BF26-7E96373B6B15}" presName="root" presStyleCnt="0">
        <dgm:presLayoutVars>
          <dgm:dir/>
          <dgm:resizeHandles val="exact"/>
        </dgm:presLayoutVars>
      </dgm:prSet>
      <dgm:spPr/>
    </dgm:pt>
    <dgm:pt modelId="{E4C70A3E-AD47-4880-A400-850A5B15AA20}" type="pres">
      <dgm:prSet presAssocID="{BD1E8D3F-297D-4EE8-AEBA-2FA3D6587936}" presName="compNode" presStyleCnt="0"/>
      <dgm:spPr/>
    </dgm:pt>
    <dgm:pt modelId="{4E4DE09D-D2AD-4E30-9998-BE2531904ACC}" type="pres">
      <dgm:prSet presAssocID="{BD1E8D3F-297D-4EE8-AEBA-2FA3D658793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01F5ECC0-426E-47EA-A838-69792CADDCA3}" type="pres">
      <dgm:prSet presAssocID="{BD1E8D3F-297D-4EE8-AEBA-2FA3D6587936}" presName="spaceRect" presStyleCnt="0"/>
      <dgm:spPr/>
    </dgm:pt>
    <dgm:pt modelId="{C08450AE-6E4B-460C-AB37-92392FE6CB6E}" type="pres">
      <dgm:prSet presAssocID="{BD1E8D3F-297D-4EE8-AEBA-2FA3D6587936}" presName="textRect" presStyleLbl="revTx" presStyleIdx="0" presStyleCnt="6">
        <dgm:presLayoutVars>
          <dgm:chMax val="1"/>
          <dgm:chPref val="1"/>
        </dgm:presLayoutVars>
      </dgm:prSet>
      <dgm:spPr/>
    </dgm:pt>
    <dgm:pt modelId="{95E8DF92-74B4-4C13-8E2B-39B1E468A11A}" type="pres">
      <dgm:prSet presAssocID="{F4CC4CAE-D6A7-41DE-B4E1-8FEBA6DFC435}" presName="sibTrans" presStyleCnt="0"/>
      <dgm:spPr/>
    </dgm:pt>
    <dgm:pt modelId="{D6C6B243-89F8-4DDC-A7AB-F14A3FF4A5C8}" type="pres">
      <dgm:prSet presAssocID="{6E7CBDD1-0F8C-404F-9765-2287664DA38C}" presName="compNode" presStyleCnt="0"/>
      <dgm:spPr/>
    </dgm:pt>
    <dgm:pt modelId="{8581296B-082E-4EF9-AEFB-8CBC1B4FC69B}" type="pres">
      <dgm:prSet presAssocID="{6E7CBDD1-0F8C-404F-9765-2287664DA38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092983C1-0A11-41A1-9EEB-527B95039012}" type="pres">
      <dgm:prSet presAssocID="{6E7CBDD1-0F8C-404F-9765-2287664DA38C}" presName="spaceRect" presStyleCnt="0"/>
      <dgm:spPr/>
    </dgm:pt>
    <dgm:pt modelId="{525A1B55-4D47-4CE2-93F9-9996D0DBE51E}" type="pres">
      <dgm:prSet presAssocID="{6E7CBDD1-0F8C-404F-9765-2287664DA38C}" presName="textRect" presStyleLbl="revTx" presStyleIdx="1" presStyleCnt="6">
        <dgm:presLayoutVars>
          <dgm:chMax val="1"/>
          <dgm:chPref val="1"/>
        </dgm:presLayoutVars>
      </dgm:prSet>
      <dgm:spPr/>
    </dgm:pt>
    <dgm:pt modelId="{92AEFB85-B7AF-46D9-A6FD-744D57B6DCBE}" type="pres">
      <dgm:prSet presAssocID="{BD87206E-973E-4DE1-B931-10F9E45300E2}" presName="sibTrans" presStyleCnt="0"/>
      <dgm:spPr/>
    </dgm:pt>
    <dgm:pt modelId="{2CA60961-4468-47E4-906A-4B01E14DC5CE}" type="pres">
      <dgm:prSet presAssocID="{6C2347EF-D230-4A9D-B0FD-73C0971174C6}" presName="compNode" presStyleCnt="0"/>
      <dgm:spPr/>
    </dgm:pt>
    <dgm:pt modelId="{3565AEDA-BB21-4435-A9F8-72643975C2C1}" type="pres">
      <dgm:prSet presAssocID="{6C2347EF-D230-4A9D-B0FD-73C0971174C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B0CB95FC-CD06-4E32-9E7A-1B31AB983F3B}" type="pres">
      <dgm:prSet presAssocID="{6C2347EF-D230-4A9D-B0FD-73C0971174C6}" presName="spaceRect" presStyleCnt="0"/>
      <dgm:spPr/>
    </dgm:pt>
    <dgm:pt modelId="{BDFFD4E7-9B01-44E4-A08B-46585DB13869}" type="pres">
      <dgm:prSet presAssocID="{6C2347EF-D230-4A9D-B0FD-73C0971174C6}" presName="textRect" presStyleLbl="revTx" presStyleIdx="2" presStyleCnt="6">
        <dgm:presLayoutVars>
          <dgm:chMax val="1"/>
          <dgm:chPref val="1"/>
        </dgm:presLayoutVars>
      </dgm:prSet>
      <dgm:spPr/>
    </dgm:pt>
    <dgm:pt modelId="{616160B4-A7C1-443C-A5F4-F4ED9FC012B7}" type="pres">
      <dgm:prSet presAssocID="{9D05B354-3A71-455C-A515-27C45787891E}" presName="sibTrans" presStyleCnt="0"/>
      <dgm:spPr/>
    </dgm:pt>
    <dgm:pt modelId="{8C86855E-6D3F-4A8A-9D51-13278F16FEB1}" type="pres">
      <dgm:prSet presAssocID="{FF84E767-584D-45D5-8526-48A0F860DED4}" presName="compNode" presStyleCnt="0"/>
      <dgm:spPr/>
    </dgm:pt>
    <dgm:pt modelId="{EF3CAEF6-79A7-4209-91D1-B42E80A1C4ED}" type="pres">
      <dgm:prSet presAssocID="{FF84E767-584D-45D5-8526-48A0F860DED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dcast"/>
        </a:ext>
      </dgm:extLst>
    </dgm:pt>
    <dgm:pt modelId="{E624E1F6-F6C8-4258-A3D2-382057E167D7}" type="pres">
      <dgm:prSet presAssocID="{FF84E767-584D-45D5-8526-48A0F860DED4}" presName="spaceRect" presStyleCnt="0"/>
      <dgm:spPr/>
    </dgm:pt>
    <dgm:pt modelId="{32CE0D18-12CF-4B44-9505-BB86E9EFC624}" type="pres">
      <dgm:prSet presAssocID="{FF84E767-584D-45D5-8526-48A0F860DED4}" presName="textRect" presStyleLbl="revTx" presStyleIdx="3" presStyleCnt="6">
        <dgm:presLayoutVars>
          <dgm:chMax val="1"/>
          <dgm:chPref val="1"/>
        </dgm:presLayoutVars>
      </dgm:prSet>
      <dgm:spPr/>
    </dgm:pt>
    <dgm:pt modelId="{8381E6E7-5FFA-455B-AE35-A96E8E7A5191}" type="pres">
      <dgm:prSet presAssocID="{5D00FB47-9AC9-40D3-8034-A449CAA540E5}" presName="sibTrans" presStyleCnt="0"/>
      <dgm:spPr/>
    </dgm:pt>
    <dgm:pt modelId="{868AC6C2-87E1-4E88-994A-A3CD4A551690}" type="pres">
      <dgm:prSet presAssocID="{BE8AADEB-E793-4D2A-BB02-9195CF7F0DCA}" presName="compNode" presStyleCnt="0"/>
      <dgm:spPr/>
    </dgm:pt>
    <dgm:pt modelId="{928A4A91-44E6-4D8C-AC7A-4527E928B816}" type="pres">
      <dgm:prSet presAssocID="{BE8AADEB-E793-4D2A-BB02-9195CF7F0DC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levision"/>
        </a:ext>
      </dgm:extLst>
    </dgm:pt>
    <dgm:pt modelId="{D634380B-5D6D-4D4A-97C8-24D7EF2FFF09}" type="pres">
      <dgm:prSet presAssocID="{BE8AADEB-E793-4D2A-BB02-9195CF7F0DCA}" presName="spaceRect" presStyleCnt="0"/>
      <dgm:spPr/>
    </dgm:pt>
    <dgm:pt modelId="{92389151-FDEA-4875-B93D-FEC2EE201509}" type="pres">
      <dgm:prSet presAssocID="{BE8AADEB-E793-4D2A-BB02-9195CF7F0DCA}" presName="textRect" presStyleLbl="revTx" presStyleIdx="4" presStyleCnt="6">
        <dgm:presLayoutVars>
          <dgm:chMax val="1"/>
          <dgm:chPref val="1"/>
        </dgm:presLayoutVars>
      </dgm:prSet>
      <dgm:spPr/>
    </dgm:pt>
    <dgm:pt modelId="{7EE39D55-013E-457E-AC30-B16CF1B94096}" type="pres">
      <dgm:prSet presAssocID="{7A85D2E9-E94F-4825-8DBA-865A57897080}" presName="sibTrans" presStyleCnt="0"/>
      <dgm:spPr/>
    </dgm:pt>
    <dgm:pt modelId="{6B910C13-53FE-41AF-B48B-65A604DC76BE}" type="pres">
      <dgm:prSet presAssocID="{7C31DB4D-DEDC-4A76-9AE9-1E0541D39986}" presName="compNode" presStyleCnt="0"/>
      <dgm:spPr/>
    </dgm:pt>
    <dgm:pt modelId="{304D077D-5C1C-499E-8318-2FA68110187F}" type="pres">
      <dgm:prSet presAssocID="{7C31DB4D-DEDC-4A76-9AE9-1E0541D3998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inter"/>
        </a:ext>
      </dgm:extLst>
    </dgm:pt>
    <dgm:pt modelId="{250BD2C7-EE37-402B-9635-17A643670113}" type="pres">
      <dgm:prSet presAssocID="{7C31DB4D-DEDC-4A76-9AE9-1E0541D39986}" presName="spaceRect" presStyleCnt="0"/>
      <dgm:spPr/>
    </dgm:pt>
    <dgm:pt modelId="{08773A59-58F3-4B15-8636-53B4F936AA92}" type="pres">
      <dgm:prSet presAssocID="{7C31DB4D-DEDC-4A76-9AE9-1E0541D39986}" presName="textRect" presStyleLbl="revTx" presStyleIdx="5" presStyleCnt="6">
        <dgm:presLayoutVars>
          <dgm:chMax val="1"/>
          <dgm:chPref val="1"/>
        </dgm:presLayoutVars>
      </dgm:prSet>
      <dgm:spPr/>
    </dgm:pt>
  </dgm:ptLst>
  <dgm:cxnLst>
    <dgm:cxn modelId="{06AD9C22-74AF-4C2C-AEB2-5B4543B7383E}" srcId="{1A2C886D-7204-439D-BF26-7E96373B6B15}" destId="{BE8AADEB-E793-4D2A-BB02-9195CF7F0DCA}" srcOrd="4" destOrd="0" parTransId="{F5CD4C4E-A4A8-4A74-90CC-269E34805D1F}" sibTransId="{7A85D2E9-E94F-4825-8DBA-865A57897080}"/>
    <dgm:cxn modelId="{B8885D61-96CF-41AC-BB97-90CC0CF0F074}" srcId="{1A2C886D-7204-439D-BF26-7E96373B6B15}" destId="{6E7CBDD1-0F8C-404F-9765-2287664DA38C}" srcOrd="1" destOrd="0" parTransId="{DE4807F6-8D4B-4BF4-9D4B-C9585098F693}" sibTransId="{BD87206E-973E-4DE1-B931-10F9E45300E2}"/>
    <dgm:cxn modelId="{70781C68-C5AE-47CD-B106-97ED16EE42A4}" type="presOf" srcId="{6E7CBDD1-0F8C-404F-9765-2287664DA38C}" destId="{525A1B55-4D47-4CE2-93F9-9996D0DBE51E}" srcOrd="0" destOrd="0" presId="urn:microsoft.com/office/officeart/2018/2/layout/IconLabelList"/>
    <dgm:cxn modelId="{2D32946A-6CCA-44B4-AD7F-2754AE37F1D7}" type="presOf" srcId="{BE8AADEB-E793-4D2A-BB02-9195CF7F0DCA}" destId="{92389151-FDEA-4875-B93D-FEC2EE201509}" srcOrd="0" destOrd="0" presId="urn:microsoft.com/office/officeart/2018/2/layout/IconLabelList"/>
    <dgm:cxn modelId="{6C139D57-D044-4FEF-A5AD-42E0510CE533}" srcId="{1A2C886D-7204-439D-BF26-7E96373B6B15}" destId="{FF84E767-584D-45D5-8526-48A0F860DED4}" srcOrd="3" destOrd="0" parTransId="{1136BBD5-FB32-443C-8CC0-8F9D4139D1D0}" sibTransId="{5D00FB47-9AC9-40D3-8034-A449CAA540E5}"/>
    <dgm:cxn modelId="{7FF22A7F-33B9-415D-8815-71506F119B43}" type="presOf" srcId="{FF84E767-584D-45D5-8526-48A0F860DED4}" destId="{32CE0D18-12CF-4B44-9505-BB86E9EFC624}" srcOrd="0" destOrd="0" presId="urn:microsoft.com/office/officeart/2018/2/layout/IconLabelList"/>
    <dgm:cxn modelId="{3C152C80-D654-4A83-8EA9-6B5B8CEE162F}" srcId="{1A2C886D-7204-439D-BF26-7E96373B6B15}" destId="{7C31DB4D-DEDC-4A76-9AE9-1E0541D39986}" srcOrd="5" destOrd="0" parTransId="{85049B42-7A54-4453-AE4C-5C2E90F8CE5C}" sibTransId="{02F0D945-7341-4931-B9C3-4DAFA418AF08}"/>
    <dgm:cxn modelId="{291B50A9-8ADD-406A-B963-BCFB494E7D2A}" srcId="{1A2C886D-7204-439D-BF26-7E96373B6B15}" destId="{BD1E8D3F-297D-4EE8-AEBA-2FA3D6587936}" srcOrd="0" destOrd="0" parTransId="{A9729F5F-848E-4016-9D51-1B1EADB835C4}" sibTransId="{F4CC4CAE-D6A7-41DE-B4E1-8FEBA6DFC435}"/>
    <dgm:cxn modelId="{FED2D3BA-3768-48F8-A459-16C47706BC32}" type="presOf" srcId="{1A2C886D-7204-439D-BF26-7E96373B6B15}" destId="{0DFB308E-3A4C-435F-BDEC-89283BBACD24}" srcOrd="0" destOrd="0" presId="urn:microsoft.com/office/officeart/2018/2/layout/IconLabelList"/>
    <dgm:cxn modelId="{6C1BC9BB-8D2E-4DB6-91B2-70C9C6F3383F}" srcId="{1A2C886D-7204-439D-BF26-7E96373B6B15}" destId="{6C2347EF-D230-4A9D-B0FD-73C0971174C6}" srcOrd="2" destOrd="0" parTransId="{BA407E30-A4FC-4BD3-A7FE-2B2CEA15E057}" sibTransId="{9D05B354-3A71-455C-A515-27C45787891E}"/>
    <dgm:cxn modelId="{F24601D0-C5D0-4DCF-8E6A-FA72A86EFD5B}" type="presOf" srcId="{BD1E8D3F-297D-4EE8-AEBA-2FA3D6587936}" destId="{C08450AE-6E4B-460C-AB37-92392FE6CB6E}" srcOrd="0" destOrd="0" presId="urn:microsoft.com/office/officeart/2018/2/layout/IconLabelList"/>
    <dgm:cxn modelId="{2E7D2DEC-40D7-4F08-B3E4-6B6FC7D2C24A}" type="presOf" srcId="{6C2347EF-D230-4A9D-B0FD-73C0971174C6}" destId="{BDFFD4E7-9B01-44E4-A08B-46585DB13869}" srcOrd="0" destOrd="0" presId="urn:microsoft.com/office/officeart/2018/2/layout/IconLabelList"/>
    <dgm:cxn modelId="{B0D7FDF1-B65D-47A4-AEC2-4D83FD657FD2}" type="presOf" srcId="{7C31DB4D-DEDC-4A76-9AE9-1E0541D39986}" destId="{08773A59-58F3-4B15-8636-53B4F936AA92}" srcOrd="0" destOrd="0" presId="urn:microsoft.com/office/officeart/2018/2/layout/IconLabelList"/>
    <dgm:cxn modelId="{038A2E1B-DDA1-4C42-8507-79B77503B580}" type="presParOf" srcId="{0DFB308E-3A4C-435F-BDEC-89283BBACD24}" destId="{E4C70A3E-AD47-4880-A400-850A5B15AA20}" srcOrd="0" destOrd="0" presId="urn:microsoft.com/office/officeart/2018/2/layout/IconLabelList"/>
    <dgm:cxn modelId="{499DA930-E9DB-41B3-8043-9A3977297F8C}" type="presParOf" srcId="{E4C70A3E-AD47-4880-A400-850A5B15AA20}" destId="{4E4DE09D-D2AD-4E30-9998-BE2531904ACC}" srcOrd="0" destOrd="0" presId="urn:microsoft.com/office/officeart/2018/2/layout/IconLabelList"/>
    <dgm:cxn modelId="{F794F30F-B1F4-456A-A1D5-121E48FEA744}" type="presParOf" srcId="{E4C70A3E-AD47-4880-A400-850A5B15AA20}" destId="{01F5ECC0-426E-47EA-A838-69792CADDCA3}" srcOrd="1" destOrd="0" presId="urn:microsoft.com/office/officeart/2018/2/layout/IconLabelList"/>
    <dgm:cxn modelId="{4343DB67-5A2D-47C9-80C7-7C6A027BC957}" type="presParOf" srcId="{E4C70A3E-AD47-4880-A400-850A5B15AA20}" destId="{C08450AE-6E4B-460C-AB37-92392FE6CB6E}" srcOrd="2" destOrd="0" presId="urn:microsoft.com/office/officeart/2018/2/layout/IconLabelList"/>
    <dgm:cxn modelId="{7160AA5D-DCF3-4286-98A5-1C2C1C96E10B}" type="presParOf" srcId="{0DFB308E-3A4C-435F-BDEC-89283BBACD24}" destId="{95E8DF92-74B4-4C13-8E2B-39B1E468A11A}" srcOrd="1" destOrd="0" presId="urn:microsoft.com/office/officeart/2018/2/layout/IconLabelList"/>
    <dgm:cxn modelId="{27215957-5AD9-4502-8581-D636868600A0}" type="presParOf" srcId="{0DFB308E-3A4C-435F-BDEC-89283BBACD24}" destId="{D6C6B243-89F8-4DDC-A7AB-F14A3FF4A5C8}" srcOrd="2" destOrd="0" presId="urn:microsoft.com/office/officeart/2018/2/layout/IconLabelList"/>
    <dgm:cxn modelId="{D83A7A0B-9F2E-42A2-9EB2-B286B1F5A675}" type="presParOf" srcId="{D6C6B243-89F8-4DDC-A7AB-F14A3FF4A5C8}" destId="{8581296B-082E-4EF9-AEFB-8CBC1B4FC69B}" srcOrd="0" destOrd="0" presId="urn:microsoft.com/office/officeart/2018/2/layout/IconLabelList"/>
    <dgm:cxn modelId="{45971B50-3EEF-451A-9A1B-A0D0C3DA8C42}" type="presParOf" srcId="{D6C6B243-89F8-4DDC-A7AB-F14A3FF4A5C8}" destId="{092983C1-0A11-41A1-9EEB-527B95039012}" srcOrd="1" destOrd="0" presId="urn:microsoft.com/office/officeart/2018/2/layout/IconLabelList"/>
    <dgm:cxn modelId="{FDE6151D-44B1-438A-AE10-11784A10668D}" type="presParOf" srcId="{D6C6B243-89F8-4DDC-A7AB-F14A3FF4A5C8}" destId="{525A1B55-4D47-4CE2-93F9-9996D0DBE51E}" srcOrd="2" destOrd="0" presId="urn:microsoft.com/office/officeart/2018/2/layout/IconLabelList"/>
    <dgm:cxn modelId="{F0384A3D-F1DA-424E-B830-2D5268999A1B}" type="presParOf" srcId="{0DFB308E-3A4C-435F-BDEC-89283BBACD24}" destId="{92AEFB85-B7AF-46D9-A6FD-744D57B6DCBE}" srcOrd="3" destOrd="0" presId="urn:microsoft.com/office/officeart/2018/2/layout/IconLabelList"/>
    <dgm:cxn modelId="{C615FF08-E2F9-4B99-BA6B-9ED9306750A7}" type="presParOf" srcId="{0DFB308E-3A4C-435F-BDEC-89283BBACD24}" destId="{2CA60961-4468-47E4-906A-4B01E14DC5CE}" srcOrd="4" destOrd="0" presId="urn:microsoft.com/office/officeart/2018/2/layout/IconLabelList"/>
    <dgm:cxn modelId="{C55AB3DF-BCF9-4CB7-B392-82105AB89D13}" type="presParOf" srcId="{2CA60961-4468-47E4-906A-4B01E14DC5CE}" destId="{3565AEDA-BB21-4435-A9F8-72643975C2C1}" srcOrd="0" destOrd="0" presId="urn:microsoft.com/office/officeart/2018/2/layout/IconLabelList"/>
    <dgm:cxn modelId="{E26730FB-15A1-426B-8E85-3B0D56C2B435}" type="presParOf" srcId="{2CA60961-4468-47E4-906A-4B01E14DC5CE}" destId="{B0CB95FC-CD06-4E32-9E7A-1B31AB983F3B}" srcOrd="1" destOrd="0" presId="urn:microsoft.com/office/officeart/2018/2/layout/IconLabelList"/>
    <dgm:cxn modelId="{A32BF0BB-C7DD-4BCF-80BF-E0C90340A70E}" type="presParOf" srcId="{2CA60961-4468-47E4-906A-4B01E14DC5CE}" destId="{BDFFD4E7-9B01-44E4-A08B-46585DB13869}" srcOrd="2" destOrd="0" presId="urn:microsoft.com/office/officeart/2018/2/layout/IconLabelList"/>
    <dgm:cxn modelId="{12665307-6D29-4197-BBF1-69AD31DF09FD}" type="presParOf" srcId="{0DFB308E-3A4C-435F-BDEC-89283BBACD24}" destId="{616160B4-A7C1-443C-A5F4-F4ED9FC012B7}" srcOrd="5" destOrd="0" presId="urn:microsoft.com/office/officeart/2018/2/layout/IconLabelList"/>
    <dgm:cxn modelId="{C98D74EC-32CE-4FCE-AF60-CFE469AF8329}" type="presParOf" srcId="{0DFB308E-3A4C-435F-BDEC-89283BBACD24}" destId="{8C86855E-6D3F-4A8A-9D51-13278F16FEB1}" srcOrd="6" destOrd="0" presId="urn:microsoft.com/office/officeart/2018/2/layout/IconLabelList"/>
    <dgm:cxn modelId="{ADF43D04-79B6-4110-8360-D955A3034E19}" type="presParOf" srcId="{8C86855E-6D3F-4A8A-9D51-13278F16FEB1}" destId="{EF3CAEF6-79A7-4209-91D1-B42E80A1C4ED}" srcOrd="0" destOrd="0" presId="urn:microsoft.com/office/officeart/2018/2/layout/IconLabelList"/>
    <dgm:cxn modelId="{021C51E9-352F-485C-9B3E-3DC89523393C}" type="presParOf" srcId="{8C86855E-6D3F-4A8A-9D51-13278F16FEB1}" destId="{E624E1F6-F6C8-4258-A3D2-382057E167D7}" srcOrd="1" destOrd="0" presId="urn:microsoft.com/office/officeart/2018/2/layout/IconLabelList"/>
    <dgm:cxn modelId="{D485196F-122F-47D2-8625-EC2C1A1FEEAE}" type="presParOf" srcId="{8C86855E-6D3F-4A8A-9D51-13278F16FEB1}" destId="{32CE0D18-12CF-4B44-9505-BB86E9EFC624}" srcOrd="2" destOrd="0" presId="urn:microsoft.com/office/officeart/2018/2/layout/IconLabelList"/>
    <dgm:cxn modelId="{3663DB47-98D2-45A9-B351-E1AAA44A5170}" type="presParOf" srcId="{0DFB308E-3A4C-435F-BDEC-89283BBACD24}" destId="{8381E6E7-5FFA-455B-AE35-A96E8E7A5191}" srcOrd="7" destOrd="0" presId="urn:microsoft.com/office/officeart/2018/2/layout/IconLabelList"/>
    <dgm:cxn modelId="{638DF3B3-0085-4C9D-AB80-730A1030D174}" type="presParOf" srcId="{0DFB308E-3A4C-435F-BDEC-89283BBACD24}" destId="{868AC6C2-87E1-4E88-994A-A3CD4A551690}" srcOrd="8" destOrd="0" presId="urn:microsoft.com/office/officeart/2018/2/layout/IconLabelList"/>
    <dgm:cxn modelId="{3510B933-1FDD-4F7B-AC84-E2234A1DDCCD}" type="presParOf" srcId="{868AC6C2-87E1-4E88-994A-A3CD4A551690}" destId="{928A4A91-44E6-4D8C-AC7A-4527E928B816}" srcOrd="0" destOrd="0" presId="urn:microsoft.com/office/officeart/2018/2/layout/IconLabelList"/>
    <dgm:cxn modelId="{C680BDB2-C28D-4D96-B040-633BD23A5BCE}" type="presParOf" srcId="{868AC6C2-87E1-4E88-994A-A3CD4A551690}" destId="{D634380B-5D6D-4D4A-97C8-24D7EF2FFF09}" srcOrd="1" destOrd="0" presId="urn:microsoft.com/office/officeart/2018/2/layout/IconLabelList"/>
    <dgm:cxn modelId="{8D977236-B0DD-4C8F-B6CE-DE7D0D1616BA}" type="presParOf" srcId="{868AC6C2-87E1-4E88-994A-A3CD4A551690}" destId="{92389151-FDEA-4875-B93D-FEC2EE201509}" srcOrd="2" destOrd="0" presId="urn:microsoft.com/office/officeart/2018/2/layout/IconLabelList"/>
    <dgm:cxn modelId="{002F18AA-0E79-4EB1-B95F-627E921936F1}" type="presParOf" srcId="{0DFB308E-3A4C-435F-BDEC-89283BBACD24}" destId="{7EE39D55-013E-457E-AC30-B16CF1B94096}" srcOrd="9" destOrd="0" presId="urn:microsoft.com/office/officeart/2018/2/layout/IconLabelList"/>
    <dgm:cxn modelId="{3D3CFC3E-FDBB-4788-9B5C-47263670105F}" type="presParOf" srcId="{0DFB308E-3A4C-435F-BDEC-89283BBACD24}" destId="{6B910C13-53FE-41AF-B48B-65A604DC76BE}" srcOrd="10" destOrd="0" presId="urn:microsoft.com/office/officeart/2018/2/layout/IconLabelList"/>
    <dgm:cxn modelId="{A751B49D-5599-4134-8C13-433E101E74D0}" type="presParOf" srcId="{6B910C13-53FE-41AF-B48B-65A604DC76BE}" destId="{304D077D-5C1C-499E-8318-2FA68110187F}" srcOrd="0" destOrd="0" presId="urn:microsoft.com/office/officeart/2018/2/layout/IconLabelList"/>
    <dgm:cxn modelId="{DBECC7D2-876A-4D50-B44E-188DEE875C66}" type="presParOf" srcId="{6B910C13-53FE-41AF-B48B-65A604DC76BE}" destId="{250BD2C7-EE37-402B-9635-17A643670113}" srcOrd="1" destOrd="0" presId="urn:microsoft.com/office/officeart/2018/2/layout/IconLabelList"/>
    <dgm:cxn modelId="{3F57B632-7630-451A-8C9C-1FDAC0A3C771}" type="presParOf" srcId="{6B910C13-53FE-41AF-B48B-65A604DC76BE}" destId="{08773A59-58F3-4B15-8636-53B4F936AA9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741CA9-E37A-4A7F-9E16-2043E4448BE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0E5720D-FE4E-49DA-8950-BE064EFDC546}">
      <dgm:prSet/>
      <dgm:spPr/>
      <dgm:t>
        <a:bodyPr/>
        <a:lstStyle/>
        <a:p>
          <a:r>
            <a:rPr lang="en-US"/>
            <a:t>However, with the Internet spreading news faster, the ability to access information in a matter of seconds, given by multiple different avenues simultaneously, has resulted in a new phenomenon that occurs when users consume too much information. </a:t>
          </a:r>
          <a:r>
            <a:rPr lang="en-US" b="1"/>
            <a:t>Information overload - </a:t>
          </a:r>
          <a:r>
            <a:rPr lang="en-US"/>
            <a:t>causes confusion, impaired focus, and increased anxiety, with 20% of people reporting mental fog due to too much information</a:t>
          </a:r>
        </a:p>
      </dgm:t>
    </dgm:pt>
    <dgm:pt modelId="{810A0DF5-38C5-4DE5-8421-2849099B314C}" type="parTrans" cxnId="{2B0957FF-C1BA-473A-914A-997000B03BB2}">
      <dgm:prSet/>
      <dgm:spPr/>
      <dgm:t>
        <a:bodyPr/>
        <a:lstStyle/>
        <a:p>
          <a:endParaRPr lang="en-US"/>
        </a:p>
      </dgm:t>
    </dgm:pt>
    <dgm:pt modelId="{DB92850D-6F4C-40D0-BE8A-F390A9F91BA4}" type="sibTrans" cxnId="{2B0957FF-C1BA-473A-914A-997000B03BB2}">
      <dgm:prSet/>
      <dgm:spPr/>
      <dgm:t>
        <a:bodyPr/>
        <a:lstStyle/>
        <a:p>
          <a:endParaRPr lang="en-US"/>
        </a:p>
      </dgm:t>
    </dgm:pt>
    <dgm:pt modelId="{29FBDD76-53A3-4AAF-8ABD-E67226161F16}">
      <dgm:prSet/>
      <dgm:spPr/>
      <dgm:t>
        <a:bodyPr/>
        <a:lstStyle/>
        <a:p>
          <a:r>
            <a:rPr lang="en-US"/>
            <a:t>Social media and apps can personalize your news feed by using </a:t>
          </a:r>
          <a:r>
            <a:rPr lang="en-US" b="1"/>
            <a:t>algorithms – </a:t>
          </a:r>
          <a:r>
            <a:rPr lang="en-US"/>
            <a:t>that use previous searches and track your behavior as information to tailor to you, leaving a person stuck in an </a:t>
          </a:r>
          <a:r>
            <a:rPr lang="en-US" b="1"/>
            <a:t>information filter bubble - </a:t>
          </a:r>
          <a:r>
            <a:rPr lang="en-US"/>
            <a:t>limits exposure to diverse perspectives.</a:t>
          </a:r>
        </a:p>
      </dgm:t>
    </dgm:pt>
    <dgm:pt modelId="{ECD65191-03D4-47E0-A00E-8A8607148692}" type="parTrans" cxnId="{BE46F256-F60F-4523-9D1B-96CEC20D7325}">
      <dgm:prSet/>
      <dgm:spPr/>
      <dgm:t>
        <a:bodyPr/>
        <a:lstStyle/>
        <a:p>
          <a:endParaRPr lang="en-US"/>
        </a:p>
      </dgm:t>
    </dgm:pt>
    <dgm:pt modelId="{EB02962F-1D41-4885-AADD-F23F5BEE7C26}" type="sibTrans" cxnId="{BE46F256-F60F-4523-9D1B-96CEC20D7325}">
      <dgm:prSet/>
      <dgm:spPr/>
      <dgm:t>
        <a:bodyPr/>
        <a:lstStyle/>
        <a:p>
          <a:endParaRPr lang="en-US"/>
        </a:p>
      </dgm:t>
    </dgm:pt>
    <dgm:pt modelId="{11DAA5B3-A3D8-4673-9541-A815DB1D5025}">
      <dgm:prSet/>
      <dgm:spPr/>
      <dgm:t>
        <a:bodyPr/>
        <a:lstStyle/>
        <a:p>
          <a:r>
            <a:rPr lang="en-US"/>
            <a:t>To escape filtered bubbles, you must actively manage digital media consumption and seek multiple viewpoints. To combat information overload, clear your mind by unplugging from digital technology for a couple of hours a day and be surrounded by the natural world.</a:t>
          </a:r>
        </a:p>
      </dgm:t>
    </dgm:pt>
    <dgm:pt modelId="{215E067E-7EED-4562-83CF-298F6ABAD3CD}" type="parTrans" cxnId="{F358E480-0396-432C-8A8F-B8715EE624BA}">
      <dgm:prSet/>
      <dgm:spPr/>
      <dgm:t>
        <a:bodyPr/>
        <a:lstStyle/>
        <a:p>
          <a:endParaRPr lang="en-US"/>
        </a:p>
      </dgm:t>
    </dgm:pt>
    <dgm:pt modelId="{94C28D9D-7BB9-41E1-8591-4B8564846805}" type="sibTrans" cxnId="{F358E480-0396-432C-8A8F-B8715EE624BA}">
      <dgm:prSet/>
      <dgm:spPr/>
      <dgm:t>
        <a:bodyPr/>
        <a:lstStyle/>
        <a:p>
          <a:endParaRPr lang="en-US"/>
        </a:p>
      </dgm:t>
    </dgm:pt>
    <dgm:pt modelId="{04BA6B5E-13D5-4AB9-90BB-7C2CBC3579D2}" type="pres">
      <dgm:prSet presAssocID="{AA741CA9-E37A-4A7F-9E16-2043E4448BE8}" presName="root" presStyleCnt="0">
        <dgm:presLayoutVars>
          <dgm:dir/>
          <dgm:resizeHandles val="exact"/>
        </dgm:presLayoutVars>
      </dgm:prSet>
      <dgm:spPr/>
    </dgm:pt>
    <dgm:pt modelId="{D037551F-DA73-4E0B-BE6A-BB826DDE5F70}" type="pres">
      <dgm:prSet presAssocID="{D0E5720D-FE4E-49DA-8950-BE064EFDC546}" presName="compNode" presStyleCnt="0"/>
      <dgm:spPr/>
    </dgm:pt>
    <dgm:pt modelId="{EF528A79-F892-48E7-A868-FD579EC6F534}" type="pres">
      <dgm:prSet presAssocID="{D0E5720D-FE4E-49DA-8950-BE064EFDC546}" presName="bgRect" presStyleLbl="bgShp" presStyleIdx="0" presStyleCnt="3"/>
      <dgm:spPr/>
    </dgm:pt>
    <dgm:pt modelId="{3FD41F48-3DBC-4241-AF99-3EA9372F4D17}" type="pres">
      <dgm:prSet presAssocID="{D0E5720D-FE4E-49DA-8950-BE064EFDC5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50CE1A96-51A3-4C16-8E49-2AFCF7391875}" type="pres">
      <dgm:prSet presAssocID="{D0E5720D-FE4E-49DA-8950-BE064EFDC546}" presName="spaceRect" presStyleCnt="0"/>
      <dgm:spPr/>
    </dgm:pt>
    <dgm:pt modelId="{B58C5077-4A5D-4F70-AE6F-84A88003780E}" type="pres">
      <dgm:prSet presAssocID="{D0E5720D-FE4E-49DA-8950-BE064EFDC546}" presName="parTx" presStyleLbl="revTx" presStyleIdx="0" presStyleCnt="3">
        <dgm:presLayoutVars>
          <dgm:chMax val="0"/>
          <dgm:chPref val="0"/>
        </dgm:presLayoutVars>
      </dgm:prSet>
      <dgm:spPr/>
    </dgm:pt>
    <dgm:pt modelId="{8BD07F53-C7D0-4B32-9727-B7958DB09CC5}" type="pres">
      <dgm:prSet presAssocID="{DB92850D-6F4C-40D0-BE8A-F390A9F91BA4}" presName="sibTrans" presStyleCnt="0"/>
      <dgm:spPr/>
    </dgm:pt>
    <dgm:pt modelId="{DBAF021B-60A9-40BA-8941-EB56F99FE0A7}" type="pres">
      <dgm:prSet presAssocID="{29FBDD76-53A3-4AAF-8ABD-E67226161F16}" presName="compNode" presStyleCnt="0"/>
      <dgm:spPr/>
    </dgm:pt>
    <dgm:pt modelId="{098A4412-01F7-4778-9452-4CC4CABA472A}" type="pres">
      <dgm:prSet presAssocID="{29FBDD76-53A3-4AAF-8ABD-E67226161F16}" presName="bgRect" presStyleLbl="bgShp" presStyleIdx="1" presStyleCnt="3"/>
      <dgm:spPr/>
    </dgm:pt>
    <dgm:pt modelId="{2B8F19DA-C28F-4B14-8A86-1C2E81FA2873}" type="pres">
      <dgm:prSet presAssocID="{29FBDD76-53A3-4AAF-8ABD-E67226161F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F4C9F1B4-8CD8-4880-828F-CE0E4E80EB1A}" type="pres">
      <dgm:prSet presAssocID="{29FBDD76-53A3-4AAF-8ABD-E67226161F16}" presName="spaceRect" presStyleCnt="0"/>
      <dgm:spPr/>
    </dgm:pt>
    <dgm:pt modelId="{69041186-B600-43E4-BB3D-4AC7FAF20D8F}" type="pres">
      <dgm:prSet presAssocID="{29FBDD76-53A3-4AAF-8ABD-E67226161F16}" presName="parTx" presStyleLbl="revTx" presStyleIdx="1" presStyleCnt="3">
        <dgm:presLayoutVars>
          <dgm:chMax val="0"/>
          <dgm:chPref val="0"/>
        </dgm:presLayoutVars>
      </dgm:prSet>
      <dgm:spPr/>
    </dgm:pt>
    <dgm:pt modelId="{9BBFD7B0-8FAB-4CA8-AC9D-619E1541553D}" type="pres">
      <dgm:prSet presAssocID="{EB02962F-1D41-4885-AADD-F23F5BEE7C26}" presName="sibTrans" presStyleCnt="0"/>
      <dgm:spPr/>
    </dgm:pt>
    <dgm:pt modelId="{A8381EB1-898A-486F-9E7A-B8753C688017}" type="pres">
      <dgm:prSet presAssocID="{11DAA5B3-A3D8-4673-9541-A815DB1D5025}" presName="compNode" presStyleCnt="0"/>
      <dgm:spPr/>
    </dgm:pt>
    <dgm:pt modelId="{4FDB17AD-62DC-4561-B47D-4DA3E5C886CB}" type="pres">
      <dgm:prSet presAssocID="{11DAA5B3-A3D8-4673-9541-A815DB1D5025}" presName="bgRect" presStyleLbl="bgShp" presStyleIdx="2" presStyleCnt="3"/>
      <dgm:spPr/>
    </dgm:pt>
    <dgm:pt modelId="{8E708697-AA57-4469-B537-A4BEE8C26379}" type="pres">
      <dgm:prSet presAssocID="{11DAA5B3-A3D8-4673-9541-A815DB1D50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bbles"/>
        </a:ext>
      </dgm:extLst>
    </dgm:pt>
    <dgm:pt modelId="{FB19D61B-B28E-471E-9077-01A3AA148496}" type="pres">
      <dgm:prSet presAssocID="{11DAA5B3-A3D8-4673-9541-A815DB1D5025}" presName="spaceRect" presStyleCnt="0"/>
      <dgm:spPr/>
    </dgm:pt>
    <dgm:pt modelId="{4DBF8D8E-D2D0-464F-BDD1-92B69587FFAB}" type="pres">
      <dgm:prSet presAssocID="{11DAA5B3-A3D8-4673-9541-A815DB1D5025}" presName="parTx" presStyleLbl="revTx" presStyleIdx="2" presStyleCnt="3">
        <dgm:presLayoutVars>
          <dgm:chMax val="0"/>
          <dgm:chPref val="0"/>
        </dgm:presLayoutVars>
      </dgm:prSet>
      <dgm:spPr/>
    </dgm:pt>
  </dgm:ptLst>
  <dgm:cxnLst>
    <dgm:cxn modelId="{64703C06-37C2-453D-8994-B62E52218F72}" type="presOf" srcId="{D0E5720D-FE4E-49DA-8950-BE064EFDC546}" destId="{B58C5077-4A5D-4F70-AE6F-84A88003780E}" srcOrd="0" destOrd="0" presId="urn:microsoft.com/office/officeart/2018/2/layout/IconVerticalSolidList"/>
    <dgm:cxn modelId="{BE46F256-F60F-4523-9D1B-96CEC20D7325}" srcId="{AA741CA9-E37A-4A7F-9E16-2043E4448BE8}" destId="{29FBDD76-53A3-4AAF-8ABD-E67226161F16}" srcOrd="1" destOrd="0" parTransId="{ECD65191-03D4-47E0-A00E-8A8607148692}" sibTransId="{EB02962F-1D41-4885-AADD-F23F5BEE7C26}"/>
    <dgm:cxn modelId="{F358E480-0396-432C-8A8F-B8715EE624BA}" srcId="{AA741CA9-E37A-4A7F-9E16-2043E4448BE8}" destId="{11DAA5B3-A3D8-4673-9541-A815DB1D5025}" srcOrd="2" destOrd="0" parTransId="{215E067E-7EED-4562-83CF-298F6ABAD3CD}" sibTransId="{94C28D9D-7BB9-41E1-8591-4B8564846805}"/>
    <dgm:cxn modelId="{00F89CBD-159B-4618-AA41-6C22C1F5C6F9}" type="presOf" srcId="{AA741CA9-E37A-4A7F-9E16-2043E4448BE8}" destId="{04BA6B5E-13D5-4AB9-90BB-7C2CBC3579D2}" srcOrd="0" destOrd="0" presId="urn:microsoft.com/office/officeart/2018/2/layout/IconVerticalSolidList"/>
    <dgm:cxn modelId="{74303BC3-B93A-4BB5-AA4B-28E0B0B714FF}" type="presOf" srcId="{29FBDD76-53A3-4AAF-8ABD-E67226161F16}" destId="{69041186-B600-43E4-BB3D-4AC7FAF20D8F}" srcOrd="0" destOrd="0" presId="urn:microsoft.com/office/officeart/2018/2/layout/IconVerticalSolidList"/>
    <dgm:cxn modelId="{A367FDDA-61AA-4C22-86EB-9097E4B17B58}" type="presOf" srcId="{11DAA5B3-A3D8-4673-9541-A815DB1D5025}" destId="{4DBF8D8E-D2D0-464F-BDD1-92B69587FFAB}" srcOrd="0" destOrd="0" presId="urn:microsoft.com/office/officeart/2018/2/layout/IconVerticalSolidList"/>
    <dgm:cxn modelId="{2B0957FF-C1BA-473A-914A-997000B03BB2}" srcId="{AA741CA9-E37A-4A7F-9E16-2043E4448BE8}" destId="{D0E5720D-FE4E-49DA-8950-BE064EFDC546}" srcOrd="0" destOrd="0" parTransId="{810A0DF5-38C5-4DE5-8421-2849099B314C}" sibTransId="{DB92850D-6F4C-40D0-BE8A-F390A9F91BA4}"/>
    <dgm:cxn modelId="{BE0B7DD1-7114-4384-B638-29CD2B7C6C50}" type="presParOf" srcId="{04BA6B5E-13D5-4AB9-90BB-7C2CBC3579D2}" destId="{D037551F-DA73-4E0B-BE6A-BB826DDE5F70}" srcOrd="0" destOrd="0" presId="urn:microsoft.com/office/officeart/2018/2/layout/IconVerticalSolidList"/>
    <dgm:cxn modelId="{E06BF507-88C8-4D78-B04F-BD0E6C981627}" type="presParOf" srcId="{D037551F-DA73-4E0B-BE6A-BB826DDE5F70}" destId="{EF528A79-F892-48E7-A868-FD579EC6F534}" srcOrd="0" destOrd="0" presId="urn:microsoft.com/office/officeart/2018/2/layout/IconVerticalSolidList"/>
    <dgm:cxn modelId="{F3CCEA98-3138-492B-AEA9-4285F79E35AB}" type="presParOf" srcId="{D037551F-DA73-4E0B-BE6A-BB826DDE5F70}" destId="{3FD41F48-3DBC-4241-AF99-3EA9372F4D17}" srcOrd="1" destOrd="0" presId="urn:microsoft.com/office/officeart/2018/2/layout/IconVerticalSolidList"/>
    <dgm:cxn modelId="{3C4AB247-61C0-4DAF-8829-FEE79030CD32}" type="presParOf" srcId="{D037551F-DA73-4E0B-BE6A-BB826DDE5F70}" destId="{50CE1A96-51A3-4C16-8E49-2AFCF7391875}" srcOrd="2" destOrd="0" presId="urn:microsoft.com/office/officeart/2018/2/layout/IconVerticalSolidList"/>
    <dgm:cxn modelId="{31F363F2-7ABB-4810-AD1D-46D0FF294045}" type="presParOf" srcId="{D037551F-DA73-4E0B-BE6A-BB826DDE5F70}" destId="{B58C5077-4A5D-4F70-AE6F-84A88003780E}" srcOrd="3" destOrd="0" presId="urn:microsoft.com/office/officeart/2018/2/layout/IconVerticalSolidList"/>
    <dgm:cxn modelId="{216AD992-774F-4FA1-8A88-A66EF9757AEE}" type="presParOf" srcId="{04BA6B5E-13D5-4AB9-90BB-7C2CBC3579D2}" destId="{8BD07F53-C7D0-4B32-9727-B7958DB09CC5}" srcOrd="1" destOrd="0" presId="urn:microsoft.com/office/officeart/2018/2/layout/IconVerticalSolidList"/>
    <dgm:cxn modelId="{F688C736-87B0-4F50-BA93-9A1C812E0329}" type="presParOf" srcId="{04BA6B5E-13D5-4AB9-90BB-7C2CBC3579D2}" destId="{DBAF021B-60A9-40BA-8941-EB56F99FE0A7}" srcOrd="2" destOrd="0" presId="urn:microsoft.com/office/officeart/2018/2/layout/IconVerticalSolidList"/>
    <dgm:cxn modelId="{83D88697-818F-4D89-97EF-D1774AF1B956}" type="presParOf" srcId="{DBAF021B-60A9-40BA-8941-EB56F99FE0A7}" destId="{098A4412-01F7-4778-9452-4CC4CABA472A}" srcOrd="0" destOrd="0" presId="urn:microsoft.com/office/officeart/2018/2/layout/IconVerticalSolidList"/>
    <dgm:cxn modelId="{B4F5CD4C-0583-42D0-B3A4-0787210E7553}" type="presParOf" srcId="{DBAF021B-60A9-40BA-8941-EB56F99FE0A7}" destId="{2B8F19DA-C28F-4B14-8A86-1C2E81FA2873}" srcOrd="1" destOrd="0" presId="urn:microsoft.com/office/officeart/2018/2/layout/IconVerticalSolidList"/>
    <dgm:cxn modelId="{5A637104-B86F-430C-BC22-4FE2499B935B}" type="presParOf" srcId="{DBAF021B-60A9-40BA-8941-EB56F99FE0A7}" destId="{F4C9F1B4-8CD8-4880-828F-CE0E4E80EB1A}" srcOrd="2" destOrd="0" presId="urn:microsoft.com/office/officeart/2018/2/layout/IconVerticalSolidList"/>
    <dgm:cxn modelId="{557D8497-3AC2-49ED-8601-8FBCE1AB04C3}" type="presParOf" srcId="{DBAF021B-60A9-40BA-8941-EB56F99FE0A7}" destId="{69041186-B600-43E4-BB3D-4AC7FAF20D8F}" srcOrd="3" destOrd="0" presId="urn:microsoft.com/office/officeart/2018/2/layout/IconVerticalSolidList"/>
    <dgm:cxn modelId="{422EEE0F-B836-4C64-96DF-83A78CE96DA7}" type="presParOf" srcId="{04BA6B5E-13D5-4AB9-90BB-7C2CBC3579D2}" destId="{9BBFD7B0-8FAB-4CA8-AC9D-619E1541553D}" srcOrd="3" destOrd="0" presId="urn:microsoft.com/office/officeart/2018/2/layout/IconVerticalSolidList"/>
    <dgm:cxn modelId="{99FA6524-38B7-46EF-930F-324E0F658D2B}" type="presParOf" srcId="{04BA6B5E-13D5-4AB9-90BB-7C2CBC3579D2}" destId="{A8381EB1-898A-486F-9E7A-B8753C688017}" srcOrd="4" destOrd="0" presId="urn:microsoft.com/office/officeart/2018/2/layout/IconVerticalSolidList"/>
    <dgm:cxn modelId="{A50C5E33-1675-4C5E-BCF9-6B8CEE0B612D}" type="presParOf" srcId="{A8381EB1-898A-486F-9E7A-B8753C688017}" destId="{4FDB17AD-62DC-4561-B47D-4DA3E5C886CB}" srcOrd="0" destOrd="0" presId="urn:microsoft.com/office/officeart/2018/2/layout/IconVerticalSolidList"/>
    <dgm:cxn modelId="{153365FC-033E-466D-BCFA-5A4ABECDF694}" type="presParOf" srcId="{A8381EB1-898A-486F-9E7A-B8753C688017}" destId="{8E708697-AA57-4469-B537-A4BEE8C26379}" srcOrd="1" destOrd="0" presId="urn:microsoft.com/office/officeart/2018/2/layout/IconVerticalSolidList"/>
    <dgm:cxn modelId="{8E301969-0D42-4CF2-84E8-7FF1D30DC376}" type="presParOf" srcId="{A8381EB1-898A-486F-9E7A-B8753C688017}" destId="{FB19D61B-B28E-471E-9077-01A3AA148496}" srcOrd="2" destOrd="0" presId="urn:microsoft.com/office/officeart/2018/2/layout/IconVerticalSolidList"/>
    <dgm:cxn modelId="{AB7D2EDE-AD57-4FC4-92B4-A3E562F2631D}" type="presParOf" srcId="{A8381EB1-898A-486F-9E7A-B8753C688017}" destId="{4DBF8D8E-D2D0-464F-BDD1-92B69587FF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0B25B5-71E2-4946-A55A-93BCFEB6B3B2}"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78945A77-CE8D-482A-8216-3BADEAB8AF0F}">
      <dgm:prSet phldrT="[Text]" phldr="0"/>
      <dgm:spPr/>
      <dgm:t>
        <a:bodyPr/>
        <a:lstStyle/>
        <a:p>
          <a:pPr>
            <a:lnSpc>
              <a:spcPct val="100000"/>
            </a:lnSpc>
            <a:defRPr b="1"/>
          </a:pPr>
          <a:r>
            <a:rPr lang="en-US">
              <a:latin typeface="Fairwater Script"/>
            </a:rPr>
            <a:t>Advantages</a:t>
          </a:r>
        </a:p>
      </dgm:t>
    </dgm:pt>
    <dgm:pt modelId="{F128E587-7D8D-4532-BE52-1159DAB5280B}" type="parTrans" cxnId="{F4E6773D-C3B4-4733-B1C0-4461290FECBC}">
      <dgm:prSet/>
      <dgm:spPr/>
      <dgm:t>
        <a:bodyPr/>
        <a:lstStyle/>
        <a:p>
          <a:endParaRPr lang="en-US"/>
        </a:p>
      </dgm:t>
    </dgm:pt>
    <dgm:pt modelId="{D81ED2FC-6A7F-4108-8CF1-B50A20A0BC9A}" type="sibTrans" cxnId="{F4E6773D-C3B4-4733-B1C0-4461290FECBC}">
      <dgm:prSet/>
      <dgm:spPr/>
      <dgm:t>
        <a:bodyPr/>
        <a:lstStyle/>
        <a:p>
          <a:endParaRPr lang="en-US"/>
        </a:p>
      </dgm:t>
    </dgm:pt>
    <dgm:pt modelId="{A914C02C-4344-4229-99C1-30DD582F92C2}">
      <dgm:prSet phldrT="[Text]" phldr="0"/>
      <dgm:spPr/>
      <dgm:t>
        <a:bodyPr/>
        <a:lstStyle/>
        <a:p>
          <a:pPr>
            <a:lnSpc>
              <a:spcPct val="100000"/>
            </a:lnSpc>
          </a:pPr>
          <a:r>
            <a:rPr lang="en-US">
              <a:latin typeface="MS Mincho"/>
              <a:ea typeface="MS Mincho"/>
            </a:rPr>
            <a:t>Enhanced productivity</a:t>
          </a:r>
        </a:p>
      </dgm:t>
    </dgm:pt>
    <dgm:pt modelId="{402A1484-03D8-43F3-8C4A-C402F3917308}" type="parTrans" cxnId="{AFD5CDF5-6BD8-40CA-84B4-FF386FF9B876}">
      <dgm:prSet/>
      <dgm:spPr/>
      <dgm:t>
        <a:bodyPr/>
        <a:lstStyle/>
        <a:p>
          <a:endParaRPr lang="en-US"/>
        </a:p>
      </dgm:t>
    </dgm:pt>
    <dgm:pt modelId="{31BB39DA-EB20-4816-8D8A-05C6AE6A2A74}" type="sibTrans" cxnId="{AFD5CDF5-6BD8-40CA-84B4-FF386FF9B876}">
      <dgm:prSet/>
      <dgm:spPr/>
      <dgm:t>
        <a:bodyPr/>
        <a:lstStyle/>
        <a:p>
          <a:endParaRPr lang="en-US"/>
        </a:p>
      </dgm:t>
    </dgm:pt>
    <dgm:pt modelId="{086A2957-DEEA-4B03-8222-A2C9354B0454}">
      <dgm:prSet phldrT="[Text]" phldr="0"/>
      <dgm:spPr/>
      <dgm:t>
        <a:bodyPr/>
        <a:lstStyle/>
        <a:p>
          <a:pPr>
            <a:lnSpc>
              <a:spcPct val="100000"/>
            </a:lnSpc>
          </a:pPr>
          <a:r>
            <a:rPr lang="en-US">
              <a:latin typeface="MS Mincho"/>
              <a:ea typeface="MS Mincho"/>
            </a:rPr>
            <a:t>Improved communication</a:t>
          </a:r>
        </a:p>
      </dgm:t>
    </dgm:pt>
    <dgm:pt modelId="{85B84CCA-6D60-4489-8C76-5A366FEC11D4}" type="parTrans" cxnId="{40F83EA9-4FEC-4514-BB94-609A4639D4E9}">
      <dgm:prSet/>
      <dgm:spPr/>
      <dgm:t>
        <a:bodyPr/>
        <a:lstStyle/>
        <a:p>
          <a:endParaRPr lang="en-US"/>
        </a:p>
      </dgm:t>
    </dgm:pt>
    <dgm:pt modelId="{D6E960C7-194C-483F-BCAE-EDFCBE17308A}" type="sibTrans" cxnId="{40F83EA9-4FEC-4514-BB94-609A4639D4E9}">
      <dgm:prSet/>
      <dgm:spPr/>
      <dgm:t>
        <a:bodyPr/>
        <a:lstStyle/>
        <a:p>
          <a:endParaRPr lang="en-US"/>
        </a:p>
      </dgm:t>
    </dgm:pt>
    <dgm:pt modelId="{46C9A195-4E3A-4B36-B015-4DCDDBC7957D}">
      <dgm:prSet phldrT="[Text]" phldr="0"/>
      <dgm:spPr/>
      <dgm:t>
        <a:bodyPr/>
        <a:lstStyle/>
        <a:p>
          <a:pPr>
            <a:lnSpc>
              <a:spcPct val="100000"/>
            </a:lnSpc>
            <a:defRPr b="1"/>
          </a:pPr>
          <a:r>
            <a:rPr lang="en-US">
              <a:latin typeface="Fairwater Script"/>
            </a:rPr>
            <a:t>Disadvantages</a:t>
          </a:r>
        </a:p>
      </dgm:t>
    </dgm:pt>
    <dgm:pt modelId="{FBAAEAB8-9369-4F38-AA40-009280A2D5CD}" type="parTrans" cxnId="{9C25B7CE-F58B-4334-AC06-3B44F346442B}">
      <dgm:prSet/>
      <dgm:spPr/>
      <dgm:t>
        <a:bodyPr/>
        <a:lstStyle/>
        <a:p>
          <a:endParaRPr lang="en-US"/>
        </a:p>
      </dgm:t>
    </dgm:pt>
    <dgm:pt modelId="{1F0FFD10-8670-4004-A2EF-F538E049FB46}" type="sibTrans" cxnId="{9C25B7CE-F58B-4334-AC06-3B44F346442B}">
      <dgm:prSet/>
      <dgm:spPr/>
      <dgm:t>
        <a:bodyPr/>
        <a:lstStyle/>
        <a:p>
          <a:endParaRPr lang="en-US"/>
        </a:p>
      </dgm:t>
    </dgm:pt>
    <dgm:pt modelId="{69E0D61F-7F1F-4DBB-88AC-A7C2BF010CFB}">
      <dgm:prSet phldrT="[Text]" phldr="0"/>
      <dgm:spPr/>
      <dgm:t>
        <a:bodyPr/>
        <a:lstStyle/>
        <a:p>
          <a:pPr>
            <a:lnSpc>
              <a:spcPct val="100000"/>
            </a:lnSpc>
          </a:pPr>
          <a:r>
            <a:rPr lang="en-US">
              <a:latin typeface="MS Mincho"/>
              <a:ea typeface="MS Mincho"/>
            </a:rPr>
            <a:t>System distruptions</a:t>
          </a:r>
        </a:p>
      </dgm:t>
    </dgm:pt>
    <dgm:pt modelId="{B4953DCF-3490-42FF-B5B8-049F4D15DC63}" type="parTrans" cxnId="{23358686-F82E-4C18-97CA-717BD2F2DB9F}">
      <dgm:prSet/>
      <dgm:spPr/>
      <dgm:t>
        <a:bodyPr/>
        <a:lstStyle/>
        <a:p>
          <a:endParaRPr lang="en-US"/>
        </a:p>
      </dgm:t>
    </dgm:pt>
    <dgm:pt modelId="{F8BF41EA-DC2C-4593-A9C0-78DBE20BD265}" type="sibTrans" cxnId="{23358686-F82E-4C18-97CA-717BD2F2DB9F}">
      <dgm:prSet/>
      <dgm:spPr/>
      <dgm:t>
        <a:bodyPr/>
        <a:lstStyle/>
        <a:p>
          <a:endParaRPr lang="en-US"/>
        </a:p>
      </dgm:t>
    </dgm:pt>
    <dgm:pt modelId="{95141B4B-2991-45B6-9897-39573C2CA59A}">
      <dgm:prSet phldrT="[Text]" phldr="0"/>
      <dgm:spPr/>
      <dgm:t>
        <a:bodyPr/>
        <a:lstStyle/>
        <a:p>
          <a:pPr>
            <a:lnSpc>
              <a:spcPct val="100000"/>
            </a:lnSpc>
          </a:pPr>
          <a:r>
            <a:rPr lang="en-US">
              <a:latin typeface="MS Mincho"/>
              <a:ea typeface="MS Mincho"/>
            </a:rPr>
            <a:t>Overreliance on digital communication</a:t>
          </a:r>
        </a:p>
      </dgm:t>
    </dgm:pt>
    <dgm:pt modelId="{8AF0C519-6750-45D5-91F0-864BFEE9D36E}" type="parTrans" cxnId="{08F972F8-2BFE-42C0-8896-DBADEF145CDD}">
      <dgm:prSet/>
      <dgm:spPr/>
      <dgm:t>
        <a:bodyPr/>
        <a:lstStyle/>
        <a:p>
          <a:endParaRPr lang="en-US"/>
        </a:p>
      </dgm:t>
    </dgm:pt>
    <dgm:pt modelId="{3BEE2970-1AC4-41C1-9B1A-ACD8E9895B63}" type="sibTrans" cxnId="{08F972F8-2BFE-42C0-8896-DBADEF145CDD}">
      <dgm:prSet/>
      <dgm:spPr/>
      <dgm:t>
        <a:bodyPr/>
        <a:lstStyle/>
        <a:p>
          <a:endParaRPr lang="en-US"/>
        </a:p>
      </dgm:t>
    </dgm:pt>
    <dgm:pt modelId="{05DD7AA8-4854-4008-B78F-96B4FB24CF59}">
      <dgm:prSet phldr="0"/>
      <dgm:spPr/>
      <dgm:t>
        <a:bodyPr/>
        <a:lstStyle/>
        <a:p>
          <a:pPr>
            <a:lnSpc>
              <a:spcPct val="100000"/>
            </a:lnSpc>
          </a:pPr>
          <a:r>
            <a:rPr lang="en-US">
              <a:latin typeface="MS Mincho"/>
              <a:ea typeface="MS Mincho"/>
            </a:rPr>
            <a:t>Enables Remote work</a:t>
          </a:r>
        </a:p>
      </dgm:t>
    </dgm:pt>
    <dgm:pt modelId="{FB83D771-D2A1-41AB-BA88-240A1562B4A2}" type="parTrans" cxnId="{22AAC026-7547-42A5-A441-B11FFCAEDFC4}">
      <dgm:prSet/>
      <dgm:spPr/>
    </dgm:pt>
    <dgm:pt modelId="{94B6DB67-5A2C-4317-8DE3-6F5FCB932B59}" type="sibTrans" cxnId="{22AAC026-7547-42A5-A441-B11FFCAEDFC4}">
      <dgm:prSet/>
      <dgm:spPr/>
    </dgm:pt>
    <dgm:pt modelId="{02612F07-5964-47BE-B109-0B83A3376270}">
      <dgm:prSet phldr="0"/>
      <dgm:spPr/>
      <dgm:t>
        <a:bodyPr/>
        <a:lstStyle/>
        <a:p>
          <a:pPr>
            <a:lnSpc>
              <a:spcPct val="100000"/>
            </a:lnSpc>
          </a:pPr>
          <a:r>
            <a:rPr lang="en-US">
              <a:latin typeface="MS Mincho"/>
              <a:ea typeface="MS Mincho"/>
            </a:rPr>
            <a:t>Assistants of AI tools</a:t>
          </a:r>
        </a:p>
      </dgm:t>
    </dgm:pt>
    <dgm:pt modelId="{B4495463-A889-459E-A553-5B2929FD6E0F}" type="parTrans" cxnId="{7B006AF2-FDAC-45FC-A168-819416F3196A}">
      <dgm:prSet/>
      <dgm:spPr/>
    </dgm:pt>
    <dgm:pt modelId="{9F682999-2E72-4710-AC2C-2C9F7E3F6814}" type="sibTrans" cxnId="{7B006AF2-FDAC-45FC-A168-819416F3196A}">
      <dgm:prSet/>
      <dgm:spPr/>
    </dgm:pt>
    <dgm:pt modelId="{0B9E697A-67C7-413B-9E41-766BAB609C58}">
      <dgm:prSet phldr="0"/>
      <dgm:spPr/>
      <dgm:t>
        <a:bodyPr/>
        <a:lstStyle/>
        <a:p>
          <a:pPr>
            <a:lnSpc>
              <a:spcPct val="100000"/>
            </a:lnSpc>
          </a:pPr>
          <a:r>
            <a:rPr lang="en-US">
              <a:latin typeface="MS Mincho"/>
              <a:ea typeface="MS Mincho"/>
            </a:rPr>
            <a:t>Assistants of space management tools</a:t>
          </a:r>
        </a:p>
      </dgm:t>
    </dgm:pt>
    <dgm:pt modelId="{5B36C38C-6776-4D7C-8DC7-F81AB3CADD84}" type="parTrans" cxnId="{07420A4D-74DA-48D1-9A88-F2DB9E05D73C}">
      <dgm:prSet/>
      <dgm:spPr/>
    </dgm:pt>
    <dgm:pt modelId="{3069EB40-0ABA-4144-9271-1B579345B527}" type="sibTrans" cxnId="{07420A4D-74DA-48D1-9A88-F2DB9E05D73C}">
      <dgm:prSet/>
      <dgm:spPr/>
    </dgm:pt>
    <dgm:pt modelId="{AEDB481D-10EF-41D3-B64F-852538BF47B1}">
      <dgm:prSet phldr="0"/>
      <dgm:spPr/>
      <dgm:t>
        <a:bodyPr/>
        <a:lstStyle/>
        <a:p>
          <a:pPr>
            <a:lnSpc>
              <a:spcPct val="100000"/>
            </a:lnSpc>
          </a:pPr>
          <a:r>
            <a:rPr lang="en-US">
              <a:latin typeface="MS Mincho"/>
              <a:ea typeface="MS Mincho"/>
            </a:rPr>
            <a:t>Compliance &amp; Consistency</a:t>
          </a:r>
        </a:p>
      </dgm:t>
    </dgm:pt>
    <dgm:pt modelId="{7DC7EB4E-8032-4626-B1DA-FC936E6EEFC8}" type="parTrans" cxnId="{464F97C1-1604-4A45-A81C-FBDD4C849178}">
      <dgm:prSet/>
      <dgm:spPr/>
    </dgm:pt>
    <dgm:pt modelId="{93584EA7-38ED-424E-B20C-D74647422CA6}" type="sibTrans" cxnId="{464F97C1-1604-4A45-A81C-FBDD4C849178}">
      <dgm:prSet/>
      <dgm:spPr/>
    </dgm:pt>
    <dgm:pt modelId="{8F33609B-A23E-47BF-A053-92E85070DD8D}">
      <dgm:prSet phldr="0"/>
      <dgm:spPr/>
      <dgm:t>
        <a:bodyPr/>
        <a:lstStyle/>
        <a:p>
          <a:pPr>
            <a:lnSpc>
              <a:spcPct val="100000"/>
            </a:lnSpc>
          </a:pPr>
          <a:r>
            <a:rPr lang="en-US">
              <a:latin typeface="MS Mincho"/>
              <a:ea typeface="MS Mincho"/>
            </a:rPr>
            <a:t>Dependency risks</a:t>
          </a:r>
        </a:p>
      </dgm:t>
    </dgm:pt>
    <dgm:pt modelId="{E3C3DE33-4BFA-4F92-90D3-33689004F37C}" type="parTrans" cxnId="{E598DC24-213C-4D63-9404-FEB4D494331E}">
      <dgm:prSet/>
      <dgm:spPr/>
    </dgm:pt>
    <dgm:pt modelId="{F128AF5E-4CB3-4F11-986C-5F0350C6F8EE}" type="sibTrans" cxnId="{E598DC24-213C-4D63-9404-FEB4D494331E}">
      <dgm:prSet/>
      <dgm:spPr/>
    </dgm:pt>
    <dgm:pt modelId="{3230C9AA-786F-476B-A92E-D2109CC22F4B}">
      <dgm:prSet phldr="0"/>
      <dgm:spPr/>
      <dgm:t>
        <a:bodyPr/>
        <a:lstStyle/>
        <a:p>
          <a:pPr>
            <a:lnSpc>
              <a:spcPct val="100000"/>
            </a:lnSpc>
          </a:pPr>
          <a:r>
            <a:rPr lang="en-US">
              <a:latin typeface="MS Mincho"/>
              <a:ea typeface="MS Mincho"/>
            </a:rPr>
            <a:t>Security &amp; Privacy risks</a:t>
          </a:r>
        </a:p>
      </dgm:t>
    </dgm:pt>
    <dgm:pt modelId="{0619D239-C90E-4E29-A2CC-5BE39C666C74}" type="parTrans" cxnId="{7903679B-A008-4472-9D42-FCCAF6BCF316}">
      <dgm:prSet/>
      <dgm:spPr/>
    </dgm:pt>
    <dgm:pt modelId="{26183E8D-C2C6-4217-86A7-C05BB504DFC8}" type="sibTrans" cxnId="{7903679B-A008-4472-9D42-FCCAF6BCF316}">
      <dgm:prSet/>
      <dgm:spPr/>
    </dgm:pt>
    <dgm:pt modelId="{F13F9D4C-7FC1-4206-AAE0-DE4A6EA63733}">
      <dgm:prSet phldr="0"/>
      <dgm:spPr/>
      <dgm:t>
        <a:bodyPr/>
        <a:lstStyle/>
        <a:p>
          <a:pPr>
            <a:lnSpc>
              <a:spcPct val="100000"/>
            </a:lnSpc>
          </a:pPr>
          <a:endParaRPr lang="en-US">
            <a:latin typeface="Aptos Display" panose="020F0302020204030204"/>
          </a:endParaRPr>
        </a:p>
      </dgm:t>
    </dgm:pt>
    <dgm:pt modelId="{3D2E8970-E5FB-489E-8002-3EECEBE1C704}" type="parTrans" cxnId="{C8D831E3-EF5A-4A49-8F7B-CC6938DE108D}">
      <dgm:prSet/>
      <dgm:spPr/>
    </dgm:pt>
    <dgm:pt modelId="{C689AC15-1ADC-4673-9E94-08FE63F2BA2C}" type="sibTrans" cxnId="{C8D831E3-EF5A-4A49-8F7B-CC6938DE108D}">
      <dgm:prSet/>
      <dgm:spPr/>
    </dgm:pt>
    <dgm:pt modelId="{2DC66D2C-DE83-4BD2-BCB3-7A826A817FFF}" type="pres">
      <dgm:prSet presAssocID="{190B25B5-71E2-4946-A55A-93BCFEB6B3B2}" presName="root" presStyleCnt="0">
        <dgm:presLayoutVars>
          <dgm:dir/>
          <dgm:resizeHandles val="exact"/>
        </dgm:presLayoutVars>
      </dgm:prSet>
      <dgm:spPr/>
    </dgm:pt>
    <dgm:pt modelId="{333AE60A-6B4E-4C10-862D-6F90537BBFD2}" type="pres">
      <dgm:prSet presAssocID="{78945A77-CE8D-482A-8216-3BADEAB8AF0F}" presName="compNode" presStyleCnt="0"/>
      <dgm:spPr/>
    </dgm:pt>
    <dgm:pt modelId="{11E02119-EB66-4098-98D9-EB410C356800}" type="pres">
      <dgm:prSet presAssocID="{78945A77-CE8D-482A-8216-3BADEAB8AF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BFCD91A3-ED10-4039-9B7F-7FBAB2934B1C}" type="pres">
      <dgm:prSet presAssocID="{78945A77-CE8D-482A-8216-3BADEAB8AF0F}" presName="iconSpace" presStyleCnt="0"/>
      <dgm:spPr/>
    </dgm:pt>
    <dgm:pt modelId="{B94C9235-BAD2-4CAC-AC92-32D345F7912F}" type="pres">
      <dgm:prSet presAssocID="{78945A77-CE8D-482A-8216-3BADEAB8AF0F}" presName="parTx" presStyleLbl="revTx" presStyleIdx="0" presStyleCnt="4">
        <dgm:presLayoutVars>
          <dgm:chMax val="0"/>
          <dgm:chPref val="0"/>
        </dgm:presLayoutVars>
      </dgm:prSet>
      <dgm:spPr/>
    </dgm:pt>
    <dgm:pt modelId="{7EBD997D-CB7E-4C26-AAE6-58A15C8DAA52}" type="pres">
      <dgm:prSet presAssocID="{78945A77-CE8D-482A-8216-3BADEAB8AF0F}" presName="txSpace" presStyleCnt="0"/>
      <dgm:spPr/>
    </dgm:pt>
    <dgm:pt modelId="{58624F61-2609-40DB-A2FF-21B6BD0501FB}" type="pres">
      <dgm:prSet presAssocID="{78945A77-CE8D-482A-8216-3BADEAB8AF0F}" presName="desTx" presStyleLbl="revTx" presStyleIdx="1" presStyleCnt="4">
        <dgm:presLayoutVars/>
      </dgm:prSet>
      <dgm:spPr/>
    </dgm:pt>
    <dgm:pt modelId="{3D261C8B-2BCF-45D1-A074-D1EB5C724BEF}" type="pres">
      <dgm:prSet presAssocID="{D81ED2FC-6A7F-4108-8CF1-B50A20A0BC9A}" presName="sibTrans" presStyleCnt="0"/>
      <dgm:spPr/>
    </dgm:pt>
    <dgm:pt modelId="{B08BAAD9-285A-4A89-86CA-B8343DD25826}" type="pres">
      <dgm:prSet presAssocID="{46C9A195-4E3A-4B36-B015-4DCDDBC7957D}" presName="compNode" presStyleCnt="0"/>
      <dgm:spPr/>
    </dgm:pt>
    <dgm:pt modelId="{355FFA40-2E5C-4878-AC3C-7FAB41D9B449}" type="pres">
      <dgm:prSet presAssocID="{46C9A195-4E3A-4B36-B015-4DCDDBC795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268FE7E9-301D-4BE3-A431-92EE9E442DDE}" type="pres">
      <dgm:prSet presAssocID="{46C9A195-4E3A-4B36-B015-4DCDDBC7957D}" presName="iconSpace" presStyleCnt="0"/>
      <dgm:spPr/>
    </dgm:pt>
    <dgm:pt modelId="{BFE3A1CF-467C-40A2-80D6-3673A41590AD}" type="pres">
      <dgm:prSet presAssocID="{46C9A195-4E3A-4B36-B015-4DCDDBC7957D}" presName="parTx" presStyleLbl="revTx" presStyleIdx="2" presStyleCnt="4">
        <dgm:presLayoutVars>
          <dgm:chMax val="0"/>
          <dgm:chPref val="0"/>
        </dgm:presLayoutVars>
      </dgm:prSet>
      <dgm:spPr/>
    </dgm:pt>
    <dgm:pt modelId="{6934F1A4-FB7E-4B39-86A4-3920F2F81B89}" type="pres">
      <dgm:prSet presAssocID="{46C9A195-4E3A-4B36-B015-4DCDDBC7957D}" presName="txSpace" presStyleCnt="0"/>
      <dgm:spPr/>
    </dgm:pt>
    <dgm:pt modelId="{D9AA6793-893C-4B3C-87BD-4A790152EA44}" type="pres">
      <dgm:prSet presAssocID="{46C9A195-4E3A-4B36-B015-4DCDDBC7957D}" presName="desTx" presStyleLbl="revTx" presStyleIdx="3" presStyleCnt="4">
        <dgm:presLayoutVars/>
      </dgm:prSet>
      <dgm:spPr/>
    </dgm:pt>
  </dgm:ptLst>
  <dgm:cxnLst>
    <dgm:cxn modelId="{10512802-DED9-4BA3-9667-2C4E7A6156A6}" type="presOf" srcId="{086A2957-DEEA-4B03-8222-A2C9354B0454}" destId="{58624F61-2609-40DB-A2FF-21B6BD0501FB}" srcOrd="0" destOrd="1" presId="urn:microsoft.com/office/officeart/2018/2/layout/IconLabelDescriptionList"/>
    <dgm:cxn modelId="{E598DC24-213C-4D63-9404-FEB4D494331E}" srcId="{46C9A195-4E3A-4B36-B015-4DCDDBC7957D}" destId="{8F33609B-A23E-47BF-A053-92E85070DD8D}" srcOrd="2" destOrd="0" parTransId="{E3C3DE33-4BFA-4F92-90D3-33689004F37C}" sibTransId="{F128AF5E-4CB3-4F11-986C-5F0350C6F8EE}"/>
    <dgm:cxn modelId="{22AAC026-7547-42A5-A441-B11FFCAEDFC4}" srcId="{78945A77-CE8D-482A-8216-3BADEAB8AF0F}" destId="{05DD7AA8-4854-4008-B78F-96B4FB24CF59}" srcOrd="2" destOrd="0" parTransId="{FB83D771-D2A1-41AB-BA88-240A1562B4A2}" sibTransId="{94B6DB67-5A2C-4317-8DE3-6F5FCB932B59}"/>
    <dgm:cxn modelId="{F4E6773D-C3B4-4733-B1C0-4461290FECBC}" srcId="{190B25B5-71E2-4946-A55A-93BCFEB6B3B2}" destId="{78945A77-CE8D-482A-8216-3BADEAB8AF0F}" srcOrd="0" destOrd="0" parTransId="{F128E587-7D8D-4532-BE52-1159DAB5280B}" sibTransId="{D81ED2FC-6A7F-4108-8CF1-B50A20A0BC9A}"/>
    <dgm:cxn modelId="{EDB5F745-54F1-4C09-BAD9-45098EF8D596}" type="presOf" srcId="{8F33609B-A23E-47BF-A053-92E85070DD8D}" destId="{D9AA6793-893C-4B3C-87BD-4A790152EA44}" srcOrd="0" destOrd="2" presId="urn:microsoft.com/office/officeart/2018/2/layout/IconLabelDescriptionList"/>
    <dgm:cxn modelId="{32BFE948-49E0-464E-8F16-23D1DA8D4E50}" type="presOf" srcId="{F13F9D4C-7FC1-4206-AAE0-DE4A6EA63733}" destId="{D9AA6793-893C-4B3C-87BD-4A790152EA44}" srcOrd="0" destOrd="4" presId="urn:microsoft.com/office/officeart/2018/2/layout/IconLabelDescriptionList"/>
    <dgm:cxn modelId="{07420A4D-74DA-48D1-9A88-F2DB9E05D73C}" srcId="{78945A77-CE8D-482A-8216-3BADEAB8AF0F}" destId="{0B9E697A-67C7-413B-9E41-766BAB609C58}" srcOrd="4" destOrd="0" parTransId="{5B36C38C-6776-4D7C-8DC7-F81AB3CADD84}" sibTransId="{3069EB40-0ABA-4144-9271-1B579345B527}"/>
    <dgm:cxn modelId="{A4E74E73-88FB-402E-9462-C1D6F75043E6}" type="presOf" srcId="{AEDB481D-10EF-41D3-B64F-852538BF47B1}" destId="{58624F61-2609-40DB-A2FF-21B6BD0501FB}" srcOrd="0" destOrd="5" presId="urn:microsoft.com/office/officeart/2018/2/layout/IconLabelDescriptionList"/>
    <dgm:cxn modelId="{EFC05C76-3BE0-4AED-B489-5E2A5CCA117F}" type="presOf" srcId="{3230C9AA-786F-476B-A92E-D2109CC22F4B}" destId="{D9AA6793-893C-4B3C-87BD-4A790152EA44}" srcOrd="0" destOrd="3" presId="urn:microsoft.com/office/officeart/2018/2/layout/IconLabelDescriptionList"/>
    <dgm:cxn modelId="{AA476F81-EF0E-4B29-A738-C14F1C99FF14}" type="presOf" srcId="{78945A77-CE8D-482A-8216-3BADEAB8AF0F}" destId="{B94C9235-BAD2-4CAC-AC92-32D345F7912F}" srcOrd="0" destOrd="0" presId="urn:microsoft.com/office/officeart/2018/2/layout/IconLabelDescriptionList"/>
    <dgm:cxn modelId="{23358686-F82E-4C18-97CA-717BD2F2DB9F}" srcId="{46C9A195-4E3A-4B36-B015-4DCDDBC7957D}" destId="{69E0D61F-7F1F-4DBB-88AC-A7C2BF010CFB}" srcOrd="0" destOrd="0" parTransId="{B4953DCF-3490-42FF-B5B8-049F4D15DC63}" sibTransId="{F8BF41EA-DC2C-4593-A9C0-78DBE20BD265}"/>
    <dgm:cxn modelId="{2201F58B-501F-4215-AD0E-7B2260ABEA61}" type="presOf" srcId="{46C9A195-4E3A-4B36-B015-4DCDDBC7957D}" destId="{BFE3A1CF-467C-40A2-80D6-3673A41590AD}" srcOrd="0" destOrd="0" presId="urn:microsoft.com/office/officeart/2018/2/layout/IconLabelDescriptionList"/>
    <dgm:cxn modelId="{AC8E8894-A561-4C57-8AD7-0924B03FFFA2}" type="presOf" srcId="{190B25B5-71E2-4946-A55A-93BCFEB6B3B2}" destId="{2DC66D2C-DE83-4BD2-BCB3-7A826A817FFF}" srcOrd="0" destOrd="0" presId="urn:microsoft.com/office/officeart/2018/2/layout/IconLabelDescriptionList"/>
    <dgm:cxn modelId="{7903679B-A008-4472-9D42-FCCAF6BCF316}" srcId="{46C9A195-4E3A-4B36-B015-4DCDDBC7957D}" destId="{3230C9AA-786F-476B-A92E-D2109CC22F4B}" srcOrd="3" destOrd="0" parTransId="{0619D239-C90E-4E29-A2CC-5BE39C666C74}" sibTransId="{26183E8D-C2C6-4217-86A7-C05BB504DFC8}"/>
    <dgm:cxn modelId="{40F83EA9-4FEC-4514-BB94-609A4639D4E9}" srcId="{78945A77-CE8D-482A-8216-3BADEAB8AF0F}" destId="{086A2957-DEEA-4B03-8222-A2C9354B0454}" srcOrd="1" destOrd="0" parTransId="{85B84CCA-6D60-4489-8C76-5A366FEC11D4}" sibTransId="{D6E960C7-194C-483F-BCAE-EDFCBE17308A}"/>
    <dgm:cxn modelId="{5D12C9B4-B246-4F44-86B7-AA19C84FA389}" type="presOf" srcId="{02612F07-5964-47BE-B109-0B83A3376270}" destId="{58624F61-2609-40DB-A2FF-21B6BD0501FB}" srcOrd="0" destOrd="3" presId="urn:microsoft.com/office/officeart/2018/2/layout/IconLabelDescriptionList"/>
    <dgm:cxn modelId="{E11AD2B8-ED47-4A79-A291-4801063E08F1}" type="presOf" srcId="{0B9E697A-67C7-413B-9E41-766BAB609C58}" destId="{58624F61-2609-40DB-A2FF-21B6BD0501FB}" srcOrd="0" destOrd="4" presId="urn:microsoft.com/office/officeart/2018/2/layout/IconLabelDescriptionList"/>
    <dgm:cxn modelId="{464F97C1-1604-4A45-A81C-FBDD4C849178}" srcId="{78945A77-CE8D-482A-8216-3BADEAB8AF0F}" destId="{AEDB481D-10EF-41D3-B64F-852538BF47B1}" srcOrd="5" destOrd="0" parTransId="{7DC7EB4E-8032-4626-B1DA-FC936E6EEFC8}" sibTransId="{93584EA7-38ED-424E-B20C-D74647422CA6}"/>
    <dgm:cxn modelId="{F52F6BCD-FC1B-4160-B4F2-EB52337398F0}" type="presOf" srcId="{05DD7AA8-4854-4008-B78F-96B4FB24CF59}" destId="{58624F61-2609-40DB-A2FF-21B6BD0501FB}" srcOrd="0" destOrd="2" presId="urn:microsoft.com/office/officeart/2018/2/layout/IconLabelDescriptionList"/>
    <dgm:cxn modelId="{9C25B7CE-F58B-4334-AC06-3B44F346442B}" srcId="{190B25B5-71E2-4946-A55A-93BCFEB6B3B2}" destId="{46C9A195-4E3A-4B36-B015-4DCDDBC7957D}" srcOrd="1" destOrd="0" parTransId="{FBAAEAB8-9369-4F38-AA40-009280A2D5CD}" sibTransId="{1F0FFD10-8670-4004-A2EF-F538E049FB46}"/>
    <dgm:cxn modelId="{407844DF-1B53-429E-BC20-CC57AC95B462}" type="presOf" srcId="{69E0D61F-7F1F-4DBB-88AC-A7C2BF010CFB}" destId="{D9AA6793-893C-4B3C-87BD-4A790152EA44}" srcOrd="0" destOrd="0" presId="urn:microsoft.com/office/officeart/2018/2/layout/IconLabelDescriptionList"/>
    <dgm:cxn modelId="{C8D831E3-EF5A-4A49-8F7B-CC6938DE108D}" srcId="{46C9A195-4E3A-4B36-B015-4DCDDBC7957D}" destId="{F13F9D4C-7FC1-4206-AAE0-DE4A6EA63733}" srcOrd="4" destOrd="0" parTransId="{3D2E8970-E5FB-489E-8002-3EECEBE1C704}" sibTransId="{C689AC15-1ADC-4673-9E94-08FE63F2BA2C}"/>
    <dgm:cxn modelId="{7B006AF2-FDAC-45FC-A168-819416F3196A}" srcId="{78945A77-CE8D-482A-8216-3BADEAB8AF0F}" destId="{02612F07-5964-47BE-B109-0B83A3376270}" srcOrd="3" destOrd="0" parTransId="{B4495463-A889-459E-A553-5B2929FD6E0F}" sibTransId="{9F682999-2E72-4710-AC2C-2C9F7E3F6814}"/>
    <dgm:cxn modelId="{AFD5CDF5-6BD8-40CA-84B4-FF386FF9B876}" srcId="{78945A77-CE8D-482A-8216-3BADEAB8AF0F}" destId="{A914C02C-4344-4229-99C1-30DD582F92C2}" srcOrd="0" destOrd="0" parTransId="{402A1484-03D8-43F3-8C4A-C402F3917308}" sibTransId="{31BB39DA-EB20-4816-8D8A-05C6AE6A2A74}"/>
    <dgm:cxn modelId="{662197F6-CCF4-425D-BC44-1E288F348B6D}" type="presOf" srcId="{95141B4B-2991-45B6-9897-39573C2CA59A}" destId="{D9AA6793-893C-4B3C-87BD-4A790152EA44}" srcOrd="0" destOrd="1" presId="urn:microsoft.com/office/officeart/2018/2/layout/IconLabelDescriptionList"/>
    <dgm:cxn modelId="{2F814DF7-B427-4DC3-9451-6278952A0093}" type="presOf" srcId="{A914C02C-4344-4229-99C1-30DD582F92C2}" destId="{58624F61-2609-40DB-A2FF-21B6BD0501FB}" srcOrd="0" destOrd="0" presId="urn:microsoft.com/office/officeart/2018/2/layout/IconLabelDescriptionList"/>
    <dgm:cxn modelId="{08F972F8-2BFE-42C0-8896-DBADEF145CDD}" srcId="{46C9A195-4E3A-4B36-B015-4DCDDBC7957D}" destId="{95141B4B-2991-45B6-9897-39573C2CA59A}" srcOrd="1" destOrd="0" parTransId="{8AF0C519-6750-45D5-91F0-864BFEE9D36E}" sibTransId="{3BEE2970-1AC4-41C1-9B1A-ACD8E9895B63}"/>
    <dgm:cxn modelId="{55AD6F74-DC6F-4F8F-920D-510BDF4EEBBF}" type="presParOf" srcId="{2DC66D2C-DE83-4BD2-BCB3-7A826A817FFF}" destId="{333AE60A-6B4E-4C10-862D-6F90537BBFD2}" srcOrd="0" destOrd="0" presId="urn:microsoft.com/office/officeart/2018/2/layout/IconLabelDescriptionList"/>
    <dgm:cxn modelId="{4F610618-A68D-4746-AE62-CD8F52625887}" type="presParOf" srcId="{333AE60A-6B4E-4C10-862D-6F90537BBFD2}" destId="{11E02119-EB66-4098-98D9-EB410C356800}" srcOrd="0" destOrd="0" presId="urn:microsoft.com/office/officeart/2018/2/layout/IconLabelDescriptionList"/>
    <dgm:cxn modelId="{92B4320A-B2AA-4815-BF4E-8FECDA0F5ACF}" type="presParOf" srcId="{333AE60A-6B4E-4C10-862D-6F90537BBFD2}" destId="{BFCD91A3-ED10-4039-9B7F-7FBAB2934B1C}" srcOrd="1" destOrd="0" presId="urn:microsoft.com/office/officeart/2018/2/layout/IconLabelDescriptionList"/>
    <dgm:cxn modelId="{57DB8F06-AEA7-4D1B-9B87-522DF6B8CD90}" type="presParOf" srcId="{333AE60A-6B4E-4C10-862D-6F90537BBFD2}" destId="{B94C9235-BAD2-4CAC-AC92-32D345F7912F}" srcOrd="2" destOrd="0" presId="urn:microsoft.com/office/officeart/2018/2/layout/IconLabelDescriptionList"/>
    <dgm:cxn modelId="{65402251-C8D2-41FD-9D15-3178AC634C34}" type="presParOf" srcId="{333AE60A-6B4E-4C10-862D-6F90537BBFD2}" destId="{7EBD997D-CB7E-4C26-AAE6-58A15C8DAA52}" srcOrd="3" destOrd="0" presId="urn:microsoft.com/office/officeart/2018/2/layout/IconLabelDescriptionList"/>
    <dgm:cxn modelId="{DF7CBB6D-33B9-4650-A372-D93FCFE80980}" type="presParOf" srcId="{333AE60A-6B4E-4C10-862D-6F90537BBFD2}" destId="{58624F61-2609-40DB-A2FF-21B6BD0501FB}" srcOrd="4" destOrd="0" presId="urn:microsoft.com/office/officeart/2018/2/layout/IconLabelDescriptionList"/>
    <dgm:cxn modelId="{42AD88D7-5B9E-466A-9792-0AB5938336B5}" type="presParOf" srcId="{2DC66D2C-DE83-4BD2-BCB3-7A826A817FFF}" destId="{3D261C8B-2BCF-45D1-A074-D1EB5C724BEF}" srcOrd="1" destOrd="0" presId="urn:microsoft.com/office/officeart/2018/2/layout/IconLabelDescriptionList"/>
    <dgm:cxn modelId="{5B5FB201-B694-4A4E-A2D5-2BB7CF81F738}" type="presParOf" srcId="{2DC66D2C-DE83-4BD2-BCB3-7A826A817FFF}" destId="{B08BAAD9-285A-4A89-86CA-B8343DD25826}" srcOrd="2" destOrd="0" presId="urn:microsoft.com/office/officeart/2018/2/layout/IconLabelDescriptionList"/>
    <dgm:cxn modelId="{25922992-1CE5-474B-9786-529CC166CBC4}" type="presParOf" srcId="{B08BAAD9-285A-4A89-86CA-B8343DD25826}" destId="{355FFA40-2E5C-4878-AC3C-7FAB41D9B449}" srcOrd="0" destOrd="0" presId="urn:microsoft.com/office/officeart/2018/2/layout/IconLabelDescriptionList"/>
    <dgm:cxn modelId="{C4B1C174-9B26-4C24-92F2-C1449DE8AAB2}" type="presParOf" srcId="{B08BAAD9-285A-4A89-86CA-B8343DD25826}" destId="{268FE7E9-301D-4BE3-A431-92EE9E442DDE}" srcOrd="1" destOrd="0" presId="urn:microsoft.com/office/officeart/2018/2/layout/IconLabelDescriptionList"/>
    <dgm:cxn modelId="{B8CF4E46-898A-4514-A3E8-942E13EF9924}" type="presParOf" srcId="{B08BAAD9-285A-4A89-86CA-B8343DD25826}" destId="{BFE3A1CF-467C-40A2-80D6-3673A41590AD}" srcOrd="2" destOrd="0" presId="urn:microsoft.com/office/officeart/2018/2/layout/IconLabelDescriptionList"/>
    <dgm:cxn modelId="{5B33880B-22D7-48F0-B6BE-09D53F85D894}" type="presParOf" srcId="{B08BAAD9-285A-4A89-86CA-B8343DD25826}" destId="{6934F1A4-FB7E-4B39-86A4-3920F2F81B89}" srcOrd="3" destOrd="0" presId="urn:microsoft.com/office/officeart/2018/2/layout/IconLabelDescriptionList"/>
    <dgm:cxn modelId="{441B3301-DF9C-4232-ACFD-67E8C45F4BCB}" type="presParOf" srcId="{B08BAAD9-285A-4A89-86CA-B8343DD25826}" destId="{D9AA6793-893C-4B3C-87BD-4A790152EA4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064F2-50A8-46D9-A719-2221087D9424}">
      <dsp:nvSpPr>
        <dsp:cNvPr id="0" name=""/>
        <dsp:cNvSpPr/>
      </dsp:nvSpPr>
      <dsp:spPr>
        <a:xfrm>
          <a:off x="718664"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CBF1E6-C575-45ED-9CF1-4E9F0FDD7FF3}">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16088B-CD98-4FEC-A0AE-9E4B5C219FC5}">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Communication</a:t>
          </a:r>
        </a:p>
      </dsp:txBody>
      <dsp:txXfrm>
        <a:off x="93445" y="3018902"/>
        <a:ext cx="3206250" cy="720000"/>
      </dsp:txXfrm>
    </dsp:sp>
    <dsp:sp modelId="{BB50290C-ACEC-4A38-9EBA-CF252411DA0E}">
      <dsp:nvSpPr>
        <dsp:cNvPr id="0" name=""/>
        <dsp:cNvSpPr/>
      </dsp:nvSpPr>
      <dsp:spPr>
        <a:xfrm>
          <a:off x="4486008"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D0EEEA-9314-4CA4-B79C-C0993E591233}">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015A78-4B44-44E2-8258-4F5E8BDB07BC}">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Information Access &amp; Consumption</a:t>
          </a:r>
        </a:p>
      </dsp:txBody>
      <dsp:txXfrm>
        <a:off x="3860789" y="3018902"/>
        <a:ext cx="3206250" cy="720000"/>
      </dsp:txXfrm>
    </dsp:sp>
    <dsp:sp modelId="{FD86668E-21FA-4027-9C75-E7070647DA0B}">
      <dsp:nvSpPr>
        <dsp:cNvPr id="0" name=""/>
        <dsp:cNvSpPr/>
      </dsp:nvSpPr>
      <dsp:spPr>
        <a:xfrm>
          <a:off x="8253352"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24EB1-406E-4F99-8836-FE84C771F132}">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A3251-A3E7-4EC6-B9B2-6A8946D86600}">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The Workplace </a:t>
          </a:r>
        </a:p>
      </dsp:txBody>
      <dsp:txXfrm>
        <a:off x="7628133" y="30189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6A797-3A34-4080-B24E-04A2D67CF100}">
      <dsp:nvSpPr>
        <dsp:cNvPr id="0" name=""/>
        <dsp:cNvSpPr/>
      </dsp:nvSpPr>
      <dsp:spPr>
        <a:xfrm rot="5400000">
          <a:off x="-1402945" y="2751616"/>
          <a:ext cx="3017519" cy="196524"/>
        </a:xfrm>
        <a:prstGeom prst="corner">
          <a:avLst>
            <a:gd name="adj1" fmla="val 1000"/>
            <a:gd name="adj2" fmla="val 100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2047C3-41DA-4E78-86E9-DF811C1516D7}">
      <dsp:nvSpPr>
        <dsp:cNvPr id="0" name=""/>
        <dsp:cNvSpPr/>
      </dsp:nvSpPr>
      <dsp:spPr>
        <a:xfrm>
          <a:off x="7551" y="4358638"/>
          <a:ext cx="2456562" cy="1005839"/>
        </a:xfrm>
        <a:prstGeom prst="homePlate">
          <a:avLst>
            <a:gd name="adj" fmla="val 2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MS Mincho"/>
              <a:ea typeface="MS Mincho"/>
            </a:rPr>
            <a:t>1st Primary Phone - (1849)</a:t>
          </a:r>
        </a:p>
      </dsp:txBody>
      <dsp:txXfrm>
        <a:off x="7551" y="4358638"/>
        <a:ext cx="2330832" cy="1005839"/>
      </dsp:txXfrm>
    </dsp:sp>
    <dsp:sp modelId="{11C1B20F-A638-40B4-819D-B2DCA8E90109}">
      <dsp:nvSpPr>
        <dsp:cNvPr id="0" name=""/>
        <dsp:cNvSpPr/>
      </dsp:nvSpPr>
      <dsp:spPr>
        <a:xfrm>
          <a:off x="204076" y="1459034"/>
          <a:ext cx="1994728" cy="2781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90000"/>
            </a:lnSpc>
            <a:spcBef>
              <a:spcPct val="0"/>
            </a:spcBef>
            <a:spcAft>
              <a:spcPct val="35000"/>
            </a:spcAft>
            <a:buNone/>
          </a:pPr>
          <a:r>
            <a:rPr lang="en-US" sz="1400" kern="1200" dirty="0">
              <a:latin typeface="MS Mincho"/>
              <a:ea typeface="MS Mincho"/>
            </a:rPr>
            <a:t>Was invented by Italian innovator Antonio Meucci</a:t>
          </a:r>
        </a:p>
      </dsp:txBody>
      <dsp:txXfrm>
        <a:off x="204076" y="1459034"/>
        <a:ext cx="1994728" cy="2781689"/>
      </dsp:txXfrm>
    </dsp:sp>
    <dsp:sp modelId="{50E79CBD-1DBB-409D-8020-CB28B10FB07C}">
      <dsp:nvSpPr>
        <dsp:cNvPr id="0" name=""/>
        <dsp:cNvSpPr/>
      </dsp:nvSpPr>
      <dsp:spPr>
        <a:xfrm rot="5400000">
          <a:off x="955354" y="2751616"/>
          <a:ext cx="3017519" cy="196524"/>
        </a:xfrm>
        <a:prstGeom prst="corner">
          <a:avLst>
            <a:gd name="adj1" fmla="val 1000"/>
            <a:gd name="adj2" fmla="val 100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60AF78-57F4-486B-B19E-27098E07FEC3}">
      <dsp:nvSpPr>
        <dsp:cNvPr id="0" name=""/>
        <dsp:cNvSpPr/>
      </dsp:nvSpPr>
      <dsp:spPr>
        <a:xfrm>
          <a:off x="2365851" y="4358638"/>
          <a:ext cx="2456562" cy="1005839"/>
        </a:xfrm>
        <a:prstGeom prst="chevron">
          <a:avLst>
            <a:gd name="adj" fmla="val 2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MS Mincho"/>
              <a:ea typeface="MS Mincho"/>
            </a:rPr>
            <a:t>1st mobile phone – (1973)</a:t>
          </a:r>
        </a:p>
      </dsp:txBody>
      <dsp:txXfrm>
        <a:off x="2617311" y="4358638"/>
        <a:ext cx="1953642" cy="1005839"/>
      </dsp:txXfrm>
    </dsp:sp>
    <dsp:sp modelId="{8651D490-6114-4D50-8851-39FB19B3CAE9}">
      <dsp:nvSpPr>
        <dsp:cNvPr id="0" name=""/>
        <dsp:cNvSpPr/>
      </dsp:nvSpPr>
      <dsp:spPr>
        <a:xfrm>
          <a:off x="2562376" y="1459034"/>
          <a:ext cx="1994728" cy="2781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90000"/>
            </a:lnSpc>
            <a:spcBef>
              <a:spcPct val="0"/>
            </a:spcBef>
            <a:spcAft>
              <a:spcPct val="35000"/>
            </a:spcAft>
            <a:buNone/>
          </a:pPr>
          <a:r>
            <a:rPr lang="en-US" sz="1400" kern="1200" dirty="0">
              <a:latin typeface="MS Mincho"/>
              <a:ea typeface="MS Mincho"/>
            </a:rPr>
            <a:t> Invented by Motorola</a:t>
          </a:r>
        </a:p>
      </dsp:txBody>
      <dsp:txXfrm>
        <a:off x="2562376" y="1459034"/>
        <a:ext cx="1994728" cy="2781689"/>
      </dsp:txXfrm>
    </dsp:sp>
    <dsp:sp modelId="{013EF88F-E986-4386-BE8A-A683B0C0CC7D}">
      <dsp:nvSpPr>
        <dsp:cNvPr id="0" name=""/>
        <dsp:cNvSpPr/>
      </dsp:nvSpPr>
      <dsp:spPr>
        <a:xfrm rot="5400000">
          <a:off x="3313653" y="2751616"/>
          <a:ext cx="3017519" cy="196524"/>
        </a:xfrm>
        <a:prstGeom prst="corner">
          <a:avLst>
            <a:gd name="adj1" fmla="val 1000"/>
            <a:gd name="adj2" fmla="val 100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40B9D9-AF2C-4FB3-8791-204A205AC87E}">
      <dsp:nvSpPr>
        <dsp:cNvPr id="0" name=""/>
        <dsp:cNvSpPr/>
      </dsp:nvSpPr>
      <dsp:spPr>
        <a:xfrm>
          <a:off x="4724150" y="4358638"/>
          <a:ext cx="2456562" cy="1005839"/>
        </a:xfrm>
        <a:prstGeom prst="chevron">
          <a:avLst>
            <a:gd name="adj" fmla="val 2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MS Mincho"/>
              <a:ea typeface="MS Mincho"/>
            </a:rPr>
            <a:t>1st mobile phone w/ QWERTY keyboard - (1996)</a:t>
          </a:r>
        </a:p>
      </dsp:txBody>
      <dsp:txXfrm>
        <a:off x="4975610" y="4358638"/>
        <a:ext cx="1953642" cy="1005839"/>
      </dsp:txXfrm>
    </dsp:sp>
    <dsp:sp modelId="{EF2595B5-F47C-475D-BA85-7F1DB2AE9FCD}">
      <dsp:nvSpPr>
        <dsp:cNvPr id="0" name=""/>
        <dsp:cNvSpPr/>
      </dsp:nvSpPr>
      <dsp:spPr>
        <a:xfrm>
          <a:off x="4920675" y="1459034"/>
          <a:ext cx="1994728" cy="2441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90000"/>
            </a:lnSpc>
            <a:spcBef>
              <a:spcPct val="0"/>
            </a:spcBef>
            <a:spcAft>
              <a:spcPct val="35000"/>
            </a:spcAft>
            <a:buNone/>
          </a:pPr>
          <a:r>
            <a:rPr lang="en-US" sz="1400" kern="1200" dirty="0">
              <a:latin typeface="MS Mincho"/>
              <a:ea typeface="MS Mincho"/>
            </a:rPr>
            <a:t>Invented by Nokia</a:t>
          </a:r>
        </a:p>
      </dsp:txBody>
      <dsp:txXfrm>
        <a:off x="4920675" y="1459034"/>
        <a:ext cx="1994728" cy="2441369"/>
      </dsp:txXfrm>
    </dsp:sp>
    <dsp:sp modelId="{46C05EA8-4A33-42DC-954B-63EFEF1D3730}">
      <dsp:nvSpPr>
        <dsp:cNvPr id="0" name=""/>
        <dsp:cNvSpPr/>
      </dsp:nvSpPr>
      <dsp:spPr>
        <a:xfrm rot="5400000">
          <a:off x="5671953" y="2751616"/>
          <a:ext cx="3017519" cy="196524"/>
        </a:xfrm>
        <a:prstGeom prst="corner">
          <a:avLst>
            <a:gd name="adj1" fmla="val 1000"/>
            <a:gd name="adj2" fmla="val 100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AB4302-3BCF-4B44-84F9-04AC21D15F98}">
      <dsp:nvSpPr>
        <dsp:cNvPr id="0" name=""/>
        <dsp:cNvSpPr/>
      </dsp:nvSpPr>
      <dsp:spPr>
        <a:xfrm>
          <a:off x="7082450" y="4358638"/>
          <a:ext cx="2456562" cy="1005839"/>
        </a:xfrm>
        <a:prstGeom prst="chevron">
          <a:avLst>
            <a:gd name="adj" fmla="val 2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MS Mincho"/>
              <a:ea typeface="MS Mincho"/>
            </a:rPr>
            <a:t>1st iPhone - (2007)</a:t>
          </a:r>
        </a:p>
      </dsp:txBody>
      <dsp:txXfrm>
        <a:off x="7333910" y="4358638"/>
        <a:ext cx="1953642" cy="1005839"/>
      </dsp:txXfrm>
    </dsp:sp>
    <dsp:sp modelId="{909D73DC-84BA-447F-BB0A-F871750C2D05}">
      <dsp:nvSpPr>
        <dsp:cNvPr id="0" name=""/>
        <dsp:cNvSpPr/>
      </dsp:nvSpPr>
      <dsp:spPr>
        <a:xfrm>
          <a:off x="7278975" y="1459034"/>
          <a:ext cx="1994728" cy="2441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90000"/>
            </a:lnSpc>
            <a:spcBef>
              <a:spcPct val="0"/>
            </a:spcBef>
            <a:spcAft>
              <a:spcPct val="35000"/>
            </a:spcAft>
            <a:buNone/>
          </a:pPr>
          <a:r>
            <a:rPr lang="en-US" sz="1400" kern="1200" dirty="0">
              <a:latin typeface="MS Mincho"/>
              <a:ea typeface="MS Mincho"/>
            </a:rPr>
            <a:t>Invented by Apple CEO Steve Jobs</a:t>
          </a:r>
        </a:p>
      </dsp:txBody>
      <dsp:txXfrm>
        <a:off x="7278975" y="1459034"/>
        <a:ext cx="1994728" cy="2441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DE09D-D2AD-4E30-9998-BE2531904ACC}">
      <dsp:nvSpPr>
        <dsp:cNvPr id="0" name=""/>
        <dsp:cNvSpPr/>
      </dsp:nvSpPr>
      <dsp:spPr>
        <a:xfrm>
          <a:off x="1010156" y="254256"/>
          <a:ext cx="639931" cy="639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8450AE-6E4B-460C-AB37-92392FE6CB6E}">
      <dsp:nvSpPr>
        <dsp:cNvPr id="0" name=""/>
        <dsp:cNvSpPr/>
      </dsp:nvSpPr>
      <dsp:spPr>
        <a:xfrm>
          <a:off x="619087" y="1117930"/>
          <a:ext cx="1422070" cy="56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MS Mincho"/>
              <a:ea typeface="MS Mincho"/>
            </a:rPr>
            <a:t>(52%) prefer a digital platform</a:t>
          </a:r>
        </a:p>
      </dsp:txBody>
      <dsp:txXfrm>
        <a:off x="619087" y="1117930"/>
        <a:ext cx="1422070" cy="568828"/>
      </dsp:txXfrm>
    </dsp:sp>
    <dsp:sp modelId="{8581296B-082E-4EF9-AEFB-8CBC1B4FC69B}">
      <dsp:nvSpPr>
        <dsp:cNvPr id="0" name=""/>
        <dsp:cNvSpPr/>
      </dsp:nvSpPr>
      <dsp:spPr>
        <a:xfrm>
          <a:off x="2681089" y="254256"/>
          <a:ext cx="639931" cy="639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A1B55-4D47-4CE2-93F9-9996D0DBE51E}">
      <dsp:nvSpPr>
        <dsp:cNvPr id="0" name=""/>
        <dsp:cNvSpPr/>
      </dsp:nvSpPr>
      <dsp:spPr>
        <a:xfrm>
          <a:off x="2290019" y="1117930"/>
          <a:ext cx="1422070" cy="56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MS Mincho"/>
              <a:ea typeface="MS Mincho"/>
            </a:rPr>
            <a:t>(26%) go to a news website</a:t>
          </a:r>
        </a:p>
      </dsp:txBody>
      <dsp:txXfrm>
        <a:off x="2290019" y="1117930"/>
        <a:ext cx="1422070" cy="568828"/>
      </dsp:txXfrm>
    </dsp:sp>
    <dsp:sp modelId="{3565AEDA-BB21-4435-A9F8-72643975C2C1}">
      <dsp:nvSpPr>
        <dsp:cNvPr id="0" name=""/>
        <dsp:cNvSpPr/>
      </dsp:nvSpPr>
      <dsp:spPr>
        <a:xfrm>
          <a:off x="4352021" y="254256"/>
          <a:ext cx="639931" cy="6399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FFD4E7-9B01-44E4-A08B-46585DB13869}">
      <dsp:nvSpPr>
        <dsp:cNvPr id="0" name=""/>
        <dsp:cNvSpPr/>
      </dsp:nvSpPr>
      <dsp:spPr>
        <a:xfrm>
          <a:off x="3960952" y="1117930"/>
          <a:ext cx="1422070" cy="56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MS Mincho"/>
              <a:ea typeface="MS Mincho"/>
            </a:rPr>
            <a:t>(12%) go to social media</a:t>
          </a:r>
        </a:p>
      </dsp:txBody>
      <dsp:txXfrm>
        <a:off x="3960952" y="1117930"/>
        <a:ext cx="1422070" cy="568828"/>
      </dsp:txXfrm>
    </dsp:sp>
    <dsp:sp modelId="{EF3CAEF6-79A7-4209-91D1-B42E80A1C4ED}">
      <dsp:nvSpPr>
        <dsp:cNvPr id="0" name=""/>
        <dsp:cNvSpPr/>
      </dsp:nvSpPr>
      <dsp:spPr>
        <a:xfrm>
          <a:off x="1010156" y="2042275"/>
          <a:ext cx="639931" cy="6399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CE0D18-12CF-4B44-9505-BB86E9EFC624}">
      <dsp:nvSpPr>
        <dsp:cNvPr id="0" name=""/>
        <dsp:cNvSpPr/>
      </dsp:nvSpPr>
      <dsp:spPr>
        <a:xfrm>
          <a:off x="619087" y="2905949"/>
          <a:ext cx="1422070" cy="56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MS Mincho"/>
              <a:ea typeface="MS Mincho"/>
            </a:rPr>
            <a:t>(3%) go to podcasts</a:t>
          </a:r>
        </a:p>
      </dsp:txBody>
      <dsp:txXfrm>
        <a:off x="619087" y="2905949"/>
        <a:ext cx="1422070" cy="568828"/>
      </dsp:txXfrm>
    </dsp:sp>
    <dsp:sp modelId="{928A4A91-44E6-4D8C-AC7A-4527E928B816}">
      <dsp:nvSpPr>
        <dsp:cNvPr id="0" name=""/>
        <dsp:cNvSpPr/>
      </dsp:nvSpPr>
      <dsp:spPr>
        <a:xfrm>
          <a:off x="2681089" y="2042275"/>
          <a:ext cx="639931" cy="6399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389151-FDEA-4875-B93D-FEC2EE201509}">
      <dsp:nvSpPr>
        <dsp:cNvPr id="0" name=""/>
        <dsp:cNvSpPr/>
      </dsp:nvSpPr>
      <dsp:spPr>
        <a:xfrm>
          <a:off x="2290019" y="2905949"/>
          <a:ext cx="1422070" cy="56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MS Mincho"/>
              <a:ea typeface="MS Mincho"/>
            </a:rPr>
            <a:t>(35%) prefer television</a:t>
          </a:r>
        </a:p>
      </dsp:txBody>
      <dsp:txXfrm>
        <a:off x="2290019" y="2905949"/>
        <a:ext cx="1422070" cy="568828"/>
      </dsp:txXfrm>
    </dsp:sp>
    <dsp:sp modelId="{304D077D-5C1C-499E-8318-2FA68110187F}">
      <dsp:nvSpPr>
        <dsp:cNvPr id="0" name=""/>
        <dsp:cNvSpPr/>
      </dsp:nvSpPr>
      <dsp:spPr>
        <a:xfrm>
          <a:off x="4352021" y="2042275"/>
          <a:ext cx="639931" cy="63993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773A59-58F3-4B15-8636-53B4F936AA92}">
      <dsp:nvSpPr>
        <dsp:cNvPr id="0" name=""/>
        <dsp:cNvSpPr/>
      </dsp:nvSpPr>
      <dsp:spPr>
        <a:xfrm>
          <a:off x="3960952" y="2905949"/>
          <a:ext cx="1422070" cy="56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MS Mincho"/>
              <a:ea typeface="MS Mincho"/>
            </a:rPr>
            <a:t>(7% to 5%) prefer the radio or via print</a:t>
          </a:r>
        </a:p>
      </dsp:txBody>
      <dsp:txXfrm>
        <a:off x="3960952" y="2905949"/>
        <a:ext cx="1422070" cy="568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28A79-F892-48E7-A868-FD579EC6F534}">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D41F48-3DBC-4241-AF99-3EA9372F4D17}">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8C5077-4A5D-4F70-AE6F-84A88003780E}">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66750">
            <a:lnSpc>
              <a:spcPct val="90000"/>
            </a:lnSpc>
            <a:spcBef>
              <a:spcPct val="0"/>
            </a:spcBef>
            <a:spcAft>
              <a:spcPct val="35000"/>
            </a:spcAft>
            <a:buNone/>
          </a:pPr>
          <a:r>
            <a:rPr lang="en-US" sz="1500" kern="1200"/>
            <a:t>However, with the Internet spreading news faster, the ability to access information in a matter of seconds, given by multiple different avenues simultaneously, has resulted in a new phenomenon that occurs when users consume too much information. </a:t>
          </a:r>
          <a:r>
            <a:rPr lang="en-US" sz="1500" b="1" kern="1200"/>
            <a:t>Information overload - </a:t>
          </a:r>
          <a:r>
            <a:rPr lang="en-US" sz="1500" kern="1200"/>
            <a:t>causes confusion, impaired focus, and increased anxiety, with 20% of people reporting mental fog due to too much information</a:t>
          </a:r>
        </a:p>
      </dsp:txBody>
      <dsp:txXfrm>
        <a:off x="1437631" y="531"/>
        <a:ext cx="9077968" cy="1244702"/>
      </dsp:txXfrm>
    </dsp:sp>
    <dsp:sp modelId="{098A4412-01F7-4778-9452-4CC4CABA472A}">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F19DA-C28F-4B14-8A86-1C2E81FA287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041186-B600-43E4-BB3D-4AC7FAF20D8F}">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66750">
            <a:lnSpc>
              <a:spcPct val="90000"/>
            </a:lnSpc>
            <a:spcBef>
              <a:spcPct val="0"/>
            </a:spcBef>
            <a:spcAft>
              <a:spcPct val="35000"/>
            </a:spcAft>
            <a:buNone/>
          </a:pPr>
          <a:r>
            <a:rPr lang="en-US" sz="1500" kern="1200"/>
            <a:t>Social media and apps can personalize your news feed by using </a:t>
          </a:r>
          <a:r>
            <a:rPr lang="en-US" sz="1500" b="1" kern="1200"/>
            <a:t>algorithms – </a:t>
          </a:r>
          <a:r>
            <a:rPr lang="en-US" sz="1500" kern="1200"/>
            <a:t>that use previous searches and track your behavior as information to tailor to you, leaving a person stuck in an </a:t>
          </a:r>
          <a:r>
            <a:rPr lang="en-US" sz="1500" b="1" kern="1200"/>
            <a:t>information filter bubble - </a:t>
          </a:r>
          <a:r>
            <a:rPr lang="en-US" sz="1500" kern="1200"/>
            <a:t>limits exposure to diverse perspectives.</a:t>
          </a:r>
        </a:p>
      </dsp:txBody>
      <dsp:txXfrm>
        <a:off x="1437631" y="1556410"/>
        <a:ext cx="9077968" cy="1244702"/>
      </dsp:txXfrm>
    </dsp:sp>
    <dsp:sp modelId="{4FDB17AD-62DC-4561-B47D-4DA3E5C886CB}">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708697-AA57-4469-B537-A4BEE8C26379}">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BF8D8E-D2D0-464F-BDD1-92B69587FFAB}">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66750">
            <a:lnSpc>
              <a:spcPct val="90000"/>
            </a:lnSpc>
            <a:spcBef>
              <a:spcPct val="0"/>
            </a:spcBef>
            <a:spcAft>
              <a:spcPct val="35000"/>
            </a:spcAft>
            <a:buNone/>
          </a:pPr>
          <a:r>
            <a:rPr lang="en-US" sz="1500" kern="1200"/>
            <a:t>To escape filtered bubbles, you must actively manage digital media consumption and seek multiple viewpoints. To combat information overload, clear your mind by unplugging from digital technology for a couple of hours a day and be surrounded by the natural world.</a:t>
          </a:r>
        </a:p>
      </dsp:txBody>
      <dsp:txXfrm>
        <a:off x="1437631" y="3112289"/>
        <a:ext cx="9077968" cy="1244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02119-EB66-4098-98D9-EB410C356800}">
      <dsp:nvSpPr>
        <dsp:cNvPr id="0" name=""/>
        <dsp:cNvSpPr/>
      </dsp:nvSpPr>
      <dsp:spPr>
        <a:xfrm>
          <a:off x="564387" y="0"/>
          <a:ext cx="1510523" cy="1412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4C9235-BAD2-4CAC-AC92-32D345F7912F}">
      <dsp:nvSpPr>
        <dsp:cNvPr id="0" name=""/>
        <dsp:cNvSpPr/>
      </dsp:nvSpPr>
      <dsp:spPr>
        <a:xfrm>
          <a:off x="564387" y="1588259"/>
          <a:ext cx="4315781" cy="605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latin typeface="Fairwater Script"/>
            </a:rPr>
            <a:t>Advantages</a:t>
          </a:r>
        </a:p>
      </dsp:txBody>
      <dsp:txXfrm>
        <a:off x="564387" y="1588259"/>
        <a:ext cx="4315781" cy="605565"/>
      </dsp:txXfrm>
    </dsp:sp>
    <dsp:sp modelId="{58624F61-2609-40DB-A2FF-21B6BD0501FB}">
      <dsp:nvSpPr>
        <dsp:cNvPr id="0" name=""/>
        <dsp:cNvSpPr/>
      </dsp:nvSpPr>
      <dsp:spPr>
        <a:xfrm>
          <a:off x="564387" y="2275348"/>
          <a:ext cx="4315781" cy="208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latin typeface="MS Mincho"/>
              <a:ea typeface="MS Mincho"/>
            </a:rPr>
            <a:t>Enhanced productivity</a:t>
          </a:r>
        </a:p>
        <a:p>
          <a:pPr marL="0" lvl="0" indent="0" algn="l" defTabSz="755650">
            <a:lnSpc>
              <a:spcPct val="100000"/>
            </a:lnSpc>
            <a:spcBef>
              <a:spcPct val="0"/>
            </a:spcBef>
            <a:spcAft>
              <a:spcPct val="35000"/>
            </a:spcAft>
            <a:buNone/>
          </a:pPr>
          <a:r>
            <a:rPr lang="en-US" sz="1700" kern="1200">
              <a:latin typeface="MS Mincho"/>
              <a:ea typeface="MS Mincho"/>
            </a:rPr>
            <a:t>Improved communication</a:t>
          </a:r>
        </a:p>
        <a:p>
          <a:pPr marL="0" lvl="0" indent="0" algn="l" defTabSz="755650">
            <a:lnSpc>
              <a:spcPct val="100000"/>
            </a:lnSpc>
            <a:spcBef>
              <a:spcPct val="0"/>
            </a:spcBef>
            <a:spcAft>
              <a:spcPct val="35000"/>
            </a:spcAft>
            <a:buNone/>
          </a:pPr>
          <a:r>
            <a:rPr lang="en-US" sz="1700" kern="1200">
              <a:latin typeface="MS Mincho"/>
              <a:ea typeface="MS Mincho"/>
            </a:rPr>
            <a:t>Enables Remote work</a:t>
          </a:r>
        </a:p>
        <a:p>
          <a:pPr marL="0" lvl="0" indent="0" algn="l" defTabSz="755650">
            <a:lnSpc>
              <a:spcPct val="100000"/>
            </a:lnSpc>
            <a:spcBef>
              <a:spcPct val="0"/>
            </a:spcBef>
            <a:spcAft>
              <a:spcPct val="35000"/>
            </a:spcAft>
            <a:buNone/>
          </a:pPr>
          <a:r>
            <a:rPr lang="en-US" sz="1700" kern="1200">
              <a:latin typeface="MS Mincho"/>
              <a:ea typeface="MS Mincho"/>
            </a:rPr>
            <a:t>Assistants of AI tools</a:t>
          </a:r>
        </a:p>
        <a:p>
          <a:pPr marL="0" lvl="0" indent="0" algn="l" defTabSz="755650">
            <a:lnSpc>
              <a:spcPct val="100000"/>
            </a:lnSpc>
            <a:spcBef>
              <a:spcPct val="0"/>
            </a:spcBef>
            <a:spcAft>
              <a:spcPct val="35000"/>
            </a:spcAft>
            <a:buNone/>
          </a:pPr>
          <a:r>
            <a:rPr lang="en-US" sz="1700" kern="1200">
              <a:latin typeface="MS Mincho"/>
              <a:ea typeface="MS Mincho"/>
            </a:rPr>
            <a:t>Assistants of space management tools</a:t>
          </a:r>
        </a:p>
        <a:p>
          <a:pPr marL="0" lvl="0" indent="0" algn="l" defTabSz="755650">
            <a:lnSpc>
              <a:spcPct val="100000"/>
            </a:lnSpc>
            <a:spcBef>
              <a:spcPct val="0"/>
            </a:spcBef>
            <a:spcAft>
              <a:spcPct val="35000"/>
            </a:spcAft>
            <a:buNone/>
          </a:pPr>
          <a:r>
            <a:rPr lang="en-US" sz="1700" kern="1200">
              <a:latin typeface="MS Mincho"/>
              <a:ea typeface="MS Mincho"/>
            </a:rPr>
            <a:t>Compliance &amp; Consistency</a:t>
          </a:r>
        </a:p>
      </dsp:txBody>
      <dsp:txXfrm>
        <a:off x="564387" y="2275348"/>
        <a:ext cx="4315781" cy="2082175"/>
      </dsp:txXfrm>
    </dsp:sp>
    <dsp:sp modelId="{355FFA40-2E5C-4878-AC3C-7FAB41D9B449}">
      <dsp:nvSpPr>
        <dsp:cNvPr id="0" name=""/>
        <dsp:cNvSpPr/>
      </dsp:nvSpPr>
      <dsp:spPr>
        <a:xfrm>
          <a:off x="5635430" y="0"/>
          <a:ext cx="1510523" cy="14129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E3A1CF-467C-40A2-80D6-3673A41590AD}">
      <dsp:nvSpPr>
        <dsp:cNvPr id="0" name=""/>
        <dsp:cNvSpPr/>
      </dsp:nvSpPr>
      <dsp:spPr>
        <a:xfrm>
          <a:off x="5635430" y="1588259"/>
          <a:ext cx="4315781" cy="605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latin typeface="Fairwater Script"/>
            </a:rPr>
            <a:t>Disadvantages</a:t>
          </a:r>
        </a:p>
      </dsp:txBody>
      <dsp:txXfrm>
        <a:off x="5635430" y="1588259"/>
        <a:ext cx="4315781" cy="605565"/>
      </dsp:txXfrm>
    </dsp:sp>
    <dsp:sp modelId="{D9AA6793-893C-4B3C-87BD-4A790152EA44}">
      <dsp:nvSpPr>
        <dsp:cNvPr id="0" name=""/>
        <dsp:cNvSpPr/>
      </dsp:nvSpPr>
      <dsp:spPr>
        <a:xfrm>
          <a:off x="5635430" y="2275348"/>
          <a:ext cx="4315781" cy="208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latin typeface="MS Mincho"/>
              <a:ea typeface="MS Mincho"/>
            </a:rPr>
            <a:t>System distruptions</a:t>
          </a:r>
        </a:p>
        <a:p>
          <a:pPr marL="0" lvl="0" indent="0" algn="l" defTabSz="755650">
            <a:lnSpc>
              <a:spcPct val="100000"/>
            </a:lnSpc>
            <a:spcBef>
              <a:spcPct val="0"/>
            </a:spcBef>
            <a:spcAft>
              <a:spcPct val="35000"/>
            </a:spcAft>
            <a:buNone/>
          </a:pPr>
          <a:r>
            <a:rPr lang="en-US" sz="1700" kern="1200">
              <a:latin typeface="MS Mincho"/>
              <a:ea typeface="MS Mincho"/>
            </a:rPr>
            <a:t>Overreliance on digital communication</a:t>
          </a:r>
        </a:p>
        <a:p>
          <a:pPr marL="0" lvl="0" indent="0" algn="l" defTabSz="755650">
            <a:lnSpc>
              <a:spcPct val="100000"/>
            </a:lnSpc>
            <a:spcBef>
              <a:spcPct val="0"/>
            </a:spcBef>
            <a:spcAft>
              <a:spcPct val="35000"/>
            </a:spcAft>
            <a:buNone/>
          </a:pPr>
          <a:r>
            <a:rPr lang="en-US" sz="1700" kern="1200">
              <a:latin typeface="MS Mincho"/>
              <a:ea typeface="MS Mincho"/>
            </a:rPr>
            <a:t>Dependency risks</a:t>
          </a:r>
        </a:p>
        <a:p>
          <a:pPr marL="0" lvl="0" indent="0" algn="l" defTabSz="755650">
            <a:lnSpc>
              <a:spcPct val="100000"/>
            </a:lnSpc>
            <a:spcBef>
              <a:spcPct val="0"/>
            </a:spcBef>
            <a:spcAft>
              <a:spcPct val="35000"/>
            </a:spcAft>
            <a:buNone/>
          </a:pPr>
          <a:r>
            <a:rPr lang="en-US" sz="1700" kern="1200">
              <a:latin typeface="MS Mincho"/>
              <a:ea typeface="MS Mincho"/>
            </a:rPr>
            <a:t>Security &amp; Privacy risks</a:t>
          </a:r>
        </a:p>
        <a:p>
          <a:pPr marL="0" lvl="0" indent="0" algn="l" defTabSz="755650">
            <a:lnSpc>
              <a:spcPct val="100000"/>
            </a:lnSpc>
            <a:spcBef>
              <a:spcPct val="0"/>
            </a:spcBef>
            <a:spcAft>
              <a:spcPct val="35000"/>
            </a:spcAft>
            <a:buNone/>
          </a:pPr>
          <a:endParaRPr lang="en-US" sz="1700" kern="1200">
            <a:latin typeface="Aptos Display" panose="020F0302020204030204"/>
          </a:endParaRPr>
        </a:p>
      </dsp:txBody>
      <dsp:txXfrm>
        <a:off x="5635430" y="2275348"/>
        <a:ext cx="4315781" cy="208217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Layout" Target="../diagrams/layout2.xml"/><Relationship Id="rId7" Type="http://schemas.openxmlformats.org/officeDocument/2006/relationships/image" Target="../media/image8.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1.jpeg"/><Relationship Id="rId4" Type="http://schemas.openxmlformats.org/officeDocument/2006/relationships/diagramQuickStyle" Target="../diagrams/quickStyle2.xml"/><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op shot of a representation of networks with stick figures.">
            <a:extLst>
              <a:ext uri="{FF2B5EF4-FFF2-40B4-BE49-F238E27FC236}">
                <a16:creationId xmlns:a16="http://schemas.microsoft.com/office/drawing/2014/main" id="{7BA7698C-8D87-CCF9-939B-6B3B6F183B96}"/>
              </a:ext>
            </a:extLst>
          </p:cNvPr>
          <p:cNvPicPr>
            <a:picLocks noChangeAspect="1"/>
          </p:cNvPicPr>
          <p:nvPr/>
        </p:nvPicPr>
        <p:blipFill>
          <a:blip r:embed="rId2">
            <a:alphaModFix/>
          </a:blip>
          <a:srcRect t="11399" r="-2" b="4080"/>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137434"/>
            <a:ext cx="7800660" cy="1520987"/>
          </a:xfrm>
        </p:spPr>
        <p:txBody>
          <a:bodyPr anchor="t">
            <a:normAutofit/>
          </a:bodyPr>
          <a:lstStyle/>
          <a:p>
            <a:pPr algn="l"/>
            <a:r>
              <a:rPr lang="en-US" sz="4000">
                <a:solidFill>
                  <a:srgbClr val="FFFFFF"/>
                </a:solidFill>
                <a:latin typeface="Fairwater Script"/>
              </a:rPr>
              <a:t>Technological Influence on Society </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38200" y="4293441"/>
            <a:ext cx="6295332" cy="1588514"/>
          </a:xfrm>
        </p:spPr>
        <p:txBody>
          <a:bodyPr vert="horz" lIns="91440" tIns="45720" rIns="91440" bIns="45720" rtlCol="0" anchor="b">
            <a:normAutofit/>
          </a:bodyPr>
          <a:lstStyle/>
          <a:p>
            <a:pPr algn="l"/>
            <a:endParaRPr lang="en-US" sz="1800">
              <a:solidFill>
                <a:srgbClr val="FFFFFF"/>
              </a:solidFill>
            </a:endParaRPr>
          </a:p>
          <a:p>
            <a:pPr algn="l"/>
            <a:endParaRPr lang="en-US" sz="1800">
              <a:solidFill>
                <a:srgbClr val="FFFFFF"/>
              </a:solidFill>
            </a:endParaRPr>
          </a:p>
          <a:p>
            <a:pPr algn="l"/>
            <a:r>
              <a:rPr lang="en-US" sz="1800">
                <a:solidFill>
                  <a:srgbClr val="FFFFFF"/>
                </a:solidFill>
                <a:latin typeface="MS Mincho"/>
                <a:ea typeface="MS Mincho"/>
              </a:rPr>
              <a:t>Angela Alves</a:t>
            </a:r>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85CD1-C59B-15E0-3243-C62487E97006}"/>
              </a:ext>
            </a:extLst>
          </p:cNvPr>
          <p:cNvSpPr>
            <a:spLocks noGrp="1"/>
          </p:cNvSpPr>
          <p:nvPr>
            <p:ph type="title"/>
          </p:nvPr>
        </p:nvSpPr>
        <p:spPr>
          <a:xfrm>
            <a:off x="761800" y="762001"/>
            <a:ext cx="5334197" cy="1708242"/>
          </a:xfrm>
        </p:spPr>
        <p:txBody>
          <a:bodyPr anchor="ctr">
            <a:normAutofit/>
          </a:bodyPr>
          <a:lstStyle/>
          <a:p>
            <a:r>
              <a:rPr lang="en-US" sz="4000">
                <a:latin typeface="Fairwater Script"/>
              </a:rPr>
              <a:t>The Evolution of the Workplace</a:t>
            </a:r>
          </a:p>
        </p:txBody>
      </p:sp>
      <p:sp>
        <p:nvSpPr>
          <p:cNvPr id="3" name="Content Placeholder 2">
            <a:extLst>
              <a:ext uri="{FF2B5EF4-FFF2-40B4-BE49-F238E27FC236}">
                <a16:creationId xmlns:a16="http://schemas.microsoft.com/office/drawing/2014/main" id="{BBCDCCB9-1204-FEAC-2188-C1F05D689475}"/>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en-US" sz="1700">
                <a:latin typeface="MS Mincho"/>
                <a:ea typeface="+mn-lt"/>
                <a:cs typeface="+mn-lt"/>
              </a:rPr>
              <a:t>In this new millennium, Cloud computing tools, VPNs, AI tools, and collaboration tools like Zoom, Google Workspace, and other project management platforms have enabled remote work, optimized workflows, and allowed flexible work arrangements to help employees work effectively and collaboratively from anywhere. </a:t>
            </a:r>
            <a:r>
              <a:rPr lang="en-US" sz="1700">
                <a:latin typeface="MS Mincho"/>
                <a:ea typeface="+mn-lt"/>
                <a:cs typeface="Times New Roman"/>
              </a:rPr>
              <a:t>Space management tools and apps are now crucial in businesses to help optimize office layouts, automate desk bookings, and track space utilization, allowing companies to make data-driven decisions, monitor occupancy levels, assist in contact tracing, and help reduce costs and create safer work environments to overall better employee experience</a:t>
            </a:r>
            <a:endParaRPr lang="en-US" sz="1700">
              <a:latin typeface="MS Mincho"/>
              <a:cs typeface="Times New Roman"/>
            </a:endParaRPr>
          </a:p>
        </p:txBody>
      </p:sp>
      <p:pic>
        <p:nvPicPr>
          <p:cNvPr id="5" name="Picture 4" descr="School and office supplies">
            <a:extLst>
              <a:ext uri="{FF2B5EF4-FFF2-40B4-BE49-F238E27FC236}">
                <a16:creationId xmlns:a16="http://schemas.microsoft.com/office/drawing/2014/main" id="{D8E1DC1B-EB64-166A-C7B2-4FC79E31ED2D}"/>
              </a:ext>
            </a:extLst>
          </p:cNvPr>
          <p:cNvPicPr>
            <a:picLocks noChangeAspect="1"/>
          </p:cNvPicPr>
          <p:nvPr/>
        </p:nvPicPr>
        <p:blipFill>
          <a:blip r:embed="rId2"/>
          <a:srcRect l="35671" r="12527" b="-9"/>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00330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5" name="Rectangle 202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itle 145">
            <a:extLst>
              <a:ext uri="{FF2B5EF4-FFF2-40B4-BE49-F238E27FC236}">
                <a16:creationId xmlns:a16="http://schemas.microsoft.com/office/drawing/2014/main" id="{CD6BEA33-DDAC-9D68-44C5-8E28DF7D6632}"/>
              </a:ext>
            </a:extLst>
          </p:cNvPr>
          <p:cNvSpPr>
            <a:spLocks noGrp="1"/>
          </p:cNvSpPr>
          <p:nvPr>
            <p:ph type="title"/>
          </p:nvPr>
        </p:nvSpPr>
        <p:spPr>
          <a:xfrm>
            <a:off x="841248" y="256032"/>
            <a:ext cx="10506456" cy="1014984"/>
          </a:xfrm>
        </p:spPr>
        <p:txBody>
          <a:bodyPr anchor="b">
            <a:normAutofit/>
          </a:bodyPr>
          <a:lstStyle/>
          <a:p>
            <a:r>
              <a:rPr lang="en-US" sz="3100">
                <a:latin typeface="Fairwater Script"/>
              </a:rPr>
              <a:t>Effects on the Workplace Due to Technological Integration </a:t>
            </a:r>
          </a:p>
        </p:txBody>
      </p:sp>
      <p:sp>
        <p:nvSpPr>
          <p:cNvPr id="2027" name="Rectangle 202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29" name="Rectangle 20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020" name="Content Placeholder 2019">
            <a:extLst>
              <a:ext uri="{FF2B5EF4-FFF2-40B4-BE49-F238E27FC236}">
                <a16:creationId xmlns:a16="http://schemas.microsoft.com/office/drawing/2014/main" id="{C540D8D4-6BBD-E058-0077-E73BDB4B1D0A}"/>
              </a:ext>
            </a:extLst>
          </p:cNvPr>
          <p:cNvGraphicFramePr>
            <a:graphicFrameLocks noGrp="1"/>
          </p:cNvGraphicFramePr>
          <p:nvPr>
            <p:ph idx="1"/>
            <p:extLst>
              <p:ext uri="{D42A27DB-BD31-4B8C-83A1-F6EECF244321}">
                <p14:modId xmlns:p14="http://schemas.microsoft.com/office/powerpoint/2010/main" val="119463846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411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AB3378-C60D-BD8D-AB9E-1251A382051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Fairwater Script"/>
              </a:rPr>
              <a:t>3 Major Elements Influenced </a:t>
            </a:r>
          </a:p>
        </p:txBody>
      </p:sp>
      <p:graphicFrame>
        <p:nvGraphicFramePr>
          <p:cNvPr id="5" name="Content Placeholder 2">
            <a:extLst>
              <a:ext uri="{FF2B5EF4-FFF2-40B4-BE49-F238E27FC236}">
                <a16:creationId xmlns:a16="http://schemas.microsoft.com/office/drawing/2014/main" id="{91F7A5A9-14CF-F889-BCB2-C9C97A07A2E7}"/>
              </a:ext>
            </a:extLst>
          </p:cNvPr>
          <p:cNvGraphicFramePr>
            <a:graphicFrameLocks noGrp="1"/>
          </p:cNvGraphicFramePr>
          <p:nvPr>
            <p:ph idx="1"/>
            <p:extLst>
              <p:ext uri="{D42A27DB-BD31-4B8C-83A1-F6EECF244321}">
                <p14:modId xmlns:p14="http://schemas.microsoft.com/office/powerpoint/2010/main" val="36445188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033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B41C-6064-44DC-3AB4-DBD707C80467}"/>
              </a:ext>
            </a:extLst>
          </p:cNvPr>
          <p:cNvSpPr>
            <a:spLocks noGrp="1"/>
          </p:cNvSpPr>
          <p:nvPr>
            <p:ph type="title"/>
          </p:nvPr>
        </p:nvSpPr>
        <p:spPr/>
        <p:txBody>
          <a:bodyPr>
            <a:normAutofit/>
          </a:bodyPr>
          <a:lstStyle/>
          <a:p>
            <a:r>
              <a:rPr lang="en-US" sz="3600" dirty="0">
                <a:latin typeface="Fairwater Script"/>
              </a:rPr>
              <a:t>Evolution of Technology Reshaping Communication</a:t>
            </a:r>
          </a:p>
        </p:txBody>
      </p:sp>
      <p:sp>
        <p:nvSpPr>
          <p:cNvPr id="3" name="Content Placeholder 2">
            <a:extLst>
              <a:ext uri="{FF2B5EF4-FFF2-40B4-BE49-F238E27FC236}">
                <a16:creationId xmlns:a16="http://schemas.microsoft.com/office/drawing/2014/main" id="{4B7F1290-3477-EBE2-4B3D-B7B7179DB14C}"/>
              </a:ext>
            </a:extLst>
          </p:cNvPr>
          <p:cNvSpPr>
            <a:spLocks noGrp="1"/>
          </p:cNvSpPr>
          <p:nvPr>
            <p:ph idx="1"/>
          </p:nvPr>
        </p:nvSpPr>
        <p:spPr/>
        <p:txBody>
          <a:bodyPr vert="horz" lIns="91440" tIns="45720" rIns="91440" bIns="45720" rtlCol="0" anchor="t">
            <a:normAutofit/>
          </a:bodyPr>
          <a:lstStyle/>
          <a:p>
            <a:endParaRPr lang="en-US"/>
          </a:p>
          <a:p>
            <a:endParaRPr lang="en-US" dirty="0"/>
          </a:p>
          <a:p>
            <a:endParaRPr lang="en-US" dirty="0"/>
          </a:p>
          <a:p>
            <a:endParaRPr lang="en-US" dirty="0"/>
          </a:p>
          <a:p>
            <a:endParaRPr lang="en-US" dirty="0"/>
          </a:p>
        </p:txBody>
      </p:sp>
      <p:graphicFrame>
        <p:nvGraphicFramePr>
          <p:cNvPr id="4" name="Diagram 3">
            <a:extLst>
              <a:ext uri="{FF2B5EF4-FFF2-40B4-BE49-F238E27FC236}">
                <a16:creationId xmlns:a16="http://schemas.microsoft.com/office/drawing/2014/main" id="{BEDBCB2A-E1C7-8A61-4761-620872C3B5B1}"/>
              </a:ext>
            </a:extLst>
          </p:cNvPr>
          <p:cNvGraphicFramePr/>
          <p:nvPr>
            <p:extLst>
              <p:ext uri="{D42A27DB-BD31-4B8C-83A1-F6EECF244321}">
                <p14:modId xmlns:p14="http://schemas.microsoft.com/office/powerpoint/2010/main" val="115742296"/>
              </p:ext>
            </p:extLst>
          </p:nvPr>
        </p:nvGraphicFramePr>
        <p:xfrm>
          <a:off x="2789208" y="651295"/>
          <a:ext cx="9546564" cy="6705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18" name="TextBox 1917">
            <a:extLst>
              <a:ext uri="{FF2B5EF4-FFF2-40B4-BE49-F238E27FC236}">
                <a16:creationId xmlns:a16="http://schemas.microsoft.com/office/drawing/2014/main" id="{30C2AE15-FD2C-4208-69E6-53156B873B86}"/>
              </a:ext>
            </a:extLst>
          </p:cNvPr>
          <p:cNvSpPr txBox="1"/>
          <p:nvPr/>
        </p:nvSpPr>
        <p:spPr>
          <a:xfrm>
            <a:off x="42772" y="1340688"/>
            <a:ext cx="274499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S Mincho"/>
                <a:ea typeface="MS Mincho"/>
                <a:cs typeface="Arial"/>
              </a:rPr>
              <a:t>The evolution of the telephone paved the way for multiple new adaptations and inventions that kicked off transformation in communication forever. It brought us to our current models of Android touch-screen </a:t>
            </a:r>
            <a:r>
              <a:rPr lang="en-US">
                <a:latin typeface="MS Mincho"/>
                <a:ea typeface="MS Mincho"/>
                <a:cs typeface="Arial"/>
              </a:rPr>
              <a:t>phones.They became an </a:t>
            </a:r>
            <a:r>
              <a:rPr lang="en-US" dirty="0">
                <a:latin typeface="MS Mincho"/>
                <a:ea typeface="MS Mincho"/>
                <a:cs typeface="Arial"/>
              </a:rPr>
              <a:t>essential item in society due to their flexibility, privacy, portability, accessibility, and enhanced efficiency in staying connected.</a:t>
            </a:r>
            <a:endParaRPr lang="en-US" dirty="0">
              <a:latin typeface="MS Mincho"/>
              <a:ea typeface="MS Mincho"/>
            </a:endParaRPr>
          </a:p>
          <a:p>
            <a:br>
              <a:rPr lang="en-US" dirty="0"/>
            </a:br>
            <a:endParaRPr lang="en-US" dirty="0"/>
          </a:p>
        </p:txBody>
      </p:sp>
      <p:pic>
        <p:nvPicPr>
          <p:cNvPr id="1945" name="Picture 1944" descr="Meucci's Telephone Design #1 by Science Photo Library">
            <a:extLst>
              <a:ext uri="{FF2B5EF4-FFF2-40B4-BE49-F238E27FC236}">
                <a16:creationId xmlns:a16="http://schemas.microsoft.com/office/drawing/2014/main" id="{DFF386F7-62D4-A9AC-A61D-92D2869925EB}"/>
              </a:ext>
            </a:extLst>
          </p:cNvPr>
          <p:cNvPicPr>
            <a:picLocks noChangeAspect="1"/>
          </p:cNvPicPr>
          <p:nvPr/>
        </p:nvPicPr>
        <p:blipFill>
          <a:blip r:embed="rId7"/>
          <a:stretch>
            <a:fillRect/>
          </a:stretch>
        </p:blipFill>
        <p:spPr>
          <a:xfrm>
            <a:off x="3048977" y="2848155"/>
            <a:ext cx="1579555" cy="2297502"/>
          </a:xfrm>
          <a:prstGeom prst="rect">
            <a:avLst/>
          </a:prstGeom>
        </p:spPr>
      </p:pic>
      <p:pic>
        <p:nvPicPr>
          <p:cNvPr id="1972" name="Picture 1971" descr="Motorola DynaTAC 8000x - All-TIME 100 Gadgets - TIME">
            <a:extLst>
              <a:ext uri="{FF2B5EF4-FFF2-40B4-BE49-F238E27FC236}">
                <a16:creationId xmlns:a16="http://schemas.microsoft.com/office/drawing/2014/main" id="{16903281-353B-9180-2D82-BA88F3FFDB15}"/>
              </a:ext>
            </a:extLst>
          </p:cNvPr>
          <p:cNvPicPr>
            <a:picLocks noChangeAspect="1"/>
          </p:cNvPicPr>
          <p:nvPr/>
        </p:nvPicPr>
        <p:blipFill>
          <a:blip r:embed="rId8"/>
          <a:stretch>
            <a:fillRect/>
          </a:stretch>
        </p:blipFill>
        <p:spPr>
          <a:xfrm>
            <a:off x="5328249" y="2708744"/>
            <a:ext cx="1808672" cy="2288773"/>
          </a:xfrm>
          <a:prstGeom prst="rect">
            <a:avLst/>
          </a:prstGeom>
        </p:spPr>
      </p:pic>
      <p:pic>
        <p:nvPicPr>
          <p:cNvPr id="1973" name="Picture 1972" descr="Nokia 1011 cellular telephone | Smithsonian Institution">
            <a:extLst>
              <a:ext uri="{FF2B5EF4-FFF2-40B4-BE49-F238E27FC236}">
                <a16:creationId xmlns:a16="http://schemas.microsoft.com/office/drawing/2014/main" id="{0B27A034-BE4A-1193-6529-1FBEE6E039AA}"/>
              </a:ext>
            </a:extLst>
          </p:cNvPr>
          <p:cNvPicPr>
            <a:picLocks noChangeAspect="1"/>
          </p:cNvPicPr>
          <p:nvPr/>
        </p:nvPicPr>
        <p:blipFill>
          <a:blip r:embed="rId9"/>
          <a:stretch>
            <a:fillRect/>
          </a:stretch>
        </p:blipFill>
        <p:spPr>
          <a:xfrm>
            <a:off x="7556739" y="2550247"/>
            <a:ext cx="2038710" cy="2447618"/>
          </a:xfrm>
          <a:prstGeom prst="rect">
            <a:avLst/>
          </a:prstGeom>
        </p:spPr>
      </p:pic>
      <p:pic>
        <p:nvPicPr>
          <p:cNvPr id="1974" name="Picture 1973" descr="Original iPhone 2007 Photo Album | Macworld">
            <a:extLst>
              <a:ext uri="{FF2B5EF4-FFF2-40B4-BE49-F238E27FC236}">
                <a16:creationId xmlns:a16="http://schemas.microsoft.com/office/drawing/2014/main" id="{E2AE38AB-A64B-4BB3-D3F0-7F01626CC361}"/>
              </a:ext>
            </a:extLst>
          </p:cNvPr>
          <p:cNvPicPr>
            <a:picLocks noChangeAspect="1"/>
          </p:cNvPicPr>
          <p:nvPr/>
        </p:nvPicPr>
        <p:blipFill>
          <a:blip r:embed="rId10"/>
          <a:srcRect l="17277" t="-531" r="12990" b="781"/>
          <a:stretch/>
        </p:blipFill>
        <p:spPr>
          <a:xfrm>
            <a:off x="10058400" y="2792382"/>
            <a:ext cx="2272333" cy="2126143"/>
          </a:xfrm>
          <a:prstGeom prst="rect">
            <a:avLst/>
          </a:prstGeom>
        </p:spPr>
      </p:pic>
    </p:spTree>
    <p:extLst>
      <p:ext uri="{BB962C8B-B14F-4D97-AF65-F5344CB8AC3E}">
        <p14:creationId xmlns:p14="http://schemas.microsoft.com/office/powerpoint/2010/main" val="227039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E7D25-8E08-8B12-90CE-DD6CF0FAB389}"/>
              </a:ext>
            </a:extLst>
          </p:cNvPr>
          <p:cNvSpPr>
            <a:spLocks noGrp="1"/>
          </p:cNvSpPr>
          <p:nvPr>
            <p:ph type="title"/>
          </p:nvPr>
        </p:nvSpPr>
        <p:spPr>
          <a:xfrm>
            <a:off x="761803" y="350196"/>
            <a:ext cx="4646904" cy="1624520"/>
          </a:xfrm>
        </p:spPr>
        <p:txBody>
          <a:bodyPr anchor="ctr">
            <a:normAutofit/>
          </a:bodyPr>
          <a:lstStyle/>
          <a:p>
            <a:r>
              <a:rPr lang="en-US" sz="4000">
                <a:latin typeface="Fairwater Script"/>
              </a:rPr>
              <a:t>New Tools of Communication</a:t>
            </a:r>
          </a:p>
        </p:txBody>
      </p:sp>
      <p:sp>
        <p:nvSpPr>
          <p:cNvPr id="3" name="Content Placeholder 2">
            <a:extLst>
              <a:ext uri="{FF2B5EF4-FFF2-40B4-BE49-F238E27FC236}">
                <a16:creationId xmlns:a16="http://schemas.microsoft.com/office/drawing/2014/main" id="{0DB33D0F-87B9-E8E0-2279-6FA47EADB454}"/>
              </a:ext>
            </a:extLst>
          </p:cNvPr>
          <p:cNvSpPr>
            <a:spLocks noGrp="1"/>
          </p:cNvSpPr>
          <p:nvPr>
            <p:ph idx="1"/>
          </p:nvPr>
        </p:nvSpPr>
        <p:spPr>
          <a:xfrm>
            <a:off x="114821" y="1132937"/>
            <a:ext cx="11878716" cy="5726620"/>
          </a:xfrm>
        </p:spPr>
        <p:txBody>
          <a:bodyPr vert="horz" lIns="91440" tIns="45720" rIns="91440" bIns="45720" rtlCol="0" anchor="ctr">
            <a:noAutofit/>
          </a:bodyPr>
          <a:lstStyle/>
          <a:p>
            <a:pPr>
              <a:buFont typeface="Calibri" panose="020B0604020202020204" pitchFamily="34" charset="0"/>
              <a:buChar char="-"/>
            </a:pPr>
            <a:r>
              <a:rPr lang="en-US" sz="1700" b="1">
                <a:highlight>
                  <a:srgbClr val="FFFF00"/>
                </a:highlight>
                <a:latin typeface="MS Mincho"/>
                <a:ea typeface="MS Mincho"/>
              </a:rPr>
              <a:t>Internet</a:t>
            </a:r>
            <a:r>
              <a:rPr lang="en-US" sz="1700">
                <a:latin typeface="MS Mincho"/>
                <a:ea typeface="MS Mincho"/>
              </a:rPr>
              <a:t>: It allowed people to stay in touch faster and easier with others from any location by enabling instant messaging, video chats, forums, social media platforms, simplified document creation and sharing.</a:t>
            </a:r>
          </a:p>
          <a:p>
            <a:pPr>
              <a:buFont typeface="Calibri" panose="020B0604020202020204" pitchFamily="34" charset="0"/>
              <a:buChar char="-"/>
            </a:pPr>
            <a:r>
              <a:rPr lang="en-US" sz="1700" b="1">
                <a:highlight>
                  <a:srgbClr val="FF0000"/>
                </a:highlight>
                <a:latin typeface="MS Mincho"/>
                <a:ea typeface="MS Mincho"/>
              </a:rPr>
              <a:t>Email</a:t>
            </a:r>
            <a:r>
              <a:rPr lang="en-US" sz="1700">
                <a:highlight>
                  <a:srgbClr val="FF0000"/>
                </a:highlight>
                <a:latin typeface="MS Mincho"/>
                <a:ea typeface="MS Mincho"/>
              </a:rPr>
              <a:t>:</a:t>
            </a:r>
            <a:r>
              <a:rPr lang="en-US" sz="1700">
                <a:latin typeface="MS Mincho"/>
                <a:ea typeface="MS Mincho"/>
              </a:rPr>
              <a:t> It made relaying messages faster than traditional handwritten letters that are now used in business, personal,&amp; educational institutions interactions </a:t>
            </a:r>
          </a:p>
          <a:p>
            <a:pPr>
              <a:buFont typeface="Calibri" panose="020B0604020202020204" pitchFamily="34" charset="0"/>
              <a:buChar char="-"/>
            </a:pPr>
            <a:r>
              <a:rPr lang="en-US" sz="1700" b="1">
                <a:highlight>
                  <a:srgbClr val="FF00FF"/>
                </a:highlight>
                <a:latin typeface="MS Mincho"/>
                <a:ea typeface="MS Mincho"/>
              </a:rPr>
              <a:t>Social Networking</a:t>
            </a:r>
            <a:r>
              <a:rPr lang="en-US" sz="1700">
                <a:latin typeface="MS Mincho"/>
                <a:ea typeface="MS Mincho"/>
              </a:rPr>
              <a:t>: Platforms like Facebook, Instagram, Messenger and X allowed and aided people to stay connected with all people no matter where they are, breaking geographical barriers without needing postage or office visits.</a:t>
            </a:r>
            <a:endParaRPr lang="en-US" sz="1700">
              <a:latin typeface="MS Mincho"/>
              <a:ea typeface="MS Mincho"/>
              <a:cs typeface="Times New Roman"/>
            </a:endParaRPr>
          </a:p>
          <a:p>
            <a:pPr>
              <a:buFont typeface="Calibri" panose="020B0604020202020204" pitchFamily="34" charset="0"/>
              <a:buChar char="-"/>
            </a:pPr>
            <a:r>
              <a:rPr lang="en-US" sz="1700" b="1">
                <a:highlight>
                  <a:srgbClr val="00FFFF"/>
                </a:highlight>
                <a:latin typeface="MS Mincho"/>
                <a:ea typeface="MS Mincho"/>
              </a:rPr>
              <a:t>Wearable Technology</a:t>
            </a:r>
            <a:r>
              <a:rPr lang="en-US" sz="1700">
                <a:latin typeface="MS Mincho"/>
                <a:ea typeface="MS Mincho"/>
              </a:rPr>
              <a:t>: Since the creation of bluetooth in 1999, wearable tech like smartwatches and earbuds evolved and enabled hands-free communication that has become fundementally used items in daily life.</a:t>
            </a:r>
          </a:p>
          <a:p>
            <a:pPr>
              <a:buFont typeface="Calibri" panose="020B0604020202020204" pitchFamily="34" charset="0"/>
              <a:buChar char="-"/>
            </a:pPr>
            <a:r>
              <a:rPr lang="en-US" sz="1700" b="1">
                <a:highlight>
                  <a:srgbClr val="00FF00"/>
                </a:highlight>
                <a:latin typeface="MS Mincho"/>
                <a:ea typeface="MS Mincho"/>
              </a:rPr>
              <a:t>Virtual Reality (VR)</a:t>
            </a:r>
            <a:r>
              <a:rPr lang="en-US" sz="1700">
                <a:latin typeface="MS Mincho"/>
                <a:ea typeface="MS Mincho"/>
              </a:rPr>
              <a:t>: It is a powerful communication tool that has allowed people and especially businesses to flourish by enabling immersive, distraction-free interactions that helps faciliate greater communication by capturing non-verbal cues, improved focus, and aids in overcoming language barriers.</a:t>
            </a:r>
            <a:endParaRPr lang="en-US" sz="1700">
              <a:latin typeface="MS Mincho"/>
              <a:ea typeface="MS Mincho"/>
              <a:cs typeface="Times New Roman"/>
            </a:endParaRPr>
          </a:p>
          <a:p>
            <a:pPr>
              <a:buFont typeface="Calibri" panose="020B0604020202020204" pitchFamily="34" charset="0"/>
              <a:buChar char="-"/>
            </a:pPr>
            <a:endParaRPr lang="en-US" sz="1700" dirty="0">
              <a:latin typeface="Bookman Old Style"/>
            </a:endParaRPr>
          </a:p>
          <a:p>
            <a:pPr marL="0" indent="0">
              <a:buNone/>
            </a:pPr>
            <a:r>
              <a:rPr lang="en-US" sz="1700">
                <a:latin typeface="Bookman Old Style"/>
              </a:rPr>
              <a:t>All factors trans</a:t>
            </a:r>
            <a:r>
              <a:rPr lang="en-US" sz="2000">
                <a:latin typeface="Bookman Old Style"/>
              </a:rPr>
              <a:t>formed the way we look at communication today – by enhancing speed, quality &amp; accessiblity</a:t>
            </a:r>
          </a:p>
        </p:txBody>
      </p:sp>
      <p:pic>
        <p:nvPicPr>
          <p:cNvPr id="4" name="Picture 3" descr="Colorful Speech Bubble PNGs for Free Download">
            <a:extLst>
              <a:ext uri="{FF2B5EF4-FFF2-40B4-BE49-F238E27FC236}">
                <a16:creationId xmlns:a16="http://schemas.microsoft.com/office/drawing/2014/main" id="{90271CA7-616A-C8F6-4009-834FCC30177B}"/>
              </a:ext>
            </a:extLst>
          </p:cNvPr>
          <p:cNvPicPr>
            <a:picLocks noChangeAspect="1"/>
          </p:cNvPicPr>
          <p:nvPr/>
        </p:nvPicPr>
        <p:blipFill>
          <a:blip r:embed="rId2"/>
          <a:stretch>
            <a:fillRect/>
          </a:stretch>
        </p:blipFill>
        <p:spPr>
          <a:xfrm>
            <a:off x="4896928" y="-346095"/>
            <a:ext cx="5906218" cy="2633134"/>
          </a:xfrm>
          <a:prstGeom prst="rect">
            <a:avLst/>
          </a:prstGeom>
        </p:spPr>
      </p:pic>
    </p:spTree>
    <p:extLst>
      <p:ext uri="{BB962C8B-B14F-4D97-AF65-F5344CB8AC3E}">
        <p14:creationId xmlns:p14="http://schemas.microsoft.com/office/powerpoint/2010/main" val="199187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B6C0C3-ED06-AE35-A235-4426877AF548}"/>
              </a:ext>
            </a:extLst>
          </p:cNvPr>
          <p:cNvSpPr>
            <a:spLocks noGrp="1"/>
          </p:cNvSpPr>
          <p:nvPr>
            <p:ph type="title"/>
          </p:nvPr>
        </p:nvSpPr>
        <p:spPr>
          <a:xfrm>
            <a:off x="1137034" y="609597"/>
            <a:ext cx="9392421" cy="1330841"/>
          </a:xfrm>
        </p:spPr>
        <p:txBody>
          <a:bodyPr>
            <a:normAutofit/>
          </a:bodyPr>
          <a:lstStyle/>
          <a:p>
            <a:r>
              <a:rPr lang="en-US">
                <a:latin typeface="Fairwater Script"/>
              </a:rPr>
              <a:t>Effects on Comunication </a:t>
            </a:r>
          </a:p>
        </p:txBody>
      </p:sp>
      <p:sp>
        <p:nvSpPr>
          <p:cNvPr id="3" name="Content Placeholder 2">
            <a:extLst>
              <a:ext uri="{FF2B5EF4-FFF2-40B4-BE49-F238E27FC236}">
                <a16:creationId xmlns:a16="http://schemas.microsoft.com/office/drawing/2014/main" id="{021451E2-6DDC-5D1B-52E9-46ECF8F5875F}"/>
              </a:ext>
            </a:extLst>
          </p:cNvPr>
          <p:cNvSpPr>
            <a:spLocks noGrp="1"/>
          </p:cNvSpPr>
          <p:nvPr>
            <p:ph idx="1"/>
          </p:nvPr>
        </p:nvSpPr>
        <p:spPr>
          <a:xfrm>
            <a:off x="1137034" y="2198362"/>
            <a:ext cx="4958966" cy="3917773"/>
          </a:xfrm>
        </p:spPr>
        <p:txBody>
          <a:bodyPr vert="horz" lIns="91440" tIns="45720" rIns="91440" bIns="45720" rtlCol="0">
            <a:normAutofit/>
          </a:bodyPr>
          <a:lstStyle/>
          <a:p>
            <a:pPr marL="0" indent="0">
              <a:buNone/>
            </a:pPr>
            <a:r>
              <a:rPr lang="en-US" sz="2000">
                <a:latin typeface="MS Mincho"/>
                <a:ea typeface="MS Mincho"/>
              </a:rPr>
              <a:t>Society has negatively shown a... </a:t>
            </a:r>
          </a:p>
          <a:p>
            <a:pPr marL="0" indent="0">
              <a:buNone/>
            </a:pPr>
            <a:endParaRPr lang="en-US" sz="2000">
              <a:latin typeface="MS Mincho"/>
              <a:ea typeface="MS Mincho"/>
            </a:endParaRPr>
          </a:p>
          <a:p>
            <a:r>
              <a:rPr lang="en-US" sz="2000">
                <a:latin typeface="MS Mincho"/>
                <a:ea typeface="MS Mincho"/>
              </a:rPr>
              <a:t>Dependency on technology</a:t>
            </a:r>
          </a:p>
          <a:p>
            <a:r>
              <a:rPr lang="en-US" sz="2000">
                <a:latin typeface="MS Mincho"/>
                <a:ea typeface="MS Mincho"/>
              </a:rPr>
              <a:t>Decline in face-to-face interactions</a:t>
            </a:r>
          </a:p>
          <a:p>
            <a:r>
              <a:rPr lang="en-US" sz="2000">
                <a:latin typeface="MS Mincho"/>
                <a:ea typeface="MS Mincho"/>
              </a:rPr>
              <a:t>Decrease in the quality of social interactions</a:t>
            </a:r>
          </a:p>
          <a:p>
            <a:r>
              <a:rPr lang="en-US" sz="2000">
                <a:latin typeface="MS Mincho"/>
                <a:ea typeface="MS Mincho"/>
              </a:rPr>
              <a:t>Weakened social skills</a:t>
            </a:r>
          </a:p>
          <a:p>
            <a:r>
              <a:rPr lang="en-US" sz="2000">
                <a:latin typeface="MS Mincho"/>
                <a:ea typeface="MS Mincho"/>
              </a:rPr>
              <a:t>Reduction of empathy &amp; emotional depth</a:t>
            </a:r>
          </a:p>
          <a:p>
            <a:endParaRPr lang="en-US" sz="2000"/>
          </a:p>
        </p:txBody>
      </p:sp>
      <p:pic>
        <p:nvPicPr>
          <p:cNvPr id="4" name="Picture 3" descr="29 Lack Social Interaction Stock Vectors and Vector Art | Shutterstock">
            <a:extLst>
              <a:ext uri="{FF2B5EF4-FFF2-40B4-BE49-F238E27FC236}">
                <a16:creationId xmlns:a16="http://schemas.microsoft.com/office/drawing/2014/main" id="{A1F4AD6A-964E-47C8-6D6F-2E62426B2BCA}"/>
              </a:ext>
            </a:extLst>
          </p:cNvPr>
          <p:cNvPicPr>
            <a:picLocks noChangeAspect="1"/>
          </p:cNvPicPr>
          <p:nvPr/>
        </p:nvPicPr>
        <p:blipFill>
          <a:blip r:embed="rId2"/>
          <a:srcRect t="-995" b="7087"/>
          <a:stretch/>
        </p:blipFill>
        <p:spPr>
          <a:xfrm>
            <a:off x="6431820" y="1946030"/>
            <a:ext cx="5464240" cy="3895939"/>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6056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A9D97-B2DB-6721-7265-57A655EA30AA}"/>
              </a:ext>
            </a:extLst>
          </p:cNvPr>
          <p:cNvSpPr>
            <a:spLocks noGrp="1"/>
          </p:cNvSpPr>
          <p:nvPr>
            <p:ph type="title"/>
          </p:nvPr>
        </p:nvSpPr>
        <p:spPr>
          <a:xfrm>
            <a:off x="761800" y="402567"/>
            <a:ext cx="5334197" cy="1708242"/>
          </a:xfrm>
        </p:spPr>
        <p:txBody>
          <a:bodyPr anchor="ctr">
            <a:normAutofit/>
          </a:bodyPr>
          <a:lstStyle/>
          <a:p>
            <a:r>
              <a:rPr lang="en-US" sz="4000">
                <a:latin typeface="Fairwater Script"/>
              </a:rPr>
              <a:t>Resolutions</a:t>
            </a:r>
          </a:p>
        </p:txBody>
      </p:sp>
      <p:sp>
        <p:nvSpPr>
          <p:cNvPr id="3" name="Content Placeholder 2">
            <a:extLst>
              <a:ext uri="{FF2B5EF4-FFF2-40B4-BE49-F238E27FC236}">
                <a16:creationId xmlns:a16="http://schemas.microsoft.com/office/drawing/2014/main" id="{E58B1662-B860-651D-382A-8700F642BB1C}"/>
              </a:ext>
            </a:extLst>
          </p:cNvPr>
          <p:cNvSpPr>
            <a:spLocks noGrp="1"/>
          </p:cNvSpPr>
          <p:nvPr>
            <p:ph idx="1"/>
          </p:nvPr>
        </p:nvSpPr>
        <p:spPr>
          <a:xfrm>
            <a:off x="761800" y="2470244"/>
            <a:ext cx="5334197" cy="3769835"/>
          </a:xfrm>
        </p:spPr>
        <p:txBody>
          <a:bodyPr vert="horz" lIns="91440" tIns="45720" rIns="91440" bIns="45720" rtlCol="0" anchor="ctr">
            <a:noAutofit/>
          </a:bodyPr>
          <a:lstStyle/>
          <a:p>
            <a:r>
              <a:rPr lang="en-US" sz="2200">
                <a:latin typeface="MS Mincho"/>
                <a:ea typeface="MS Mincho"/>
              </a:rPr>
              <a:t>Actively prioritizing  quality in-person conversations</a:t>
            </a:r>
          </a:p>
          <a:p>
            <a:r>
              <a:rPr lang="en-US" sz="2200">
                <a:latin typeface="MS Mincho"/>
                <a:ea typeface="MS Mincho"/>
              </a:rPr>
              <a:t>Planning regular meetups with friends and family</a:t>
            </a:r>
          </a:p>
          <a:p>
            <a:r>
              <a:rPr lang="en-US" sz="2200">
                <a:latin typeface="MS Mincho"/>
                <a:ea typeface="MS Mincho"/>
              </a:rPr>
              <a:t>Prioritizing other activities</a:t>
            </a:r>
          </a:p>
          <a:p>
            <a:r>
              <a:rPr lang="en-US" sz="2200">
                <a:latin typeface="MS Mincho"/>
                <a:ea typeface="MS Mincho"/>
              </a:rPr>
              <a:t>Limit technological usages &amp; unplugging when it's necessary</a:t>
            </a:r>
          </a:p>
          <a:p>
            <a:r>
              <a:rPr lang="en-US" sz="2200">
                <a:latin typeface="MS Mincho"/>
                <a:ea typeface="MS Mincho"/>
              </a:rPr>
              <a:t>Being mindful and paying attention in digital communication non-verbal cues (emojis &amp; punctuation), tone, plus written language to avoid miscommunication</a:t>
            </a:r>
          </a:p>
          <a:p>
            <a:r>
              <a:rPr lang="en-US" sz="2200">
                <a:latin typeface="MS Mincho"/>
                <a:ea typeface="MS Mincho"/>
              </a:rPr>
              <a:t>Practicing active listening </a:t>
            </a:r>
          </a:p>
          <a:p>
            <a:endParaRPr lang="en-US" sz="1700"/>
          </a:p>
        </p:txBody>
      </p:sp>
      <p:pic>
        <p:nvPicPr>
          <p:cNvPr id="5" name="Picture 4" descr="Red toy person in front of two lines of white figures">
            <a:extLst>
              <a:ext uri="{FF2B5EF4-FFF2-40B4-BE49-F238E27FC236}">
                <a16:creationId xmlns:a16="http://schemas.microsoft.com/office/drawing/2014/main" id="{DACE9162-F674-8B95-6E11-36D605640319}"/>
              </a:ext>
            </a:extLst>
          </p:cNvPr>
          <p:cNvPicPr>
            <a:picLocks noChangeAspect="1"/>
          </p:cNvPicPr>
          <p:nvPr/>
        </p:nvPicPr>
        <p:blipFill>
          <a:blip r:embed="rId2"/>
          <a:srcRect l="26185" r="22664" b="3"/>
          <a:stretch/>
        </p:blipFill>
        <p:spPr>
          <a:xfrm>
            <a:off x="6900929" y="-10886"/>
            <a:ext cx="5291072"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27186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FF211-AC3E-6170-2283-3097118172E1}"/>
              </a:ext>
            </a:extLst>
          </p:cNvPr>
          <p:cNvSpPr>
            <a:spLocks noGrp="1"/>
          </p:cNvSpPr>
          <p:nvPr>
            <p:ph type="title"/>
          </p:nvPr>
        </p:nvSpPr>
        <p:spPr>
          <a:xfrm>
            <a:off x="836679" y="723898"/>
            <a:ext cx="6002110" cy="1495425"/>
          </a:xfrm>
        </p:spPr>
        <p:txBody>
          <a:bodyPr>
            <a:normAutofit/>
          </a:bodyPr>
          <a:lstStyle/>
          <a:p>
            <a:pPr>
              <a:spcBef>
                <a:spcPts val="0"/>
              </a:spcBef>
            </a:pPr>
            <a:r>
              <a:rPr lang="en-US" sz="4000" dirty="0">
                <a:latin typeface="Fairwater Script"/>
              </a:rPr>
              <a:t>Effects on Information </a:t>
            </a:r>
            <a:r>
              <a:rPr lang="en-US" sz="4000">
                <a:latin typeface="Fairwater Script"/>
              </a:rPr>
              <a:t>Access</a:t>
            </a:r>
            <a:r>
              <a:rPr lang="en-US" sz="4000" dirty="0">
                <a:latin typeface="Fairwater Script"/>
              </a:rPr>
              <a:t> &amp; Consumption</a:t>
            </a:r>
          </a:p>
        </p:txBody>
      </p:sp>
      <p:sp>
        <p:nvSpPr>
          <p:cNvPr id="3" name="Content Placeholder 2">
            <a:extLst>
              <a:ext uri="{FF2B5EF4-FFF2-40B4-BE49-F238E27FC236}">
                <a16:creationId xmlns:a16="http://schemas.microsoft.com/office/drawing/2014/main" id="{B0122703-768B-499D-8768-E3B039391EE2}"/>
              </a:ext>
            </a:extLst>
          </p:cNvPr>
          <p:cNvSpPr>
            <a:spLocks noGrp="1"/>
          </p:cNvSpPr>
          <p:nvPr>
            <p:ph idx="1"/>
          </p:nvPr>
        </p:nvSpPr>
        <p:spPr>
          <a:xfrm>
            <a:off x="823823" y="2213814"/>
            <a:ext cx="5267865" cy="4394470"/>
          </a:xfrm>
        </p:spPr>
        <p:txBody>
          <a:bodyPr vert="horz" lIns="91440" tIns="45720" rIns="91440" bIns="45720" rtlCol="0" anchor="t">
            <a:normAutofit/>
          </a:bodyPr>
          <a:lstStyle/>
          <a:p>
            <a:pPr marL="0" indent="0">
              <a:buNone/>
            </a:pPr>
            <a:r>
              <a:rPr lang="en-US" sz="2400" dirty="0">
                <a:solidFill>
                  <a:srgbClr val="0E101A"/>
                </a:solidFill>
                <a:latin typeface="MS Mincho"/>
                <a:ea typeface="MS Mincho"/>
                <a:cs typeface="Times New Roman"/>
              </a:rPr>
              <a:t>Digital technology has played a significant role in how society accesses information. The digital world has transformed how people produce, deliver, consume, and process news received worldwide. With the advancement of mobile technologies and smartphones, social media platforms gradually dominated the </a:t>
            </a:r>
            <a:r>
              <a:rPr lang="en-US" sz="2400">
                <a:solidFill>
                  <a:srgbClr val="0E101A"/>
                </a:solidFill>
                <a:latin typeface="MS Mincho"/>
                <a:ea typeface="MS Mincho"/>
                <a:cs typeface="Times New Roman"/>
              </a:rPr>
              <a:t>local news channel and the average morning paper when it comes to keeping up with world news. </a:t>
            </a:r>
            <a:endParaRPr lang="en-US" sz="2400">
              <a:solidFill>
                <a:srgbClr val="000000"/>
              </a:solidFill>
              <a:latin typeface="MS Mincho"/>
              <a:ea typeface="MS Mincho"/>
              <a:cs typeface="Times New Roman"/>
            </a:endParaRPr>
          </a:p>
          <a:p>
            <a:pPr marL="0" indent="0">
              <a:buNone/>
            </a:pPr>
            <a:endParaRPr lang="en-US" sz="2000" dirty="0">
              <a:solidFill>
                <a:srgbClr val="0E101A"/>
              </a:solidFill>
              <a:latin typeface="MS Mincho"/>
              <a:ea typeface="MS Mincho"/>
              <a:cs typeface="Times New Roman"/>
            </a:endParaRPr>
          </a:p>
        </p:txBody>
      </p:sp>
      <p:graphicFrame>
        <p:nvGraphicFramePr>
          <p:cNvPr id="4" name="Diagram 3">
            <a:extLst>
              <a:ext uri="{FF2B5EF4-FFF2-40B4-BE49-F238E27FC236}">
                <a16:creationId xmlns:a16="http://schemas.microsoft.com/office/drawing/2014/main" id="{C821DF02-1629-E8D5-1939-25934658E33A}"/>
              </a:ext>
            </a:extLst>
          </p:cNvPr>
          <p:cNvGraphicFramePr/>
          <p:nvPr>
            <p:extLst>
              <p:ext uri="{D42A27DB-BD31-4B8C-83A1-F6EECF244321}">
                <p14:modId xmlns:p14="http://schemas.microsoft.com/office/powerpoint/2010/main" val="3012238180"/>
              </p:ext>
            </p:extLst>
          </p:nvPr>
        </p:nvGraphicFramePr>
        <p:xfrm>
          <a:off x="5840001" y="1772463"/>
          <a:ext cx="6002110" cy="372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82" name="TextBox 1081">
            <a:extLst>
              <a:ext uri="{FF2B5EF4-FFF2-40B4-BE49-F238E27FC236}">
                <a16:creationId xmlns:a16="http://schemas.microsoft.com/office/drawing/2014/main" id="{EEB58BDC-8869-F902-13E7-0EDB2265412C}"/>
              </a:ext>
            </a:extLst>
          </p:cNvPr>
          <p:cNvSpPr txBox="1"/>
          <p:nvPr/>
        </p:nvSpPr>
        <p:spPr>
          <a:xfrm>
            <a:off x="6738937" y="809624"/>
            <a:ext cx="502443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E101A"/>
                </a:solidFill>
                <a:latin typeface="MS Mincho"/>
                <a:ea typeface="MS Mincho"/>
              </a:rPr>
              <a:t>Americans access their news from a division of different pathways:</a:t>
            </a:r>
            <a:endParaRPr lang="en-US"/>
          </a:p>
        </p:txBody>
      </p:sp>
    </p:spTree>
    <p:extLst>
      <p:ext uri="{BB962C8B-B14F-4D97-AF65-F5344CB8AC3E}">
        <p14:creationId xmlns:p14="http://schemas.microsoft.com/office/powerpoint/2010/main" val="115041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B8385-F440-D152-0787-50C6324AF80E}"/>
              </a:ext>
            </a:extLst>
          </p:cNvPr>
          <p:cNvSpPr>
            <a:spLocks noGrp="1"/>
          </p:cNvSpPr>
          <p:nvPr>
            <p:ph type="title"/>
          </p:nvPr>
        </p:nvSpPr>
        <p:spPr>
          <a:xfrm>
            <a:off x="841248" y="256032"/>
            <a:ext cx="10506456" cy="1014984"/>
          </a:xfrm>
        </p:spPr>
        <p:txBody>
          <a:bodyPr anchor="b">
            <a:normAutofit/>
          </a:bodyPr>
          <a:lstStyle/>
          <a:p>
            <a:r>
              <a:rPr lang="en-US">
                <a:latin typeface="Fairwater Script"/>
              </a:rPr>
              <a:t>Issues &amp; Resolution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542E211-FCF7-A137-996C-D1A8AB418F42}"/>
              </a:ext>
            </a:extLst>
          </p:cNvPr>
          <p:cNvGraphicFramePr>
            <a:graphicFrameLocks noGrp="1"/>
          </p:cNvGraphicFramePr>
          <p:nvPr>
            <p:ph idx="1"/>
            <p:extLst>
              <p:ext uri="{D42A27DB-BD31-4B8C-83A1-F6EECF244321}">
                <p14:modId xmlns:p14="http://schemas.microsoft.com/office/powerpoint/2010/main" val="115134952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579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68CFC-574E-5BD7-6D1E-06246BB241B3}"/>
              </a:ext>
            </a:extLst>
          </p:cNvPr>
          <p:cNvSpPr>
            <a:spLocks noGrp="1"/>
          </p:cNvSpPr>
          <p:nvPr>
            <p:ph type="title"/>
          </p:nvPr>
        </p:nvSpPr>
        <p:spPr>
          <a:xfrm>
            <a:off x="761800" y="762001"/>
            <a:ext cx="5334197" cy="1708242"/>
          </a:xfrm>
        </p:spPr>
        <p:txBody>
          <a:bodyPr anchor="ctr">
            <a:normAutofit/>
          </a:bodyPr>
          <a:lstStyle/>
          <a:p>
            <a:r>
              <a:rPr lang="en-US" sz="4000">
                <a:latin typeface="Fairwater Script"/>
              </a:rPr>
              <a:t>Transformation of the Workplace</a:t>
            </a:r>
          </a:p>
        </p:txBody>
      </p:sp>
      <p:sp>
        <p:nvSpPr>
          <p:cNvPr id="3" name="Content Placeholder 2">
            <a:extLst>
              <a:ext uri="{FF2B5EF4-FFF2-40B4-BE49-F238E27FC236}">
                <a16:creationId xmlns:a16="http://schemas.microsoft.com/office/drawing/2014/main" id="{CFB77800-B8F0-A2C8-01BE-9A723B9F3AFB}"/>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en-US" sz="1700">
                <a:latin typeface="MS Mincho"/>
                <a:ea typeface="MS Mincho"/>
                <a:cs typeface="Times New Roman"/>
              </a:rPr>
              <a:t>Not long ago, most businesses filed documents, stored them in folders, and kept them in cabinets; now, work environments have become paperless and entirely technologically run. The evolution of technology has completely transformed the way society operates.It began in the '60s and '70s when the workplace</a:t>
            </a:r>
            <a:r>
              <a:rPr lang="en-US" sz="1700">
                <a:latin typeface="MS Mincho"/>
                <a:ea typeface="MS Mincho"/>
                <a:cs typeface="Arial"/>
              </a:rPr>
              <a:t> </a:t>
            </a:r>
            <a:r>
              <a:rPr lang="en-US" sz="1700">
                <a:latin typeface="MS Mincho"/>
                <a:ea typeface="MS Mincho"/>
                <a:cs typeface="Times New Roman"/>
              </a:rPr>
              <a:t>functioned solely with typewriters, rotary phones, and filing cabinets and was manual labor. By the ‘80s, the introduction of personal computers shifted workplaces to become digital, and by the '90s, the Internet, mobile phones, and email reformed communication.</a:t>
            </a:r>
            <a:endParaRPr lang="en-US" sz="1700">
              <a:latin typeface="MS Mincho"/>
              <a:ea typeface="MS Mincho"/>
            </a:endParaRPr>
          </a:p>
          <a:p>
            <a:endParaRPr lang="en-US" sz="1700"/>
          </a:p>
        </p:txBody>
      </p:sp>
      <p:pic>
        <p:nvPicPr>
          <p:cNvPr id="5" name="Picture 4" descr="Files in folders">
            <a:extLst>
              <a:ext uri="{FF2B5EF4-FFF2-40B4-BE49-F238E27FC236}">
                <a16:creationId xmlns:a16="http://schemas.microsoft.com/office/drawing/2014/main" id="{91B6CA36-0AA0-F86D-6F42-B08DFA7935AF}"/>
              </a:ext>
            </a:extLst>
          </p:cNvPr>
          <p:cNvPicPr>
            <a:picLocks noChangeAspect="1"/>
          </p:cNvPicPr>
          <p:nvPr/>
        </p:nvPicPr>
        <p:blipFill>
          <a:blip r:embed="rId2"/>
          <a:srcRect l="21593" r="26646"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162490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Technological Influence on Society </vt:lpstr>
      <vt:lpstr>3 Major Elements Influenced </vt:lpstr>
      <vt:lpstr>Evolution of Technology Reshaping Communication</vt:lpstr>
      <vt:lpstr>New Tools of Communication</vt:lpstr>
      <vt:lpstr>Effects on Comunication </vt:lpstr>
      <vt:lpstr>Resolutions</vt:lpstr>
      <vt:lpstr>Effects on Information Access &amp; Consumption</vt:lpstr>
      <vt:lpstr>Issues &amp; Resolution</vt:lpstr>
      <vt:lpstr>Transformation of the Workplace</vt:lpstr>
      <vt:lpstr>The Evolution of the Workplace</vt:lpstr>
      <vt:lpstr>Effects on the Workplace Due to Technological Integration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818</cp:revision>
  <dcterms:created xsi:type="dcterms:W3CDTF">2024-10-30T20:56:32Z</dcterms:created>
  <dcterms:modified xsi:type="dcterms:W3CDTF">2024-11-06T22:17:39Z</dcterms:modified>
</cp:coreProperties>
</file>