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C4FE9B2-035D-430D-99A2-D5F8FDD3AC87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e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819360" y="16200"/>
            <a:ext cx="850428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3396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814680" y="16200"/>
            <a:ext cx="851400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3396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827280" y="16200"/>
            <a:ext cx="848880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3396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814680" y="16200"/>
            <a:ext cx="851400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3396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792000" y="0"/>
            <a:ext cx="850464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LibreOffice/6.3.1.2$Windows_X86_64 LibreOffice_project/b79626edf0065ac373bd1df5c28bd630b4424273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2019-09-10T12:21:30Z</dcterms:created>
  <dc:creator/>
  <dc:description/>
  <dc:language>pt-BR</dc:language>
  <cp:lastModifiedBy/>
  <dcterms:modified xsi:type="dcterms:W3CDTF">2019-09-10T12:43:33Z</dcterms:modified>
  <cp:revision>1</cp:revision>
  <dc:subject/>
  <dc:title/>
</cp:coreProperties>
</file>