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8" r:id="rId6"/>
    <p:sldId id="256" r:id="rId7"/>
    <p:sldId id="257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BF449-0F06-4519-9189-FC30B75C8CC3}" v="47" dt="2020-04-18T17:55:08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RA TEIXEIRA ALVES ." userId="7098f9ac-8e20-4e6c-9ebe-4f89becac84a" providerId="ADAL" clId="{FB9BF449-0F06-4519-9189-FC30B75C8CC3}"/>
    <pc:docChg chg="undo custSel mod addSld modSld sldOrd">
      <pc:chgData name="BARBARA TEIXEIRA ALVES ." userId="7098f9ac-8e20-4e6c-9ebe-4f89becac84a" providerId="ADAL" clId="{FB9BF449-0F06-4519-9189-FC30B75C8CC3}" dt="2020-04-18T17:55:05.018" v="929" actId="1076"/>
      <pc:docMkLst>
        <pc:docMk/>
      </pc:docMkLst>
      <pc:sldChg chg="addSp delSp modSp ord">
        <pc:chgData name="BARBARA TEIXEIRA ALVES ." userId="7098f9ac-8e20-4e6c-9ebe-4f89becac84a" providerId="ADAL" clId="{FB9BF449-0F06-4519-9189-FC30B75C8CC3}" dt="2020-04-18T17:22:56.255" v="725" actId="20577"/>
        <pc:sldMkLst>
          <pc:docMk/>
          <pc:sldMk cId="2875704580" sldId="256"/>
        </pc:sldMkLst>
        <pc:spChg chg="add mod">
          <ac:chgData name="BARBARA TEIXEIRA ALVES ." userId="7098f9ac-8e20-4e6c-9ebe-4f89becac84a" providerId="ADAL" clId="{FB9BF449-0F06-4519-9189-FC30B75C8CC3}" dt="2020-04-18T17:22:56.255" v="725" actId="20577"/>
          <ac:spMkLst>
            <pc:docMk/>
            <pc:sldMk cId="2875704580" sldId="256"/>
            <ac:spMk id="6" creationId="{DFDB067D-7222-403F-BD9F-A46B567EEACA}"/>
          </ac:spMkLst>
        </pc:spChg>
        <pc:picChg chg="del">
          <ac:chgData name="BARBARA TEIXEIRA ALVES ." userId="7098f9ac-8e20-4e6c-9ebe-4f89becac84a" providerId="ADAL" clId="{FB9BF449-0F06-4519-9189-FC30B75C8CC3}" dt="2020-04-18T17:21:00.173" v="680" actId="478"/>
          <ac:picMkLst>
            <pc:docMk/>
            <pc:sldMk cId="2875704580" sldId="256"/>
            <ac:picMk id="4" creationId="{4AD865A5-E6E6-4039-84C3-2024D095A38F}"/>
          </ac:picMkLst>
        </pc:picChg>
        <pc:picChg chg="add mod">
          <ac:chgData name="BARBARA TEIXEIRA ALVES ." userId="7098f9ac-8e20-4e6c-9ebe-4f89becac84a" providerId="ADAL" clId="{FB9BF449-0F06-4519-9189-FC30B75C8CC3}" dt="2020-04-18T17:21:49.616" v="687" actId="1076"/>
          <ac:picMkLst>
            <pc:docMk/>
            <pc:sldMk cId="2875704580" sldId="256"/>
            <ac:picMk id="5" creationId="{CBB7EC4B-B17B-4FFD-9A91-67C0220EF2E4}"/>
          </ac:picMkLst>
        </pc:picChg>
      </pc:sldChg>
      <pc:sldChg chg="addSp delSp modSp ord">
        <pc:chgData name="BARBARA TEIXEIRA ALVES ." userId="7098f9ac-8e20-4e6c-9ebe-4f89becac84a" providerId="ADAL" clId="{FB9BF449-0F06-4519-9189-FC30B75C8CC3}" dt="2020-04-18T17:23:57.537" v="776" actId="20577"/>
        <pc:sldMkLst>
          <pc:docMk/>
          <pc:sldMk cId="3937667715" sldId="257"/>
        </pc:sldMkLst>
        <pc:spChg chg="del">
          <ac:chgData name="BARBARA TEIXEIRA ALVES ." userId="7098f9ac-8e20-4e6c-9ebe-4f89becac84a" providerId="ADAL" clId="{FB9BF449-0F06-4519-9189-FC30B75C8CC3}" dt="2020-04-18T17:21:34.247" v="683" actId="478"/>
          <ac:spMkLst>
            <pc:docMk/>
            <pc:sldMk cId="3937667715" sldId="257"/>
            <ac:spMk id="2" creationId="{B408D10D-CDFA-4BAB-B9F1-A61F7A1F3387}"/>
          </ac:spMkLst>
        </pc:spChg>
        <pc:spChg chg="del">
          <ac:chgData name="BARBARA TEIXEIRA ALVES ." userId="7098f9ac-8e20-4e6c-9ebe-4f89becac84a" providerId="ADAL" clId="{FB9BF449-0F06-4519-9189-FC30B75C8CC3}" dt="2020-04-18T17:21:37.548" v="684" actId="478"/>
          <ac:spMkLst>
            <pc:docMk/>
            <pc:sldMk cId="3937667715" sldId="257"/>
            <ac:spMk id="3" creationId="{34C91F23-9126-48E8-BCB8-7C7C4D563F2B}"/>
          </ac:spMkLst>
        </pc:spChg>
        <pc:spChg chg="add mod">
          <ac:chgData name="BARBARA TEIXEIRA ALVES ." userId="7098f9ac-8e20-4e6c-9ebe-4f89becac84a" providerId="ADAL" clId="{FB9BF449-0F06-4519-9189-FC30B75C8CC3}" dt="2020-04-18T17:23:57.537" v="776" actId="20577"/>
          <ac:spMkLst>
            <pc:docMk/>
            <pc:sldMk cId="3937667715" sldId="257"/>
            <ac:spMk id="6" creationId="{EF4134C7-8276-4B9B-9419-FE34617F95D0}"/>
          </ac:spMkLst>
        </pc:spChg>
        <pc:picChg chg="del">
          <ac:chgData name="BARBARA TEIXEIRA ALVES ." userId="7098f9ac-8e20-4e6c-9ebe-4f89becac84a" providerId="ADAL" clId="{FB9BF449-0F06-4519-9189-FC30B75C8CC3}" dt="2020-04-18T17:21:28.910" v="682" actId="478"/>
          <ac:picMkLst>
            <pc:docMk/>
            <pc:sldMk cId="3937667715" sldId="257"/>
            <ac:picMk id="4" creationId="{8AB1D817-405C-4E4D-8A5A-13D6B7413C1B}"/>
          </ac:picMkLst>
        </pc:picChg>
        <pc:picChg chg="add mod">
          <ac:chgData name="BARBARA TEIXEIRA ALVES ." userId="7098f9ac-8e20-4e6c-9ebe-4f89becac84a" providerId="ADAL" clId="{FB9BF449-0F06-4519-9189-FC30B75C8CC3}" dt="2020-04-18T17:21:45.513" v="686" actId="1076"/>
          <ac:picMkLst>
            <pc:docMk/>
            <pc:sldMk cId="3937667715" sldId="257"/>
            <ac:picMk id="5" creationId="{0A3D9AF4-8BD1-4E3D-A299-6977D2626F28}"/>
          </ac:picMkLst>
        </pc:picChg>
      </pc:sldChg>
      <pc:sldChg chg="addSp delSp modSp add">
        <pc:chgData name="BARBARA TEIXEIRA ALVES ." userId="7098f9ac-8e20-4e6c-9ebe-4f89becac84a" providerId="ADAL" clId="{FB9BF449-0F06-4519-9189-FC30B75C8CC3}" dt="2020-04-18T17:09:03.064" v="594" actId="20577"/>
        <pc:sldMkLst>
          <pc:docMk/>
          <pc:sldMk cId="129134080" sldId="258"/>
        </pc:sldMkLst>
        <pc:spChg chg="mod">
          <ac:chgData name="BARBARA TEIXEIRA ALVES ." userId="7098f9ac-8e20-4e6c-9ebe-4f89becac84a" providerId="ADAL" clId="{FB9BF449-0F06-4519-9189-FC30B75C8CC3}" dt="2020-04-18T16:56:40.137" v="286" actId="20577"/>
          <ac:spMkLst>
            <pc:docMk/>
            <pc:sldMk cId="129134080" sldId="258"/>
            <ac:spMk id="2" creationId="{F341ED0F-41DF-49D4-8022-0A9B1E6250FD}"/>
          </ac:spMkLst>
        </pc:spChg>
        <pc:spChg chg="add del mod">
          <ac:chgData name="BARBARA TEIXEIRA ALVES ." userId="7098f9ac-8e20-4e6c-9ebe-4f89becac84a" providerId="ADAL" clId="{FB9BF449-0F06-4519-9189-FC30B75C8CC3}" dt="2020-04-18T16:59:41.741" v="287" actId="931"/>
          <ac:spMkLst>
            <pc:docMk/>
            <pc:sldMk cId="129134080" sldId="258"/>
            <ac:spMk id="3" creationId="{C501FA96-12B0-4AEA-9414-C456049D21BC}"/>
          </ac:spMkLst>
        </pc:spChg>
        <pc:spChg chg="add del mod">
          <ac:chgData name="BARBARA TEIXEIRA ALVES ." userId="7098f9ac-8e20-4e6c-9ebe-4f89becac84a" providerId="ADAL" clId="{FB9BF449-0F06-4519-9189-FC30B75C8CC3}" dt="2020-04-18T17:08:58.838" v="592" actId="20577"/>
          <ac:spMkLst>
            <pc:docMk/>
            <pc:sldMk cId="129134080" sldId="258"/>
            <ac:spMk id="4" creationId="{69666704-3582-4700-9A7B-18CE31B60FD0}"/>
          </ac:spMkLst>
        </pc:spChg>
        <pc:spChg chg="add del">
          <ac:chgData name="BARBARA TEIXEIRA ALVES ." userId="7098f9ac-8e20-4e6c-9ebe-4f89becac84a" providerId="ADAL" clId="{FB9BF449-0F06-4519-9189-FC30B75C8CC3}" dt="2020-04-18T16:50:26.660" v="69" actId="478"/>
          <ac:spMkLst>
            <pc:docMk/>
            <pc:sldMk cId="129134080" sldId="258"/>
            <ac:spMk id="11" creationId="{CA6C0AAE-7067-4250-BFD9-4D049DDBDDFB}"/>
          </ac:spMkLst>
        </pc:spChg>
        <pc:spChg chg="add del">
          <ac:chgData name="BARBARA TEIXEIRA ALVES ." userId="7098f9ac-8e20-4e6c-9ebe-4f89becac84a" providerId="ADAL" clId="{FB9BF449-0F06-4519-9189-FC30B75C8CC3}" dt="2020-04-18T16:55:19.332" v="118"/>
          <ac:spMkLst>
            <pc:docMk/>
            <pc:sldMk cId="129134080" sldId="258"/>
            <ac:spMk id="16" creationId="{E3E35D34-3BB2-4736-9765-D0C07F5B0845}"/>
          </ac:spMkLst>
        </pc:spChg>
        <pc:spChg chg="add mod">
          <ac:chgData name="BARBARA TEIXEIRA ALVES ." userId="7098f9ac-8e20-4e6c-9ebe-4f89becac84a" providerId="ADAL" clId="{FB9BF449-0F06-4519-9189-FC30B75C8CC3}" dt="2020-04-18T17:02:43.106" v="474" actId="20577"/>
          <ac:spMkLst>
            <pc:docMk/>
            <pc:sldMk cId="129134080" sldId="258"/>
            <ac:spMk id="19" creationId="{B249DD3E-3B45-45F2-8C1A-A195F530A23E}"/>
          </ac:spMkLst>
        </pc:spChg>
        <pc:spChg chg="add mod">
          <ac:chgData name="BARBARA TEIXEIRA ALVES ." userId="7098f9ac-8e20-4e6c-9ebe-4f89becac84a" providerId="ADAL" clId="{FB9BF449-0F06-4519-9189-FC30B75C8CC3}" dt="2020-04-18T17:09:03.064" v="594" actId="20577"/>
          <ac:spMkLst>
            <pc:docMk/>
            <pc:sldMk cId="129134080" sldId="258"/>
            <ac:spMk id="20" creationId="{FF77BC0F-943A-480C-AB0F-36A1663B9595}"/>
          </ac:spMkLst>
        </pc:spChg>
        <pc:picChg chg="add mod">
          <ac:chgData name="BARBARA TEIXEIRA ALVES ." userId="7098f9ac-8e20-4e6c-9ebe-4f89becac84a" providerId="ADAL" clId="{FB9BF449-0F06-4519-9189-FC30B75C8CC3}" dt="2020-04-18T17:00:07.434" v="299" actId="1076"/>
          <ac:picMkLst>
            <pc:docMk/>
            <pc:sldMk cId="129134080" sldId="258"/>
            <ac:picMk id="13" creationId="{EA801328-AD64-412B-93FC-334F3E65578C}"/>
          </ac:picMkLst>
        </pc:picChg>
        <pc:picChg chg="add mod">
          <ac:chgData name="BARBARA TEIXEIRA ALVES ." userId="7098f9ac-8e20-4e6c-9ebe-4f89becac84a" providerId="ADAL" clId="{FB9BF449-0F06-4519-9189-FC30B75C8CC3}" dt="2020-04-18T17:00:02.275" v="297" actId="1076"/>
          <ac:picMkLst>
            <pc:docMk/>
            <pc:sldMk cId="129134080" sldId="258"/>
            <ac:picMk id="15" creationId="{A35F23C2-CBB3-4A67-91B8-C1863DAB4193}"/>
          </ac:picMkLst>
        </pc:picChg>
        <pc:picChg chg="add mod">
          <ac:chgData name="BARBARA TEIXEIRA ALVES ." userId="7098f9ac-8e20-4e6c-9ebe-4f89becac84a" providerId="ADAL" clId="{FB9BF449-0F06-4519-9189-FC30B75C8CC3}" dt="2020-04-18T16:59:56.463" v="294" actId="1076"/>
          <ac:picMkLst>
            <pc:docMk/>
            <pc:sldMk cId="129134080" sldId="258"/>
            <ac:picMk id="18" creationId="{3F4B93EF-41CA-4D5C-A53C-918A30C7D64C}"/>
          </ac:picMkLst>
        </pc:picChg>
        <pc:cxnChg chg="add mod">
          <ac:chgData name="BARBARA TEIXEIRA ALVES ." userId="7098f9ac-8e20-4e6c-9ebe-4f89becac84a" providerId="ADAL" clId="{FB9BF449-0F06-4519-9189-FC30B75C8CC3}" dt="2020-04-18T16:39:03.321" v="65" actId="1582"/>
          <ac:cxnSpMkLst>
            <pc:docMk/>
            <pc:sldMk cId="129134080" sldId="258"/>
            <ac:cxnSpMk id="6" creationId="{FAA1E105-CBB5-4632-8488-4FBA97B139AD}"/>
          </ac:cxnSpMkLst>
        </pc:cxnChg>
        <pc:cxnChg chg="add mod">
          <ac:chgData name="BARBARA TEIXEIRA ALVES ." userId="7098f9ac-8e20-4e6c-9ebe-4f89becac84a" providerId="ADAL" clId="{FB9BF449-0F06-4519-9189-FC30B75C8CC3}" dt="2020-04-18T16:39:13.573" v="67" actId="1076"/>
          <ac:cxnSpMkLst>
            <pc:docMk/>
            <pc:sldMk cId="129134080" sldId="258"/>
            <ac:cxnSpMk id="10" creationId="{2BACCFB7-4223-40BE-A78E-6687AB0BF214}"/>
          </ac:cxnSpMkLst>
        </pc:cxnChg>
      </pc:sldChg>
      <pc:sldChg chg="addSp delSp modSp add mod ord setBg">
        <pc:chgData name="BARBARA TEIXEIRA ALVES ." userId="7098f9ac-8e20-4e6c-9ebe-4f89becac84a" providerId="ADAL" clId="{FB9BF449-0F06-4519-9189-FC30B75C8CC3}" dt="2020-04-18T17:22:10.310" v="688" actId="1076"/>
        <pc:sldMkLst>
          <pc:docMk/>
          <pc:sldMk cId="731527841" sldId="259"/>
        </pc:sldMkLst>
        <pc:spChg chg="mod">
          <ac:chgData name="BARBARA TEIXEIRA ALVES ." userId="7098f9ac-8e20-4e6c-9ebe-4f89becac84a" providerId="ADAL" clId="{FB9BF449-0F06-4519-9189-FC30B75C8CC3}" dt="2020-04-18T17:13:57.323" v="675" actId="1076"/>
          <ac:spMkLst>
            <pc:docMk/>
            <pc:sldMk cId="731527841" sldId="259"/>
            <ac:spMk id="2" creationId="{33F9C22D-B604-4EEC-A255-E698570835FB}"/>
          </ac:spMkLst>
        </pc:spChg>
        <pc:spChg chg="mod">
          <ac:chgData name="BARBARA TEIXEIRA ALVES ." userId="7098f9ac-8e20-4e6c-9ebe-4f89becac84a" providerId="ADAL" clId="{FB9BF449-0F06-4519-9189-FC30B75C8CC3}" dt="2020-04-18T17:22:10.310" v="688" actId="1076"/>
          <ac:spMkLst>
            <pc:docMk/>
            <pc:sldMk cId="731527841" sldId="259"/>
            <ac:spMk id="3" creationId="{8C95321C-5CEE-44C4-9935-2A795E2EFC2C}"/>
          </ac:spMkLst>
        </pc:spChg>
        <pc:spChg chg="add mod ord">
          <ac:chgData name="BARBARA TEIXEIRA ALVES ." userId="7098f9ac-8e20-4e6c-9ebe-4f89becac84a" providerId="ADAL" clId="{FB9BF449-0F06-4519-9189-FC30B75C8CC3}" dt="2020-04-18T17:13:38.202" v="673" actId="26606"/>
          <ac:spMkLst>
            <pc:docMk/>
            <pc:sldMk cId="731527841" sldId="259"/>
            <ac:spMk id="4" creationId="{728CCE22-0810-4173-BFE4-B7E5C3B26343}"/>
          </ac:spMkLst>
        </pc:spChg>
        <pc:spChg chg="add del mod">
          <ac:chgData name="BARBARA TEIXEIRA ALVES ." userId="7098f9ac-8e20-4e6c-9ebe-4f89becac84a" providerId="ADAL" clId="{FB9BF449-0F06-4519-9189-FC30B75C8CC3}" dt="2020-04-18T17:11:44.563" v="669"/>
          <ac:spMkLst>
            <pc:docMk/>
            <pc:sldMk cId="731527841" sldId="259"/>
            <ac:spMk id="5" creationId="{169686B5-E25F-446F-AAB6-76EF2D08693C}"/>
          </ac:spMkLst>
        </pc:spChg>
        <pc:spChg chg="add del mod">
          <ac:chgData name="BARBARA TEIXEIRA ALVES ." userId="7098f9ac-8e20-4e6c-9ebe-4f89becac84a" providerId="ADAL" clId="{FB9BF449-0F06-4519-9189-FC30B75C8CC3}" dt="2020-04-18T17:11:44.563" v="669"/>
          <ac:spMkLst>
            <pc:docMk/>
            <pc:sldMk cId="731527841" sldId="259"/>
            <ac:spMk id="6" creationId="{DCE2AA7B-2DB7-4AA6-8CE4-21477FF73EC4}"/>
          </ac:spMkLst>
        </pc:spChg>
        <pc:spChg chg="add">
          <ac:chgData name="BARBARA TEIXEIRA ALVES ." userId="7098f9ac-8e20-4e6c-9ebe-4f89becac84a" providerId="ADAL" clId="{FB9BF449-0F06-4519-9189-FC30B75C8CC3}" dt="2020-04-18T17:13:38.202" v="673" actId="26606"/>
          <ac:spMkLst>
            <pc:docMk/>
            <pc:sldMk cId="731527841" sldId="259"/>
            <ac:spMk id="71" creationId="{0BC9EFE1-D8CB-4668-9980-DB108327A794}"/>
          </ac:spMkLst>
        </pc:spChg>
        <pc:spChg chg="add">
          <ac:chgData name="BARBARA TEIXEIRA ALVES ." userId="7098f9ac-8e20-4e6c-9ebe-4f89becac84a" providerId="ADAL" clId="{FB9BF449-0F06-4519-9189-FC30B75C8CC3}" dt="2020-04-18T17:13:38.202" v="673" actId="26606"/>
          <ac:spMkLst>
            <pc:docMk/>
            <pc:sldMk cId="731527841" sldId="259"/>
            <ac:spMk id="75" creationId="{77DA6D33-2D62-458C-BF5D-DBF612FD557E}"/>
          </ac:spMkLst>
        </pc:spChg>
        <pc:picChg chg="add">
          <ac:chgData name="BARBARA TEIXEIRA ALVES ." userId="7098f9ac-8e20-4e6c-9ebe-4f89becac84a" providerId="ADAL" clId="{FB9BF449-0F06-4519-9189-FC30B75C8CC3}" dt="2020-04-18T17:13:38.202" v="673" actId="26606"/>
          <ac:picMkLst>
            <pc:docMk/>
            <pc:sldMk cId="731527841" sldId="259"/>
            <ac:picMk id="73" creationId="{7CBAE1BD-B8E4-4029-8AA2-C77E4FED9864}"/>
          </ac:picMkLst>
        </pc:picChg>
        <pc:picChg chg="add mod">
          <ac:chgData name="BARBARA TEIXEIRA ALVES ." userId="7098f9ac-8e20-4e6c-9ebe-4f89becac84a" providerId="ADAL" clId="{FB9BF449-0F06-4519-9189-FC30B75C8CC3}" dt="2020-04-18T17:14:28.106" v="679" actId="14100"/>
          <ac:picMkLst>
            <pc:docMk/>
            <pc:sldMk cId="731527841" sldId="259"/>
            <ac:picMk id="2050" creationId="{F2A874C5-64AB-4E4D-A6A0-46F17AE34335}"/>
          </ac:picMkLst>
        </pc:picChg>
      </pc:sldChg>
      <pc:sldChg chg="addSp delSp modSp add">
        <pc:chgData name="BARBARA TEIXEIRA ALVES ." userId="7098f9ac-8e20-4e6c-9ebe-4f89becac84a" providerId="ADAL" clId="{FB9BF449-0F06-4519-9189-FC30B75C8CC3}" dt="2020-04-18T17:50:11.797" v="863" actId="14100"/>
        <pc:sldMkLst>
          <pc:docMk/>
          <pc:sldMk cId="3090956034" sldId="260"/>
        </pc:sldMkLst>
        <pc:spChg chg="mod">
          <ac:chgData name="BARBARA TEIXEIRA ALVES ." userId="7098f9ac-8e20-4e6c-9ebe-4f89becac84a" providerId="ADAL" clId="{FB9BF449-0F06-4519-9189-FC30B75C8CC3}" dt="2020-04-18T17:47:15.465" v="858" actId="14100"/>
          <ac:spMkLst>
            <pc:docMk/>
            <pc:sldMk cId="3090956034" sldId="260"/>
            <ac:spMk id="2" creationId="{DA158A3B-2C23-4D63-ABFE-AD20788DE1F3}"/>
          </ac:spMkLst>
        </pc:spChg>
        <pc:spChg chg="del">
          <ac:chgData name="BARBARA TEIXEIRA ALVES ." userId="7098f9ac-8e20-4e6c-9ebe-4f89becac84a" providerId="ADAL" clId="{FB9BF449-0F06-4519-9189-FC30B75C8CC3}" dt="2020-04-18T17:45:50.301" v="780" actId="478"/>
          <ac:spMkLst>
            <pc:docMk/>
            <pc:sldMk cId="3090956034" sldId="260"/>
            <ac:spMk id="3" creationId="{13DB2B85-2EAE-46A9-8AA6-2F65D3EAAE44}"/>
          </ac:spMkLst>
        </pc:spChg>
        <pc:picChg chg="add del mod">
          <ac:chgData name="BARBARA TEIXEIRA ALVES ." userId="7098f9ac-8e20-4e6c-9ebe-4f89becac84a" providerId="ADAL" clId="{FB9BF449-0F06-4519-9189-FC30B75C8CC3}" dt="2020-04-18T17:49:59.376" v="859" actId="478"/>
          <ac:picMkLst>
            <pc:docMk/>
            <pc:sldMk cId="3090956034" sldId="260"/>
            <ac:picMk id="4" creationId="{B6837486-0C32-4021-91E8-B4B53927786E}"/>
          </ac:picMkLst>
        </pc:picChg>
        <pc:picChg chg="add mod">
          <ac:chgData name="BARBARA TEIXEIRA ALVES ." userId="7098f9ac-8e20-4e6c-9ebe-4f89becac84a" providerId="ADAL" clId="{FB9BF449-0F06-4519-9189-FC30B75C8CC3}" dt="2020-04-18T17:50:11.797" v="863" actId="14100"/>
          <ac:picMkLst>
            <pc:docMk/>
            <pc:sldMk cId="3090956034" sldId="260"/>
            <ac:picMk id="5" creationId="{EB3108BB-618A-4DF2-ADA2-388F92190B88}"/>
          </ac:picMkLst>
        </pc:picChg>
      </pc:sldChg>
      <pc:sldChg chg="addSp delSp modSp add mod setBg">
        <pc:chgData name="BARBARA TEIXEIRA ALVES ." userId="7098f9ac-8e20-4e6c-9ebe-4f89becac84a" providerId="ADAL" clId="{FB9BF449-0F06-4519-9189-FC30B75C8CC3}" dt="2020-04-18T17:55:05.018" v="929" actId="1076"/>
        <pc:sldMkLst>
          <pc:docMk/>
          <pc:sldMk cId="1633712156" sldId="261"/>
        </pc:sldMkLst>
        <pc:spChg chg="mod">
          <ac:chgData name="BARBARA TEIXEIRA ALVES ." userId="7098f9ac-8e20-4e6c-9ebe-4f89becac84a" providerId="ADAL" clId="{FB9BF449-0F06-4519-9189-FC30B75C8CC3}" dt="2020-04-18T17:55:05.018" v="929" actId="1076"/>
          <ac:spMkLst>
            <pc:docMk/>
            <pc:sldMk cId="1633712156" sldId="261"/>
            <ac:spMk id="2" creationId="{D08B1886-4B43-4FB1-B83B-ED42EF5752CA}"/>
          </ac:spMkLst>
        </pc:spChg>
        <pc:spChg chg="mod ord">
          <ac:chgData name="BARBARA TEIXEIRA ALVES ." userId="7098f9ac-8e20-4e6c-9ebe-4f89becac84a" providerId="ADAL" clId="{FB9BF449-0F06-4519-9189-FC30B75C8CC3}" dt="2020-04-18T17:54:54.796" v="928" actId="1076"/>
          <ac:spMkLst>
            <pc:docMk/>
            <pc:sldMk cId="1633712156" sldId="261"/>
            <ac:spMk id="3" creationId="{ED7883A1-91CD-465E-9C38-9B6496BEBF78}"/>
          </ac:spMkLst>
        </pc:spChg>
        <pc:spChg chg="add del">
          <ac:chgData name="BARBARA TEIXEIRA ALVES ." userId="7098f9ac-8e20-4e6c-9ebe-4f89becac84a" providerId="ADAL" clId="{FB9BF449-0F06-4519-9189-FC30B75C8CC3}" dt="2020-04-18T17:53:34.930" v="910" actId="26606"/>
          <ac:spMkLst>
            <pc:docMk/>
            <pc:sldMk cId="1633712156" sldId="261"/>
            <ac:spMk id="8" creationId="{01C9CC24-B375-4226-BF2B-61FADBBA696A}"/>
          </ac:spMkLst>
        </pc:spChg>
        <pc:spChg chg="add del">
          <ac:chgData name="BARBARA TEIXEIRA ALVES ." userId="7098f9ac-8e20-4e6c-9ebe-4f89becac84a" providerId="ADAL" clId="{FB9BF449-0F06-4519-9189-FC30B75C8CC3}" dt="2020-04-18T17:53:34.930" v="910" actId="26606"/>
          <ac:spMkLst>
            <pc:docMk/>
            <pc:sldMk cId="1633712156" sldId="261"/>
            <ac:spMk id="10" creationId="{CD70A28E-4FD8-4474-A206-E15B5EBB303F}"/>
          </ac:spMkLst>
        </pc:spChg>
        <pc:spChg chg="add del">
          <ac:chgData name="BARBARA TEIXEIRA ALVES ." userId="7098f9ac-8e20-4e6c-9ebe-4f89becac84a" providerId="ADAL" clId="{FB9BF449-0F06-4519-9189-FC30B75C8CC3}" dt="2020-04-18T17:54:32.436" v="921" actId="26606"/>
          <ac:spMkLst>
            <pc:docMk/>
            <pc:sldMk cId="1633712156" sldId="261"/>
            <ac:spMk id="14" creationId="{339C8D78-A644-462F-B674-F440635E5353}"/>
          </ac:spMkLst>
        </pc:spChg>
        <pc:spChg chg="add del">
          <ac:chgData name="BARBARA TEIXEIRA ALVES ." userId="7098f9ac-8e20-4e6c-9ebe-4f89becac84a" providerId="ADAL" clId="{FB9BF449-0F06-4519-9189-FC30B75C8CC3}" dt="2020-04-18T17:54:32.436" v="921" actId="26606"/>
          <ac:spMkLst>
            <pc:docMk/>
            <pc:sldMk cId="1633712156" sldId="261"/>
            <ac:spMk id="15" creationId="{AFA67CD3-AB4E-4A7A-BEB8-53C445D8C44E}"/>
          </ac:spMkLst>
        </pc:spChg>
        <pc:spChg chg="add">
          <ac:chgData name="BARBARA TEIXEIRA ALVES ." userId="7098f9ac-8e20-4e6c-9ebe-4f89becac84a" providerId="ADAL" clId="{FB9BF449-0F06-4519-9189-FC30B75C8CC3}" dt="2020-04-18T17:54:32.436" v="921" actId="26606"/>
          <ac:spMkLst>
            <pc:docMk/>
            <pc:sldMk cId="1633712156" sldId="261"/>
            <ac:spMk id="21" creationId="{35555856-9970-4BC3-9AA9-6A917F53AFBD}"/>
          </ac:spMkLst>
        </pc:spChg>
        <pc:spChg chg="add">
          <ac:chgData name="BARBARA TEIXEIRA ALVES ." userId="7098f9ac-8e20-4e6c-9ebe-4f89becac84a" providerId="ADAL" clId="{FB9BF449-0F06-4519-9189-FC30B75C8CC3}" dt="2020-04-18T17:54:32.436" v="921" actId="26606"/>
          <ac:spMkLst>
            <pc:docMk/>
            <pc:sldMk cId="1633712156" sldId="261"/>
            <ac:spMk id="25" creationId="{13722DD7-BA73-4776-93A3-94491FEF7260}"/>
          </ac:spMkLst>
        </pc:spChg>
        <pc:picChg chg="add mod ord">
          <ac:chgData name="BARBARA TEIXEIRA ALVES ." userId="7098f9ac-8e20-4e6c-9ebe-4f89becac84a" providerId="ADAL" clId="{FB9BF449-0F06-4519-9189-FC30B75C8CC3}" dt="2020-04-18T17:54:40.574" v="925" actId="1076"/>
          <ac:picMkLst>
            <pc:docMk/>
            <pc:sldMk cId="1633712156" sldId="261"/>
            <ac:picMk id="7" creationId="{CF98944E-975D-4FB3-979C-29683DA1C861}"/>
          </ac:picMkLst>
        </pc:picChg>
        <pc:picChg chg="add del">
          <ac:chgData name="BARBARA TEIXEIRA ALVES ." userId="7098f9ac-8e20-4e6c-9ebe-4f89becac84a" providerId="ADAL" clId="{FB9BF449-0F06-4519-9189-FC30B75C8CC3}" dt="2020-04-18T17:53:34.930" v="910" actId="26606"/>
          <ac:picMkLst>
            <pc:docMk/>
            <pc:sldMk cId="1633712156" sldId="261"/>
            <ac:picMk id="12" creationId="{39647E21-5366-4638-AC97-D8CD4111EB57}"/>
          </ac:picMkLst>
        </pc:picChg>
        <pc:picChg chg="add del">
          <ac:chgData name="BARBARA TEIXEIRA ALVES ." userId="7098f9ac-8e20-4e6c-9ebe-4f89becac84a" providerId="ADAL" clId="{FB9BF449-0F06-4519-9189-FC30B75C8CC3}" dt="2020-04-18T17:54:32.436" v="921" actId="26606"/>
          <ac:picMkLst>
            <pc:docMk/>
            <pc:sldMk cId="1633712156" sldId="261"/>
            <ac:picMk id="16" creationId="{07CF545F-9C2E-4446-97CD-AD92990C2B68}"/>
          </ac:picMkLst>
        </pc:picChg>
        <pc:picChg chg="add">
          <ac:chgData name="BARBARA TEIXEIRA ALVES ." userId="7098f9ac-8e20-4e6c-9ebe-4f89becac84a" providerId="ADAL" clId="{FB9BF449-0F06-4519-9189-FC30B75C8CC3}" dt="2020-04-18T17:54:32.436" v="921" actId="26606"/>
          <ac:picMkLst>
            <pc:docMk/>
            <pc:sldMk cId="1633712156" sldId="261"/>
            <ac:picMk id="23" creationId="{7F487851-BFAF-46D8-A1ED-50CAD6E46F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84D50-6DD2-4FF6-8B8A-646EF0B93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E3452F-1746-4CA3-A141-EC1B03730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45F08E-0404-4702-B20A-06B106E4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9C3E-8B05-478A-B78E-30C7E84CAF8B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93C286-1B38-4B46-92B0-D0E4469C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715D8A-DFE5-4A59-9967-F4A5CE34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322-8CB2-45FF-90EA-1EF392EDA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C6D95-327B-4923-B01F-B0EB510D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2437AA-7016-434E-9D12-A02A843D7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54B106-A862-4C6D-8F0D-88D8651E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9C3E-8B05-478A-B78E-30C7E84CAF8B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B221D-8DB7-4942-956D-BD7AA209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69531-A2D0-4737-ABE7-00AFA1BE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322-8CB2-45FF-90EA-1EF392EDA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87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2996FC-D49A-481B-932A-FBDFDBE0A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291EF4-6DE2-483F-B256-495C53471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33DE72-F0A9-4689-AF36-55D6E4E5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9C3E-8B05-478A-B78E-30C7E84CAF8B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74CC68-C27C-4904-9BEE-036A91BB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8869F-1BDE-4493-90B6-64A53CCE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322-8CB2-45FF-90EA-1EF392EDA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43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BAA43-2615-48ED-A52D-D7F2C397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4683D1-47E6-495E-B956-4412008F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EA992A-495E-4D61-A4F1-193A0777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9C3E-8B05-478A-B78E-30C7E84CAF8B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937E49-81E3-4415-BF76-9D107860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8CE62-98A6-4B0F-8F70-EAD23814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322-8CB2-45FF-90EA-1EF392EDA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5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B9567-EB38-4EEC-AB40-0FF629F9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AEECFE-8E15-4DE1-938D-7154ED74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980018-49A4-46C7-8ACF-1A6DD450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9C3E-8B05-478A-B78E-30C7E84CAF8B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35B93-1358-4AC3-997C-FB897DA4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D3215E-EBF5-4F07-9D3B-0F2A1044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322-8CB2-45FF-90EA-1EF392EDA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5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7396B-09F6-42B6-9228-A5793DF5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7C460-780C-4EC7-970F-72073ECBB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BAD70C-51E7-45D8-8F0E-9385C9B4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6C21E7-50F5-4C11-80D0-B295A72E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9C3E-8B05-478A-B78E-30C7E84CAF8B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4088A8-3A8F-4255-ACDF-C89AAF4F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2FEE37-0396-424C-907C-66D40001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322-8CB2-45FF-90EA-1EF392EDA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83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EC4E9-29CC-42B6-AC12-D251C585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7293A9-47A9-403E-B4FD-0CBA7FFD3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06A985-89AA-4C11-8F9A-99253D2A4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B28FCA-2EB3-4F2A-A03A-1C6082F99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725064-A7A6-4195-B240-E838DCB48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9703B5-ADA6-466E-9D83-E963CBD8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9C3E-8B05-478A-B78E-30C7E84CAF8B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F5C829-9278-4AF8-A685-3E7DA435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331C41-9EDB-4EC2-B2B8-E5A350F4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322-8CB2-45FF-90EA-1EF392EDA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16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2C22F-3E1C-43D9-AF95-A5598930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AD6375-D530-403D-8D04-0646957D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9C3E-8B05-478A-B78E-30C7E84CAF8B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959A09-067A-4C97-B02C-566A98DD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58726D-C873-493E-8F36-3C4B88F5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322-8CB2-45FF-90EA-1EF392EDA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06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F5E345-089B-432B-9369-60674385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9C3E-8B05-478A-B78E-30C7E84CAF8B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4B8A15-ADF2-4CE7-AD4E-2F078F28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682EC2-9721-4379-9D32-7FB27A5F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322-8CB2-45FF-90EA-1EF392EDA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9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63204-843C-4155-957C-9C533873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61EAD7-17B1-44A3-A808-FDD085068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2D062A-E3AD-436B-A944-4BA514CB2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E546C2-3817-4064-9A42-67A67E0E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9C3E-8B05-478A-B78E-30C7E84CAF8B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5B8454-6531-495F-90ED-14E66F84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F9676A-8A90-44EB-8D3D-A39CBB6E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322-8CB2-45FF-90EA-1EF392EDA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04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ABE1F-9D7F-4DAE-8833-98BE23D8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DCE30F-6E8A-4040-86A1-9184DEAFE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DDFA85-EC07-42A1-A9D1-3263452A4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D46A0-FE10-4197-8652-D84E6C35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E9C3E-8B05-478A-B78E-30C7E84CAF8B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5E84CA-E970-4493-BB39-119711C7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EBEEA0-8830-49BF-B44D-DD6FA28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B322-8CB2-45FF-90EA-1EF392EDA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16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4EAC71A-B46F-4A66-BED6-7EE27397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CFBE9A-58C9-4595-BFFC-01ABB207C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503B4E-DE2C-4CB3-9A3F-088DCB3E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9C3E-8B05-478A-B78E-30C7E84CAF8B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B736B-88DD-4FBA-B1B6-65067818D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D5D854-9134-400D-B3C4-B93658641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B322-8CB2-45FF-90EA-1EF392EDA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0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F9C22D-B604-4EEC-A255-E6985708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223" y="16262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UML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5321C-5CEE-44C4-9935-2A795E2E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809" y="590635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Diagrama de caso de uso</a:t>
            </a: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UML Class Diagram With Inheritance and Interface - Stack Overflow">
            <a:extLst>
              <a:ext uri="{FF2B5EF4-FFF2-40B4-BE49-F238E27FC236}">
                <a16:creationId xmlns:a16="http://schemas.microsoft.com/office/drawing/2014/main" id="{F2A874C5-64AB-4E4D-A6A0-46F17AE34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7" r="27423" b="2"/>
          <a:stretch/>
        </p:blipFill>
        <p:spPr bwMode="auto"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28CCE22-0810-4173-BFE4-B7E5C3B26343}"/>
              </a:ext>
            </a:extLst>
          </p:cNvPr>
          <p:cNvSpPr txBox="1"/>
          <p:nvPr/>
        </p:nvSpPr>
        <p:spPr>
          <a:xfrm>
            <a:off x="9610725" y="5846544"/>
            <a:ext cx="239077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Bárbara Teixeira Alves </a:t>
            </a:r>
            <a:endParaRPr lang="pt-BR"/>
          </a:p>
          <a:p>
            <a:pPr>
              <a:spcAft>
                <a:spcPts val="600"/>
              </a:spcAft>
            </a:pPr>
            <a:r>
              <a:rPr lang="pt-BR" dirty="0"/>
              <a:t>Re 01192110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52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1ED0F-41DF-49D4-8022-0A9B1E62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9" y="507028"/>
            <a:ext cx="11182342" cy="1150264"/>
          </a:xfrm>
        </p:spPr>
        <p:txBody>
          <a:bodyPr>
            <a:normAutofit fontScale="90000"/>
          </a:bodyPr>
          <a:lstStyle/>
          <a:p>
            <a:r>
              <a:rPr lang="pt-BR" sz="2200" dirty="0">
                <a:latin typeface="Calibri (corpo)"/>
                <a:cs typeface="Calibri" panose="020F0502020204030204" pitchFamily="34" charset="0"/>
              </a:rPr>
              <a:t>           Usuário                                                            Sistema                                                     Desenvolvedor</a:t>
            </a:r>
            <a:br>
              <a:rPr lang="pt-BR" dirty="0"/>
            </a:br>
            <a:endParaRPr lang="pt-BR" dirty="0"/>
          </a:p>
        </p:txBody>
      </p:sp>
      <p:pic>
        <p:nvPicPr>
          <p:cNvPr id="18" name="Espaço Reservado para Conteúdo 17" descr="Uma imagem contendo luz&#10;&#10;Descrição gerada automaticamente">
            <a:extLst>
              <a:ext uri="{FF2B5EF4-FFF2-40B4-BE49-F238E27FC236}">
                <a16:creationId xmlns:a16="http://schemas.microsoft.com/office/drawing/2014/main" id="{3F4B93EF-41CA-4D5C-A53C-918A30C7D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12" y="1017272"/>
            <a:ext cx="1280040" cy="1280040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9666704-3582-4700-9A7B-18CE31B60FD0}"/>
              </a:ext>
            </a:extLst>
          </p:cNvPr>
          <p:cNvSpPr txBox="1"/>
          <p:nvPr/>
        </p:nvSpPr>
        <p:spPr>
          <a:xfrm>
            <a:off x="9311821" y="2695575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- Correção de bugs 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Melhorias</a:t>
            </a:r>
          </a:p>
          <a:p>
            <a:pPr marL="342900" indent="-342900">
              <a:buFontTx/>
              <a:buChar char="-"/>
            </a:pPr>
            <a:r>
              <a:rPr lang="pt-BR" sz="2000" dirty="0"/>
              <a:t>Suporte</a:t>
            </a:r>
          </a:p>
          <a:p>
            <a:endParaRPr lang="pt-BR" sz="20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AA1E105-CBB5-4632-8488-4FBA97B139AD}"/>
              </a:ext>
            </a:extLst>
          </p:cNvPr>
          <p:cNvCxnSpPr>
            <a:cxnSpLocks/>
          </p:cNvCxnSpPr>
          <p:nvPr/>
        </p:nvCxnSpPr>
        <p:spPr>
          <a:xfrm flipV="1">
            <a:off x="4048126" y="904876"/>
            <a:ext cx="0" cy="4448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BACCFB7-4223-40BE-A78E-6687AB0BF214}"/>
              </a:ext>
            </a:extLst>
          </p:cNvPr>
          <p:cNvCxnSpPr>
            <a:cxnSpLocks/>
          </p:cNvCxnSpPr>
          <p:nvPr/>
        </p:nvCxnSpPr>
        <p:spPr>
          <a:xfrm flipV="1">
            <a:off x="8191501" y="904876"/>
            <a:ext cx="0" cy="4448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Uma imagem contendo relógio, desenho&#10;&#10;Descrição gerada automaticamente">
            <a:extLst>
              <a:ext uri="{FF2B5EF4-FFF2-40B4-BE49-F238E27FC236}">
                <a16:creationId xmlns:a16="http://schemas.microsoft.com/office/drawing/2014/main" id="{EA801328-AD64-412B-93FC-334F3E655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97" y="1147048"/>
            <a:ext cx="1150264" cy="1150264"/>
          </a:xfrm>
          <a:prstGeom prst="rect">
            <a:avLst/>
          </a:prstGeom>
        </p:spPr>
      </p:pic>
      <p:pic>
        <p:nvPicPr>
          <p:cNvPr id="15" name="Imagem 14" descr="Uma imagem contendo relógio, placar&#10;&#10;Descrição gerada automaticamente">
            <a:extLst>
              <a:ext uri="{FF2B5EF4-FFF2-40B4-BE49-F238E27FC236}">
                <a16:creationId xmlns:a16="http://schemas.microsoft.com/office/drawing/2014/main" id="{A35F23C2-CBB3-4A67-91B8-C1863DAB4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68" y="1082160"/>
            <a:ext cx="1150264" cy="115026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249DD3E-3B45-45F2-8C1A-A195F530A23E}"/>
              </a:ext>
            </a:extLst>
          </p:cNvPr>
          <p:cNvSpPr txBox="1"/>
          <p:nvPr/>
        </p:nvSpPr>
        <p:spPr>
          <a:xfrm>
            <a:off x="919168" y="2695575"/>
            <a:ext cx="219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Baixar o App</a:t>
            </a:r>
          </a:p>
          <a:p>
            <a:pPr marL="285750" indent="-285750">
              <a:buFontTx/>
              <a:buChar char="-"/>
            </a:pPr>
            <a:r>
              <a:rPr lang="pt-BR" dirty="0"/>
              <a:t>Fazer Cadastro</a:t>
            </a:r>
          </a:p>
          <a:p>
            <a:pPr marL="285750" indent="-285750">
              <a:buFontTx/>
              <a:buChar char="-"/>
            </a:pPr>
            <a:r>
              <a:rPr lang="pt-BR" dirty="0"/>
              <a:t>Agendar consultas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Acessar noticias</a:t>
            </a:r>
          </a:p>
          <a:p>
            <a:pPr marL="285750" indent="-285750">
              <a:buFontTx/>
              <a:buChar char="-"/>
            </a:pPr>
            <a:r>
              <a:rPr lang="pt-BR" dirty="0"/>
              <a:t>Consultar FAQS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F77BC0F-943A-480C-AB0F-36A1663B9595}"/>
              </a:ext>
            </a:extLst>
          </p:cNvPr>
          <p:cNvSpPr txBox="1"/>
          <p:nvPr/>
        </p:nvSpPr>
        <p:spPr>
          <a:xfrm>
            <a:off x="4977956" y="2695575"/>
            <a:ext cx="2386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Aplicativo mobile controle de higiene e informações para evitar contaminação com diversos vírus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3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086E5-E026-4CA1-87F0-929391228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6D319-B37D-429D-9DDB-8F9495748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B7EC4B-B17B-4FFD-9A91-67C0220E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066800"/>
            <a:ext cx="9353550" cy="57912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FDB067D-7222-403F-BD9F-A46B567EEACA}"/>
              </a:ext>
            </a:extLst>
          </p:cNvPr>
          <p:cNvSpPr/>
          <p:nvPr/>
        </p:nvSpPr>
        <p:spPr>
          <a:xfrm>
            <a:off x="1419225" y="339209"/>
            <a:ext cx="536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Diagrama de caso de uso da aplicação, visão do usuario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70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3D9AF4-8BD1-4E3D-A299-6977D262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70" y="1474152"/>
            <a:ext cx="8953500" cy="52101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F4134C7-8276-4B9B-9419-FE34617F95D0}"/>
              </a:ext>
            </a:extLst>
          </p:cNvPr>
          <p:cNvSpPr/>
          <p:nvPr/>
        </p:nvSpPr>
        <p:spPr>
          <a:xfrm>
            <a:off x="1182370" y="405884"/>
            <a:ext cx="6289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Diagrama de caso de uso, visão usuario n menu agendar consulta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66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58A3B-2C23-4D63-ABFE-AD20788D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Diagrama de caso de uso, visão desenvolvedor FAQS 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3108BB-618A-4DF2-ADA2-388F9219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1" y="1584961"/>
            <a:ext cx="8812921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8B1886-4B43-4FB1-B83B-ED42EF57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18" y="4398649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Obrigada</a:t>
            </a:r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5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F98944E-975D-4FB3-979C-29683DA1C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090" y="1889760"/>
            <a:ext cx="2147080" cy="214708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883A1-91CD-465E-9C38-9B6496BEB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0793" y="439864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barbara.Alves@bandtec.com.br</a:t>
            </a:r>
          </a:p>
        </p:txBody>
      </p:sp>
    </p:spTree>
    <p:extLst>
      <p:ext uri="{BB962C8B-B14F-4D97-AF65-F5344CB8AC3E}">
        <p14:creationId xmlns:p14="http://schemas.microsoft.com/office/powerpoint/2010/main" val="1633712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633DC18004E244A14B8260F0CC2B17" ma:contentTypeVersion="4" ma:contentTypeDescription="Create a new document." ma:contentTypeScope="" ma:versionID="5033e8a10eb5c76eaa2bbf2c2c8a1e7e">
  <xsd:schema xmlns:xsd="http://www.w3.org/2001/XMLSchema" xmlns:xs="http://www.w3.org/2001/XMLSchema" xmlns:p="http://schemas.microsoft.com/office/2006/metadata/properties" xmlns:ns3="7859c05a-7b6c-4e29-b49f-d75e7698e686" targetNamespace="http://schemas.microsoft.com/office/2006/metadata/properties" ma:root="true" ma:fieldsID="4e74993510a1a694acd23a42a5a86018" ns3:_="">
    <xsd:import namespace="7859c05a-7b6c-4e29-b49f-d75e7698e6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9c05a-7b6c-4e29-b49f-d75e7698e6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6EF26B-24DA-4399-8CEE-C33A0862C3C8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859c05a-7b6c-4e29-b49f-d75e7698e686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7F9BE9B-084D-4595-A9DC-2EE22CA371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A9708B-CA80-466F-832C-E37B523CE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9c05a-7b6c-4e29-b49f-d75e7698e6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(corpo)</vt:lpstr>
      <vt:lpstr>Calibri Light</vt:lpstr>
      <vt:lpstr>Tema do Office</vt:lpstr>
      <vt:lpstr>UML </vt:lpstr>
      <vt:lpstr>           Usuário                                                            Sistema                                                     Desenvolvedor </vt:lpstr>
      <vt:lpstr>Apresentação do PowerPoint</vt:lpstr>
      <vt:lpstr>Apresentação do PowerPoint</vt:lpstr>
      <vt:lpstr>Diagrama de caso de uso, visão desenvolvedor FAQS 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</dc:title>
  <dc:creator>Barbara Alves</dc:creator>
  <cp:lastModifiedBy>Barbara Alves</cp:lastModifiedBy>
  <cp:revision>1</cp:revision>
  <dcterms:created xsi:type="dcterms:W3CDTF">2020-04-18T17:54:32Z</dcterms:created>
  <dcterms:modified xsi:type="dcterms:W3CDTF">2020-04-18T17:55:09Z</dcterms:modified>
</cp:coreProperties>
</file>