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024BC-AC82-4C11-BAB7-7B7B1C82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0E0E9-4D5E-452A-807A-2A9CD606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E5F6D-A2C8-47D6-8A6F-CB185E2E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E0F02D-2B36-458A-A6EA-2741FEED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BC306-5B54-4795-A8D4-5A6E65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8FE26-A962-4E0A-AA5F-6AC45B9C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173496-EF5D-4F00-A8CF-3C28D0A2B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F846F-D429-4CA0-A97C-DD720FF4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46121-DB3B-4C1E-9D0C-66A69F52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4C544-CCD7-4702-89B8-DBBAE49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0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B86DC4-BF5A-4143-A0F8-C33153AFE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499AA7-B532-4164-867F-6E9B6023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DFC22-B5CF-4DCB-AA9C-5C6AD5C3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1D1A5-5E15-4E29-91E6-5F593A92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A4EA6-CF4A-46AD-93B1-5F0557C4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2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10662-AAD1-419F-BF09-C0037CA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6CD55-B3DB-43F3-AF99-4F09E5AB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931395-EDAE-4B76-BD7C-FFA4640B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857E2-C089-4692-B419-72756C2B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4D6DE-B970-415E-BE56-F6DBE5F1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0930-A4DC-4974-8ED6-FAAD256F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3716FB-92E7-49A1-A07B-0B162A2F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008D1-00AD-46A2-B8A5-7C2E601E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4C097-CC15-452A-BD7E-F7CB033E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AE0A8-B7B1-486B-A930-AD102D09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09C7-C203-4D60-9645-01953168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A43D5-32A8-4ECA-8DB1-1B975530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766952-4985-41A8-80EB-C627F099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65B24-0FF5-43B5-B27F-0A4FB08F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6C39E-BD70-40A9-B550-E41DB1C0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2291C-5A66-4629-849B-DEA7833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31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5E46E-7BEA-4747-99D6-592A15A0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923A1-D86D-4481-A8CF-639327CF9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48AC69-2FCB-4980-851E-FA6DF8DBF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3F8165-A95E-411D-BB59-FE77DBFC4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61B835-8BC7-4F47-A0E3-69390704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6B20E9-2906-48FE-95F8-83D0222C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9E57C3-FAC3-4A23-A5C3-4BC00141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12E9C1-B09C-4627-8619-411B5A35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7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2ADDE-6D88-4FA6-B832-2F508108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8CBDF1-6D03-47E3-B45E-A291DC47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C47E1E-23D3-43DD-A810-D014736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5E494D-7C85-44C8-8E6F-416F951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B95E04-0768-4D48-8D63-630F2C7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67065E-4507-4EC4-875A-C564A3E8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35AB3C-47F7-49A9-B346-7C75B961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7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F7E63-B108-4A35-BF29-8313AF4D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53456-2439-4DE5-A1B6-28EBA1E0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1ABFF1-06E9-41F7-B614-C43819205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AB580B-A8EF-4891-9D9E-8214F276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DA0487-68D2-4707-A88F-8FE7D5A7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71543F-AC6A-434C-826B-F4923CBF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4D937-3445-4006-8D73-33390731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D9181C-AFBD-4D88-8E2C-0BC9ED78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BA92D5-1640-4317-9BD7-69607A58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963CCC-81F4-42BD-9EB6-D4E9924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4446F9-6B95-4FBD-BC47-B7BC1394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726B7F-66D3-4846-B222-B446FE6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19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77DE9B-6FD6-46DD-B698-E48393B2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40E23-9EFB-4D87-9B12-206E761FB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AADCD-F896-42B2-A6E1-D930BBF06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D079-0841-4662-8375-B02E3A40F3FF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17BC1-ACF8-4E61-B132-510B8BEF2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A650BF-1988-4500-9B6E-EF93A753F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A384-A140-4EC8-A2B7-E90E269F0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BD9E8-DFFE-4DA4-979A-C4E34B77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Bárbara Teixeira Alves 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RE:01192110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1516B-3356-441F-A050-F4C26B1F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Avaliação final- Analise de sistemas 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2b -  22/06/2020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Prof</a:t>
            </a:r>
            <a:r>
              <a:rPr lang="pt-BR" dirty="0"/>
              <a:t>: Alex Barreira</a:t>
            </a:r>
          </a:p>
        </p:txBody>
      </p:sp>
    </p:spTree>
    <p:extLst>
      <p:ext uri="{BB962C8B-B14F-4D97-AF65-F5344CB8AC3E}">
        <p14:creationId xmlns:p14="http://schemas.microsoft.com/office/powerpoint/2010/main" val="12807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49D5E01-5A14-405E-A542-CE280B6EB7D3}"/>
              </a:ext>
            </a:extLst>
          </p:cNvPr>
          <p:cNvSpPr/>
          <p:nvPr/>
        </p:nvSpPr>
        <p:spPr>
          <a:xfrm>
            <a:off x="0" y="-35540"/>
            <a:ext cx="12192000" cy="1619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6A2863-428D-44EB-A035-E52BE54D96EA}"/>
              </a:ext>
            </a:extLst>
          </p:cNvPr>
          <p:cNvSpPr txBox="1"/>
          <p:nvPr/>
        </p:nvSpPr>
        <p:spPr>
          <a:xfrm>
            <a:off x="171449" y="111710"/>
            <a:ext cx="119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Go. Viagens                 </a:t>
            </a:r>
            <a:r>
              <a:rPr lang="pt-BR" b="1" u="sng" dirty="0"/>
              <a:t>Solicitações</a:t>
            </a:r>
            <a:r>
              <a:rPr lang="pt-BR" b="1" dirty="0"/>
              <a:t>        </a:t>
            </a:r>
            <a:r>
              <a:rPr lang="pt-BR" b="1" u="sng" dirty="0"/>
              <a:t>Despesas</a:t>
            </a:r>
            <a:r>
              <a:rPr lang="pt-BR" b="1" dirty="0"/>
              <a:t>        </a:t>
            </a:r>
            <a:r>
              <a:rPr lang="pt-BR" b="1" u="sng" dirty="0"/>
              <a:t>Baixe o App </a:t>
            </a:r>
            <a:r>
              <a:rPr lang="pt-BR" b="1" dirty="0"/>
              <a:t>                                                                                                   </a:t>
            </a:r>
            <a:r>
              <a:rPr lang="pt-BR" b="1" u="sng" dirty="0"/>
              <a:t> Perfil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C1442E-2E03-4B9E-AEB5-76E4FE9E1137}"/>
              </a:ext>
            </a:extLst>
          </p:cNvPr>
          <p:cNvSpPr/>
          <p:nvPr/>
        </p:nvSpPr>
        <p:spPr>
          <a:xfrm>
            <a:off x="95250" y="838200"/>
            <a:ext cx="11934825" cy="1419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D6CE0B-A55B-45BB-99A4-CB9C96337EB1}"/>
              </a:ext>
            </a:extLst>
          </p:cNvPr>
          <p:cNvSpPr txBox="1"/>
          <p:nvPr/>
        </p:nvSpPr>
        <p:spPr>
          <a:xfrm>
            <a:off x="738867" y="970091"/>
            <a:ext cx="1101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 </a:t>
            </a:r>
          </a:p>
          <a:p>
            <a:r>
              <a:rPr lang="pt-BR" dirty="0"/>
              <a:t>Bárbara                                                      Iniciar pedido           Iniciar             Carregar            Pedidos             Relatórios</a:t>
            </a:r>
          </a:p>
          <a:p>
            <a:r>
              <a:rPr lang="pt-BR" dirty="0"/>
              <a:t>                                                                       de viagem            relatório            recibos            de viagem            abertos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3C12B37-305D-4229-B405-AA5DE0436D7F}"/>
              </a:ext>
            </a:extLst>
          </p:cNvPr>
          <p:cNvCxnSpPr/>
          <p:nvPr/>
        </p:nvCxnSpPr>
        <p:spPr>
          <a:xfrm>
            <a:off x="5876925" y="970091"/>
            <a:ext cx="0" cy="11063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3FC02F2-5145-493A-AA3D-6464ECA6078A}"/>
              </a:ext>
            </a:extLst>
          </p:cNvPr>
          <p:cNvCxnSpPr/>
          <p:nvPr/>
        </p:nvCxnSpPr>
        <p:spPr>
          <a:xfrm>
            <a:off x="8648700" y="970091"/>
            <a:ext cx="0" cy="11063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BE3751E-EC62-4457-90A4-2F74AFDBC49E}"/>
              </a:ext>
            </a:extLst>
          </p:cNvPr>
          <p:cNvCxnSpPr/>
          <p:nvPr/>
        </p:nvCxnSpPr>
        <p:spPr>
          <a:xfrm>
            <a:off x="7210425" y="970091"/>
            <a:ext cx="0" cy="11063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E8AFFD5-4763-45D8-912F-8FC8E1CFD4AB}"/>
              </a:ext>
            </a:extLst>
          </p:cNvPr>
          <p:cNvCxnSpPr/>
          <p:nvPr/>
        </p:nvCxnSpPr>
        <p:spPr>
          <a:xfrm>
            <a:off x="10086975" y="970091"/>
            <a:ext cx="0" cy="11063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5A7A86-0672-4A0B-8EE4-3CDA98F7796E}"/>
              </a:ext>
            </a:extLst>
          </p:cNvPr>
          <p:cNvSpPr/>
          <p:nvPr/>
        </p:nvSpPr>
        <p:spPr>
          <a:xfrm>
            <a:off x="95250" y="2381250"/>
            <a:ext cx="5876925" cy="1419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9DE702-527A-4464-A8E4-D4BAE9C4BCBE}"/>
              </a:ext>
            </a:extLst>
          </p:cNvPr>
          <p:cNvSpPr txBox="1"/>
          <p:nvPr/>
        </p:nvSpPr>
        <p:spPr>
          <a:xfrm>
            <a:off x="171450" y="2381250"/>
            <a:ext cx="812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 CORRENTE PARA DEVOLUCÃO DE VALORES:  </a:t>
            </a:r>
            <a:r>
              <a:rPr lang="pt-BR" dirty="0"/>
              <a:t>                                        </a:t>
            </a:r>
            <a:br>
              <a:rPr lang="pt-BR" dirty="0"/>
            </a:br>
            <a:r>
              <a:rPr lang="pt-BR" dirty="0"/>
              <a:t>Banco Safra                                           </a:t>
            </a:r>
            <a:br>
              <a:rPr lang="pt-BR" dirty="0"/>
            </a:br>
            <a:r>
              <a:rPr lang="pt-BR" dirty="0"/>
              <a:t>Ag.: 02206-2                                         </a:t>
            </a:r>
            <a:br>
              <a:rPr lang="pt-BR" dirty="0"/>
            </a:br>
            <a:r>
              <a:rPr lang="pt-BR" dirty="0"/>
              <a:t>Conta corrente: 12345-6                     </a:t>
            </a:r>
            <a:br>
              <a:rPr lang="pt-BR" dirty="0"/>
            </a:br>
            <a:r>
              <a:rPr lang="pt-BR" dirty="0"/>
              <a:t>CNPJ: 01.111.123/0001-10               </a:t>
            </a: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E5D1336-734D-4835-9678-E0317063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7" y="4010692"/>
            <a:ext cx="10905754" cy="27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DE1F049-676D-4D28-B78D-AD7DE181757A}"/>
              </a:ext>
            </a:extLst>
          </p:cNvPr>
          <p:cNvSpPr/>
          <p:nvPr/>
        </p:nvSpPr>
        <p:spPr>
          <a:xfrm>
            <a:off x="-4764" y="-27907"/>
            <a:ext cx="12196763" cy="1619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3EC800-8A78-4F01-8845-36600AD106AD}"/>
              </a:ext>
            </a:extLst>
          </p:cNvPr>
          <p:cNvSpPr txBox="1"/>
          <p:nvPr/>
        </p:nvSpPr>
        <p:spPr>
          <a:xfrm>
            <a:off x="171449" y="111710"/>
            <a:ext cx="119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Go. Viagens                 </a:t>
            </a:r>
            <a:r>
              <a:rPr lang="pt-BR" b="1" u="sng" dirty="0"/>
              <a:t>Solicitações</a:t>
            </a:r>
            <a:r>
              <a:rPr lang="pt-BR" b="1" dirty="0"/>
              <a:t>        </a:t>
            </a:r>
            <a:r>
              <a:rPr lang="pt-BR" b="1" u="sng" dirty="0"/>
              <a:t>Despesa</a:t>
            </a:r>
            <a:r>
              <a:rPr lang="pt-BR" b="1" dirty="0"/>
              <a:t>        </a:t>
            </a:r>
            <a:r>
              <a:rPr lang="pt-BR" b="1" u="sng" dirty="0"/>
              <a:t>Baixe o App </a:t>
            </a:r>
            <a:r>
              <a:rPr lang="pt-BR" b="1" dirty="0"/>
              <a:t>                                                                                                   </a:t>
            </a:r>
            <a:r>
              <a:rPr lang="pt-BR" b="1" u="sng" dirty="0"/>
              <a:t> Perfil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D4D224-EB8C-45DA-8C58-4DE94EEEB100}"/>
              </a:ext>
            </a:extLst>
          </p:cNvPr>
          <p:cNvSpPr/>
          <p:nvPr/>
        </p:nvSpPr>
        <p:spPr>
          <a:xfrm>
            <a:off x="2152650" y="111710"/>
            <a:ext cx="1362075" cy="74554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6D56399-D947-4C94-8D8C-E48047B5A053}"/>
              </a:ext>
            </a:extLst>
          </p:cNvPr>
          <p:cNvCxnSpPr>
            <a:cxnSpLocks/>
          </p:cNvCxnSpPr>
          <p:nvPr/>
        </p:nvCxnSpPr>
        <p:spPr>
          <a:xfrm>
            <a:off x="76200" y="1200150"/>
            <a:ext cx="1203007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CDFB5B9B-E3F5-4F4B-9D4C-49AD688D08CD}"/>
              </a:ext>
            </a:extLst>
          </p:cNvPr>
          <p:cNvSpPr/>
          <p:nvPr/>
        </p:nvSpPr>
        <p:spPr>
          <a:xfrm>
            <a:off x="2652713" y="981067"/>
            <a:ext cx="304800" cy="219067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6594EE-4DBC-4EC1-A66A-E797E42662F8}"/>
              </a:ext>
            </a:extLst>
          </p:cNvPr>
          <p:cNvSpPr/>
          <p:nvPr/>
        </p:nvSpPr>
        <p:spPr>
          <a:xfrm>
            <a:off x="76200" y="3321217"/>
            <a:ext cx="1495425" cy="3653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10499E7-EC54-4AFA-A4D5-CC4B185D3ECE}"/>
              </a:ext>
            </a:extLst>
          </p:cNvPr>
          <p:cNvSpPr/>
          <p:nvPr/>
        </p:nvSpPr>
        <p:spPr>
          <a:xfrm>
            <a:off x="3514725" y="3286125"/>
            <a:ext cx="1190625" cy="365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0E13CE0-8D5E-402B-8088-90D907291D6A}"/>
              </a:ext>
            </a:extLst>
          </p:cNvPr>
          <p:cNvSpPr/>
          <p:nvPr/>
        </p:nvSpPr>
        <p:spPr>
          <a:xfrm>
            <a:off x="6074568" y="3303671"/>
            <a:ext cx="895350" cy="4004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111926D-1709-44FE-8266-F26FFB876E80}"/>
              </a:ext>
            </a:extLst>
          </p:cNvPr>
          <p:cNvSpPr/>
          <p:nvPr/>
        </p:nvSpPr>
        <p:spPr>
          <a:xfrm>
            <a:off x="8339135" y="4659556"/>
            <a:ext cx="2005015" cy="3653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AB2D1C-22CF-42AE-B0C5-5FAC207D64BC}"/>
              </a:ext>
            </a:extLst>
          </p:cNvPr>
          <p:cNvSpPr/>
          <p:nvPr/>
        </p:nvSpPr>
        <p:spPr>
          <a:xfrm>
            <a:off x="76200" y="4659556"/>
            <a:ext cx="1495425" cy="3653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DA48A23-56BD-4BEA-8C43-3DBA750F7DAB}"/>
              </a:ext>
            </a:extLst>
          </p:cNvPr>
          <p:cNvSpPr/>
          <p:nvPr/>
        </p:nvSpPr>
        <p:spPr>
          <a:xfrm>
            <a:off x="3514725" y="4670626"/>
            <a:ext cx="1190625" cy="4177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B6CFD1B-ADD7-4CAC-BDCC-1B2567B9FFA8}"/>
              </a:ext>
            </a:extLst>
          </p:cNvPr>
          <p:cNvSpPr/>
          <p:nvPr/>
        </p:nvSpPr>
        <p:spPr>
          <a:xfrm>
            <a:off x="6065046" y="4659633"/>
            <a:ext cx="895350" cy="4004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7DA8C2-3C82-4E0F-BE7F-307E1E96B1F0}"/>
              </a:ext>
            </a:extLst>
          </p:cNvPr>
          <p:cNvSpPr/>
          <p:nvPr/>
        </p:nvSpPr>
        <p:spPr>
          <a:xfrm>
            <a:off x="8339135" y="3307214"/>
            <a:ext cx="2005015" cy="3653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8D3E0F1-676F-44E8-B13C-5A2A10540FF8}"/>
              </a:ext>
            </a:extLst>
          </p:cNvPr>
          <p:cNvSpPr/>
          <p:nvPr/>
        </p:nvSpPr>
        <p:spPr>
          <a:xfrm>
            <a:off x="76200" y="5847868"/>
            <a:ext cx="2005015" cy="8984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7BB4FF-3FB3-405E-96A7-999F5EBBF284}"/>
              </a:ext>
            </a:extLst>
          </p:cNvPr>
          <p:cNvSpPr txBox="1"/>
          <p:nvPr/>
        </p:nvSpPr>
        <p:spPr>
          <a:xfrm>
            <a:off x="-21432" y="127006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SOLICITAÇÃO                                                                                                                    cancelar  |   salvar   |  excluir  |   pedido   |  enviar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Nome do solicitante:</a:t>
            </a:r>
          </a:p>
          <a:p>
            <a:endParaRPr lang="pt-BR" dirty="0"/>
          </a:p>
          <a:p>
            <a:r>
              <a:rPr lang="pt-BR" dirty="0"/>
              <a:t>Cidade Destino                                      Data Inicio                               Horário                             Companhia Aérea 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Valor                                                       Hotel                                        Diárias                              Finalidade da viagem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9761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E902C5A-9FCE-464A-8877-B611C2DB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36" y="790178"/>
            <a:ext cx="10836346" cy="52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64D6-6CFD-4099-94CF-12F68687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5765800"/>
          </a:xfrm>
        </p:spPr>
        <p:txBody>
          <a:bodyPr/>
          <a:lstStyle/>
          <a:p>
            <a:r>
              <a:rPr lang="pt-BR" sz="2400" dirty="0"/>
              <a:t>Requisitos:</a:t>
            </a:r>
            <a:br>
              <a:rPr lang="pt-BR" sz="2400" dirty="0"/>
            </a:br>
            <a:r>
              <a:rPr lang="pt-BR" sz="2400" dirty="0"/>
              <a:t>- Usuário deverá iniciar pedido de solicitação apenas depois de logado mediante a senha: Essencial, funcional.</a:t>
            </a:r>
            <a:br>
              <a:rPr lang="pt-BR" sz="2400" dirty="0"/>
            </a:br>
            <a:r>
              <a:rPr lang="pt-BR" sz="2400" dirty="0"/>
              <a:t>- Usuário poderá baixar o App Mobile na web: Desejável, funcional.</a:t>
            </a:r>
            <a:br>
              <a:rPr lang="pt-BR" sz="2400" dirty="0"/>
            </a:br>
            <a:r>
              <a:rPr lang="pt-BR" sz="2400" dirty="0"/>
              <a:t>- Usuário devera disponibilizar conta em banco para possíveis reembolsos: Importante, não funcional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2F4F1B699D8E4A9BFA72122D1CA3C4" ma:contentTypeVersion="11" ma:contentTypeDescription="Crear nuevo documento." ma:contentTypeScope="" ma:versionID="370cf3add78a6786675e16a80d2bd209">
  <xsd:schema xmlns:xsd="http://www.w3.org/2001/XMLSchema" xmlns:xs="http://www.w3.org/2001/XMLSchema" xmlns:p="http://schemas.microsoft.com/office/2006/metadata/properties" xmlns:ns3="b4080a6b-e138-4bed-a16c-6bd4738b47a7" xmlns:ns4="8ab00cd4-2bcf-4f36-9b71-3552d51f0227" targetNamespace="http://schemas.microsoft.com/office/2006/metadata/properties" ma:root="true" ma:fieldsID="5a37b42272d5387c7665a64dd0a7b452" ns3:_="" ns4:_="">
    <xsd:import namespace="b4080a6b-e138-4bed-a16c-6bd4738b47a7"/>
    <xsd:import namespace="8ab00cd4-2bcf-4f36-9b71-3552d51f02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CNPJ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80a6b-e138-4bed-a16c-6bd4738b47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00cd4-2bcf-4f36-9b71-3552d51f02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CNPJ" ma:index="17" nillable="true" ma:displayName="CNPJ" ma:internalName="CNPJ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NPJ xmlns="8ab00cd4-2bcf-4f36-9b71-3552d51f0227" xsi:nil="true"/>
  </documentManagement>
</p:properties>
</file>

<file path=customXml/itemProps1.xml><?xml version="1.0" encoding="utf-8"?>
<ds:datastoreItem xmlns:ds="http://schemas.openxmlformats.org/officeDocument/2006/customXml" ds:itemID="{7CA4FD7A-FF1E-45AB-A9EC-369D4397E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080a6b-e138-4bed-a16c-6bd4738b47a7"/>
    <ds:schemaRef ds:uri="8ab00cd4-2bcf-4f36-9b71-3552d51f02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CEFC02-86DD-4325-A373-4B2D2B52F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3E57B-7B4B-493F-9E04-1C2310BC8F1C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ab00cd4-2bcf-4f36-9b71-3552d51f0227"/>
    <ds:schemaRef ds:uri="b4080a6b-e138-4bed-a16c-6bd4738b47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Bárbara Teixeira Alves  RE:01192110</vt:lpstr>
      <vt:lpstr>Apresentação do PowerPoint</vt:lpstr>
      <vt:lpstr>Apresentação do PowerPoint</vt:lpstr>
      <vt:lpstr>Apresentação do PowerPoint</vt:lpstr>
      <vt:lpstr>Requisitos: - Usuário deverá iniciar pedido de solicitação apenas depois de logado mediante a senha: Essencial, funcional. - Usuário poderá baixar o App Mobile na web: Desejável, funcional. - Usuário devera disponibilizar conta em banco para possíveis reembolsos: Importante, não funcional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Bárbara Teixeira Alves  RE:01192110</dc:title>
  <dc:creator>Barbara Alves</dc:creator>
  <cp:lastModifiedBy>Barbara Alves</cp:lastModifiedBy>
  <cp:revision>2</cp:revision>
  <dcterms:created xsi:type="dcterms:W3CDTF">2020-06-22T22:05:26Z</dcterms:created>
  <dcterms:modified xsi:type="dcterms:W3CDTF">2020-06-22T22:13:42Z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0x010100322F4F1B699D8E4A9BFA72122D1CA3C4</vt:lpwstr>
  </property>
</Properties>
</file>