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8E05-0CB1-4C22-9CE1-3EE680825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B06782-EC15-4ED7-812B-B06A5E450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218B8B-3D16-4438-AED7-B9D45B7A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32D4E-A3C9-4E3C-9C0D-0A2CDAC8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4FF35D-B7AB-4039-8F92-2AA9F8EC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82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262F6-6EB3-4A0D-8527-A8579314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9D17F3-0EBC-4AA4-8EF5-80A485592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5E687-75A5-47B7-AC79-0E2579B1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6BDC08-AFD9-43B7-B2E7-7669393A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4E95A-E401-473C-AFA1-7807B36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6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E9FF1D-5C29-4045-A521-8EBAF1A1A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95BE46-A36B-445F-85DD-5617AC1F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3FD2F-373B-49B8-925A-01A2952F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25CE3B-CAB5-4B41-A366-4F0505D3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358E2-EB80-4091-B245-7BD036FF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FCFAB-F9AA-4DBC-B809-B744000E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BE06A-5898-4DF3-8268-6F9FC6E8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C9066-8725-429C-9D1E-55405028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290A3-6765-4AAF-9F9D-DDA643D1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216BA-FD44-4A9D-AB6C-11C26780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0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F982B-7EC6-4B5B-9AB1-D6DBEB3A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86C5D-C9D5-4AAF-B4D5-876C8DC5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FC91B4-E478-4CC7-8EBA-3210FC78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11252-BBED-42C1-973B-1C0E1EEC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F1B455-68AA-4108-A96B-23EBD725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9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8617E-6EC0-4B28-9DC3-151747A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6E7D3E-DDB4-4BC9-9F4C-7BCFC9C53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39A42C-507A-4F55-A8B7-5EDA4005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553EEE-7D90-4CC8-A640-5C68505A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8D7279-9C8B-420C-94AF-D3E2FF05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3E28F9-9884-4DD5-BD62-B695C1AC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06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C5501-57C7-4C07-B9FA-9F6AE6A3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7539B5-D05E-4832-9253-528A2C71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EA3786-F375-4EE1-9CAA-5674E3DA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B4196C-ADC3-4571-9931-DA76B66F1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39D093-C774-4611-A626-4C3090EC8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AFCE59-1779-4B9B-A096-62EBC202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6D6FD3-3309-4F65-A45D-FB822C46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525427-3D2A-416A-920B-F37E9739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06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19773-EFCE-4CA0-A618-B19CBE98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283360-C1A9-4975-9D3E-BB48F10C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74A5BE-DD36-4986-822C-0E3E4371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E7EC88-BB20-4B7A-85CD-4BCC8BE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DEC72F-7BEB-404E-9918-CF9147AE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DE7DBA-0FBC-46EA-AECD-689CF34E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1D8E41-5B9B-4CD0-B805-7669B23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33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983DF-C971-407C-B17C-A4603BA9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B071A-A10A-423F-BCB7-181CE0243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084901-BE18-45A2-B047-4A3E915F1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D17302-74A7-4967-BC10-A0846C07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8B624-29C8-4022-A2CF-B652B537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EBE532-6BA0-482D-8259-39725FBD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13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7BDD5-D100-4A53-A501-F9281F28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A3EAFA-6925-4FB4-9947-B8F9A6C07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98E772-CBF6-475A-8D68-502A330B8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3E039-7D98-43F8-9FF1-615256D7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9CBDBF-746A-4D06-9129-3B64C88F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21BEE3-A862-4EFF-89AD-DE77FB68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7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9C6A18-04CC-472E-8821-D43AD7E4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01E33-8B58-48AB-9EAB-23D87AE6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14363-DE39-4D19-8F79-52B9E9FB3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96E1-ED2C-4647-976D-4DEABA9A5850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4DB21-FE36-41AE-83DA-F9DBF1DAA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04999-BEC0-475A-B557-2CB9B8397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4EA-2833-49CC-AE90-EDFF07A75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6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FEB71-5A3D-44B8-84F5-AB738C88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4100" dirty="0">
                <a:solidFill>
                  <a:srgbClr val="FFFFFF"/>
                </a:solidFill>
              </a:rPr>
              <a:t>Atividade </a:t>
            </a:r>
            <a:br>
              <a:rPr lang="pt-BR" sz="4100" dirty="0">
                <a:solidFill>
                  <a:srgbClr val="FFFFFF"/>
                </a:solidFill>
              </a:rPr>
            </a:br>
            <a:r>
              <a:rPr lang="pt-BR" sz="4100" dirty="0">
                <a:solidFill>
                  <a:srgbClr val="FFFFFF"/>
                </a:solidFill>
              </a:rPr>
              <a:t>Sistemas Operacionais </a:t>
            </a:r>
            <a:br>
              <a:rPr lang="pt-BR" sz="4100" dirty="0">
                <a:solidFill>
                  <a:srgbClr val="FFFFFF"/>
                </a:solidFill>
              </a:rPr>
            </a:br>
            <a:r>
              <a:rPr lang="pt-BR" sz="4100" dirty="0">
                <a:solidFill>
                  <a:srgbClr val="FFFFFF"/>
                </a:solidFill>
              </a:rPr>
              <a:t> - comandos e scripts especializados</a:t>
            </a:r>
            <a:br>
              <a:rPr lang="pt-BR" sz="4100" dirty="0">
                <a:solidFill>
                  <a:srgbClr val="FFFFFF"/>
                </a:solidFill>
              </a:rPr>
            </a:br>
            <a:endParaRPr lang="pt-BR" sz="41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CE2E5-8287-4F3F-93D5-0D1ABC07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Bárbara Teixeira Alves</a:t>
            </a:r>
          </a:p>
          <a:p>
            <a:endParaRPr lang="pt-BR" dirty="0"/>
          </a:p>
          <a:p>
            <a:r>
              <a:rPr lang="pt-BR" dirty="0"/>
              <a:t>Re 01192110</a:t>
            </a:r>
          </a:p>
        </p:txBody>
      </p:sp>
    </p:spTree>
    <p:extLst>
      <p:ext uri="{BB962C8B-B14F-4D97-AF65-F5344CB8AC3E}">
        <p14:creationId xmlns:p14="http://schemas.microsoft.com/office/powerpoint/2010/main" val="325418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A8F6-6F8A-4479-A361-4A480A98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</a:t>
            </a:r>
            <a:r>
              <a:rPr lang="pt-BR" dirty="0"/>
              <a:t> -a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BF81C5A-0646-4B90-9267-AC629E94E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702" y="545464"/>
            <a:ext cx="6089057" cy="55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2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36A7D-C62D-43C1-BA76-5BAEF263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365125"/>
            <a:ext cx="3931920" cy="4562475"/>
          </a:xfrm>
        </p:spPr>
        <p:txBody>
          <a:bodyPr/>
          <a:lstStyle/>
          <a:p>
            <a:r>
              <a:rPr lang="pt-BR" dirty="0" err="1"/>
              <a:t>ps</a:t>
            </a:r>
            <a:r>
              <a:rPr lang="pt-BR" dirty="0"/>
              <a:t> –u </a:t>
            </a:r>
            <a:br>
              <a:rPr lang="pt-BR" dirty="0"/>
            </a:br>
            <a:r>
              <a:rPr lang="pt-BR" dirty="0" err="1"/>
              <a:t>ps</a:t>
            </a:r>
            <a:r>
              <a:rPr lang="pt-BR" dirty="0"/>
              <a:t> – x</a:t>
            </a:r>
            <a:br>
              <a:rPr lang="pt-BR" dirty="0"/>
            </a:br>
            <a:r>
              <a:rPr lang="pt-BR" dirty="0" err="1"/>
              <a:t>ps</a:t>
            </a:r>
            <a:r>
              <a:rPr lang="pt-BR" dirty="0"/>
              <a:t> – l</a:t>
            </a:r>
            <a:br>
              <a:rPr lang="pt-BR" dirty="0"/>
            </a:br>
            <a:r>
              <a:rPr lang="pt-BR" dirty="0" err="1"/>
              <a:t>ps</a:t>
            </a:r>
            <a:r>
              <a:rPr lang="pt-BR" dirty="0"/>
              <a:t> – e</a:t>
            </a:r>
            <a:br>
              <a:rPr lang="pt-BR" dirty="0"/>
            </a:br>
            <a:r>
              <a:rPr lang="pt-BR" dirty="0"/>
              <a:t>respectivamente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8819836-A061-4B23-96F0-D6ECFB306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2450" y="171731"/>
            <a:ext cx="7428990" cy="651453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85C4A6D-5FBE-44BA-9F54-5FEA642CB3FE}"/>
              </a:ext>
            </a:extLst>
          </p:cNvPr>
          <p:cNvCxnSpPr/>
          <p:nvPr/>
        </p:nvCxnSpPr>
        <p:spPr>
          <a:xfrm>
            <a:off x="4092450" y="1503680"/>
            <a:ext cx="735787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EA5CD95-BF63-4CD5-816A-31BAEC33C2F9}"/>
              </a:ext>
            </a:extLst>
          </p:cNvPr>
          <p:cNvCxnSpPr/>
          <p:nvPr/>
        </p:nvCxnSpPr>
        <p:spPr>
          <a:xfrm>
            <a:off x="4163570" y="2808605"/>
            <a:ext cx="735787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103ACB6-7B8C-4514-85AF-B3FC074811B0}"/>
              </a:ext>
            </a:extLst>
          </p:cNvPr>
          <p:cNvCxnSpPr/>
          <p:nvPr/>
        </p:nvCxnSpPr>
        <p:spPr>
          <a:xfrm>
            <a:off x="4163570" y="4142105"/>
            <a:ext cx="735787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4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69668-3B39-48CF-9C5D-870B79B55F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pt-BR" dirty="0"/>
              <a:t>O que significa as seguintes informações </a:t>
            </a:r>
            <a:r>
              <a:rPr lang="pt-BR" dirty="0" err="1"/>
              <a:t>Ss</a:t>
            </a:r>
            <a:r>
              <a:rPr lang="pt-BR" dirty="0"/>
              <a:t> e TN na coluna STAT, explique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E1797-FF1E-4659-A748-215BDA359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2968625"/>
            <a:ext cx="10515600" cy="4351338"/>
          </a:xfrm>
        </p:spPr>
        <p:txBody>
          <a:bodyPr/>
          <a:lstStyle/>
          <a:p>
            <a:r>
              <a:rPr lang="pt-BR" dirty="0" err="1"/>
              <a:t>Ss</a:t>
            </a:r>
            <a:r>
              <a:rPr lang="pt-BR" dirty="0"/>
              <a:t> – S: Suspensão interrompida; s: é um líder de </a:t>
            </a:r>
            <a:r>
              <a:rPr lang="pt-BR" dirty="0" err="1"/>
              <a:t>sessãoTn</a:t>
            </a:r>
            <a:r>
              <a:rPr lang="pt-BR" dirty="0"/>
              <a:t> – T: Parado por um sinal de controle de trabalho ou porque está sendo rastreado; N: Baixa </a:t>
            </a:r>
            <a:r>
              <a:rPr lang="pt-BR" dirty="0" err="1"/>
              <a:t>prioridadeADDR</a:t>
            </a:r>
            <a:r>
              <a:rPr lang="pt-BR" dirty="0"/>
              <a:t> – O endereço da estrutura processo; SZ: O tamanho do endereço virtual do </a:t>
            </a:r>
            <a:r>
              <a:rPr lang="pt-BR" dirty="0" err="1"/>
              <a:t>processoWCHAN</a:t>
            </a:r>
            <a:r>
              <a:rPr lang="pt-BR" dirty="0"/>
              <a:t> - O endereço de um evento ou bloqueio para o qual o processo está em suspensão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7B3F65A-45FA-42DA-AB90-E3621760E2CD}"/>
              </a:ext>
            </a:extLst>
          </p:cNvPr>
          <p:cNvSpPr/>
          <p:nvPr/>
        </p:nvSpPr>
        <p:spPr>
          <a:xfrm>
            <a:off x="323850" y="2800350"/>
            <a:ext cx="11363325" cy="278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A3587F-367A-42FC-9BCD-6387454CA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7" r="12178" b="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379842-A5DB-44FF-9225-9392DE2F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vi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63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8B04820-CAB2-45DB-B9B5-A69500D5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43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5E4FCB-F73C-4CD4-B905-5241EA60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4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2DD7DC9-D567-47C6-A710-BFAB91805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12" r="13853" b="-2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B0F855-8F31-46F9-9C31-35197E42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Nice -n -20 vi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62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77A2F7-2BBA-46AC-9702-66C95BC3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jobs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C3F3A1-FEED-43F9-A460-8DD11F51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85831"/>
            <a:ext cx="10905066" cy="35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2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A53E79-FE69-49DE-890F-EB2613EE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Jobs -l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D9DAF07-45EA-4F7B-8320-B6C2B6D3B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7" r="41391" b="1"/>
          <a:stretch/>
        </p:blipFill>
        <p:spPr>
          <a:xfrm>
            <a:off x="3086608" y="2612599"/>
            <a:ext cx="6236208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3EF0B-6A53-4AF9-8531-E8C643B78E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pt-BR" dirty="0"/>
              <a:t>Jobs -p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8387C60-AD42-41A6-AD15-00080BD85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879" y="2814320"/>
            <a:ext cx="8976098" cy="180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4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98A5F-BA98-44DD-86FD-0D298A48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Jobs -s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F6D0335-C995-449E-85A6-82C381E26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39" y="2499360"/>
            <a:ext cx="10856921" cy="22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5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1B045-1081-48E1-BD72-0778B8C7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061A8E2-5A5C-4A5A-B96E-72077AA53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950" y="3139281"/>
            <a:ext cx="38481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8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633DC18004E244A14B8260F0CC2B17" ma:contentTypeVersion="10" ma:contentTypeDescription="Create a new document." ma:contentTypeScope="" ma:versionID="718c3bc6f0a8ee919f56644139698321">
  <xsd:schema xmlns:xsd="http://www.w3.org/2001/XMLSchema" xmlns:xs="http://www.w3.org/2001/XMLSchema" xmlns:p="http://schemas.microsoft.com/office/2006/metadata/properties" xmlns:ns3="7859c05a-7b6c-4e29-b49f-d75e7698e686" targetNamespace="http://schemas.microsoft.com/office/2006/metadata/properties" ma:root="true" ma:fieldsID="01e94b28edfd9c56764b11e07c06f077" ns3:_="">
    <xsd:import namespace="7859c05a-7b6c-4e29-b49f-d75e7698e6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9c05a-7b6c-4e29-b49f-d75e7698e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B68E44-28F9-4C08-9E00-C6C9849C4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9c05a-7b6c-4e29-b49f-d75e7698e6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2D8353-B930-4A67-B874-65A78218B6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1B69CB-79D0-43D6-AFA3-29B0D6314984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859c05a-7b6c-4e29-b49f-d75e7698e68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112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Atividade  Sistemas Operacionais   - comandos e scripts especializados </vt:lpstr>
      <vt:lpstr>vi</vt:lpstr>
      <vt:lpstr>top</vt:lpstr>
      <vt:lpstr>Nice -n -20 vi</vt:lpstr>
      <vt:lpstr>jobs</vt:lpstr>
      <vt:lpstr>Jobs -l</vt:lpstr>
      <vt:lpstr>Jobs -p</vt:lpstr>
      <vt:lpstr>Jobs -s</vt:lpstr>
      <vt:lpstr>ps</vt:lpstr>
      <vt:lpstr>ps -a</vt:lpstr>
      <vt:lpstr>ps –u  ps – x ps – l ps – e respectivamente </vt:lpstr>
      <vt:lpstr>O que significa as seguintes informações Ss e TN na coluna STAT, explique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 Sistemas Operacionais   - comandos e scripts especializados </dc:title>
  <dc:creator>Barbara Alves</dc:creator>
  <cp:lastModifiedBy>Barbara Alves</cp:lastModifiedBy>
  <cp:revision>1</cp:revision>
  <dcterms:created xsi:type="dcterms:W3CDTF">2020-05-20T00:22:16Z</dcterms:created>
  <dcterms:modified xsi:type="dcterms:W3CDTF">2020-05-20T00:24:22Z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0x01010031633DC18004E244A14B8260F0CC2B17</vt:lpwstr>
  </property>
</Properties>
</file>