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56" r:id="rId6"/>
    <p:sldId id="258" r:id="rId7"/>
    <p:sldId id="259" r:id="rId8"/>
    <p:sldId id="260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01B9A-DF5D-4AD1-87BA-54AEC2CA9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9387C6-3776-4EAD-BA74-475BB6912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45F9BF-6327-4207-803F-29FC6546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F7EF-024B-4C89-B8C4-35B7CB20A5E0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38194-1AC6-49EC-B787-BDBEB4B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07ADA7-D747-4B9F-B04E-AD3FB766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57A7-218C-4DDF-9469-6AF8C4D17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96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E8865-FFC7-4E8F-B736-26AD7289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252B33-57EC-4E0A-8A54-3D04253AF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6E269-4E67-44F0-AF52-85F555A1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F7EF-024B-4C89-B8C4-35B7CB20A5E0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B6AAEE-29B1-444E-927F-952C7420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BA1D36-FA3D-42CA-B86A-F4668656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57A7-218C-4DDF-9469-6AF8C4D17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3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3513FC-21A4-4331-A473-C2B34AC62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047315-43A0-42EF-80A3-BDE8DECA0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4041E-00F2-4E62-8015-FF1644B7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F7EF-024B-4C89-B8C4-35B7CB20A5E0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2D01F7-A4D5-4612-9680-A31795EB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88B0AE-B15A-479F-93B6-4790F58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57A7-218C-4DDF-9469-6AF8C4D17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3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A4DE7-63E4-4220-9D2E-0E1E64B0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AA4C86-7933-4B3A-AAA7-D5D98C6A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3069DB-23B2-4786-84EE-F2B70C05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F7EF-024B-4C89-B8C4-35B7CB20A5E0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711AD0-87B3-4FB3-BC62-ED078FDE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21C2BE-872F-416C-BA7D-683B331E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57A7-218C-4DDF-9469-6AF8C4D17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1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EB822-F487-4941-9384-89632482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56756D-FB1A-4110-98AD-968B0895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A919F-B00B-49C1-B56A-64C7B7C1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F7EF-024B-4C89-B8C4-35B7CB20A5E0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8FFCD0-B7BE-4285-9C96-915F1F4C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D40DE-56DB-4181-BA95-6D52A458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57A7-218C-4DDF-9469-6AF8C4D17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9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7B5EB-F9DD-4F0B-969D-984F04F7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7376C-CC0F-4372-91F8-D58322AC2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8B530E-92A8-4C06-A566-4AEB8D645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A6CFE1-7100-4132-B1D6-7248F029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F7EF-024B-4C89-B8C4-35B7CB20A5E0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372C9B-F5AC-4CDD-9034-7C4654E6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6332F7-8D2B-43E9-943E-3FBA8C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57A7-218C-4DDF-9469-6AF8C4D17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02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57B39-33C2-45E9-96B9-6A53FF1A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610141-2D07-4CD4-9005-18BE1A6D0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4F418D-21D1-4F62-B310-8D2CD8816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6B92DE-952D-41EC-A586-BAFB71ECB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3094F1-9A14-41D2-B965-2F6959CAB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55E58F-7F42-4A42-A731-24DBC597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F7EF-024B-4C89-B8C4-35B7CB20A5E0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C64A18-618D-4AF2-90A2-7ED79577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987F47-739C-400C-8434-0332E8EA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57A7-218C-4DDF-9469-6AF8C4D17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1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152D2-9829-4F2B-9409-BADEEFCC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E6C14B-5E7C-4F69-981C-E56667B8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F7EF-024B-4C89-B8C4-35B7CB20A5E0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67F8E2-7B72-4A84-ACE5-E27758E8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77CB8F-6F34-4B7B-AC74-024CBA0F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57A7-218C-4DDF-9469-6AF8C4D17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6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43BE2B-30F6-46D1-AE3E-711B9EF9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F7EF-024B-4C89-B8C4-35B7CB20A5E0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BB0042-93D7-4902-8C14-D98419D1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DCE144-ECA2-4E1D-B999-FC234254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57A7-218C-4DDF-9469-6AF8C4D17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6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6DE3A-0737-4D0C-A5D0-53CCB642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63F50F-2641-4DF1-AB92-167F157C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8674-F82A-4163-82E2-B61E08626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9CCE57-3F7C-4E86-ABC0-9A10E02F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F7EF-024B-4C89-B8C4-35B7CB20A5E0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D73C30-AC1B-4A89-A429-828AF055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203E1A-1BA3-48EC-B11A-CC49D3ED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57A7-218C-4DDF-9469-6AF8C4D17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69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A6CDE-1654-42A8-8997-B2D11EE4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F2C65D-55CC-400B-B709-0436FDB3D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2D1D21-1012-4987-8296-B3489744D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81F0EA-26D3-4FBF-BDFF-FF471BE5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F7EF-024B-4C89-B8C4-35B7CB20A5E0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0B41A8-22EC-4DB5-8E99-9C5DD85B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0302A4-6A6B-4D81-8246-00286CF5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57A7-218C-4DDF-9469-6AF8C4D17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23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23A66A-A278-4AF2-9BA3-FFDCCB2A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ED1377-AAD1-4285-92E7-BA7EC6353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8027D-429D-42BE-8DFF-BB44164D7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F7EF-024B-4C89-B8C4-35B7CB20A5E0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C6CAE-3208-4A04-918D-380628693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E6617F-CF02-4FD6-8514-17C4904EF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57A7-218C-4DDF-9469-6AF8C4D17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96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CA4AF-AC65-4118-92F1-6FA99FC3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Sistemas operacionais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996D35-AF37-4750-838D-F4686FA428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spcAft>
                <a:spcPts val="600"/>
              </a:spcAft>
              <a:buNone/>
            </a:pPr>
            <a:r>
              <a:rPr lang="pt-BR" altLang="pt-BR" dirty="0">
                <a:cs typeface="Arial" panose="020B0604020202020204" pitchFamily="34" charset="0"/>
              </a:rPr>
              <a:t> </a:t>
            </a:r>
          </a:p>
          <a:p>
            <a:pPr marL="0" lvl="0" indent="0">
              <a:spcAft>
                <a:spcPts val="600"/>
              </a:spcAft>
              <a:buNone/>
            </a:pPr>
            <a:endParaRPr lang="pt-BR" altLang="pt-BR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pt-BR" altLang="pt-BR" sz="4000" dirty="0">
                <a:cs typeface="Arial" panose="020B0604020202020204" pitchFamily="34" charset="0"/>
              </a:rPr>
              <a:t>Atividade avaliativa: </a:t>
            </a:r>
            <a:r>
              <a:rPr lang="pt-BR" altLang="pt-BR" sz="4000" dirty="0" err="1">
                <a:cs typeface="Arial" panose="020B0604020202020204" pitchFamily="34" charset="0"/>
              </a:rPr>
              <a:t>Conteiners</a:t>
            </a:r>
            <a:r>
              <a:rPr lang="pt-BR" altLang="pt-BR" sz="4000" dirty="0">
                <a:cs typeface="Arial" panose="020B0604020202020204" pitchFamily="34" charset="0"/>
              </a:rPr>
              <a:t> na prática</a:t>
            </a:r>
          </a:p>
          <a:p>
            <a:pPr marL="0" lvl="0" indent="0">
              <a:spcAft>
                <a:spcPts val="600"/>
              </a:spcAft>
              <a:buNone/>
            </a:pPr>
            <a:endParaRPr lang="pt-BR" altLang="pt-BR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endParaRPr lang="pt-BR" altLang="pt-BR" sz="1200" dirty="0">
              <a:cs typeface="Arial" panose="020B0604020202020204" pitchFamily="34" charset="0"/>
            </a:endParaRPr>
          </a:p>
          <a:p>
            <a:pPr marL="0" lvl="0" indent="0" algn="ctr">
              <a:spcAft>
                <a:spcPts val="600"/>
              </a:spcAft>
              <a:buNone/>
            </a:pPr>
            <a:r>
              <a:rPr lang="pt-BR" altLang="pt-BR" sz="1700" dirty="0" err="1">
                <a:cs typeface="Arial" panose="020B0604020202020204" pitchFamily="34" charset="0"/>
              </a:rPr>
              <a:t>Obs</a:t>
            </a:r>
            <a:r>
              <a:rPr lang="pt-BR" altLang="pt-BR" sz="1700" dirty="0">
                <a:cs typeface="Arial" panose="020B0604020202020204" pitchFamily="34" charset="0"/>
              </a:rPr>
              <a:t>: Exercício executado na VM do Henrique Carlos  </a:t>
            </a:r>
            <a:endParaRPr kumimoji="0" lang="pt-BR" altLang="pt-BR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244794-4117-46FE-9307-4CFCA89C7139}"/>
              </a:ext>
            </a:extLst>
          </p:cNvPr>
          <p:cNvSpPr txBox="1"/>
          <p:nvPr/>
        </p:nvSpPr>
        <p:spPr>
          <a:xfrm>
            <a:off x="8963025" y="238125"/>
            <a:ext cx="30861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dirty="0"/>
              <a:t>BARBARA TEIEIRA ALVES</a:t>
            </a:r>
            <a:endParaRPr lang="pt-BR"/>
          </a:p>
          <a:p>
            <a:pPr algn="r">
              <a:spcAft>
                <a:spcPts val="600"/>
              </a:spcAft>
            </a:pPr>
            <a:r>
              <a:rPr lang="pt-BR" dirty="0"/>
              <a:t>RE:01192110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66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7E47BC2-3785-413B-9446-A4B47C83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986156"/>
            <a:ext cx="10391775" cy="183832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35B8BD77-4C50-45CA-A22E-E0B328BAE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3667760"/>
            <a:ext cx="2174240" cy="431482"/>
          </a:xfrm>
        </p:spPr>
        <p:txBody>
          <a:bodyPr>
            <a:normAutofit/>
          </a:bodyPr>
          <a:lstStyle/>
          <a:p>
            <a:r>
              <a:rPr lang="pt-BR" dirty="0"/>
              <a:t>Docker </a:t>
            </a:r>
            <a:r>
              <a:rPr lang="pt-BR" dirty="0" err="1"/>
              <a:t>ps</a:t>
            </a:r>
            <a:endParaRPr lang="pt-BR" dirty="0"/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5D1356EE-12C1-47F6-9BDA-21EF9BDA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4271963"/>
            <a:ext cx="10106025" cy="180022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6EA8ADE2-EEDD-4E27-B736-BE04D07B5A6E}"/>
              </a:ext>
            </a:extLst>
          </p:cNvPr>
          <p:cNvSpPr txBox="1">
            <a:spLocks/>
          </p:cNvSpPr>
          <p:nvPr/>
        </p:nvSpPr>
        <p:spPr>
          <a:xfrm rot="10800000" flipV="1">
            <a:off x="124936" y="427993"/>
            <a:ext cx="3021648" cy="35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Docker --</a:t>
            </a:r>
            <a:r>
              <a:rPr lang="pt-BR" dirty="0" err="1"/>
              <a:t>version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11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8D83D-FEB7-4518-B6A8-C70A382C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571182"/>
            <a:ext cx="2447925" cy="425450"/>
          </a:xfrm>
        </p:spPr>
        <p:txBody>
          <a:bodyPr>
            <a:noAutofit/>
          </a:bodyPr>
          <a:lstStyle/>
          <a:p>
            <a:r>
              <a:rPr lang="pt-BR" sz="3200" dirty="0"/>
              <a:t>Docker </a:t>
            </a:r>
            <a:r>
              <a:rPr lang="pt-BR" sz="3200" dirty="0" err="1"/>
              <a:t>pull</a:t>
            </a:r>
            <a:endParaRPr lang="pt-BR" sz="32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DF9BBA4-94C7-47F5-B3E5-4A9CDBFE4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9" y="1207721"/>
            <a:ext cx="6718451" cy="48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4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4C488-8B2A-4446-9899-45F1D9D4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2643"/>
            <a:ext cx="10515600" cy="753110"/>
          </a:xfrm>
        </p:spPr>
        <p:txBody>
          <a:bodyPr>
            <a:normAutofit/>
          </a:bodyPr>
          <a:lstStyle/>
          <a:p>
            <a:r>
              <a:rPr lang="pt-BR" sz="3600" dirty="0"/>
              <a:t>Docker </a:t>
            </a:r>
            <a:r>
              <a:rPr lang="pt-BR" sz="3600" dirty="0" err="1"/>
              <a:t>run</a:t>
            </a:r>
            <a:r>
              <a:rPr lang="pt-BR" sz="3600" dirty="0"/>
              <a:t> –d –p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2B6C9A6-0D73-43D7-AEFE-2F5A09802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30909"/>
            <a:ext cx="88538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5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7F7B6-B000-4452-BE5E-1AB92E24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95645"/>
            <a:ext cx="1407160" cy="315595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status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1C8153B-8E27-45B2-8177-F20FB485D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560" y="542741"/>
            <a:ext cx="10515600" cy="2415110"/>
          </a:xfrm>
          <a:prstGeom prst="rect">
            <a:avLst/>
          </a:prstGeom>
        </p:spPr>
      </p:pic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BE4C1095-87C9-4CA0-B7FB-1B3D1FC0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" y="3089353"/>
            <a:ext cx="10515600" cy="367300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68F990D-B66C-40E7-87D3-CDF4DDE2A147}"/>
              </a:ext>
            </a:extLst>
          </p:cNvPr>
          <p:cNvSpPr/>
          <p:nvPr/>
        </p:nvSpPr>
        <p:spPr>
          <a:xfrm>
            <a:off x="543560" y="2870200"/>
            <a:ext cx="11262360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65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370F0-9D84-4669-B82F-00327BF6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03654FD-C386-42FF-9A2A-1F4722F68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230" y="365125"/>
            <a:ext cx="103060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3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4AA6172-7827-4340-AB30-DFFA37577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517" y="365125"/>
            <a:ext cx="6062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5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F6EBC-EF38-44F8-AAA8-D3774208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32032" cy="327894"/>
          </a:xfrm>
        </p:spPr>
        <p:txBody>
          <a:bodyPr>
            <a:normAutofit fontScale="90000"/>
          </a:bodyPr>
          <a:lstStyle/>
          <a:p>
            <a:endParaRPr lang="pt-BR" sz="32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3B37BB0-BA80-41A8-9918-C84DEE5DA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319" y="125130"/>
            <a:ext cx="9705975" cy="3857625"/>
          </a:xfrm>
          <a:prstGeom prst="rect">
            <a:avLst/>
          </a:prstGeom>
        </p:spPr>
      </p:pic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818460D6-D0C4-4FC8-85CE-5947369D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16" y="4142075"/>
            <a:ext cx="10009471" cy="27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2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484D485-F100-4034-BBC2-038DDBDA7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65" y="1552575"/>
            <a:ext cx="101727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20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633DC18004E244A14B8260F0CC2B17" ma:contentTypeVersion="10" ma:contentTypeDescription="Create a new document." ma:contentTypeScope="" ma:versionID="718c3bc6f0a8ee919f56644139698321">
  <xsd:schema xmlns:xsd="http://www.w3.org/2001/XMLSchema" xmlns:xs="http://www.w3.org/2001/XMLSchema" xmlns:p="http://schemas.microsoft.com/office/2006/metadata/properties" xmlns:ns3="7859c05a-7b6c-4e29-b49f-d75e7698e686" targetNamespace="http://schemas.microsoft.com/office/2006/metadata/properties" ma:root="true" ma:fieldsID="01e94b28edfd9c56764b11e07c06f077" ns3:_="">
    <xsd:import namespace="7859c05a-7b6c-4e29-b49f-d75e7698e6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9c05a-7b6c-4e29-b49f-d75e7698e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D93569-D1E7-4416-AFBC-6FCE2A8C3370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7859c05a-7b6c-4e29-b49f-d75e7698e686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E7D3B7-FEDF-426B-92D1-354EF81FF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BA947D-8FAA-4490-B954-9A5E2E2C52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9c05a-7b6c-4e29-b49f-d75e7698e6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Sistemas operacionais</vt:lpstr>
      <vt:lpstr>Apresentação do PowerPoint</vt:lpstr>
      <vt:lpstr>Docker pull</vt:lpstr>
      <vt:lpstr>Docker run –d –p </vt:lpstr>
      <vt:lpstr>status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Barbara Alves</dc:creator>
  <cp:lastModifiedBy>Barbara Alves</cp:lastModifiedBy>
  <cp:revision>4</cp:revision>
  <dcterms:created xsi:type="dcterms:W3CDTF">2020-06-10T01:00:24Z</dcterms:created>
  <dcterms:modified xsi:type="dcterms:W3CDTF">2020-06-10T01:24:05Z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0x01010031633DC18004E244A14B8260F0CC2B17</vt:lpwstr>
  </property>
</Properties>
</file>