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7D873-1DCF-4022-A7EA-8B717FDC1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16859C-9CC8-438E-9FCA-AEEC3208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30F7C9-D04A-4A02-858E-7197173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B121A-22E8-47B3-BC4A-2329FCC1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7EAD6-A153-49EE-9693-76427CE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5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C82B-9E5F-4E04-AFD5-036F95EE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614C17-5BB9-4029-AC71-0C3F42C75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2DD91-0997-418B-983B-1E4EABD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33D2E-0723-4150-B79D-EAC501D3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BAFA6-2A53-40DC-9FF9-0115E21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7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E735E-3482-43D5-833F-A8DD02B99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B4F66-C1BF-4DD5-A09A-4BB66172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BC4C0-B3ED-4FBC-9E40-A7551E1E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FCA8F-39CD-4769-A75C-68D006D4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4CE6-7BD3-45C9-B19B-C2C846C3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7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B6B1-0FFC-4E63-A73D-EE966E20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A5743-AE31-4F6D-BB33-32689006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71FF4-391B-4667-A0B0-FFEB0943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BD00B-3C74-48A2-94A5-86FB4E0B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FFA09-9C94-4FAD-9D08-567AFA08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D774-F2DA-4BB1-97FB-A45C5425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E5A75-ECF4-4C15-9AB7-360BB92F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FEE59-62E7-4DCA-9880-B80461E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36E76C-4290-43D3-B008-443371B0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F276F-E1CB-444F-A1CA-4A1D0638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091E6-B966-4521-B44E-F8AF6517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EA782-0156-4852-A429-4983E30C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1A0891-7826-42A8-8195-A6546AB2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405D04-BA3A-4677-B280-46F26D49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DFDD7-2603-4CB3-A760-8C752FD6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2C6449-584B-41CA-9080-535B44E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6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C7074-7A8C-46EC-97F5-CEB82F50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24685-74E9-43DF-ABCB-46897BC1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4DCE7C-9FF9-42AF-8584-E7F48865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5EBDE8-E035-4D5C-9943-18B4A967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C24CFD-24CA-48B0-9498-02628EE90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F03D2-2A8E-4775-98BE-8EF6254C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34040B-F759-4DE2-8BEC-2FB417F3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BB78B8-6A48-4E89-B6E6-C06C2022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5126-BC9C-4F3F-9DC7-64752A6B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FA9D29-C13F-4563-AE93-E56B599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DBB1D8-5183-4108-B599-F5A3F971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0AA44B-3849-4DBF-AA5C-29F59DDF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0E5859-96EC-443F-9A0A-01B9DF70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8D4BC2-1D79-4835-B0D3-AA636796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308CCB-32E4-4C6A-BAAC-37CDB6A5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6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7C09A-760F-44DA-A0B9-53BB55D9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C2DD-65D4-43A3-9194-D45E1AEC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82852-98AF-40E0-A579-5EFC1176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75A2E1-80BE-44E4-8387-7939369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89692-B675-486A-B638-3B6420E7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AC185-2FDC-4282-A1F3-77980DF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1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6FEC9-C3B5-4FA3-B2E3-014F5491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326277-98C1-44F1-80CA-EDD0E7B22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79B52-B39D-4F7F-99A4-62FBFFD9B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6C3F8-B3AC-41C0-AA9F-D71962A1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B2AD6-EBB2-46A1-81D4-090DD7F8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D262A-ECC4-42CC-A662-8B7C81A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5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C12782-2C3E-4ED7-8A92-3FB99F5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C4B29-DE24-4C2B-813E-DA493C22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71A84-9AA2-46E1-95C4-9C783D3FF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6CC3-A4FE-422F-BA6D-3F2B68479E21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7A1B2-F300-4FA2-A454-FC8A0C5F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A9C1B-172C-4657-98A0-396E79C6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6BB4-E457-4C8E-9C15-79547FA57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4312-AC91-4798-A948-B33780D5D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E904B-6CAA-4EE1-B95A-54C90C02E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EDA95E-2284-4219-8875-D9E07F7C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885825"/>
            <a:ext cx="8724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4AD8-90AA-44D4-92A3-7C240EB5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312CF-6F9A-4A98-879A-83AE5768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B5B0F0-73DF-42E1-9E3A-CD354944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00112"/>
            <a:ext cx="9953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73CC-6914-472F-8B0E-F9005943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54454-C54E-4DCB-8824-24977A62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22E865-FB48-48E5-A32D-B3E3685E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900112"/>
            <a:ext cx="9915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F7477-D9B7-4A4B-AF02-25BFE5EB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D225C-740C-4D67-A35C-DA7C94E8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6CA22F-DF79-406B-9402-6C6E6E5F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4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33DC18004E244A14B8260F0CC2B17" ma:contentTypeVersion="8" ma:contentTypeDescription="Create a new document." ma:contentTypeScope="" ma:versionID="6fb6b66ccd3523c2edaa083d8827ede4">
  <xsd:schema xmlns:xsd="http://www.w3.org/2001/XMLSchema" xmlns:xs="http://www.w3.org/2001/XMLSchema" xmlns:p="http://schemas.microsoft.com/office/2006/metadata/properties" xmlns:ns3="7859c05a-7b6c-4e29-b49f-d75e7698e686" targetNamespace="http://schemas.microsoft.com/office/2006/metadata/properties" ma:root="true" ma:fieldsID="7e0e69db9a0ae2aea862a96baa17bff1" ns3:_="">
    <xsd:import namespace="7859c05a-7b6c-4e29-b49f-d75e7698e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9c05a-7b6c-4e29-b49f-d75e769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F6E11-D5DE-459A-A281-C358B5BD4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9c05a-7b6c-4e29-b49f-d75e7698e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230CF7-FB03-4031-B470-27FB7B0CF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B7271F-B464-401E-9068-C07A26D4718E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859c05a-7b6c-4e29-b49f-d75e7698e68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Alves</dc:creator>
  <cp:lastModifiedBy>Barbara Alves</cp:lastModifiedBy>
  <cp:revision>2</cp:revision>
  <dcterms:created xsi:type="dcterms:W3CDTF">2020-04-29T22:00:31Z</dcterms:created>
  <dcterms:modified xsi:type="dcterms:W3CDTF">2020-04-30T03:48:47Z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0x01010031633DC18004E244A14B8260F0CC2B17</vt:lpwstr>
  </property>
</Properties>
</file>