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63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230122B-A6FD-4B50-A1B3-0637ADAA4280}">
          <p14:sldIdLst>
            <p14:sldId id="262"/>
          </p14:sldIdLst>
        </p14:section>
        <p14:section name="Seção sem Título" id="{3ED9F3AE-ABE3-495F-A6D6-24B77D6A6DA7}">
          <p14:sldIdLst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2F59AC-BA98-4DBB-A547-45B123263C71}" v="249" dt="2020-05-24T18:18:07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56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BARA TEIXEIRA ALVES ." userId="7098f9ac-8e20-4e6c-9ebe-4f89becac84a" providerId="ADAL" clId="{F2080409-2BCD-4142-A515-BE7881412811}"/>
    <pc:docChg chg="undo custSel mod addSld delSld modSld modMainMaster">
      <pc:chgData name="BARBARA TEIXEIRA ALVES ." userId="7098f9ac-8e20-4e6c-9ebe-4f89becac84a" providerId="ADAL" clId="{F2080409-2BCD-4142-A515-BE7881412811}" dt="2020-04-13T18:13:10.902" v="1598" actId="14100"/>
      <pc:docMkLst>
        <pc:docMk/>
      </pc:docMkLst>
      <pc:sldChg chg="modSp setBg">
        <pc:chgData name="BARBARA TEIXEIRA ALVES ." userId="7098f9ac-8e20-4e6c-9ebe-4f89becac84a" providerId="ADAL" clId="{F2080409-2BCD-4142-A515-BE7881412811}" dt="2020-04-10T01:33:21.738" v="1197" actId="207"/>
        <pc:sldMkLst>
          <pc:docMk/>
          <pc:sldMk cId="1493631701" sldId="256"/>
        </pc:sldMkLst>
        <pc:spChg chg="mod">
          <ac:chgData name="BARBARA TEIXEIRA ALVES ." userId="7098f9ac-8e20-4e6c-9ebe-4f89becac84a" providerId="ADAL" clId="{F2080409-2BCD-4142-A515-BE7881412811}" dt="2020-04-10T01:33:21.738" v="1197" actId="207"/>
          <ac:spMkLst>
            <pc:docMk/>
            <pc:sldMk cId="1493631701" sldId="256"/>
            <ac:spMk id="3" creationId="{29678105-B232-40B3-834D-8DC97F3301D1}"/>
          </ac:spMkLst>
        </pc:spChg>
      </pc:sldChg>
      <pc:sldChg chg="setBg">
        <pc:chgData name="BARBARA TEIXEIRA ALVES ." userId="7098f9ac-8e20-4e6c-9ebe-4f89becac84a" providerId="ADAL" clId="{F2080409-2BCD-4142-A515-BE7881412811}" dt="2020-04-10T01:33:07.343" v="1195"/>
        <pc:sldMkLst>
          <pc:docMk/>
          <pc:sldMk cId="2456301879" sldId="257"/>
        </pc:sldMkLst>
      </pc:sldChg>
      <pc:sldChg chg="addSp delSp modSp">
        <pc:chgData name="BARBARA TEIXEIRA ALVES ." userId="7098f9ac-8e20-4e6c-9ebe-4f89becac84a" providerId="ADAL" clId="{F2080409-2BCD-4142-A515-BE7881412811}" dt="2020-04-10T00:29:22.315" v="614" actId="1076"/>
        <pc:sldMkLst>
          <pc:docMk/>
          <pc:sldMk cId="2359425094" sldId="258"/>
        </pc:sldMkLst>
        <pc:spChg chg="mod">
          <ac:chgData name="BARBARA TEIXEIRA ALVES ." userId="7098f9ac-8e20-4e6c-9ebe-4f89becac84a" providerId="ADAL" clId="{F2080409-2BCD-4142-A515-BE7881412811}" dt="2020-04-10T00:21:19.965" v="526" actId="14100"/>
          <ac:spMkLst>
            <pc:docMk/>
            <pc:sldMk cId="2359425094" sldId="258"/>
            <ac:spMk id="2" creationId="{AA903D65-6A43-46B7-B7DC-496A03BB83ED}"/>
          </ac:spMkLst>
        </pc:spChg>
        <pc:spChg chg="add mod ord">
          <ac:chgData name="BARBARA TEIXEIRA ALVES ." userId="7098f9ac-8e20-4e6c-9ebe-4f89becac84a" providerId="ADAL" clId="{F2080409-2BCD-4142-A515-BE7881412811}" dt="2020-04-10T00:21:11.890" v="525" actId="1076"/>
          <ac:spMkLst>
            <pc:docMk/>
            <pc:sldMk cId="2359425094" sldId="258"/>
            <ac:spMk id="5" creationId="{D04E82B6-5AA0-4DB5-B348-5C276177C057}"/>
          </ac:spMkLst>
        </pc:spChg>
        <pc:spChg chg="add del mod">
          <ac:chgData name="BARBARA TEIXEIRA ALVES ." userId="7098f9ac-8e20-4e6c-9ebe-4f89becac84a" providerId="ADAL" clId="{F2080409-2BCD-4142-A515-BE7881412811}" dt="2020-04-10T00:21:36.877" v="527" actId="1076"/>
          <ac:spMkLst>
            <pc:docMk/>
            <pc:sldMk cId="2359425094" sldId="258"/>
            <ac:spMk id="6" creationId="{EB7A3EE5-4996-4FBB-8246-36E0654D243B}"/>
          </ac:spMkLst>
        </pc:spChg>
        <pc:spChg chg="add del mod">
          <ac:chgData name="BARBARA TEIXEIRA ALVES ." userId="7098f9ac-8e20-4e6c-9ebe-4f89becac84a" providerId="ADAL" clId="{F2080409-2BCD-4142-A515-BE7881412811}" dt="2020-04-09T23:17:52.941" v="205"/>
          <ac:spMkLst>
            <pc:docMk/>
            <pc:sldMk cId="2359425094" sldId="258"/>
            <ac:spMk id="7" creationId="{89097990-CCE0-4181-806D-0721F0B5076D}"/>
          </ac:spMkLst>
        </pc:spChg>
        <pc:spChg chg="add del mod">
          <ac:chgData name="BARBARA TEIXEIRA ALVES ." userId="7098f9ac-8e20-4e6c-9ebe-4f89becac84a" providerId="ADAL" clId="{F2080409-2BCD-4142-A515-BE7881412811}" dt="2020-04-10T00:22:05.346" v="531" actId="122"/>
          <ac:spMkLst>
            <pc:docMk/>
            <pc:sldMk cId="2359425094" sldId="258"/>
            <ac:spMk id="8" creationId="{0F4812A0-554B-4280-A525-01949E43E6A7}"/>
          </ac:spMkLst>
        </pc:spChg>
        <pc:spChg chg="add del mod">
          <ac:chgData name="BARBARA TEIXEIRA ALVES ." userId="7098f9ac-8e20-4e6c-9ebe-4f89becac84a" providerId="ADAL" clId="{F2080409-2BCD-4142-A515-BE7881412811}" dt="2020-04-10T00:20:08.635" v="519"/>
          <ac:spMkLst>
            <pc:docMk/>
            <pc:sldMk cId="2359425094" sldId="258"/>
            <ac:spMk id="10" creationId="{60CB66F2-C7D3-4EC8-A86F-980F0CA1FDCF}"/>
          </ac:spMkLst>
        </pc:spChg>
        <pc:spChg chg="add del mod">
          <ac:chgData name="BARBARA TEIXEIRA ALVES ." userId="7098f9ac-8e20-4e6c-9ebe-4f89becac84a" providerId="ADAL" clId="{F2080409-2BCD-4142-A515-BE7881412811}" dt="2020-04-10T00:20:08.635" v="519"/>
          <ac:spMkLst>
            <pc:docMk/>
            <pc:sldMk cId="2359425094" sldId="258"/>
            <ac:spMk id="11" creationId="{ECF9A5A0-3A5A-472B-9A18-1952ECC7C812}"/>
          </ac:spMkLst>
        </pc:spChg>
        <pc:spChg chg="add del mod">
          <ac:chgData name="BARBARA TEIXEIRA ALVES ." userId="7098f9ac-8e20-4e6c-9ebe-4f89becac84a" providerId="ADAL" clId="{F2080409-2BCD-4142-A515-BE7881412811}" dt="2020-04-10T00:20:08.635" v="519"/>
          <ac:spMkLst>
            <pc:docMk/>
            <pc:sldMk cId="2359425094" sldId="258"/>
            <ac:spMk id="12" creationId="{7BDC2BE6-E63E-412F-88AC-6DB07C48335D}"/>
          </ac:spMkLst>
        </pc:spChg>
        <pc:spChg chg="add del mod">
          <ac:chgData name="BARBARA TEIXEIRA ALVES ." userId="7098f9ac-8e20-4e6c-9ebe-4f89becac84a" providerId="ADAL" clId="{F2080409-2BCD-4142-A515-BE7881412811}" dt="2020-04-10T00:20:08.635" v="519"/>
          <ac:spMkLst>
            <pc:docMk/>
            <pc:sldMk cId="2359425094" sldId="258"/>
            <ac:spMk id="13" creationId="{9D334DFE-2D23-4B3F-93AA-28F396931931}"/>
          </ac:spMkLst>
        </pc:spChg>
        <pc:spChg chg="add del mod">
          <ac:chgData name="BARBARA TEIXEIRA ALVES ." userId="7098f9ac-8e20-4e6c-9ebe-4f89becac84a" providerId="ADAL" clId="{F2080409-2BCD-4142-A515-BE7881412811}" dt="2020-04-10T00:20:08.635" v="519"/>
          <ac:spMkLst>
            <pc:docMk/>
            <pc:sldMk cId="2359425094" sldId="258"/>
            <ac:spMk id="14" creationId="{658CF31D-981D-44EF-AF0A-F1A08BD43D27}"/>
          </ac:spMkLst>
        </pc:spChg>
        <pc:spChg chg="add del mod">
          <ac:chgData name="BARBARA TEIXEIRA ALVES ." userId="7098f9ac-8e20-4e6c-9ebe-4f89becac84a" providerId="ADAL" clId="{F2080409-2BCD-4142-A515-BE7881412811}" dt="2020-04-10T00:20:08.635" v="519"/>
          <ac:spMkLst>
            <pc:docMk/>
            <pc:sldMk cId="2359425094" sldId="258"/>
            <ac:spMk id="15" creationId="{EAAEE594-98B1-4AA3-9465-87093BBF137B}"/>
          </ac:spMkLst>
        </pc:spChg>
        <pc:spChg chg="add del mod">
          <ac:chgData name="BARBARA TEIXEIRA ALVES ." userId="7098f9ac-8e20-4e6c-9ebe-4f89becac84a" providerId="ADAL" clId="{F2080409-2BCD-4142-A515-BE7881412811}" dt="2020-04-10T00:20:08.635" v="519"/>
          <ac:spMkLst>
            <pc:docMk/>
            <pc:sldMk cId="2359425094" sldId="258"/>
            <ac:spMk id="16" creationId="{7265679F-AA3D-487C-B2A3-3864EF77DD67}"/>
          </ac:spMkLst>
        </pc:spChg>
        <pc:spChg chg="add del mod">
          <ac:chgData name="BARBARA TEIXEIRA ALVES ." userId="7098f9ac-8e20-4e6c-9ebe-4f89becac84a" providerId="ADAL" clId="{F2080409-2BCD-4142-A515-BE7881412811}" dt="2020-04-10T00:20:08.635" v="519"/>
          <ac:spMkLst>
            <pc:docMk/>
            <pc:sldMk cId="2359425094" sldId="258"/>
            <ac:spMk id="17" creationId="{FA9F09A2-2008-4EFB-B82F-9D6F9C5C5CCD}"/>
          </ac:spMkLst>
        </pc:spChg>
        <pc:spChg chg="add del mod">
          <ac:chgData name="BARBARA TEIXEIRA ALVES ." userId="7098f9ac-8e20-4e6c-9ebe-4f89becac84a" providerId="ADAL" clId="{F2080409-2BCD-4142-A515-BE7881412811}" dt="2020-04-10T00:20:08.635" v="519"/>
          <ac:spMkLst>
            <pc:docMk/>
            <pc:sldMk cId="2359425094" sldId="258"/>
            <ac:spMk id="18" creationId="{845BA407-9798-4FAC-95A2-B4372D93063A}"/>
          </ac:spMkLst>
        </pc:spChg>
        <pc:spChg chg="add mod">
          <ac:chgData name="BARBARA TEIXEIRA ALVES ." userId="7098f9ac-8e20-4e6c-9ebe-4f89becac84a" providerId="ADAL" clId="{F2080409-2BCD-4142-A515-BE7881412811}" dt="2020-04-10T00:23:15.749" v="536" actId="14100"/>
          <ac:spMkLst>
            <pc:docMk/>
            <pc:sldMk cId="2359425094" sldId="258"/>
            <ac:spMk id="19" creationId="{50E61C6B-DDB5-4EDE-8F32-97536681CAE7}"/>
          </ac:spMkLst>
        </pc:spChg>
        <pc:spChg chg="add">
          <ac:chgData name="BARBARA TEIXEIRA ALVES ." userId="7098f9ac-8e20-4e6c-9ebe-4f89becac84a" providerId="ADAL" clId="{F2080409-2BCD-4142-A515-BE7881412811}" dt="2020-04-10T00:20:10.839" v="520"/>
          <ac:spMkLst>
            <pc:docMk/>
            <pc:sldMk cId="2359425094" sldId="258"/>
            <ac:spMk id="20" creationId="{357DC138-4758-4934-B419-F38EF5FBEB2C}"/>
          </ac:spMkLst>
        </pc:spChg>
        <pc:spChg chg="add">
          <ac:chgData name="BARBARA TEIXEIRA ALVES ." userId="7098f9ac-8e20-4e6c-9ebe-4f89becac84a" providerId="ADAL" clId="{F2080409-2BCD-4142-A515-BE7881412811}" dt="2020-04-10T00:20:10.839" v="520"/>
          <ac:spMkLst>
            <pc:docMk/>
            <pc:sldMk cId="2359425094" sldId="258"/>
            <ac:spMk id="21" creationId="{F200960C-6B21-4FF4-AB21-EE43A3BB8062}"/>
          </ac:spMkLst>
        </pc:spChg>
        <pc:spChg chg="add">
          <ac:chgData name="BARBARA TEIXEIRA ALVES ." userId="7098f9ac-8e20-4e6c-9ebe-4f89becac84a" providerId="ADAL" clId="{F2080409-2BCD-4142-A515-BE7881412811}" dt="2020-04-10T00:20:10.839" v="520"/>
          <ac:spMkLst>
            <pc:docMk/>
            <pc:sldMk cId="2359425094" sldId="258"/>
            <ac:spMk id="22" creationId="{1B74D718-4191-4924-8974-0FF1D4A039DC}"/>
          </ac:spMkLst>
        </pc:spChg>
        <pc:spChg chg="add">
          <ac:chgData name="BARBARA TEIXEIRA ALVES ." userId="7098f9ac-8e20-4e6c-9ebe-4f89becac84a" providerId="ADAL" clId="{F2080409-2BCD-4142-A515-BE7881412811}" dt="2020-04-10T00:20:10.839" v="520"/>
          <ac:spMkLst>
            <pc:docMk/>
            <pc:sldMk cId="2359425094" sldId="258"/>
            <ac:spMk id="23" creationId="{A30CF84E-2D89-4C07-967D-E8ECCB05E791}"/>
          </ac:spMkLst>
        </pc:spChg>
        <pc:spChg chg="add mod">
          <ac:chgData name="BARBARA TEIXEIRA ALVES ." userId="7098f9ac-8e20-4e6c-9ebe-4f89becac84a" providerId="ADAL" clId="{F2080409-2BCD-4142-A515-BE7881412811}" dt="2020-04-10T00:20:31.395" v="521" actId="1076"/>
          <ac:spMkLst>
            <pc:docMk/>
            <pc:sldMk cId="2359425094" sldId="258"/>
            <ac:spMk id="24" creationId="{2F2D90A8-73CD-4A90-ADBF-FB46B3316E96}"/>
          </ac:spMkLst>
        </pc:spChg>
        <pc:spChg chg="add">
          <ac:chgData name="BARBARA TEIXEIRA ALVES ." userId="7098f9ac-8e20-4e6c-9ebe-4f89becac84a" providerId="ADAL" clId="{F2080409-2BCD-4142-A515-BE7881412811}" dt="2020-04-10T00:20:10.839" v="520"/>
          <ac:spMkLst>
            <pc:docMk/>
            <pc:sldMk cId="2359425094" sldId="258"/>
            <ac:spMk id="25" creationId="{44BCF1FE-BC65-446F-8F5A-F555A71E0314}"/>
          </ac:spMkLst>
        </pc:spChg>
        <pc:spChg chg="add">
          <ac:chgData name="BARBARA TEIXEIRA ALVES ." userId="7098f9ac-8e20-4e6c-9ebe-4f89becac84a" providerId="ADAL" clId="{F2080409-2BCD-4142-A515-BE7881412811}" dt="2020-04-10T00:20:10.839" v="520"/>
          <ac:spMkLst>
            <pc:docMk/>
            <pc:sldMk cId="2359425094" sldId="258"/>
            <ac:spMk id="26" creationId="{CDF46226-8180-47C0-A8A2-166FD726C714}"/>
          </ac:spMkLst>
        </pc:spChg>
        <pc:spChg chg="add">
          <ac:chgData name="BARBARA TEIXEIRA ALVES ." userId="7098f9ac-8e20-4e6c-9ebe-4f89becac84a" providerId="ADAL" clId="{F2080409-2BCD-4142-A515-BE7881412811}" dt="2020-04-10T00:20:10.839" v="520"/>
          <ac:spMkLst>
            <pc:docMk/>
            <pc:sldMk cId="2359425094" sldId="258"/>
            <ac:spMk id="27" creationId="{3F41CD08-7C42-4A1F-928F-75B74BAC4DD2}"/>
          </ac:spMkLst>
        </pc:spChg>
        <pc:spChg chg="add">
          <ac:chgData name="BARBARA TEIXEIRA ALVES ." userId="7098f9ac-8e20-4e6c-9ebe-4f89becac84a" providerId="ADAL" clId="{F2080409-2BCD-4142-A515-BE7881412811}" dt="2020-04-10T00:20:10.839" v="520"/>
          <ac:spMkLst>
            <pc:docMk/>
            <pc:sldMk cId="2359425094" sldId="258"/>
            <ac:spMk id="28" creationId="{CB6DDF41-8B5E-40C0-86F7-C46DA80ED067}"/>
          </ac:spMkLst>
        </pc:spChg>
        <pc:spChg chg="add mod">
          <ac:chgData name="BARBARA TEIXEIRA ALVES ." userId="7098f9ac-8e20-4e6c-9ebe-4f89becac84a" providerId="ADAL" clId="{F2080409-2BCD-4142-A515-BE7881412811}" dt="2020-04-10T00:24:15.084" v="560" actId="255"/>
          <ac:spMkLst>
            <pc:docMk/>
            <pc:sldMk cId="2359425094" sldId="258"/>
            <ac:spMk id="29" creationId="{FE7E39F5-6EC6-4BE3-83D1-5F1043BD5FC2}"/>
          </ac:spMkLst>
        </pc:spChg>
        <pc:spChg chg="add mod">
          <ac:chgData name="BARBARA TEIXEIRA ALVES ." userId="7098f9ac-8e20-4e6c-9ebe-4f89becac84a" providerId="ADAL" clId="{F2080409-2BCD-4142-A515-BE7881412811}" dt="2020-04-10T00:29:22.315" v="614" actId="1076"/>
          <ac:spMkLst>
            <pc:docMk/>
            <pc:sldMk cId="2359425094" sldId="258"/>
            <ac:spMk id="30" creationId="{5C6F68AC-8C6F-4742-880E-65DBE5FDD6F9}"/>
          </ac:spMkLst>
        </pc:spChg>
        <pc:spChg chg="add mod ord">
          <ac:chgData name="BARBARA TEIXEIRA ALVES ." userId="7098f9ac-8e20-4e6c-9ebe-4f89becac84a" providerId="ADAL" clId="{F2080409-2BCD-4142-A515-BE7881412811}" dt="2020-04-10T00:29:12.485" v="613" actId="1076"/>
          <ac:spMkLst>
            <pc:docMk/>
            <pc:sldMk cId="2359425094" sldId="258"/>
            <ac:spMk id="31" creationId="{3BBB71B3-2471-43E6-A784-1690257271B7}"/>
          </ac:spMkLst>
        </pc:spChg>
        <pc:spChg chg="add del mod">
          <ac:chgData name="BARBARA TEIXEIRA ALVES ." userId="7098f9ac-8e20-4e6c-9ebe-4f89becac84a" providerId="ADAL" clId="{F2080409-2BCD-4142-A515-BE7881412811}" dt="2020-04-10T00:27:05.225" v="598" actId="478"/>
          <ac:spMkLst>
            <pc:docMk/>
            <pc:sldMk cId="2359425094" sldId="258"/>
            <ac:spMk id="32" creationId="{8FD86B12-1AB3-4A1D-ACFD-022E7259F547}"/>
          </ac:spMkLst>
        </pc:spChg>
        <pc:picChg chg="add del mod ord">
          <ac:chgData name="BARBARA TEIXEIRA ALVES ." userId="7098f9ac-8e20-4e6c-9ebe-4f89becac84a" providerId="ADAL" clId="{F2080409-2BCD-4142-A515-BE7881412811}" dt="2020-04-09T23:51:10.034" v="498" actId="478"/>
          <ac:picMkLst>
            <pc:docMk/>
            <pc:sldMk cId="2359425094" sldId="258"/>
            <ac:picMk id="4" creationId="{22C4FC5E-BE6D-4C35-974A-8A254004972B}"/>
          </ac:picMkLst>
        </pc:picChg>
        <pc:picChg chg="add mod">
          <ac:chgData name="BARBARA TEIXEIRA ALVES ." userId="7098f9ac-8e20-4e6c-9ebe-4f89becac84a" providerId="ADAL" clId="{F2080409-2BCD-4142-A515-BE7881412811}" dt="2020-04-10T00:22:24.785" v="533" actId="1076"/>
          <ac:picMkLst>
            <pc:docMk/>
            <pc:sldMk cId="2359425094" sldId="258"/>
            <ac:picMk id="9" creationId="{557D34A0-3DDB-4E26-9262-F4706F4680FD}"/>
          </ac:picMkLst>
        </pc:picChg>
        <pc:picChg chg="add del mod">
          <ac:chgData name="BARBARA TEIXEIRA ALVES ." userId="7098f9ac-8e20-4e6c-9ebe-4f89becac84a" providerId="ADAL" clId="{F2080409-2BCD-4142-A515-BE7881412811}" dt="2020-04-09T23:40:02.495" v="439" actId="478"/>
          <ac:picMkLst>
            <pc:docMk/>
            <pc:sldMk cId="2359425094" sldId="258"/>
            <ac:picMk id="1026" creationId="{995283CC-8DF2-49E5-B82B-FC69A493ED0C}"/>
          </ac:picMkLst>
        </pc:picChg>
      </pc:sldChg>
      <pc:sldChg chg="addSp delSp modSp add setBg">
        <pc:chgData name="BARBARA TEIXEIRA ALVES ." userId="7098f9ac-8e20-4e6c-9ebe-4f89becac84a" providerId="ADAL" clId="{F2080409-2BCD-4142-A515-BE7881412811}" dt="2020-04-13T18:13:10.902" v="1598" actId="14100"/>
        <pc:sldMkLst>
          <pc:docMk/>
          <pc:sldMk cId="2623736202" sldId="259"/>
        </pc:sldMkLst>
        <pc:spChg chg="del">
          <ac:chgData name="BARBARA TEIXEIRA ALVES ." userId="7098f9ac-8e20-4e6c-9ebe-4f89becac84a" providerId="ADAL" clId="{F2080409-2BCD-4142-A515-BE7881412811}" dt="2020-04-10T00:29:50.614" v="616" actId="478"/>
          <ac:spMkLst>
            <pc:docMk/>
            <pc:sldMk cId="2623736202" sldId="259"/>
            <ac:spMk id="2" creationId="{3620ED24-5F1A-4F38-9543-0B31079A690F}"/>
          </ac:spMkLst>
        </pc:spChg>
        <pc:spChg chg="add mod">
          <ac:chgData name="BARBARA TEIXEIRA ALVES ." userId="7098f9ac-8e20-4e6c-9ebe-4f89becac84a" providerId="ADAL" clId="{F2080409-2BCD-4142-A515-BE7881412811}" dt="2020-04-13T18:13:10.902" v="1598" actId="14100"/>
          <ac:spMkLst>
            <pc:docMk/>
            <pc:sldMk cId="2623736202" sldId="259"/>
            <ac:spMk id="2" creationId="{483587BA-0DA3-474A-9E7F-7C2AA5ED4868}"/>
          </ac:spMkLst>
        </pc:spChg>
        <pc:spChg chg="del">
          <ac:chgData name="BARBARA TEIXEIRA ALVES ." userId="7098f9ac-8e20-4e6c-9ebe-4f89becac84a" providerId="ADAL" clId="{F2080409-2BCD-4142-A515-BE7881412811}" dt="2020-04-10T00:29:46.714" v="615" actId="478"/>
          <ac:spMkLst>
            <pc:docMk/>
            <pc:sldMk cId="2623736202" sldId="259"/>
            <ac:spMk id="3" creationId="{A8AABF30-0CAE-4204-BEF0-F72E137DD05B}"/>
          </ac:spMkLst>
        </pc:spChg>
        <pc:spChg chg="add mod">
          <ac:chgData name="BARBARA TEIXEIRA ALVES ." userId="7098f9ac-8e20-4e6c-9ebe-4f89becac84a" providerId="ADAL" clId="{F2080409-2BCD-4142-A515-BE7881412811}" dt="2020-04-10T01:34:53.273" v="1218" actId="14100"/>
          <ac:spMkLst>
            <pc:docMk/>
            <pc:sldMk cId="2623736202" sldId="259"/>
            <ac:spMk id="4" creationId="{0C6DDB50-449E-45ED-B684-C02DB3DE759D}"/>
          </ac:spMkLst>
        </pc:spChg>
        <pc:spChg chg="add mod">
          <ac:chgData name="BARBARA TEIXEIRA ALVES ." userId="7098f9ac-8e20-4e6c-9ebe-4f89becac84a" providerId="ADAL" clId="{F2080409-2BCD-4142-A515-BE7881412811}" dt="2020-04-10T01:31:14.277" v="1160" actId="20577"/>
          <ac:spMkLst>
            <pc:docMk/>
            <pc:sldMk cId="2623736202" sldId="259"/>
            <ac:spMk id="9" creationId="{40A03195-A806-4896-B1F8-DAFE10B727F9}"/>
          </ac:spMkLst>
        </pc:spChg>
        <pc:spChg chg="add mod">
          <ac:chgData name="BARBARA TEIXEIRA ALVES ." userId="7098f9ac-8e20-4e6c-9ebe-4f89becac84a" providerId="ADAL" clId="{F2080409-2BCD-4142-A515-BE7881412811}" dt="2020-04-10T01:28:48.405" v="1131" actId="14100"/>
          <ac:spMkLst>
            <pc:docMk/>
            <pc:sldMk cId="2623736202" sldId="259"/>
            <ac:spMk id="10" creationId="{83F7C3E9-D7B2-41FE-89E6-464A68D56381}"/>
          </ac:spMkLst>
        </pc:spChg>
        <pc:spChg chg="add mod">
          <ac:chgData name="BARBARA TEIXEIRA ALVES ." userId="7098f9ac-8e20-4e6c-9ebe-4f89becac84a" providerId="ADAL" clId="{F2080409-2BCD-4142-A515-BE7881412811}" dt="2020-04-10T01:28:51.494" v="1132" actId="14100"/>
          <ac:spMkLst>
            <pc:docMk/>
            <pc:sldMk cId="2623736202" sldId="259"/>
            <ac:spMk id="11" creationId="{B8F65EB0-76C9-43BE-83EE-5975CA55E9B0}"/>
          </ac:spMkLst>
        </pc:spChg>
        <pc:spChg chg="add del mod">
          <ac:chgData name="BARBARA TEIXEIRA ALVES ." userId="7098f9ac-8e20-4e6c-9ebe-4f89becac84a" providerId="ADAL" clId="{F2080409-2BCD-4142-A515-BE7881412811}" dt="2020-04-10T01:25:20.285" v="1078" actId="478"/>
          <ac:spMkLst>
            <pc:docMk/>
            <pc:sldMk cId="2623736202" sldId="259"/>
            <ac:spMk id="12" creationId="{06D583D5-9EBF-4086-9E7A-2BFE08C41857}"/>
          </ac:spMkLst>
        </pc:spChg>
        <pc:spChg chg="add mod">
          <ac:chgData name="BARBARA TEIXEIRA ALVES ." userId="7098f9ac-8e20-4e6c-9ebe-4f89becac84a" providerId="ADAL" clId="{F2080409-2BCD-4142-A515-BE7881412811}" dt="2020-04-10T01:21:24.180" v="1021" actId="1076"/>
          <ac:spMkLst>
            <pc:docMk/>
            <pc:sldMk cId="2623736202" sldId="259"/>
            <ac:spMk id="15" creationId="{6D2DBA77-323F-40FD-880D-80DA04AEFC7F}"/>
          </ac:spMkLst>
        </pc:spChg>
        <pc:spChg chg="add mod">
          <ac:chgData name="BARBARA TEIXEIRA ALVES ." userId="7098f9ac-8e20-4e6c-9ebe-4f89becac84a" providerId="ADAL" clId="{F2080409-2BCD-4142-A515-BE7881412811}" dt="2020-04-10T01:16:34.625" v="965" actId="1076"/>
          <ac:spMkLst>
            <pc:docMk/>
            <pc:sldMk cId="2623736202" sldId="259"/>
            <ac:spMk id="16" creationId="{DE0E7451-6D71-46A9-A25A-E8F4A44E2CA1}"/>
          </ac:spMkLst>
        </pc:spChg>
        <pc:spChg chg="add mod">
          <ac:chgData name="BARBARA TEIXEIRA ALVES ." userId="7098f9ac-8e20-4e6c-9ebe-4f89becac84a" providerId="ADAL" clId="{F2080409-2BCD-4142-A515-BE7881412811}" dt="2020-04-10T01:17:09.067" v="970" actId="1076"/>
          <ac:spMkLst>
            <pc:docMk/>
            <pc:sldMk cId="2623736202" sldId="259"/>
            <ac:spMk id="17" creationId="{EE489E2F-8BD9-4ABE-B508-0B17C37CABD5}"/>
          </ac:spMkLst>
        </pc:spChg>
        <pc:spChg chg="add mod">
          <ac:chgData name="BARBARA TEIXEIRA ALVES ." userId="7098f9ac-8e20-4e6c-9ebe-4f89becac84a" providerId="ADAL" clId="{F2080409-2BCD-4142-A515-BE7881412811}" dt="2020-04-10T01:17:46.382" v="983" actId="1076"/>
          <ac:spMkLst>
            <pc:docMk/>
            <pc:sldMk cId="2623736202" sldId="259"/>
            <ac:spMk id="18" creationId="{A40E58DB-84F1-4C63-A60F-B8D415950404}"/>
          </ac:spMkLst>
        </pc:spChg>
        <pc:spChg chg="add mod">
          <ac:chgData name="BARBARA TEIXEIRA ALVES ." userId="7098f9ac-8e20-4e6c-9ebe-4f89becac84a" providerId="ADAL" clId="{F2080409-2BCD-4142-A515-BE7881412811}" dt="2020-04-10T01:18:34.256" v="988" actId="1076"/>
          <ac:spMkLst>
            <pc:docMk/>
            <pc:sldMk cId="2623736202" sldId="259"/>
            <ac:spMk id="19" creationId="{DE3F89A9-D629-4964-A158-2C2BF207D2F4}"/>
          </ac:spMkLst>
        </pc:spChg>
        <pc:spChg chg="add mod">
          <ac:chgData name="BARBARA TEIXEIRA ALVES ." userId="7098f9ac-8e20-4e6c-9ebe-4f89becac84a" providerId="ADAL" clId="{F2080409-2BCD-4142-A515-BE7881412811}" dt="2020-04-10T01:19:24.931" v="996" actId="1076"/>
          <ac:spMkLst>
            <pc:docMk/>
            <pc:sldMk cId="2623736202" sldId="259"/>
            <ac:spMk id="20" creationId="{266B5D1D-BA8F-48D2-8B62-6EC0F472E959}"/>
          </ac:spMkLst>
        </pc:spChg>
        <pc:spChg chg="add mod">
          <ac:chgData name="BARBARA TEIXEIRA ALVES ." userId="7098f9ac-8e20-4e6c-9ebe-4f89becac84a" providerId="ADAL" clId="{F2080409-2BCD-4142-A515-BE7881412811}" dt="2020-04-10T01:20:16.545" v="1001" actId="1076"/>
          <ac:spMkLst>
            <pc:docMk/>
            <pc:sldMk cId="2623736202" sldId="259"/>
            <ac:spMk id="21" creationId="{0E05B61F-870A-4F8F-A25A-720A06AA2EE9}"/>
          </ac:spMkLst>
        </pc:spChg>
        <pc:spChg chg="add mod ord">
          <ac:chgData name="BARBARA TEIXEIRA ALVES ." userId="7098f9ac-8e20-4e6c-9ebe-4f89becac84a" providerId="ADAL" clId="{F2080409-2BCD-4142-A515-BE7881412811}" dt="2020-04-10T01:29:23.591" v="1138" actId="1076"/>
          <ac:spMkLst>
            <pc:docMk/>
            <pc:sldMk cId="2623736202" sldId="259"/>
            <ac:spMk id="22" creationId="{003D8566-F1BB-4AC2-8328-16B3025839F2}"/>
          </ac:spMkLst>
        </pc:spChg>
        <pc:spChg chg="add mod">
          <ac:chgData name="BARBARA TEIXEIRA ALVES ." userId="7098f9ac-8e20-4e6c-9ebe-4f89becac84a" providerId="ADAL" clId="{F2080409-2BCD-4142-A515-BE7881412811}" dt="2020-04-10T01:27:52.034" v="1116" actId="1076"/>
          <ac:spMkLst>
            <pc:docMk/>
            <pc:sldMk cId="2623736202" sldId="259"/>
            <ac:spMk id="23" creationId="{921453D9-915F-4A49-A6C6-EBB1C47247A6}"/>
          </ac:spMkLst>
        </pc:spChg>
        <pc:spChg chg="add mod">
          <ac:chgData name="BARBARA TEIXEIRA ALVES ." userId="7098f9ac-8e20-4e6c-9ebe-4f89becac84a" providerId="ADAL" clId="{F2080409-2BCD-4142-A515-BE7881412811}" dt="2020-04-10T01:29:11.222" v="1135" actId="1076"/>
          <ac:spMkLst>
            <pc:docMk/>
            <pc:sldMk cId="2623736202" sldId="259"/>
            <ac:spMk id="24" creationId="{3FEAA0B6-519C-4BBF-9C9B-0965A3092C54}"/>
          </ac:spMkLst>
        </pc:spChg>
        <pc:spChg chg="add mod">
          <ac:chgData name="BARBARA TEIXEIRA ALVES ." userId="7098f9ac-8e20-4e6c-9ebe-4f89becac84a" providerId="ADAL" clId="{F2080409-2BCD-4142-A515-BE7881412811}" dt="2020-04-10T01:32:02.256" v="1161" actId="14100"/>
          <ac:spMkLst>
            <pc:docMk/>
            <pc:sldMk cId="2623736202" sldId="259"/>
            <ac:spMk id="25" creationId="{6096FD97-F478-441E-9726-E7B83129FD16}"/>
          </ac:spMkLst>
        </pc:spChg>
        <pc:spChg chg="add mod">
          <ac:chgData name="BARBARA TEIXEIRA ALVES ." userId="7098f9ac-8e20-4e6c-9ebe-4f89becac84a" providerId="ADAL" clId="{F2080409-2BCD-4142-A515-BE7881412811}" dt="2020-04-10T01:34:04.523" v="1214" actId="122"/>
          <ac:spMkLst>
            <pc:docMk/>
            <pc:sldMk cId="2623736202" sldId="259"/>
            <ac:spMk id="26" creationId="{7E855BEB-3D62-4197-B8AC-379DA2E30DC4}"/>
          </ac:spMkLst>
        </pc:spChg>
        <pc:spChg chg="add mod">
          <ac:chgData name="BARBARA TEIXEIRA ALVES ." userId="7098f9ac-8e20-4e6c-9ebe-4f89becac84a" providerId="ADAL" clId="{F2080409-2BCD-4142-A515-BE7881412811}" dt="2020-04-10T01:36:28.687" v="1222" actId="14100"/>
          <ac:spMkLst>
            <pc:docMk/>
            <pc:sldMk cId="2623736202" sldId="259"/>
            <ac:spMk id="27" creationId="{32AB1EAF-B897-441E-85E3-36CFAA7DAEA2}"/>
          </ac:spMkLst>
        </pc:spChg>
        <pc:spChg chg="add del mod">
          <ac:chgData name="BARBARA TEIXEIRA ALVES ." userId="7098f9ac-8e20-4e6c-9ebe-4f89becac84a" providerId="ADAL" clId="{F2080409-2BCD-4142-A515-BE7881412811}" dt="2020-04-10T01:25:04.140" v="1073" actId="478"/>
          <ac:spMkLst>
            <pc:docMk/>
            <pc:sldMk cId="2623736202" sldId="259"/>
            <ac:spMk id="35" creationId="{BB437B40-0D23-4048-8453-2D778F4140C4}"/>
          </ac:spMkLst>
        </pc:spChg>
        <pc:spChg chg="add mod">
          <ac:chgData name="BARBARA TEIXEIRA ALVES ." userId="7098f9ac-8e20-4e6c-9ebe-4f89becac84a" providerId="ADAL" clId="{F2080409-2BCD-4142-A515-BE7881412811}" dt="2020-04-10T01:29:16.989" v="1136" actId="14100"/>
          <ac:spMkLst>
            <pc:docMk/>
            <pc:sldMk cId="2623736202" sldId="259"/>
            <ac:spMk id="39" creationId="{94ABD83C-6658-4DC1-ABAD-F953236D541D}"/>
          </ac:spMkLst>
        </pc:spChg>
        <pc:spChg chg="add mod ord">
          <ac:chgData name="BARBARA TEIXEIRA ALVES ." userId="7098f9ac-8e20-4e6c-9ebe-4f89becac84a" providerId="ADAL" clId="{F2080409-2BCD-4142-A515-BE7881412811}" dt="2020-04-10T01:28:55.360" v="1133" actId="14100"/>
          <ac:spMkLst>
            <pc:docMk/>
            <pc:sldMk cId="2623736202" sldId="259"/>
            <ac:spMk id="40" creationId="{7315C2F7-41E2-48CF-BB95-06A1E9BF41E8}"/>
          </ac:spMkLst>
        </pc:spChg>
        <pc:picChg chg="add del mod">
          <ac:chgData name="BARBARA TEIXEIRA ALVES ." userId="7098f9ac-8e20-4e6c-9ebe-4f89becac84a" providerId="ADAL" clId="{F2080409-2BCD-4142-A515-BE7881412811}" dt="2020-04-10T01:01:15.002" v="822" actId="478"/>
          <ac:picMkLst>
            <pc:docMk/>
            <pc:sldMk cId="2623736202" sldId="259"/>
            <ac:picMk id="13" creationId="{6194CE46-DD49-41D6-8F64-917A49217468}"/>
          </ac:picMkLst>
        </pc:picChg>
        <pc:picChg chg="add mod ord">
          <ac:chgData name="BARBARA TEIXEIRA ALVES ." userId="7098f9ac-8e20-4e6c-9ebe-4f89becac84a" providerId="ADAL" clId="{F2080409-2BCD-4142-A515-BE7881412811}" dt="2020-04-10T01:29:20.435" v="1137" actId="1076"/>
          <ac:picMkLst>
            <pc:docMk/>
            <pc:sldMk cId="2623736202" sldId="259"/>
            <ac:picMk id="14" creationId="{5A2BB1DE-50CF-4EB2-818A-3A32845CAE07}"/>
          </ac:picMkLst>
        </pc:picChg>
        <pc:picChg chg="add mod">
          <ac:chgData name="BARBARA TEIXEIRA ALVES ." userId="7098f9ac-8e20-4e6c-9ebe-4f89becac84a" providerId="ADAL" clId="{F2080409-2BCD-4142-A515-BE7881412811}" dt="2020-04-10T01:21:00.974" v="1015" actId="1076"/>
          <ac:picMkLst>
            <pc:docMk/>
            <pc:sldMk cId="2623736202" sldId="259"/>
            <ac:picMk id="2050" creationId="{C50973DD-B1FC-4DB8-BEE1-6B9B645F713B}"/>
          </ac:picMkLst>
        </pc:picChg>
        <pc:picChg chg="add del mod">
          <ac:chgData name="BARBARA TEIXEIRA ALVES ." userId="7098f9ac-8e20-4e6c-9ebe-4f89becac84a" providerId="ADAL" clId="{F2080409-2BCD-4142-A515-BE7881412811}" dt="2020-04-10T01:04:55.182" v="861"/>
          <ac:picMkLst>
            <pc:docMk/>
            <pc:sldMk cId="2623736202" sldId="259"/>
            <ac:picMk id="2052" creationId="{6DFA51E6-CE66-486C-86AF-1CC1A32CC468}"/>
          </ac:picMkLst>
        </pc:picChg>
        <pc:picChg chg="add mod">
          <ac:chgData name="BARBARA TEIXEIRA ALVES ." userId="7098f9ac-8e20-4e6c-9ebe-4f89becac84a" providerId="ADAL" clId="{F2080409-2BCD-4142-A515-BE7881412811}" dt="2020-04-10T01:21:29.690" v="1022" actId="1076"/>
          <ac:picMkLst>
            <pc:docMk/>
            <pc:sldMk cId="2623736202" sldId="259"/>
            <ac:picMk id="2054" creationId="{56B97636-197B-4D7C-B7D4-E3F95711671B}"/>
          </ac:picMkLst>
        </pc:picChg>
        <pc:picChg chg="add mod">
          <ac:chgData name="BARBARA TEIXEIRA ALVES ." userId="7098f9ac-8e20-4e6c-9ebe-4f89becac84a" providerId="ADAL" clId="{F2080409-2BCD-4142-A515-BE7881412811}" dt="2020-04-10T01:12:56.001" v="948" actId="14100"/>
          <ac:picMkLst>
            <pc:docMk/>
            <pc:sldMk cId="2623736202" sldId="259"/>
            <ac:picMk id="2056" creationId="{6151EADF-8FCA-48D4-93B7-D104D918438D}"/>
          </ac:picMkLst>
        </pc:picChg>
        <pc:picChg chg="add mod">
          <ac:chgData name="BARBARA TEIXEIRA ALVES ." userId="7098f9ac-8e20-4e6c-9ebe-4f89becac84a" providerId="ADAL" clId="{F2080409-2BCD-4142-A515-BE7881412811}" dt="2020-04-10T01:10:27.621" v="932" actId="1076"/>
          <ac:picMkLst>
            <pc:docMk/>
            <pc:sldMk cId="2623736202" sldId="259"/>
            <ac:picMk id="2058" creationId="{97D480FF-AAC5-424D-BB39-A4CC03554F6D}"/>
          </ac:picMkLst>
        </pc:picChg>
        <pc:picChg chg="add mod">
          <ac:chgData name="BARBARA TEIXEIRA ALVES ." userId="7098f9ac-8e20-4e6c-9ebe-4f89becac84a" providerId="ADAL" clId="{F2080409-2BCD-4142-A515-BE7881412811}" dt="2020-04-10T01:09:05.582" v="916" actId="1076"/>
          <ac:picMkLst>
            <pc:docMk/>
            <pc:sldMk cId="2623736202" sldId="259"/>
            <ac:picMk id="2060" creationId="{7EDC4EA9-035B-4AD9-BC15-1D66D72E33FC}"/>
          </ac:picMkLst>
        </pc:picChg>
        <pc:picChg chg="add mod">
          <ac:chgData name="BARBARA TEIXEIRA ALVES ." userId="7098f9ac-8e20-4e6c-9ebe-4f89becac84a" providerId="ADAL" clId="{F2080409-2BCD-4142-A515-BE7881412811}" dt="2020-04-10T01:10:18.423" v="930" actId="1076"/>
          <ac:picMkLst>
            <pc:docMk/>
            <pc:sldMk cId="2623736202" sldId="259"/>
            <ac:picMk id="2062" creationId="{9CB2E263-FD36-4ACD-AED0-70BE8DC50768}"/>
          </ac:picMkLst>
        </pc:picChg>
        <pc:picChg chg="add mod">
          <ac:chgData name="BARBARA TEIXEIRA ALVES ." userId="7098f9ac-8e20-4e6c-9ebe-4f89becac84a" providerId="ADAL" clId="{F2080409-2BCD-4142-A515-BE7881412811}" dt="2020-04-10T01:11:46.813" v="943" actId="1076"/>
          <ac:picMkLst>
            <pc:docMk/>
            <pc:sldMk cId="2623736202" sldId="259"/>
            <ac:picMk id="2064" creationId="{121332C2-18EE-4C2D-9652-AB5FA937C34F}"/>
          </ac:picMkLst>
        </pc:picChg>
        <pc:picChg chg="add mod">
          <ac:chgData name="BARBARA TEIXEIRA ALVES ." userId="7098f9ac-8e20-4e6c-9ebe-4f89becac84a" providerId="ADAL" clId="{F2080409-2BCD-4142-A515-BE7881412811}" dt="2020-04-10T01:12:43.881" v="947" actId="14100"/>
          <ac:picMkLst>
            <pc:docMk/>
            <pc:sldMk cId="2623736202" sldId="259"/>
            <ac:picMk id="2066" creationId="{2769AB1F-75D2-4DE3-80B0-95342A28EBC3}"/>
          </ac:picMkLst>
        </pc:picChg>
        <pc:picChg chg="add del mod">
          <ac:chgData name="BARBARA TEIXEIRA ALVES ." userId="7098f9ac-8e20-4e6c-9ebe-4f89becac84a" providerId="ADAL" clId="{F2080409-2BCD-4142-A515-BE7881412811}" dt="2020-04-10T01:14:34.361" v="952" actId="478"/>
          <ac:picMkLst>
            <pc:docMk/>
            <pc:sldMk cId="2623736202" sldId="259"/>
            <ac:picMk id="2068" creationId="{B62DB4FB-509F-4C7D-8516-8AC923C5B83F}"/>
          </ac:picMkLst>
        </pc:picChg>
        <pc:picChg chg="add mod">
          <ac:chgData name="BARBARA TEIXEIRA ALVES ." userId="7098f9ac-8e20-4e6c-9ebe-4f89becac84a" providerId="ADAL" clId="{F2080409-2BCD-4142-A515-BE7881412811}" dt="2020-04-10T01:14:53.411" v="956" actId="14100"/>
          <ac:picMkLst>
            <pc:docMk/>
            <pc:sldMk cId="2623736202" sldId="259"/>
            <ac:picMk id="2070" creationId="{BBEB365D-3D01-45E6-8AB6-CEC3C03ECC23}"/>
          </ac:picMkLst>
        </pc:picChg>
        <pc:picChg chg="add del mod">
          <ac:chgData name="BARBARA TEIXEIRA ALVES ." userId="7098f9ac-8e20-4e6c-9ebe-4f89becac84a" providerId="ADAL" clId="{F2080409-2BCD-4142-A515-BE7881412811}" dt="2020-04-10T01:25:04.140" v="1073" actId="478"/>
          <ac:picMkLst>
            <pc:docMk/>
            <pc:sldMk cId="2623736202" sldId="259"/>
            <ac:picMk id="2072" creationId="{6E5BE3E7-201D-4824-A7B6-4FCF8F7C3DD1}"/>
          </ac:picMkLst>
        </pc:picChg>
        <pc:picChg chg="add mod">
          <ac:chgData name="BARBARA TEIXEIRA ALVES ." userId="7098f9ac-8e20-4e6c-9ebe-4f89becac84a" providerId="ADAL" clId="{F2080409-2BCD-4142-A515-BE7881412811}" dt="2020-04-10T01:29:04.678" v="1134" actId="1076"/>
          <ac:picMkLst>
            <pc:docMk/>
            <pc:sldMk cId="2623736202" sldId="259"/>
            <ac:picMk id="2074" creationId="{151A296C-30FB-46B2-B815-A5CA71FD1953}"/>
          </ac:picMkLst>
        </pc:picChg>
        <pc:picChg chg="add del">
          <ac:chgData name="BARBARA TEIXEIRA ALVES ." userId="7098f9ac-8e20-4e6c-9ebe-4f89becac84a" providerId="ADAL" clId="{F2080409-2BCD-4142-A515-BE7881412811}" dt="2020-04-10T01:25:20.285" v="1078" actId="478"/>
          <ac:picMkLst>
            <pc:docMk/>
            <pc:sldMk cId="2623736202" sldId="259"/>
            <ac:picMk id="2076" creationId="{71E784A4-532B-432F-B4C3-968E65D4AD27}"/>
          </ac:picMkLst>
        </pc:picChg>
        <pc:cxnChg chg="add mod">
          <ac:chgData name="BARBARA TEIXEIRA ALVES ." userId="7098f9ac-8e20-4e6c-9ebe-4f89becac84a" providerId="ADAL" clId="{F2080409-2BCD-4142-A515-BE7881412811}" dt="2020-04-10T00:42:09.793" v="621" actId="208"/>
          <ac:cxnSpMkLst>
            <pc:docMk/>
            <pc:sldMk cId="2623736202" sldId="259"/>
            <ac:cxnSpMk id="6" creationId="{462FD07E-4914-4888-BB38-349DBFCD46D4}"/>
          </ac:cxnSpMkLst>
        </pc:cxnChg>
        <pc:cxnChg chg="add mod">
          <ac:chgData name="BARBARA TEIXEIRA ALVES ." userId="7098f9ac-8e20-4e6c-9ebe-4f89becac84a" providerId="ADAL" clId="{F2080409-2BCD-4142-A515-BE7881412811}" dt="2020-04-10T00:42:19.954" v="624" actId="1076"/>
          <ac:cxnSpMkLst>
            <pc:docMk/>
            <pc:sldMk cId="2623736202" sldId="259"/>
            <ac:cxnSpMk id="7" creationId="{51B3DF0F-9759-49A6-85EE-36115E89F9F8}"/>
          </ac:cxnSpMkLst>
        </pc:cxnChg>
        <pc:cxnChg chg="add mod">
          <ac:chgData name="BARBARA TEIXEIRA ALVES ." userId="7098f9ac-8e20-4e6c-9ebe-4f89becac84a" providerId="ADAL" clId="{F2080409-2BCD-4142-A515-BE7881412811}" dt="2020-04-10T00:42:23.314" v="625" actId="1076"/>
          <ac:cxnSpMkLst>
            <pc:docMk/>
            <pc:sldMk cId="2623736202" sldId="259"/>
            <ac:cxnSpMk id="8" creationId="{3D00672F-A334-4B44-93BC-0A7A48BAB0FC}"/>
          </ac:cxnSpMkLst>
        </pc:cxnChg>
      </pc:sldChg>
      <pc:sldChg chg="addSp delSp modSp add mod setBg">
        <pc:chgData name="BARBARA TEIXEIRA ALVES ." userId="7098f9ac-8e20-4e6c-9ebe-4f89becac84a" providerId="ADAL" clId="{F2080409-2BCD-4142-A515-BE7881412811}" dt="2020-04-10T01:43:47.914" v="1487" actId="20577"/>
        <pc:sldMkLst>
          <pc:docMk/>
          <pc:sldMk cId="4084122502" sldId="260"/>
        </pc:sldMkLst>
        <pc:spChg chg="mod ord">
          <ac:chgData name="BARBARA TEIXEIRA ALVES ." userId="7098f9ac-8e20-4e6c-9ebe-4f89becac84a" providerId="ADAL" clId="{F2080409-2BCD-4142-A515-BE7881412811}" dt="2020-04-10T01:41:49.895" v="1417" actId="1076"/>
          <ac:spMkLst>
            <pc:docMk/>
            <pc:sldMk cId="4084122502" sldId="260"/>
            <ac:spMk id="2" creationId="{8EF97C3C-A00E-49C1-905D-44FF46486283}"/>
          </ac:spMkLst>
        </pc:spChg>
        <pc:spChg chg="mod ord">
          <ac:chgData name="BARBARA TEIXEIRA ALVES ." userId="7098f9ac-8e20-4e6c-9ebe-4f89becac84a" providerId="ADAL" clId="{F2080409-2BCD-4142-A515-BE7881412811}" dt="2020-04-10T01:43:16.041" v="1471" actId="207"/>
          <ac:spMkLst>
            <pc:docMk/>
            <pc:sldMk cId="4084122502" sldId="260"/>
            <ac:spMk id="3" creationId="{1D4FEBF6-9718-46B8-8D2C-6AC4E67D1584}"/>
          </ac:spMkLst>
        </pc:spChg>
        <pc:spChg chg="add del mod">
          <ac:chgData name="BARBARA TEIXEIRA ALVES ." userId="7098f9ac-8e20-4e6c-9ebe-4f89becac84a" providerId="ADAL" clId="{F2080409-2BCD-4142-A515-BE7881412811}" dt="2020-04-10T01:38:15.343" v="1390"/>
          <ac:spMkLst>
            <pc:docMk/>
            <pc:sldMk cId="4084122502" sldId="260"/>
            <ac:spMk id="4" creationId="{2007318B-62DA-45B7-8FA2-F8B2E67CC7FA}"/>
          </ac:spMkLst>
        </pc:spChg>
        <pc:spChg chg="add del mod">
          <ac:chgData name="BARBARA TEIXEIRA ALVES ." userId="7098f9ac-8e20-4e6c-9ebe-4f89becac84a" providerId="ADAL" clId="{F2080409-2BCD-4142-A515-BE7881412811}" dt="2020-04-10T01:38:15.343" v="1390"/>
          <ac:spMkLst>
            <pc:docMk/>
            <pc:sldMk cId="4084122502" sldId="260"/>
            <ac:spMk id="5" creationId="{31B0104A-D79A-43F7-B521-7E37C3B05C60}"/>
          </ac:spMkLst>
        </pc:spChg>
        <pc:spChg chg="add mod ord">
          <ac:chgData name="BARBARA TEIXEIRA ALVES ." userId="7098f9ac-8e20-4e6c-9ebe-4f89becac84a" providerId="ADAL" clId="{F2080409-2BCD-4142-A515-BE7881412811}" dt="2020-04-10T01:43:01.555" v="1469" actId="14100"/>
          <ac:spMkLst>
            <pc:docMk/>
            <pc:sldMk cId="4084122502" sldId="260"/>
            <ac:spMk id="6" creationId="{ECC728BE-342B-4A90-86DA-C2F4CA859B66}"/>
          </ac:spMkLst>
        </pc:spChg>
        <pc:spChg chg="add mod">
          <ac:chgData name="BARBARA TEIXEIRA ALVES ." userId="7098f9ac-8e20-4e6c-9ebe-4f89becac84a" providerId="ADAL" clId="{F2080409-2BCD-4142-A515-BE7881412811}" dt="2020-04-10T01:43:47.914" v="1487" actId="20577"/>
          <ac:spMkLst>
            <pc:docMk/>
            <pc:sldMk cId="4084122502" sldId="260"/>
            <ac:spMk id="8" creationId="{5F8E2759-B3A4-4998-B1A6-7F0A27E77800}"/>
          </ac:spMkLst>
        </pc:spChg>
        <pc:spChg chg="add del">
          <ac:chgData name="BARBARA TEIXEIRA ALVES ." userId="7098f9ac-8e20-4e6c-9ebe-4f89becac84a" providerId="ADAL" clId="{F2080409-2BCD-4142-A515-BE7881412811}" dt="2020-04-10T01:39:53.545" v="1398" actId="26606"/>
          <ac:spMkLst>
            <pc:docMk/>
            <pc:sldMk cId="4084122502" sldId="260"/>
            <ac:spMk id="10" creationId="{79C7740C-025B-49FB-97DE-F6397D6D730E}"/>
          </ac:spMkLst>
        </pc:spChg>
        <pc:spChg chg="add del">
          <ac:chgData name="BARBARA TEIXEIRA ALVES ." userId="7098f9ac-8e20-4e6c-9ebe-4f89becac84a" providerId="ADAL" clId="{F2080409-2BCD-4142-A515-BE7881412811}" dt="2020-04-10T01:39:53.545" v="1398" actId="26606"/>
          <ac:spMkLst>
            <pc:docMk/>
            <pc:sldMk cId="4084122502" sldId="260"/>
            <ac:spMk id="14" creationId="{93ADD3C3-E7D1-4565-A46D-64E1390F9E53}"/>
          </ac:spMkLst>
        </pc:spChg>
        <pc:spChg chg="add del">
          <ac:chgData name="BARBARA TEIXEIRA ALVES ." userId="7098f9ac-8e20-4e6c-9ebe-4f89becac84a" providerId="ADAL" clId="{F2080409-2BCD-4142-A515-BE7881412811}" dt="2020-04-10T01:39:53.520" v="1397" actId="26606"/>
          <ac:spMkLst>
            <pc:docMk/>
            <pc:sldMk cId="4084122502" sldId="260"/>
            <ac:spMk id="29" creationId="{C4E4288A-DFC8-40A2-90E5-70E851A933AD}"/>
          </ac:spMkLst>
        </pc:spChg>
        <pc:spChg chg="add del">
          <ac:chgData name="BARBARA TEIXEIRA ALVES ." userId="7098f9ac-8e20-4e6c-9ebe-4f89becac84a" providerId="ADAL" clId="{F2080409-2BCD-4142-A515-BE7881412811}" dt="2020-04-10T01:39:53.520" v="1397" actId="26606"/>
          <ac:spMkLst>
            <pc:docMk/>
            <pc:sldMk cId="4084122502" sldId="260"/>
            <ac:spMk id="35" creationId="{956571CF-1434-4180-A385-D4AC63B6269D}"/>
          </ac:spMkLst>
        </pc:spChg>
        <pc:spChg chg="add del">
          <ac:chgData name="BARBARA TEIXEIRA ALVES ." userId="7098f9ac-8e20-4e6c-9ebe-4f89becac84a" providerId="ADAL" clId="{F2080409-2BCD-4142-A515-BE7881412811}" dt="2020-04-10T01:39:53.520" v="1397" actId="26606"/>
          <ac:spMkLst>
            <pc:docMk/>
            <pc:sldMk cId="4084122502" sldId="260"/>
            <ac:spMk id="37" creationId="{9AD93FD3-7DF2-4DC8-BD55-8B2EB5F63F2A}"/>
          </ac:spMkLst>
        </pc:spChg>
        <pc:spChg chg="add">
          <ac:chgData name="BARBARA TEIXEIRA ALVES ." userId="7098f9ac-8e20-4e6c-9ebe-4f89becac84a" providerId="ADAL" clId="{F2080409-2BCD-4142-A515-BE7881412811}" dt="2020-04-10T01:39:53.545" v="1398" actId="26606"/>
          <ac:spMkLst>
            <pc:docMk/>
            <pc:sldMk cId="4084122502" sldId="260"/>
            <ac:spMk id="40" creationId="{2A97705A-D3B5-42C8-8C0A-E371555964A0}"/>
          </ac:spMkLst>
        </pc:spChg>
        <pc:spChg chg="add">
          <ac:chgData name="BARBARA TEIXEIRA ALVES ." userId="7098f9ac-8e20-4e6c-9ebe-4f89becac84a" providerId="ADAL" clId="{F2080409-2BCD-4142-A515-BE7881412811}" dt="2020-04-10T01:39:53.545" v="1398" actId="26606"/>
          <ac:spMkLst>
            <pc:docMk/>
            <pc:sldMk cId="4084122502" sldId="260"/>
            <ac:spMk id="44" creationId="{93ADD3C3-E7D1-4565-A46D-64E1390F9E53}"/>
          </ac:spMkLst>
        </pc:spChg>
        <pc:grpChg chg="add del">
          <ac:chgData name="BARBARA TEIXEIRA ALVES ." userId="7098f9ac-8e20-4e6c-9ebe-4f89becac84a" providerId="ADAL" clId="{F2080409-2BCD-4142-A515-BE7881412811}" dt="2020-04-10T01:39:53.545" v="1398" actId="26606"/>
          <ac:grpSpMkLst>
            <pc:docMk/>
            <pc:sldMk cId="4084122502" sldId="260"/>
            <ac:grpSpMk id="16" creationId="{AC5A1BF8-AE0C-4BDD-A5AD-722CC39D8075}"/>
          </ac:grpSpMkLst>
        </pc:grpChg>
        <pc:grpChg chg="add del">
          <ac:chgData name="BARBARA TEIXEIRA ALVES ." userId="7098f9ac-8e20-4e6c-9ebe-4f89becac84a" providerId="ADAL" clId="{F2080409-2BCD-4142-A515-BE7881412811}" dt="2020-04-10T01:39:53.545" v="1398" actId="26606"/>
          <ac:grpSpMkLst>
            <pc:docMk/>
            <pc:sldMk cId="4084122502" sldId="260"/>
            <ac:grpSpMk id="22" creationId="{9DD7D63B-A67E-4D16-BAC8-1184D173B4B6}"/>
          </ac:grpSpMkLst>
        </pc:grpChg>
        <pc:grpChg chg="add del">
          <ac:chgData name="BARBARA TEIXEIRA ALVES ." userId="7098f9ac-8e20-4e6c-9ebe-4f89becac84a" providerId="ADAL" clId="{F2080409-2BCD-4142-A515-BE7881412811}" dt="2020-04-10T01:39:53.520" v="1397" actId="26606"/>
          <ac:grpSpMkLst>
            <pc:docMk/>
            <pc:sldMk cId="4084122502" sldId="260"/>
            <ac:grpSpMk id="31" creationId="{C770F868-28FE-4B38-8FC7-E9C841B837FA}"/>
          </ac:grpSpMkLst>
        </pc:grpChg>
        <pc:grpChg chg="add">
          <ac:chgData name="BARBARA TEIXEIRA ALVES ." userId="7098f9ac-8e20-4e6c-9ebe-4f89becac84a" providerId="ADAL" clId="{F2080409-2BCD-4142-A515-BE7881412811}" dt="2020-04-10T01:39:53.545" v="1398" actId="26606"/>
          <ac:grpSpMkLst>
            <pc:docMk/>
            <pc:sldMk cId="4084122502" sldId="260"/>
            <ac:grpSpMk id="41" creationId="{F6D338A3-E805-4D33-8409-E49214EE3F2B}"/>
          </ac:grpSpMkLst>
        </pc:grpChg>
        <pc:grpChg chg="add">
          <ac:chgData name="BARBARA TEIXEIRA ALVES ." userId="7098f9ac-8e20-4e6c-9ebe-4f89becac84a" providerId="ADAL" clId="{F2080409-2BCD-4142-A515-BE7881412811}" dt="2020-04-10T01:39:53.545" v="1398" actId="26606"/>
          <ac:grpSpMkLst>
            <pc:docMk/>
            <pc:sldMk cId="4084122502" sldId="260"/>
            <ac:grpSpMk id="45" creationId="{A0BDACDC-6030-4076-882F-9BB2C0CE52B8}"/>
          </ac:grpSpMkLst>
        </pc:grpChg>
        <pc:picChg chg="add mod">
          <ac:chgData name="BARBARA TEIXEIRA ALVES ." userId="7098f9ac-8e20-4e6c-9ebe-4f89becac84a" providerId="ADAL" clId="{F2080409-2BCD-4142-A515-BE7881412811}" dt="2020-04-10T01:43:25.727" v="1472" actId="1076"/>
          <ac:picMkLst>
            <pc:docMk/>
            <pc:sldMk cId="4084122502" sldId="260"/>
            <ac:picMk id="7" creationId="{6703FFF9-A797-45D7-9104-031791264E51}"/>
          </ac:picMkLst>
        </pc:picChg>
        <pc:cxnChg chg="add del">
          <ac:chgData name="BARBARA TEIXEIRA ALVES ." userId="7098f9ac-8e20-4e6c-9ebe-4f89becac84a" providerId="ADAL" clId="{F2080409-2BCD-4142-A515-BE7881412811}" dt="2020-04-10T01:39:53.545" v="1398" actId="26606"/>
          <ac:cxnSpMkLst>
            <pc:docMk/>
            <pc:sldMk cId="4084122502" sldId="260"/>
            <ac:cxnSpMk id="12" creationId="{73DE7082-6A16-465E-9E0A-93ACA3DF37F1}"/>
          </ac:cxnSpMkLst>
        </pc:cxnChg>
        <pc:cxnChg chg="add del">
          <ac:chgData name="BARBARA TEIXEIRA ALVES ." userId="7098f9ac-8e20-4e6c-9ebe-4f89becac84a" providerId="ADAL" clId="{F2080409-2BCD-4142-A515-BE7881412811}" dt="2020-04-10T01:39:53.545" v="1398" actId="26606"/>
          <ac:cxnSpMkLst>
            <pc:docMk/>
            <pc:sldMk cId="4084122502" sldId="260"/>
            <ac:cxnSpMk id="20" creationId="{61E546DB-930C-4CAF-8203-E05CD291B6F0}"/>
          </ac:cxnSpMkLst>
        </pc:cxnChg>
        <pc:cxnChg chg="add">
          <ac:chgData name="BARBARA TEIXEIRA ALVES ." userId="7098f9ac-8e20-4e6c-9ebe-4f89becac84a" providerId="ADAL" clId="{F2080409-2BCD-4142-A515-BE7881412811}" dt="2020-04-10T01:39:53.545" v="1398" actId="26606"/>
          <ac:cxnSpMkLst>
            <pc:docMk/>
            <pc:sldMk cId="4084122502" sldId="260"/>
            <ac:cxnSpMk id="33" creationId="{348B37DA-F42A-4CB5-95B1-F479BD30A953}"/>
          </ac:cxnSpMkLst>
        </pc:cxnChg>
        <pc:cxnChg chg="add">
          <ac:chgData name="BARBARA TEIXEIRA ALVES ." userId="7098f9ac-8e20-4e6c-9ebe-4f89becac84a" providerId="ADAL" clId="{F2080409-2BCD-4142-A515-BE7881412811}" dt="2020-04-10T01:39:53.545" v="1398" actId="26606"/>
          <ac:cxnSpMkLst>
            <pc:docMk/>
            <pc:sldMk cId="4084122502" sldId="260"/>
            <ac:cxnSpMk id="39" creationId="{74E6467A-A880-4D59-99AB-93A31C2009FE}"/>
          </ac:cxnSpMkLst>
        </pc:cxnChg>
      </pc:sldChg>
      <pc:sldChg chg="addSp delSp modSp add">
        <pc:chgData name="BARBARA TEIXEIRA ALVES ." userId="7098f9ac-8e20-4e6c-9ebe-4f89becac84a" providerId="ADAL" clId="{F2080409-2BCD-4142-A515-BE7881412811}" dt="2020-04-13T18:12:53.203" v="1592" actId="1076"/>
        <pc:sldMkLst>
          <pc:docMk/>
          <pc:sldMk cId="534678133" sldId="261"/>
        </pc:sldMkLst>
        <pc:spChg chg="mod">
          <ac:chgData name="BARBARA TEIXEIRA ALVES ." userId="7098f9ac-8e20-4e6c-9ebe-4f89becac84a" providerId="ADAL" clId="{F2080409-2BCD-4142-A515-BE7881412811}" dt="2020-04-13T17:55:59.965" v="1544" actId="1076"/>
          <ac:spMkLst>
            <pc:docMk/>
            <pc:sldMk cId="534678133" sldId="261"/>
            <ac:spMk id="2" creationId="{5583BAC4-52A2-40CF-B47E-6B7918B4C0F4}"/>
          </ac:spMkLst>
        </pc:spChg>
        <pc:spChg chg="del">
          <ac:chgData name="BARBARA TEIXEIRA ALVES ." userId="7098f9ac-8e20-4e6c-9ebe-4f89becac84a" providerId="ADAL" clId="{F2080409-2BCD-4142-A515-BE7881412811}" dt="2020-04-13T17:51:30.788" v="1508" actId="478"/>
          <ac:spMkLst>
            <pc:docMk/>
            <pc:sldMk cId="534678133" sldId="261"/>
            <ac:spMk id="3" creationId="{629D0E2A-538E-45E5-8996-4EA53F976601}"/>
          </ac:spMkLst>
        </pc:spChg>
        <pc:spChg chg="add del mod">
          <ac:chgData name="BARBARA TEIXEIRA ALVES ." userId="7098f9ac-8e20-4e6c-9ebe-4f89becac84a" providerId="ADAL" clId="{F2080409-2BCD-4142-A515-BE7881412811}" dt="2020-04-13T17:55:44.403" v="1540"/>
          <ac:spMkLst>
            <pc:docMk/>
            <pc:sldMk cId="534678133" sldId="261"/>
            <ac:spMk id="4" creationId="{D66B39E0-6D0D-459D-B2D8-859D0D89A6E9}"/>
          </ac:spMkLst>
        </pc:spChg>
        <pc:spChg chg="add mod">
          <ac:chgData name="BARBARA TEIXEIRA ALVES ." userId="7098f9ac-8e20-4e6c-9ebe-4f89becac84a" providerId="ADAL" clId="{F2080409-2BCD-4142-A515-BE7881412811}" dt="2020-04-13T17:56:08.651" v="1546" actId="1076"/>
          <ac:spMkLst>
            <pc:docMk/>
            <pc:sldMk cId="534678133" sldId="261"/>
            <ac:spMk id="5" creationId="{803EA820-2008-48AD-B35E-6ED1E7AB0632}"/>
          </ac:spMkLst>
        </pc:spChg>
        <pc:spChg chg="add mod">
          <ac:chgData name="BARBARA TEIXEIRA ALVES ." userId="7098f9ac-8e20-4e6c-9ebe-4f89becac84a" providerId="ADAL" clId="{F2080409-2BCD-4142-A515-BE7881412811}" dt="2020-04-13T18:09:26.548" v="1567" actId="207"/>
          <ac:spMkLst>
            <pc:docMk/>
            <pc:sldMk cId="534678133" sldId="261"/>
            <ac:spMk id="10" creationId="{1BD9A58B-B1D2-46B6-A00C-841B435E5489}"/>
          </ac:spMkLst>
        </pc:spChg>
        <pc:spChg chg="add mod">
          <ac:chgData name="BARBARA TEIXEIRA ALVES ." userId="7098f9ac-8e20-4e6c-9ebe-4f89becac84a" providerId="ADAL" clId="{F2080409-2BCD-4142-A515-BE7881412811}" dt="2020-04-13T18:10:56.074" v="1577" actId="14100"/>
          <ac:spMkLst>
            <pc:docMk/>
            <pc:sldMk cId="534678133" sldId="261"/>
            <ac:spMk id="11" creationId="{22DC0FAB-0532-4BE8-A062-31D67257443B}"/>
          </ac:spMkLst>
        </pc:spChg>
        <pc:spChg chg="add mod">
          <ac:chgData name="BARBARA TEIXEIRA ALVES ." userId="7098f9ac-8e20-4e6c-9ebe-4f89becac84a" providerId="ADAL" clId="{F2080409-2BCD-4142-A515-BE7881412811}" dt="2020-04-13T18:12:53.203" v="1592" actId="1076"/>
          <ac:spMkLst>
            <pc:docMk/>
            <pc:sldMk cId="534678133" sldId="261"/>
            <ac:spMk id="13" creationId="{C744FFCE-982C-40E1-A2FA-36F6421FEB35}"/>
          </ac:spMkLst>
        </pc:spChg>
        <pc:picChg chg="add mod">
          <ac:chgData name="BARBARA TEIXEIRA ALVES ." userId="7098f9ac-8e20-4e6c-9ebe-4f89becac84a" providerId="ADAL" clId="{F2080409-2BCD-4142-A515-BE7881412811}" dt="2020-04-13T18:04:38.810" v="1549" actId="1076"/>
          <ac:picMkLst>
            <pc:docMk/>
            <pc:sldMk cId="534678133" sldId="261"/>
            <ac:picMk id="6" creationId="{D478FE79-5FF3-49FF-8B69-42E6968E7380}"/>
          </ac:picMkLst>
        </pc:picChg>
        <pc:picChg chg="add mod ord">
          <ac:chgData name="BARBARA TEIXEIRA ALVES ." userId="7098f9ac-8e20-4e6c-9ebe-4f89becac84a" providerId="ADAL" clId="{F2080409-2BCD-4142-A515-BE7881412811}" dt="2020-04-13T18:11:20.189" v="1580" actId="1076"/>
          <ac:picMkLst>
            <pc:docMk/>
            <pc:sldMk cId="534678133" sldId="261"/>
            <ac:picMk id="7" creationId="{2EB63B45-ECAA-4281-AD47-2B28D4151828}"/>
          </ac:picMkLst>
        </pc:picChg>
        <pc:picChg chg="add mod">
          <ac:chgData name="BARBARA TEIXEIRA ALVES ." userId="7098f9ac-8e20-4e6c-9ebe-4f89becac84a" providerId="ADAL" clId="{F2080409-2BCD-4142-A515-BE7881412811}" dt="2020-04-13T18:06:41.169" v="1555" actId="1076"/>
          <ac:picMkLst>
            <pc:docMk/>
            <pc:sldMk cId="534678133" sldId="261"/>
            <ac:picMk id="8" creationId="{F2150624-6A90-4FE8-BC9E-55C166BC9FE4}"/>
          </ac:picMkLst>
        </pc:picChg>
        <pc:picChg chg="add mod">
          <ac:chgData name="BARBARA TEIXEIRA ALVES ." userId="7098f9ac-8e20-4e6c-9ebe-4f89becac84a" providerId="ADAL" clId="{F2080409-2BCD-4142-A515-BE7881412811}" dt="2020-04-13T18:09:00.450" v="1565" actId="1076"/>
          <ac:picMkLst>
            <pc:docMk/>
            <pc:sldMk cId="534678133" sldId="261"/>
            <ac:picMk id="9" creationId="{99E5010A-6AAD-4850-8717-93C109276E2A}"/>
          </ac:picMkLst>
        </pc:picChg>
        <pc:picChg chg="add mod">
          <ac:chgData name="BARBARA TEIXEIRA ALVES ." userId="7098f9ac-8e20-4e6c-9ebe-4f89becac84a" providerId="ADAL" clId="{F2080409-2BCD-4142-A515-BE7881412811}" dt="2020-04-13T18:12:28.373" v="1583" actId="1076"/>
          <ac:picMkLst>
            <pc:docMk/>
            <pc:sldMk cId="534678133" sldId="261"/>
            <ac:picMk id="12" creationId="{E6637BED-70F1-4441-8127-DC90A3008313}"/>
          </ac:picMkLst>
        </pc:picChg>
      </pc:sldChg>
      <pc:sldChg chg="add del">
        <pc:chgData name="BARBARA TEIXEIRA ALVES ." userId="7098f9ac-8e20-4e6c-9ebe-4f89becac84a" providerId="ADAL" clId="{F2080409-2BCD-4142-A515-BE7881412811}" dt="2020-04-10T01:38:32.258" v="1393"/>
        <pc:sldMkLst>
          <pc:docMk/>
          <pc:sldMk cId="3611250244" sldId="261"/>
        </pc:sldMkLst>
      </pc:sldChg>
      <pc:sldChg chg="addSp delSp modSp add">
        <pc:chgData name="BARBARA TEIXEIRA ALVES ." userId="7098f9ac-8e20-4e6c-9ebe-4f89becac84a" providerId="ADAL" clId="{F2080409-2BCD-4142-A515-BE7881412811}" dt="2020-04-12T01:16:49.684" v="1507" actId="122"/>
        <pc:sldMkLst>
          <pc:docMk/>
          <pc:sldMk cId="327206035" sldId="262"/>
        </pc:sldMkLst>
        <pc:spChg chg="mod">
          <ac:chgData name="BARBARA TEIXEIRA ALVES ." userId="7098f9ac-8e20-4e6c-9ebe-4f89becac84a" providerId="ADAL" clId="{F2080409-2BCD-4142-A515-BE7881412811}" dt="2020-04-12T01:16:49.684" v="1507" actId="122"/>
          <ac:spMkLst>
            <pc:docMk/>
            <pc:sldMk cId="327206035" sldId="262"/>
            <ac:spMk id="2" creationId="{B6A1910E-16CE-4CA9-9F73-CFD4DCD0D6C5}"/>
          </ac:spMkLst>
        </pc:spChg>
        <pc:spChg chg="del">
          <ac:chgData name="BARBARA TEIXEIRA ALVES ." userId="7098f9ac-8e20-4e6c-9ebe-4f89becac84a" providerId="ADAL" clId="{F2080409-2BCD-4142-A515-BE7881412811}" dt="2020-04-12T00:41:38.246" v="1490"/>
          <ac:spMkLst>
            <pc:docMk/>
            <pc:sldMk cId="327206035" sldId="262"/>
            <ac:spMk id="3" creationId="{92619C76-D3BC-43E6-B17B-F2A05DBD75F9}"/>
          </ac:spMkLst>
        </pc:spChg>
        <pc:picChg chg="add mod">
          <ac:chgData name="BARBARA TEIXEIRA ALVES ." userId="7098f9ac-8e20-4e6c-9ebe-4f89becac84a" providerId="ADAL" clId="{F2080409-2BCD-4142-A515-BE7881412811}" dt="2020-04-12T00:41:38.246" v="1490"/>
          <ac:picMkLst>
            <pc:docMk/>
            <pc:sldMk cId="327206035" sldId="262"/>
            <ac:picMk id="4" creationId="{B9A3672E-57EB-4325-9096-6DE6014BABD4}"/>
          </ac:picMkLst>
        </pc:picChg>
      </pc:sldChg>
      <pc:sldMasterChg chg="setBg modSldLayout">
        <pc:chgData name="BARBARA TEIXEIRA ALVES ." userId="7098f9ac-8e20-4e6c-9ebe-4f89becac84a" providerId="ADAL" clId="{F2080409-2BCD-4142-A515-BE7881412811}" dt="2020-04-10T01:33:00.451" v="1193"/>
        <pc:sldMasterMkLst>
          <pc:docMk/>
          <pc:sldMasterMk cId="3752962852" sldId="2147483648"/>
        </pc:sldMasterMkLst>
        <pc:sldLayoutChg chg="setBg">
          <pc:chgData name="BARBARA TEIXEIRA ALVES ." userId="7098f9ac-8e20-4e6c-9ebe-4f89becac84a" providerId="ADAL" clId="{F2080409-2BCD-4142-A515-BE7881412811}" dt="2020-04-10T01:33:00.451" v="1193"/>
          <pc:sldLayoutMkLst>
            <pc:docMk/>
            <pc:sldMasterMk cId="3752962852" sldId="2147483648"/>
            <pc:sldLayoutMk cId="4233030454" sldId="2147483649"/>
          </pc:sldLayoutMkLst>
        </pc:sldLayoutChg>
        <pc:sldLayoutChg chg="setBg">
          <pc:chgData name="BARBARA TEIXEIRA ALVES ." userId="7098f9ac-8e20-4e6c-9ebe-4f89becac84a" providerId="ADAL" clId="{F2080409-2BCD-4142-A515-BE7881412811}" dt="2020-04-10T01:33:00.451" v="1193"/>
          <pc:sldLayoutMkLst>
            <pc:docMk/>
            <pc:sldMasterMk cId="3752962852" sldId="2147483648"/>
            <pc:sldLayoutMk cId="1646103160" sldId="2147483650"/>
          </pc:sldLayoutMkLst>
        </pc:sldLayoutChg>
        <pc:sldLayoutChg chg="setBg">
          <pc:chgData name="BARBARA TEIXEIRA ALVES ." userId="7098f9ac-8e20-4e6c-9ebe-4f89becac84a" providerId="ADAL" clId="{F2080409-2BCD-4142-A515-BE7881412811}" dt="2020-04-10T01:33:00.451" v="1193"/>
          <pc:sldLayoutMkLst>
            <pc:docMk/>
            <pc:sldMasterMk cId="3752962852" sldId="2147483648"/>
            <pc:sldLayoutMk cId="1148692291" sldId="2147483651"/>
          </pc:sldLayoutMkLst>
        </pc:sldLayoutChg>
        <pc:sldLayoutChg chg="setBg">
          <pc:chgData name="BARBARA TEIXEIRA ALVES ." userId="7098f9ac-8e20-4e6c-9ebe-4f89becac84a" providerId="ADAL" clId="{F2080409-2BCD-4142-A515-BE7881412811}" dt="2020-04-10T01:33:00.451" v="1193"/>
          <pc:sldLayoutMkLst>
            <pc:docMk/>
            <pc:sldMasterMk cId="3752962852" sldId="2147483648"/>
            <pc:sldLayoutMk cId="1741588525" sldId="2147483652"/>
          </pc:sldLayoutMkLst>
        </pc:sldLayoutChg>
        <pc:sldLayoutChg chg="setBg">
          <pc:chgData name="BARBARA TEIXEIRA ALVES ." userId="7098f9ac-8e20-4e6c-9ebe-4f89becac84a" providerId="ADAL" clId="{F2080409-2BCD-4142-A515-BE7881412811}" dt="2020-04-10T01:33:00.451" v="1193"/>
          <pc:sldLayoutMkLst>
            <pc:docMk/>
            <pc:sldMasterMk cId="3752962852" sldId="2147483648"/>
            <pc:sldLayoutMk cId="3966040741" sldId="2147483653"/>
          </pc:sldLayoutMkLst>
        </pc:sldLayoutChg>
        <pc:sldLayoutChg chg="setBg">
          <pc:chgData name="BARBARA TEIXEIRA ALVES ." userId="7098f9ac-8e20-4e6c-9ebe-4f89becac84a" providerId="ADAL" clId="{F2080409-2BCD-4142-A515-BE7881412811}" dt="2020-04-10T01:33:00.451" v="1193"/>
          <pc:sldLayoutMkLst>
            <pc:docMk/>
            <pc:sldMasterMk cId="3752962852" sldId="2147483648"/>
            <pc:sldLayoutMk cId="2312544733" sldId="2147483654"/>
          </pc:sldLayoutMkLst>
        </pc:sldLayoutChg>
        <pc:sldLayoutChg chg="setBg">
          <pc:chgData name="BARBARA TEIXEIRA ALVES ." userId="7098f9ac-8e20-4e6c-9ebe-4f89becac84a" providerId="ADAL" clId="{F2080409-2BCD-4142-A515-BE7881412811}" dt="2020-04-10T01:33:00.451" v="1193"/>
          <pc:sldLayoutMkLst>
            <pc:docMk/>
            <pc:sldMasterMk cId="3752962852" sldId="2147483648"/>
            <pc:sldLayoutMk cId="2132210294" sldId="2147483655"/>
          </pc:sldLayoutMkLst>
        </pc:sldLayoutChg>
        <pc:sldLayoutChg chg="setBg">
          <pc:chgData name="BARBARA TEIXEIRA ALVES ." userId="7098f9ac-8e20-4e6c-9ebe-4f89becac84a" providerId="ADAL" clId="{F2080409-2BCD-4142-A515-BE7881412811}" dt="2020-04-10T01:33:00.451" v="1193"/>
          <pc:sldLayoutMkLst>
            <pc:docMk/>
            <pc:sldMasterMk cId="3752962852" sldId="2147483648"/>
            <pc:sldLayoutMk cId="2175638920" sldId="2147483656"/>
          </pc:sldLayoutMkLst>
        </pc:sldLayoutChg>
        <pc:sldLayoutChg chg="setBg">
          <pc:chgData name="BARBARA TEIXEIRA ALVES ." userId="7098f9ac-8e20-4e6c-9ebe-4f89becac84a" providerId="ADAL" clId="{F2080409-2BCD-4142-A515-BE7881412811}" dt="2020-04-10T01:33:00.451" v="1193"/>
          <pc:sldLayoutMkLst>
            <pc:docMk/>
            <pc:sldMasterMk cId="3752962852" sldId="2147483648"/>
            <pc:sldLayoutMk cId="2662410325" sldId="2147483657"/>
          </pc:sldLayoutMkLst>
        </pc:sldLayoutChg>
        <pc:sldLayoutChg chg="setBg">
          <pc:chgData name="BARBARA TEIXEIRA ALVES ." userId="7098f9ac-8e20-4e6c-9ebe-4f89becac84a" providerId="ADAL" clId="{F2080409-2BCD-4142-A515-BE7881412811}" dt="2020-04-10T01:33:00.451" v="1193"/>
          <pc:sldLayoutMkLst>
            <pc:docMk/>
            <pc:sldMasterMk cId="3752962852" sldId="2147483648"/>
            <pc:sldLayoutMk cId="2153976190" sldId="2147483658"/>
          </pc:sldLayoutMkLst>
        </pc:sldLayoutChg>
        <pc:sldLayoutChg chg="setBg">
          <pc:chgData name="BARBARA TEIXEIRA ALVES ." userId="7098f9ac-8e20-4e6c-9ebe-4f89becac84a" providerId="ADAL" clId="{F2080409-2BCD-4142-A515-BE7881412811}" dt="2020-04-10T01:33:00.451" v="1193"/>
          <pc:sldLayoutMkLst>
            <pc:docMk/>
            <pc:sldMasterMk cId="3752962852" sldId="2147483648"/>
            <pc:sldLayoutMk cId="3768862229" sldId="2147483659"/>
          </pc:sldLayoutMkLst>
        </pc:sldLayoutChg>
      </pc:sldMasterChg>
    </pc:docChg>
  </pc:docChgLst>
  <pc:docChgLst>
    <pc:chgData name="BARBARA TEIXEIRA ALVES ." userId="7098f9ac-8e20-4e6c-9ebe-4f89becac84a" providerId="ADAL" clId="{DC2F59AC-BA98-4DBB-A547-45B123263C71}"/>
    <pc:docChg chg="undo custSel mod addSld delSld modSld modMainMaster modSection">
      <pc:chgData name="BARBARA TEIXEIRA ALVES ." userId="7098f9ac-8e20-4e6c-9ebe-4f89becac84a" providerId="ADAL" clId="{DC2F59AC-BA98-4DBB-A547-45B123263C71}" dt="2020-05-24T18:18:39.486" v="968" actId="1076"/>
      <pc:docMkLst>
        <pc:docMk/>
      </pc:docMkLst>
      <pc:sldChg chg="del">
        <pc:chgData name="BARBARA TEIXEIRA ALVES ." userId="7098f9ac-8e20-4e6c-9ebe-4f89becac84a" providerId="ADAL" clId="{DC2F59AC-BA98-4DBB-A547-45B123263C71}" dt="2020-05-24T17:56:59.405" v="291" actId="2696"/>
        <pc:sldMkLst>
          <pc:docMk/>
          <pc:sldMk cId="1493631701" sldId="256"/>
        </pc:sldMkLst>
      </pc:sldChg>
      <pc:sldChg chg="del">
        <pc:chgData name="BARBARA TEIXEIRA ALVES ." userId="7098f9ac-8e20-4e6c-9ebe-4f89becac84a" providerId="ADAL" clId="{DC2F59AC-BA98-4DBB-A547-45B123263C71}" dt="2020-05-24T17:56:56.084" v="290" actId="2696"/>
        <pc:sldMkLst>
          <pc:docMk/>
          <pc:sldMk cId="2456301879" sldId="257"/>
        </pc:sldMkLst>
      </pc:sldChg>
      <pc:sldChg chg="del">
        <pc:chgData name="BARBARA TEIXEIRA ALVES ." userId="7098f9ac-8e20-4e6c-9ebe-4f89becac84a" providerId="ADAL" clId="{DC2F59AC-BA98-4DBB-A547-45B123263C71}" dt="2020-05-24T17:56:48.359" v="287" actId="2696"/>
        <pc:sldMkLst>
          <pc:docMk/>
          <pc:sldMk cId="2359425094" sldId="258"/>
        </pc:sldMkLst>
      </pc:sldChg>
      <pc:sldChg chg="del">
        <pc:chgData name="BARBARA TEIXEIRA ALVES ." userId="7098f9ac-8e20-4e6c-9ebe-4f89becac84a" providerId="ADAL" clId="{DC2F59AC-BA98-4DBB-A547-45B123263C71}" dt="2020-05-24T17:56:44.097" v="286" actId="2696"/>
        <pc:sldMkLst>
          <pc:docMk/>
          <pc:sldMk cId="2623736202" sldId="259"/>
        </pc:sldMkLst>
      </pc:sldChg>
      <pc:sldChg chg="del">
        <pc:chgData name="BARBARA TEIXEIRA ALVES ." userId="7098f9ac-8e20-4e6c-9ebe-4f89becac84a" providerId="ADAL" clId="{DC2F59AC-BA98-4DBB-A547-45B123263C71}" dt="2020-05-24T17:56:38.866" v="284" actId="2696"/>
        <pc:sldMkLst>
          <pc:docMk/>
          <pc:sldMk cId="4084122502" sldId="260"/>
        </pc:sldMkLst>
      </pc:sldChg>
      <pc:sldChg chg="del">
        <pc:chgData name="BARBARA TEIXEIRA ALVES ." userId="7098f9ac-8e20-4e6c-9ebe-4f89becac84a" providerId="ADAL" clId="{DC2F59AC-BA98-4DBB-A547-45B123263C71}" dt="2020-05-24T17:56:41.699" v="285" actId="2696"/>
        <pc:sldMkLst>
          <pc:docMk/>
          <pc:sldMk cId="534678133" sldId="261"/>
        </pc:sldMkLst>
      </pc:sldChg>
      <pc:sldChg chg="addSp delSp modSp add del mod setBg">
        <pc:chgData name="BARBARA TEIXEIRA ALVES ." userId="7098f9ac-8e20-4e6c-9ebe-4f89becac84a" providerId="ADAL" clId="{DC2F59AC-BA98-4DBB-A547-45B123263C71}" dt="2020-05-24T18:12:46.094" v="784" actId="1076"/>
        <pc:sldMkLst>
          <pc:docMk/>
          <pc:sldMk cId="327206035" sldId="262"/>
        </pc:sldMkLst>
        <pc:spChg chg="mod ord">
          <ac:chgData name="BARBARA TEIXEIRA ALVES ." userId="7098f9ac-8e20-4e6c-9ebe-4f89becac84a" providerId="ADAL" clId="{DC2F59AC-BA98-4DBB-A547-45B123263C71}" dt="2020-05-24T18:11:57.282" v="777" actId="1076"/>
          <ac:spMkLst>
            <pc:docMk/>
            <pc:sldMk cId="327206035" sldId="262"/>
            <ac:spMk id="2" creationId="{B6A1910E-16CE-4CA9-9F73-CFD4DCD0D6C5}"/>
          </ac:spMkLst>
        </pc:spChg>
        <pc:spChg chg="add del mod">
          <ac:chgData name="BARBARA TEIXEIRA ALVES ." userId="7098f9ac-8e20-4e6c-9ebe-4f89becac84a" providerId="ADAL" clId="{DC2F59AC-BA98-4DBB-A547-45B123263C71}" dt="2020-05-24T18:00:12.535" v="442" actId="478"/>
          <ac:spMkLst>
            <pc:docMk/>
            <pc:sldMk cId="327206035" sldId="262"/>
            <ac:spMk id="5" creationId="{4952CE2E-52B7-483E-822A-6D130E3BD50A}"/>
          </ac:spMkLst>
        </pc:spChg>
        <pc:spChg chg="add mod">
          <ac:chgData name="BARBARA TEIXEIRA ALVES ." userId="7098f9ac-8e20-4e6c-9ebe-4f89becac84a" providerId="ADAL" clId="{DC2F59AC-BA98-4DBB-A547-45B123263C71}" dt="2020-05-24T18:12:46.094" v="784" actId="1076"/>
          <ac:spMkLst>
            <pc:docMk/>
            <pc:sldMk cId="327206035" sldId="262"/>
            <ac:spMk id="6" creationId="{140DD71B-6925-4142-BAFE-27DE30055990}"/>
          </ac:spMkLst>
        </pc:spChg>
        <pc:spChg chg="add mod ord">
          <ac:chgData name="BARBARA TEIXEIRA ALVES ." userId="7098f9ac-8e20-4e6c-9ebe-4f89becac84a" providerId="ADAL" clId="{DC2F59AC-BA98-4DBB-A547-45B123263C71}" dt="2020-05-24T18:11:31.727" v="775" actId="20577"/>
          <ac:spMkLst>
            <pc:docMk/>
            <pc:sldMk cId="327206035" sldId="262"/>
            <ac:spMk id="7" creationId="{E3189D28-4739-495B-9786-CB7498291143}"/>
          </ac:spMkLst>
        </pc:spChg>
        <pc:spChg chg="add mod ord">
          <ac:chgData name="BARBARA TEIXEIRA ALVES ." userId="7098f9ac-8e20-4e6c-9ebe-4f89becac84a" providerId="ADAL" clId="{DC2F59AC-BA98-4DBB-A547-45B123263C71}" dt="2020-05-24T18:12:15.748" v="779" actId="14100"/>
          <ac:spMkLst>
            <pc:docMk/>
            <pc:sldMk cId="327206035" sldId="262"/>
            <ac:spMk id="8" creationId="{E33DE47F-9F42-4E53-8DEB-3500D20E7F87}"/>
          </ac:spMkLst>
        </pc:spChg>
        <pc:spChg chg="add del mod">
          <ac:chgData name="BARBARA TEIXEIRA ALVES ." userId="7098f9ac-8e20-4e6c-9ebe-4f89becac84a" providerId="ADAL" clId="{DC2F59AC-BA98-4DBB-A547-45B123263C71}" dt="2020-05-24T18:05:56.096" v="710" actId="478"/>
          <ac:spMkLst>
            <pc:docMk/>
            <pc:sldMk cId="327206035" sldId="262"/>
            <ac:spMk id="9" creationId="{88CCC191-C364-444F-BEC9-58CEE9B41FB7}"/>
          </ac:spMkLst>
        </pc:spChg>
        <pc:spChg chg="add mod">
          <ac:chgData name="BARBARA TEIXEIRA ALVES ." userId="7098f9ac-8e20-4e6c-9ebe-4f89becac84a" providerId="ADAL" clId="{DC2F59AC-BA98-4DBB-A547-45B123263C71}" dt="2020-05-24T18:08:03.865" v="728" actId="207"/>
          <ac:spMkLst>
            <pc:docMk/>
            <pc:sldMk cId="327206035" sldId="262"/>
            <ac:spMk id="10" creationId="{AD59B9E3-D223-43F3-BEE9-5DCA18927FEC}"/>
          </ac:spMkLst>
        </pc:spChg>
        <pc:spChg chg="add mod ord">
          <ac:chgData name="BARBARA TEIXEIRA ALVES ." userId="7098f9ac-8e20-4e6c-9ebe-4f89becac84a" providerId="ADAL" clId="{DC2F59AC-BA98-4DBB-A547-45B123263C71}" dt="2020-05-24T18:12:35.383" v="783" actId="167"/>
          <ac:spMkLst>
            <pc:docMk/>
            <pc:sldMk cId="327206035" sldId="262"/>
            <ac:spMk id="11" creationId="{7A90B15C-990C-4A15-930A-C7DDCB6B2C44}"/>
          </ac:spMkLst>
        </pc:spChg>
        <pc:spChg chg="add del">
          <ac:chgData name="BARBARA TEIXEIRA ALVES ." userId="7098f9ac-8e20-4e6c-9ebe-4f89becac84a" providerId="ADAL" clId="{DC2F59AC-BA98-4DBB-A547-45B123263C71}" dt="2020-05-24T18:04:32.644" v="702" actId="26606"/>
          <ac:spMkLst>
            <pc:docMk/>
            <pc:sldMk cId="327206035" sldId="262"/>
            <ac:spMk id="12" creationId="{0E42565C-E3CC-4EF0-8093-88FCC788A3C2}"/>
          </ac:spMkLst>
        </pc:spChg>
        <pc:spChg chg="add del">
          <ac:chgData name="BARBARA TEIXEIRA ALVES ." userId="7098f9ac-8e20-4e6c-9ebe-4f89becac84a" providerId="ADAL" clId="{DC2F59AC-BA98-4DBB-A547-45B123263C71}" dt="2020-05-24T18:04:32.644" v="702" actId="26606"/>
          <ac:spMkLst>
            <pc:docMk/>
            <pc:sldMk cId="327206035" sldId="262"/>
            <ac:spMk id="14" creationId="{02F429C4-ABC9-46FC-818A-B5429CDE4A96}"/>
          </ac:spMkLst>
        </pc:spChg>
        <pc:spChg chg="add del">
          <ac:chgData name="BARBARA TEIXEIRA ALVES ." userId="7098f9ac-8e20-4e6c-9ebe-4f89becac84a" providerId="ADAL" clId="{DC2F59AC-BA98-4DBB-A547-45B123263C71}" dt="2020-05-24T18:04:32.644" v="702" actId="26606"/>
          <ac:spMkLst>
            <pc:docMk/>
            <pc:sldMk cId="327206035" sldId="262"/>
            <ac:spMk id="16" creationId="{2CEF98E4-3709-4952-8F42-2305CCE34FA3}"/>
          </ac:spMkLst>
        </pc:spChg>
        <pc:spChg chg="add mod">
          <ac:chgData name="BARBARA TEIXEIRA ALVES ." userId="7098f9ac-8e20-4e6c-9ebe-4f89becac84a" providerId="ADAL" clId="{DC2F59AC-BA98-4DBB-A547-45B123263C71}" dt="2020-05-24T18:08:11.244" v="730" actId="1076"/>
          <ac:spMkLst>
            <pc:docMk/>
            <pc:sldMk cId="327206035" sldId="262"/>
            <ac:spMk id="17" creationId="{97D1D81C-5C47-4421-B6E8-8AD934355D96}"/>
          </ac:spMkLst>
        </pc:spChg>
        <pc:spChg chg="add del">
          <ac:chgData name="BARBARA TEIXEIRA ALVES ." userId="7098f9ac-8e20-4e6c-9ebe-4f89becac84a" providerId="ADAL" clId="{DC2F59AC-BA98-4DBB-A547-45B123263C71}" dt="2020-05-24T18:04:32.644" v="702" actId="26606"/>
          <ac:spMkLst>
            <pc:docMk/>
            <pc:sldMk cId="327206035" sldId="262"/>
            <ac:spMk id="18" creationId="{F10BCCF5-D685-47FF-B675-647EAEB72C8E}"/>
          </ac:spMkLst>
        </pc:spChg>
        <pc:spChg chg="add del">
          <ac:chgData name="BARBARA TEIXEIRA ALVES ." userId="7098f9ac-8e20-4e6c-9ebe-4f89becac84a" providerId="ADAL" clId="{DC2F59AC-BA98-4DBB-A547-45B123263C71}" dt="2020-05-24T18:04:32.644" v="702" actId="26606"/>
          <ac:spMkLst>
            <pc:docMk/>
            <pc:sldMk cId="327206035" sldId="262"/>
            <ac:spMk id="20" creationId="{B0EE8A42-107A-4D4C-8D56-BBAE95C7FC0D}"/>
          </ac:spMkLst>
        </pc:spChg>
        <pc:picChg chg="del mod">
          <ac:chgData name="BARBARA TEIXEIRA ALVES ." userId="7098f9ac-8e20-4e6c-9ebe-4f89becac84a" providerId="ADAL" clId="{DC2F59AC-BA98-4DBB-A547-45B123263C71}" dt="2020-05-24T17:58:26.904" v="372" actId="478"/>
          <ac:picMkLst>
            <pc:docMk/>
            <pc:sldMk cId="327206035" sldId="262"/>
            <ac:picMk id="4" creationId="{B9A3672E-57EB-4325-9096-6DE6014BABD4}"/>
          </ac:picMkLst>
        </pc:picChg>
      </pc:sldChg>
      <pc:sldChg chg="addSp delSp modSp add setBg">
        <pc:chgData name="BARBARA TEIXEIRA ALVES ." userId="7098f9ac-8e20-4e6c-9ebe-4f89becac84a" providerId="ADAL" clId="{DC2F59AC-BA98-4DBB-A547-45B123263C71}" dt="2020-05-24T18:00:01.589" v="441"/>
        <pc:sldMkLst>
          <pc:docMk/>
          <pc:sldMk cId="1373590536" sldId="263"/>
        </pc:sldMkLst>
        <pc:spChg chg="del">
          <ac:chgData name="BARBARA TEIXEIRA ALVES ." userId="7098f9ac-8e20-4e6c-9ebe-4f89becac84a" providerId="ADAL" clId="{DC2F59AC-BA98-4DBB-A547-45B123263C71}" dt="2020-05-24T15:29:46.530" v="1" actId="478"/>
          <ac:spMkLst>
            <pc:docMk/>
            <pc:sldMk cId="1373590536" sldId="263"/>
            <ac:spMk id="2" creationId="{3915A8E5-C403-4321-9FB8-B1FAB50BE4EF}"/>
          </ac:spMkLst>
        </pc:spChg>
        <pc:spChg chg="del">
          <ac:chgData name="BARBARA TEIXEIRA ALVES ." userId="7098f9ac-8e20-4e6c-9ebe-4f89becac84a" providerId="ADAL" clId="{DC2F59AC-BA98-4DBB-A547-45B123263C71}" dt="2020-05-24T15:29:50.725" v="2" actId="478"/>
          <ac:spMkLst>
            <pc:docMk/>
            <pc:sldMk cId="1373590536" sldId="263"/>
            <ac:spMk id="3" creationId="{35EB2795-9339-4164-A8F7-00F6CDF695FB}"/>
          </ac:spMkLst>
        </pc:spChg>
        <pc:spChg chg="add mod">
          <ac:chgData name="BARBARA TEIXEIRA ALVES ." userId="7098f9ac-8e20-4e6c-9ebe-4f89becac84a" providerId="ADAL" clId="{DC2F59AC-BA98-4DBB-A547-45B123263C71}" dt="2020-05-24T16:50:43.934" v="203" actId="164"/>
          <ac:spMkLst>
            <pc:docMk/>
            <pc:sldMk cId="1373590536" sldId="263"/>
            <ac:spMk id="4" creationId="{A8486D80-0456-4D3B-AFB6-0729C98CA57A}"/>
          </ac:spMkLst>
        </pc:spChg>
        <pc:spChg chg="add mod">
          <ac:chgData name="BARBARA TEIXEIRA ALVES ." userId="7098f9ac-8e20-4e6c-9ebe-4f89becac84a" providerId="ADAL" clId="{DC2F59AC-BA98-4DBB-A547-45B123263C71}" dt="2020-05-24T16:50:43.934" v="203" actId="164"/>
          <ac:spMkLst>
            <pc:docMk/>
            <pc:sldMk cId="1373590536" sldId="263"/>
            <ac:spMk id="7" creationId="{0272CA65-D779-46BA-8A59-C586ECA2A184}"/>
          </ac:spMkLst>
        </pc:spChg>
        <pc:spChg chg="add del mod">
          <ac:chgData name="BARBARA TEIXEIRA ALVES ." userId="7098f9ac-8e20-4e6c-9ebe-4f89becac84a" providerId="ADAL" clId="{DC2F59AC-BA98-4DBB-A547-45B123263C71}" dt="2020-05-24T16:50:43.934" v="203" actId="164"/>
          <ac:spMkLst>
            <pc:docMk/>
            <pc:sldMk cId="1373590536" sldId="263"/>
            <ac:spMk id="9" creationId="{4872974B-8B4E-4D60-BC6C-04F1A0A2DE81}"/>
          </ac:spMkLst>
        </pc:spChg>
        <pc:spChg chg="add mod">
          <ac:chgData name="BARBARA TEIXEIRA ALVES ." userId="7098f9ac-8e20-4e6c-9ebe-4f89becac84a" providerId="ADAL" clId="{DC2F59AC-BA98-4DBB-A547-45B123263C71}" dt="2020-05-24T16:50:43.934" v="203" actId="164"/>
          <ac:spMkLst>
            <pc:docMk/>
            <pc:sldMk cId="1373590536" sldId="263"/>
            <ac:spMk id="10" creationId="{3B824E5E-4F8D-4204-B564-F89968D17AC3}"/>
          </ac:spMkLst>
        </pc:spChg>
        <pc:grpChg chg="add mod">
          <ac:chgData name="BARBARA TEIXEIRA ALVES ." userId="7098f9ac-8e20-4e6c-9ebe-4f89becac84a" providerId="ADAL" clId="{DC2F59AC-BA98-4DBB-A547-45B123263C71}" dt="2020-05-24T16:50:49.753" v="204" actId="1076"/>
          <ac:grpSpMkLst>
            <pc:docMk/>
            <pc:sldMk cId="1373590536" sldId="263"/>
            <ac:grpSpMk id="12" creationId="{C4EA41AD-C8EF-4908-8A9D-CEEBD48C151D}"/>
          </ac:grpSpMkLst>
        </pc:grpChg>
        <pc:picChg chg="add del mod">
          <ac:chgData name="BARBARA TEIXEIRA ALVES ." userId="7098f9ac-8e20-4e6c-9ebe-4f89becac84a" providerId="ADAL" clId="{DC2F59AC-BA98-4DBB-A547-45B123263C71}" dt="2020-05-24T16:54:44.472" v="229" actId="478"/>
          <ac:picMkLst>
            <pc:docMk/>
            <pc:sldMk cId="1373590536" sldId="263"/>
            <ac:picMk id="11" creationId="{9B5C2756-5824-4CCF-B787-8B31C2261E8E}"/>
          </ac:picMkLst>
        </pc:picChg>
        <pc:picChg chg="add del mod ord">
          <ac:chgData name="BARBARA TEIXEIRA ALVES ." userId="7098f9ac-8e20-4e6c-9ebe-4f89becac84a" providerId="ADAL" clId="{DC2F59AC-BA98-4DBB-A547-45B123263C71}" dt="2020-05-24T17:48:52.193" v="281" actId="478"/>
          <ac:picMkLst>
            <pc:docMk/>
            <pc:sldMk cId="1373590536" sldId="263"/>
            <ac:picMk id="13" creationId="{4B9B41EE-8EDC-441A-9060-5616B2411F11}"/>
          </ac:picMkLst>
        </pc:picChg>
        <pc:picChg chg="add mod">
          <ac:chgData name="BARBARA TEIXEIRA ALVES ." userId="7098f9ac-8e20-4e6c-9ebe-4f89becac84a" providerId="ADAL" clId="{DC2F59AC-BA98-4DBB-A547-45B123263C71}" dt="2020-05-24T17:48:57.225" v="283" actId="1076"/>
          <ac:picMkLst>
            <pc:docMk/>
            <pc:sldMk cId="1373590536" sldId="263"/>
            <ac:picMk id="14" creationId="{3A2856EF-794B-485D-AABF-22B2ACB5E28E}"/>
          </ac:picMkLst>
        </pc:picChg>
        <pc:picChg chg="add mod">
          <ac:chgData name="BARBARA TEIXEIRA ALVES ." userId="7098f9ac-8e20-4e6c-9ebe-4f89becac84a" providerId="ADAL" clId="{DC2F59AC-BA98-4DBB-A547-45B123263C71}" dt="2020-05-24T17:59:35.701" v="382" actId="14861"/>
          <ac:picMkLst>
            <pc:docMk/>
            <pc:sldMk cId="1373590536" sldId="263"/>
            <ac:picMk id="16" creationId="{16AD5CEF-5B5E-4E91-AF49-11BA6C32A12B}"/>
          </ac:picMkLst>
        </pc:picChg>
        <pc:picChg chg="add del mod">
          <ac:chgData name="BARBARA TEIXEIRA ALVES ." userId="7098f9ac-8e20-4e6c-9ebe-4f89becac84a" providerId="ADAL" clId="{DC2F59AC-BA98-4DBB-A547-45B123263C71}" dt="2020-05-24T17:48:50.423" v="280" actId="478"/>
          <ac:picMkLst>
            <pc:docMk/>
            <pc:sldMk cId="1373590536" sldId="263"/>
            <ac:picMk id="1026" creationId="{23715F9E-1A3D-4B8E-ACA2-4676BF670825}"/>
          </ac:picMkLst>
        </pc:picChg>
        <pc:cxnChg chg="add mod">
          <ac:chgData name="BARBARA TEIXEIRA ALVES ." userId="7098f9ac-8e20-4e6c-9ebe-4f89becac84a" providerId="ADAL" clId="{DC2F59AC-BA98-4DBB-A547-45B123263C71}" dt="2020-05-24T16:50:43.934" v="203" actId="164"/>
          <ac:cxnSpMkLst>
            <pc:docMk/>
            <pc:sldMk cId="1373590536" sldId="263"/>
            <ac:cxnSpMk id="6" creationId="{9269BB4F-0418-451A-A76B-ED68B159642C}"/>
          </ac:cxnSpMkLst>
        </pc:cxnChg>
        <pc:cxnChg chg="add mod">
          <ac:chgData name="BARBARA TEIXEIRA ALVES ." userId="7098f9ac-8e20-4e6c-9ebe-4f89becac84a" providerId="ADAL" clId="{DC2F59AC-BA98-4DBB-A547-45B123263C71}" dt="2020-05-24T16:50:43.934" v="203" actId="164"/>
          <ac:cxnSpMkLst>
            <pc:docMk/>
            <pc:sldMk cId="1373590536" sldId="263"/>
            <ac:cxnSpMk id="8" creationId="{86E22411-89FA-44F9-8C0D-22571B783EB6}"/>
          </ac:cxnSpMkLst>
        </pc:cxnChg>
      </pc:sldChg>
      <pc:sldChg chg="addSp delSp modSp add">
        <pc:chgData name="BARBARA TEIXEIRA ALVES ." userId="7098f9ac-8e20-4e6c-9ebe-4f89becac84a" providerId="ADAL" clId="{DC2F59AC-BA98-4DBB-A547-45B123263C71}" dt="2020-05-24T18:18:39.486" v="968" actId="1076"/>
        <pc:sldMkLst>
          <pc:docMk/>
          <pc:sldMk cId="1090479402" sldId="264"/>
        </pc:sldMkLst>
        <pc:spChg chg="del">
          <ac:chgData name="BARBARA TEIXEIRA ALVES ." userId="7098f9ac-8e20-4e6c-9ebe-4f89becac84a" providerId="ADAL" clId="{DC2F59AC-BA98-4DBB-A547-45B123263C71}" dt="2020-05-24T16:56:10.159" v="257" actId="478"/>
          <ac:spMkLst>
            <pc:docMk/>
            <pc:sldMk cId="1090479402" sldId="264"/>
            <ac:spMk id="2" creationId="{8B4DE792-E44D-42C2-BE59-3995D44D922B}"/>
          </ac:spMkLst>
        </pc:spChg>
        <pc:spChg chg="del">
          <ac:chgData name="BARBARA TEIXEIRA ALVES ." userId="7098f9ac-8e20-4e6c-9ebe-4f89becac84a" providerId="ADAL" clId="{DC2F59AC-BA98-4DBB-A547-45B123263C71}" dt="2020-05-24T16:56:03.185" v="256" actId="478"/>
          <ac:spMkLst>
            <pc:docMk/>
            <pc:sldMk cId="1090479402" sldId="264"/>
            <ac:spMk id="3" creationId="{4B72E4A4-4836-4C9D-85F4-87ECD7C31E66}"/>
          </ac:spMkLst>
        </pc:spChg>
        <pc:spChg chg="add mod ord">
          <ac:chgData name="BARBARA TEIXEIRA ALVES ." userId="7098f9ac-8e20-4e6c-9ebe-4f89becac84a" providerId="ADAL" clId="{DC2F59AC-BA98-4DBB-A547-45B123263C71}" dt="2020-05-24T18:17:56.554" v="958" actId="1076"/>
          <ac:spMkLst>
            <pc:docMk/>
            <pc:sldMk cId="1090479402" sldId="264"/>
            <ac:spMk id="4" creationId="{5E21DB62-3EE3-4C26-8737-EC2E0DAA34FF}"/>
          </ac:spMkLst>
        </pc:spChg>
        <pc:spChg chg="add mod">
          <ac:chgData name="BARBARA TEIXEIRA ALVES ." userId="7098f9ac-8e20-4e6c-9ebe-4f89becac84a" providerId="ADAL" clId="{DC2F59AC-BA98-4DBB-A547-45B123263C71}" dt="2020-05-24T18:18:18.929" v="963" actId="1076"/>
          <ac:spMkLst>
            <pc:docMk/>
            <pc:sldMk cId="1090479402" sldId="264"/>
            <ac:spMk id="6" creationId="{8B3CC134-5CAC-4D22-88BA-91A0A625D443}"/>
          </ac:spMkLst>
        </pc:spChg>
        <pc:spChg chg="add mod ord">
          <ac:chgData name="BARBARA TEIXEIRA ALVES ." userId="7098f9ac-8e20-4e6c-9ebe-4f89becac84a" providerId="ADAL" clId="{DC2F59AC-BA98-4DBB-A547-45B123263C71}" dt="2020-05-24T18:18:39.486" v="968" actId="1076"/>
          <ac:spMkLst>
            <pc:docMk/>
            <pc:sldMk cId="1090479402" sldId="264"/>
            <ac:spMk id="7" creationId="{80A21940-CEC9-4457-8330-0DCA95DA84B7}"/>
          </ac:spMkLst>
        </pc:spChg>
        <pc:spChg chg="add mod">
          <ac:chgData name="BARBARA TEIXEIRA ALVES ." userId="7098f9ac-8e20-4e6c-9ebe-4f89becac84a" providerId="ADAL" clId="{DC2F59AC-BA98-4DBB-A547-45B123263C71}" dt="2020-05-24T18:15:10.428" v="809" actId="207"/>
          <ac:spMkLst>
            <pc:docMk/>
            <pc:sldMk cId="1090479402" sldId="264"/>
            <ac:spMk id="8" creationId="{52822FC3-94AE-4213-AEB7-38D14477E048}"/>
          </ac:spMkLst>
        </pc:spChg>
        <pc:spChg chg="add mod">
          <ac:chgData name="BARBARA TEIXEIRA ALVES ." userId="7098f9ac-8e20-4e6c-9ebe-4f89becac84a" providerId="ADAL" clId="{DC2F59AC-BA98-4DBB-A547-45B123263C71}" dt="2020-05-24T18:18:38.016" v="967" actId="1076"/>
          <ac:spMkLst>
            <pc:docMk/>
            <pc:sldMk cId="1090479402" sldId="264"/>
            <ac:spMk id="10" creationId="{7CD373CA-D655-4678-8523-6DF35EB106EB}"/>
          </ac:spMkLst>
        </pc:spChg>
        <pc:picChg chg="add del mod">
          <ac:chgData name="BARBARA TEIXEIRA ALVES ." userId="7098f9ac-8e20-4e6c-9ebe-4f89becac84a" providerId="ADAL" clId="{DC2F59AC-BA98-4DBB-A547-45B123263C71}" dt="2020-05-24T17:48:44.437" v="279" actId="478"/>
          <ac:picMkLst>
            <pc:docMk/>
            <pc:sldMk cId="1090479402" sldId="264"/>
            <ac:picMk id="5" creationId="{8349C279-0A3B-42D2-856D-B3A7A6E4E23C}"/>
          </ac:picMkLst>
        </pc:picChg>
        <pc:picChg chg="add del mod">
          <ac:chgData name="BARBARA TEIXEIRA ALVES ." userId="7098f9ac-8e20-4e6c-9ebe-4f89becac84a" providerId="ADAL" clId="{DC2F59AC-BA98-4DBB-A547-45B123263C71}" dt="2020-05-24T17:48:42.679" v="278" actId="478"/>
          <ac:picMkLst>
            <pc:docMk/>
            <pc:sldMk cId="1090479402" sldId="264"/>
            <ac:picMk id="2050" creationId="{9CC52064-E309-42DA-8EB2-99547A8CE9E3}"/>
          </ac:picMkLst>
        </pc:picChg>
      </pc:sldChg>
      <pc:sldChg chg="add del">
        <pc:chgData name="BARBARA TEIXEIRA ALVES ." userId="7098f9ac-8e20-4e6c-9ebe-4f89becac84a" providerId="ADAL" clId="{DC2F59AC-BA98-4DBB-A547-45B123263C71}" dt="2020-05-24T18:14:37.939" v="806" actId="2696"/>
        <pc:sldMkLst>
          <pc:docMk/>
          <pc:sldMk cId="3260024909" sldId="265"/>
        </pc:sldMkLst>
      </pc:sldChg>
      <pc:sldMasterChg chg="setBg modSldLayout">
        <pc:chgData name="BARBARA TEIXEIRA ALVES ." userId="7098f9ac-8e20-4e6c-9ebe-4f89becac84a" providerId="ADAL" clId="{DC2F59AC-BA98-4DBB-A547-45B123263C71}" dt="2020-05-24T18:00:01.589" v="441"/>
        <pc:sldMasterMkLst>
          <pc:docMk/>
          <pc:sldMasterMk cId="3752962852" sldId="2147483648"/>
        </pc:sldMasterMkLst>
        <pc:sldLayoutChg chg="setBg">
          <pc:chgData name="BARBARA TEIXEIRA ALVES ." userId="7098f9ac-8e20-4e6c-9ebe-4f89becac84a" providerId="ADAL" clId="{DC2F59AC-BA98-4DBB-A547-45B123263C71}" dt="2020-05-24T18:00:01.589" v="441"/>
          <pc:sldLayoutMkLst>
            <pc:docMk/>
            <pc:sldMasterMk cId="3752962852" sldId="2147483648"/>
            <pc:sldLayoutMk cId="4233030454" sldId="2147483649"/>
          </pc:sldLayoutMkLst>
        </pc:sldLayoutChg>
        <pc:sldLayoutChg chg="setBg">
          <pc:chgData name="BARBARA TEIXEIRA ALVES ." userId="7098f9ac-8e20-4e6c-9ebe-4f89becac84a" providerId="ADAL" clId="{DC2F59AC-BA98-4DBB-A547-45B123263C71}" dt="2020-05-24T18:00:01.589" v="441"/>
          <pc:sldLayoutMkLst>
            <pc:docMk/>
            <pc:sldMasterMk cId="3752962852" sldId="2147483648"/>
            <pc:sldLayoutMk cId="1646103160" sldId="2147483650"/>
          </pc:sldLayoutMkLst>
        </pc:sldLayoutChg>
        <pc:sldLayoutChg chg="setBg">
          <pc:chgData name="BARBARA TEIXEIRA ALVES ." userId="7098f9ac-8e20-4e6c-9ebe-4f89becac84a" providerId="ADAL" clId="{DC2F59AC-BA98-4DBB-A547-45B123263C71}" dt="2020-05-24T18:00:01.589" v="441"/>
          <pc:sldLayoutMkLst>
            <pc:docMk/>
            <pc:sldMasterMk cId="3752962852" sldId="2147483648"/>
            <pc:sldLayoutMk cId="1148692291" sldId="2147483651"/>
          </pc:sldLayoutMkLst>
        </pc:sldLayoutChg>
        <pc:sldLayoutChg chg="setBg">
          <pc:chgData name="BARBARA TEIXEIRA ALVES ." userId="7098f9ac-8e20-4e6c-9ebe-4f89becac84a" providerId="ADAL" clId="{DC2F59AC-BA98-4DBB-A547-45B123263C71}" dt="2020-05-24T18:00:01.589" v="441"/>
          <pc:sldLayoutMkLst>
            <pc:docMk/>
            <pc:sldMasterMk cId="3752962852" sldId="2147483648"/>
            <pc:sldLayoutMk cId="1741588525" sldId="2147483652"/>
          </pc:sldLayoutMkLst>
        </pc:sldLayoutChg>
        <pc:sldLayoutChg chg="setBg">
          <pc:chgData name="BARBARA TEIXEIRA ALVES ." userId="7098f9ac-8e20-4e6c-9ebe-4f89becac84a" providerId="ADAL" clId="{DC2F59AC-BA98-4DBB-A547-45B123263C71}" dt="2020-05-24T18:00:01.589" v="441"/>
          <pc:sldLayoutMkLst>
            <pc:docMk/>
            <pc:sldMasterMk cId="3752962852" sldId="2147483648"/>
            <pc:sldLayoutMk cId="3966040741" sldId="2147483653"/>
          </pc:sldLayoutMkLst>
        </pc:sldLayoutChg>
        <pc:sldLayoutChg chg="setBg">
          <pc:chgData name="BARBARA TEIXEIRA ALVES ." userId="7098f9ac-8e20-4e6c-9ebe-4f89becac84a" providerId="ADAL" clId="{DC2F59AC-BA98-4DBB-A547-45B123263C71}" dt="2020-05-24T18:00:01.589" v="441"/>
          <pc:sldLayoutMkLst>
            <pc:docMk/>
            <pc:sldMasterMk cId="3752962852" sldId="2147483648"/>
            <pc:sldLayoutMk cId="2312544733" sldId="2147483654"/>
          </pc:sldLayoutMkLst>
        </pc:sldLayoutChg>
        <pc:sldLayoutChg chg="setBg">
          <pc:chgData name="BARBARA TEIXEIRA ALVES ." userId="7098f9ac-8e20-4e6c-9ebe-4f89becac84a" providerId="ADAL" clId="{DC2F59AC-BA98-4DBB-A547-45B123263C71}" dt="2020-05-24T18:00:01.589" v="441"/>
          <pc:sldLayoutMkLst>
            <pc:docMk/>
            <pc:sldMasterMk cId="3752962852" sldId="2147483648"/>
            <pc:sldLayoutMk cId="2132210294" sldId="2147483655"/>
          </pc:sldLayoutMkLst>
        </pc:sldLayoutChg>
        <pc:sldLayoutChg chg="setBg">
          <pc:chgData name="BARBARA TEIXEIRA ALVES ." userId="7098f9ac-8e20-4e6c-9ebe-4f89becac84a" providerId="ADAL" clId="{DC2F59AC-BA98-4DBB-A547-45B123263C71}" dt="2020-05-24T18:00:01.589" v="441"/>
          <pc:sldLayoutMkLst>
            <pc:docMk/>
            <pc:sldMasterMk cId="3752962852" sldId="2147483648"/>
            <pc:sldLayoutMk cId="2175638920" sldId="2147483656"/>
          </pc:sldLayoutMkLst>
        </pc:sldLayoutChg>
        <pc:sldLayoutChg chg="setBg">
          <pc:chgData name="BARBARA TEIXEIRA ALVES ." userId="7098f9ac-8e20-4e6c-9ebe-4f89becac84a" providerId="ADAL" clId="{DC2F59AC-BA98-4DBB-A547-45B123263C71}" dt="2020-05-24T18:00:01.589" v="441"/>
          <pc:sldLayoutMkLst>
            <pc:docMk/>
            <pc:sldMasterMk cId="3752962852" sldId="2147483648"/>
            <pc:sldLayoutMk cId="2662410325" sldId="2147483657"/>
          </pc:sldLayoutMkLst>
        </pc:sldLayoutChg>
        <pc:sldLayoutChg chg="setBg">
          <pc:chgData name="BARBARA TEIXEIRA ALVES ." userId="7098f9ac-8e20-4e6c-9ebe-4f89becac84a" providerId="ADAL" clId="{DC2F59AC-BA98-4DBB-A547-45B123263C71}" dt="2020-05-24T18:00:01.589" v="441"/>
          <pc:sldLayoutMkLst>
            <pc:docMk/>
            <pc:sldMasterMk cId="3752962852" sldId="2147483648"/>
            <pc:sldLayoutMk cId="2153976190" sldId="2147483658"/>
          </pc:sldLayoutMkLst>
        </pc:sldLayoutChg>
        <pc:sldLayoutChg chg="setBg">
          <pc:chgData name="BARBARA TEIXEIRA ALVES ." userId="7098f9ac-8e20-4e6c-9ebe-4f89becac84a" providerId="ADAL" clId="{DC2F59AC-BA98-4DBB-A547-45B123263C71}" dt="2020-05-24T18:00:01.589" v="441"/>
          <pc:sldLayoutMkLst>
            <pc:docMk/>
            <pc:sldMasterMk cId="3752962852" sldId="2147483648"/>
            <pc:sldLayoutMk cId="376886222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57D06-CEA0-4892-9DC1-F6E30A3BD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8424BA-6E37-49C0-9259-2360FA3B0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272F5B-0A4F-4A6E-B1F4-51D73DF1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950F-DDC2-4F4A-9F17-CC82CAE6C010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A36540-C864-4CC6-909E-231073A2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16BF80-CB50-49E9-8741-03B3772C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F9DA-4984-4E3B-B2BE-11EA1CBB2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03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7B795-5A5E-4446-A9AD-85812DBC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151196-99F3-4069-B155-C209CADB6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59FFD8-D7FA-4FD9-B5C0-F4BCB0E4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950F-DDC2-4F4A-9F17-CC82CAE6C010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9D6E69-3FC0-40F7-9821-151C5BA3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293F57-2759-41AB-B5AC-A89D86DA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F9DA-4984-4E3B-B2BE-11EA1CBB2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97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32C6C3-6808-4D5A-829E-1CF181FB5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5706D7-F723-470C-BBCC-F40BF6CD5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74C27C-C14C-4E09-8192-41FA38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950F-DDC2-4F4A-9F17-CC82CAE6C010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4037D1-5585-494A-965F-CC2B6DFF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A1693E-3084-4B53-9FC3-84AC95FE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F9DA-4984-4E3B-B2BE-11EA1CBB2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86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18A9E-6A2F-446D-9D46-27A02F8F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6584A7-5F0C-4633-930E-C45349BEC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DCE40D-29F8-4B7C-94CC-C7EBCB58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950F-DDC2-4F4A-9F17-CC82CAE6C010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DB6BE3-52BB-4A48-AE6F-CFC55A51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DBDD92-0A7E-4B7C-A451-4E585F42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F9DA-4984-4E3B-B2BE-11EA1CBB2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10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CD3C1-E0F6-4A7E-BC8E-48A67E7E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996C2E-B8CC-4DA5-ACE6-94830D26D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23A352-DBC0-4A63-AAFA-0D1E2D2B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950F-DDC2-4F4A-9F17-CC82CAE6C010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E87764-D794-4BE8-9252-30307AE0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23DCDA-9711-4CC3-84F5-C5BE9ECB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F9DA-4984-4E3B-B2BE-11EA1CBB2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69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54B38-6EA9-4D7E-BFB7-ECE75CEC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33F4D6-3A88-4F09-B682-908A18699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93A367-DC3F-4EE2-A849-C559D1D5A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A179EC-43CF-469D-8021-DCCDCB8D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950F-DDC2-4F4A-9F17-CC82CAE6C010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0A7493-A76C-4EFC-8368-BD592166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65AB99-0D4D-4150-9F3D-3C1D8102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F9DA-4984-4E3B-B2BE-11EA1CBB2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58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43A09-0CC8-446C-8E1B-E56DCADB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3829FD-B6FF-40B2-837A-699CE9312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94E12D-93A0-42DC-A99F-A878193E6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0A3DB3-6DDA-43F0-8266-569AD9707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63AE404-F746-43DA-B3F5-E1C66A381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F5AC86D-30B3-45A9-B0F0-AC8D8CB0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950F-DDC2-4F4A-9F17-CC82CAE6C010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4FDB09-B255-4D9D-8554-A83DFC26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E872664-8A85-4B2D-8025-CD7A5F77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F9DA-4984-4E3B-B2BE-11EA1CBB2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04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16165-0C2C-4E43-AD31-7E65E9BC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E0B5CDC-6B87-4452-8550-5AF53CBD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950F-DDC2-4F4A-9F17-CC82CAE6C010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FBDB4D-3038-48C3-A2DF-1AEF1E34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A86A43-3016-4834-BC06-F663072D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F9DA-4984-4E3B-B2BE-11EA1CBB2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54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6789EC-F4C3-42FE-8A4E-747AEA89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950F-DDC2-4F4A-9F17-CC82CAE6C010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AC27CD-E164-49BA-B3B9-FB594CEB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F92C9F-1872-4245-9700-5F2E9746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F9DA-4984-4E3B-B2BE-11EA1CBB2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21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3314C-82BC-4EF3-ACB8-E2F1E72F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3EDF0D-40C6-440D-8503-0F98FF94A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B58658-DB84-4280-8D1D-0D4863CBA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11C9BE-14C4-4A77-8E62-3B014DC7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950F-DDC2-4F4A-9F17-CC82CAE6C010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A5E595-B782-4CC3-B9F4-FACE96CF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711CEC-107A-450E-B3A4-FB318055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F9DA-4984-4E3B-B2BE-11EA1CBB2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63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82E85-6659-44D2-B496-EF8F5576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291BAC3-1D5D-4D2F-A501-C7A235BFE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E02A66-7748-4FF8-AB83-8B935037D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E8509B-EBAB-4973-830C-15832327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950F-DDC2-4F4A-9F17-CC82CAE6C010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166EF-21DF-49E1-A665-3F3B6182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D105E0-9190-47A8-8F71-5F611788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F9DA-4984-4E3B-B2BE-11EA1CBB2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41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53284D-2664-40C1-A1E7-2007A274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11A81A-9525-45BC-8B28-37E08DCC4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7F9D87-727E-49E9-AE4E-D31F7B7C8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950F-DDC2-4F4A-9F17-CC82CAE6C010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5EDB88-BDBD-4789-AEE7-6E9CC6371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3613F4-6CF0-4F15-881D-92FB173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F9DA-4984-4E3B-B2BE-11EA1CBB2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96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7A90B15C-990C-4A15-930A-C7DDCB6B2C44}"/>
              </a:ext>
            </a:extLst>
          </p:cNvPr>
          <p:cNvSpPr/>
          <p:nvPr/>
        </p:nvSpPr>
        <p:spPr>
          <a:xfrm>
            <a:off x="495300" y="1090930"/>
            <a:ext cx="10058400" cy="5171440"/>
          </a:xfrm>
          <a:prstGeom prst="rect">
            <a:avLst/>
          </a:prstGeom>
          <a:solidFill>
            <a:srgbClr val="F9F9F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33DE47F-9F42-4E53-8DEB-3500D20E7F87}"/>
              </a:ext>
            </a:extLst>
          </p:cNvPr>
          <p:cNvSpPr/>
          <p:nvPr/>
        </p:nvSpPr>
        <p:spPr>
          <a:xfrm>
            <a:off x="10115550" y="0"/>
            <a:ext cx="2076449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40DD71B-6925-4142-BAFE-27DE30055990}"/>
              </a:ext>
            </a:extLst>
          </p:cNvPr>
          <p:cNvSpPr txBox="1"/>
          <p:nvPr/>
        </p:nvSpPr>
        <p:spPr>
          <a:xfrm>
            <a:off x="7994650" y="5923270"/>
            <a:ext cx="238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Barbara Teixeira </a:t>
            </a:r>
          </a:p>
          <a:p>
            <a:r>
              <a:rPr lang="pt-BR" sz="2400" dirty="0"/>
              <a:t>RE:01192110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D59B9E3-D223-43F3-BEE9-5DCA18927FEC}"/>
              </a:ext>
            </a:extLst>
          </p:cNvPr>
          <p:cNvSpPr/>
          <p:nvPr/>
        </p:nvSpPr>
        <p:spPr>
          <a:xfrm>
            <a:off x="0" y="1533525"/>
            <a:ext cx="190500" cy="40576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7D1D81C-5C47-4421-B6E8-8AD934355D96}"/>
              </a:ext>
            </a:extLst>
          </p:cNvPr>
          <p:cNvSpPr/>
          <p:nvPr/>
        </p:nvSpPr>
        <p:spPr>
          <a:xfrm>
            <a:off x="304800" y="1533525"/>
            <a:ext cx="190500" cy="40576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3189D28-4739-495B-9786-CB7498291143}"/>
              </a:ext>
            </a:extLst>
          </p:cNvPr>
          <p:cNvSpPr txBox="1"/>
          <p:nvPr/>
        </p:nvSpPr>
        <p:spPr>
          <a:xfrm>
            <a:off x="609600" y="2639020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Tarefa: Desenvolver um diagrama de classe para qualquer</a:t>
            </a:r>
          </a:p>
          <a:p>
            <a:r>
              <a:rPr lang="pt-BR" dirty="0"/>
              <a:t> tela da aplicação que estamos criando.</a:t>
            </a:r>
          </a:p>
          <a:p>
            <a:endParaRPr lang="pt-BR" dirty="0"/>
          </a:p>
          <a:p>
            <a:r>
              <a:rPr lang="pt-BR" dirty="0"/>
              <a:t>Diagrama criado pensado para a tela de login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A1910E-16CE-4CA9-9F73-CFD4DCD0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54250" y="32527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Analise e de sistemas </a:t>
            </a:r>
            <a:br>
              <a:rPr lang="pt-BR" dirty="0"/>
            </a:br>
            <a:r>
              <a:rPr lang="pt-BR" sz="3200" dirty="0"/>
              <a:t>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32720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4EA41AD-C8EF-4908-8A9D-CEEBD48C151D}"/>
              </a:ext>
            </a:extLst>
          </p:cNvPr>
          <p:cNvGrpSpPr/>
          <p:nvPr/>
        </p:nvGrpSpPr>
        <p:grpSpPr>
          <a:xfrm>
            <a:off x="7705724" y="1990725"/>
            <a:ext cx="2628901" cy="2514600"/>
            <a:chOff x="809624" y="381000"/>
            <a:chExt cx="2628901" cy="25146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8486D80-0456-4D3B-AFB6-0729C98CA57A}"/>
                </a:ext>
              </a:extLst>
            </p:cNvPr>
            <p:cNvSpPr/>
            <p:nvPr/>
          </p:nvSpPr>
          <p:spPr>
            <a:xfrm>
              <a:off x="809625" y="381000"/>
              <a:ext cx="2628900" cy="25146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9269BB4F-0418-451A-A76B-ED68B159642C}"/>
                </a:ext>
              </a:extLst>
            </p:cNvPr>
            <p:cNvCxnSpPr/>
            <p:nvPr/>
          </p:nvCxnSpPr>
          <p:spPr>
            <a:xfrm>
              <a:off x="809625" y="904875"/>
              <a:ext cx="26289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0272CA65-D779-46BA-8A59-C586ECA2A184}"/>
                </a:ext>
              </a:extLst>
            </p:cNvPr>
            <p:cNvSpPr txBox="1"/>
            <p:nvPr/>
          </p:nvSpPr>
          <p:spPr>
            <a:xfrm>
              <a:off x="1319212" y="476857"/>
              <a:ext cx="1304925" cy="370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i="1" dirty="0"/>
                <a:t>Usuário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86E22411-89FA-44F9-8C0D-22571B783EB6}"/>
                </a:ext>
              </a:extLst>
            </p:cNvPr>
            <p:cNvCxnSpPr/>
            <p:nvPr/>
          </p:nvCxnSpPr>
          <p:spPr>
            <a:xfrm>
              <a:off x="809625" y="2076450"/>
              <a:ext cx="26289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872974B-8B4E-4D60-BC6C-04F1A0A2DE81}"/>
                </a:ext>
              </a:extLst>
            </p:cNvPr>
            <p:cNvSpPr txBox="1"/>
            <p:nvPr/>
          </p:nvSpPr>
          <p:spPr>
            <a:xfrm>
              <a:off x="938212" y="986983"/>
              <a:ext cx="22002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- idUsuario: int</a:t>
              </a:r>
            </a:p>
            <a:p>
              <a:r>
                <a:rPr lang="pt-BR" dirty="0"/>
                <a:t>-nomUsuario: String</a:t>
              </a:r>
            </a:p>
            <a:p>
              <a:r>
                <a:rPr lang="pt-BR" dirty="0"/>
                <a:t>-senha: String</a:t>
              </a:r>
            </a:p>
            <a:p>
              <a:endParaRPr lang="pt-BR" dirty="0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3B824E5E-4F8D-4204-B564-F89968D17AC3}"/>
                </a:ext>
              </a:extLst>
            </p:cNvPr>
            <p:cNvSpPr txBox="1"/>
            <p:nvPr/>
          </p:nvSpPr>
          <p:spPr>
            <a:xfrm>
              <a:off x="809624" y="2224671"/>
              <a:ext cx="1966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+ verificarLogin(): boolean</a:t>
              </a:r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3A2856EF-794B-485D-AABF-22B2ACB5E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44" y="504825"/>
            <a:ext cx="4667250" cy="5848350"/>
          </a:xfrm>
          <a:prstGeom prst="rect">
            <a:avLst/>
          </a:prstGeom>
        </p:spPr>
      </p:pic>
      <p:pic>
        <p:nvPicPr>
          <p:cNvPr id="16" name="Espaço Reservado para Conteúdo 3">
            <a:extLst>
              <a:ext uri="{FF2B5EF4-FFF2-40B4-BE49-F238E27FC236}">
                <a16:creationId xmlns:a16="http://schemas.microsoft.com/office/drawing/2014/main" id="{16AD5CEF-5B5E-4E91-AF49-11BA6C32A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744073">
            <a:off x="3247666" y="3432134"/>
            <a:ext cx="336059" cy="33269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359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0A21940-CEC9-4457-8330-0DCA95DA84B7}"/>
              </a:ext>
            </a:extLst>
          </p:cNvPr>
          <p:cNvSpPr/>
          <p:nvPr/>
        </p:nvSpPr>
        <p:spPr>
          <a:xfrm>
            <a:off x="55880" y="-631368"/>
            <a:ext cx="12191999" cy="38506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2822FC3-94AE-4213-AEB7-38D14477E048}"/>
              </a:ext>
            </a:extLst>
          </p:cNvPr>
          <p:cNvSpPr/>
          <p:nvPr/>
        </p:nvSpPr>
        <p:spPr>
          <a:xfrm>
            <a:off x="971550" y="1264920"/>
            <a:ext cx="10058400" cy="51714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B3CC134-5CAC-4D22-88BA-91A0A625D443}"/>
              </a:ext>
            </a:extLst>
          </p:cNvPr>
          <p:cNvSpPr/>
          <p:nvPr/>
        </p:nvSpPr>
        <p:spPr>
          <a:xfrm>
            <a:off x="971550" y="1264920"/>
            <a:ext cx="10067925" cy="5172075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21DB62-3EE3-4C26-8737-EC2E0DAA34FF}"/>
              </a:ext>
            </a:extLst>
          </p:cNvPr>
          <p:cNvSpPr txBox="1"/>
          <p:nvPr/>
        </p:nvSpPr>
        <p:spPr>
          <a:xfrm>
            <a:off x="4648199" y="3586480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Obrigada!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CD373CA-D655-4678-8523-6DF35EB106EB}"/>
              </a:ext>
            </a:extLst>
          </p:cNvPr>
          <p:cNvSpPr/>
          <p:nvPr/>
        </p:nvSpPr>
        <p:spPr>
          <a:xfrm rot="5400000" flipH="1">
            <a:off x="6175058" y="3019565"/>
            <a:ext cx="45719" cy="58731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0479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633DC18004E244A14B8260F0CC2B17" ma:contentTypeVersion="4" ma:contentTypeDescription="Create a new document." ma:contentTypeScope="" ma:versionID="5033e8a10eb5c76eaa2bbf2c2c8a1e7e">
  <xsd:schema xmlns:xsd="http://www.w3.org/2001/XMLSchema" xmlns:xs="http://www.w3.org/2001/XMLSchema" xmlns:p="http://schemas.microsoft.com/office/2006/metadata/properties" xmlns:ns3="7859c05a-7b6c-4e29-b49f-d75e7698e686" targetNamespace="http://schemas.microsoft.com/office/2006/metadata/properties" ma:root="true" ma:fieldsID="4e74993510a1a694acd23a42a5a86018" ns3:_="">
    <xsd:import namespace="7859c05a-7b6c-4e29-b49f-d75e7698e6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59c05a-7b6c-4e29-b49f-d75e7698e6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DC06E7-73F0-4584-97C4-AC41F48B805C}">
  <ds:schemaRefs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7859c05a-7b6c-4e29-b49f-d75e7698e686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614E92F-3F0A-4F4B-A59D-959C930624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F09B18-8857-4D2D-BE6C-FF8BEC10A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59c05a-7b6c-4e29-b49f-d75e7698e6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Analise e de sistemas  Diagrama de classes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Analise de Sistemas</dc:title>
  <dc:creator>Barbara Alves</dc:creator>
  <cp:lastModifiedBy>Barbara Alves</cp:lastModifiedBy>
  <cp:revision>1</cp:revision>
  <dcterms:created xsi:type="dcterms:W3CDTF">2020-04-10T01:39:53Z</dcterms:created>
  <dcterms:modified xsi:type="dcterms:W3CDTF">2020-05-24T18:18:47Z</dcterms:modified>
</cp:coreProperties>
</file>