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0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49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70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06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28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8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95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66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4389D80-84BC-47C7-A6CD-B5966C56BBA4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56B3ABA-1981-4BC5-BDE4-8C77B8579C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2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682B9-5039-4D25-9593-2A33AC54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CEC393-4F83-40F2-B24A-AEF3A3422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Gabriel Doria Alves</a:t>
            </a:r>
          </a:p>
        </p:txBody>
      </p:sp>
    </p:spTree>
    <p:extLst>
      <p:ext uri="{BB962C8B-B14F-4D97-AF65-F5344CB8AC3E}">
        <p14:creationId xmlns:p14="http://schemas.microsoft.com/office/powerpoint/2010/main" val="139474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32CC-0F05-4ACF-A274-B5736172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97280"/>
            <a:ext cx="4160520" cy="1212783"/>
          </a:xfrm>
        </p:spPr>
        <p:txBody>
          <a:bodyPr/>
          <a:lstStyle/>
          <a:p>
            <a:pPr algn="ctr"/>
            <a:r>
              <a:rPr lang="pt-BR" dirty="0"/>
              <a:t>Golden x Labrador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388D97AE-44C3-4A15-8831-D42F901CF0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8705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59667C-6758-4897-9930-C377B6FFE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Aqui temos um breve comparativo entre duas raças de cachorro muito adorada por todos, embora podem parecer semelhantes, eles possuem muita diferença entre si, conforme poderá ser visto mais a frente.</a:t>
            </a:r>
          </a:p>
        </p:txBody>
      </p:sp>
    </p:spTree>
    <p:extLst>
      <p:ext uri="{BB962C8B-B14F-4D97-AF65-F5344CB8AC3E}">
        <p14:creationId xmlns:p14="http://schemas.microsoft.com/office/powerpoint/2010/main" val="3457672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CFFC6-DE49-4D79-92F5-DAC9C922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09860E-20B2-44F9-B397-9BE8FD126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Golden </a:t>
            </a:r>
            <a:r>
              <a:rPr lang="pt-BR" dirty="0" err="1"/>
              <a:t>Retriever</a:t>
            </a:r>
            <a:r>
              <a:rPr lang="pt-BR" dirty="0"/>
              <a:t>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0FE409-632F-40C3-BB8A-98AF3D7795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Personalidade equilibrada;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É um cão muito adaptável;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Tem uma grande inteligência;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Muito companheiro com crianças;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Possui tamanho justo.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1C10DE-275C-4BB1-AF24-0701E762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Labrador </a:t>
            </a:r>
            <a:r>
              <a:rPr lang="pt-BR" dirty="0" err="1"/>
              <a:t>Retriever</a:t>
            </a:r>
            <a:r>
              <a:rPr lang="pt-BR" dirty="0"/>
              <a:t>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018ED-913A-4934-B38B-F3F97F7C7A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02920" indent="-457200">
              <a:buFont typeface="+mj-lt"/>
              <a:buAutoNum type="arabicParenR"/>
            </a:pPr>
            <a:r>
              <a:rPr lang="pt-BR" dirty="0"/>
              <a:t>Ele é muito obediente;</a:t>
            </a:r>
          </a:p>
          <a:p>
            <a:pPr marL="502920" indent="-457200">
              <a:buFont typeface="+mj-lt"/>
              <a:buAutoNum type="arabicParenR"/>
            </a:pPr>
            <a:r>
              <a:rPr lang="pt-BR" dirty="0"/>
              <a:t>Ele é muito sociável;</a:t>
            </a:r>
          </a:p>
          <a:p>
            <a:pPr marL="502920" indent="-457200">
              <a:buFont typeface="+mj-lt"/>
              <a:buAutoNum type="arabicParenR"/>
            </a:pPr>
            <a:r>
              <a:rPr lang="pt-BR" dirty="0"/>
              <a:t>Muito fácil educa-lo;</a:t>
            </a:r>
          </a:p>
          <a:p>
            <a:pPr marL="502920" indent="-457200">
              <a:buFont typeface="+mj-lt"/>
              <a:buAutoNum type="arabicParenR"/>
            </a:pPr>
            <a:r>
              <a:rPr lang="pt-BR" dirty="0"/>
              <a:t>Adoram crianças;</a:t>
            </a:r>
          </a:p>
          <a:p>
            <a:pPr marL="502920" indent="-457200">
              <a:buFont typeface="+mj-lt"/>
              <a:buAutoNum type="arabicParenR"/>
            </a:pPr>
            <a:r>
              <a:rPr lang="pt-BR" dirty="0"/>
              <a:t>Gostam muito de atividades.</a:t>
            </a:r>
          </a:p>
        </p:txBody>
      </p:sp>
    </p:spTree>
    <p:extLst>
      <p:ext uri="{BB962C8B-B14F-4D97-AF65-F5344CB8AC3E}">
        <p14:creationId xmlns:p14="http://schemas.microsoft.com/office/powerpoint/2010/main" val="407776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16667E-6 -7.40741E-7 L 4.16667E-6 -0.07222 " pathEditMode="relative" rAng="0" ptsTypes="AA">
                                      <p:cBhvr>
                                        <p:cTn id="6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CBFAB2-AF17-4D2F-9C40-D34989EF5EE9}"/>
              </a:ext>
            </a:extLst>
          </p:cNvPr>
          <p:cNvSpPr/>
          <p:nvPr/>
        </p:nvSpPr>
        <p:spPr>
          <a:xfrm>
            <a:off x="1511166" y="1068404"/>
            <a:ext cx="3012708" cy="162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B3B0F796-88B8-4979-96BF-3335E9AA1732}"/>
              </a:ext>
            </a:extLst>
          </p:cNvPr>
          <p:cNvSpPr/>
          <p:nvPr/>
        </p:nvSpPr>
        <p:spPr>
          <a:xfrm>
            <a:off x="5332396" y="991402"/>
            <a:ext cx="2550695" cy="2088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182A9A2-0335-4E21-96F2-D85D4D25C1F9}"/>
              </a:ext>
            </a:extLst>
          </p:cNvPr>
          <p:cNvSpPr/>
          <p:nvPr/>
        </p:nvSpPr>
        <p:spPr>
          <a:xfrm>
            <a:off x="7729086" y="4263992"/>
            <a:ext cx="3744228" cy="1602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A6AC65-DDCF-46BA-AA20-DF4D1A00D533}"/>
              </a:ext>
            </a:extLst>
          </p:cNvPr>
          <p:cNvSpPr/>
          <p:nvPr/>
        </p:nvSpPr>
        <p:spPr>
          <a:xfrm>
            <a:off x="8845617" y="1232034"/>
            <a:ext cx="2107932" cy="2088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03ED42BC-7C63-4BBB-89D6-CAE606CE046B}"/>
              </a:ext>
            </a:extLst>
          </p:cNvPr>
          <p:cNvSpPr/>
          <p:nvPr/>
        </p:nvSpPr>
        <p:spPr>
          <a:xfrm>
            <a:off x="1511166" y="3917481"/>
            <a:ext cx="3445845" cy="23581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4136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48278A62-4372-4700-9B7F-2C4DE6CFA697}"/>
              </a:ext>
            </a:extLst>
          </p:cNvPr>
          <p:cNvSpPr/>
          <p:nvPr/>
        </p:nvSpPr>
        <p:spPr>
          <a:xfrm>
            <a:off x="1068404" y="875899"/>
            <a:ext cx="2695074" cy="16266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9188B82F-CAB9-4A75-B11C-244DAD9B5FED}"/>
              </a:ext>
            </a:extLst>
          </p:cNvPr>
          <p:cNvSpPr/>
          <p:nvPr/>
        </p:nvSpPr>
        <p:spPr>
          <a:xfrm>
            <a:off x="4860758" y="875899"/>
            <a:ext cx="3234089" cy="19154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849C327A-D901-4FD8-B112-68E2EA8FE161}"/>
              </a:ext>
            </a:extLst>
          </p:cNvPr>
          <p:cNvSpPr/>
          <p:nvPr/>
        </p:nvSpPr>
        <p:spPr>
          <a:xfrm>
            <a:off x="8556860" y="875898"/>
            <a:ext cx="3234089" cy="191542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84F0C92E-7374-4825-B3C5-6B99938F0F68}"/>
              </a:ext>
            </a:extLst>
          </p:cNvPr>
          <p:cNvSpPr/>
          <p:nvPr/>
        </p:nvSpPr>
        <p:spPr>
          <a:xfrm>
            <a:off x="1568918" y="3676851"/>
            <a:ext cx="2194560" cy="18865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BEA7AA3A-F879-4750-A8C6-7384C97AC68A}"/>
              </a:ext>
            </a:extLst>
          </p:cNvPr>
          <p:cNvSpPr/>
          <p:nvPr/>
        </p:nvSpPr>
        <p:spPr>
          <a:xfrm>
            <a:off x="5139891" y="4340994"/>
            <a:ext cx="3830854" cy="8855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98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8AAB7D-1234-4110-A190-2A70F18B9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105025"/>
            <a:ext cx="9525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78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31</TotalTime>
  <Words>97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Base</vt:lpstr>
      <vt:lpstr>Desenvolvimento de Sistemas</vt:lpstr>
      <vt:lpstr>Golden x Labrador</vt:lpstr>
      <vt:lpstr>Características: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</dc:title>
  <dc:creator>lenovo</dc:creator>
  <cp:lastModifiedBy>lenovo</cp:lastModifiedBy>
  <cp:revision>1</cp:revision>
  <dcterms:created xsi:type="dcterms:W3CDTF">2024-08-12T23:12:26Z</dcterms:created>
  <dcterms:modified xsi:type="dcterms:W3CDTF">2024-08-12T23:43:48Z</dcterms:modified>
</cp:coreProperties>
</file>