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3" r:id="rId5"/>
    <p:sldId id="274" r:id="rId6"/>
    <p:sldId id="275" r:id="rId7"/>
    <p:sldId id="276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86" r:id="rId16"/>
    <p:sldId id="264" r:id="rId17"/>
    <p:sldId id="283" r:id="rId18"/>
    <p:sldId id="284" r:id="rId19"/>
    <p:sldId id="285" r:id="rId20"/>
    <p:sldId id="287" r:id="rId21"/>
    <p:sldId id="266" r:id="rId22"/>
    <p:sldId id="288" r:id="rId23"/>
    <p:sldId id="289" r:id="rId24"/>
    <p:sldId id="290" r:id="rId25"/>
    <p:sldId id="291" r:id="rId26"/>
    <p:sldId id="268" r:id="rId27"/>
    <p:sldId id="292" r:id="rId28"/>
    <p:sldId id="293" r:id="rId29"/>
    <p:sldId id="269" r:id="rId30"/>
    <p:sldId id="270" r:id="rId31"/>
    <p:sldId id="272" r:id="rId32"/>
    <p:sldId id="294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1" autoAdjust="0"/>
    <p:restoredTop sz="94660"/>
  </p:normalViewPr>
  <p:slideViewPr>
    <p:cSldViewPr snapToGrid="0">
      <p:cViewPr>
        <p:scale>
          <a:sx n="80" d="100"/>
          <a:sy n="80" d="100"/>
        </p:scale>
        <p:origin x="60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2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2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07306" y="128737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Modules Organize </a:t>
            </a:r>
            <a:r>
              <a:rPr lang="pt-PT" dirty="0" err="1"/>
              <a:t>Functionality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395663" y="1985211"/>
            <a:ext cx="9793705" cy="43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5425241" y="2223973"/>
            <a:ext cx="187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95000"/>
                  </a:schemeClr>
                </a:solidFill>
              </a:rPr>
              <a:t>Angular Module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04736" y="2862845"/>
            <a:ext cx="2358190" cy="138430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Component</a:t>
            </a:r>
            <a:endParaRPr lang="pt-PT" dirty="0"/>
          </a:p>
          <a:p>
            <a:pPr algn="ctr"/>
            <a:r>
              <a:rPr lang="pt-PT" sz="5400" dirty="0"/>
              <a:t>{}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5185611" y="2862845"/>
            <a:ext cx="2358190" cy="138430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Component</a:t>
            </a:r>
            <a:endParaRPr lang="pt-PT" dirty="0"/>
          </a:p>
          <a:p>
            <a:pPr algn="ctr"/>
            <a:r>
              <a:rPr lang="pt-PT" sz="5400" dirty="0"/>
              <a:t>{}</a:t>
            </a: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8257673" y="2862845"/>
            <a:ext cx="2358190" cy="138430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Component</a:t>
            </a:r>
            <a:endParaRPr lang="pt-PT" dirty="0"/>
          </a:p>
          <a:p>
            <a:pPr algn="ctr"/>
            <a:r>
              <a:rPr lang="pt-PT" sz="5400" dirty="0"/>
              <a:t>{}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5185611" y="4589711"/>
            <a:ext cx="2358190" cy="1546393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400" dirty="0" err="1"/>
              <a:t>Service</a:t>
            </a:r>
            <a:endParaRPr lang="pt-PT" sz="4400" dirty="0"/>
          </a:p>
          <a:p>
            <a:pPr algn="ctr"/>
            <a:r>
              <a:rPr lang="pt-PT" sz="5400" dirty="0"/>
              <a:t>{}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766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110956" y="1275348"/>
            <a:ext cx="401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Angular Modules</a:t>
            </a:r>
          </a:p>
        </p:txBody>
      </p:sp>
      <p:pic>
        <p:nvPicPr>
          <p:cNvPr id="1026" name="Picture 2" descr="Image result for processor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79" y="26429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7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94874" y="2743201"/>
            <a:ext cx="10491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Na angular Module </a:t>
            </a:r>
            <a:r>
              <a:rPr lang="pt-PT" sz="3200" dirty="0" err="1"/>
              <a:t>is</a:t>
            </a:r>
            <a:r>
              <a:rPr lang="pt-PT" sz="3200" dirty="0"/>
              <a:t> a </a:t>
            </a:r>
            <a:r>
              <a:rPr lang="pt-PT" sz="3200" dirty="0" err="1"/>
              <a:t>class</a:t>
            </a:r>
            <a:r>
              <a:rPr lang="pt-PT" sz="3200" dirty="0"/>
              <a:t> </a:t>
            </a:r>
            <a:r>
              <a:rPr lang="pt-PT" sz="3200" dirty="0" err="1"/>
              <a:t>decorated</a:t>
            </a:r>
            <a:r>
              <a:rPr lang="pt-PT" sz="3200" dirty="0"/>
              <a:t> </a:t>
            </a:r>
            <a:r>
              <a:rPr lang="pt-PT" sz="3200" dirty="0" err="1"/>
              <a:t>by</a:t>
            </a:r>
            <a:r>
              <a:rPr lang="pt-PT" sz="3200" dirty="0"/>
              <a:t> </a:t>
            </a:r>
            <a:r>
              <a:rPr lang="pt-PT" sz="32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sz="3200" dirty="0" err="1">
                <a:solidFill>
                  <a:schemeClr val="accent1">
                    <a:lumMod val="75000"/>
                  </a:schemeClr>
                </a:solidFill>
              </a:rPr>
              <a:t>NgModule</a:t>
            </a:r>
            <a:endParaRPr lang="pt-PT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6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77327" y="1491915"/>
            <a:ext cx="26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Roles </a:t>
            </a:r>
            <a:r>
              <a:rPr lang="pt-PT" dirty="0" err="1"/>
              <a:t>of</a:t>
            </a:r>
            <a:r>
              <a:rPr lang="pt-PT" dirty="0"/>
              <a:t> Angular Modules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11643" y="2694401"/>
            <a:ext cx="1876926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Import</a:t>
            </a:r>
            <a:r>
              <a:rPr lang="pt-PT" dirty="0"/>
              <a:t> Angular Modules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57800" y="2694400"/>
            <a:ext cx="2177715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, </a:t>
            </a:r>
            <a:r>
              <a:rPr lang="pt-PT" dirty="0" err="1"/>
              <a:t>Pipes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Directives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7916778" y="2694400"/>
            <a:ext cx="2177715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Export</a:t>
            </a:r>
            <a:r>
              <a:rPr lang="pt-PT" dirty="0"/>
              <a:t> </a:t>
            </a:r>
            <a:r>
              <a:rPr lang="pt-PT" dirty="0" err="1"/>
              <a:t>Elements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5257799" y="4471735"/>
            <a:ext cx="2177715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Provides</a:t>
            </a:r>
            <a:r>
              <a:rPr lang="pt-PT" dirty="0"/>
              <a:t> Services to </a:t>
            </a:r>
            <a:r>
              <a:rPr lang="pt-PT" dirty="0" err="1"/>
              <a:t>Injectors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097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42950" y="1335437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AppModule</a:t>
            </a:r>
            <a:r>
              <a:rPr lang="pt-PT" dirty="0"/>
              <a:t> –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root</a:t>
            </a:r>
            <a:r>
              <a:rPr lang="pt-PT" dirty="0"/>
              <a:t> Angular Module</a:t>
            </a:r>
          </a:p>
        </p:txBody>
      </p:sp>
      <p:cxnSp>
        <p:nvCxnSpPr>
          <p:cNvPr id="10" name="Conexão reta 9"/>
          <p:cNvCxnSpPr/>
          <p:nvPr/>
        </p:nvCxnSpPr>
        <p:spPr>
          <a:xfrm>
            <a:off x="742950" y="1704769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685800" y="2045368"/>
            <a:ext cx="49449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BrowserModule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FormsModule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ShipComponent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provides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ShipServices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bootstrap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AppModule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}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784905" y="5646354"/>
            <a:ext cx="49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Every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begins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Angular Module.</a:t>
            </a:r>
          </a:p>
        </p:txBody>
      </p:sp>
    </p:spTree>
    <p:extLst>
      <p:ext uri="{BB962C8B-B14F-4D97-AF65-F5344CB8AC3E}">
        <p14:creationId xmlns:p14="http://schemas.microsoft.com/office/powerpoint/2010/main" val="41264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0179" y="938463"/>
            <a:ext cx="3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Entry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4350" y="1503879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main.ts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>
            <a:off x="514350" y="1873211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14350" y="2225842"/>
            <a:ext cx="954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platformBrowserDynamic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‘@angular/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platform-broser-dynamic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/>
              <a:t>;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AppModule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‘./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app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app.module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platformBrowserDynamic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().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bootstrapModule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AppModule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927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15255" y="2868561"/>
            <a:ext cx="2063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xão reta 5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3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47537" y="2851484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componente </a:t>
            </a:r>
            <a:r>
              <a:rPr lang="pt-PT" dirty="0" err="1"/>
              <a:t>contains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logic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controls</a:t>
            </a:r>
            <a:r>
              <a:rPr lang="pt-PT" dirty="0"/>
              <a:t> a </a:t>
            </a:r>
            <a:r>
              <a:rPr lang="pt-PT" dirty="0" err="1"/>
              <a:t>region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interface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call</a:t>
            </a:r>
            <a:r>
              <a:rPr lang="pt-PT" dirty="0"/>
              <a:t> a </a:t>
            </a:r>
            <a:r>
              <a:rPr lang="pt-PT" dirty="0" err="1"/>
              <a:t>view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83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5637" y="2731168"/>
            <a:ext cx="7122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‘@angular/core’;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‘./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ships.service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’;</a:t>
            </a:r>
          </a:p>
          <a:p>
            <a:endParaRPr lang="pt-PT" dirty="0"/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ship-component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templateUrl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‘ships.componente.html’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[];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23874" y="1325633"/>
            <a:ext cx="262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356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98621" y="1094874"/>
            <a:ext cx="3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Creating</a:t>
            </a:r>
            <a:r>
              <a:rPr lang="pt-PT" dirty="0"/>
              <a:t> na </a:t>
            </a:r>
            <a:r>
              <a:rPr lang="pt-PT" dirty="0" err="1"/>
              <a:t>app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components</a:t>
            </a:r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986589" y="1840832"/>
            <a:ext cx="10202779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1323474" y="1941822"/>
            <a:ext cx="301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App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Component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23474" y="2378606"/>
            <a:ext cx="9553073" cy="46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Header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1323474" y="2839453"/>
            <a:ext cx="2081463" cy="2863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Nav</a:t>
            </a:r>
            <a:endParaRPr lang="pt-PT" dirty="0"/>
          </a:p>
          <a:p>
            <a:pPr algn="ctr"/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1323474" y="5702968"/>
            <a:ext cx="9553073" cy="517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Footer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3404937" y="2839453"/>
            <a:ext cx="7471610" cy="2863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179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2952302" y="67131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800" dirty="0"/>
              <a:t>Modules, </a:t>
            </a:r>
            <a:r>
              <a:rPr lang="pt-PT" sz="2800" dirty="0" err="1"/>
              <a:t>Components</a:t>
            </a:r>
            <a:r>
              <a:rPr lang="pt-PT" sz="2800" dirty="0"/>
              <a:t>, Templates,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Metadata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432185" y="210588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Metadata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Examining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Decorator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Input </a:t>
            </a:r>
            <a:r>
              <a:rPr lang="pt-PT" dirty="0" err="1"/>
              <a:t>and</a:t>
            </a:r>
            <a:r>
              <a:rPr lang="pt-PT" dirty="0"/>
              <a:t> Output </a:t>
            </a:r>
            <a:r>
              <a:rPr lang="pt-PT" dirty="0" err="1"/>
              <a:t>Decorators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Parent</a:t>
            </a:r>
            <a:r>
              <a:rPr lang="pt-PT" dirty="0"/>
              <a:t> to </a:t>
            </a: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ViewChild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379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14350" y="1503879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Ship-list.component.ts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>
            <a:off x="514350" y="1873211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14350" y="4255100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Ship-list.component.html</a:t>
            </a:r>
          </a:p>
        </p:txBody>
      </p:sp>
      <p:cxnSp>
        <p:nvCxnSpPr>
          <p:cNvPr id="14" name="Conexão reta 13"/>
          <p:cNvCxnSpPr/>
          <p:nvPr/>
        </p:nvCxnSpPr>
        <p:spPr>
          <a:xfrm>
            <a:off x="514350" y="4624432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14350" y="1973179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templateUrl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‘ship-list.componente.html’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‘Millennium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Falcon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14350" y="462443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&lt;h3&gt;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starship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{{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}}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&lt;/h3&gt;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624484" y="2025610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html</a:t>
            </a:r>
            <a:r>
              <a:rPr lang="pt-PT" dirty="0"/>
              <a:t> file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cxnSp>
        <p:nvCxnSpPr>
          <p:cNvPr id="17" name="Conexão reta 16"/>
          <p:cNvCxnSpPr/>
          <p:nvPr/>
        </p:nvCxnSpPr>
        <p:spPr>
          <a:xfrm>
            <a:off x="6624484" y="2394942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624484" y="260762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Loading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21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15255" y="2868561"/>
            <a:ext cx="16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Templates</a:t>
            </a:r>
          </a:p>
        </p:txBody>
      </p:sp>
      <p:cxnSp>
        <p:nvCxnSpPr>
          <p:cNvPr id="6" name="Conexão reta 5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4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43790" y="2069432"/>
            <a:ext cx="89755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Templates are </a:t>
            </a:r>
            <a:r>
              <a:rPr lang="pt-PT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the</a:t>
            </a:r>
            <a:r>
              <a:rPr lang="pt-PT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PT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View</a:t>
            </a:r>
            <a:endParaRPr lang="pt-PT" sz="32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PT" dirty="0"/>
          </a:p>
          <a:p>
            <a:r>
              <a:rPr lang="pt-PT" dirty="0"/>
              <a:t>Templates are </a:t>
            </a:r>
            <a:r>
              <a:rPr lang="pt-PT" dirty="0" err="1"/>
              <a:t>mostly</a:t>
            </a:r>
            <a:r>
              <a:rPr lang="pt-PT" dirty="0"/>
              <a:t> HTML,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little</a:t>
            </a:r>
            <a:r>
              <a:rPr lang="pt-PT" dirty="0"/>
              <a:t>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Angular.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tell</a:t>
            </a:r>
            <a:r>
              <a:rPr lang="pt-PT" dirty="0"/>
              <a:t> Angular </a:t>
            </a:r>
            <a:r>
              <a:rPr lang="pt-PT" dirty="0" err="1"/>
              <a:t>how</a:t>
            </a:r>
            <a:r>
              <a:rPr lang="pt-PT" dirty="0"/>
              <a:t> to render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90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91326" y="2237873"/>
            <a:ext cx="707456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li 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ngFor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let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”&gt;{{ship.name}}&lt;/li&gt;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ship-details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ngIf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selectedShip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 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selectedShip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”&gt;&lt;/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ship-details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146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73768" y="1395663"/>
            <a:ext cx="237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Inline</a:t>
            </a:r>
            <a:r>
              <a:rPr lang="pt-PT" sz="2400" dirty="0"/>
              <a:t> Templates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529137" y="1395662"/>
            <a:ext cx="237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Linked</a:t>
            </a:r>
            <a:r>
              <a:rPr lang="pt-PT" sz="2400" dirty="0"/>
              <a:t> Templates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83" y="1973179"/>
            <a:ext cx="5185612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`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&lt;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	&lt;li *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ngFor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let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c”&gt;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		{{a.name}}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	&lt;/li&gt;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&lt;/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		`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306552" y="1973179"/>
            <a:ext cx="518561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’ships.componente.html’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172200" y="4439653"/>
            <a:ext cx="531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templates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use </a:t>
            </a:r>
            <a:r>
              <a:rPr lang="pt-PT" dirty="0" err="1"/>
              <a:t>other</a:t>
            </a:r>
            <a:r>
              <a:rPr lang="pt-PT" dirty="0"/>
              <a:t> componentes.</a:t>
            </a:r>
          </a:p>
        </p:txBody>
      </p:sp>
    </p:spTree>
    <p:extLst>
      <p:ext uri="{BB962C8B-B14F-4D97-AF65-F5344CB8AC3E}">
        <p14:creationId xmlns:p14="http://schemas.microsoft.com/office/powerpoint/2010/main" val="204353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5103" y="1061087"/>
            <a:ext cx="3344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Components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have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templates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which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may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use </a:t>
            </a:r>
            <a:r>
              <a:rPr lang="pt-PT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other</a:t>
            </a:r>
            <a:r>
              <a:rPr lang="pt-P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componentes.</a:t>
            </a:r>
          </a:p>
        </p:txBody>
      </p:sp>
      <p:sp>
        <p:nvSpPr>
          <p:cNvPr id="3" name="Fluxograma: Documento 2"/>
          <p:cNvSpPr/>
          <p:nvPr/>
        </p:nvSpPr>
        <p:spPr>
          <a:xfrm>
            <a:off x="3597443" y="1776086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{}</a:t>
            </a:r>
          </a:p>
        </p:txBody>
      </p:sp>
      <p:sp>
        <p:nvSpPr>
          <p:cNvPr id="9" name="Fluxograma: Documento 8"/>
          <p:cNvSpPr/>
          <p:nvPr/>
        </p:nvSpPr>
        <p:spPr>
          <a:xfrm>
            <a:off x="5145506" y="1776086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&lt;&gt;</a:t>
            </a:r>
          </a:p>
        </p:txBody>
      </p:sp>
      <p:sp>
        <p:nvSpPr>
          <p:cNvPr id="10" name="Fluxograma: Documento 9"/>
          <p:cNvSpPr/>
          <p:nvPr/>
        </p:nvSpPr>
        <p:spPr>
          <a:xfrm>
            <a:off x="1716506" y="3624939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{}</a:t>
            </a:r>
          </a:p>
        </p:txBody>
      </p:sp>
      <p:sp>
        <p:nvSpPr>
          <p:cNvPr id="11" name="Fluxograma: Documento 10"/>
          <p:cNvSpPr/>
          <p:nvPr/>
        </p:nvSpPr>
        <p:spPr>
          <a:xfrm>
            <a:off x="3264569" y="3624939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&lt;&gt;</a:t>
            </a:r>
          </a:p>
        </p:txBody>
      </p:sp>
      <p:sp>
        <p:nvSpPr>
          <p:cNvPr id="12" name="Fluxograma: Documento 11"/>
          <p:cNvSpPr/>
          <p:nvPr/>
        </p:nvSpPr>
        <p:spPr>
          <a:xfrm>
            <a:off x="7704221" y="3948104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{}</a:t>
            </a:r>
          </a:p>
        </p:txBody>
      </p:sp>
      <p:sp>
        <p:nvSpPr>
          <p:cNvPr id="13" name="Fluxograma: Documento 12"/>
          <p:cNvSpPr/>
          <p:nvPr/>
        </p:nvSpPr>
        <p:spPr>
          <a:xfrm>
            <a:off x="9252284" y="3948104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&lt;&gt;</a:t>
            </a:r>
          </a:p>
        </p:txBody>
      </p:sp>
      <p:sp>
        <p:nvSpPr>
          <p:cNvPr id="14" name="Fluxograma: Documento 13"/>
          <p:cNvSpPr/>
          <p:nvPr/>
        </p:nvSpPr>
        <p:spPr>
          <a:xfrm>
            <a:off x="1716506" y="5357486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{}</a:t>
            </a:r>
          </a:p>
        </p:txBody>
      </p:sp>
      <p:sp>
        <p:nvSpPr>
          <p:cNvPr id="15" name="Fluxograma: Documento 14"/>
          <p:cNvSpPr/>
          <p:nvPr/>
        </p:nvSpPr>
        <p:spPr>
          <a:xfrm>
            <a:off x="3264569" y="5357486"/>
            <a:ext cx="986589" cy="950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/>
              <a:t>&lt;&gt;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209800" y="1890266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200274" y="1890265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86754" y="3777020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/>
              <a:t>Child</a:t>
            </a:r>
            <a:r>
              <a:rPr lang="pt-PT" dirty="0"/>
              <a:t> A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86753" y="5509567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/>
              <a:t>Grandchild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325353" y="3718867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Child</a:t>
            </a:r>
            <a:r>
              <a:rPr lang="pt-PT" dirty="0"/>
              <a:t> A </a:t>
            </a:r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325353" y="5357485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Grandchild</a:t>
            </a:r>
            <a:r>
              <a:rPr lang="pt-PT" dirty="0"/>
              <a:t> </a:t>
            </a:r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394379" y="3948104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Child</a:t>
            </a:r>
            <a:r>
              <a:rPr lang="pt-PT" dirty="0"/>
              <a:t> B </a:t>
            </a:r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200274" y="4060870"/>
            <a:ext cx="13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/>
              <a:t>Child</a:t>
            </a:r>
            <a:r>
              <a:rPr lang="pt-PT" dirty="0"/>
              <a:t> B </a:t>
            </a:r>
            <a:r>
              <a:rPr lang="pt-PT" dirty="0" err="1"/>
              <a:t>Component</a:t>
            </a:r>
            <a:endParaRPr lang="pt-PT" dirty="0"/>
          </a:p>
        </p:txBody>
      </p:sp>
      <p:cxnSp>
        <p:nvCxnSpPr>
          <p:cNvPr id="25" name="Conexão reta unidirecional 24"/>
          <p:cNvCxnSpPr/>
          <p:nvPr/>
        </p:nvCxnSpPr>
        <p:spPr>
          <a:xfrm flipH="1">
            <a:off x="2959768" y="2724731"/>
            <a:ext cx="2582780" cy="87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/>
          <p:cNvCxnSpPr>
            <a:stCxn id="11" idx="2"/>
          </p:cNvCxnSpPr>
          <p:nvPr/>
        </p:nvCxnSpPr>
        <p:spPr>
          <a:xfrm flipH="1">
            <a:off x="3043989" y="4512595"/>
            <a:ext cx="713875" cy="7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/>
          <p:cNvCxnSpPr>
            <a:stCxn id="9" idx="2"/>
          </p:cNvCxnSpPr>
          <p:nvPr/>
        </p:nvCxnSpPr>
        <p:spPr>
          <a:xfrm>
            <a:off x="5638801" y="2663742"/>
            <a:ext cx="3300662" cy="12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090737" y="779355"/>
            <a:ext cx="334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Nested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73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15255" y="2868561"/>
            <a:ext cx="16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Metadata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xão reta 5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1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3379" y="2646947"/>
            <a:ext cx="57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We</a:t>
            </a:r>
            <a:r>
              <a:rPr lang="pt-PT" dirty="0"/>
              <a:t> use </a:t>
            </a:r>
            <a:r>
              <a:rPr lang="pt-PT" dirty="0" err="1"/>
              <a:t>Metadata</a:t>
            </a:r>
            <a:r>
              <a:rPr lang="pt-PT" dirty="0"/>
              <a:t> to </a:t>
            </a:r>
            <a:r>
              <a:rPr lang="pt-PT" dirty="0" err="1"/>
              <a:t>tell</a:t>
            </a:r>
            <a:r>
              <a:rPr lang="pt-PT" dirty="0"/>
              <a:t> Angular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344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031958" y="1203158"/>
            <a:ext cx="626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Links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Template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luxograma: Documento 1"/>
          <p:cNvSpPr/>
          <p:nvPr/>
        </p:nvSpPr>
        <p:spPr>
          <a:xfrm>
            <a:off x="2255921" y="5129508"/>
            <a:ext cx="1552074" cy="986590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400" dirty="0"/>
              <a:t>&lt;&gt;</a:t>
            </a:r>
          </a:p>
        </p:txBody>
      </p:sp>
      <p:sp>
        <p:nvSpPr>
          <p:cNvPr id="5" name="Fluxograma: Documento 4"/>
          <p:cNvSpPr/>
          <p:nvPr/>
        </p:nvSpPr>
        <p:spPr>
          <a:xfrm>
            <a:off x="2255921" y="2025178"/>
            <a:ext cx="1552074" cy="986590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400" dirty="0"/>
              <a:t>{}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88269" y="3011768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88269" y="6116098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Template</a:t>
            </a:r>
            <a:endParaRPr lang="pt-PT" dirty="0"/>
          </a:p>
        </p:txBody>
      </p:sp>
      <p:sp>
        <p:nvSpPr>
          <p:cNvPr id="8" name="Bolha de Pensamento: Nuvem 7"/>
          <p:cNvSpPr/>
          <p:nvPr/>
        </p:nvSpPr>
        <p:spPr>
          <a:xfrm>
            <a:off x="1919036" y="3661564"/>
            <a:ext cx="2141623" cy="1098612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Metadata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242" y="2165684"/>
            <a:ext cx="61000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BrowserModule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ShipDetailsComponent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ShipListComponent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bootstrap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AppModule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3416614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66985" y="658761"/>
            <a:ext cx="378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Examining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Decorator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06116" y="1431758"/>
            <a:ext cx="6148137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starwars-ships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templateUrl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‘ships-list.componente.html’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styleUrls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‘ships-list.componente.css’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ShipsList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OnInit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@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new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EventEmitter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&gt;();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@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shipId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[];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selectedShip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{ }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ngOnInt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{}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0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715255" y="2868561"/>
            <a:ext cx="16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ES Modules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75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66985" y="658761"/>
            <a:ext cx="2896899" cy="37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Input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Output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Decorators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5800" y="1792706"/>
            <a:ext cx="6148137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ShipsList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OnInit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@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Output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()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 =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new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EventEmitter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&lt;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&gt;();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@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()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shipId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: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number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[];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selectedShip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{ }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ngOnInt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{}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366985" y="2623702"/>
            <a:ext cx="4532248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div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&lt;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ship-list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shipId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]=“7”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	(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)=“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($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event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)”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&gt;&lt;/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ship-list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div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595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66985" y="658761"/>
            <a:ext cx="457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Parent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Child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Communication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ViewChild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84421" y="2923674"/>
            <a:ext cx="930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Use </a:t>
            </a:r>
            <a:r>
              <a:rPr lang="pt-PT" dirty="0" err="1"/>
              <a:t>ViewChild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a </a:t>
            </a:r>
            <a:r>
              <a:rPr lang="pt-PT" dirty="0" err="1"/>
              <a:t>parent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 to </a:t>
            </a:r>
            <a:r>
              <a:rPr lang="pt-PT" dirty="0" err="1"/>
              <a:t>access</a:t>
            </a:r>
            <a:r>
              <a:rPr lang="pt-PT" dirty="0"/>
              <a:t> a </a:t>
            </a:r>
            <a:r>
              <a:rPr lang="pt-PT" dirty="0" err="1"/>
              <a:t>member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177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66985" y="658761"/>
            <a:ext cx="4578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Parent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Child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Communication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ViewChild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Conexão reta 5"/>
          <p:cNvCxnSpPr/>
          <p:nvPr/>
        </p:nvCxnSpPr>
        <p:spPr>
          <a:xfrm>
            <a:off x="4702341" y="1347537"/>
            <a:ext cx="60158" cy="498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601452" y="1347537"/>
            <a:ext cx="7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Child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4944979" y="1347537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Parent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44979" y="2113548"/>
            <a:ext cx="7247021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ViewChild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(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FilterComponent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)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filter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: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FilterComponent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;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getShips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this.filter.clear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215190" y="2185737"/>
            <a:ext cx="33046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FilterComponent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Clear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//….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}</a:t>
            </a:r>
          </a:p>
          <a:p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65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52334" y="3143250"/>
            <a:ext cx="6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ES Modules are </a:t>
            </a:r>
            <a:r>
              <a:rPr lang="pt-PT" sz="2400" dirty="0" err="1"/>
              <a:t>often</a:t>
            </a:r>
            <a:r>
              <a:rPr lang="pt-PT" sz="2400" dirty="0"/>
              <a:t> </a:t>
            </a:r>
            <a:r>
              <a:rPr lang="pt-PT" sz="2400" dirty="0" err="1"/>
              <a:t>referred</a:t>
            </a:r>
            <a:r>
              <a:rPr lang="pt-PT" sz="2400" dirty="0"/>
              <a:t> to </a:t>
            </a:r>
            <a:r>
              <a:rPr lang="pt-PT" sz="2400" dirty="0" err="1"/>
              <a:t>simply</a:t>
            </a:r>
            <a:r>
              <a:rPr lang="pt-PT" sz="2400" dirty="0"/>
              <a:t> as </a:t>
            </a:r>
            <a:r>
              <a:rPr lang="pt-PT" sz="2400" i="1" dirty="0"/>
              <a:t>Modules.</a:t>
            </a:r>
          </a:p>
        </p:txBody>
      </p:sp>
    </p:spTree>
    <p:extLst>
      <p:ext uri="{BB962C8B-B14F-4D97-AF65-F5344CB8AC3E}">
        <p14:creationId xmlns:p14="http://schemas.microsoft.com/office/powerpoint/2010/main" val="24848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76184" y="2790825"/>
            <a:ext cx="689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dirty="0" err="1"/>
              <a:t>We</a:t>
            </a:r>
            <a:r>
              <a:rPr lang="pt-PT" sz="2400" i="1" dirty="0"/>
              <a:t> assembler </a:t>
            </a:r>
            <a:r>
              <a:rPr lang="pt-PT" sz="2400" i="1" dirty="0" err="1"/>
              <a:t>our</a:t>
            </a:r>
            <a:r>
              <a:rPr lang="pt-PT" sz="2400" i="1" dirty="0"/>
              <a:t> </a:t>
            </a:r>
            <a:r>
              <a:rPr lang="pt-PT" sz="2400" i="1" dirty="0" err="1"/>
              <a:t>application</a:t>
            </a:r>
            <a:r>
              <a:rPr lang="pt-PT" sz="2400" i="1" dirty="0"/>
              <a:t> </a:t>
            </a:r>
            <a:r>
              <a:rPr lang="pt-PT" sz="2400" i="1" dirty="0" err="1"/>
              <a:t>from</a:t>
            </a:r>
            <a:r>
              <a:rPr lang="pt-PT" sz="2400" i="1" dirty="0"/>
              <a:t> modules.</a:t>
            </a:r>
          </a:p>
          <a:p>
            <a:r>
              <a:rPr lang="pt-PT" sz="2400" i="1" dirty="0"/>
              <a:t>A Module </a:t>
            </a:r>
            <a:r>
              <a:rPr lang="pt-PT" sz="2400" i="1" dirty="0" err="1"/>
              <a:t>exports</a:t>
            </a:r>
            <a:r>
              <a:rPr lang="pt-PT" sz="2400" i="1" dirty="0"/>
              <a:t> na </a:t>
            </a:r>
            <a:r>
              <a:rPr lang="pt-PT" sz="2400" i="1" dirty="0" err="1"/>
              <a:t>asset</a:t>
            </a:r>
            <a:r>
              <a:rPr lang="pt-PT" sz="2400" i="1" dirty="0"/>
              <a:t> </a:t>
            </a:r>
            <a:r>
              <a:rPr lang="pt-PT" sz="2400" i="1" dirty="0" err="1"/>
              <a:t>such</a:t>
            </a:r>
            <a:r>
              <a:rPr lang="pt-PT" sz="2400" i="1" dirty="0"/>
              <a:t> as </a:t>
            </a:r>
            <a:r>
              <a:rPr lang="pt-PT" sz="2400" i="1" dirty="0" err="1"/>
              <a:t>Service</a:t>
            </a:r>
            <a:r>
              <a:rPr lang="pt-PT" sz="2400" i="1" dirty="0"/>
              <a:t>, </a:t>
            </a:r>
            <a:r>
              <a:rPr lang="pt-PT" sz="2400" i="1" dirty="0" err="1"/>
              <a:t>Component</a:t>
            </a:r>
            <a:r>
              <a:rPr lang="pt-PT" sz="2400" i="1" dirty="0"/>
              <a:t>, </a:t>
            </a:r>
            <a:r>
              <a:rPr lang="pt-PT" sz="2400" i="1" dirty="0" err="1"/>
              <a:t>or</a:t>
            </a:r>
            <a:r>
              <a:rPr lang="pt-PT" sz="2400" i="1" dirty="0"/>
              <a:t> a </a:t>
            </a:r>
            <a:r>
              <a:rPr lang="pt-PT" sz="2400" i="1" dirty="0" err="1"/>
              <a:t>shared</a:t>
            </a:r>
            <a:r>
              <a:rPr lang="pt-PT" sz="2400" i="1" dirty="0"/>
              <a:t> </a:t>
            </a:r>
            <a:r>
              <a:rPr lang="pt-PT" sz="2400" i="1" dirty="0" err="1"/>
              <a:t>value</a:t>
            </a:r>
            <a:r>
              <a:rPr lang="pt-PT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5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4350" y="1503879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ship.service.ts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8150" y="2085975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interface</a:t>
            </a:r>
            <a:r>
              <a:rPr lang="pt-PT" dirty="0"/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pt-PT" dirty="0"/>
              <a:t>	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id: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year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pt-PT" dirty="0"/>
              <a:t>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4350" y="3776066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//…..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38925" y="3406734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Assets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exported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 err="1"/>
              <a:t>export</a:t>
            </a:r>
            <a:r>
              <a:rPr lang="pt-PT" dirty="0"/>
              <a:t> </a:t>
            </a:r>
            <a:r>
              <a:rPr lang="pt-PT" dirty="0" err="1"/>
              <a:t>keyword</a:t>
            </a:r>
            <a:endParaRPr lang="pt-PT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514350" y="1873211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1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4350" y="1503879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ship.component.ts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8150" y="208597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‘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@angular/core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’;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{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‘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./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ship.service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028950" y="4940259"/>
            <a:ext cx="700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Modules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contentes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imported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keyword</a:t>
            </a:r>
            <a:r>
              <a:rPr lang="pt-PT" dirty="0"/>
              <a:t>.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Ship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ShipService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destructuring</a:t>
            </a:r>
            <a:r>
              <a:rPr lang="pt-PT" dirty="0"/>
              <a:t>.</a:t>
            </a:r>
          </a:p>
        </p:txBody>
      </p:sp>
      <p:cxnSp>
        <p:nvCxnSpPr>
          <p:cNvPr id="9" name="Conexão reta 8"/>
          <p:cNvCxnSpPr/>
          <p:nvPr/>
        </p:nvCxnSpPr>
        <p:spPr>
          <a:xfrm>
            <a:off x="514350" y="1873211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3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15254" y="2868561"/>
            <a:ext cx="237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Angular Modules</a:t>
            </a:r>
          </a:p>
        </p:txBody>
      </p:sp>
      <p:cxnSp>
        <p:nvCxnSpPr>
          <p:cNvPr id="6" name="Conexão reta 5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715253" y="3680175"/>
            <a:ext cx="2371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NgModule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1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366985" y="317349"/>
            <a:ext cx="4362899" cy="34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Templates,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69431" y="3007895"/>
            <a:ext cx="884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We</a:t>
            </a:r>
            <a:r>
              <a:rPr lang="pt-PT" dirty="0"/>
              <a:t> use </a:t>
            </a:r>
            <a:r>
              <a:rPr lang="pt-PT" b="1" dirty="0" err="1"/>
              <a:t>NgModule</a:t>
            </a:r>
            <a:r>
              <a:rPr lang="pt-PT" dirty="0"/>
              <a:t> to organize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cohesive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991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729</Words>
  <Application>Microsoft Office PowerPoint</Application>
  <PresentationFormat>Ecrã Panorâmico</PresentationFormat>
  <Paragraphs>252</Paragraphs>
  <Slides>32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41</cp:revision>
  <dcterms:created xsi:type="dcterms:W3CDTF">2017-01-09T14:02:35Z</dcterms:created>
  <dcterms:modified xsi:type="dcterms:W3CDTF">2017-01-16T15:53:14Z</dcterms:modified>
</cp:coreProperties>
</file>