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09/01/2017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2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833165" y="1544938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/>
              <a:t>Data Binding in Angular Forms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283070" y="2478357"/>
            <a:ext cx="408256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Object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Calling</a:t>
            </a:r>
            <a:r>
              <a:rPr lang="pt-PT" dirty="0"/>
              <a:t> a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Place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Checkbox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17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86146" y="1384194"/>
            <a:ext cx="2483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</a:t>
            </a:r>
            <a:r>
              <a:rPr lang="pt-PT" sz="2800" dirty="0"/>
              <a:t> </a:t>
            </a:r>
            <a:r>
              <a:rPr lang="pt-PT" sz="2800" dirty="0" err="1"/>
              <a:t>Validation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68956" y="2112391"/>
            <a:ext cx="6096000" cy="42043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 Classes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 </a:t>
            </a:r>
            <a:r>
              <a:rPr lang="pt-PT" dirty="0" err="1"/>
              <a:t>Validation</a:t>
            </a:r>
            <a:r>
              <a:rPr lang="pt-PT" dirty="0"/>
              <a:t> Classes in </a:t>
            </a:r>
            <a:r>
              <a:rPr lang="pt-PT" dirty="0" err="1"/>
              <a:t>Action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ngModel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r>
              <a:rPr lang="pt-PT" dirty="0"/>
              <a:t> </a:t>
            </a:r>
            <a:r>
              <a:rPr lang="pt-PT" dirty="0" err="1"/>
              <a:t>Properties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Showing</a:t>
            </a:r>
            <a:r>
              <a:rPr lang="pt-PT" dirty="0"/>
              <a:t> Error </a:t>
            </a:r>
            <a:r>
              <a:rPr lang="pt-PT" dirty="0" err="1"/>
              <a:t>Messages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Styling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for </a:t>
            </a:r>
            <a:r>
              <a:rPr lang="pt-PT" dirty="0" err="1"/>
              <a:t>Errors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HTML 5 </a:t>
            </a:r>
            <a:r>
              <a:rPr lang="pt-PT" dirty="0" err="1"/>
              <a:t>Attributes</a:t>
            </a:r>
            <a:r>
              <a:rPr lang="pt-PT" dirty="0"/>
              <a:t>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Validating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More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Disabling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Submit</a:t>
            </a:r>
            <a:r>
              <a:rPr lang="pt-PT" dirty="0"/>
              <a:t> </a:t>
            </a:r>
            <a:r>
              <a:rPr lang="pt-PT" dirty="0" err="1"/>
              <a:t>Button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904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5472813" y="1472222"/>
            <a:ext cx="1310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Routing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08285" y="1995442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Introducing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Routing</a:t>
            </a:r>
            <a:r>
              <a:rPr lang="pt-PT" dirty="0"/>
              <a:t> Essentials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Module to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App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to Templates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Receiving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Subscribing</a:t>
            </a:r>
            <a:r>
              <a:rPr lang="pt-PT" dirty="0"/>
              <a:t> to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Basics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Resolvers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Applying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Routes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988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90255" y="1445951"/>
            <a:ext cx="2675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Angular Modules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4662" y="2280383"/>
            <a:ext cx="3906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Lazy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Lazily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Preload</a:t>
            </a:r>
            <a:r>
              <a:rPr lang="pt-PT" dirty="0"/>
              <a:t> </a:t>
            </a:r>
            <a:r>
              <a:rPr lang="pt-PT" dirty="0" err="1"/>
              <a:t>Strategies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Feature</a:t>
            </a:r>
            <a:r>
              <a:rPr lang="pt-PT" dirty="0"/>
              <a:t> Module </a:t>
            </a:r>
            <a:r>
              <a:rPr lang="pt-PT" dirty="0" err="1"/>
              <a:t>Types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Identifying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417807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84818" y="760152"/>
            <a:ext cx="2591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err="1"/>
              <a:t>Assumptions</a:t>
            </a:r>
            <a:endParaRPr lang="pt-PT" sz="4800" dirty="0"/>
          </a:p>
        </p:txBody>
      </p:sp>
      <p:sp>
        <p:nvSpPr>
          <p:cNvPr id="3" name="Retângulo 2"/>
          <p:cNvSpPr/>
          <p:nvPr/>
        </p:nvSpPr>
        <p:spPr>
          <a:xfrm>
            <a:off x="4784818" y="1999029"/>
            <a:ext cx="206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Bootstrap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Javascript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0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915377" y="1565850"/>
            <a:ext cx="817819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Intro</a:t>
            </a:r>
            <a:r>
              <a:rPr lang="pt-PT" dirty="0"/>
              <a:t> to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Architecture</a:t>
            </a:r>
            <a:r>
              <a:rPr lang="pt-PT" dirty="0"/>
              <a:t>, </a:t>
            </a:r>
            <a:r>
              <a:rPr lang="pt-PT" dirty="0" err="1"/>
              <a:t>What's</a:t>
            </a:r>
            <a:r>
              <a:rPr lang="pt-PT" dirty="0"/>
              <a:t> New,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What's</a:t>
            </a:r>
            <a:r>
              <a:rPr lang="pt-PT" dirty="0"/>
              <a:t> </a:t>
            </a:r>
            <a:r>
              <a:rPr lang="pt-PT" dirty="0" err="1"/>
              <a:t>Different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Modules, </a:t>
            </a:r>
            <a:r>
              <a:rPr lang="pt-PT" dirty="0" err="1"/>
              <a:t>Components</a:t>
            </a:r>
            <a:r>
              <a:rPr lang="pt-PT" dirty="0"/>
              <a:t>, Templates,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Displaying</a:t>
            </a:r>
            <a:r>
              <a:rPr lang="pt-PT" dirty="0"/>
              <a:t> Data: Data </a:t>
            </a:r>
            <a:r>
              <a:rPr lang="pt-PT" dirty="0" err="1"/>
              <a:t>Binding</a:t>
            </a:r>
            <a:r>
              <a:rPr lang="pt-PT" dirty="0"/>
              <a:t>, </a:t>
            </a:r>
            <a:r>
              <a:rPr lang="pt-PT" dirty="0" err="1"/>
              <a:t>Directives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Pipes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Services, </a:t>
            </a: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r>
              <a:rPr lang="pt-PT" dirty="0"/>
              <a:t> in Angular </a:t>
            </a:r>
            <a:r>
              <a:rPr lang="pt-PT" dirty="0" err="1"/>
              <a:t>Forms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95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608057" y="1635901"/>
            <a:ext cx="3040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Intro</a:t>
            </a:r>
            <a:r>
              <a:rPr lang="pt-PT" sz="2800" dirty="0"/>
              <a:t> to Setup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42292" y="2841982"/>
            <a:ext cx="2605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Why</a:t>
            </a:r>
            <a:r>
              <a:rPr lang="pt-PT"/>
              <a:t> Angular 2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Choices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r>
              <a:rPr lang="pt-PT" dirty="0"/>
              <a:t> (</a:t>
            </a:r>
            <a:r>
              <a:rPr lang="pt-PT" dirty="0" err="1"/>
              <a:t>Intro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2777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585260" y="1535036"/>
            <a:ext cx="708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Architecture</a:t>
            </a:r>
            <a:r>
              <a:rPr lang="pt-PT" sz="2800" dirty="0"/>
              <a:t>, </a:t>
            </a:r>
            <a:r>
              <a:rPr lang="pt-PT" sz="2800" dirty="0" err="1"/>
              <a:t>What's</a:t>
            </a:r>
            <a:r>
              <a:rPr lang="pt-PT" sz="2800" dirty="0"/>
              <a:t> New,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What's</a:t>
            </a:r>
            <a:r>
              <a:rPr lang="pt-PT" sz="2800" dirty="0"/>
              <a:t> </a:t>
            </a:r>
            <a:r>
              <a:rPr lang="pt-PT" sz="2800" dirty="0" err="1"/>
              <a:t>Different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45474" y="216916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Angular </a:t>
            </a:r>
            <a:r>
              <a:rPr lang="pt-PT" dirty="0"/>
              <a:t>1's </a:t>
            </a:r>
            <a:r>
              <a:rPr lang="pt-PT" dirty="0" err="1"/>
              <a:t>Impact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NgModules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Controllers</a:t>
            </a:r>
            <a:r>
              <a:rPr lang="pt-PT" dirty="0"/>
              <a:t> to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HTML </a:t>
            </a:r>
            <a:r>
              <a:rPr lang="pt-PT" dirty="0" err="1"/>
              <a:t>Element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Services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929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080121" y="14382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Angular 2 Essentials: Modules, </a:t>
            </a:r>
            <a:r>
              <a:rPr lang="pt-PT" sz="2800" dirty="0" err="1"/>
              <a:t>Components</a:t>
            </a:r>
            <a:r>
              <a:rPr lang="pt-PT" sz="2800" dirty="0"/>
              <a:t>, Templates,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Metadata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92856" y="26958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2 Essentials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Defining</a:t>
            </a:r>
            <a:r>
              <a:rPr lang="pt-PT" dirty="0"/>
              <a:t> a </a:t>
            </a:r>
            <a:r>
              <a:rPr lang="pt-PT" dirty="0" err="1"/>
              <a:t>Component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Nested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Examining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Decorator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</a:t>
            </a:r>
            <a:r>
              <a:rPr lang="pt-PT" dirty="0" err="1"/>
              <a:t>and</a:t>
            </a:r>
            <a:r>
              <a:rPr lang="pt-PT" dirty="0"/>
              <a:t> Output </a:t>
            </a:r>
            <a:r>
              <a:rPr lang="pt-PT" dirty="0" err="1"/>
              <a:t>Decorators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Input </a:t>
            </a:r>
            <a:r>
              <a:rPr lang="pt-PT" dirty="0" err="1"/>
              <a:t>and</a:t>
            </a:r>
            <a:r>
              <a:rPr lang="pt-PT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Parent</a:t>
            </a:r>
            <a:r>
              <a:rPr lang="pt-PT" dirty="0"/>
              <a:t> to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ViewChild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37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2306722" y="1511664"/>
            <a:ext cx="764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Displaying</a:t>
            </a:r>
            <a:r>
              <a:rPr lang="pt-PT" sz="2800" dirty="0"/>
              <a:t> Data: Data </a:t>
            </a:r>
            <a:r>
              <a:rPr lang="pt-PT" sz="2800" dirty="0" err="1"/>
              <a:t>Binding</a:t>
            </a:r>
            <a:r>
              <a:rPr lang="pt-PT" sz="2800" dirty="0"/>
              <a:t>, </a:t>
            </a:r>
            <a:r>
              <a:rPr lang="pt-PT" sz="2800" dirty="0" err="1"/>
              <a:t>Directives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Pipes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42392" y="2411809"/>
            <a:ext cx="4684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Displaying</a:t>
            </a:r>
            <a:r>
              <a:rPr lang="pt-PT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Interpolation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Attribute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Pipes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69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080121" y="132081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Services, </a:t>
            </a:r>
            <a:r>
              <a:rPr lang="pt-PT" sz="2800" dirty="0" err="1"/>
              <a:t>Dependency</a:t>
            </a:r>
            <a:r>
              <a:rPr lang="pt-PT" sz="2800" dirty="0"/>
              <a:t> </a:t>
            </a:r>
            <a:r>
              <a:rPr lang="pt-PT" sz="2800" dirty="0" err="1"/>
              <a:t>Injection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Component</a:t>
            </a:r>
            <a:r>
              <a:rPr lang="pt-PT" sz="2800" dirty="0"/>
              <a:t> </a:t>
            </a:r>
            <a:r>
              <a:rPr lang="pt-PT" sz="2800" dirty="0" err="1"/>
              <a:t>Lifecycle</a:t>
            </a:r>
            <a:r>
              <a:rPr lang="pt-PT" sz="2800" dirty="0"/>
              <a:t> </a:t>
            </a:r>
            <a:r>
              <a:rPr lang="pt-PT" sz="2800" dirty="0" err="1"/>
              <a:t>Hooks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4662" y="264193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Services, DI,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Refactoring</a:t>
            </a:r>
            <a:r>
              <a:rPr lang="pt-PT" dirty="0"/>
              <a:t> for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Injectors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85947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4967354" y="1530031"/>
            <a:ext cx="2321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Data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Http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89639" y="2448543"/>
            <a:ext cx="44254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Getting</a:t>
            </a:r>
            <a:r>
              <a:rPr lang="pt-PT" dirty="0"/>
              <a:t> Data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Http</a:t>
            </a:r>
            <a:r>
              <a:rPr lang="pt-PT" dirty="0"/>
              <a:t> in Angular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 Handling for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RxJs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Observable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490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584606" y="1449561"/>
            <a:ext cx="108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Forms</a:t>
            </a:r>
            <a:endParaRPr lang="pt-PT" sz="28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PROGRAMA DA FORMAÇÃO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27974" y="2287603"/>
            <a:ext cx="410014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ngForm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Shutting</a:t>
            </a:r>
            <a:r>
              <a:rPr lang="pt-PT" dirty="0"/>
              <a:t> </a:t>
            </a:r>
            <a:r>
              <a:rPr lang="pt-PT" dirty="0" err="1"/>
              <a:t>Off</a:t>
            </a:r>
            <a:r>
              <a:rPr lang="pt-PT" dirty="0"/>
              <a:t> Browser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Checkboxes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2221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483</Words>
  <Application>Microsoft Office PowerPoint</Application>
  <PresentationFormat>Ecrã Panorâmico</PresentationFormat>
  <Paragraphs>139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13</cp:revision>
  <dcterms:created xsi:type="dcterms:W3CDTF">2017-01-09T14:02:35Z</dcterms:created>
  <dcterms:modified xsi:type="dcterms:W3CDTF">2017-01-09T16:22:44Z</dcterms:modified>
</cp:coreProperties>
</file>