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8" r:id="rId4"/>
    <p:sldId id="257" r:id="rId5"/>
    <p:sldId id="264" r:id="rId6"/>
    <p:sldId id="269" r:id="rId7"/>
    <p:sldId id="270" r:id="rId8"/>
    <p:sldId id="271" r:id="rId9"/>
    <p:sldId id="273" r:id="rId10"/>
    <p:sldId id="267" r:id="rId11"/>
    <p:sldId id="274" r:id="rId12"/>
    <p:sldId id="275" r:id="rId13"/>
    <p:sldId id="276" r:id="rId14"/>
    <p:sldId id="277" r:id="rId15"/>
    <p:sldId id="286" r:id="rId16"/>
    <p:sldId id="282" r:id="rId17"/>
    <p:sldId id="280" r:id="rId18"/>
    <p:sldId id="281" r:id="rId19"/>
    <p:sldId id="283" r:id="rId20"/>
    <p:sldId id="287" r:id="rId21"/>
    <p:sldId id="289" r:id="rId22"/>
    <p:sldId id="290" r:id="rId23"/>
    <p:sldId id="292" r:id="rId24"/>
    <p:sldId id="279" r:id="rId25"/>
    <p:sldId id="285" r:id="rId2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CC6600"/>
    <a:srgbClr val="9933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7440" autoAdjust="0"/>
  </p:normalViewPr>
  <p:slideViewPr>
    <p:cSldViewPr>
      <p:cViewPr>
        <p:scale>
          <a:sx n="100" d="100"/>
          <a:sy n="100" d="100"/>
        </p:scale>
        <p:origin x="-8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74961-E5C4-EC49-BE1B-2F202F44758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22BB2-E6DE-F14C-92D3-E120E7D46004}">
      <dgm:prSet phldrT="[Text]"/>
      <dgm:spPr/>
      <dgm:t>
        <a:bodyPr/>
        <a:lstStyle/>
        <a:p>
          <a:r>
            <a:rPr lang="en-US" dirty="0" smtClean="0"/>
            <a:t>Base de </a:t>
          </a:r>
          <a:r>
            <a:rPr lang="en-US" dirty="0" err="1" smtClean="0"/>
            <a:t>c</a:t>
          </a:r>
          <a:r>
            <a:rPr lang="en-US" dirty="0" err="1" smtClean="0"/>
            <a:t>ódigos</a:t>
          </a:r>
          <a:endParaRPr lang="en-US" dirty="0"/>
        </a:p>
      </dgm:t>
    </dgm:pt>
    <dgm:pt modelId="{37AB4B94-D585-694A-8DAF-46E82EFCBB50}" type="parTrans" cxnId="{322E8A81-C30F-BD4A-8D6D-9F6F1422C9CB}">
      <dgm:prSet/>
      <dgm:spPr/>
      <dgm:t>
        <a:bodyPr/>
        <a:lstStyle/>
        <a:p>
          <a:endParaRPr lang="en-US"/>
        </a:p>
      </dgm:t>
    </dgm:pt>
    <dgm:pt modelId="{BA014493-76DB-F846-AD5D-3FDF16B661AC}" type="sibTrans" cxnId="{322E8A81-C30F-BD4A-8D6D-9F6F1422C9CB}">
      <dgm:prSet/>
      <dgm:spPr/>
      <dgm:t>
        <a:bodyPr/>
        <a:lstStyle/>
        <a:p>
          <a:endParaRPr lang="en-US"/>
        </a:p>
      </dgm:t>
    </dgm:pt>
    <dgm:pt modelId="{4F4A2A33-7237-854E-8F30-7CF8A99EA5C1}">
      <dgm:prSet phldrT="[Text]"/>
      <dgm:spPr/>
      <dgm:t>
        <a:bodyPr/>
        <a:lstStyle/>
        <a:p>
          <a:r>
            <a:rPr lang="en-US" dirty="0" smtClean="0"/>
            <a:t>APP1</a:t>
          </a:r>
          <a:endParaRPr lang="en-US" dirty="0"/>
        </a:p>
      </dgm:t>
    </dgm:pt>
    <dgm:pt modelId="{61CE228D-0BEA-744D-AED7-307E36C0853A}" type="parTrans" cxnId="{6D280F73-4161-8445-A99C-CCA7B7EAB8B6}">
      <dgm:prSet/>
      <dgm:spPr/>
      <dgm:t>
        <a:bodyPr/>
        <a:lstStyle/>
        <a:p>
          <a:endParaRPr lang="en-US"/>
        </a:p>
      </dgm:t>
    </dgm:pt>
    <dgm:pt modelId="{C195CB19-0DF4-1843-938D-9A0D2F089CBC}" type="sibTrans" cxnId="{6D280F73-4161-8445-A99C-CCA7B7EAB8B6}">
      <dgm:prSet/>
      <dgm:spPr/>
      <dgm:t>
        <a:bodyPr/>
        <a:lstStyle/>
        <a:p>
          <a:endParaRPr lang="en-US"/>
        </a:p>
      </dgm:t>
    </dgm:pt>
    <dgm:pt modelId="{A445306F-9289-7543-B286-5E9C662DEFDE}">
      <dgm:prSet phldrT="[Text]"/>
      <dgm:spPr/>
      <dgm:t>
        <a:bodyPr/>
        <a:lstStyle/>
        <a:p>
          <a:r>
            <a:rPr lang="en-US" dirty="0" smtClean="0"/>
            <a:t>APP2</a:t>
          </a:r>
          <a:endParaRPr lang="en-US" dirty="0"/>
        </a:p>
      </dgm:t>
    </dgm:pt>
    <dgm:pt modelId="{32B47F65-5882-7044-8CA2-9BD30C084B24}" type="parTrans" cxnId="{F22F2FB3-1CD3-8A47-B53A-1F78A2427F64}">
      <dgm:prSet/>
      <dgm:spPr/>
      <dgm:t>
        <a:bodyPr/>
        <a:lstStyle/>
        <a:p>
          <a:endParaRPr lang="en-US"/>
        </a:p>
      </dgm:t>
    </dgm:pt>
    <dgm:pt modelId="{7A12E9D1-B97F-ED45-82EB-7D130CF07DBE}" type="sibTrans" cxnId="{F22F2FB3-1CD3-8A47-B53A-1F78A2427F64}">
      <dgm:prSet/>
      <dgm:spPr/>
      <dgm:t>
        <a:bodyPr/>
        <a:lstStyle/>
        <a:p>
          <a:endParaRPr lang="en-US"/>
        </a:p>
      </dgm:t>
    </dgm:pt>
    <dgm:pt modelId="{8EDA1161-8718-3A44-BAE4-EAEC88F8EA2E}">
      <dgm:prSet phldrT="[Text]"/>
      <dgm:spPr/>
      <dgm:t>
        <a:bodyPr/>
        <a:lstStyle/>
        <a:p>
          <a:r>
            <a:rPr lang="en-US" dirty="0" smtClean="0"/>
            <a:t>APP3</a:t>
          </a:r>
          <a:endParaRPr lang="en-US" dirty="0"/>
        </a:p>
      </dgm:t>
    </dgm:pt>
    <dgm:pt modelId="{3203E5ED-F577-8E40-A0C8-FF3BDC3389E2}" type="parTrans" cxnId="{C70A1056-46EA-4549-AB4D-412D9FE5289B}">
      <dgm:prSet/>
      <dgm:spPr/>
      <dgm:t>
        <a:bodyPr/>
        <a:lstStyle/>
        <a:p>
          <a:endParaRPr lang="en-US"/>
        </a:p>
      </dgm:t>
    </dgm:pt>
    <dgm:pt modelId="{19E35BB7-7610-034D-91E6-D0C94A7C4017}" type="sibTrans" cxnId="{C70A1056-46EA-4549-AB4D-412D9FE5289B}">
      <dgm:prSet/>
      <dgm:spPr/>
      <dgm:t>
        <a:bodyPr/>
        <a:lstStyle/>
        <a:p>
          <a:endParaRPr lang="en-US"/>
        </a:p>
      </dgm:t>
    </dgm:pt>
    <dgm:pt modelId="{CFD18ECC-5EE0-9444-81A2-663290344F7E}" type="pres">
      <dgm:prSet presAssocID="{BD674961-E5C4-EC49-BE1B-2F202F4475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1CD634-5629-0E41-B7FB-F5286A9D36DB}" type="pres">
      <dgm:prSet presAssocID="{E3822BB2-E6DE-F14C-92D3-E120E7D46004}" presName="centerShape" presStyleLbl="node0" presStyleIdx="0" presStyleCnt="1"/>
      <dgm:spPr/>
      <dgm:t>
        <a:bodyPr/>
        <a:lstStyle/>
        <a:p>
          <a:endParaRPr lang="en-US"/>
        </a:p>
      </dgm:t>
    </dgm:pt>
    <dgm:pt modelId="{3BD76812-FA4D-9F43-987B-A69B85F94972}" type="pres">
      <dgm:prSet presAssocID="{61CE228D-0BEA-744D-AED7-307E36C0853A}" presName="parTrans" presStyleLbl="bgSibTrans2D1" presStyleIdx="0" presStyleCnt="3"/>
      <dgm:spPr/>
    </dgm:pt>
    <dgm:pt modelId="{0802C497-A920-824D-A5A0-AEFBCEBEA775}" type="pres">
      <dgm:prSet presAssocID="{4F4A2A33-7237-854E-8F30-7CF8A99EA5C1}" presName="node" presStyleLbl="node1" presStyleIdx="0" presStyleCnt="3">
        <dgm:presLayoutVars>
          <dgm:bulletEnabled val="1"/>
        </dgm:presLayoutVars>
      </dgm:prSet>
      <dgm:spPr/>
    </dgm:pt>
    <dgm:pt modelId="{ABCFBE20-158E-524C-9B3A-9289697EB46D}" type="pres">
      <dgm:prSet presAssocID="{32B47F65-5882-7044-8CA2-9BD30C084B24}" presName="parTrans" presStyleLbl="bgSibTrans2D1" presStyleIdx="1" presStyleCnt="3"/>
      <dgm:spPr/>
    </dgm:pt>
    <dgm:pt modelId="{ACB135FC-2DA5-8E48-8FE7-C08C994129AA}" type="pres">
      <dgm:prSet presAssocID="{A445306F-9289-7543-B286-5E9C662DEFDE}" presName="node" presStyleLbl="node1" presStyleIdx="1" presStyleCnt="3">
        <dgm:presLayoutVars>
          <dgm:bulletEnabled val="1"/>
        </dgm:presLayoutVars>
      </dgm:prSet>
      <dgm:spPr/>
    </dgm:pt>
    <dgm:pt modelId="{BE672212-246A-514E-B5DA-0950FBAC8A83}" type="pres">
      <dgm:prSet presAssocID="{3203E5ED-F577-8E40-A0C8-FF3BDC3389E2}" presName="parTrans" presStyleLbl="bgSibTrans2D1" presStyleIdx="2" presStyleCnt="3"/>
      <dgm:spPr/>
    </dgm:pt>
    <dgm:pt modelId="{B72DBECB-6538-424D-A851-4564221B5EF3}" type="pres">
      <dgm:prSet presAssocID="{8EDA1161-8718-3A44-BAE4-EAEC88F8EA2E}" presName="node" presStyleLbl="node1" presStyleIdx="2" presStyleCnt="3">
        <dgm:presLayoutVars>
          <dgm:bulletEnabled val="1"/>
        </dgm:presLayoutVars>
      </dgm:prSet>
      <dgm:spPr/>
    </dgm:pt>
  </dgm:ptLst>
  <dgm:cxnLst>
    <dgm:cxn modelId="{C14A4814-69EA-7848-B2C5-6455A48FFFF2}" type="presOf" srcId="{61CE228D-0BEA-744D-AED7-307E36C0853A}" destId="{3BD76812-FA4D-9F43-987B-A69B85F94972}" srcOrd="0" destOrd="0" presId="urn:microsoft.com/office/officeart/2005/8/layout/radial4"/>
    <dgm:cxn modelId="{C70A1056-46EA-4549-AB4D-412D9FE5289B}" srcId="{E3822BB2-E6DE-F14C-92D3-E120E7D46004}" destId="{8EDA1161-8718-3A44-BAE4-EAEC88F8EA2E}" srcOrd="2" destOrd="0" parTransId="{3203E5ED-F577-8E40-A0C8-FF3BDC3389E2}" sibTransId="{19E35BB7-7610-034D-91E6-D0C94A7C4017}"/>
    <dgm:cxn modelId="{20A2361A-CEBB-EF48-9888-2C239A36680E}" type="presOf" srcId="{A445306F-9289-7543-B286-5E9C662DEFDE}" destId="{ACB135FC-2DA5-8E48-8FE7-C08C994129AA}" srcOrd="0" destOrd="0" presId="urn:microsoft.com/office/officeart/2005/8/layout/radial4"/>
    <dgm:cxn modelId="{F22F2FB3-1CD3-8A47-B53A-1F78A2427F64}" srcId="{E3822BB2-E6DE-F14C-92D3-E120E7D46004}" destId="{A445306F-9289-7543-B286-5E9C662DEFDE}" srcOrd="1" destOrd="0" parTransId="{32B47F65-5882-7044-8CA2-9BD30C084B24}" sibTransId="{7A12E9D1-B97F-ED45-82EB-7D130CF07DBE}"/>
    <dgm:cxn modelId="{5E68C38C-57EB-E740-AAC1-B4B80A848286}" type="presOf" srcId="{8EDA1161-8718-3A44-BAE4-EAEC88F8EA2E}" destId="{B72DBECB-6538-424D-A851-4564221B5EF3}" srcOrd="0" destOrd="0" presId="urn:microsoft.com/office/officeart/2005/8/layout/radial4"/>
    <dgm:cxn modelId="{6D280F73-4161-8445-A99C-CCA7B7EAB8B6}" srcId="{E3822BB2-E6DE-F14C-92D3-E120E7D46004}" destId="{4F4A2A33-7237-854E-8F30-7CF8A99EA5C1}" srcOrd="0" destOrd="0" parTransId="{61CE228D-0BEA-744D-AED7-307E36C0853A}" sibTransId="{C195CB19-0DF4-1843-938D-9A0D2F089CBC}"/>
    <dgm:cxn modelId="{42AD3C3F-B9CD-6E42-A4C2-7116E102060B}" type="presOf" srcId="{3203E5ED-F577-8E40-A0C8-FF3BDC3389E2}" destId="{BE672212-246A-514E-B5DA-0950FBAC8A83}" srcOrd="0" destOrd="0" presId="urn:microsoft.com/office/officeart/2005/8/layout/radial4"/>
    <dgm:cxn modelId="{322E8A81-C30F-BD4A-8D6D-9F6F1422C9CB}" srcId="{BD674961-E5C4-EC49-BE1B-2F202F44758E}" destId="{E3822BB2-E6DE-F14C-92D3-E120E7D46004}" srcOrd="0" destOrd="0" parTransId="{37AB4B94-D585-694A-8DAF-46E82EFCBB50}" sibTransId="{BA014493-76DB-F846-AD5D-3FDF16B661AC}"/>
    <dgm:cxn modelId="{248644D9-1012-E548-AAE5-D12FF9310BE6}" type="presOf" srcId="{E3822BB2-E6DE-F14C-92D3-E120E7D46004}" destId="{631CD634-5629-0E41-B7FB-F5286A9D36DB}" srcOrd="0" destOrd="0" presId="urn:microsoft.com/office/officeart/2005/8/layout/radial4"/>
    <dgm:cxn modelId="{E12EEB38-3227-E24D-B5B6-FC36E335B0D3}" type="presOf" srcId="{32B47F65-5882-7044-8CA2-9BD30C084B24}" destId="{ABCFBE20-158E-524C-9B3A-9289697EB46D}" srcOrd="0" destOrd="0" presId="urn:microsoft.com/office/officeart/2005/8/layout/radial4"/>
    <dgm:cxn modelId="{33713DC8-411D-8C4D-9102-3E97BAE9DA85}" type="presOf" srcId="{4F4A2A33-7237-854E-8F30-7CF8A99EA5C1}" destId="{0802C497-A920-824D-A5A0-AEFBCEBEA775}" srcOrd="0" destOrd="0" presId="urn:microsoft.com/office/officeart/2005/8/layout/radial4"/>
    <dgm:cxn modelId="{007B7D38-F2C7-2849-882D-D311AF32CEEC}" type="presOf" srcId="{BD674961-E5C4-EC49-BE1B-2F202F44758E}" destId="{CFD18ECC-5EE0-9444-81A2-663290344F7E}" srcOrd="0" destOrd="0" presId="urn:microsoft.com/office/officeart/2005/8/layout/radial4"/>
    <dgm:cxn modelId="{94FF8F2D-9A37-AE49-931B-624F50F79CA5}" type="presParOf" srcId="{CFD18ECC-5EE0-9444-81A2-663290344F7E}" destId="{631CD634-5629-0E41-B7FB-F5286A9D36DB}" srcOrd="0" destOrd="0" presId="urn:microsoft.com/office/officeart/2005/8/layout/radial4"/>
    <dgm:cxn modelId="{02369053-1005-B247-9010-E3D65464B017}" type="presParOf" srcId="{CFD18ECC-5EE0-9444-81A2-663290344F7E}" destId="{3BD76812-FA4D-9F43-987B-A69B85F94972}" srcOrd="1" destOrd="0" presId="urn:microsoft.com/office/officeart/2005/8/layout/radial4"/>
    <dgm:cxn modelId="{7383C47F-87DE-7A4B-A235-3714E19540F3}" type="presParOf" srcId="{CFD18ECC-5EE0-9444-81A2-663290344F7E}" destId="{0802C497-A920-824D-A5A0-AEFBCEBEA775}" srcOrd="2" destOrd="0" presId="urn:microsoft.com/office/officeart/2005/8/layout/radial4"/>
    <dgm:cxn modelId="{7461A06B-BD5A-324B-9B8B-F45D719618B7}" type="presParOf" srcId="{CFD18ECC-5EE0-9444-81A2-663290344F7E}" destId="{ABCFBE20-158E-524C-9B3A-9289697EB46D}" srcOrd="3" destOrd="0" presId="urn:microsoft.com/office/officeart/2005/8/layout/radial4"/>
    <dgm:cxn modelId="{59B2EE5B-0F4B-CC49-8C6E-AC96653EE2CB}" type="presParOf" srcId="{CFD18ECC-5EE0-9444-81A2-663290344F7E}" destId="{ACB135FC-2DA5-8E48-8FE7-C08C994129AA}" srcOrd="4" destOrd="0" presId="urn:microsoft.com/office/officeart/2005/8/layout/radial4"/>
    <dgm:cxn modelId="{9785352F-59CE-5B4E-AEB3-8454ADBE4BBB}" type="presParOf" srcId="{CFD18ECC-5EE0-9444-81A2-663290344F7E}" destId="{BE672212-246A-514E-B5DA-0950FBAC8A83}" srcOrd="5" destOrd="0" presId="urn:microsoft.com/office/officeart/2005/8/layout/radial4"/>
    <dgm:cxn modelId="{B04F0136-9DA4-0E49-B8D9-1E6470DCDA9D}" type="presParOf" srcId="{CFD18ECC-5EE0-9444-81A2-663290344F7E}" destId="{B72DBECB-6538-424D-A851-4564221B5EF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CD634-5629-0E41-B7FB-F5286A9D36DB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Base de </a:t>
          </a:r>
          <a:r>
            <a:rPr lang="en-US" sz="2800" kern="1200" dirty="0" err="1" smtClean="0"/>
            <a:t>c</a:t>
          </a:r>
          <a:r>
            <a:rPr lang="en-US" sz="2800" kern="1200" dirty="0" err="1" smtClean="0"/>
            <a:t>ódigos</a:t>
          </a:r>
          <a:endParaRPr lang="en-US" sz="2800" kern="1200" dirty="0"/>
        </a:p>
      </dsp:txBody>
      <dsp:txXfrm>
        <a:off x="2416912" y="2539008"/>
        <a:ext cx="1262175" cy="1262175"/>
      </dsp:txXfrm>
    </dsp:sp>
    <dsp:sp modelId="{3BD76812-FA4D-9F43-987B-A69B85F94972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02C497-A920-824D-A5A0-AEFBCEBEA775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APP1</a:t>
          </a:r>
          <a:endParaRPr lang="en-US" sz="4400" kern="1200" dirty="0"/>
        </a:p>
      </dsp:txBody>
      <dsp:txXfrm>
        <a:off x="199856" y="1103105"/>
        <a:ext cx="1616269" cy="1277122"/>
      </dsp:txXfrm>
    </dsp:sp>
    <dsp:sp modelId="{ABCFBE20-158E-524C-9B3A-9289697EB46D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135FC-2DA5-8E48-8FE7-C08C994129AA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APP2</a:t>
          </a:r>
          <a:endParaRPr lang="en-US" sz="4400" kern="1200" dirty="0"/>
        </a:p>
      </dsp:txBody>
      <dsp:txXfrm>
        <a:off x="2239865" y="41144"/>
        <a:ext cx="1616269" cy="1277122"/>
      </dsp:txXfrm>
    </dsp:sp>
    <dsp:sp modelId="{BE672212-246A-514E-B5DA-0950FBAC8A83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2DBECB-6538-424D-A851-4564221B5EF3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APP3</a:t>
          </a:r>
          <a:endParaRPr lang="en-US" sz="4400" kern="1200" dirty="0"/>
        </a:p>
      </dsp:txBody>
      <dsp:txXfrm>
        <a:off x="4279873" y="1103105"/>
        <a:ext cx="1616269" cy="12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782E66B-1E90-D340-AB4A-F9C999274FD1}" type="datetimeFigureOut">
              <a:rPr lang="nl-NL"/>
              <a:pPr/>
              <a:t>11/29/13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DDE117B-5B0B-AF44-9EA9-AD499BA5DE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753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54010-B3DE-1643-8B9F-B1D1CF04C820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0709-9C47-FA42-A315-2CE47BCB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8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23528" y="1628800"/>
            <a:ext cx="2016224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59832" y="1628800"/>
            <a:ext cx="2016224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96136" y="1628800"/>
            <a:ext cx="2016224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0824" y="3933056"/>
            <a:ext cx="2232943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2987824" y="3933056"/>
            <a:ext cx="2232248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5724128" y="3933056"/>
            <a:ext cx="2232248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427984" y="1628800"/>
            <a:ext cx="3889375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1520" y="1628800"/>
            <a:ext cx="3889375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67944" y="1628800"/>
            <a:ext cx="4248472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250825" y="1628775"/>
            <a:ext cx="3601095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6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50825" y="1052513"/>
            <a:ext cx="82089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988840"/>
            <a:ext cx="36004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1680" y="2924944"/>
            <a:ext cx="59055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1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1520" y="908720"/>
            <a:ext cx="8066088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48713" y="-100013"/>
            <a:ext cx="503237" cy="705802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250825" y="6453188"/>
            <a:ext cx="4321175" cy="288925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29 de </a:t>
            </a:r>
            <a:r>
              <a:rPr lang="en-US" sz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Novembro</a:t>
            </a:r>
            <a:r>
              <a:rPr lang="en-US" sz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2013</a:t>
            </a:r>
            <a:endParaRPr lang="nl-NL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4644008" y="6453188"/>
            <a:ext cx="3743325" cy="288925"/>
          </a:xfrm>
          <a:prstGeom prst="rect">
            <a:avLst/>
          </a:prstGeo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PHP MVC </a:t>
            </a:r>
            <a:r>
              <a:rPr lang="en-US" sz="1200" dirty="0" err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Sem</a:t>
            </a:r>
            <a:r>
              <a:rPr lang="en-US" sz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Frameworks</a:t>
            </a:r>
            <a:endParaRPr lang="nl-NL" sz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6088" cy="719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30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250825" y="1628775"/>
            <a:ext cx="80660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50825" y="6381750"/>
            <a:ext cx="82089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2" r:id="rId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800" kern="1200" spc="-15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9pPr>
    </p:titleStyle>
    <p:bodyStyle>
      <a:lvl1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2100" kern="12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algn="l" rtl="0" fontAlgn="base">
        <a:lnSpc>
          <a:spcPct val="130000"/>
        </a:lnSpc>
        <a:spcBef>
          <a:spcPct val="20000"/>
        </a:spcBef>
        <a:spcAft>
          <a:spcPts val="90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algn="l" rtl="0" fontAlgn="base">
        <a:lnSpc>
          <a:spcPct val="130000"/>
        </a:lnSpc>
        <a:spcBef>
          <a:spcPct val="20000"/>
        </a:spcBef>
        <a:spcAft>
          <a:spcPts val="900"/>
        </a:spcAft>
        <a:buFont typeface="Arial" charset="0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48713" y="-100013"/>
            <a:ext cx="503237" cy="7058026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250825" y="6453188"/>
            <a:ext cx="4321175" cy="2889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September 31, 2011</a:t>
            </a:r>
            <a:endParaRPr lang="nl-NL" sz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4716463" y="6453188"/>
            <a:ext cx="3743325" cy="2889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12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Lorem webdesign &amp; development</a:t>
            </a:r>
            <a:endParaRPr lang="nl-NL" sz="12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3" name="Title Placeholder 4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0660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054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250825" y="1628775"/>
            <a:ext cx="80660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0825" y="6381750"/>
            <a:ext cx="820896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AC4303BE-D562-6C44-971C-846186AE20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Museo Slab 500" charset="0"/>
          <a:ea typeface="ＭＳ Ｐゴシック" charset="0"/>
        </a:defRPr>
      </a:lvl9pPr>
    </p:titleStyle>
    <p:bodyStyle>
      <a:lvl1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2100" kern="1200">
          <a:solidFill>
            <a:schemeClr val="bg2"/>
          </a:solidFill>
          <a:latin typeface="+mn-lt"/>
          <a:ea typeface="ＭＳ Ｐゴシック" charset="0"/>
          <a:cs typeface="+mn-cs"/>
        </a:defRPr>
      </a:lvl1pPr>
      <a:lvl2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bg2"/>
          </a:solidFill>
          <a:latin typeface="+mn-lt"/>
          <a:ea typeface="ＭＳ Ｐゴシック" charset="0"/>
          <a:cs typeface="+mn-cs"/>
        </a:defRPr>
      </a:lvl3pPr>
      <a:lvl4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rtl="0" fontAlgn="base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2274" y="1412776"/>
            <a:ext cx="6336109" cy="7191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PHP MVC </a:t>
            </a:r>
            <a:br>
              <a:rPr lang="en-US" dirty="0" smtClean="0">
                <a:ea typeface="+mj-ea"/>
              </a:rPr>
            </a:br>
            <a:r>
              <a:rPr lang="en-US" dirty="0" err="1" smtClean="0">
                <a:ea typeface="+mj-ea"/>
              </a:rPr>
              <a:t>sem</a:t>
            </a:r>
            <a:r>
              <a:rPr lang="en-US" dirty="0" smtClean="0">
                <a:ea typeface="+mj-ea"/>
              </a:rPr>
              <a:t> frameworks</a:t>
            </a:r>
            <a:endParaRPr lang="nl-NL" dirty="0">
              <a:ea typeface="+mj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Ok!</a:t>
            </a:r>
            <a:endParaRPr lang="nl-NL" dirty="0">
              <a:ea typeface="+mj-ea"/>
            </a:endParaRPr>
          </a:p>
        </p:txBody>
      </p:sp>
      <p:sp>
        <p:nvSpPr>
          <p:cNvPr id="81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smtClean="0">
                <a:latin typeface="Museo Slab 500" charset="0"/>
              </a:rPr>
              <a:t>Mas…</a:t>
            </a:r>
            <a:endParaRPr lang="nl-NL" dirty="0">
              <a:latin typeface="Museo Slab 50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44" y="2132856"/>
            <a:ext cx="6273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 </a:t>
            </a:r>
            <a:r>
              <a:rPr lang="en-US" dirty="0" err="1" smtClean="0">
                <a:ea typeface="+mj-ea"/>
              </a:rPr>
              <a:t>por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que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reinventar</a:t>
            </a:r>
            <a:r>
              <a:rPr lang="en-US" dirty="0" smtClean="0">
                <a:ea typeface="+mj-ea"/>
              </a:rPr>
              <a:t> a </a:t>
            </a:r>
            <a:r>
              <a:rPr lang="en-US" dirty="0" err="1" smtClean="0">
                <a:ea typeface="+mj-ea"/>
              </a:rPr>
              <a:t>roda</a:t>
            </a:r>
            <a:r>
              <a:rPr lang="en-US" dirty="0" smtClean="0">
                <a:ea typeface="+mj-ea"/>
              </a:rPr>
              <a:t>?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bicicleta_mer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696744" cy="44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 </a:t>
            </a:r>
            <a:r>
              <a:rPr lang="en-US" dirty="0" err="1" smtClean="0">
                <a:ea typeface="+mj-ea"/>
              </a:rPr>
              <a:t>por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que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reinventar</a:t>
            </a:r>
            <a:r>
              <a:rPr lang="en-US" dirty="0" smtClean="0">
                <a:ea typeface="+mj-ea"/>
              </a:rPr>
              <a:t> a </a:t>
            </a:r>
            <a:r>
              <a:rPr lang="en-US" dirty="0" err="1" smtClean="0">
                <a:ea typeface="+mj-ea"/>
              </a:rPr>
              <a:t>roda</a:t>
            </a:r>
            <a:r>
              <a:rPr lang="en-US" dirty="0" smtClean="0">
                <a:ea typeface="+mj-ea"/>
              </a:rPr>
              <a:t>?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roda_futuris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r="24176"/>
          <a:stretch/>
        </p:blipFill>
        <p:spPr>
          <a:xfrm>
            <a:off x="4499992" y="1916832"/>
            <a:ext cx="3276600" cy="3543858"/>
          </a:xfrm>
          <a:prstGeom prst="rect">
            <a:avLst/>
          </a:prstGeom>
        </p:spPr>
      </p:pic>
      <p:pic>
        <p:nvPicPr>
          <p:cNvPr id="5" name="Picture 4" descr="roda_p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" y="1916832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 </a:t>
            </a:r>
            <a:r>
              <a:rPr lang="en-US" dirty="0" err="1" smtClean="0">
                <a:ea typeface="+mj-ea"/>
              </a:rPr>
              <a:t>por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que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reinventar</a:t>
            </a:r>
            <a:r>
              <a:rPr lang="en-US" dirty="0" smtClean="0">
                <a:ea typeface="+mj-ea"/>
              </a:rPr>
              <a:t> a </a:t>
            </a:r>
            <a:r>
              <a:rPr lang="en-US" dirty="0" err="1" smtClean="0">
                <a:ea typeface="+mj-ea"/>
              </a:rPr>
              <a:t>roda</a:t>
            </a:r>
            <a:r>
              <a:rPr lang="en-US" dirty="0" smtClean="0">
                <a:ea typeface="+mj-ea"/>
              </a:rPr>
              <a:t>?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4960271" cy="3312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961"/>
          <a:stretch/>
        </p:blipFill>
        <p:spPr>
          <a:xfrm>
            <a:off x="5037832" y="1916833"/>
            <a:ext cx="3190674" cy="3312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61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303BE-D562-6C44-971C-846186AE203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67412850"/>
              </p:ext>
            </p:extLst>
          </p:nvPr>
        </p:nvGraphicFramePr>
        <p:xfrm>
          <a:off x="1259632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72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0825" y="2709863"/>
            <a:ext cx="8066088" cy="7191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cntrole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Frameworks MVC?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3-11-16 at 1.26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546401" cy="54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0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URLs </a:t>
            </a:r>
            <a:r>
              <a:rPr lang="en-US" dirty="0" err="1" smtClean="0">
                <a:ea typeface="+mj-ea"/>
              </a:rPr>
              <a:t>amig</a:t>
            </a:r>
            <a:r>
              <a:rPr lang="en-US" dirty="0" err="1" smtClean="0">
                <a:ea typeface="+mj-ea"/>
              </a:rPr>
              <a:t>áveis</a:t>
            </a:r>
            <a:r>
              <a:rPr lang="en-US" dirty="0" smtClean="0">
                <a:ea typeface="+mj-ea"/>
              </a:rPr>
              <a:t> / </a:t>
            </a:r>
            <a:r>
              <a:rPr lang="en-US" dirty="0" err="1" smtClean="0">
                <a:ea typeface="+mj-ea"/>
              </a:rPr>
              <a:t>intuitivas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2060848"/>
            <a:ext cx="6822501" cy="543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exemplo.com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usuario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tx2"/>
                </a:solidFill>
              </a:rPr>
              <a:t>editar</a:t>
            </a:r>
            <a:r>
              <a:rPr lang="en-US" sz="3200" dirty="0"/>
              <a:t>/20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702885" y="3255876"/>
            <a:ext cx="5533411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>
                <a:solidFill>
                  <a:schemeClr val="accent4"/>
                </a:solidFill>
              </a:rPr>
              <a:t>Controlador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US" sz="2800" dirty="0" err="1">
                <a:solidFill>
                  <a:schemeClr val="tx2"/>
                </a:solidFill>
              </a:rPr>
              <a:t>Método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sz="2800" dirty="0" err="1">
                <a:solidFill>
                  <a:schemeClr val="accent3"/>
                </a:solidFill>
              </a:rPr>
              <a:t>Parâmetro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7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URLs </a:t>
            </a:r>
            <a:r>
              <a:rPr lang="en-US" dirty="0" err="1" smtClean="0">
                <a:ea typeface="+mj-ea"/>
              </a:rPr>
              <a:t>amig</a:t>
            </a:r>
            <a:r>
              <a:rPr lang="en-US" dirty="0" err="1" smtClean="0">
                <a:ea typeface="+mj-ea"/>
              </a:rPr>
              <a:t>áveis</a:t>
            </a:r>
            <a:r>
              <a:rPr lang="en-US" dirty="0" smtClean="0">
                <a:ea typeface="+mj-ea"/>
              </a:rPr>
              <a:t> / </a:t>
            </a:r>
            <a:r>
              <a:rPr lang="en-US" dirty="0" err="1" smtClean="0">
                <a:ea typeface="+mj-ea"/>
              </a:rPr>
              <a:t>intuitivas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2060848"/>
            <a:ext cx="7096815" cy="543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exemplo.com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4"/>
                </a:solidFill>
              </a:rPr>
              <a:t>pedro</a:t>
            </a:r>
            <a:r>
              <a:rPr lang="en-US" sz="3200" dirty="0" smtClean="0"/>
              <a:t>/</a:t>
            </a:r>
            <a:r>
              <a:rPr lang="en-US" sz="3200" dirty="0" err="1" smtClean="0">
                <a:solidFill>
                  <a:schemeClr val="tx2"/>
                </a:solidFill>
              </a:rPr>
              <a:t>editar-perfil</a:t>
            </a:r>
            <a:r>
              <a:rPr lang="en-US" sz="3200" dirty="0" smtClean="0"/>
              <a:t>/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123873" y="3255876"/>
            <a:ext cx="6691455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accent4"/>
                </a:solidFill>
              </a:rPr>
              <a:t>(:alpha)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US" sz="2800" dirty="0" err="1" smtClean="0">
                <a:solidFill>
                  <a:schemeClr val="tx2"/>
                </a:solidFill>
              </a:rPr>
              <a:t>editar-perfil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en-US" sz="2800" dirty="0" err="1" smtClean="0">
                <a:solidFill>
                  <a:schemeClr val="accent3"/>
                </a:solidFill>
              </a:rPr>
              <a:t>usuario</a:t>
            </a:r>
            <a:r>
              <a:rPr lang="en-US" sz="2800" dirty="0" smtClean="0">
                <a:solidFill>
                  <a:schemeClr val="accent3"/>
                </a:solidFill>
              </a:rPr>
              <a:t>/</a:t>
            </a:r>
            <a:r>
              <a:rPr lang="en-US" sz="2800" dirty="0" err="1" smtClean="0">
                <a:solidFill>
                  <a:schemeClr val="accent3"/>
                </a:solidFill>
              </a:rPr>
              <a:t>editar</a:t>
            </a:r>
            <a:r>
              <a:rPr lang="en-US" sz="2800" dirty="0" smtClean="0">
                <a:solidFill>
                  <a:schemeClr val="accent3"/>
                </a:solidFill>
              </a:rPr>
              <a:t>/$1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pplication/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303BE-D562-6C44-971C-846186AE20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 descr="Screen Shot 2013-11-29 at 10.49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0567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2274" y="1412776"/>
            <a:ext cx="6336109" cy="7191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Bom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dia</a:t>
            </a:r>
            <a:r>
              <a:rPr lang="en-US" dirty="0" smtClean="0">
                <a:ea typeface="+mj-ea"/>
              </a:rPr>
              <a:t>!</a:t>
            </a:r>
            <a:endParaRPr lang="nl-NL" dirty="0">
              <a:ea typeface="+mj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/codebase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303BE-D562-6C44-971C-846186AE203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 descr="Screen Shot 2013-11-29 at 10.50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264696" cy="48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public/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303BE-D562-6C44-971C-846186AE203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Screen Shot 2013-11-29 at 10.51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196752"/>
            <a:ext cx="803900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4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public/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303BE-D562-6C44-971C-846186AE203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 descr="Screen Shot 2013-11-29 at 10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59"/>
            <a:ext cx="4536504" cy="50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7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Vamos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ao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que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interessa</a:t>
            </a:r>
            <a:r>
              <a:rPr lang="en-US" dirty="0" smtClean="0">
                <a:ea typeface="+mj-ea"/>
              </a:rPr>
              <a:t>…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php-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7488832" cy="52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1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0825" y="1412776"/>
            <a:ext cx="8066088" cy="71913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Obrigado!</a:t>
            </a:r>
            <a:endParaRPr lang="nl-NL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971600" y="3284984"/>
            <a:ext cx="7273503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800" kern="1200" spc="-150" baseline="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GTalk: 	hedclermorais@gmail.com</a:t>
            </a:r>
            <a:br>
              <a:rPr lang="en-US" sz="3600" smtClean="0"/>
            </a:br>
            <a:r>
              <a:rPr lang="en-US" sz="3600" smtClean="0"/>
              <a:t>TW: 		@hedcler</a:t>
            </a:r>
            <a:br>
              <a:rPr lang="en-US" sz="3600" smtClean="0"/>
            </a:br>
            <a:r>
              <a:rPr lang="en-US" sz="3600" smtClean="0"/>
              <a:t>FB: 		hedcler.m</a:t>
            </a:r>
            <a:br>
              <a:rPr lang="en-US" sz="3600" smtClean="0"/>
            </a:br>
            <a:r>
              <a:rPr lang="en-US" sz="3600" smtClean="0"/>
              <a:t>Skype: 	hedcler</a:t>
            </a:r>
            <a:endParaRPr lang="nl-NL" sz="3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34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err="1" smtClean="0">
                <a:latin typeface="Museo Slab 500" charset="0"/>
              </a:rPr>
              <a:t>Sobre</a:t>
            </a:r>
            <a:endParaRPr lang="nl-NL" dirty="0">
              <a:latin typeface="Museo Slab 500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Hedcler</a:t>
            </a:r>
            <a:r>
              <a:rPr lang="en-US" dirty="0" smtClean="0">
                <a:ea typeface="+mj-ea"/>
              </a:rPr>
              <a:t> </a:t>
            </a:r>
            <a:r>
              <a:rPr lang="en-US" dirty="0" err="1" smtClean="0">
                <a:ea typeface="+mj-ea"/>
              </a:rPr>
              <a:t>Morais</a:t>
            </a:r>
            <a:endParaRPr lang="nl-NL" dirty="0">
              <a:ea typeface="+mj-ea"/>
            </a:endParaRPr>
          </a:p>
        </p:txBody>
      </p:sp>
      <p:sp>
        <p:nvSpPr>
          <p:cNvPr id="512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32138" y="1989138"/>
            <a:ext cx="5040312" cy="4319587"/>
          </a:xfrm>
        </p:spPr>
        <p:txBody>
          <a:bodyPr/>
          <a:lstStyle/>
          <a:p>
            <a:pPr lvl="2"/>
            <a:r>
              <a:rPr lang="en-US" dirty="0" err="1" smtClean="0">
                <a:latin typeface="Museo Slab 500" charset="0"/>
              </a:rPr>
              <a:t>Experiência</a:t>
            </a:r>
            <a:endParaRPr lang="en-US" dirty="0">
              <a:latin typeface="Museo Slab 500" charset="0"/>
            </a:endParaRPr>
          </a:p>
          <a:p>
            <a:pPr marL="285750" lvl="3" indent="-285750">
              <a:buFont typeface="Arial"/>
              <a:buChar char="•"/>
            </a:pPr>
            <a:r>
              <a:rPr lang="en-US" dirty="0" smtClean="0">
                <a:latin typeface="Museo Slab 500" charset="0"/>
              </a:rPr>
              <a:t>+6 </a:t>
            </a:r>
            <a:r>
              <a:rPr lang="en-US" dirty="0" err="1" smtClean="0">
                <a:latin typeface="Museo Slab 500" charset="0"/>
              </a:rPr>
              <a:t>anos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como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Desenvolvedor</a:t>
            </a:r>
            <a:r>
              <a:rPr lang="en-US" dirty="0" smtClean="0">
                <a:latin typeface="Museo Slab 500" charset="0"/>
              </a:rPr>
              <a:t> Web</a:t>
            </a:r>
          </a:p>
          <a:p>
            <a:pPr marL="285750" lvl="3" indent="-285750">
              <a:buFont typeface="Arial"/>
              <a:buChar char="•"/>
            </a:pPr>
            <a:r>
              <a:rPr lang="en-US" dirty="0" smtClean="0">
                <a:latin typeface="Museo Slab 500" charset="0"/>
              </a:rPr>
              <a:t>1 </a:t>
            </a:r>
            <a:r>
              <a:rPr lang="en-US" dirty="0" err="1" smtClean="0">
                <a:latin typeface="Museo Slab 500" charset="0"/>
              </a:rPr>
              <a:t>ano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como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desenvolvedor</a:t>
            </a:r>
            <a:r>
              <a:rPr lang="en-US" dirty="0" smtClean="0">
                <a:latin typeface="Museo Slab 500" charset="0"/>
              </a:rPr>
              <a:t> Front-End</a:t>
            </a:r>
          </a:p>
          <a:p>
            <a:pPr marL="285750" lvl="3" indent="-285750">
              <a:buFont typeface="Arial"/>
              <a:buChar char="•"/>
            </a:pPr>
            <a:r>
              <a:rPr lang="en-US" dirty="0" smtClean="0">
                <a:latin typeface="Museo Slab 500" charset="0"/>
              </a:rPr>
              <a:t>~5 </a:t>
            </a:r>
            <a:r>
              <a:rPr lang="en-US" dirty="0" err="1" smtClean="0">
                <a:latin typeface="Museo Slab 500" charset="0"/>
              </a:rPr>
              <a:t>anos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como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desenvolvedor</a:t>
            </a:r>
            <a:r>
              <a:rPr lang="en-US" dirty="0" smtClean="0">
                <a:latin typeface="Museo Slab 500" charset="0"/>
              </a:rPr>
              <a:t> Back-End</a:t>
            </a:r>
            <a:br>
              <a:rPr lang="en-US" dirty="0" smtClean="0">
                <a:latin typeface="Museo Slab 500" charset="0"/>
              </a:rPr>
            </a:br>
            <a:endParaRPr lang="en-US" dirty="0" smtClean="0">
              <a:latin typeface="Museo Slab 500" charset="0"/>
            </a:endParaRPr>
          </a:p>
          <a:p>
            <a:pPr lvl="2"/>
            <a:r>
              <a:rPr lang="en-US" dirty="0" err="1" smtClean="0">
                <a:latin typeface="Museo Slab 500" charset="0"/>
              </a:rPr>
              <a:t>Hoje</a:t>
            </a:r>
            <a:endParaRPr lang="en-US" dirty="0" smtClean="0">
              <a:latin typeface="Museo Slab 500" charset="0"/>
            </a:endParaRPr>
          </a:p>
          <a:p>
            <a:pPr lvl="3"/>
            <a:r>
              <a:rPr lang="en-US" dirty="0" err="1" smtClean="0">
                <a:latin typeface="Museo Slab 500" charset="0"/>
              </a:rPr>
              <a:t>Analista</a:t>
            </a:r>
            <a:r>
              <a:rPr lang="en-US" dirty="0" smtClean="0">
                <a:latin typeface="Museo Slab 500" charset="0"/>
              </a:rPr>
              <a:t> de TI </a:t>
            </a:r>
            <a:r>
              <a:rPr lang="en-US" dirty="0" err="1" smtClean="0">
                <a:latin typeface="Museo Slab 500" charset="0"/>
              </a:rPr>
              <a:t>na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Oi</a:t>
            </a:r>
            <a:r>
              <a:rPr lang="en-US" dirty="0" smtClean="0">
                <a:latin typeface="Museo Slab 500" charset="0"/>
              </a:rPr>
              <a:t> Internet.</a:t>
            </a:r>
            <a:endParaRPr lang="nl-NL" dirty="0">
              <a:latin typeface="Museo Slab 5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50" y="2349500"/>
            <a:ext cx="2160588" cy="2159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/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539750" y="3141663"/>
            <a:ext cx="2160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Logo</a:t>
            </a:r>
            <a:endParaRPr lang="nl-NL" sz="2800">
              <a:solidFill>
                <a:schemeClr val="accent2"/>
              </a:solidFill>
            </a:endParaRPr>
          </a:p>
        </p:txBody>
      </p:sp>
      <p:pic>
        <p:nvPicPr>
          <p:cNvPr id="3" name="Picture 2" descr="Fotor0100820503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1"/>
          <a:stretch/>
        </p:blipFill>
        <p:spPr>
          <a:xfrm>
            <a:off x="539552" y="2276872"/>
            <a:ext cx="2301720" cy="23078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smtClean="0">
                <a:latin typeface="Museo Slab 500" charset="0"/>
              </a:rPr>
              <a:t>O </a:t>
            </a:r>
            <a:r>
              <a:rPr lang="en-US" dirty="0" err="1" smtClean="0">
                <a:latin typeface="Museo Slab 500" charset="0"/>
              </a:rPr>
              <a:t>que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vai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rolar</a:t>
            </a:r>
            <a:r>
              <a:rPr lang="en-US" dirty="0" smtClean="0">
                <a:latin typeface="Museo Slab 500" charset="0"/>
              </a:rPr>
              <a:t>?</a:t>
            </a:r>
            <a:endParaRPr lang="nl-NL" dirty="0">
              <a:latin typeface="Museo Slab 500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Conteúdo</a:t>
            </a:r>
            <a:endParaRPr lang="nl-NL" dirty="0">
              <a:ea typeface="+mj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5288" y="2349500"/>
            <a:ext cx="2160587" cy="21590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000"/>
          </a:p>
        </p:txBody>
      </p:sp>
      <p:sp>
        <p:nvSpPr>
          <p:cNvPr id="9" name="Oval 8"/>
          <p:cNvSpPr/>
          <p:nvPr/>
        </p:nvSpPr>
        <p:spPr>
          <a:xfrm>
            <a:off x="3276600" y="2349500"/>
            <a:ext cx="2159000" cy="21590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/>
          </a:p>
        </p:txBody>
      </p:sp>
      <p:sp>
        <p:nvSpPr>
          <p:cNvPr id="15" name="Oval 14"/>
          <p:cNvSpPr/>
          <p:nvPr/>
        </p:nvSpPr>
        <p:spPr>
          <a:xfrm>
            <a:off x="6156325" y="2349500"/>
            <a:ext cx="2160588" cy="21590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/>
          </a:p>
        </p:txBody>
      </p:sp>
      <p:sp>
        <p:nvSpPr>
          <p:cNvPr id="7175" name="TextBox 15"/>
          <p:cNvSpPr txBox="1">
            <a:spLocks noChangeArrowheads="1"/>
          </p:cNvSpPr>
          <p:nvPr/>
        </p:nvSpPr>
        <p:spPr bwMode="auto">
          <a:xfrm>
            <a:off x="395288" y="3141663"/>
            <a:ext cx="2160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Framework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7176" name="TextBox 16"/>
          <p:cNvSpPr txBox="1">
            <a:spLocks noChangeArrowheads="1"/>
          </p:cNvSpPr>
          <p:nvPr/>
        </p:nvSpPr>
        <p:spPr bwMode="auto">
          <a:xfrm>
            <a:off x="3276600" y="3141663"/>
            <a:ext cx="2159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err="1" smtClean="0">
                <a:solidFill>
                  <a:schemeClr val="bg2"/>
                </a:solidFill>
              </a:rPr>
              <a:t>Inovação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177" name="TextBox 17"/>
          <p:cNvSpPr txBox="1">
            <a:spLocks noChangeArrowheads="1"/>
          </p:cNvSpPr>
          <p:nvPr/>
        </p:nvSpPr>
        <p:spPr bwMode="auto">
          <a:xfrm>
            <a:off x="6156325" y="3141663"/>
            <a:ext cx="21605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&lt;code/&gt;</a:t>
            </a:r>
          </a:p>
          <a:p>
            <a:pPr algn="ctr"/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Framework</a:t>
            </a:r>
            <a:endParaRPr lang="nl-NL" dirty="0">
              <a:ea typeface="+mj-ea"/>
            </a:endParaRPr>
          </a:p>
        </p:txBody>
      </p:sp>
      <p:sp>
        <p:nvSpPr>
          <p:cNvPr id="81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smtClean="0">
                <a:latin typeface="Museo Slab 500" charset="0"/>
              </a:rPr>
              <a:t>O </a:t>
            </a:r>
            <a:r>
              <a:rPr lang="en-US" dirty="0" err="1" smtClean="0">
                <a:latin typeface="Museo Slab 500" charset="0"/>
              </a:rPr>
              <a:t>que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é</a:t>
            </a:r>
            <a:r>
              <a:rPr lang="en-US" dirty="0" smtClean="0">
                <a:latin typeface="Museo Slab 500" charset="0"/>
              </a:rPr>
              <a:t>?</a:t>
            </a:r>
            <a:endParaRPr lang="nl-NL" dirty="0">
              <a:latin typeface="Museo Slab 50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dirty="0" smtClean="0"/>
              <a:t>“</a:t>
            </a:r>
            <a:r>
              <a:rPr lang="en-US" sz="3600" dirty="0" smtClean="0"/>
              <a:t>Framework </a:t>
            </a:r>
            <a:r>
              <a:rPr lang="en-US" sz="3600" dirty="0" err="1" smtClean="0"/>
              <a:t>é</a:t>
            </a:r>
            <a:r>
              <a:rPr lang="en-US" sz="3600" dirty="0" smtClean="0"/>
              <a:t> um </a:t>
            </a:r>
            <a:r>
              <a:rPr lang="en-US" sz="3600" dirty="0" err="1" smtClean="0"/>
              <a:t>conjunto</a:t>
            </a:r>
            <a:r>
              <a:rPr lang="en-US" sz="3600" dirty="0" smtClean="0"/>
              <a:t> de scripts </a:t>
            </a:r>
            <a:r>
              <a:rPr lang="en-US" sz="3600" dirty="0" err="1" smtClean="0"/>
              <a:t>feitos</a:t>
            </a:r>
            <a:r>
              <a:rPr lang="en-US" sz="3600" dirty="0" smtClean="0"/>
              <a:t> </a:t>
            </a:r>
            <a:r>
              <a:rPr lang="en-US" sz="3600" dirty="0" err="1" smtClean="0"/>
              <a:t>por</a:t>
            </a:r>
            <a:r>
              <a:rPr lang="en-US" sz="3600" dirty="0" smtClean="0"/>
              <a:t> </a:t>
            </a:r>
            <a:r>
              <a:rPr lang="en-US" sz="3600" dirty="0" err="1" smtClean="0"/>
              <a:t>pessoas</a:t>
            </a:r>
            <a:r>
              <a:rPr lang="en-US" sz="3600" dirty="0" smtClean="0"/>
              <a:t> </a:t>
            </a:r>
            <a:r>
              <a:rPr lang="en-US" sz="3600" dirty="0" err="1" smtClean="0"/>
              <a:t>mais</a:t>
            </a:r>
            <a:r>
              <a:rPr lang="en-US" sz="3600" dirty="0" smtClean="0"/>
              <a:t> </a:t>
            </a:r>
            <a:r>
              <a:rPr lang="en-US" sz="3600" dirty="0" err="1" smtClean="0"/>
              <a:t>inteligentes</a:t>
            </a:r>
            <a:r>
              <a:rPr lang="en-US" sz="3600" dirty="0" smtClean="0"/>
              <a:t> do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eu</a:t>
            </a:r>
            <a:r>
              <a:rPr lang="en-US" sz="3600" dirty="0" smtClean="0"/>
              <a:t>, </a:t>
            </a:r>
            <a:r>
              <a:rPr lang="en-US" sz="3600" dirty="0" err="1" smtClean="0"/>
              <a:t>para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eu</a:t>
            </a:r>
            <a:r>
              <a:rPr lang="en-US" sz="3600" dirty="0" smtClean="0"/>
              <a:t> </a:t>
            </a:r>
            <a:r>
              <a:rPr lang="en-US" sz="3600" dirty="0" err="1" smtClean="0"/>
              <a:t>possa</a:t>
            </a:r>
            <a:r>
              <a:rPr lang="en-US" sz="3600" dirty="0" smtClean="0"/>
              <a:t> </a:t>
            </a:r>
            <a:r>
              <a:rPr lang="en-US" sz="3600" dirty="0" err="1" smtClean="0"/>
              <a:t>programar</a:t>
            </a:r>
            <a:r>
              <a:rPr lang="en-US" sz="3600" dirty="0" smtClean="0"/>
              <a:t> de forma </a:t>
            </a:r>
            <a:r>
              <a:rPr lang="en-US" sz="3600" dirty="0" err="1" smtClean="0"/>
              <a:t>mais</a:t>
            </a:r>
            <a:r>
              <a:rPr lang="en-US" sz="3600" dirty="0" smtClean="0"/>
              <a:t> </a:t>
            </a:r>
            <a:r>
              <a:rPr lang="en-US" sz="3600" dirty="0" err="1" smtClean="0"/>
              <a:t>rápida</a:t>
            </a:r>
            <a:r>
              <a:rPr lang="en-US" sz="3600" dirty="0" smtClean="0"/>
              <a:t>, </a:t>
            </a:r>
            <a:r>
              <a:rPr lang="en-US" sz="3600" dirty="0" err="1" smtClean="0"/>
              <a:t>fácil</a:t>
            </a:r>
            <a:r>
              <a:rPr lang="en-US" sz="3600" dirty="0" smtClean="0"/>
              <a:t> e </a:t>
            </a:r>
            <a:r>
              <a:rPr lang="en-US" sz="3600" dirty="0" err="1" smtClean="0"/>
              <a:t>eficiente</a:t>
            </a:r>
            <a:r>
              <a:rPr lang="en-US" sz="3600" dirty="0" smtClean="0"/>
              <a:t>.”</a:t>
            </a:r>
          </a:p>
          <a:p>
            <a:pPr algn="r"/>
            <a:r>
              <a:rPr lang="en-US" sz="1600" dirty="0" smtClean="0">
                <a:solidFill>
                  <a:schemeClr val="accent3"/>
                </a:solidFill>
              </a:rPr>
              <a:t>- </a:t>
            </a:r>
            <a:r>
              <a:rPr lang="en-US" sz="1600" dirty="0" err="1" smtClean="0">
                <a:solidFill>
                  <a:schemeClr val="accent3"/>
                </a:solidFill>
              </a:rPr>
              <a:t>CodeIgniterBrasil.com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5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Framework</a:t>
            </a:r>
            <a:endParaRPr lang="nl-NL" dirty="0">
              <a:ea typeface="+mj-ea"/>
            </a:endParaRPr>
          </a:p>
        </p:txBody>
      </p:sp>
      <p:sp>
        <p:nvSpPr>
          <p:cNvPr id="81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smtClean="0">
                <a:latin typeface="Museo Slab 500" charset="0"/>
              </a:rPr>
              <a:t>O </a:t>
            </a:r>
            <a:r>
              <a:rPr lang="en-US" dirty="0" err="1" smtClean="0">
                <a:latin typeface="Museo Slab 500" charset="0"/>
              </a:rPr>
              <a:t>que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é</a:t>
            </a:r>
            <a:r>
              <a:rPr lang="en-US" dirty="0" smtClean="0">
                <a:latin typeface="Museo Slab 500" charset="0"/>
              </a:rPr>
              <a:t>?</a:t>
            </a:r>
            <a:endParaRPr lang="nl-NL" dirty="0">
              <a:latin typeface="Museo Slab 50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dirty="0" smtClean="0"/>
              <a:t>“</a:t>
            </a:r>
            <a:r>
              <a:rPr lang="en-US" sz="3600" dirty="0" smtClean="0"/>
              <a:t>Um framework </a:t>
            </a:r>
            <a:r>
              <a:rPr lang="en-US" sz="3600" dirty="0" err="1" smtClean="0"/>
              <a:t>é</a:t>
            </a:r>
            <a:r>
              <a:rPr lang="en-US" sz="3600" dirty="0" smtClean="0"/>
              <a:t> </a:t>
            </a:r>
            <a:r>
              <a:rPr lang="en-US" sz="3600" dirty="0" err="1" smtClean="0"/>
              <a:t>uma</a:t>
            </a:r>
            <a:r>
              <a:rPr lang="en-US" sz="3600" dirty="0" smtClean="0"/>
              <a:t> </a:t>
            </a:r>
            <a:r>
              <a:rPr lang="en-US" sz="3600" dirty="0" err="1" smtClean="0"/>
              <a:t>abstração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códigos</a:t>
            </a:r>
            <a:r>
              <a:rPr lang="en-US" sz="3600" dirty="0" smtClean="0"/>
              <a:t> </a:t>
            </a:r>
            <a:r>
              <a:rPr lang="en-US" sz="3600" dirty="0" err="1" smtClean="0"/>
              <a:t>comuns</a:t>
            </a:r>
            <a:r>
              <a:rPr lang="en-US" sz="3600" dirty="0" smtClean="0"/>
              <a:t> entre </a:t>
            </a:r>
            <a:r>
              <a:rPr lang="en-US" sz="3600" dirty="0" err="1" smtClean="0"/>
              <a:t>vários</a:t>
            </a:r>
            <a:r>
              <a:rPr lang="en-US" sz="3600" dirty="0" smtClean="0"/>
              <a:t> </a:t>
            </a:r>
            <a:r>
              <a:rPr lang="en-US" sz="3600" dirty="0" err="1" smtClean="0"/>
              <a:t>projetos</a:t>
            </a:r>
            <a:r>
              <a:rPr lang="en-US" sz="3600" dirty="0" smtClean="0"/>
              <a:t> </a:t>
            </a:r>
            <a:r>
              <a:rPr lang="en-US" sz="3600" dirty="0" err="1" smtClean="0"/>
              <a:t>provendo</a:t>
            </a:r>
            <a:r>
              <a:rPr lang="en-US" sz="3600" dirty="0" smtClean="0"/>
              <a:t> </a:t>
            </a:r>
            <a:r>
              <a:rPr lang="en-US" sz="3600" dirty="0" err="1" smtClean="0"/>
              <a:t>uma</a:t>
            </a:r>
            <a:r>
              <a:rPr lang="en-US" sz="3600" dirty="0" smtClean="0"/>
              <a:t> </a:t>
            </a:r>
            <a:r>
              <a:rPr lang="en-US" sz="3600" dirty="0" err="1" smtClean="0"/>
              <a:t>funcionalidade</a:t>
            </a:r>
            <a:r>
              <a:rPr lang="en-US" sz="3600" dirty="0" smtClean="0"/>
              <a:t> </a:t>
            </a:r>
            <a:r>
              <a:rPr lang="en-US" sz="3600" dirty="0" err="1" smtClean="0"/>
              <a:t>genérica</a:t>
            </a:r>
            <a:r>
              <a:rPr lang="en-US" sz="3600" dirty="0" smtClean="0"/>
              <a:t>.”</a:t>
            </a:r>
          </a:p>
          <a:p>
            <a:pPr algn="r"/>
            <a:r>
              <a:rPr lang="en-US" sz="1600" dirty="0" smtClean="0">
                <a:solidFill>
                  <a:schemeClr val="accent3"/>
                </a:solidFill>
              </a:rPr>
              <a:t>- </a:t>
            </a:r>
            <a:r>
              <a:rPr lang="en-US" sz="1600" dirty="0" err="1" smtClean="0">
                <a:solidFill>
                  <a:schemeClr val="accent3"/>
                </a:solidFill>
              </a:rPr>
              <a:t>Wikipédia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4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Framework</a:t>
            </a:r>
            <a:endParaRPr lang="nl-NL" dirty="0">
              <a:ea typeface="+mj-ea"/>
            </a:endParaRPr>
          </a:p>
        </p:txBody>
      </p:sp>
      <p:sp>
        <p:nvSpPr>
          <p:cNvPr id="81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smtClean="0">
                <a:latin typeface="Museo Slab 500" charset="0"/>
              </a:rPr>
              <a:t>O </a:t>
            </a:r>
            <a:r>
              <a:rPr lang="en-US" dirty="0" err="1" smtClean="0">
                <a:latin typeface="Museo Slab 500" charset="0"/>
              </a:rPr>
              <a:t>que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é</a:t>
            </a:r>
            <a:r>
              <a:rPr lang="en-US" dirty="0" smtClean="0">
                <a:latin typeface="Museo Slab 500" charset="0"/>
              </a:rPr>
              <a:t>?</a:t>
            </a:r>
            <a:endParaRPr lang="nl-NL" dirty="0">
              <a:latin typeface="Museo Slab 50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dirty="0" smtClean="0"/>
              <a:t>“</a:t>
            </a:r>
            <a:r>
              <a:rPr lang="en-US" sz="3600" dirty="0" err="1" smtClean="0"/>
              <a:t>Ao</a:t>
            </a:r>
            <a:r>
              <a:rPr lang="en-US" sz="3600" dirty="0" smtClean="0"/>
              <a:t> </a:t>
            </a:r>
            <a:r>
              <a:rPr lang="en-US" sz="3600" dirty="0" err="1" smtClean="0"/>
              <a:t>contrário</a:t>
            </a:r>
            <a:r>
              <a:rPr lang="en-US" sz="3600" dirty="0" smtClean="0"/>
              <a:t> das </a:t>
            </a:r>
            <a:r>
              <a:rPr lang="en-US" sz="3600" dirty="0" err="1" smtClean="0"/>
              <a:t>bibliotecas</a:t>
            </a:r>
            <a:r>
              <a:rPr lang="en-US" sz="3600" dirty="0" smtClean="0"/>
              <a:t> o framework </a:t>
            </a:r>
            <a:r>
              <a:rPr lang="en-US" sz="3600" dirty="0" err="1" smtClean="0"/>
              <a:t>dita</a:t>
            </a:r>
            <a:r>
              <a:rPr lang="en-US" sz="3600" dirty="0" smtClean="0"/>
              <a:t> o </a:t>
            </a:r>
            <a:r>
              <a:rPr lang="en-US" sz="3600" dirty="0" err="1" smtClean="0"/>
              <a:t>fluxo</a:t>
            </a:r>
            <a:r>
              <a:rPr lang="en-US" sz="3600" dirty="0" smtClean="0"/>
              <a:t> de </a:t>
            </a:r>
            <a:r>
              <a:rPr lang="en-US" sz="3600" dirty="0" err="1" smtClean="0"/>
              <a:t>controle</a:t>
            </a:r>
            <a:r>
              <a:rPr lang="en-US" sz="3600" dirty="0" smtClean="0"/>
              <a:t> da </a:t>
            </a:r>
            <a:r>
              <a:rPr lang="en-US" sz="3600" dirty="0" err="1" smtClean="0"/>
              <a:t>aplicação</a:t>
            </a:r>
            <a:r>
              <a:rPr lang="en-US" sz="3600" dirty="0" smtClean="0"/>
              <a:t>.”</a:t>
            </a:r>
          </a:p>
          <a:p>
            <a:pPr marL="285750" indent="-285750" algn="r">
              <a:buFontTx/>
              <a:buChar char="-"/>
            </a:pPr>
            <a:r>
              <a:rPr lang="en-US" sz="1600" dirty="0" err="1" smtClean="0">
                <a:solidFill>
                  <a:schemeClr val="accent3"/>
                </a:solidFill>
              </a:rPr>
              <a:t>Wikipédia</a:t>
            </a:r>
            <a:endParaRPr lang="en-US" sz="1600" dirty="0" smtClean="0">
              <a:solidFill>
                <a:schemeClr val="accent3"/>
              </a:solidFill>
            </a:endParaRPr>
          </a:p>
          <a:p>
            <a:pPr marL="285750" indent="-285750" algn="r">
              <a:buFontTx/>
              <a:buChar char="-"/>
            </a:pPr>
            <a:r>
              <a:rPr lang="en-US" sz="1400" dirty="0" smtClean="0">
                <a:solidFill>
                  <a:schemeClr val="accent3"/>
                </a:solidFill>
              </a:rPr>
              <a:t>Mohamed </a:t>
            </a:r>
            <a:r>
              <a:rPr lang="en-US" sz="1400" dirty="0" err="1" smtClean="0">
                <a:solidFill>
                  <a:schemeClr val="accent3"/>
                </a:solidFill>
              </a:rPr>
              <a:t>Fayad</a:t>
            </a:r>
            <a:r>
              <a:rPr lang="en-US" sz="1400" dirty="0" smtClean="0">
                <a:solidFill>
                  <a:schemeClr val="accent3"/>
                </a:solidFill>
              </a:rPr>
              <a:t> / Univ. of Nevada – Reno, Reno</a:t>
            </a:r>
          </a:p>
          <a:p>
            <a:pPr marL="285750" indent="-285750" algn="r">
              <a:buFontTx/>
              <a:buChar char="-"/>
            </a:pPr>
            <a:r>
              <a:rPr lang="en-US" sz="1400" dirty="0" smtClean="0">
                <a:solidFill>
                  <a:schemeClr val="accent3"/>
                </a:solidFill>
              </a:rPr>
              <a:t>Douglas C. Schmidt – Washington Univ., St Louis, MO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Framework</a:t>
            </a:r>
            <a:endParaRPr lang="nl-NL" dirty="0">
              <a:ea typeface="+mj-ea"/>
            </a:endParaRPr>
          </a:p>
        </p:txBody>
      </p:sp>
      <p:sp>
        <p:nvSpPr>
          <p:cNvPr id="81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smtClean="0">
                <a:latin typeface="Museo Slab 500" charset="0"/>
              </a:rPr>
              <a:t>O </a:t>
            </a:r>
            <a:r>
              <a:rPr lang="en-US" dirty="0" err="1" smtClean="0">
                <a:latin typeface="Museo Slab 500" charset="0"/>
              </a:rPr>
              <a:t>que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é</a:t>
            </a:r>
            <a:r>
              <a:rPr lang="en-US" dirty="0" smtClean="0">
                <a:latin typeface="Museo Slab 500" charset="0"/>
              </a:rPr>
              <a:t>?</a:t>
            </a:r>
            <a:endParaRPr lang="nl-NL" dirty="0">
              <a:latin typeface="Museo Slab 50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dirty="0" smtClean="0"/>
              <a:t>“</a:t>
            </a:r>
            <a:r>
              <a:rPr lang="en-US" sz="3600" dirty="0" smtClean="0"/>
              <a:t>Framework </a:t>
            </a:r>
            <a:r>
              <a:rPr lang="en-US" sz="3600" dirty="0" err="1" smtClean="0"/>
              <a:t>é</a:t>
            </a:r>
            <a:r>
              <a:rPr lang="en-US" sz="3600" dirty="0" smtClean="0"/>
              <a:t> um </a:t>
            </a:r>
            <a:r>
              <a:rPr lang="en-US" sz="3600" dirty="0" err="1" smtClean="0"/>
              <a:t>conjunto</a:t>
            </a:r>
            <a:r>
              <a:rPr lang="en-US" sz="3600" dirty="0" smtClean="0"/>
              <a:t> de classes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colaboram</a:t>
            </a:r>
            <a:r>
              <a:rPr lang="en-US" sz="3600" dirty="0" smtClean="0"/>
              <a:t> </a:t>
            </a:r>
            <a:r>
              <a:rPr lang="en-US" sz="3600" dirty="0" err="1" smtClean="0"/>
              <a:t>para</a:t>
            </a:r>
            <a:r>
              <a:rPr lang="en-US" sz="3600" dirty="0" smtClean="0"/>
              <a:t> </a:t>
            </a:r>
            <a:r>
              <a:rPr lang="en-US" sz="3600" dirty="0" err="1" smtClean="0"/>
              <a:t>realizar</a:t>
            </a:r>
            <a:r>
              <a:rPr lang="en-US" sz="3600" dirty="0" smtClean="0"/>
              <a:t> </a:t>
            </a:r>
            <a:r>
              <a:rPr lang="en-US" sz="3600" dirty="0" err="1" smtClean="0"/>
              <a:t>uma</a:t>
            </a:r>
            <a:r>
              <a:rPr lang="en-US" sz="3600" dirty="0" smtClean="0"/>
              <a:t> </a:t>
            </a:r>
            <a:r>
              <a:rPr lang="en-US" sz="3600" dirty="0" err="1" smtClean="0"/>
              <a:t>responsabilidade</a:t>
            </a:r>
            <a:r>
              <a:rPr lang="en-US" sz="3600" dirty="0" smtClean="0"/>
              <a:t> </a:t>
            </a:r>
            <a:r>
              <a:rPr lang="en-US" sz="3600" dirty="0" err="1" smtClean="0"/>
              <a:t>para</a:t>
            </a:r>
            <a:r>
              <a:rPr lang="en-US" sz="3600" dirty="0" smtClean="0"/>
              <a:t> um </a:t>
            </a:r>
            <a:r>
              <a:rPr lang="en-US" sz="3600" dirty="0" err="1" smtClean="0"/>
              <a:t>domínio</a:t>
            </a:r>
            <a:r>
              <a:rPr lang="en-US" sz="3600" dirty="0" smtClean="0"/>
              <a:t> de um </a:t>
            </a:r>
            <a:r>
              <a:rPr lang="en-US" sz="3600" dirty="0" err="1" smtClean="0"/>
              <a:t>subsistema</a:t>
            </a:r>
            <a:r>
              <a:rPr lang="en-US" sz="3600" dirty="0" smtClean="0"/>
              <a:t> da </a:t>
            </a:r>
            <a:r>
              <a:rPr lang="en-US" sz="3600" dirty="0" err="1" smtClean="0"/>
              <a:t>aplicação</a:t>
            </a:r>
            <a:r>
              <a:rPr lang="en-US" sz="3600" dirty="0" smtClean="0"/>
              <a:t>.”</a:t>
            </a:r>
          </a:p>
          <a:p>
            <a:pPr algn="r"/>
            <a:endParaRPr lang="en-US" sz="1400" b="1" dirty="0" smtClean="0">
              <a:solidFill>
                <a:schemeClr val="accent3"/>
              </a:solidFill>
            </a:endParaRPr>
          </a:p>
          <a:p>
            <a:pPr algn="r"/>
            <a:r>
              <a:rPr lang="en-US" sz="1400" b="1" dirty="0" smtClean="0">
                <a:solidFill>
                  <a:schemeClr val="accent3"/>
                </a:solidFill>
              </a:rPr>
              <a:t>Communications of  the ACM </a:t>
            </a:r>
            <a:r>
              <a:rPr lang="en-US" sz="1400" b="1" dirty="0" err="1">
                <a:solidFill>
                  <a:schemeClr val="accent3"/>
                </a:solidFill>
              </a:rPr>
              <a:t>v</a:t>
            </a:r>
            <a:r>
              <a:rPr lang="en-US" sz="1400" b="1" dirty="0" err="1" smtClean="0">
                <a:solidFill>
                  <a:schemeClr val="accent3"/>
                </a:solidFill>
              </a:rPr>
              <a:t>l</a:t>
            </a:r>
            <a:r>
              <a:rPr lang="en-US" sz="1400" b="1" dirty="0" smtClean="0">
                <a:solidFill>
                  <a:schemeClr val="accent3"/>
                </a:solidFill>
              </a:rPr>
              <a:t>. 40 10/Out de 1997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</a:p>
          <a:p>
            <a:pPr marL="285750" indent="-285750" algn="r">
              <a:buFontTx/>
              <a:buChar char="-"/>
            </a:pPr>
            <a:r>
              <a:rPr lang="en-US" sz="1400" dirty="0" smtClean="0">
                <a:solidFill>
                  <a:schemeClr val="accent3"/>
                </a:solidFill>
              </a:rPr>
              <a:t>Mohamed </a:t>
            </a:r>
            <a:r>
              <a:rPr lang="en-US" sz="1400" dirty="0" err="1" smtClean="0">
                <a:solidFill>
                  <a:schemeClr val="accent3"/>
                </a:solidFill>
              </a:rPr>
              <a:t>Fayad</a:t>
            </a:r>
            <a:r>
              <a:rPr lang="en-US" sz="1400" dirty="0" smtClean="0">
                <a:solidFill>
                  <a:schemeClr val="accent3"/>
                </a:solidFill>
              </a:rPr>
              <a:t> / Univ. of Nevada – Reno, Reno</a:t>
            </a:r>
          </a:p>
          <a:p>
            <a:pPr marL="285750" indent="-285750" algn="r">
              <a:buFontTx/>
              <a:buChar char="-"/>
            </a:pPr>
            <a:r>
              <a:rPr lang="en-US" sz="1400" dirty="0" smtClean="0">
                <a:solidFill>
                  <a:schemeClr val="accent3"/>
                </a:solidFill>
              </a:rPr>
              <a:t>Douglas C. Schmidt – Washington Univ., St Louis, MO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2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95288" y="2349500"/>
            <a:ext cx="2160587" cy="21590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Micro-</a:t>
            </a:r>
            <a:r>
              <a:rPr lang="en-US" dirty="0" smtClean="0">
                <a:ea typeface="+mj-ea"/>
              </a:rPr>
              <a:t>framework</a:t>
            </a:r>
            <a:endParaRPr lang="nl-NL" dirty="0">
              <a:ea typeface="+mj-ea"/>
            </a:endParaRPr>
          </a:p>
        </p:txBody>
      </p:sp>
      <p:sp>
        <p:nvSpPr>
          <p:cNvPr id="819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771800" y="1773709"/>
            <a:ext cx="5760640" cy="4319587"/>
          </a:xfrm>
        </p:spPr>
        <p:txBody>
          <a:bodyPr/>
          <a:lstStyle/>
          <a:p>
            <a:pPr lvl="2"/>
            <a:r>
              <a:rPr lang="en-US" sz="2400" b="1" dirty="0" smtClean="0">
                <a:latin typeface="Museo Slab 500" charset="0"/>
              </a:rPr>
              <a:t>O </a:t>
            </a:r>
            <a:r>
              <a:rPr lang="en-US" sz="2400" b="1" dirty="0" err="1" smtClean="0">
                <a:latin typeface="Museo Slab 500" charset="0"/>
              </a:rPr>
              <a:t>q</a:t>
            </a:r>
            <a:r>
              <a:rPr lang="en-US" sz="2400" b="1" dirty="0" err="1" smtClean="0">
                <a:latin typeface="Museo Slab 500" charset="0"/>
              </a:rPr>
              <a:t>u</a:t>
            </a:r>
            <a:r>
              <a:rPr lang="en-US" sz="2400" b="1" dirty="0" err="1">
                <a:latin typeface="Museo Slab 500" charset="0"/>
              </a:rPr>
              <a:t>e</a:t>
            </a:r>
            <a:r>
              <a:rPr lang="en-US" sz="2400" b="1" dirty="0" smtClean="0">
                <a:latin typeface="Museo Slab 500" charset="0"/>
              </a:rPr>
              <a:t> </a:t>
            </a:r>
            <a:r>
              <a:rPr lang="en-US" sz="2400" b="1" dirty="0" err="1" smtClean="0">
                <a:latin typeface="Museo Slab 500" charset="0"/>
              </a:rPr>
              <a:t>é</a:t>
            </a:r>
            <a:r>
              <a:rPr lang="en-US" sz="2400" b="1" dirty="0" smtClean="0">
                <a:latin typeface="Museo Slab 500" charset="0"/>
              </a:rPr>
              <a:t>?</a:t>
            </a:r>
            <a:endParaRPr lang="en-US" sz="2400" b="1" dirty="0">
              <a:latin typeface="Museo Slab 500" charset="0"/>
            </a:endParaRPr>
          </a:p>
          <a:p>
            <a:pPr lvl="3"/>
            <a:r>
              <a:rPr lang="en-US" sz="2000" dirty="0" smtClean="0">
                <a:latin typeface="Museo Slab 500" charset="0"/>
              </a:rPr>
              <a:t>Um </a:t>
            </a:r>
            <a:r>
              <a:rPr lang="en-US" sz="2000" dirty="0" err="1" smtClean="0">
                <a:latin typeface="Museo Slab 500" charset="0"/>
              </a:rPr>
              <a:t>conjunto</a:t>
            </a:r>
            <a:r>
              <a:rPr lang="en-US" sz="2000" dirty="0" smtClean="0">
                <a:latin typeface="Museo Slab 500" charset="0"/>
              </a:rPr>
              <a:t> de </a:t>
            </a:r>
            <a:r>
              <a:rPr lang="en-US" sz="2000" dirty="0" err="1" smtClean="0">
                <a:latin typeface="Museo Slab 500" charset="0"/>
              </a:rPr>
              <a:t>c</a:t>
            </a:r>
            <a:r>
              <a:rPr lang="en-US" sz="2000" dirty="0" err="1" smtClean="0">
                <a:latin typeface="Museo Slab 500" charset="0"/>
              </a:rPr>
              <a:t>ódigo</a:t>
            </a:r>
            <a:r>
              <a:rPr lang="en-US" sz="2000" dirty="0" smtClean="0">
                <a:latin typeface="Museo Slab 500" charset="0"/>
              </a:rPr>
              <a:t> </a:t>
            </a:r>
            <a:r>
              <a:rPr lang="en-US" sz="2000" dirty="0" err="1" smtClean="0">
                <a:latin typeface="Museo Slab 500" charset="0"/>
              </a:rPr>
              <a:t>responsável</a:t>
            </a:r>
            <a:r>
              <a:rPr lang="en-US" sz="2000" dirty="0" smtClean="0">
                <a:latin typeface="Museo Slab 500" charset="0"/>
              </a:rPr>
              <a:t> </a:t>
            </a:r>
            <a:r>
              <a:rPr lang="en-US" sz="2000" dirty="0" err="1" smtClean="0">
                <a:latin typeface="Museo Slab 500" charset="0"/>
              </a:rPr>
              <a:t>por</a:t>
            </a:r>
            <a:r>
              <a:rPr lang="en-US" sz="2000" dirty="0" smtClean="0">
                <a:latin typeface="Museo Slab 500" charset="0"/>
              </a:rPr>
              <a:t> um </a:t>
            </a:r>
            <a:r>
              <a:rPr lang="en-US" sz="2000" dirty="0" err="1" smtClean="0">
                <a:latin typeface="Museo Slab 500" charset="0"/>
              </a:rPr>
              <a:t>problema</a:t>
            </a:r>
            <a:r>
              <a:rPr lang="en-US" sz="2000" dirty="0" smtClean="0">
                <a:latin typeface="Museo Slab 500" charset="0"/>
              </a:rPr>
              <a:t> </a:t>
            </a:r>
            <a:r>
              <a:rPr lang="en-US" sz="2000" dirty="0" smtClean="0">
                <a:latin typeface="Museo Slab 500" charset="0"/>
              </a:rPr>
              <a:t>de </a:t>
            </a:r>
            <a:r>
              <a:rPr lang="en-US" sz="2000" dirty="0" err="1" smtClean="0">
                <a:latin typeface="Museo Slab 500" charset="0"/>
              </a:rPr>
              <a:t>domínio</a:t>
            </a:r>
            <a:r>
              <a:rPr lang="en-US" sz="2000" dirty="0" smtClean="0">
                <a:latin typeface="Museo Slab 500" charset="0"/>
              </a:rPr>
              <a:t> micro.</a:t>
            </a:r>
            <a:endParaRPr lang="en-US" sz="2000" dirty="0" smtClean="0">
              <a:latin typeface="Museo Slab 500" charset="0"/>
            </a:endParaRPr>
          </a:p>
          <a:p>
            <a:pPr lvl="2"/>
            <a:r>
              <a:rPr lang="en-US" sz="2400" b="1" dirty="0" smtClean="0">
                <a:latin typeface="Museo Slab 500" charset="0"/>
              </a:rPr>
              <a:t>O </a:t>
            </a:r>
            <a:r>
              <a:rPr lang="en-US" sz="2400" b="1" dirty="0" err="1" smtClean="0">
                <a:latin typeface="Museo Slab 500" charset="0"/>
              </a:rPr>
              <a:t>q</a:t>
            </a:r>
            <a:r>
              <a:rPr lang="en-US" sz="2400" b="1" dirty="0" err="1" smtClean="0">
                <a:latin typeface="Museo Slab 500" charset="0"/>
              </a:rPr>
              <a:t>u</a:t>
            </a:r>
            <a:r>
              <a:rPr lang="en-US" sz="2400" b="1" dirty="0" err="1" smtClean="0">
                <a:latin typeface="Museo Slab 500" charset="0"/>
              </a:rPr>
              <a:t>e</a:t>
            </a:r>
            <a:r>
              <a:rPr lang="en-US" sz="2400" b="1" dirty="0" smtClean="0">
                <a:latin typeface="Museo Slab 500" charset="0"/>
              </a:rPr>
              <a:t> </a:t>
            </a:r>
            <a:r>
              <a:rPr lang="en-US" sz="2400" b="1" dirty="0" err="1" smtClean="0">
                <a:latin typeface="Museo Slab 500" charset="0"/>
              </a:rPr>
              <a:t>vamos</a:t>
            </a:r>
            <a:r>
              <a:rPr lang="en-US" sz="2400" b="1" dirty="0" smtClean="0">
                <a:latin typeface="Museo Slab 500" charset="0"/>
              </a:rPr>
              <a:t> resolver?</a:t>
            </a:r>
            <a:endParaRPr lang="en-US" sz="2400" b="1" dirty="0">
              <a:latin typeface="Museo Slab 500" charset="0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sz="2000" dirty="0" err="1" smtClean="0">
                <a:latin typeface="Museo Slab 500" charset="0"/>
              </a:rPr>
              <a:t>Separar</a:t>
            </a:r>
            <a:r>
              <a:rPr lang="en-US" sz="2000" dirty="0" smtClean="0">
                <a:latin typeface="Museo Slab 500" charset="0"/>
              </a:rPr>
              <a:t> a </a:t>
            </a:r>
            <a:r>
              <a:rPr lang="en-US" sz="2000" dirty="0" err="1" smtClean="0">
                <a:latin typeface="Museo Slab 500" charset="0"/>
              </a:rPr>
              <a:t>aplicaç</a:t>
            </a:r>
            <a:r>
              <a:rPr lang="en-US" sz="2000" dirty="0" err="1" smtClean="0">
                <a:latin typeface="Museo Slab 500" charset="0"/>
              </a:rPr>
              <a:t>ão</a:t>
            </a:r>
            <a:r>
              <a:rPr lang="en-US" sz="2000" dirty="0" smtClean="0">
                <a:latin typeface="Museo Slab 500" charset="0"/>
              </a:rPr>
              <a:t> </a:t>
            </a:r>
            <a:r>
              <a:rPr lang="en-US" sz="2000" dirty="0" err="1" smtClean="0">
                <a:latin typeface="Museo Slab 500" charset="0"/>
              </a:rPr>
              <a:t>em</a:t>
            </a:r>
            <a:r>
              <a:rPr lang="en-US" sz="2000" dirty="0" smtClean="0">
                <a:latin typeface="Museo Slab 500" charset="0"/>
              </a:rPr>
              <a:t> 3 </a:t>
            </a:r>
            <a:r>
              <a:rPr lang="en-US" sz="2000" dirty="0" err="1" smtClean="0">
                <a:latin typeface="Museo Slab 500" charset="0"/>
              </a:rPr>
              <a:t>camadas</a:t>
            </a:r>
            <a:r>
              <a:rPr lang="en-US" sz="2000" dirty="0" smtClean="0">
                <a:latin typeface="Museo Slab 500" charset="0"/>
              </a:rPr>
              <a:t> (MVC)</a:t>
            </a:r>
          </a:p>
          <a:p>
            <a:pPr marL="342900" lvl="3" indent="-342900">
              <a:buFont typeface="+mj-lt"/>
              <a:buAutoNum type="arabicPeriod"/>
            </a:pPr>
            <a:r>
              <a:rPr lang="en-US" sz="2000" dirty="0" smtClean="0">
                <a:latin typeface="Museo Slab 500" charset="0"/>
              </a:rPr>
              <a:t>Dar </a:t>
            </a:r>
            <a:r>
              <a:rPr lang="en-US" sz="2000" dirty="0" err="1" smtClean="0">
                <a:latin typeface="Museo Slab 500" charset="0"/>
              </a:rPr>
              <a:t>suporte</a:t>
            </a:r>
            <a:r>
              <a:rPr lang="en-US" sz="2000" dirty="0" smtClean="0">
                <a:latin typeface="Museo Slab 500" charset="0"/>
              </a:rPr>
              <a:t> a URLs </a:t>
            </a:r>
            <a:r>
              <a:rPr lang="en-US" sz="2000" dirty="0" err="1" smtClean="0">
                <a:latin typeface="Museo Slab 500" charset="0"/>
              </a:rPr>
              <a:t>amigáveis</a:t>
            </a:r>
            <a:endParaRPr lang="en-US" sz="2000" dirty="0" smtClean="0">
              <a:latin typeface="Museo Slab 500" charset="0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en-US" sz="2000" dirty="0" smtClean="0">
                <a:latin typeface="Museo Slab 500" charset="0"/>
              </a:rPr>
              <a:t>Dar </a:t>
            </a:r>
            <a:r>
              <a:rPr lang="en-US" sz="2000" dirty="0" err="1" smtClean="0">
                <a:latin typeface="Museo Slab 500" charset="0"/>
              </a:rPr>
              <a:t>suporte</a:t>
            </a:r>
            <a:r>
              <a:rPr lang="en-US" sz="2000" dirty="0" smtClean="0">
                <a:latin typeface="Museo Slab 500" charset="0"/>
              </a:rPr>
              <a:t> a </a:t>
            </a:r>
            <a:r>
              <a:rPr lang="en-US" sz="2000" dirty="0" err="1" smtClean="0">
                <a:latin typeface="Museo Slab 500" charset="0"/>
              </a:rPr>
              <a:t>rotas</a:t>
            </a:r>
            <a:r>
              <a:rPr lang="en-US" sz="2000" dirty="0" smtClean="0">
                <a:latin typeface="Museo Slab 500" charset="0"/>
              </a:rPr>
              <a:t> </a:t>
            </a:r>
            <a:r>
              <a:rPr lang="en-US" sz="2000" dirty="0" err="1" smtClean="0">
                <a:latin typeface="Museo Slab 500" charset="0"/>
              </a:rPr>
              <a:t>customizadas</a:t>
            </a:r>
            <a:endParaRPr lang="en-US" sz="2000" dirty="0">
              <a:latin typeface="Museo Slab 500" charset="0"/>
            </a:endParaRPr>
          </a:p>
          <a:p>
            <a:endParaRPr lang="nl-NL" sz="3200" dirty="0">
              <a:latin typeface="Museo Slab 500" charset="0"/>
            </a:endParaRPr>
          </a:p>
        </p:txBody>
      </p:sp>
      <p:sp>
        <p:nvSpPr>
          <p:cNvPr id="8197" name="TextBox 7"/>
          <p:cNvSpPr txBox="1">
            <a:spLocks noChangeArrowheads="1"/>
          </p:cNvSpPr>
          <p:nvPr/>
        </p:nvSpPr>
        <p:spPr bwMode="auto">
          <a:xfrm>
            <a:off x="395288" y="2852936"/>
            <a:ext cx="21605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Slab 500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Micro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Framework</a:t>
            </a:r>
            <a:endParaRPr lang="nl-NL" sz="2800" dirty="0">
              <a:solidFill>
                <a:schemeClr val="bg2"/>
              </a:solidFill>
            </a:endParaRPr>
          </a:p>
        </p:txBody>
      </p:sp>
      <p:sp>
        <p:nvSpPr>
          <p:cNvPr id="81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0825" y="908050"/>
            <a:ext cx="8066088" cy="360363"/>
          </a:xfrm>
        </p:spPr>
        <p:txBody>
          <a:bodyPr/>
          <a:lstStyle/>
          <a:p>
            <a:r>
              <a:rPr lang="en-US" dirty="0" err="1" smtClean="0">
                <a:latin typeface="Museo Slab 500" charset="0"/>
              </a:rPr>
              <a:t>Vamos</a:t>
            </a:r>
            <a:r>
              <a:rPr lang="en-US" dirty="0" smtClean="0">
                <a:latin typeface="Museo Slab 500" charset="0"/>
              </a:rPr>
              <a:t> </a:t>
            </a:r>
            <a:r>
              <a:rPr lang="en-US" dirty="0" err="1" smtClean="0">
                <a:latin typeface="Museo Slab 500" charset="0"/>
              </a:rPr>
              <a:t>construir</a:t>
            </a:r>
            <a:r>
              <a:rPr lang="en-US" dirty="0" smtClean="0">
                <a:latin typeface="Museo Slab 500" charset="0"/>
              </a:rPr>
              <a:t> um?</a:t>
            </a:r>
            <a:endParaRPr lang="nl-NL" dirty="0">
              <a:latin typeface="Museo Slab 50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48464" y="6448251"/>
            <a:ext cx="477416" cy="365125"/>
          </a:xfrm>
        </p:spPr>
        <p:txBody>
          <a:bodyPr/>
          <a:lstStyle/>
          <a:p>
            <a:fld id="{AC4303BE-D562-6C44-971C-846186AE203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400</Words>
  <Application>Microsoft Macintosh PowerPoint</Application>
  <PresentationFormat>On-screen Show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Master light</vt:lpstr>
      <vt:lpstr>Master dark</vt:lpstr>
      <vt:lpstr>PHP MVC  sem frameworks</vt:lpstr>
      <vt:lpstr>Bom dia!</vt:lpstr>
      <vt:lpstr>Hedcler Morais</vt:lpstr>
      <vt:lpstr>Conteúdo</vt:lpstr>
      <vt:lpstr>Framework</vt:lpstr>
      <vt:lpstr>Framework</vt:lpstr>
      <vt:lpstr>Framework</vt:lpstr>
      <vt:lpstr>Framework</vt:lpstr>
      <vt:lpstr>Micro-framework</vt:lpstr>
      <vt:lpstr>Ok!</vt:lpstr>
      <vt:lpstr>E por que reinventar a roda?</vt:lpstr>
      <vt:lpstr>E por que reinventar a roda?</vt:lpstr>
      <vt:lpstr>E por que reinventar a roda?</vt:lpstr>
      <vt:lpstr>Base de código única</vt:lpstr>
      <vt:lpstr>Qual o fluxo de cntrole nos  Frameworks MVC?</vt:lpstr>
      <vt:lpstr>PowerPoint Presentation</vt:lpstr>
      <vt:lpstr>URLs amigáveis / intuitivas</vt:lpstr>
      <vt:lpstr>URLs amigáveis / intuitivas</vt:lpstr>
      <vt:lpstr>application/</vt:lpstr>
      <vt:lpstr>/codebase</vt:lpstr>
      <vt:lpstr>public/ </vt:lpstr>
      <vt:lpstr>public/ </vt:lpstr>
      <vt:lpstr>Vamos ao que interessa…</vt:lpstr>
      <vt:lpstr>Obrigado!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Hecler Morais</cp:lastModifiedBy>
  <cp:revision>140</cp:revision>
  <dcterms:created xsi:type="dcterms:W3CDTF">2011-04-02T17:19:46Z</dcterms:created>
  <dcterms:modified xsi:type="dcterms:W3CDTF">2013-11-29T13:25:45Z</dcterms:modified>
</cp:coreProperties>
</file>