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f8ec57d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8f8ec57d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f8ec57d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8f8ec57d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8f8ec57d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8f8ec57d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96ed60b35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96ed60b35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6ed60b35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96ed60b35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96ed60b35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96ed60b35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96ed60b35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96ed60b35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6ed60b35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6ed60b35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6ed60b35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96ed60b35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f8ec57d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f8ec57d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f8ec57d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8f8ec57d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Inteligente a la Información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voluntario de curso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Álvaro E. Martos Suero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Ejemplo de uso</a:t>
            </a:r>
            <a:endParaRPr b="1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75" y="1716275"/>
            <a:ext cx="4330050" cy="171095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450" y="372505"/>
            <a:ext cx="4206215" cy="170732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963" y="2406575"/>
            <a:ext cx="4267201" cy="190430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Ejemplo de uso</a:t>
            </a:r>
            <a:endParaRPr b="1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75" y="1586650"/>
            <a:ext cx="4757550" cy="310567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244" y="372500"/>
            <a:ext cx="5796055" cy="16410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5">
            <a:alphaModFix/>
          </a:blip>
          <a:srcRect b="24391" l="0" r="0" t="0"/>
          <a:stretch/>
        </p:blipFill>
        <p:spPr>
          <a:xfrm>
            <a:off x="4981450" y="1902625"/>
            <a:ext cx="3737376" cy="294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052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Fin</a:t>
            </a:r>
            <a:endParaRPr b="1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24525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4600">
                <a:latin typeface="Oswald"/>
                <a:ea typeface="Oswald"/>
                <a:cs typeface="Oswald"/>
                <a:sym typeface="Oswald"/>
              </a:rPr>
              <a:t>Gracias por la atención!</a:t>
            </a:r>
            <a:endParaRPr b="1" sz="4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4"/>
          <p:cNvSpPr/>
          <p:nvPr/>
        </p:nvSpPr>
        <p:spPr>
          <a:xfrm rot="4578162">
            <a:off x="5884732" y="1605125"/>
            <a:ext cx="1921279" cy="3723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 del proyecto</a:t>
            </a:r>
            <a:endParaRPr b="1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Buscar ju</a:t>
            </a:r>
            <a:r>
              <a:rPr lang="es"/>
              <a:t>egos por descripción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Explorar las valoraciones de un juego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Explorar juegos mediante valoraciones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Tecnologías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Django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Framework para el desarrollo web y base de datos SQLite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513" y="2571750"/>
            <a:ext cx="3174975" cy="2116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Tecnologías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Whoosh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Búsqueda de valoraciones y parámetros de un juego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5288317" y="2571751"/>
            <a:ext cx="3362963" cy="207874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6035">
            <a:off x="429325" y="3153988"/>
            <a:ext cx="6710573" cy="9142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Tecnologías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3925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Beautifulsoup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	</a:t>
            </a:r>
            <a:r>
              <a:rPr lang="es"/>
              <a:t>Extracción de información de la página fuente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725" y="2364700"/>
            <a:ext cx="4390849" cy="25063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Página fuente: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www.metacritic.com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27262" t="0"/>
          <a:stretch/>
        </p:blipFill>
        <p:spPr>
          <a:xfrm rot="-4">
            <a:off x="311707" y="1477769"/>
            <a:ext cx="4371088" cy="308016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325" y="228437"/>
            <a:ext cx="3039975" cy="2315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3795" y="2751400"/>
            <a:ext cx="2688186" cy="21509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0" r="0" t="9477"/>
          <a:stretch/>
        </p:blipFill>
        <p:spPr>
          <a:xfrm rot="534213">
            <a:off x="3623250" y="388052"/>
            <a:ext cx="1495675" cy="20522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8"/>
          <p:cNvSpPr/>
          <p:nvPr/>
        </p:nvSpPr>
        <p:spPr>
          <a:xfrm rot="633893">
            <a:off x="4220201" y="2151174"/>
            <a:ext cx="443417" cy="251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Ejemplo de uso</a:t>
            </a:r>
            <a:endParaRPr b="1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Seleccionar plataforma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(debes estar logeado)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775" y="1597550"/>
            <a:ext cx="4579825" cy="25552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Ejemplo de uso</a:t>
            </a:r>
            <a:endParaRPr b="1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Listado de juego 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valoraciones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9233">
            <a:off x="3264150" y="296226"/>
            <a:ext cx="4267199" cy="337548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68134">
            <a:off x="5228017" y="2134852"/>
            <a:ext cx="3286990" cy="262139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Ejemplo de uso</a:t>
            </a:r>
            <a:endParaRPr b="1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Búsqueda: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Juego por descripción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y título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Juego por género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Juego por desarrolladora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/>
              <a:t>Explorar</a:t>
            </a:r>
            <a:r>
              <a:rPr lang="es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Valoraciones en general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Valoraciones de un juego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41362" t="0"/>
          <a:stretch/>
        </p:blipFill>
        <p:spPr>
          <a:xfrm rot="517473">
            <a:off x="5256250" y="2154450"/>
            <a:ext cx="3417851" cy="2367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0" l="1327" r="3840" t="0"/>
          <a:stretch/>
        </p:blipFill>
        <p:spPr>
          <a:xfrm>
            <a:off x="4528400" y="132750"/>
            <a:ext cx="3417850" cy="2819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