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73599FF7-FB0F-4B28-89E9-6F77D860D566}">
          <p14:sldIdLst>
            <p14:sldId id="256"/>
          </p14:sldIdLst>
        </p14:section>
        <p14:section name="Binary Ripple Counter" id="{686BCCA3-7034-4C87-AC48-675AFBE8EC77}">
          <p14:sldIdLst>
            <p14:sldId id="257"/>
            <p14:sldId id="263"/>
            <p14:sldId id="258"/>
          </p14:sldIdLst>
        </p14:section>
        <p14:section name="Shift Register" id="{BD38E1D6-9E73-47F9-8E34-1AE0F15B0778}">
          <p14:sldIdLst>
            <p14:sldId id="259"/>
            <p14:sldId id="260"/>
          </p14:sldIdLst>
        </p14:section>
        <p14:section name="Hamming Code" id="{86E11D32-3B39-4A8E-863F-72CB1A7FB85F}">
          <p14:sldIdLst>
            <p14:sldId id="261"/>
            <p14:sldId id="264"/>
          </p14:sldIdLst>
        </p14:section>
        <p14:section name="Closing Page" id="{3C4E9593-5CEA-4641-AE86-31CA3A4E791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3" autoAdjust="0"/>
  </p:normalViewPr>
  <p:slideViewPr>
    <p:cSldViewPr snapToGrid="0">
      <p:cViewPr varScale="1">
        <p:scale>
          <a:sx n="80" d="100"/>
          <a:sy n="80" d="100"/>
        </p:scale>
        <p:origin x="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9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6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98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3848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049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37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151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6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0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5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E531-0765-42AB-ACC2-2947976B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83" y="1795135"/>
            <a:ext cx="7182035" cy="32677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for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4205 -  Digital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Design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1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9428-FBB9-4B51-B5BF-E425BD5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Ripple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7086-BF4A-41D0-A01D-C6678018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Follows binary sequence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Consists of a series of flip flops, with the output of each flip flop connected to the clock pulse input of the next flip flop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Flip flop of least significant bit receives main clock pulse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negative edge triggers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Frequency of clock pulse input for each flip flop is half the frequency of the clock pulse input of the previous flip flop</a:t>
            </a:r>
          </a:p>
        </p:txBody>
      </p:sp>
    </p:spTree>
    <p:extLst>
      <p:ext uri="{BB962C8B-B14F-4D97-AF65-F5344CB8AC3E}">
        <p14:creationId xmlns:p14="http://schemas.microsoft.com/office/powerpoint/2010/main" val="36850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525F-3EFF-4AFC-84C4-B17CEB32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Ripple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EE0EC-6536-4BD0-9885-B9930931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 propagates through the counter in a ripple fashion</a:t>
                </a:r>
              </a:p>
              <a:p>
                <a:pPr lvl="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flip flops, the counter counts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in binary</a:t>
                </a:r>
              </a:p>
              <a:p>
                <a:pPr lvl="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Flip flops are not clocked simultaneously, so the counter is asynchronous</a:t>
                </a:r>
              </a:p>
              <a:p>
                <a:pPr lvl="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Delay of each flip flop comes into account, making the counter slow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EE0EC-6536-4BD0-9885-B9930931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9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01E-29DC-4387-9078-B1E9FA0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Ripple Counter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2297B-DF72-4DDD-8EFC-69C3878695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415" y="1489510"/>
            <a:ext cx="10809170" cy="4687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4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A7C-E56B-4060-9FA2-7C16649A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Shift 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F87A3-0492-4229-8727-14797D0B9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Registers consist of a group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flip flops in series to store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data</a:t>
                </a:r>
              </a:p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Shift registers are capable of shifting information in one cell to its neighbor by applying clock pulses</a:t>
                </a:r>
              </a:p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of each flip flop acts as the input to the next</a:t>
                </a:r>
              </a:p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can be shifted left to right or right to left or both ways, depending on whether the register is unidirectional or bidirectional</a:t>
                </a:r>
              </a:p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Multiple forms of shift registers exist, like serial input serial output (SISO), serial input parallel output (SIPO), parallel input serial output (PISO) and parallel input parallel output (PIPO)</a:t>
                </a:r>
              </a:p>
              <a:p>
                <a:pPr lvl="0"/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shift registers combine all the different forms of shift registers</a:t>
                </a:r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F87A3-0492-4229-8727-14797D0B9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8" t="-1205" b="-1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67F-9447-4FE2-BAB6-74DAC1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Shift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41FC3-F926-4279-BB84-5F22D9E4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1515" y="4973978"/>
            <a:ext cx="6968971" cy="823912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Left to Right Serial Input Serial Output Shift Register using D Flip Flops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E41E2-1C3E-4484-A374-1407EBC09F5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6043" y="2243832"/>
            <a:ext cx="8859915" cy="2370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5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4EB-19C5-4F69-84EF-F7C2B2E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Hamming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2ED4C-528E-48A9-AE59-4FB7D9D07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Block code capable of detecting up to two simultaneous bit errors and correcting single-bit errors</a:t>
                </a:r>
              </a:p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Source encodes message by inserting parity bits at the positions in the message which are powers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parity bits have a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depending on whether the number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 the variables it considers is odd, giving the parity bit a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or even, giving the parity bit a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Destination receives message and performs recalculations to detect errors and find the bit position of the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2ED4C-528E-48A9-AE59-4FB7D9D07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1549" r="-369" b="-8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4EB-19C5-4F69-84EF-F7C2B2E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ED4C-528E-48A9-AE59-4FB7D9D071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Encoding Process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the number of parity bits.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Positioning the parity bits.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Calculating the values of each parity bit.</a:t>
            </a:r>
          </a:p>
          <a:p>
            <a:pPr lvl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8880-2245-44DE-BC11-3207ADF96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Decoding Process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the number of check bits.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Evaluating the check bits.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detection and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DDCD78-FE8F-43B5-9E6C-587CB5B3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649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430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Tw Cen MT</vt:lpstr>
      <vt:lpstr>Circuit</vt:lpstr>
      <vt:lpstr>Assignment for cse 4205 -  Digital Logic Design  </vt:lpstr>
      <vt:lpstr>Binary Ripple Counter</vt:lpstr>
      <vt:lpstr>Binary Ripple Counter</vt:lpstr>
      <vt:lpstr>Binary Ripple Counter</vt:lpstr>
      <vt:lpstr>Shift Register</vt:lpstr>
      <vt:lpstr>Shift Register</vt:lpstr>
      <vt:lpstr>Hamming Code</vt:lpstr>
      <vt:lpstr>Hamming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cse 4205 -  Digital Logic Design  Alvi Aveen khan 180041229</dc:title>
  <dc:creator>Aveen</dc:creator>
  <cp:lastModifiedBy>A. Khan</cp:lastModifiedBy>
  <cp:revision>10</cp:revision>
  <dcterms:created xsi:type="dcterms:W3CDTF">2019-10-16T16:43:57Z</dcterms:created>
  <dcterms:modified xsi:type="dcterms:W3CDTF">2021-04-12T14:09:50Z</dcterms:modified>
</cp:coreProperties>
</file>